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8"/>
  </p:notesMasterIdLst>
  <p:sldIdLst>
    <p:sldId id="265" r:id="rId2"/>
    <p:sldId id="337" r:id="rId3"/>
    <p:sldId id="338" r:id="rId4"/>
    <p:sldId id="327" r:id="rId5"/>
    <p:sldId id="328" r:id="rId6"/>
    <p:sldId id="266" r:id="rId7"/>
    <p:sldId id="267" r:id="rId8"/>
    <p:sldId id="269" r:id="rId9"/>
    <p:sldId id="270" r:id="rId10"/>
    <p:sldId id="271" r:id="rId11"/>
    <p:sldId id="272" r:id="rId12"/>
    <p:sldId id="273" r:id="rId13"/>
    <p:sldId id="284" r:id="rId14"/>
    <p:sldId id="275" r:id="rId15"/>
    <p:sldId id="276" r:id="rId16"/>
    <p:sldId id="277" r:id="rId17"/>
    <p:sldId id="285" r:id="rId18"/>
    <p:sldId id="278" r:id="rId19"/>
    <p:sldId id="279" r:id="rId20"/>
    <p:sldId id="280" r:id="rId21"/>
    <p:sldId id="281" r:id="rId22"/>
    <p:sldId id="282" r:id="rId23"/>
    <p:sldId id="283" r:id="rId24"/>
    <p:sldId id="268" r:id="rId25"/>
    <p:sldId id="286" r:id="rId26"/>
    <p:sldId id="289" r:id="rId27"/>
    <p:sldId id="292" r:id="rId28"/>
    <p:sldId id="287" r:id="rId29"/>
    <p:sldId id="288" r:id="rId30"/>
    <p:sldId id="291" r:id="rId31"/>
    <p:sldId id="294" r:id="rId32"/>
    <p:sldId id="295" r:id="rId33"/>
    <p:sldId id="296" r:id="rId34"/>
    <p:sldId id="297" r:id="rId35"/>
    <p:sldId id="299" r:id="rId36"/>
    <p:sldId id="298" r:id="rId37"/>
    <p:sldId id="300" r:id="rId38"/>
    <p:sldId id="303" r:id="rId39"/>
    <p:sldId id="304" r:id="rId40"/>
    <p:sldId id="305" r:id="rId41"/>
    <p:sldId id="301" r:id="rId42"/>
    <p:sldId id="339" r:id="rId43"/>
    <p:sldId id="302" r:id="rId44"/>
    <p:sldId id="306" r:id="rId45"/>
    <p:sldId id="307" r:id="rId46"/>
    <p:sldId id="308" r:id="rId47"/>
    <p:sldId id="309" r:id="rId48"/>
    <p:sldId id="340" r:id="rId49"/>
    <p:sldId id="341" r:id="rId50"/>
    <p:sldId id="342" r:id="rId51"/>
    <p:sldId id="310" r:id="rId52"/>
    <p:sldId id="329" r:id="rId53"/>
    <p:sldId id="334" r:id="rId54"/>
    <p:sldId id="344" r:id="rId55"/>
    <p:sldId id="331" r:id="rId56"/>
    <p:sldId id="343" r:id="rId57"/>
    <p:sldId id="335" r:id="rId58"/>
    <p:sldId id="311" r:id="rId59"/>
    <p:sldId id="312" r:id="rId60"/>
    <p:sldId id="313" r:id="rId61"/>
    <p:sldId id="314" r:id="rId62"/>
    <p:sldId id="316" r:id="rId63"/>
    <p:sldId id="345" r:id="rId64"/>
    <p:sldId id="319" r:id="rId65"/>
    <p:sldId id="330" r:id="rId66"/>
    <p:sldId id="318" r:id="rId67"/>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849">
          <p15:clr>
            <a:srgbClr val="A4A3A4"/>
          </p15:clr>
        </p15:guide>
        <p15:guide id="2" pos="272">
          <p15:clr>
            <a:srgbClr val="A4A3A4"/>
          </p15:clr>
        </p15:guide>
        <p15:guide id="3" orient="horz" pos="2845">
          <p15:clr>
            <a:srgbClr val="A4A3A4"/>
          </p15:clr>
        </p15:guide>
        <p15:guide id="4" pos="55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18" d="100"/>
          <a:sy n="118" d="100"/>
        </p:scale>
        <p:origin x="470" y="82"/>
      </p:cViewPr>
      <p:guideLst>
        <p:guide orient="horz" pos="849"/>
        <p:guide pos="272"/>
        <p:guide orient="horz" pos="2845"/>
        <p:guide pos="5556"/>
      </p:guideLst>
    </p:cSldViewPr>
  </p:slideViewPr>
  <p:notesTextViewPr>
    <p:cViewPr>
      <p:scale>
        <a:sx n="1" d="1"/>
        <a:sy n="1" d="1"/>
      </p:scale>
      <p:origin x="0" y="0"/>
    </p:cViewPr>
  </p:notesTextViewPr>
  <p:sorterViewPr>
    <p:cViewPr>
      <p:scale>
        <a:sx n="110" d="100"/>
        <a:sy n="110" d="100"/>
      </p:scale>
      <p:origin x="0" y="-131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11CC5E-AC11-5742-A9BA-76EA1B716B1E}"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n-US"/>
        </a:p>
      </dgm:t>
    </dgm:pt>
    <dgm:pt modelId="{A4034CBF-B65D-5C47-8062-E4B724C67DB3}">
      <dgm:prSet/>
      <dgm:spPr>
        <a:solidFill>
          <a:schemeClr val="tx1"/>
        </a:solidFill>
      </dgm:spPr>
      <dgm:t>
        <a:bodyPr/>
        <a:lstStyle/>
        <a:p>
          <a:pPr rtl="0"/>
          <a:r>
            <a:rPr lang="ja-JP" altLang="en-US" b="0" smtClean="0"/>
            <a:t>物理的な位置に基づいたアクセスの許可</a:t>
          </a:r>
          <a:endParaRPr lang="en-US" b="0" dirty="0"/>
        </a:p>
      </dgm:t>
    </dgm:pt>
    <dgm:pt modelId="{7BAD9270-A7B0-3E43-96E3-86AFF5943F4A}" type="parTrans" cxnId="{E355AF39-C25C-8847-A2EC-FA06F540F3C1}">
      <dgm:prSet/>
      <dgm:spPr/>
      <dgm:t>
        <a:bodyPr/>
        <a:lstStyle/>
        <a:p>
          <a:endParaRPr lang="en-US"/>
        </a:p>
      </dgm:t>
    </dgm:pt>
    <dgm:pt modelId="{16D053B7-D482-614A-A3F5-1354DC21531C}" type="sibTrans" cxnId="{E355AF39-C25C-8847-A2EC-FA06F540F3C1}">
      <dgm:prSet/>
      <dgm:spPr/>
      <dgm:t>
        <a:bodyPr/>
        <a:lstStyle/>
        <a:p>
          <a:endParaRPr lang="en-US" b="0"/>
        </a:p>
      </dgm:t>
    </dgm:pt>
    <dgm:pt modelId="{7E821DCA-F69F-734A-9765-8D199B7E39AC}">
      <dgm:prSet/>
      <dgm:spPr>
        <a:solidFill>
          <a:schemeClr val="tx1"/>
        </a:solidFill>
      </dgm:spPr>
      <dgm:t>
        <a:bodyPr/>
        <a:lstStyle/>
        <a:p>
          <a:pPr rtl="0"/>
          <a:r>
            <a:rPr lang="ja-JP" altLang="en-US" b="0" dirty="0" smtClean="0"/>
            <a:t>動線に基づいたアクセスの変更</a:t>
          </a:r>
          <a:endParaRPr lang="en-US" b="0" dirty="0"/>
        </a:p>
      </dgm:t>
    </dgm:pt>
    <dgm:pt modelId="{0FD7AAD1-8597-694E-BB6E-6BFB1BC66635}" type="parTrans" cxnId="{1C5BE2F3-9928-B94F-B673-A2102936BFF3}">
      <dgm:prSet/>
      <dgm:spPr/>
      <dgm:t>
        <a:bodyPr/>
        <a:lstStyle/>
        <a:p>
          <a:endParaRPr lang="en-US"/>
        </a:p>
      </dgm:t>
    </dgm:pt>
    <dgm:pt modelId="{9379B8A5-250A-E34C-A0F1-0433E419C9B9}" type="sibTrans" cxnId="{1C5BE2F3-9928-B94F-B673-A2102936BFF3}">
      <dgm:prSet/>
      <dgm:spPr/>
      <dgm:t>
        <a:bodyPr/>
        <a:lstStyle/>
        <a:p>
          <a:endParaRPr lang="en-US"/>
        </a:p>
      </dgm:t>
    </dgm:pt>
    <dgm:pt modelId="{C5346441-972B-854B-9841-AD14BC4FC649}">
      <dgm:prSet/>
      <dgm:spPr>
        <a:solidFill>
          <a:schemeClr val="tx1"/>
        </a:solidFill>
      </dgm:spPr>
      <dgm:t>
        <a:bodyPr/>
        <a:lstStyle/>
        <a:p>
          <a:pPr rtl="0"/>
          <a:r>
            <a:rPr lang="ja-JP" altLang="en-US" b="0" smtClean="0">
              <a:sym typeface="Wingdings"/>
            </a:rPr>
            <a:t>キャンパス</a:t>
          </a:r>
          <a:r>
            <a:rPr lang="en-US" b="0" smtClean="0">
              <a:sym typeface="Wingdings"/>
            </a:rPr>
            <a:t> </a:t>
          </a:r>
          <a:r>
            <a:rPr lang="ja-JP" altLang="en-US" b="0" smtClean="0">
              <a:sym typeface="Wingdings"/>
            </a:rPr>
            <a:t>建物 </a:t>
          </a:r>
          <a:r>
            <a:rPr lang="en-US" b="0" smtClean="0">
              <a:sym typeface="Wingdings"/>
            </a:rPr>
            <a:t> </a:t>
          </a:r>
          <a:r>
            <a:rPr lang="ja-JP" altLang="en-US" b="0" smtClean="0">
              <a:sym typeface="Wingdings"/>
            </a:rPr>
            <a:t>フロア</a:t>
          </a:r>
          <a:r>
            <a:rPr lang="en-US" b="0" smtClean="0">
              <a:sym typeface="Wingdings"/>
            </a:rPr>
            <a:t> </a:t>
          </a:r>
          <a:r>
            <a:rPr lang="ja-JP" altLang="en-US" b="0" smtClean="0">
              <a:sym typeface="Wingdings"/>
            </a:rPr>
            <a:t>ゾーンの粒度</a:t>
          </a:r>
          <a:endParaRPr lang="en-US" b="0" dirty="0"/>
        </a:p>
      </dgm:t>
    </dgm:pt>
    <dgm:pt modelId="{D51E8990-C578-074B-B044-04314C4B92BE}" type="parTrans" cxnId="{2BE6B92B-FE4C-CB4D-A78F-9C0A55C18E3A}">
      <dgm:prSet/>
      <dgm:spPr/>
      <dgm:t>
        <a:bodyPr/>
        <a:lstStyle/>
        <a:p>
          <a:endParaRPr lang="en-US"/>
        </a:p>
      </dgm:t>
    </dgm:pt>
    <dgm:pt modelId="{0579A622-90FC-FB45-953C-7DD517A58E0A}" type="sibTrans" cxnId="{2BE6B92B-FE4C-CB4D-A78F-9C0A55C18E3A}">
      <dgm:prSet/>
      <dgm:spPr/>
      <dgm:t>
        <a:bodyPr/>
        <a:lstStyle/>
        <a:p>
          <a:endParaRPr lang="en-US"/>
        </a:p>
      </dgm:t>
    </dgm:pt>
    <dgm:pt modelId="{3C4935FE-5946-9D4A-8E79-FC157163B520}">
      <dgm:prSet/>
      <dgm:spPr>
        <a:solidFill>
          <a:schemeClr val="tx1"/>
        </a:solidFill>
      </dgm:spPr>
      <dgm:t>
        <a:bodyPr/>
        <a:lstStyle/>
        <a:p>
          <a:pPr rtl="0"/>
          <a:r>
            <a:rPr lang="ja-JP" altLang="en-US" b="0" smtClean="0"/>
            <a:t>業種別事例</a:t>
          </a:r>
          <a:r>
            <a:rPr lang="en-US" b="0" smtClean="0"/>
            <a:t> – </a:t>
          </a:r>
          <a:r>
            <a:rPr lang="ja-JP" altLang="en-US" b="0" smtClean="0"/>
            <a:t>小売り</a:t>
          </a:r>
          <a:r>
            <a:rPr lang="en-US" b="0" smtClean="0"/>
            <a:t>, </a:t>
          </a:r>
          <a:r>
            <a:rPr lang="en-US" b="0" dirty="0" smtClean="0"/>
            <a:t>OT</a:t>
          </a:r>
          <a:r>
            <a:rPr lang="en-US" b="0" smtClean="0"/>
            <a:t>, </a:t>
          </a:r>
          <a:r>
            <a:rPr lang="ja-JP" altLang="en-US" b="0" smtClean="0"/>
            <a:t>国土安全保証</a:t>
          </a:r>
          <a:endParaRPr lang="en-US" b="0" dirty="0"/>
        </a:p>
      </dgm:t>
    </dgm:pt>
    <dgm:pt modelId="{525FF90A-2853-6649-8F88-37A2DB813032}" type="parTrans" cxnId="{73D8C0E4-8B1B-6347-A1A2-D6447827D856}">
      <dgm:prSet/>
      <dgm:spPr/>
      <dgm:t>
        <a:bodyPr/>
        <a:lstStyle/>
        <a:p>
          <a:endParaRPr lang="en-US"/>
        </a:p>
      </dgm:t>
    </dgm:pt>
    <dgm:pt modelId="{A380ED1E-E53A-2846-892C-2CCA81FFB666}" type="sibTrans" cxnId="{73D8C0E4-8B1B-6347-A1A2-D6447827D856}">
      <dgm:prSet/>
      <dgm:spPr/>
      <dgm:t>
        <a:bodyPr/>
        <a:lstStyle/>
        <a:p>
          <a:endParaRPr lang="en-US"/>
        </a:p>
      </dgm:t>
    </dgm:pt>
    <dgm:pt modelId="{72F80901-A839-9945-BC23-4FB094F53C4B}">
      <dgm:prSet/>
      <dgm:spPr>
        <a:solidFill>
          <a:schemeClr val="tx1"/>
        </a:solidFill>
      </dgm:spPr>
      <dgm:t>
        <a:bodyPr/>
        <a:lstStyle/>
        <a:p>
          <a:pPr rtl="0"/>
          <a:r>
            <a:rPr lang="ja-JP" altLang="en-US" b="0" smtClean="0"/>
            <a:t>シスコショップでシスコの価値を強調</a:t>
          </a:r>
          <a:endParaRPr lang="en-US" b="0" dirty="0"/>
        </a:p>
      </dgm:t>
    </dgm:pt>
    <dgm:pt modelId="{B3F3E851-CC82-9E41-8328-3EAECED57A1A}" type="parTrans" cxnId="{EEBFB3F3-9029-BF45-921C-3F76F0A7FEC8}">
      <dgm:prSet/>
      <dgm:spPr/>
      <dgm:t>
        <a:bodyPr/>
        <a:lstStyle/>
        <a:p>
          <a:endParaRPr lang="en-US"/>
        </a:p>
      </dgm:t>
    </dgm:pt>
    <dgm:pt modelId="{730A0B53-2211-204E-BE3F-2FA57DA377EA}" type="sibTrans" cxnId="{EEBFB3F3-9029-BF45-921C-3F76F0A7FEC8}">
      <dgm:prSet/>
      <dgm:spPr/>
      <dgm:t>
        <a:bodyPr/>
        <a:lstStyle/>
        <a:p>
          <a:endParaRPr lang="en-US"/>
        </a:p>
      </dgm:t>
    </dgm:pt>
    <dgm:pt modelId="{3F9DE75E-6D9D-1445-B7A7-18A6B5785026}" type="pres">
      <dgm:prSet presAssocID="{DE11CC5E-AC11-5742-A9BA-76EA1B716B1E}" presName="Name0" presStyleCnt="0">
        <dgm:presLayoutVars>
          <dgm:chMax val="7"/>
          <dgm:chPref val="7"/>
          <dgm:dir/>
        </dgm:presLayoutVars>
      </dgm:prSet>
      <dgm:spPr/>
      <dgm:t>
        <a:bodyPr/>
        <a:lstStyle/>
        <a:p>
          <a:endParaRPr lang="en-US"/>
        </a:p>
      </dgm:t>
    </dgm:pt>
    <dgm:pt modelId="{8C8C6607-C7FD-E640-B16A-212253C78F1C}" type="pres">
      <dgm:prSet presAssocID="{DE11CC5E-AC11-5742-A9BA-76EA1B716B1E}" presName="Name1" presStyleCnt="0"/>
      <dgm:spPr/>
      <dgm:t>
        <a:bodyPr/>
        <a:lstStyle/>
        <a:p>
          <a:endParaRPr kumimoji="1" lang="ja-JP" altLang="en-US"/>
        </a:p>
      </dgm:t>
    </dgm:pt>
    <dgm:pt modelId="{14F0CF7B-F834-F349-849D-A92FBA369D43}" type="pres">
      <dgm:prSet presAssocID="{DE11CC5E-AC11-5742-A9BA-76EA1B716B1E}" presName="cycle" presStyleCnt="0"/>
      <dgm:spPr/>
      <dgm:t>
        <a:bodyPr/>
        <a:lstStyle/>
        <a:p>
          <a:endParaRPr kumimoji="1" lang="ja-JP" altLang="en-US"/>
        </a:p>
      </dgm:t>
    </dgm:pt>
    <dgm:pt modelId="{A0269289-8EC9-0947-A50A-F46B89306DFF}" type="pres">
      <dgm:prSet presAssocID="{DE11CC5E-AC11-5742-A9BA-76EA1B716B1E}" presName="srcNode" presStyleLbl="node1" presStyleIdx="0" presStyleCnt="5"/>
      <dgm:spPr/>
      <dgm:t>
        <a:bodyPr/>
        <a:lstStyle/>
        <a:p>
          <a:endParaRPr kumimoji="1" lang="ja-JP" altLang="en-US"/>
        </a:p>
      </dgm:t>
    </dgm:pt>
    <dgm:pt modelId="{524E4343-9BA0-6144-8440-F116831EF820}" type="pres">
      <dgm:prSet presAssocID="{DE11CC5E-AC11-5742-A9BA-76EA1B716B1E}" presName="conn" presStyleLbl="parChTrans1D2" presStyleIdx="0" presStyleCnt="1"/>
      <dgm:spPr/>
      <dgm:t>
        <a:bodyPr/>
        <a:lstStyle/>
        <a:p>
          <a:endParaRPr lang="en-US"/>
        </a:p>
      </dgm:t>
    </dgm:pt>
    <dgm:pt modelId="{DEFFE745-4254-2648-9550-F216D77CA62B}" type="pres">
      <dgm:prSet presAssocID="{DE11CC5E-AC11-5742-A9BA-76EA1B716B1E}" presName="extraNode" presStyleLbl="node1" presStyleIdx="0" presStyleCnt="5"/>
      <dgm:spPr/>
      <dgm:t>
        <a:bodyPr/>
        <a:lstStyle/>
        <a:p>
          <a:endParaRPr kumimoji="1" lang="ja-JP" altLang="en-US"/>
        </a:p>
      </dgm:t>
    </dgm:pt>
    <dgm:pt modelId="{B94B8A24-6650-2947-B99B-6DDDB6B3A802}" type="pres">
      <dgm:prSet presAssocID="{DE11CC5E-AC11-5742-A9BA-76EA1B716B1E}" presName="dstNode" presStyleLbl="node1" presStyleIdx="0" presStyleCnt="5"/>
      <dgm:spPr/>
      <dgm:t>
        <a:bodyPr/>
        <a:lstStyle/>
        <a:p>
          <a:endParaRPr kumimoji="1" lang="ja-JP" altLang="en-US"/>
        </a:p>
      </dgm:t>
    </dgm:pt>
    <dgm:pt modelId="{75BEE181-2303-1E4B-B366-EA599654C69B}" type="pres">
      <dgm:prSet presAssocID="{A4034CBF-B65D-5C47-8062-E4B724C67DB3}" presName="text_1" presStyleLbl="node1" presStyleIdx="0" presStyleCnt="5">
        <dgm:presLayoutVars>
          <dgm:bulletEnabled val="1"/>
        </dgm:presLayoutVars>
      </dgm:prSet>
      <dgm:spPr/>
      <dgm:t>
        <a:bodyPr/>
        <a:lstStyle/>
        <a:p>
          <a:endParaRPr lang="en-US"/>
        </a:p>
      </dgm:t>
    </dgm:pt>
    <dgm:pt modelId="{79D178B1-68B0-AA40-8300-8DF92CE75AE1}" type="pres">
      <dgm:prSet presAssocID="{A4034CBF-B65D-5C47-8062-E4B724C67DB3}" presName="accent_1" presStyleCnt="0"/>
      <dgm:spPr/>
      <dgm:t>
        <a:bodyPr/>
        <a:lstStyle/>
        <a:p>
          <a:endParaRPr kumimoji="1" lang="ja-JP" altLang="en-US"/>
        </a:p>
      </dgm:t>
    </dgm:pt>
    <dgm:pt modelId="{1F4C285F-66CA-FC45-B5F6-105C21BE42FB}" type="pres">
      <dgm:prSet presAssocID="{A4034CBF-B65D-5C47-8062-E4B724C67DB3}" presName="accentRepeatNode" presStyleLbl="solidFgAcc1" presStyleIdx="0" presStyleCnt="5"/>
      <dgm:spPr/>
      <dgm:t>
        <a:bodyPr/>
        <a:lstStyle/>
        <a:p>
          <a:endParaRPr kumimoji="1" lang="ja-JP" altLang="en-US"/>
        </a:p>
      </dgm:t>
    </dgm:pt>
    <dgm:pt modelId="{E0814B00-782B-AB48-AB66-0F3D602631C3}" type="pres">
      <dgm:prSet presAssocID="{7E821DCA-F69F-734A-9765-8D199B7E39AC}" presName="text_2" presStyleLbl="node1" presStyleIdx="1" presStyleCnt="5">
        <dgm:presLayoutVars>
          <dgm:bulletEnabled val="1"/>
        </dgm:presLayoutVars>
      </dgm:prSet>
      <dgm:spPr/>
      <dgm:t>
        <a:bodyPr/>
        <a:lstStyle/>
        <a:p>
          <a:endParaRPr lang="en-US"/>
        </a:p>
      </dgm:t>
    </dgm:pt>
    <dgm:pt modelId="{D6FBA201-6D33-3349-8F76-F73D2D5626C7}" type="pres">
      <dgm:prSet presAssocID="{7E821DCA-F69F-734A-9765-8D199B7E39AC}" presName="accent_2" presStyleCnt="0"/>
      <dgm:spPr/>
      <dgm:t>
        <a:bodyPr/>
        <a:lstStyle/>
        <a:p>
          <a:endParaRPr kumimoji="1" lang="ja-JP" altLang="en-US"/>
        </a:p>
      </dgm:t>
    </dgm:pt>
    <dgm:pt modelId="{C11CEAFF-C413-064F-8FE7-E9C99506FB7E}" type="pres">
      <dgm:prSet presAssocID="{7E821DCA-F69F-734A-9765-8D199B7E39AC}" presName="accentRepeatNode" presStyleLbl="solidFgAcc1" presStyleIdx="1" presStyleCnt="5"/>
      <dgm:spPr/>
      <dgm:t>
        <a:bodyPr/>
        <a:lstStyle/>
        <a:p>
          <a:endParaRPr kumimoji="1" lang="ja-JP" altLang="en-US"/>
        </a:p>
      </dgm:t>
    </dgm:pt>
    <dgm:pt modelId="{927F01D4-490F-0D4C-A36A-4BB8343E1CC2}" type="pres">
      <dgm:prSet presAssocID="{C5346441-972B-854B-9841-AD14BC4FC649}" presName="text_3" presStyleLbl="node1" presStyleIdx="2" presStyleCnt="5">
        <dgm:presLayoutVars>
          <dgm:bulletEnabled val="1"/>
        </dgm:presLayoutVars>
      </dgm:prSet>
      <dgm:spPr/>
      <dgm:t>
        <a:bodyPr/>
        <a:lstStyle/>
        <a:p>
          <a:endParaRPr lang="en-US"/>
        </a:p>
      </dgm:t>
    </dgm:pt>
    <dgm:pt modelId="{C10B4AFE-7A6D-A64C-8C55-2B3DB5C8A7E0}" type="pres">
      <dgm:prSet presAssocID="{C5346441-972B-854B-9841-AD14BC4FC649}" presName="accent_3" presStyleCnt="0"/>
      <dgm:spPr/>
      <dgm:t>
        <a:bodyPr/>
        <a:lstStyle/>
        <a:p>
          <a:endParaRPr kumimoji="1" lang="ja-JP" altLang="en-US"/>
        </a:p>
      </dgm:t>
    </dgm:pt>
    <dgm:pt modelId="{7B3FBD0A-BE6E-C24E-B0BE-986EE908A53F}" type="pres">
      <dgm:prSet presAssocID="{C5346441-972B-854B-9841-AD14BC4FC649}" presName="accentRepeatNode" presStyleLbl="solidFgAcc1" presStyleIdx="2" presStyleCnt="5"/>
      <dgm:spPr/>
      <dgm:t>
        <a:bodyPr/>
        <a:lstStyle/>
        <a:p>
          <a:endParaRPr kumimoji="1" lang="ja-JP" altLang="en-US"/>
        </a:p>
      </dgm:t>
    </dgm:pt>
    <dgm:pt modelId="{C903EB25-7021-194A-8D01-53AFDA874EE5}" type="pres">
      <dgm:prSet presAssocID="{3C4935FE-5946-9D4A-8E79-FC157163B520}" presName="text_4" presStyleLbl="node1" presStyleIdx="3" presStyleCnt="5">
        <dgm:presLayoutVars>
          <dgm:bulletEnabled val="1"/>
        </dgm:presLayoutVars>
      </dgm:prSet>
      <dgm:spPr/>
      <dgm:t>
        <a:bodyPr/>
        <a:lstStyle/>
        <a:p>
          <a:endParaRPr lang="en-US"/>
        </a:p>
      </dgm:t>
    </dgm:pt>
    <dgm:pt modelId="{E970CE3E-C681-334B-A9A7-C8FF63A5DD80}" type="pres">
      <dgm:prSet presAssocID="{3C4935FE-5946-9D4A-8E79-FC157163B520}" presName="accent_4" presStyleCnt="0"/>
      <dgm:spPr/>
      <dgm:t>
        <a:bodyPr/>
        <a:lstStyle/>
        <a:p>
          <a:endParaRPr kumimoji="1" lang="ja-JP" altLang="en-US"/>
        </a:p>
      </dgm:t>
    </dgm:pt>
    <dgm:pt modelId="{8D498E87-539B-0242-A800-0F21137D2FE7}" type="pres">
      <dgm:prSet presAssocID="{3C4935FE-5946-9D4A-8E79-FC157163B520}" presName="accentRepeatNode" presStyleLbl="solidFgAcc1" presStyleIdx="3" presStyleCnt="5"/>
      <dgm:spPr/>
      <dgm:t>
        <a:bodyPr/>
        <a:lstStyle/>
        <a:p>
          <a:endParaRPr kumimoji="1" lang="ja-JP" altLang="en-US"/>
        </a:p>
      </dgm:t>
    </dgm:pt>
    <dgm:pt modelId="{F727C47A-FF56-1B45-9E36-A0085F3B3961}" type="pres">
      <dgm:prSet presAssocID="{72F80901-A839-9945-BC23-4FB094F53C4B}" presName="text_5" presStyleLbl="node1" presStyleIdx="4" presStyleCnt="5">
        <dgm:presLayoutVars>
          <dgm:bulletEnabled val="1"/>
        </dgm:presLayoutVars>
      </dgm:prSet>
      <dgm:spPr/>
      <dgm:t>
        <a:bodyPr/>
        <a:lstStyle/>
        <a:p>
          <a:endParaRPr lang="en-US"/>
        </a:p>
      </dgm:t>
    </dgm:pt>
    <dgm:pt modelId="{4D6AFC61-5AC8-0F45-BCD6-14AAFB0D658C}" type="pres">
      <dgm:prSet presAssocID="{72F80901-A839-9945-BC23-4FB094F53C4B}" presName="accent_5" presStyleCnt="0"/>
      <dgm:spPr/>
      <dgm:t>
        <a:bodyPr/>
        <a:lstStyle/>
        <a:p>
          <a:endParaRPr kumimoji="1" lang="ja-JP" altLang="en-US"/>
        </a:p>
      </dgm:t>
    </dgm:pt>
    <dgm:pt modelId="{4B847321-87F1-9644-B8E9-FD167C996236}" type="pres">
      <dgm:prSet presAssocID="{72F80901-A839-9945-BC23-4FB094F53C4B}" presName="accentRepeatNode" presStyleLbl="solidFgAcc1" presStyleIdx="4" presStyleCnt="5"/>
      <dgm:spPr/>
      <dgm:t>
        <a:bodyPr/>
        <a:lstStyle/>
        <a:p>
          <a:endParaRPr kumimoji="1" lang="ja-JP" altLang="en-US"/>
        </a:p>
      </dgm:t>
    </dgm:pt>
  </dgm:ptLst>
  <dgm:cxnLst>
    <dgm:cxn modelId="{9D4E9FE9-720A-4449-8036-B2CFF5504C00}" type="presOf" srcId="{72F80901-A839-9945-BC23-4FB094F53C4B}" destId="{F727C47A-FF56-1B45-9E36-A0085F3B3961}" srcOrd="0" destOrd="0" presId="urn:microsoft.com/office/officeart/2008/layout/VerticalCurvedList"/>
    <dgm:cxn modelId="{73D8C0E4-8B1B-6347-A1A2-D6447827D856}" srcId="{DE11CC5E-AC11-5742-A9BA-76EA1B716B1E}" destId="{3C4935FE-5946-9D4A-8E79-FC157163B520}" srcOrd="3" destOrd="0" parTransId="{525FF90A-2853-6649-8F88-37A2DB813032}" sibTransId="{A380ED1E-E53A-2846-892C-2CCA81FFB666}"/>
    <dgm:cxn modelId="{3F3D2BBC-E84A-44E9-A141-C0936B43C97E}" type="presOf" srcId="{3C4935FE-5946-9D4A-8E79-FC157163B520}" destId="{C903EB25-7021-194A-8D01-53AFDA874EE5}" srcOrd="0" destOrd="0" presId="urn:microsoft.com/office/officeart/2008/layout/VerticalCurvedList"/>
    <dgm:cxn modelId="{1C5BE2F3-9928-B94F-B673-A2102936BFF3}" srcId="{DE11CC5E-AC11-5742-A9BA-76EA1B716B1E}" destId="{7E821DCA-F69F-734A-9765-8D199B7E39AC}" srcOrd="1" destOrd="0" parTransId="{0FD7AAD1-8597-694E-BB6E-6BFB1BC66635}" sibTransId="{9379B8A5-250A-E34C-A0F1-0433E419C9B9}"/>
    <dgm:cxn modelId="{0E2873F7-1C60-4770-9FB8-D7B5439D0A9D}" type="presOf" srcId="{7E821DCA-F69F-734A-9765-8D199B7E39AC}" destId="{E0814B00-782B-AB48-AB66-0F3D602631C3}" srcOrd="0" destOrd="0" presId="urn:microsoft.com/office/officeart/2008/layout/VerticalCurvedList"/>
    <dgm:cxn modelId="{1D571A05-5B6D-49C3-955D-90939037FEB1}" type="presOf" srcId="{A4034CBF-B65D-5C47-8062-E4B724C67DB3}" destId="{75BEE181-2303-1E4B-B366-EA599654C69B}" srcOrd="0" destOrd="0" presId="urn:microsoft.com/office/officeart/2008/layout/VerticalCurvedList"/>
    <dgm:cxn modelId="{99FF8D04-7209-4C04-89EE-A499E852E35A}" type="presOf" srcId="{C5346441-972B-854B-9841-AD14BC4FC649}" destId="{927F01D4-490F-0D4C-A36A-4BB8343E1CC2}" srcOrd="0" destOrd="0" presId="urn:microsoft.com/office/officeart/2008/layout/VerticalCurvedList"/>
    <dgm:cxn modelId="{2BE6B92B-FE4C-CB4D-A78F-9C0A55C18E3A}" srcId="{DE11CC5E-AC11-5742-A9BA-76EA1B716B1E}" destId="{C5346441-972B-854B-9841-AD14BC4FC649}" srcOrd="2" destOrd="0" parTransId="{D51E8990-C578-074B-B044-04314C4B92BE}" sibTransId="{0579A622-90FC-FB45-953C-7DD517A58E0A}"/>
    <dgm:cxn modelId="{EEBFB3F3-9029-BF45-921C-3F76F0A7FEC8}" srcId="{DE11CC5E-AC11-5742-A9BA-76EA1B716B1E}" destId="{72F80901-A839-9945-BC23-4FB094F53C4B}" srcOrd="4" destOrd="0" parTransId="{B3F3E851-CC82-9E41-8328-3EAECED57A1A}" sibTransId="{730A0B53-2211-204E-BE3F-2FA57DA377EA}"/>
    <dgm:cxn modelId="{E355AF39-C25C-8847-A2EC-FA06F540F3C1}" srcId="{DE11CC5E-AC11-5742-A9BA-76EA1B716B1E}" destId="{A4034CBF-B65D-5C47-8062-E4B724C67DB3}" srcOrd="0" destOrd="0" parTransId="{7BAD9270-A7B0-3E43-96E3-86AFF5943F4A}" sibTransId="{16D053B7-D482-614A-A3F5-1354DC21531C}"/>
    <dgm:cxn modelId="{9EE97557-99D1-487B-B1F6-28EED71FEEEF}" type="presOf" srcId="{16D053B7-D482-614A-A3F5-1354DC21531C}" destId="{524E4343-9BA0-6144-8440-F116831EF820}" srcOrd="0" destOrd="0" presId="urn:microsoft.com/office/officeart/2008/layout/VerticalCurvedList"/>
    <dgm:cxn modelId="{3D553F62-44CA-4834-9052-C0C82F5635AA}" type="presOf" srcId="{DE11CC5E-AC11-5742-A9BA-76EA1B716B1E}" destId="{3F9DE75E-6D9D-1445-B7A7-18A6B5785026}" srcOrd="0" destOrd="0" presId="urn:microsoft.com/office/officeart/2008/layout/VerticalCurvedList"/>
    <dgm:cxn modelId="{39E51ED9-F316-43D6-A56A-2975E773673E}" type="presParOf" srcId="{3F9DE75E-6D9D-1445-B7A7-18A6B5785026}" destId="{8C8C6607-C7FD-E640-B16A-212253C78F1C}" srcOrd="0" destOrd="0" presId="urn:microsoft.com/office/officeart/2008/layout/VerticalCurvedList"/>
    <dgm:cxn modelId="{173DA3B9-9E1F-49E2-AB8E-4DD528D50C44}" type="presParOf" srcId="{8C8C6607-C7FD-E640-B16A-212253C78F1C}" destId="{14F0CF7B-F834-F349-849D-A92FBA369D43}" srcOrd="0" destOrd="0" presId="urn:microsoft.com/office/officeart/2008/layout/VerticalCurvedList"/>
    <dgm:cxn modelId="{791502F2-327A-4ABD-8785-6F84CAE9102D}" type="presParOf" srcId="{14F0CF7B-F834-F349-849D-A92FBA369D43}" destId="{A0269289-8EC9-0947-A50A-F46B89306DFF}" srcOrd="0" destOrd="0" presId="urn:microsoft.com/office/officeart/2008/layout/VerticalCurvedList"/>
    <dgm:cxn modelId="{3D8B96E8-2423-4460-9CC8-D65472F32D6D}" type="presParOf" srcId="{14F0CF7B-F834-F349-849D-A92FBA369D43}" destId="{524E4343-9BA0-6144-8440-F116831EF820}" srcOrd="1" destOrd="0" presId="urn:microsoft.com/office/officeart/2008/layout/VerticalCurvedList"/>
    <dgm:cxn modelId="{DE9CCBEA-F55C-4F20-B2D7-A8A075B6BFE1}" type="presParOf" srcId="{14F0CF7B-F834-F349-849D-A92FBA369D43}" destId="{DEFFE745-4254-2648-9550-F216D77CA62B}" srcOrd="2" destOrd="0" presId="urn:microsoft.com/office/officeart/2008/layout/VerticalCurvedList"/>
    <dgm:cxn modelId="{53A87766-9A39-4C42-81CB-8D8D43702206}" type="presParOf" srcId="{14F0CF7B-F834-F349-849D-A92FBA369D43}" destId="{B94B8A24-6650-2947-B99B-6DDDB6B3A802}" srcOrd="3" destOrd="0" presId="urn:microsoft.com/office/officeart/2008/layout/VerticalCurvedList"/>
    <dgm:cxn modelId="{6FB9D350-B385-4C6D-9FE5-E7EF63925BFC}" type="presParOf" srcId="{8C8C6607-C7FD-E640-B16A-212253C78F1C}" destId="{75BEE181-2303-1E4B-B366-EA599654C69B}" srcOrd="1" destOrd="0" presId="urn:microsoft.com/office/officeart/2008/layout/VerticalCurvedList"/>
    <dgm:cxn modelId="{182C808C-CC42-437D-987A-407F4F776BDD}" type="presParOf" srcId="{8C8C6607-C7FD-E640-B16A-212253C78F1C}" destId="{79D178B1-68B0-AA40-8300-8DF92CE75AE1}" srcOrd="2" destOrd="0" presId="urn:microsoft.com/office/officeart/2008/layout/VerticalCurvedList"/>
    <dgm:cxn modelId="{38CCBC14-1F73-4F7F-A2DD-B8B109F00E7E}" type="presParOf" srcId="{79D178B1-68B0-AA40-8300-8DF92CE75AE1}" destId="{1F4C285F-66CA-FC45-B5F6-105C21BE42FB}" srcOrd="0" destOrd="0" presId="urn:microsoft.com/office/officeart/2008/layout/VerticalCurvedList"/>
    <dgm:cxn modelId="{191C8F49-9213-4420-952A-704092CE9BD0}" type="presParOf" srcId="{8C8C6607-C7FD-E640-B16A-212253C78F1C}" destId="{E0814B00-782B-AB48-AB66-0F3D602631C3}" srcOrd="3" destOrd="0" presId="urn:microsoft.com/office/officeart/2008/layout/VerticalCurvedList"/>
    <dgm:cxn modelId="{E8C17723-84AF-4528-8608-5564BFFD1CC4}" type="presParOf" srcId="{8C8C6607-C7FD-E640-B16A-212253C78F1C}" destId="{D6FBA201-6D33-3349-8F76-F73D2D5626C7}" srcOrd="4" destOrd="0" presId="urn:microsoft.com/office/officeart/2008/layout/VerticalCurvedList"/>
    <dgm:cxn modelId="{7268150E-18F0-4C6F-8D18-9AF5AA4324F0}" type="presParOf" srcId="{D6FBA201-6D33-3349-8F76-F73D2D5626C7}" destId="{C11CEAFF-C413-064F-8FE7-E9C99506FB7E}" srcOrd="0" destOrd="0" presId="urn:microsoft.com/office/officeart/2008/layout/VerticalCurvedList"/>
    <dgm:cxn modelId="{F1728161-0E29-4A6E-9840-8C98C50122B2}" type="presParOf" srcId="{8C8C6607-C7FD-E640-B16A-212253C78F1C}" destId="{927F01D4-490F-0D4C-A36A-4BB8343E1CC2}" srcOrd="5" destOrd="0" presId="urn:microsoft.com/office/officeart/2008/layout/VerticalCurvedList"/>
    <dgm:cxn modelId="{49658431-D51D-4F7A-8910-2AD6EA4CED29}" type="presParOf" srcId="{8C8C6607-C7FD-E640-B16A-212253C78F1C}" destId="{C10B4AFE-7A6D-A64C-8C55-2B3DB5C8A7E0}" srcOrd="6" destOrd="0" presId="urn:microsoft.com/office/officeart/2008/layout/VerticalCurvedList"/>
    <dgm:cxn modelId="{0E79717A-A0E1-4AF9-96FE-A00C5204279F}" type="presParOf" srcId="{C10B4AFE-7A6D-A64C-8C55-2B3DB5C8A7E0}" destId="{7B3FBD0A-BE6E-C24E-B0BE-986EE908A53F}" srcOrd="0" destOrd="0" presId="urn:microsoft.com/office/officeart/2008/layout/VerticalCurvedList"/>
    <dgm:cxn modelId="{D2E65EEB-58A4-4CBE-95B1-5DABCAE52069}" type="presParOf" srcId="{8C8C6607-C7FD-E640-B16A-212253C78F1C}" destId="{C903EB25-7021-194A-8D01-53AFDA874EE5}" srcOrd="7" destOrd="0" presId="urn:microsoft.com/office/officeart/2008/layout/VerticalCurvedList"/>
    <dgm:cxn modelId="{A5283AA7-0CF6-4BAB-AE5B-71D063B7F9C6}" type="presParOf" srcId="{8C8C6607-C7FD-E640-B16A-212253C78F1C}" destId="{E970CE3E-C681-334B-A9A7-C8FF63A5DD80}" srcOrd="8" destOrd="0" presId="urn:microsoft.com/office/officeart/2008/layout/VerticalCurvedList"/>
    <dgm:cxn modelId="{3A310D0B-72C2-424E-A631-976D0612B63D}" type="presParOf" srcId="{E970CE3E-C681-334B-A9A7-C8FF63A5DD80}" destId="{8D498E87-539B-0242-A800-0F21137D2FE7}" srcOrd="0" destOrd="0" presId="urn:microsoft.com/office/officeart/2008/layout/VerticalCurvedList"/>
    <dgm:cxn modelId="{5F572A1A-679F-443B-B84A-7E015A4BDCB5}" type="presParOf" srcId="{8C8C6607-C7FD-E640-B16A-212253C78F1C}" destId="{F727C47A-FF56-1B45-9E36-A0085F3B3961}" srcOrd="9" destOrd="0" presId="urn:microsoft.com/office/officeart/2008/layout/VerticalCurvedList"/>
    <dgm:cxn modelId="{EF9711D2-84D0-43C4-AD53-BB5EAC01CE6C}" type="presParOf" srcId="{8C8C6607-C7FD-E640-B16A-212253C78F1C}" destId="{4D6AFC61-5AC8-0F45-BCD6-14AAFB0D658C}" srcOrd="10" destOrd="0" presId="urn:microsoft.com/office/officeart/2008/layout/VerticalCurvedList"/>
    <dgm:cxn modelId="{947D9CA6-8E0D-4952-94D9-5D93A2C90C73}" type="presParOf" srcId="{4D6AFC61-5AC8-0F45-BCD6-14AAFB0D658C}" destId="{4B847321-87F1-9644-B8E9-FD167C99623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908E87-DD70-4210-AC21-DF5367CD0D18}" type="datetimeFigureOut">
              <a:rPr kumimoji="1" lang="ja-JP" altLang="en-US" smtClean="0"/>
              <a:t>2016/12/8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66FF23-59C9-4FEF-9749-43708EBA7462}" type="slidenum">
              <a:rPr kumimoji="1" lang="ja-JP" altLang="en-US" smtClean="0"/>
              <a:t>‹#›</a:t>
            </a:fld>
            <a:endParaRPr kumimoji="1" lang="ja-JP" altLang="en-US"/>
          </a:p>
        </p:txBody>
      </p:sp>
    </p:spTree>
    <p:extLst>
      <p:ext uri="{BB962C8B-B14F-4D97-AF65-F5344CB8AC3E}">
        <p14:creationId xmlns:p14="http://schemas.microsoft.com/office/powerpoint/2010/main" val="10118053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974D9A0-1E76-4590-B529-98475322F638}" type="slidenum">
              <a:rPr kumimoji="1" lang="ja-JP" altLang="en-US" smtClean="0"/>
              <a:t>6</a:t>
            </a:fld>
            <a:endParaRPr kumimoji="1" lang="ja-JP" altLang="en-US"/>
          </a:p>
        </p:txBody>
      </p:sp>
    </p:spTree>
    <p:extLst>
      <p:ext uri="{BB962C8B-B14F-4D97-AF65-F5344CB8AC3E}">
        <p14:creationId xmlns:p14="http://schemas.microsoft.com/office/powerpoint/2010/main" val="513108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ja-JP" altLang="en-US">
              <a:ea typeface="MS PGothic"/>
            </a:endParaRPr>
          </a:p>
        </p:txBody>
      </p:sp>
      <p:sp>
        <p:nvSpPr>
          <p:cNvPr id="4" name="Slide Number Placeholder 3"/>
          <p:cNvSpPr>
            <a:spLocks noGrp="1"/>
          </p:cNvSpPr>
          <p:nvPr>
            <p:ph type="sldNum" sz="quarter" idx="10"/>
          </p:nvPr>
        </p:nvSpPr>
        <p:spPr/>
        <p:txBody>
          <a:bodyPr/>
          <a:lstStyle/>
          <a:p>
            <a:fld id="{7B2FCB79-2C0C-F84D-A224-30C295992FCE}" type="slidenum">
              <a:rPr lang="x-none" smtClean="0">
                <a:ea typeface="MS PGothic"/>
              </a:rPr>
              <a:pPr/>
              <a:t>33</a:t>
            </a:fld>
            <a:endParaRPr lang="x-none">
              <a:ea typeface="MS PGothic"/>
            </a:endParaRPr>
          </a:p>
        </p:txBody>
      </p:sp>
    </p:spTree>
    <p:extLst>
      <p:ext uri="{BB962C8B-B14F-4D97-AF65-F5344CB8AC3E}">
        <p14:creationId xmlns:p14="http://schemas.microsoft.com/office/powerpoint/2010/main" val="344502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41518-0DAE-4D83-8FDF-A3233A4521BC}" type="slidenum">
              <a:rPr lang="en-US" smtClean="0">
                <a:solidFill>
                  <a:prstClr val="black"/>
                </a:solidFill>
                <a:latin typeface="Calibri"/>
              </a:rPr>
              <a:pPr/>
              <a:t>37</a:t>
            </a:fld>
            <a:endParaRPr lang="en-US" dirty="0">
              <a:solidFill>
                <a:prstClr val="black"/>
              </a:solidFill>
              <a:latin typeface="Calibri"/>
            </a:endParaRPr>
          </a:p>
        </p:txBody>
      </p:sp>
    </p:spTree>
    <p:extLst>
      <p:ext uri="{BB962C8B-B14F-4D97-AF65-F5344CB8AC3E}">
        <p14:creationId xmlns:p14="http://schemas.microsoft.com/office/powerpoint/2010/main" val="627839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97A1FA6-25DE-9E4E-A34D-CF67DE7DBDC7}" type="slidenum">
              <a:rPr lang="en-US" smtClean="0"/>
              <a:pPr>
                <a:defRPr/>
              </a:pPr>
              <a:t>45</a:t>
            </a:fld>
            <a:endParaRPr lang="en-US" dirty="0"/>
          </a:p>
        </p:txBody>
      </p:sp>
    </p:spTree>
    <p:extLst>
      <p:ext uri="{BB962C8B-B14F-4D97-AF65-F5344CB8AC3E}">
        <p14:creationId xmlns:p14="http://schemas.microsoft.com/office/powerpoint/2010/main" val="236009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t>47</a:t>
            </a:fld>
            <a:endParaRPr lang="en-US"/>
          </a:p>
        </p:txBody>
      </p:sp>
    </p:spTree>
    <p:extLst>
      <p:ext uri="{BB962C8B-B14F-4D97-AF65-F5344CB8AC3E}">
        <p14:creationId xmlns:p14="http://schemas.microsoft.com/office/powerpoint/2010/main" val="3235566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t>49</a:t>
            </a:fld>
            <a:endParaRPr lang="en-US"/>
          </a:p>
        </p:txBody>
      </p:sp>
    </p:spTree>
    <p:extLst>
      <p:ext uri="{BB962C8B-B14F-4D97-AF65-F5344CB8AC3E}">
        <p14:creationId xmlns:p14="http://schemas.microsoft.com/office/powerpoint/2010/main" val="594660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ATP</a:t>
            </a:r>
          </a:p>
          <a:p>
            <a:r>
              <a:rPr lang="en-US" dirty="0" smtClean="0"/>
              <a:t>List Price</a:t>
            </a:r>
          </a:p>
          <a:p>
            <a:r>
              <a:rPr lang="en-US" dirty="0" smtClean="0"/>
              <a:t>Features</a:t>
            </a:r>
          </a:p>
          <a:p>
            <a:r>
              <a:rPr lang="en-US" dirty="0" smtClean="0"/>
              <a:t>Support</a:t>
            </a:r>
          </a:p>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pPr/>
              <a:t>50</a:t>
            </a:fld>
            <a:endParaRPr lang="en-US"/>
          </a:p>
        </p:txBody>
      </p:sp>
    </p:spTree>
    <p:extLst>
      <p:ext uri="{BB962C8B-B14F-4D97-AF65-F5344CB8AC3E}">
        <p14:creationId xmlns:p14="http://schemas.microsoft.com/office/powerpoint/2010/main" val="3421188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Good- better - best</a:t>
            </a:r>
          </a:p>
          <a:p>
            <a:r>
              <a:rPr lang="en-US" baseline="0" dirty="0"/>
              <a:t>1 – Software Capabilities</a:t>
            </a:r>
          </a:p>
          <a:p>
            <a:r>
              <a:rPr lang="en-US" baseline="0" dirty="0"/>
              <a:t>2 – Platform</a:t>
            </a:r>
          </a:p>
          <a:p>
            <a:r>
              <a:rPr lang="en-US" baseline="0" dirty="0"/>
              <a:t>3 – Purchasing Model</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97A1FA6-25DE-9E4E-A34D-CF67DE7DBDC7}"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62</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643108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gradFill>
          <a:gsLst>
            <a:gs pos="0">
              <a:srgbClr val="049FD9"/>
            </a:gs>
            <a:gs pos="100000">
              <a:srgbClr val="004BAF"/>
            </a:gs>
          </a:gsLst>
          <a:lin ang="5400000" scaled="0"/>
        </a:gradFill>
        <a:effectLst/>
      </p:bgPr>
    </p:bg>
    <p:spTree>
      <p:nvGrpSpPr>
        <p:cNvPr id="1" name=""/>
        <p:cNvGrpSpPr/>
        <p:nvPr/>
      </p:nvGrpSpPr>
      <p:grpSpPr>
        <a:xfrm>
          <a:off x="0" y="0"/>
          <a:ext cx="0" cy="0"/>
          <a:chOff x="0" y="0"/>
          <a:chExt cx="0" cy="0"/>
        </a:xfrm>
      </p:grpSpPr>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450" y="323850"/>
            <a:ext cx="941388"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ja-JP" altLang="en-US" smtClean="0"/>
              <a:t>マスター テキストの書式設定</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ja-JP" altLang="en-US" smtClean="0"/>
              <a:t>マスター テキストの書式設定</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ja-JP" altLang="en-US" smtClean="0"/>
              <a:t>マスター テキストの書式設定</a:t>
            </a:r>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3700" b="0" i="0">
                <a:solidFill>
                  <a:schemeClr val="tx2"/>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ja-JP" altLang="en-US" smtClean="0"/>
              <a:t>マスター テキストの書式設定</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4245675471"/>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ja-JP" altLang="en-US" smtClean="0"/>
              <a:t>マスター テキストの書式設定</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2528969905"/>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89660" y="895601"/>
            <a:ext cx="8398739"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ja-JP" altLang="en-US" smtClean="0"/>
              <a:t>マスター テキストの書式設定</a:t>
            </a:r>
          </a:p>
        </p:txBody>
      </p:sp>
    </p:spTree>
    <p:extLst>
      <p:ext uri="{BB962C8B-B14F-4D97-AF65-F5344CB8AC3E}">
        <p14:creationId xmlns:p14="http://schemas.microsoft.com/office/powerpoint/2010/main" val="2280407899"/>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ulle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28639" y="876359"/>
            <a:ext cx="8259762" cy="3168210"/>
          </a:xfrm>
          <a:prstGeom prst="rect">
            <a:avLst/>
          </a:prstGeom>
        </p:spPr>
        <p:txBody>
          <a:bodyPr lIns="91420" tIns="45710" rIns="91420" bIns="45710">
            <a:noAutofit/>
          </a:bodyPr>
          <a:lstStyle>
            <a:lvl1pPr marL="212400" indent="-392400">
              <a:lnSpc>
                <a:spcPts val="4440"/>
              </a:lnSpc>
              <a:spcBef>
                <a:spcPts val="0"/>
              </a:spcBef>
              <a:buClr>
                <a:schemeClr val="tx2"/>
              </a:buClr>
              <a:buSzPct val="80000"/>
              <a:buFont typeface="Arial"/>
              <a:buChar char="•"/>
              <a:defRPr sz="3700" b="0" i="0">
                <a:solidFill>
                  <a:schemeClr val="tx2"/>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ja-JP" altLang="en-US" smtClean="0"/>
              <a:t>マスター テキストの書式設定</a:t>
            </a:r>
          </a:p>
        </p:txBody>
      </p:sp>
    </p:spTree>
    <p:extLst>
      <p:ext uri="{BB962C8B-B14F-4D97-AF65-F5344CB8AC3E}">
        <p14:creationId xmlns:p14="http://schemas.microsoft.com/office/powerpoint/2010/main" val="2353562287"/>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50789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747558" indent="-171415">
              <a:buClr>
                <a:schemeClr val="tx2"/>
              </a:buClr>
              <a:buSzPct val="80000"/>
              <a:buFont typeface="Arial"/>
              <a:buChar char="•"/>
              <a:defRPr sz="1600" b="0" i="0">
                <a:solidFill>
                  <a:schemeClr val="tx2"/>
                </a:solidFill>
                <a:latin typeface="+mn-lt"/>
                <a:cs typeface="CiscoSans ExtraLight"/>
              </a:defRPr>
            </a:lvl3pPr>
            <a:lvl4pPr marL="911035" indent="-171415">
              <a:buClr>
                <a:schemeClr val="tx2"/>
              </a:buClr>
              <a:buSzPct val="80000"/>
              <a:buFont typeface="Arial"/>
              <a:buChar char="•"/>
              <a:defRPr sz="1400" b="0" i="0">
                <a:solidFill>
                  <a:schemeClr val="tx2"/>
                </a:solidFill>
                <a:latin typeface="+mn-lt"/>
                <a:cs typeface="CiscoSans ExtraLight"/>
              </a:defRPr>
            </a:lvl4pPr>
            <a:lvl5pPr marL="1082450" indent="-168240">
              <a:buClr>
                <a:schemeClr val="tx2"/>
              </a:buClr>
              <a:buSzPct val="80000"/>
              <a:buFont typeface="Arial"/>
              <a:buChar char="•"/>
              <a:defRPr sz="1200" b="0" i="0">
                <a:solidFill>
                  <a:schemeClr val="tx2"/>
                </a:solidFill>
                <a:latin typeface="+mn-lt"/>
                <a:cs typeface="CiscoSans ExtraLigh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1174363969"/>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8" name="Text Placeholder 3"/>
          <p:cNvSpPr>
            <a:spLocks noGrp="1"/>
          </p:cNvSpPr>
          <p:nvPr>
            <p:ph type="body" sz="quarter" idx="1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baseline="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322688920"/>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ullet_2-Column Layout">
    <p:spTree>
      <p:nvGrpSpPr>
        <p:cNvPr id="1" name=""/>
        <p:cNvGrpSpPr/>
        <p:nvPr/>
      </p:nvGrpSpPr>
      <p:grpSpPr>
        <a:xfrm>
          <a:off x="0" y="0"/>
          <a:ext cx="0" cy="0"/>
          <a:chOff x="0" y="0"/>
          <a:chExt cx="0" cy="0"/>
        </a:xfrm>
      </p:grpSpPr>
      <p:cxnSp>
        <p:nvCxnSpPr>
          <p:cNvPr id="6" name="Straight Connector 5"/>
          <p:cNvCxnSpPr/>
          <p:nvPr/>
        </p:nvCxnSpPr>
        <p:spPr>
          <a:xfrm>
            <a:off x="4565650"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928" y="302505"/>
            <a:ext cx="3715995" cy="826447"/>
          </a:xfrm>
          <a:prstGeom prst="rect">
            <a:avLst/>
          </a:prstGeom>
        </p:spPr>
        <p:txBody>
          <a:bodyPr lIns="61712" tIns="34286" rIns="61712" bIns="34286" rtlCol="0">
            <a:noAutofit/>
          </a:bodyPr>
          <a:lstStyle>
            <a:lvl1pPr algn="l" defTabSz="685720" rtl="0" eaLnBrk="1" latinLnBrk="0" hangingPunct="1">
              <a:lnSpc>
                <a:spcPct val="80000"/>
              </a:lnSpc>
              <a:spcBef>
                <a:spcPct val="0"/>
              </a:spcBef>
              <a:buNone/>
              <a:defRPr lang="en-US" sz="3200" b="0" i="0" kern="1200" spc="-75" baseline="0" dirty="0" smtClean="0">
                <a:solidFill>
                  <a:schemeClr val="tx2"/>
                </a:solidFill>
                <a:latin typeface="+mj-lt"/>
                <a:ea typeface="+mj-ea"/>
                <a:cs typeface="CiscoSans Thin"/>
              </a:defRPr>
            </a:lvl1pPr>
          </a:lstStyle>
          <a:p>
            <a:r>
              <a:rPr lang="ja-JP" altLang="en-US" smtClean="0"/>
              <a:t>マスター タイトルの書式設定</a:t>
            </a:r>
            <a:endParaRPr lang="en-US" dirty="0"/>
          </a:p>
        </p:txBody>
      </p:sp>
      <p:sp>
        <p:nvSpPr>
          <p:cNvPr id="16" name="Text Placeholder 15"/>
          <p:cNvSpPr>
            <a:spLocks noGrp="1"/>
          </p:cNvSpPr>
          <p:nvPr>
            <p:ph type="body" sz="quarter" idx="13"/>
          </p:nvPr>
        </p:nvSpPr>
        <p:spPr>
          <a:xfrm>
            <a:off x="4905964" y="302506"/>
            <a:ext cx="3715995" cy="826446"/>
          </a:xfrm>
          <a:prstGeom prst="rect">
            <a:avLst/>
          </a:prstGeom>
        </p:spPr>
        <p:txBody>
          <a:bodyPr lIns="91420" tIns="45710" rIns="91420" bIns="45710" anchor="ctr"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lang="en-US" sz="3200" b="0" i="0" kern="1200" spc="-75" baseline="0" dirty="0">
                <a:solidFill>
                  <a:schemeClr val="tx2"/>
                </a:solidFill>
                <a:latin typeface="+mj-lt"/>
                <a:ea typeface="+mj-ea"/>
                <a:cs typeface="CiscoSans Thin"/>
              </a:defRPr>
            </a:lvl1pPr>
          </a:lstStyle>
          <a:p>
            <a:pPr lvl="0"/>
            <a:r>
              <a:rPr lang="ja-JP" altLang="en-US" smtClean="0"/>
              <a:t>マスター テキストの書式設定</a:t>
            </a:r>
          </a:p>
        </p:txBody>
      </p:sp>
      <p:sp>
        <p:nvSpPr>
          <p:cNvPr id="8" name="Text Placeholder 3"/>
          <p:cNvSpPr>
            <a:spLocks noGrp="1"/>
          </p:cNvSpPr>
          <p:nvPr>
            <p:ph type="body" sz="quarter" idx="10"/>
          </p:nvPr>
        </p:nvSpPr>
        <p:spPr>
          <a:xfrm>
            <a:off x="467928"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 name="Text Placeholder 3"/>
          <p:cNvSpPr>
            <a:spLocks noGrp="1"/>
          </p:cNvSpPr>
          <p:nvPr>
            <p:ph type="body" sz="quarter" idx="14"/>
          </p:nvPr>
        </p:nvSpPr>
        <p:spPr>
          <a:xfrm>
            <a:off x="4905964"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1687099347"/>
      </p:ext>
    </p:extLst>
  </p:cSld>
  <p:clrMapOvr>
    <a:masterClrMapping/>
  </p:clrMapOvr>
  <p:transition spd="med">
    <p:fade/>
  </p:transition>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cxnSp>
        <p:nvCxnSpPr>
          <p:cNvPr id="8" name="Straight Connector 7"/>
          <p:cNvCxnSpPr/>
          <p:nvPr/>
        </p:nvCxnSpPr>
        <p:spPr>
          <a:xfrm>
            <a:off x="3070225"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37263"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7"/>
          </p:nvPr>
        </p:nvSpPr>
        <p:spPr>
          <a:xfrm>
            <a:off x="461963" y="22831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ja-JP" altLang="en-US" smtClean="0"/>
              <a:t>マスター テキストの書式設定</a:t>
            </a:r>
          </a:p>
        </p:txBody>
      </p:sp>
      <p:sp>
        <p:nvSpPr>
          <p:cNvPr id="10" name="Text Placeholder 17"/>
          <p:cNvSpPr>
            <a:spLocks noGrp="1"/>
          </p:cNvSpPr>
          <p:nvPr>
            <p:ph type="body" sz="quarter" idx="22"/>
          </p:nvPr>
        </p:nvSpPr>
        <p:spPr>
          <a:xfrm>
            <a:off x="3377728" y="22783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ja-JP" altLang="en-US" smtClean="0"/>
              <a:t>マスター テキストの書式設定</a:t>
            </a:r>
          </a:p>
        </p:txBody>
      </p:sp>
      <p:sp>
        <p:nvSpPr>
          <p:cNvPr id="14" name="Text Placeholder 17"/>
          <p:cNvSpPr>
            <a:spLocks noGrp="1"/>
          </p:cNvSpPr>
          <p:nvPr>
            <p:ph type="body" sz="quarter" idx="24"/>
          </p:nvPr>
        </p:nvSpPr>
        <p:spPr>
          <a:xfrm>
            <a:off x="6354813" y="22047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ja-JP" altLang="en-US" smtClean="0"/>
              <a:t>マスター テキストの書式設定</a:t>
            </a:r>
          </a:p>
        </p:txBody>
      </p:sp>
      <p:sp>
        <p:nvSpPr>
          <p:cNvPr id="13" name="Text Placeholder 3"/>
          <p:cNvSpPr>
            <a:spLocks noGrp="1"/>
          </p:cNvSpPr>
          <p:nvPr>
            <p:ph type="body" sz="quarter" idx="11"/>
          </p:nvPr>
        </p:nvSpPr>
        <p:spPr>
          <a:xfrm>
            <a:off x="461963" y="1201094"/>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16" name="Text Placeholder 3"/>
          <p:cNvSpPr>
            <a:spLocks noGrp="1"/>
          </p:cNvSpPr>
          <p:nvPr>
            <p:ph type="body" sz="quarter" idx="26"/>
          </p:nvPr>
        </p:nvSpPr>
        <p:spPr>
          <a:xfrm>
            <a:off x="3377728"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17" name="Text Placeholder 3"/>
          <p:cNvSpPr>
            <a:spLocks noGrp="1"/>
          </p:cNvSpPr>
          <p:nvPr>
            <p:ph type="body" sz="quarter" idx="27"/>
          </p:nvPr>
        </p:nvSpPr>
        <p:spPr>
          <a:xfrm>
            <a:off x="6354812"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Tree>
    <p:extLst>
      <p:ext uri="{BB962C8B-B14F-4D97-AF65-F5344CB8AC3E}">
        <p14:creationId xmlns:p14="http://schemas.microsoft.com/office/powerpoint/2010/main" val="1482496644"/>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ullet with pull quote">
    <p:spTree>
      <p:nvGrpSpPr>
        <p:cNvPr id="1" name=""/>
        <p:cNvGrpSpPr/>
        <p:nvPr/>
      </p:nvGrpSpPr>
      <p:grpSpPr>
        <a:xfrm>
          <a:off x="0" y="0"/>
          <a:ext cx="0" cy="0"/>
          <a:chOff x="0" y="0"/>
          <a:chExt cx="0" cy="0"/>
        </a:xfrm>
      </p:grpSpPr>
      <p:sp>
        <p:nvSpPr>
          <p:cNvPr id="6" name="Rounded Rectangle 5"/>
          <p:cNvSpPr/>
          <p:nvPr/>
        </p:nvSpPr>
        <p:spPr>
          <a:xfrm>
            <a:off x="5070475" y="1330325"/>
            <a:ext cx="3713163" cy="3101975"/>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fontAlgn="auto">
              <a:spcBef>
                <a:spcPts val="0"/>
              </a:spcBef>
              <a:spcAft>
                <a:spcPts val="0"/>
              </a:spcAft>
              <a:defRPr/>
            </a:pPr>
            <a:endParaRPr lang="en-US">
              <a:solidFill>
                <a:schemeClr val="tx2"/>
              </a:solidFill>
              <a:latin typeface="+mj-lt"/>
            </a:endParaRPr>
          </a:p>
        </p:txBody>
      </p:sp>
      <p:sp>
        <p:nvSpPr>
          <p:cNvPr id="12" name="Text Placeholder 11"/>
          <p:cNvSpPr>
            <a:spLocks noGrp="1"/>
          </p:cNvSpPr>
          <p:nvPr>
            <p:ph type="body" sz="quarter" idx="11"/>
          </p:nvPr>
        </p:nvSpPr>
        <p:spPr>
          <a:xfrm>
            <a:off x="5148706" y="1481751"/>
            <a:ext cx="3375912" cy="1659018"/>
          </a:xfrm>
          <a:prstGeom prst="rect">
            <a:avLst/>
          </a:prstGeom>
        </p:spPr>
        <p:txBody>
          <a:bodyPr lIns="91420" tIns="45710" rIns="91420" bIns="45710">
            <a:noAutofit/>
          </a:bodyPr>
          <a:lstStyle>
            <a:lvl1pPr marL="85718" indent="-85718" algn="l" defTabSz="685720" rtl="0" eaLnBrk="1" latinLnBrk="0" hangingPunct="1">
              <a:lnSpc>
                <a:spcPct val="90000"/>
              </a:lnSpc>
              <a:spcBef>
                <a:spcPts val="0"/>
              </a:spcBef>
              <a:buNone/>
              <a:defRPr lang="en-US" sz="1500" kern="1200" baseline="0" dirty="0" smtClean="0">
                <a:solidFill>
                  <a:schemeClr val="tx2"/>
                </a:solidFill>
                <a:latin typeface="+mn-lt"/>
                <a:ea typeface="+mn-ea"/>
                <a:cs typeface="CiscoSans ExtraLight"/>
              </a:defRPr>
            </a:lvl1pPr>
            <a:lvl2pPr marL="85718" indent="-85718" algn="l" defTabSz="685720" rtl="0" eaLnBrk="1" latinLnBrk="0" hangingPunct="1">
              <a:defRPr lang="en-US" sz="1500" kern="1200" dirty="0" smtClean="0">
                <a:solidFill>
                  <a:schemeClr val="accent2"/>
                </a:solidFill>
                <a:latin typeface="Ciscolight" pitchFamily="2" charset="0"/>
                <a:ea typeface="+mn-ea"/>
                <a:cs typeface="+mn-cs"/>
              </a:defRPr>
            </a:lvl2pPr>
            <a:lvl3pPr marL="85718" indent="-85718" algn="l" defTabSz="685720" rtl="0" eaLnBrk="1" latinLnBrk="0" hangingPunct="1">
              <a:defRPr lang="en-US" sz="1500" kern="1200" dirty="0" smtClean="0">
                <a:solidFill>
                  <a:schemeClr val="accent2"/>
                </a:solidFill>
                <a:latin typeface="Ciscolight" pitchFamily="2" charset="0"/>
                <a:ea typeface="+mn-ea"/>
                <a:cs typeface="+mn-cs"/>
              </a:defRPr>
            </a:lvl3pPr>
            <a:lvl4pPr marL="85718" indent="-85718" algn="l" defTabSz="685720" rtl="0" eaLnBrk="1" latinLnBrk="0" hangingPunct="1">
              <a:defRPr lang="en-US" sz="1500" kern="1200" dirty="0" smtClean="0">
                <a:solidFill>
                  <a:schemeClr val="accent2"/>
                </a:solidFill>
                <a:latin typeface="Ciscolight" pitchFamily="2" charset="0"/>
                <a:ea typeface="+mn-ea"/>
                <a:cs typeface="+mn-cs"/>
              </a:defRPr>
            </a:lvl4pPr>
            <a:lvl5pPr marL="85718" indent="-85718" algn="l" defTabSz="685720" rtl="0" eaLnBrk="1" latinLnBrk="0" hangingPunct="1">
              <a:defRPr lang="en-US" sz="1500" kern="1200" dirty="0" smtClean="0">
                <a:solidFill>
                  <a:schemeClr val="accent2"/>
                </a:solidFill>
                <a:latin typeface="Ciscolight" pitchFamily="2" charset="0"/>
                <a:ea typeface="+mn-ea"/>
                <a:cs typeface="+mn-cs"/>
              </a:defRPr>
            </a:lvl5pPr>
          </a:lstStyle>
          <a:p>
            <a:pPr lvl="0"/>
            <a:r>
              <a:rPr lang="ja-JP" altLang="en-US" smtClean="0"/>
              <a:t>マスター テキストの書式設定</a:t>
            </a:r>
          </a:p>
        </p:txBody>
      </p:sp>
      <p:sp>
        <p:nvSpPr>
          <p:cNvPr id="19" name="Text Placeholder 18"/>
          <p:cNvSpPr>
            <a:spLocks noGrp="1"/>
          </p:cNvSpPr>
          <p:nvPr>
            <p:ph type="body" sz="quarter" idx="14"/>
          </p:nvPr>
        </p:nvSpPr>
        <p:spPr>
          <a:xfrm>
            <a:off x="5148706" y="3552444"/>
            <a:ext cx="3506245" cy="253746"/>
          </a:xfrm>
          <a:prstGeom prst="rect">
            <a:avLst/>
          </a:prstGeom>
        </p:spPr>
        <p:txBody>
          <a:bodyPr lIns="91420" tIns="45710" rIns="91420" bIns="45710">
            <a:noAutofit/>
          </a:bodyPr>
          <a:lstStyle>
            <a:lvl1pPr marL="0" indent="0">
              <a:buClr>
                <a:schemeClr val="tx2"/>
              </a:buClr>
              <a:buFontTx/>
              <a:buNone/>
              <a:defRPr sz="1200">
                <a:solidFill>
                  <a:schemeClr val="tx2"/>
                </a:solidFill>
                <a:latin typeface="+mn-lt"/>
                <a:cs typeface="CiscoSans ExtraLight"/>
              </a:defRPr>
            </a:lvl1pPr>
          </a:lstStyle>
          <a:p>
            <a:pPr lvl="0"/>
            <a:r>
              <a:rPr lang="ja-JP" altLang="en-US" smtClean="0"/>
              <a:t>マスター テキストの書式設定</a:t>
            </a:r>
          </a:p>
        </p:txBody>
      </p:sp>
      <p:sp>
        <p:nvSpPr>
          <p:cNvPr id="9" name="Text Placeholder 3"/>
          <p:cNvSpPr>
            <a:spLocks noGrp="1"/>
          </p:cNvSpPr>
          <p:nvPr>
            <p:ph type="body" sz="quarter" idx="10"/>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8"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1517861442"/>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4268556344"/>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Title Slide-animated gradient">
    <p:bg>
      <p:bgRef idx="1001">
        <a:schemeClr val="bg1"/>
      </p:bgRef>
    </p:bg>
    <p:spTree>
      <p:nvGrpSpPr>
        <p:cNvPr id="1" name=""/>
        <p:cNvGrpSpPr/>
        <p:nvPr/>
      </p:nvGrpSpPr>
      <p:grpSpPr>
        <a:xfrm>
          <a:off x="0" y="0"/>
          <a:ext cx="0" cy="0"/>
          <a:chOff x="0" y="0"/>
          <a:chExt cx="0" cy="0"/>
        </a:xfrm>
      </p:grpSpPr>
      <p:pic>
        <p:nvPicPr>
          <p:cNvPr id="8" name="Picture 7" descr="B20516x03C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450" y="323850"/>
            <a:ext cx="941388"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ltLang="ja-JP" smtClean="0"/>
              <a:t>Click to edit Master subtitle style</a:t>
            </a:r>
            <a:endParaRPr lang="en-US" dirty="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ltLang="ja-JP" smtClean="0"/>
              <a:t>Click to edit Master text styles</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ltLang="ja-JP" smtClean="0"/>
              <a:t>Click to edit Master text styles</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ltLang="ja-JP" smtClean="0"/>
              <a:t>Click to edit Master text styles</a:t>
            </a:r>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US" altLang="ja-JP" smtClean="0"/>
              <a:t>Click to edit Master title style</a:t>
            </a:r>
            <a:endParaRPr lang="en-US" dirty="0"/>
          </a:p>
        </p:txBody>
      </p:sp>
    </p:spTree>
    <p:extLst>
      <p:ext uri="{BB962C8B-B14F-4D97-AF65-F5344CB8AC3E}">
        <p14:creationId xmlns:p14="http://schemas.microsoft.com/office/powerpoint/2010/main" val="2473503281"/>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ja-JP" altLang="en-US" smtClean="0"/>
              <a:t>マスター テキストの書式設定</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600" b="0" i="1" spc="0" baseline="0">
                <a:solidFill>
                  <a:schemeClr val="accent1"/>
                </a:solidFill>
                <a:latin typeface="+mj-lt"/>
                <a:cs typeface="CiscoSans Thin"/>
              </a:defRPr>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1097924722"/>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cxnSp>
        <p:nvCxnSpPr>
          <p:cNvPr id="5" name="Straight Connector 4"/>
          <p:cNvCxnSpPr/>
          <p:nvPr/>
        </p:nvCxnSpPr>
        <p:spPr>
          <a:xfrm>
            <a:off x="4610100" y="609600"/>
            <a:ext cx="0" cy="3984625"/>
          </a:xfrm>
          <a:prstGeom prst="line">
            <a:avLst/>
          </a:prstGeom>
          <a:ln w="38100" cap="flat" cmpd="sng">
            <a:solidFill>
              <a:srgbClr val="004BAF"/>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p:nvPr>
        </p:nvSpPr>
        <p:spPr>
          <a:xfrm>
            <a:off x="463763" y="1439060"/>
            <a:ext cx="3820348" cy="2265389"/>
          </a:xfrm>
        </p:spPr>
        <p:txBody>
          <a:bodyPr lIns="61715" tIns="34288" rIns="61715" bIns="34288" rtlCol="0">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4500" b="0" kern="1200" spc="0" baseline="0" dirty="0">
                <a:solidFill>
                  <a:schemeClr val="accent1"/>
                </a:solidFill>
                <a:latin typeface="+mj-lt"/>
                <a:ea typeface="+mj-ea"/>
                <a:cs typeface="+mj-cs"/>
              </a:defRPr>
            </a:lvl1pPr>
          </a:lstStyle>
          <a:p>
            <a:r>
              <a:rPr lang="ja-JP" altLang="en-US" smtClean="0"/>
              <a:t>マスター タイトルの書式設定</a:t>
            </a:r>
            <a:endParaRPr lang="en-US" dirty="0"/>
          </a:p>
        </p:txBody>
      </p:sp>
      <p:sp>
        <p:nvSpPr>
          <p:cNvPr id="9" name="Text Placeholder 3"/>
          <p:cNvSpPr>
            <a:spLocks noGrp="1"/>
          </p:cNvSpPr>
          <p:nvPr>
            <p:ph type="body" sz="quarter" idx="11"/>
          </p:nvPr>
        </p:nvSpPr>
        <p:spPr>
          <a:xfrm>
            <a:off x="4922520" y="654518"/>
            <a:ext cx="3865880" cy="3840480"/>
          </a:xfrm>
          <a:prstGeom prst="rect">
            <a:avLst/>
          </a:prstGeom>
        </p:spPr>
        <p:txBody>
          <a:bodyPr lIns="91420" tIns="45710" rIns="91420" bIns="45710" anchor="ctr" anchorCtr="0">
            <a:noAutofit/>
          </a:bodyPr>
          <a:lstStyle>
            <a:lvl1pPr marL="0" indent="0">
              <a:buFontTx/>
              <a:buNone/>
              <a:defRPr sz="1600" baseline="0">
                <a:solidFill>
                  <a:schemeClr val="tx2"/>
                </a:solidFill>
                <a:latin typeface="+mn-lt"/>
              </a:defRPr>
            </a:lvl1pPr>
            <a:lvl2pPr>
              <a:defRPr sz="1500"/>
            </a:lvl2pPr>
            <a:lvl3pPr>
              <a:defRPr sz="1500"/>
            </a:lvl3pPr>
            <a:lvl4pPr>
              <a:defRPr sz="1500"/>
            </a:lvl4pPr>
            <a:lvl5pPr>
              <a:defRPr sz="1500"/>
            </a:lvl5pPr>
          </a:lstStyle>
          <a:p>
            <a:pPr lvl="0"/>
            <a:r>
              <a:rPr lang="ja-JP" altLang="en-US" smtClean="0"/>
              <a:t>マスター テキストの書式設定</a:t>
            </a:r>
          </a:p>
        </p:txBody>
      </p:sp>
    </p:spTree>
    <p:extLst>
      <p:ext uri="{BB962C8B-B14F-4D97-AF65-F5344CB8AC3E}">
        <p14:creationId xmlns:p14="http://schemas.microsoft.com/office/powerpoint/2010/main" val="4222874758"/>
      </p:ext>
    </p:extLst>
  </p:cSld>
  <p:clrMapOvr>
    <a:masterClrMapping/>
  </p:clrMapOvr>
  <p:transition spd="slow">
    <p:wip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437766" y="1347788"/>
            <a:ext cx="8345488" cy="2658728"/>
          </a:xfrm>
          <a:prstGeom prst="rect">
            <a:avLst/>
          </a:prstGeom>
        </p:spPr>
        <p:txBody>
          <a:bodyPr lIns="91420" tIns="45710" rIns="91420" bIns="45710">
            <a:noAutofit/>
          </a:bodyPr>
          <a:lstStyle>
            <a:lvl1pPr marL="0" indent="0" algn="ctr">
              <a:buNone/>
              <a:defRPr sz="2000" baseline="0">
                <a:solidFill>
                  <a:schemeClr val="tx2"/>
                </a:solidFill>
                <a:latin typeface="+mn-lt"/>
              </a:defRPr>
            </a:lvl1pPr>
          </a:lstStyle>
          <a:p>
            <a:pPr lvl="0"/>
            <a:r>
              <a:rPr lang="ja-JP" altLang="en-US" noProof="0" smtClean="0"/>
              <a:t>表を追加</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ja-JP" altLang="en-US" smtClean="0"/>
              <a:t>マスター テキストの書式設定</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15907496"/>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タイトルとグラフ">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437766" y="1349375"/>
            <a:ext cx="8345488" cy="2660650"/>
          </a:xfrm>
          <a:prstGeom prst="rect">
            <a:avLst/>
          </a:prstGeom>
        </p:spPr>
        <p:txBody>
          <a:bodyPr vert="horz" lIns="91420" tIns="45710" rIns="91420" bIns="45710">
            <a:noAutofit/>
          </a:bodyPr>
          <a:lstStyle>
            <a:lvl1pPr marL="0" indent="0" algn="ctr">
              <a:buNone/>
              <a:defRPr sz="2000" b="0" i="0">
                <a:solidFill>
                  <a:schemeClr val="tx2"/>
                </a:solidFill>
                <a:latin typeface="+mn-lt"/>
                <a:cs typeface="CiscoSans ExtraLight"/>
              </a:defRPr>
            </a:lvl1pPr>
          </a:lstStyle>
          <a:p>
            <a:pPr lvl="0"/>
            <a:r>
              <a:rPr lang="ja-JP" altLang="en-US" noProof="0" smtClean="0"/>
              <a:t>グラフを追加</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ja-JP" altLang="en-US" smtClean="0"/>
              <a:t>マスター テキストの書式設定</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1080140014"/>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_Chart_and_Text">
    <p:spTree>
      <p:nvGrpSpPr>
        <p:cNvPr id="1" name=""/>
        <p:cNvGrpSpPr/>
        <p:nvPr/>
      </p:nvGrpSpPr>
      <p:grpSpPr>
        <a:xfrm>
          <a:off x="0" y="0"/>
          <a:ext cx="0" cy="0"/>
          <a:chOff x="0" y="0"/>
          <a:chExt cx="0" cy="0"/>
        </a:xfrm>
      </p:grpSpPr>
      <p:sp>
        <p:nvSpPr>
          <p:cNvPr id="10" name="Text Placeholder 17"/>
          <p:cNvSpPr>
            <a:spLocks noGrp="1"/>
          </p:cNvSpPr>
          <p:nvPr>
            <p:ph type="body" sz="quarter" idx="11"/>
          </p:nvPr>
        </p:nvSpPr>
        <p:spPr>
          <a:xfrm>
            <a:off x="437766" y="1349456"/>
            <a:ext cx="4007001" cy="3040773"/>
          </a:xfrm>
          <a:prstGeom prst="rect">
            <a:avLst/>
          </a:prstGeom>
        </p:spPr>
        <p:txBody>
          <a:bodyPr lIns="91420" tIns="45710" rIns="91420" bIns="45710"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3" name="Chart Placeholder 2"/>
          <p:cNvSpPr>
            <a:spLocks noGrp="1"/>
          </p:cNvSpPr>
          <p:nvPr>
            <p:ph type="chart" sz="quarter" idx="12"/>
          </p:nvPr>
        </p:nvSpPr>
        <p:spPr>
          <a:xfrm>
            <a:off x="4709908" y="1349374"/>
            <a:ext cx="4073346" cy="3039397"/>
          </a:xfrm>
          <a:prstGeom prst="rect">
            <a:avLst/>
          </a:prstGeom>
        </p:spPr>
        <p:txBody>
          <a:bodyPr vert="horz" lIns="91420" tIns="45710" rIns="91420" bIns="45710">
            <a:noAutofit/>
          </a:bodyPr>
          <a:lstStyle>
            <a:lvl1pPr marL="0" indent="0" algn="ctr">
              <a:buNone/>
              <a:defRPr sz="2000">
                <a:solidFill>
                  <a:schemeClr val="tx2"/>
                </a:solidFill>
                <a:latin typeface="+mn-lt"/>
                <a:cs typeface="CiscoSans ExtraLight"/>
              </a:defRPr>
            </a:lvl1pPr>
          </a:lstStyle>
          <a:p>
            <a:pPr lvl="0"/>
            <a:r>
              <a:rPr lang="ja-JP" altLang="en-US" noProof="0" smtClean="0"/>
              <a:t>グラフを追加</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2673356765"/>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10" name="Text Placeholder 17"/>
          <p:cNvSpPr>
            <a:spLocks noGrp="1"/>
          </p:cNvSpPr>
          <p:nvPr>
            <p:ph type="body" sz="quarter" idx="11"/>
          </p:nvPr>
        </p:nvSpPr>
        <p:spPr>
          <a:xfrm>
            <a:off x="437766" y="1349354"/>
            <a:ext cx="4003995" cy="3040875"/>
          </a:xfrm>
          <a:prstGeom prst="rect">
            <a:avLst/>
          </a:prstGeom>
        </p:spPr>
        <p:txBody>
          <a:bodyPr lIns="91420" tIns="45710" rIns="91420" bIns="45710"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11" name="Picture Placeholder 2"/>
          <p:cNvSpPr>
            <a:spLocks noGrp="1"/>
          </p:cNvSpPr>
          <p:nvPr>
            <p:ph type="pic" sz="quarter" idx="10"/>
          </p:nvPr>
        </p:nvSpPr>
        <p:spPr>
          <a:xfrm>
            <a:off x="4708110" y="1349375"/>
            <a:ext cx="4075144" cy="3041208"/>
          </a:xfrm>
          <a:prstGeom prst="rect">
            <a:avLst/>
          </a:prstGeom>
        </p:spPr>
        <p:txBody>
          <a:bodyPr vert="horz" lIns="91420" tIns="45710" rIns="91420" bIns="45710">
            <a:noAutofit/>
          </a:bodyPr>
          <a:lstStyle>
            <a:lvl1pPr marL="0" indent="0" algn="ctr">
              <a:buNone/>
              <a:defRPr sz="2000" b="0" i="0">
                <a:solidFill>
                  <a:schemeClr val="tx2"/>
                </a:solidFill>
                <a:latin typeface="+mn-lt"/>
                <a:cs typeface="CiscoSans ExtraLight"/>
              </a:defRPr>
            </a:lvl1pPr>
          </a:lstStyle>
          <a:p>
            <a:pPr lvl="0"/>
            <a:r>
              <a:rPr lang="ja-JP" altLang="en-US" noProof="0" smtClean="0"/>
              <a:t>図を追加</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2614232947"/>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9" name="Oval 8"/>
          <p:cNvSpPr/>
          <p:nvPr/>
        </p:nvSpPr>
        <p:spPr>
          <a:xfrm>
            <a:off x="6084888" y="1622425"/>
            <a:ext cx="2319337" cy="231775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a:endParaRPr>
          </a:p>
        </p:txBody>
      </p:sp>
      <p:sp>
        <p:nvSpPr>
          <p:cNvPr id="10" name="Oval 9"/>
          <p:cNvSpPr/>
          <p:nvPr/>
        </p:nvSpPr>
        <p:spPr>
          <a:xfrm>
            <a:off x="3422650" y="1622425"/>
            <a:ext cx="2319338" cy="231775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a:endParaRPr>
          </a:p>
        </p:txBody>
      </p:sp>
      <p:sp>
        <p:nvSpPr>
          <p:cNvPr id="11" name="Oval 10"/>
          <p:cNvSpPr/>
          <p:nvPr/>
        </p:nvSpPr>
        <p:spPr>
          <a:xfrm>
            <a:off x="763588" y="1622425"/>
            <a:ext cx="2319337" cy="231775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a:endParaRPr>
          </a:p>
        </p:txBody>
      </p:sp>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17" name="Text Placeholder 17"/>
          <p:cNvSpPr>
            <a:spLocks noGrp="1"/>
          </p:cNvSpPr>
          <p:nvPr>
            <p:ph type="body" sz="quarter" idx="11"/>
          </p:nvPr>
        </p:nvSpPr>
        <p:spPr>
          <a:xfrm>
            <a:off x="777485" y="2800142"/>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18" name="Text Placeholder 17"/>
          <p:cNvSpPr>
            <a:spLocks noGrp="1"/>
          </p:cNvSpPr>
          <p:nvPr>
            <p:ph type="body" sz="quarter" idx="12"/>
          </p:nvPr>
        </p:nvSpPr>
        <p:spPr>
          <a:xfrm>
            <a:off x="3436444"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19" name="Text Placeholder 17"/>
          <p:cNvSpPr>
            <a:spLocks noGrp="1"/>
          </p:cNvSpPr>
          <p:nvPr>
            <p:ph type="body" sz="quarter" idx="13"/>
          </p:nvPr>
        </p:nvSpPr>
        <p:spPr>
          <a:xfrm>
            <a:off x="6098330"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14" name="Picture Placeholder 5"/>
          <p:cNvSpPr>
            <a:spLocks noGrp="1"/>
          </p:cNvSpPr>
          <p:nvPr>
            <p:ph type="pic" sz="quarter" idx="14"/>
          </p:nvPr>
        </p:nvSpPr>
        <p:spPr>
          <a:xfrm>
            <a:off x="1520825" y="2143029"/>
            <a:ext cx="788988" cy="788988"/>
          </a:xfrm>
          <a:prstGeom prst="rect">
            <a:avLst/>
          </a:prstGeom>
        </p:spPr>
        <p:txBody>
          <a:bodyPr vert="horz"/>
          <a:lstStyle>
            <a:lvl1pPr marL="0" indent="0" algn="ctr">
              <a:buNone/>
              <a:defRPr sz="1200">
                <a:solidFill>
                  <a:schemeClr val="bg1"/>
                </a:solidFill>
              </a:defRPr>
            </a:lvl1pPr>
          </a:lstStyle>
          <a:p>
            <a:pPr lvl="0"/>
            <a:r>
              <a:rPr lang="ja-JP" altLang="en-US" noProof="0" smtClean="0"/>
              <a:t>図を追加</a:t>
            </a:r>
            <a:endParaRPr lang="en-US" noProof="0" dirty="0"/>
          </a:p>
        </p:txBody>
      </p:sp>
      <p:sp>
        <p:nvSpPr>
          <p:cNvPr id="16" name="Picture Placeholder 5"/>
          <p:cNvSpPr>
            <a:spLocks noGrp="1"/>
          </p:cNvSpPr>
          <p:nvPr>
            <p:ph type="pic" sz="quarter" idx="15"/>
          </p:nvPr>
        </p:nvSpPr>
        <p:spPr>
          <a:xfrm>
            <a:off x="4202870" y="2152809"/>
            <a:ext cx="788988" cy="788988"/>
          </a:xfrm>
          <a:prstGeom prst="rect">
            <a:avLst/>
          </a:prstGeom>
        </p:spPr>
        <p:txBody>
          <a:bodyPr vert="horz"/>
          <a:lstStyle>
            <a:lvl1pPr marL="0" indent="0" algn="ctr">
              <a:buNone/>
              <a:defRPr sz="1200">
                <a:solidFill>
                  <a:schemeClr val="bg1"/>
                </a:solidFill>
              </a:defRPr>
            </a:lvl1pPr>
          </a:lstStyle>
          <a:p>
            <a:pPr lvl="0"/>
            <a:r>
              <a:rPr lang="ja-JP" altLang="en-US" noProof="0" smtClean="0"/>
              <a:t>図を追加</a:t>
            </a:r>
            <a:endParaRPr lang="en-US" noProof="0" dirty="0"/>
          </a:p>
        </p:txBody>
      </p:sp>
      <p:sp>
        <p:nvSpPr>
          <p:cNvPr id="21" name="Picture Placeholder 5"/>
          <p:cNvSpPr>
            <a:spLocks noGrp="1"/>
          </p:cNvSpPr>
          <p:nvPr>
            <p:ph type="pic" sz="quarter" idx="16"/>
          </p:nvPr>
        </p:nvSpPr>
        <p:spPr>
          <a:xfrm>
            <a:off x="6841860" y="2143029"/>
            <a:ext cx="788988" cy="788988"/>
          </a:xfrm>
          <a:prstGeom prst="rect">
            <a:avLst/>
          </a:prstGeom>
        </p:spPr>
        <p:txBody>
          <a:bodyPr vert="horz"/>
          <a:lstStyle>
            <a:lvl1pPr marL="0" indent="0" algn="ctr">
              <a:buNone/>
              <a:defRPr sz="1200">
                <a:solidFill>
                  <a:schemeClr val="bg1"/>
                </a:solidFill>
              </a:defRPr>
            </a:lvl1pPr>
          </a:lstStyle>
          <a:p>
            <a:pPr lvl="0"/>
            <a:r>
              <a:rPr lang="ja-JP" altLang="en-US" noProof="0" smtClean="0"/>
              <a:t>図を追加</a:t>
            </a:r>
            <a:endParaRPr lang="en-US" noProof="0" dirty="0"/>
          </a:p>
        </p:txBody>
      </p:sp>
    </p:spTree>
    <p:extLst>
      <p:ext uri="{BB962C8B-B14F-4D97-AF65-F5344CB8AC3E}">
        <p14:creationId xmlns:p14="http://schemas.microsoft.com/office/powerpoint/2010/main" val="2687555798"/>
      </p:ext>
    </p:extLst>
  </p:cSld>
  <p:clrMapOvr>
    <a:masterClrMapping/>
  </p:clrMapOvr>
  <p:transition spd="slow">
    <p:wip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12" name="Oval 5"/>
          <p:cNvSpPr>
            <a:spLocks noChangeArrowheads="1"/>
          </p:cNvSpPr>
          <p:nvPr/>
        </p:nvSpPr>
        <p:spPr bwMode="auto">
          <a:xfrm>
            <a:off x="774700" y="1622425"/>
            <a:ext cx="2306638" cy="2306638"/>
          </a:xfrm>
          <a:prstGeom prst="ellipse">
            <a:avLst/>
          </a:prstGeom>
          <a:solidFill>
            <a:srgbClr val="000000">
              <a:alpha val="30196"/>
            </a:srgbClr>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endParaRPr>
          </a:p>
        </p:txBody>
      </p:sp>
      <p:sp>
        <p:nvSpPr>
          <p:cNvPr id="13" name="Oval 7"/>
          <p:cNvSpPr>
            <a:spLocks noChangeArrowheads="1"/>
          </p:cNvSpPr>
          <p:nvPr/>
        </p:nvSpPr>
        <p:spPr bwMode="auto">
          <a:xfrm>
            <a:off x="3422650" y="1622425"/>
            <a:ext cx="2306638" cy="2306638"/>
          </a:xfrm>
          <a:prstGeom prst="ellipse">
            <a:avLst/>
          </a:prstGeom>
          <a:solidFill>
            <a:srgbClr val="000000">
              <a:alpha val="30196"/>
            </a:srgbClr>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endParaRPr>
          </a:p>
        </p:txBody>
      </p:sp>
      <p:sp>
        <p:nvSpPr>
          <p:cNvPr id="14" name="Oval 8"/>
          <p:cNvSpPr>
            <a:spLocks noChangeArrowheads="1"/>
          </p:cNvSpPr>
          <p:nvPr/>
        </p:nvSpPr>
        <p:spPr bwMode="auto">
          <a:xfrm>
            <a:off x="6088063" y="1622425"/>
            <a:ext cx="2305050" cy="2306638"/>
          </a:xfrm>
          <a:prstGeom prst="ellipse">
            <a:avLst/>
          </a:prstGeom>
          <a:solidFill>
            <a:srgbClr val="000000">
              <a:alpha val="30196"/>
            </a:srgbClr>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endParaRPr>
          </a:p>
        </p:txBody>
      </p:sp>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ja-JP" altLang="en-US" smtClean="0"/>
              <a:t>マスター タイトルの書式設定</a:t>
            </a:r>
            <a:endParaRPr lang="en-GB" dirty="0"/>
          </a:p>
        </p:txBody>
      </p:sp>
      <p:sp>
        <p:nvSpPr>
          <p:cNvPr id="35" name="Picture Placeholder 25"/>
          <p:cNvSpPr>
            <a:spLocks noGrp="1"/>
          </p:cNvSpPr>
          <p:nvPr>
            <p:ph type="pic" sz="quarter" idx="10"/>
          </p:nvPr>
        </p:nvSpPr>
        <p:spPr>
          <a:xfrm>
            <a:off x="774965"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baseline="0">
                <a:solidFill>
                  <a:schemeClr val="tx1"/>
                </a:solidFill>
                <a:latin typeface="+mj-lt"/>
              </a:defRPr>
            </a:lvl1pPr>
          </a:lstStyle>
          <a:p>
            <a:pPr lvl="0"/>
            <a:r>
              <a:rPr lang="ja-JP" altLang="en-US" noProof="0" smtClean="0"/>
              <a:t>図を追加</a:t>
            </a:r>
            <a:endParaRPr lang="en-US" noProof="0" dirty="0"/>
          </a:p>
        </p:txBody>
      </p:sp>
      <p:sp>
        <p:nvSpPr>
          <p:cNvPr id="37" name="Picture Placeholder 25"/>
          <p:cNvSpPr>
            <a:spLocks noGrp="1"/>
          </p:cNvSpPr>
          <p:nvPr>
            <p:ph type="pic" sz="quarter" idx="11"/>
          </p:nvPr>
        </p:nvSpPr>
        <p:spPr>
          <a:xfrm>
            <a:off x="3422986"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ja-JP" altLang="en-US" noProof="0" smtClean="0"/>
              <a:t>図を追加</a:t>
            </a:r>
            <a:endParaRPr lang="en-US" noProof="0" dirty="0"/>
          </a:p>
        </p:txBody>
      </p:sp>
      <p:sp>
        <p:nvSpPr>
          <p:cNvPr id="39" name="Picture Placeholder 25"/>
          <p:cNvSpPr>
            <a:spLocks noGrp="1"/>
          </p:cNvSpPr>
          <p:nvPr>
            <p:ph type="pic" sz="quarter" idx="12"/>
          </p:nvPr>
        </p:nvSpPr>
        <p:spPr>
          <a:xfrm>
            <a:off x="6087503"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ja-JP" altLang="en-US" noProof="0" smtClean="0"/>
              <a:t>図を追加</a:t>
            </a:r>
            <a:endParaRPr lang="en-US" noProof="0" dirty="0"/>
          </a:p>
        </p:txBody>
      </p:sp>
      <p:sp>
        <p:nvSpPr>
          <p:cNvPr id="9" name="Text Placeholder 17"/>
          <p:cNvSpPr>
            <a:spLocks noGrp="1"/>
          </p:cNvSpPr>
          <p:nvPr>
            <p:ph type="body" sz="quarter" idx="13"/>
          </p:nvPr>
        </p:nvSpPr>
        <p:spPr>
          <a:xfrm>
            <a:off x="788797" y="3873138"/>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10" name="Text Placeholder 17"/>
          <p:cNvSpPr>
            <a:spLocks noGrp="1"/>
          </p:cNvSpPr>
          <p:nvPr>
            <p:ph type="body" sz="quarter" idx="14"/>
          </p:nvPr>
        </p:nvSpPr>
        <p:spPr>
          <a:xfrm>
            <a:off x="3436818"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11" name="Text Placeholder 17"/>
          <p:cNvSpPr>
            <a:spLocks noGrp="1"/>
          </p:cNvSpPr>
          <p:nvPr>
            <p:ph type="body" sz="quarter" idx="15"/>
          </p:nvPr>
        </p:nvSpPr>
        <p:spPr>
          <a:xfrm>
            <a:off x="6101335"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Tree>
    <p:extLst>
      <p:ext uri="{BB962C8B-B14F-4D97-AF65-F5344CB8AC3E}">
        <p14:creationId xmlns:p14="http://schemas.microsoft.com/office/powerpoint/2010/main" val="1875136810"/>
      </p:ext>
    </p:extLst>
  </p:cSld>
  <p:clrMapOvr>
    <a:masterClrMapping/>
  </p:clrMapOvr>
  <p:transition spd="slow">
    <p:wip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smtClean="0"/>
              <a:t>マスター タイトルの書式設定</a:t>
            </a:r>
            <a:endParaRPr lang="en-US" dirty="0"/>
          </a:p>
        </p:txBody>
      </p:sp>
      <p:sp>
        <p:nvSpPr>
          <p:cNvPr id="12" name="Oval 11"/>
          <p:cNvSpPr/>
          <p:nvPr/>
        </p:nvSpPr>
        <p:spPr>
          <a:xfrm>
            <a:off x="575610" y="2552550"/>
            <a:ext cx="698624" cy="698624"/>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15" name="Oval 14"/>
          <p:cNvSpPr/>
          <p:nvPr/>
        </p:nvSpPr>
        <p:spPr>
          <a:xfrm>
            <a:off x="575610" y="1426607"/>
            <a:ext cx="698624" cy="698624"/>
          </a:xfrm>
          <a:prstGeom prst="ellipse">
            <a:avLst/>
          </a:prstGeom>
          <a:no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rgbClr val="049FD9"/>
              </a:solidFill>
              <a:cs typeface="Arial"/>
            </a:endParaRPr>
          </a:p>
        </p:txBody>
      </p:sp>
      <p:sp>
        <p:nvSpPr>
          <p:cNvPr id="22" name="Oval 21"/>
          <p:cNvSpPr/>
          <p:nvPr/>
        </p:nvSpPr>
        <p:spPr>
          <a:xfrm>
            <a:off x="575610" y="3653093"/>
            <a:ext cx="698624" cy="698624"/>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7" name="Text Placeholder 17"/>
          <p:cNvSpPr>
            <a:spLocks noGrp="1"/>
          </p:cNvSpPr>
          <p:nvPr>
            <p:ph type="body" sz="quarter" idx="16" hasCustomPrompt="1"/>
          </p:nvPr>
        </p:nvSpPr>
        <p:spPr>
          <a:xfrm>
            <a:off x="575611" y="1425201"/>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13" name="Text Placeholder 17"/>
          <p:cNvSpPr>
            <a:spLocks noGrp="1"/>
          </p:cNvSpPr>
          <p:nvPr>
            <p:ph type="body" sz="quarter" idx="17" hasCustomPrompt="1"/>
          </p:nvPr>
        </p:nvSpPr>
        <p:spPr>
          <a:xfrm>
            <a:off x="575610" y="2541687"/>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14" name="Text Placeholder 17"/>
          <p:cNvSpPr>
            <a:spLocks noGrp="1"/>
          </p:cNvSpPr>
          <p:nvPr>
            <p:ph type="body" sz="quarter" idx="18" hasCustomPrompt="1"/>
          </p:nvPr>
        </p:nvSpPr>
        <p:spPr>
          <a:xfrm>
            <a:off x="575611" y="3658336"/>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Tree>
    <p:extLst>
      <p:ext uri="{BB962C8B-B14F-4D97-AF65-F5344CB8AC3E}">
        <p14:creationId xmlns:p14="http://schemas.microsoft.com/office/powerpoint/2010/main" val="312698047"/>
      </p:ext>
    </p:extLst>
  </p:cSld>
  <p:clrMapOvr>
    <a:masterClrMapping/>
  </p:clrMapOvr>
  <p:transition spd="slow">
    <p:wip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smtClean="0"/>
              <a:t>マスター タイトルの書式設定</a:t>
            </a:r>
            <a:endParaRPr lang="en-US"/>
          </a:p>
        </p:txBody>
      </p:sp>
      <p:sp>
        <p:nvSpPr>
          <p:cNvPr id="12" name="Oval 11"/>
          <p:cNvSpPr/>
          <p:nvPr/>
        </p:nvSpPr>
        <p:spPr>
          <a:xfrm>
            <a:off x="575610" y="2552550"/>
            <a:ext cx="698624" cy="698624"/>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chemeClr val="bg2"/>
          </a:solid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Ref idx="1001">
        <a:schemeClr val="bg1"/>
      </p:bgRef>
    </p:bg>
    <p:spTree>
      <p:nvGrpSpPr>
        <p:cNvPr id="1" name=""/>
        <p:cNvGrpSpPr/>
        <p:nvPr/>
      </p:nvGrpSpPr>
      <p:grpSpPr>
        <a:xfrm>
          <a:off x="0" y="0"/>
          <a:ext cx="0" cy="0"/>
          <a:chOff x="0" y="0"/>
          <a:chExt cx="0" cy="0"/>
        </a:xfrm>
      </p:grpSpPr>
      <p:pic>
        <p:nvPicPr>
          <p:cNvPr id="9" name="Picture 8" descr="offset_comp_30693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450" y="323850"/>
            <a:ext cx="941388"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ltLang="ja-JP" smtClean="0"/>
              <a:t>Click to edit Master subtitle style</a:t>
            </a:r>
            <a:endParaRPr lang="en-US" dirty="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ltLang="ja-JP" smtClean="0"/>
              <a:t>Click to edit Master text styles</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ltLang="ja-JP" smtClean="0"/>
              <a:t>Click to edit Master text styles</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ltLang="ja-JP" smtClean="0"/>
              <a:t>Click to edit Master text styles</a:t>
            </a:r>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US" altLang="ja-JP" smtClean="0"/>
              <a:t>Click to edit Master title style</a:t>
            </a:r>
            <a:endParaRPr lang="en-US" dirty="0"/>
          </a:p>
        </p:txBody>
      </p:sp>
    </p:spTree>
    <p:extLst>
      <p:ext uri="{BB962C8B-B14F-4D97-AF65-F5344CB8AC3E}">
        <p14:creationId xmlns:p14="http://schemas.microsoft.com/office/powerpoint/2010/main" val="3707639252"/>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smtClean="0"/>
              <a:t>マスター タイトルの書式設定</a:t>
            </a:r>
            <a:endParaRPr lang="en-US" dirty="0"/>
          </a:p>
        </p:txBody>
      </p:sp>
      <p:sp>
        <p:nvSpPr>
          <p:cNvPr id="12" name="Oval 11"/>
          <p:cNvSpPr/>
          <p:nvPr/>
        </p:nvSpPr>
        <p:spPr>
          <a:xfrm>
            <a:off x="575611" y="1979318"/>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5" name="Oval 14"/>
          <p:cNvSpPr/>
          <p:nvPr/>
        </p:nvSpPr>
        <p:spPr>
          <a:xfrm>
            <a:off x="575610" y="132892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2" name="Oval 21"/>
          <p:cNvSpPr/>
          <p:nvPr/>
        </p:nvSpPr>
        <p:spPr>
          <a:xfrm>
            <a:off x="575611" y="262744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7" name="Text Placeholder 17"/>
          <p:cNvSpPr>
            <a:spLocks noGrp="1"/>
          </p:cNvSpPr>
          <p:nvPr>
            <p:ph type="body" sz="quarter" idx="16" hasCustomPrompt="1"/>
          </p:nvPr>
        </p:nvSpPr>
        <p:spPr>
          <a:xfrm>
            <a:off x="575611" y="1327521"/>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16" name="Text Placeholder 17"/>
          <p:cNvSpPr>
            <a:spLocks noGrp="1"/>
          </p:cNvSpPr>
          <p:nvPr>
            <p:ph type="body" sz="quarter" idx="20" hasCustomPrompt="1"/>
          </p:nvPr>
        </p:nvSpPr>
        <p:spPr>
          <a:xfrm>
            <a:off x="575613" y="327262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1073813029"/>
      </p:ext>
    </p:extLst>
  </p:cSld>
  <p:clrMapOvr>
    <a:masterClrMapping/>
  </p:clrMapOvr>
  <p:transition spd="slow">
    <p:wip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smtClean="0"/>
              <a:t>マスター タイトルの書式設定</a:t>
            </a:r>
            <a:endParaRPr lang="en-US"/>
          </a:p>
        </p:txBody>
      </p:sp>
      <p:sp>
        <p:nvSpPr>
          <p:cNvPr id="12" name="Oval 11"/>
          <p:cNvSpPr/>
          <p:nvPr/>
        </p:nvSpPr>
        <p:spPr>
          <a:xfrm>
            <a:off x="575611" y="1979318"/>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5" name="Oval 14"/>
          <p:cNvSpPr/>
          <p:nvPr/>
        </p:nvSpPr>
        <p:spPr>
          <a:xfrm>
            <a:off x="575610" y="1328927"/>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2" name="Oval 21"/>
          <p:cNvSpPr/>
          <p:nvPr/>
        </p:nvSpPr>
        <p:spPr>
          <a:xfrm>
            <a:off x="575611" y="262744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7" name="Text Placeholder 17"/>
          <p:cNvSpPr>
            <a:spLocks noGrp="1"/>
          </p:cNvSpPr>
          <p:nvPr>
            <p:ph type="body" sz="quarter" idx="16" hasCustomPrompt="1"/>
          </p:nvPr>
        </p:nvSpPr>
        <p:spPr>
          <a:xfrm>
            <a:off x="575611" y="1327521"/>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16" name="Text Placeholder 17"/>
          <p:cNvSpPr>
            <a:spLocks noGrp="1"/>
          </p:cNvSpPr>
          <p:nvPr>
            <p:ph type="body" sz="quarter" idx="20" hasCustomPrompt="1"/>
          </p:nvPr>
        </p:nvSpPr>
        <p:spPr>
          <a:xfrm>
            <a:off x="575613" y="327262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7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smtClean="0"/>
              <a:t>マスター タイトルの書式設定</a:t>
            </a:r>
            <a:endParaRPr lang="en-US"/>
          </a:p>
        </p:txBody>
      </p:sp>
      <p:sp>
        <p:nvSpPr>
          <p:cNvPr id="12" name="Oval 11"/>
          <p:cNvSpPr/>
          <p:nvPr/>
        </p:nvSpPr>
        <p:spPr>
          <a:xfrm>
            <a:off x="575611" y="1979318"/>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15" name="Oval 14"/>
          <p:cNvSpPr/>
          <p:nvPr/>
        </p:nvSpPr>
        <p:spPr>
          <a:xfrm>
            <a:off x="575610" y="132892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22" name="Oval 21"/>
          <p:cNvSpPr/>
          <p:nvPr/>
        </p:nvSpPr>
        <p:spPr>
          <a:xfrm>
            <a:off x="575611" y="262744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24"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5"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6"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14"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18"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19"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20" name="Oval 19"/>
          <p:cNvSpPr/>
          <p:nvPr/>
        </p:nvSpPr>
        <p:spPr>
          <a:xfrm>
            <a:off x="4414576" y="1983084"/>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21" name="Oval 20"/>
          <p:cNvSpPr/>
          <p:nvPr/>
        </p:nvSpPr>
        <p:spPr>
          <a:xfrm>
            <a:off x="4414575" y="1332693"/>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23" name="Oval 22"/>
          <p:cNvSpPr/>
          <p:nvPr/>
        </p:nvSpPr>
        <p:spPr>
          <a:xfrm>
            <a:off x="4414576" y="2631212"/>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3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3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3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3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3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3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36" name="Oval 35"/>
          <p:cNvSpPr/>
          <p:nvPr/>
        </p:nvSpPr>
        <p:spPr>
          <a:xfrm>
            <a:off x="4414577" y="327834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3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3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39" name="Oval 38"/>
          <p:cNvSpPr/>
          <p:nvPr/>
        </p:nvSpPr>
        <p:spPr>
          <a:xfrm>
            <a:off x="4414578" y="3925482"/>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4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2563897540"/>
      </p:ext>
    </p:extLst>
  </p:cSld>
  <p:clrMapOvr>
    <a:masterClrMapping/>
  </p:clrMapOvr>
  <p:transition spd="slow">
    <p:wip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smtClean="0"/>
              <a:t>マスター タイトルの書式設定</a:t>
            </a:r>
            <a:endParaRPr lang="en-US"/>
          </a:p>
        </p:txBody>
      </p:sp>
      <p:sp>
        <p:nvSpPr>
          <p:cNvPr id="42" name="Oval 41"/>
          <p:cNvSpPr/>
          <p:nvPr/>
        </p:nvSpPr>
        <p:spPr>
          <a:xfrm>
            <a:off x="575611" y="1979318"/>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chemeClr val="bg2"/>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smtClean="0"/>
              <a:t>マスター テキストの書式設定</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ja-JP" altLang="en-US" noProof="0" smtClean="0"/>
              <a:t>図を追加</a:t>
            </a:r>
            <a:endParaRPr lang="en-US" noProof="0" dirty="0"/>
          </a:p>
        </p:txBody>
      </p:sp>
      <p:sp>
        <p:nvSpPr>
          <p:cNvPr id="6" name="Text Placeholder 2"/>
          <p:cNvSpPr>
            <a:spLocks noGrp="1"/>
          </p:cNvSpPr>
          <p:nvPr>
            <p:ph type="body" sz="quarter" idx="11"/>
          </p:nvPr>
        </p:nvSpPr>
        <p:spPr bwMode="auto">
          <a:xfrm>
            <a:off x="500063" y="3476647"/>
            <a:ext cx="8139112" cy="520655"/>
          </a:xfrm>
          <a:prstGeom prst="rect">
            <a:avLst/>
          </a:prstGeom>
          <a:solidFill>
            <a:schemeClr val="bg1">
              <a:alpha val="70000"/>
            </a:schemeClr>
          </a:solidFill>
          <a:extLst/>
        </p:spPr>
        <p:txBody>
          <a:bodyPr wrap="square" lIns="108000" tIns="0" rIns="91440" bIns="45720" numCol="1" anchor="ctr" anchorCtr="0" compatLnSpc="1">
            <a:prstTxWarp prst="textNoShape">
              <a:avLst/>
            </a:prstTxWarp>
            <a:spAutoFit/>
          </a:bodyPr>
          <a:lstStyle>
            <a:lvl1pPr marL="172800" indent="0">
              <a:lnSpc>
                <a:spcPts val="3680"/>
              </a:lnSpc>
              <a:spcBef>
                <a:spcPts val="0"/>
              </a:spcBef>
              <a:buNone/>
              <a:defRPr sz="2400" i="1">
                <a:solidFill>
                  <a:srgbClr val="58585B"/>
                </a:solidFill>
              </a:defRPr>
            </a:lvl1pPr>
          </a:lstStyle>
          <a:p>
            <a:pPr lvl="0"/>
            <a:r>
              <a:rPr lang="ja-JP" altLang="en-US" smtClean="0"/>
              <a:t>マスター テキストの書式設定</a:t>
            </a:r>
          </a:p>
        </p:txBody>
      </p:sp>
    </p:spTree>
    <p:extLst>
      <p:ext uri="{BB962C8B-B14F-4D97-AF65-F5344CB8AC3E}">
        <p14:creationId xmlns:p14="http://schemas.microsoft.com/office/powerpoint/2010/main" val="2216821945"/>
      </p:ext>
    </p:extLst>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3" y="301037"/>
            <a:ext cx="8563172" cy="2542175"/>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ja-JP" altLang="en-US" noProof="0" smtClean="0"/>
              <a:t>図を追加</a:t>
            </a:r>
            <a:endParaRPr lang="en-US" noProof="0" dirty="0"/>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rgbClr val="58585B"/>
                </a:solidFill>
              </a:defRPr>
            </a:lvl1pPr>
          </a:lstStyle>
          <a:p>
            <a:pPr lvl="0"/>
            <a:r>
              <a:rPr lang="ja-JP" altLang="en-US" smtClean="0"/>
              <a:t>マスター テキストの書式設定</a:t>
            </a:r>
          </a:p>
        </p:txBody>
      </p:sp>
    </p:spTree>
    <p:extLst>
      <p:ext uri="{BB962C8B-B14F-4D97-AF65-F5344CB8AC3E}">
        <p14:creationId xmlns:p14="http://schemas.microsoft.com/office/powerpoint/2010/main" val="2157376809"/>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ja-JP" altLang="en-US" noProof="0" smtClean="0"/>
              <a:t>図を追加</a:t>
            </a:r>
            <a:endParaRPr lang="en-US" noProof="0" dirty="0"/>
          </a:p>
        </p:txBody>
      </p:sp>
    </p:spTree>
    <p:extLst>
      <p:ext uri="{BB962C8B-B14F-4D97-AF65-F5344CB8AC3E}">
        <p14:creationId xmlns:p14="http://schemas.microsoft.com/office/powerpoint/2010/main" val="1774762840"/>
      </p:ext>
    </p:extLst>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2" y="240631"/>
            <a:ext cx="8480388" cy="4266646"/>
          </a:xfrm>
          <a:prstGeom prst="rect">
            <a:avLst/>
          </a:prstGeom>
        </p:spPr>
        <p:txBody>
          <a:bodyPr vert="horz" lIns="91424" tIns="45712" rIns="91424" bIns="45712"/>
          <a:lstStyle>
            <a:lvl1pPr marL="0" indent="0" algn="ctr">
              <a:buNone/>
              <a:defRPr sz="1500" baseline="0">
                <a:solidFill>
                  <a:schemeClr val="tx2"/>
                </a:solidFill>
                <a:latin typeface="+mn-lt"/>
                <a:cs typeface="CiscoSans ExtraLight"/>
              </a:defRPr>
            </a:lvl1pPr>
          </a:lstStyle>
          <a:p>
            <a:pPr lvl="0"/>
            <a:r>
              <a:rPr lang="ja-JP" altLang="en-US" noProof="0" smtClean="0"/>
              <a:t>図を追加</a:t>
            </a:r>
            <a:endParaRPr lang="en-US" noProof="0" dirty="0"/>
          </a:p>
        </p:txBody>
      </p:sp>
    </p:spTree>
    <p:extLst>
      <p:ext uri="{BB962C8B-B14F-4D97-AF65-F5344CB8AC3E}">
        <p14:creationId xmlns:p14="http://schemas.microsoft.com/office/powerpoint/2010/main" val="2264037977"/>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ngle photo with caption">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892300" y="596900"/>
            <a:ext cx="5348288" cy="30035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5" name="Rectangle 4"/>
          <p:cNvSpPr/>
          <p:nvPr/>
        </p:nvSpPr>
        <p:spPr>
          <a:xfrm>
            <a:off x="1892300" y="3595688"/>
            <a:ext cx="5346700" cy="74771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rgbClr val="676767"/>
            </a:solidFill>
          </a:ln>
          <a:effectLst/>
        </p:spPr>
        <p:txBody>
          <a:bodyPr lIns="91424" tIns="45712" rIns="91424" bIns="45712" anchor="ctr" anchorCtr="0"/>
          <a:lstStyle>
            <a:lvl1pPr algn="ctr">
              <a:buFontTx/>
              <a:buNone/>
              <a:defRPr>
                <a:solidFill>
                  <a:schemeClr val="tx1"/>
                </a:solidFill>
                <a:latin typeface="+mj-lt"/>
              </a:defRPr>
            </a:lvl1pPr>
          </a:lstStyle>
          <a:p>
            <a:pPr lvl="0"/>
            <a:r>
              <a:rPr lang="ja-JP" altLang="en-US" noProof="0" smtClean="0"/>
              <a:t>図を追加</a:t>
            </a:r>
            <a:endParaRPr lang="en-US" noProof="0" dirty="0"/>
          </a:p>
        </p:txBody>
      </p:sp>
      <p:sp>
        <p:nvSpPr>
          <p:cNvPr id="11" name="Title 10"/>
          <p:cNvSpPr>
            <a:spLocks noGrp="1"/>
          </p:cNvSpPr>
          <p:nvPr>
            <p:ph type="title"/>
          </p:nvPr>
        </p:nvSpPr>
        <p:spPr>
          <a:xfrm>
            <a:off x="2065871" y="3655079"/>
            <a:ext cx="5074070" cy="628650"/>
          </a:xfrm>
        </p:spPr>
        <p:txBody>
          <a:bodyPr/>
          <a:lstStyle>
            <a:lvl1pPr>
              <a:defRPr sz="2000">
                <a:solidFill>
                  <a:srgbClr val="58585B"/>
                </a:solidFill>
                <a:latin typeface="+mj-lt"/>
              </a:defRPr>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2292153334"/>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mall photo_top left">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49275" y="233363"/>
            <a:ext cx="3273425" cy="18446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549991" y="233172"/>
            <a:ext cx="3273552" cy="1844802"/>
          </a:xfrm>
          <a:prstGeom prst="rect">
            <a:avLst/>
          </a:prstGeom>
          <a:solidFill>
            <a:schemeClr val="bg1">
              <a:alpha val="30000"/>
            </a:schemeClr>
          </a:solidFill>
          <a:ln>
            <a:solidFill>
              <a:srgbClr val="676767"/>
            </a:solidFill>
          </a:ln>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pPr lvl="0"/>
            <a:r>
              <a:rPr lang="ja-JP" altLang="en-US" noProof="0" smtClean="0"/>
              <a:t>図を追加</a:t>
            </a:r>
            <a:endParaRPr lang="en-US" noProof="0" dirty="0"/>
          </a:p>
        </p:txBody>
      </p:sp>
      <p:sp>
        <p:nvSpPr>
          <p:cNvPr id="9" name="Title 8"/>
          <p:cNvSpPr>
            <a:spLocks noGrp="1"/>
          </p:cNvSpPr>
          <p:nvPr>
            <p:ph type="title"/>
          </p:nvPr>
        </p:nvSpPr>
        <p:spPr>
          <a:xfrm>
            <a:off x="430935" y="2480693"/>
            <a:ext cx="6729865" cy="1614419"/>
          </a:xfrm>
        </p:spPr>
        <p:txBody>
          <a:bodyPr>
            <a:noAutofit/>
          </a:bodyPr>
          <a:lstStyle>
            <a:lvl1pPr marL="0" marR="0" indent="0" algn="l" defTabSz="685777" rtl="0" eaLnBrk="1" fontAlgn="auto" latinLnBrk="0" hangingPunct="1">
              <a:lnSpc>
                <a:spcPct val="80000"/>
              </a:lnSpc>
              <a:spcBef>
                <a:spcPct val="0"/>
              </a:spcBef>
              <a:spcAft>
                <a:spcPts val="0"/>
              </a:spcAft>
              <a:buClrTx/>
              <a:buSzTx/>
              <a:buFontTx/>
              <a:buNone/>
              <a:tabLst/>
              <a:defRPr sz="4500">
                <a:solidFill>
                  <a:srgbClr val="58585B"/>
                </a:solidFill>
                <a:latin typeface="+mj-lt"/>
              </a:defRPr>
            </a:lvl1pPr>
          </a:lstStyle>
          <a:p>
            <a:r>
              <a:rPr lang="ja-JP" altLang="en-US" smtClean="0"/>
              <a:t>マスター タイトルの書式設定</a:t>
            </a:r>
            <a:endParaRPr lang="en-US" dirty="0" smtClean="0"/>
          </a:p>
        </p:txBody>
      </p:sp>
    </p:spTree>
    <p:extLst>
      <p:ext uri="{BB962C8B-B14F-4D97-AF65-F5344CB8AC3E}">
        <p14:creationId xmlns:p14="http://schemas.microsoft.com/office/powerpoint/2010/main" val="212997600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Ref idx="1001">
        <a:schemeClr val="bg1"/>
      </p:bgRef>
    </p:bg>
    <p:spTree>
      <p:nvGrpSpPr>
        <p:cNvPr id="1" name=""/>
        <p:cNvGrpSpPr/>
        <p:nvPr/>
      </p:nvGrpSpPr>
      <p:grpSpPr>
        <a:xfrm>
          <a:off x="0" y="0"/>
          <a:ext cx="0" cy="0"/>
          <a:chOff x="0" y="0"/>
          <a:chExt cx="0" cy="0"/>
        </a:xfrm>
      </p:grpSpPr>
      <p:pic>
        <p:nvPicPr>
          <p:cNvPr id="9" name="Picture 8" descr="offset_comp_30711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450" y="323850"/>
            <a:ext cx="941388"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Subtitle 2"/>
          <p:cNvSpPr>
            <a:spLocks noGrp="1"/>
          </p:cNvSpPr>
          <p:nvPr>
            <p:ph type="subTitle" idx="1" hasCustomPrompt="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pPr>
              <a:lnSpc>
                <a:spcPct val="110000"/>
              </a:lnSpc>
              <a:spcBef>
                <a:spcPts val="0"/>
              </a:spcBef>
              <a:spcAft>
                <a:spcPts val="600"/>
              </a:spcAft>
            </a:pPr>
            <a:r>
              <a:rPr lang="ja-JP" altLang="en-US" sz="1600" dirty="0" smtClean="0"/>
              <a:t>シスコシステムズ合同会社</a:t>
            </a:r>
            <a:endParaRPr lang="en-US" altLang="en-US" sz="1600" dirty="0" smtClean="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ltLang="ja-JP" dirty="0" smtClean="0"/>
              <a:t>Click to edit Master text styles</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ltLang="ja-JP" smtClean="0"/>
              <a:t>Click to edit Master text styles</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marR="0" indent="0" algn="l" defTabSz="684213" rtl="0" eaLnBrk="1" fontAlgn="base" latinLnBrk="0" hangingPunct="1">
              <a:lnSpc>
                <a:spcPct val="95000"/>
              </a:lnSpc>
              <a:spcBef>
                <a:spcPts val="1075"/>
              </a:spcBef>
              <a:spcAft>
                <a:spcPct val="0"/>
              </a:spcAft>
              <a:buClr>
                <a:schemeClr val="tx2"/>
              </a:buClr>
              <a:buSzPct val="90000"/>
              <a:buFont typeface="Arial" panose="020B0604020202020204" pitchFamily="34" charset="0"/>
              <a:buNone/>
              <a:tabLst/>
              <a:defRPr sz="24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marL="0" marR="0" lvl="0" indent="0" algn="l" defTabSz="684213" rtl="0" eaLnBrk="1" fontAlgn="base" latinLnBrk="0" hangingPunct="1">
              <a:lnSpc>
                <a:spcPct val="95000"/>
              </a:lnSpc>
              <a:spcBef>
                <a:spcPts val="1075"/>
              </a:spcBef>
              <a:spcAft>
                <a:spcPct val="0"/>
              </a:spcAft>
              <a:buClr>
                <a:schemeClr val="tx2"/>
              </a:buClr>
              <a:buSzPct val="90000"/>
              <a:buFont typeface="Arial" panose="020B0604020202020204" pitchFamily="34" charset="0"/>
              <a:buNone/>
              <a:tabLst/>
              <a:defRPr/>
            </a:pPr>
            <a:endParaRPr lang="en-US" altLang="en-US" sz="1600" dirty="0" smtClean="0"/>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3200" b="0" i="0" spc="0" baseline="0">
                <a:solidFill>
                  <a:srgbClr val="FFFFFE"/>
                </a:solidFill>
                <a:latin typeface="+mj-lt"/>
                <a:cs typeface="CiscoSans Thin"/>
              </a:defRPr>
            </a:lvl1pPr>
          </a:lstStyle>
          <a:p>
            <a:r>
              <a:rPr lang="en-US" altLang="ja-JP" dirty="0" smtClean="0"/>
              <a:t>Click to edit Master title style</a:t>
            </a:r>
            <a:endParaRPr lang="en-US" dirty="0"/>
          </a:p>
        </p:txBody>
      </p:sp>
      <p:sp>
        <p:nvSpPr>
          <p:cNvPr id="10" name="テキスト ボックス 1"/>
          <p:cNvSpPr txBox="1"/>
          <p:nvPr userDrawn="1"/>
        </p:nvSpPr>
        <p:spPr>
          <a:xfrm>
            <a:off x="6366616" y="247828"/>
            <a:ext cx="2408569" cy="369332"/>
          </a:xfrm>
          <a:prstGeom prst="rect">
            <a:avLst/>
          </a:prstGeom>
          <a:noFill/>
        </p:spPr>
        <p:txBody>
          <a:bodyPr wrap="none" rtlCol="0">
            <a:spAutoFit/>
          </a:bodyPr>
          <a:lstStyle/>
          <a:p>
            <a:r>
              <a:rPr kumimoji="1" lang="en-US" altLang="ja-JP" dirty="0" smtClean="0">
                <a:solidFill>
                  <a:srgbClr val="FFFFFF"/>
                </a:solidFill>
              </a:rPr>
              <a:t>PSU Week 2016 Nov.</a:t>
            </a:r>
            <a:endParaRPr kumimoji="1" lang="ja-JP" altLang="en-US" dirty="0">
              <a:solidFill>
                <a:srgbClr val="FFFFFF"/>
              </a:solidFill>
            </a:endParaRPr>
          </a:p>
        </p:txBody>
      </p:sp>
    </p:spTree>
    <p:extLst>
      <p:ext uri="{BB962C8B-B14F-4D97-AF65-F5344CB8AC3E}">
        <p14:creationId xmlns:p14="http://schemas.microsoft.com/office/powerpoint/2010/main" val="204393027"/>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ortrait photo_right s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992688" y="546100"/>
            <a:ext cx="3630612" cy="38703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4992624" y="546734"/>
            <a:ext cx="3630168" cy="3869818"/>
          </a:xfrm>
          <a:prstGeom prst="rect">
            <a:avLst/>
          </a:prstGeom>
          <a:solidFill>
            <a:schemeClr val="bg1">
              <a:alpha val="30000"/>
            </a:schemeClr>
          </a:solidFill>
          <a:ln>
            <a:solidFill>
              <a:srgbClr val="2968AF"/>
            </a:solidFill>
          </a:ln>
          <a:effectLst/>
        </p:spPr>
        <p:txBody>
          <a:bodyPr lIns="91424" tIns="45712" rIns="91424" bIns="45712" anchor="ctr" anchorCtr="0"/>
          <a:lstStyle>
            <a:lvl1pPr algn="ctr">
              <a:buFontTx/>
              <a:buNone/>
              <a:defRPr>
                <a:solidFill>
                  <a:schemeClr val="tx1"/>
                </a:solidFill>
                <a:latin typeface="+mj-lt"/>
              </a:defRPr>
            </a:lvl1pPr>
          </a:lstStyle>
          <a:p>
            <a:pPr lvl="0"/>
            <a:r>
              <a:rPr lang="ja-JP" altLang="en-US" noProof="0" smtClean="0"/>
              <a:t>図を追加</a:t>
            </a:r>
            <a:endParaRPr lang="en-US" noProof="0" dirty="0"/>
          </a:p>
        </p:txBody>
      </p:sp>
      <p:sp>
        <p:nvSpPr>
          <p:cNvPr id="9" name="Title 8"/>
          <p:cNvSpPr>
            <a:spLocks noGrp="1"/>
          </p:cNvSpPr>
          <p:nvPr>
            <p:ph type="title"/>
          </p:nvPr>
        </p:nvSpPr>
        <p:spPr>
          <a:xfrm>
            <a:off x="437669" y="546734"/>
            <a:ext cx="4349918" cy="813985"/>
          </a:xfrm>
        </p:spPr>
        <p:txBody>
          <a:bodyPr wrap="none" anchor="t">
            <a:noAutofit/>
          </a:bodyPr>
          <a:lstStyle>
            <a:lvl1pPr>
              <a:lnSpc>
                <a:spcPct val="90000"/>
              </a:lnSpc>
              <a:defRPr sz="2500">
                <a:solidFill>
                  <a:srgbClr val="58585B"/>
                </a:solidFill>
                <a:latin typeface="+mj-lt"/>
              </a:defRPr>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1193705477"/>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ultiple photo">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3668713" y="233363"/>
            <a:ext cx="326866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0" name="Rectangle 9"/>
          <p:cNvSpPr/>
          <p:nvPr/>
        </p:nvSpPr>
        <p:spPr>
          <a:xfrm>
            <a:off x="334963" y="233363"/>
            <a:ext cx="328771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1" name="Rectangle 10"/>
          <p:cNvSpPr/>
          <p:nvPr/>
        </p:nvSpPr>
        <p:spPr>
          <a:xfrm>
            <a:off x="6980238" y="233363"/>
            <a:ext cx="183832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2" name="Rectangle 11"/>
          <p:cNvSpPr/>
          <p:nvPr/>
        </p:nvSpPr>
        <p:spPr>
          <a:xfrm>
            <a:off x="334963" y="2271713"/>
            <a:ext cx="2522537"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3" name="Rectangle 12"/>
          <p:cNvSpPr/>
          <p:nvPr/>
        </p:nvSpPr>
        <p:spPr>
          <a:xfrm>
            <a:off x="2911475" y="2271713"/>
            <a:ext cx="4025900"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4" name="Rectangle 13"/>
          <p:cNvSpPr/>
          <p:nvPr/>
        </p:nvSpPr>
        <p:spPr>
          <a:xfrm>
            <a:off x="6980238" y="1262063"/>
            <a:ext cx="1838325" cy="25828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5" name="Rectangle 14"/>
          <p:cNvSpPr/>
          <p:nvPr/>
        </p:nvSpPr>
        <p:spPr>
          <a:xfrm>
            <a:off x="6980238" y="3887788"/>
            <a:ext cx="1838325" cy="977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49" name="Picture Placeholder 25"/>
          <p:cNvSpPr>
            <a:spLocks noGrp="1"/>
          </p:cNvSpPr>
          <p:nvPr>
            <p:ph type="pic" sz="quarter" idx="11"/>
          </p:nvPr>
        </p:nvSpPr>
        <p:spPr>
          <a:xfrm>
            <a:off x="3668995" y="233363"/>
            <a:ext cx="326786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1"/>
                </a:solidFill>
                <a:latin typeface="+mn-lt"/>
                <a:ea typeface="+mn-ea"/>
                <a:cs typeface="Broadway" panose="04040905080B02020502" pitchFamily="82" charset="0"/>
              </a:defRPr>
            </a:lvl1pPr>
          </a:lstStyle>
          <a:p>
            <a:pPr lvl="0"/>
            <a:r>
              <a:rPr lang="ja-JP" altLang="en-US" noProof="0" smtClean="0"/>
              <a:t>図を追加</a:t>
            </a:r>
            <a:endParaRPr lang="en-US" noProof="0" dirty="0"/>
          </a:p>
        </p:txBody>
      </p:sp>
      <p:sp>
        <p:nvSpPr>
          <p:cNvPr id="26" name="Picture Placeholder 25"/>
          <p:cNvSpPr>
            <a:spLocks noGrp="1"/>
          </p:cNvSpPr>
          <p:nvPr>
            <p:ph type="pic" sz="quarter" idx="10"/>
          </p:nvPr>
        </p:nvSpPr>
        <p:spPr>
          <a:xfrm>
            <a:off x="320828" y="233363"/>
            <a:ext cx="330200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ja-JP" altLang="en-US" noProof="0" smtClean="0"/>
              <a:t>図を追加</a:t>
            </a:r>
            <a:endParaRPr lang="en-US" noProof="0" dirty="0"/>
          </a:p>
        </p:txBody>
      </p:sp>
      <p:sp>
        <p:nvSpPr>
          <p:cNvPr id="51" name="Picture Placeholder 25"/>
          <p:cNvSpPr>
            <a:spLocks noGrp="1"/>
          </p:cNvSpPr>
          <p:nvPr>
            <p:ph type="pic" sz="quarter" idx="12"/>
          </p:nvPr>
        </p:nvSpPr>
        <p:spPr>
          <a:xfrm>
            <a:off x="6979833" y="233363"/>
            <a:ext cx="1838730" cy="981076"/>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ja-JP" altLang="en-US" noProof="0" smtClean="0"/>
              <a:t>図を追加</a:t>
            </a:r>
            <a:endParaRPr lang="en-US" noProof="0" dirty="0"/>
          </a:p>
        </p:txBody>
      </p:sp>
      <p:sp>
        <p:nvSpPr>
          <p:cNvPr id="53" name="Picture Placeholder 25"/>
          <p:cNvSpPr>
            <a:spLocks noGrp="1"/>
          </p:cNvSpPr>
          <p:nvPr>
            <p:ph type="pic" sz="quarter" idx="13"/>
          </p:nvPr>
        </p:nvSpPr>
        <p:spPr>
          <a:xfrm>
            <a:off x="320824" y="2271718"/>
            <a:ext cx="2537420"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ja-JP" altLang="en-US" noProof="0" smtClean="0"/>
              <a:t>図を追加</a:t>
            </a:r>
            <a:endParaRPr lang="en-US" noProof="0" dirty="0"/>
          </a:p>
        </p:txBody>
      </p:sp>
      <p:sp>
        <p:nvSpPr>
          <p:cNvPr id="55" name="Picture Placeholder 25"/>
          <p:cNvSpPr>
            <a:spLocks noGrp="1"/>
          </p:cNvSpPr>
          <p:nvPr>
            <p:ph type="pic" sz="quarter" idx="14"/>
          </p:nvPr>
        </p:nvSpPr>
        <p:spPr>
          <a:xfrm>
            <a:off x="2908334" y="2271718"/>
            <a:ext cx="4028516"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ja-JP" altLang="en-US" noProof="0" smtClean="0"/>
              <a:t>図を追加</a:t>
            </a:r>
            <a:endParaRPr lang="en-US" noProof="0" dirty="0"/>
          </a:p>
        </p:txBody>
      </p:sp>
      <p:sp>
        <p:nvSpPr>
          <p:cNvPr id="57" name="Picture Placeholder 25"/>
          <p:cNvSpPr>
            <a:spLocks noGrp="1"/>
          </p:cNvSpPr>
          <p:nvPr>
            <p:ph type="pic" sz="quarter" idx="15"/>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ja-JP" altLang="en-US" noProof="0" smtClean="0"/>
              <a:t>図を追加</a:t>
            </a:r>
            <a:endParaRPr lang="en-US" noProof="0" dirty="0"/>
          </a:p>
        </p:txBody>
      </p:sp>
      <p:sp>
        <p:nvSpPr>
          <p:cNvPr id="59" name="Picture Placeholder 25"/>
          <p:cNvSpPr>
            <a:spLocks noGrp="1"/>
          </p:cNvSpPr>
          <p:nvPr>
            <p:ph type="pic" sz="quarter" idx="16"/>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ja-JP" altLang="en-US" noProof="0" smtClean="0"/>
              <a:t>図を追加</a:t>
            </a:r>
            <a:endParaRPr lang="en-US" noProof="0" dirty="0"/>
          </a:p>
        </p:txBody>
      </p:sp>
    </p:spTree>
    <p:extLst>
      <p:ext uri="{BB962C8B-B14F-4D97-AF65-F5344CB8AC3E}">
        <p14:creationId xmlns:p14="http://schemas.microsoft.com/office/powerpoint/2010/main" val="56496054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Wide screen video">
    <p:bg>
      <p:bgPr>
        <a:solidFill>
          <a:schemeClr val="tx1"/>
        </a:solidFill>
        <a:effectLst/>
      </p:bgPr>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528638" y="582930"/>
            <a:ext cx="8164931"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pPr lvl="0"/>
            <a:r>
              <a:rPr lang="ja-JP" altLang="en-US" noProof="0" smtClean="0"/>
              <a:t>メディアを追加</a:t>
            </a:r>
            <a:endParaRPr lang="en-US" noProof="0" dirty="0"/>
          </a:p>
        </p:txBody>
      </p:sp>
    </p:spTree>
    <p:extLst>
      <p:ext uri="{BB962C8B-B14F-4D97-AF65-F5344CB8AC3E}">
        <p14:creationId xmlns:p14="http://schemas.microsoft.com/office/powerpoint/2010/main" val="156379273"/>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tandard video">
    <p:bg>
      <p:bgPr>
        <a:solidFill>
          <a:schemeClr val="tx1"/>
        </a:solidFill>
        <a:effectLst/>
      </p:bgPr>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2179339" y="584002"/>
            <a:ext cx="4424562"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pPr lvl="0"/>
            <a:r>
              <a:rPr lang="ja-JP" altLang="en-US" noProof="0" smtClean="0"/>
              <a:t>メディアを追加</a:t>
            </a:r>
            <a:endParaRPr lang="en-US" noProof="0" dirty="0"/>
          </a:p>
        </p:txBody>
      </p:sp>
    </p:spTree>
    <p:extLst>
      <p:ext uri="{BB962C8B-B14F-4D97-AF65-F5344CB8AC3E}">
        <p14:creationId xmlns:p14="http://schemas.microsoft.com/office/powerpoint/2010/main" val="332554793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losing Slide">
    <p:bg>
      <p:bgPr>
        <a:gradFill rotWithShape="1">
          <a:gsLst>
            <a:gs pos="0">
              <a:srgbClr val="049FD9"/>
            </a:gs>
            <a:gs pos="100000">
              <a:srgbClr val="004BAF"/>
            </a:gs>
          </a:gsLst>
          <a:lin ang="5400000"/>
        </a:gradFill>
        <a:effectLst/>
      </p:bgPr>
    </p:bg>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6638" y="1646238"/>
            <a:ext cx="1990725" cy="185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Ref idx="1001">
        <a:schemeClr val="bg1"/>
      </p:bgRef>
    </p:bg>
    <p:spTree>
      <p:nvGrpSpPr>
        <p:cNvPr id="1" name=""/>
        <p:cNvGrpSpPr/>
        <p:nvPr/>
      </p:nvGrpSpPr>
      <p:grpSpPr>
        <a:xfrm>
          <a:off x="0" y="0"/>
          <a:ext cx="0" cy="0"/>
          <a:chOff x="0" y="0"/>
          <a:chExt cx="0" cy="0"/>
        </a:xfrm>
      </p:grpSpPr>
      <p:pic>
        <p:nvPicPr>
          <p:cNvPr id="4" name="Picture 3" descr="B20516x03C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change.png"/>
          <p:cNvPicPr>
            <a:picLocks noChangeAspect="1"/>
          </p:cNvPicPr>
          <p:nvPr userDrawn="1"/>
        </p:nvPicPr>
        <p:blipFill rotWithShape="1">
          <a:blip r:embed="rId3">
            <a:extLst>
              <a:ext uri="{28A0092B-C50C-407E-A947-70E740481C1C}">
                <a14:useLocalDpi xmlns:a14="http://schemas.microsoft.com/office/drawing/2010/main" val="0"/>
              </a:ext>
            </a:extLst>
          </a:blip>
          <a:srcRect t="32870" b="27941"/>
          <a:stretch/>
        </p:blipFill>
        <p:spPr>
          <a:xfrm>
            <a:off x="2338162" y="2659623"/>
            <a:ext cx="4393405" cy="500386"/>
          </a:xfrm>
          <a:prstGeom prst="rect">
            <a:avLst/>
          </a:prstGeom>
        </p:spPr>
      </p:pic>
      <p:pic>
        <p:nvPicPr>
          <p:cNvPr id="6"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4120044" y="3937355"/>
            <a:ext cx="899770" cy="839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TNBABT_A.png"/>
          <p:cNvPicPr>
            <a:picLocks noChangeAspect="1"/>
          </p:cNvPicPr>
          <p:nvPr userDrawn="1"/>
        </p:nvPicPr>
        <p:blipFill rotWithShape="1">
          <a:blip r:embed="rId5">
            <a:extLst>
              <a:ext uri="{28A0092B-C50C-407E-A947-70E740481C1C}">
                <a14:useLocalDpi xmlns:a14="http://schemas.microsoft.com/office/drawing/2010/main" val="0"/>
              </a:ext>
            </a:extLst>
          </a:blip>
          <a:srcRect t="30081" b="31105"/>
          <a:stretch/>
        </p:blipFill>
        <p:spPr>
          <a:xfrm>
            <a:off x="1871350" y="1632059"/>
            <a:ext cx="5413248" cy="1181868"/>
          </a:xfrm>
          <a:prstGeom prst="rect">
            <a:avLst/>
          </a:prstGeom>
        </p:spPr>
      </p:pic>
    </p:spTree>
    <p:extLst>
      <p:ext uri="{BB962C8B-B14F-4D97-AF65-F5344CB8AC3E}">
        <p14:creationId xmlns:p14="http://schemas.microsoft.com/office/powerpoint/2010/main" val="605394051"/>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Ref idx="1001">
        <a:schemeClr val="bg1"/>
      </p:bgRef>
    </p:bg>
    <p:spTree>
      <p:nvGrpSpPr>
        <p:cNvPr id="1" name=""/>
        <p:cNvGrpSpPr/>
        <p:nvPr/>
      </p:nvGrpSpPr>
      <p:grpSpPr>
        <a:xfrm>
          <a:off x="0" y="0"/>
          <a:ext cx="0" cy="0"/>
          <a:chOff x="0" y="0"/>
          <a:chExt cx="0" cy="0"/>
        </a:xfrm>
      </p:grpSpPr>
      <p:pic>
        <p:nvPicPr>
          <p:cNvPr id="4" name="Picture 3" descr="offset_comp_30693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impossible.png"/>
          <p:cNvPicPr>
            <a:picLocks noChangeAspect="1"/>
          </p:cNvPicPr>
          <p:nvPr userDrawn="1"/>
        </p:nvPicPr>
        <p:blipFill rotWithShape="1">
          <a:blip r:embed="rId3">
            <a:extLst>
              <a:ext uri="{28A0092B-C50C-407E-A947-70E740481C1C}">
                <a14:useLocalDpi xmlns:a14="http://schemas.microsoft.com/office/drawing/2010/main" val="0"/>
              </a:ext>
            </a:extLst>
          </a:blip>
          <a:srcRect t="31945" b="30544"/>
          <a:stretch/>
        </p:blipFill>
        <p:spPr>
          <a:xfrm>
            <a:off x="2130236" y="2633486"/>
            <a:ext cx="4757927" cy="518692"/>
          </a:xfrm>
          <a:prstGeom prst="rect">
            <a:avLst/>
          </a:prstGeom>
        </p:spPr>
      </p:pic>
      <p:pic>
        <p:nvPicPr>
          <p:cNvPr id="6"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4120044" y="3937355"/>
            <a:ext cx="899770" cy="839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TNBABT_A.png"/>
          <p:cNvPicPr>
            <a:picLocks noChangeAspect="1"/>
          </p:cNvPicPr>
          <p:nvPr userDrawn="1"/>
        </p:nvPicPr>
        <p:blipFill rotWithShape="1">
          <a:blip r:embed="rId5">
            <a:extLst>
              <a:ext uri="{28A0092B-C50C-407E-A947-70E740481C1C}">
                <a14:useLocalDpi xmlns:a14="http://schemas.microsoft.com/office/drawing/2010/main" val="0"/>
              </a:ext>
            </a:extLst>
          </a:blip>
          <a:srcRect t="30081" b="31105"/>
          <a:stretch/>
        </p:blipFill>
        <p:spPr>
          <a:xfrm>
            <a:off x="1871350" y="1632059"/>
            <a:ext cx="5413248" cy="1181868"/>
          </a:xfrm>
          <a:prstGeom prst="rect">
            <a:avLst/>
          </a:prstGeom>
        </p:spPr>
      </p:pic>
    </p:spTree>
    <p:extLst>
      <p:ext uri="{BB962C8B-B14F-4D97-AF65-F5344CB8AC3E}">
        <p14:creationId xmlns:p14="http://schemas.microsoft.com/office/powerpoint/2010/main" val="2867361621"/>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Ref idx="1001">
        <a:schemeClr val="bg1"/>
      </p:bgRef>
    </p:bg>
    <p:spTree>
      <p:nvGrpSpPr>
        <p:cNvPr id="1" name=""/>
        <p:cNvGrpSpPr/>
        <p:nvPr/>
      </p:nvGrpSpPr>
      <p:grpSpPr>
        <a:xfrm>
          <a:off x="0" y="0"/>
          <a:ext cx="0" cy="0"/>
          <a:chOff x="0" y="0"/>
          <a:chExt cx="0" cy="0"/>
        </a:xfrm>
      </p:grpSpPr>
      <p:pic>
        <p:nvPicPr>
          <p:cNvPr id="4" name="Picture 3" descr="offset_comp_30711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mazing.png"/>
          <p:cNvPicPr>
            <a:picLocks noChangeAspect="1"/>
          </p:cNvPicPr>
          <p:nvPr userDrawn="1"/>
        </p:nvPicPr>
        <p:blipFill rotWithShape="1">
          <a:blip r:embed="rId3">
            <a:extLst>
              <a:ext uri="{28A0092B-C50C-407E-A947-70E740481C1C}">
                <a14:useLocalDpi xmlns:a14="http://schemas.microsoft.com/office/drawing/2010/main" val="0"/>
              </a:ext>
            </a:extLst>
          </a:blip>
          <a:srcRect t="31525" b="27614"/>
          <a:stretch/>
        </p:blipFill>
        <p:spPr>
          <a:xfrm>
            <a:off x="2401156" y="2651136"/>
            <a:ext cx="4326749" cy="513813"/>
          </a:xfrm>
          <a:prstGeom prst="rect">
            <a:avLst/>
          </a:prstGeom>
        </p:spPr>
      </p:pic>
      <p:pic>
        <p:nvPicPr>
          <p:cNvPr id="6"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4120044" y="3937355"/>
            <a:ext cx="899770" cy="839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TNBABT_A.png"/>
          <p:cNvPicPr>
            <a:picLocks noChangeAspect="1"/>
          </p:cNvPicPr>
          <p:nvPr userDrawn="1"/>
        </p:nvPicPr>
        <p:blipFill rotWithShape="1">
          <a:blip r:embed="rId5">
            <a:extLst>
              <a:ext uri="{28A0092B-C50C-407E-A947-70E740481C1C}">
                <a14:useLocalDpi xmlns:a14="http://schemas.microsoft.com/office/drawing/2010/main" val="0"/>
              </a:ext>
            </a:extLst>
          </a:blip>
          <a:srcRect t="30081" b="31105"/>
          <a:stretch/>
        </p:blipFill>
        <p:spPr>
          <a:xfrm>
            <a:off x="1871350" y="1632059"/>
            <a:ext cx="5413248" cy="1181868"/>
          </a:xfrm>
          <a:prstGeom prst="rect">
            <a:avLst/>
          </a:prstGeom>
        </p:spPr>
      </p:pic>
    </p:spTree>
    <p:extLst>
      <p:ext uri="{BB962C8B-B14F-4D97-AF65-F5344CB8AC3E}">
        <p14:creationId xmlns:p14="http://schemas.microsoft.com/office/powerpoint/2010/main" val="2168024707"/>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tx1"/>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ja-JP" altLang="en-US" smtClean="0"/>
              <a:t>マスター サブタイトルの書式設定</a:t>
            </a:r>
            <a:endParaRPr lang="en-US" dirty="0"/>
          </a:p>
        </p:txBody>
      </p:sp>
      <p:sp>
        <p:nvSpPr>
          <p:cNvPr id="2" name="Title 1"/>
          <p:cNvSpPr>
            <a:spLocks noGrp="1"/>
          </p:cNvSpPr>
          <p:nvPr>
            <p:ph type="ctrTitle"/>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chemeClr val="accent1"/>
                </a:solidFill>
                <a:latin typeface="+mj-lt"/>
                <a:ea typeface="+mj-ea"/>
                <a:cs typeface="+mj-cs"/>
              </a:defRPr>
            </a:lvl1pPr>
          </a:lstStyle>
          <a:p>
            <a:r>
              <a:rPr lang="ja-JP" altLang="en-US" smtClean="0"/>
              <a:t>マスター タイトルの書式設定</a:t>
            </a:r>
            <a:endParaRPr lang="en-US" dirty="0"/>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tx1"/>
                </a:solidFill>
                <a:latin typeface="+mj-lt"/>
              </a:defRPr>
            </a:lvl1pPr>
          </a:lstStyle>
          <a:p>
            <a:pPr lvl="0"/>
            <a:r>
              <a:rPr lang="ja-JP" altLang="en-US" noProof="0" smtClean="0"/>
              <a:t>図を追加</a:t>
            </a:r>
            <a:endParaRPr lang="en-US" noProof="0" dirty="0"/>
          </a:p>
        </p:txBody>
      </p:sp>
    </p:spTree>
    <p:extLst>
      <p:ext uri="{BB962C8B-B14F-4D97-AF65-F5344CB8AC3E}">
        <p14:creationId xmlns:p14="http://schemas.microsoft.com/office/powerpoint/2010/main" val="3304342014"/>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3_Segue">
    <p:bg>
      <p:bgPr>
        <a:gradFill rotWithShape="0">
          <a:gsLst>
            <a:gs pos="0">
              <a:srgbClr val="049FD9"/>
            </a:gs>
            <a:gs pos="100000">
              <a:srgbClr val="004BAF"/>
            </a:gs>
          </a:gsLst>
          <a:lin ang="5400000"/>
        </a:gradFill>
        <a:effectLst/>
      </p:bgPr>
    </p:bg>
    <p:spTree>
      <p:nvGrpSpPr>
        <p:cNvPr id="1" name=""/>
        <p:cNvGrpSpPr/>
        <p:nvPr/>
      </p:nvGrpSpPr>
      <p:grpSpPr>
        <a:xfrm>
          <a:off x="0" y="0"/>
          <a:ext cx="0" cy="0"/>
          <a:chOff x="0" y="0"/>
          <a:chExt cx="0" cy="0"/>
        </a:xfrm>
      </p:grpSpPr>
      <p:sp>
        <p:nvSpPr>
          <p:cNvPr id="3" name="Rectangle 7"/>
          <p:cNvSpPr>
            <a:spLocks noChangeArrowheads="1"/>
          </p:cNvSpPr>
          <p:nvPr/>
        </p:nvSpPr>
        <p:spPr bwMode="ltGray">
          <a:xfrm>
            <a:off x="8422194" y="4650575"/>
            <a:ext cx="437497" cy="246851"/>
          </a:xfrm>
          <a:prstGeom prst="rect">
            <a:avLst/>
          </a:prstGeom>
          <a:noFill/>
          <a:ln w="9525" algn="ctr">
            <a:noFill/>
            <a:miter lim="800000"/>
            <a:headEnd/>
            <a:tailEnd/>
          </a:ln>
          <a:effectLst/>
        </p:spPr>
        <p:txBody>
          <a:bodyPr wrap="square" lIns="61586" tIns="30792" rIns="61586" bIns="30792" anchor="b">
            <a:spAutoFit/>
          </a:bodyPr>
          <a:lstStyle/>
          <a:p>
            <a:pPr algn="r" defTabSz="610744" fontAlgn="auto">
              <a:spcBef>
                <a:spcPts val="0"/>
              </a:spcBef>
              <a:spcAft>
                <a:spcPts val="0"/>
              </a:spcAft>
              <a:defRPr/>
            </a:pPr>
            <a:fld id="{509F5890-BE05-4D5D-AADF-DD6FDB4C472B}" type="slidenum">
              <a:rPr lang="en-US" sz="1200">
                <a:solidFill>
                  <a:schemeClr val="bg1">
                    <a:alpha val="60000"/>
                  </a:schemeClr>
                </a:solidFill>
                <a:latin typeface="+mn-lt"/>
                <a:ea typeface="+mn-ea"/>
                <a:cs typeface="CiscoSans Thin"/>
              </a:rPr>
              <a:pPr algn="r" defTabSz="610744" fontAlgn="auto">
                <a:spcBef>
                  <a:spcPts val="0"/>
                </a:spcBef>
                <a:spcAft>
                  <a:spcPts val="0"/>
                </a:spcAft>
                <a:defRPr/>
              </a:pPr>
              <a:t>‹#›</a:t>
            </a:fld>
            <a:endParaRPr lang="en-US" sz="1200" dirty="0">
              <a:solidFill>
                <a:schemeClr val="bg1">
                  <a:alpha val="60000"/>
                </a:schemeClr>
              </a:solidFill>
              <a:latin typeface="+mn-lt"/>
              <a:ea typeface="+mn-ea"/>
              <a:cs typeface="CiscoSans Thin"/>
            </a:endParaRPr>
          </a:p>
        </p:txBody>
      </p:sp>
      <p:sp>
        <p:nvSpPr>
          <p:cNvPr id="4"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60000"/>
                  </a:schemeClr>
                </a:solidFill>
                <a:latin typeface="+mn-lt"/>
                <a:ea typeface="+mn-ea"/>
                <a:cs typeface="CiscoSans Thin"/>
              </a:rPr>
              <a:t>© </a:t>
            </a:r>
            <a:r>
              <a:rPr lang="en-US" sz="600" dirty="0" smtClean="0">
                <a:solidFill>
                  <a:schemeClr val="bg1">
                    <a:alpha val="60000"/>
                  </a:schemeClr>
                </a:solidFill>
                <a:latin typeface="+mn-lt"/>
                <a:ea typeface="+mn-ea"/>
                <a:cs typeface="CiscoSans Thin"/>
              </a:rPr>
              <a:t>2016</a:t>
            </a:r>
            <a:r>
              <a:rPr lang="en-US" sz="600" baseline="0" dirty="0" smtClean="0">
                <a:solidFill>
                  <a:schemeClr val="bg1">
                    <a:alpha val="60000"/>
                  </a:schemeClr>
                </a:solidFill>
                <a:latin typeface="+mn-lt"/>
                <a:ea typeface="+mn-ea"/>
                <a:cs typeface="CiscoSans Thin"/>
              </a:rPr>
              <a:t> </a:t>
            </a:r>
            <a:r>
              <a:rPr lang="en-US" sz="600" dirty="0" smtClean="0">
                <a:solidFill>
                  <a:schemeClr val="bg1">
                    <a:alpha val="60000"/>
                  </a:schemeClr>
                </a:solidFill>
                <a:latin typeface="+mn-lt"/>
                <a:ea typeface="+mn-ea"/>
                <a:cs typeface="CiscoSans Thin"/>
              </a:rPr>
              <a:t> </a:t>
            </a:r>
            <a:r>
              <a:rPr lang="en-US" sz="600" dirty="0">
                <a:solidFill>
                  <a:schemeClr val="bg1">
                    <a:alpha val="60000"/>
                  </a:schemeClr>
                </a:solidFill>
                <a:latin typeface="+mn-lt"/>
                <a:ea typeface="+mn-ea"/>
                <a:cs typeface="CiscoSans Thin"/>
              </a:rPr>
              <a:t>Cisco and/or its affiliates. All rights reserved.   Cisco Confidential</a:t>
            </a:r>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ja-JP" altLang="en-US" smtClean="0"/>
              <a:t>マスター タイトルの書式設定</a:t>
            </a:r>
            <a:endParaRPr lang="en-US" dirty="0"/>
          </a:p>
        </p:txBody>
      </p:sp>
      <p:pic>
        <p:nvPicPr>
          <p:cNvPr id="10" name="Picture 2"/>
          <p:cNvPicPr>
            <a:picLocks noChangeAspect="1" noChangeArrowheads="1"/>
          </p:cNvPicPr>
          <p:nvPr/>
        </p:nvPicPr>
        <p:blipFill>
          <a:blip r:embed="rId2">
            <a:alphaModFix amt="60000"/>
            <a:biLevel thresh="25000"/>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5_Segue">
    <p:bg>
      <p:bgPr>
        <a:solidFill>
          <a:srgbClr val="39393B"/>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GB" dirty="0" smtClean="0"/>
              <a:t>Section Title Goes Here</a:t>
            </a:r>
            <a:endParaRPr lang="en-US" dirty="0"/>
          </a:p>
        </p:txBody>
      </p:sp>
      <p:sp>
        <p:nvSpPr>
          <p:cNvPr id="7" name="Rectangle 7"/>
          <p:cNvSpPr>
            <a:spLocks noChangeArrowheads="1"/>
          </p:cNvSpPr>
          <p:nvPr/>
        </p:nvSpPr>
        <p:spPr bwMode="ltGray">
          <a:xfrm>
            <a:off x="8422193" y="4650575"/>
            <a:ext cx="437497" cy="246851"/>
          </a:xfrm>
          <a:prstGeom prst="rect">
            <a:avLst/>
          </a:prstGeom>
          <a:noFill/>
          <a:ln w="9525" algn="ctr">
            <a:noFill/>
            <a:miter lim="800000"/>
            <a:headEnd/>
            <a:tailEnd/>
          </a:ln>
          <a:effectLst/>
        </p:spPr>
        <p:txBody>
          <a:bodyPr wrap="square" lIns="61586" tIns="30792" rIns="61586" bIns="30792" anchor="b">
            <a:spAutoFit/>
          </a:bodyPr>
          <a:lstStyle/>
          <a:p>
            <a:pPr algn="r" defTabSz="610744" fontAlgn="auto">
              <a:spcBef>
                <a:spcPts val="0"/>
              </a:spcBef>
              <a:spcAft>
                <a:spcPts val="0"/>
              </a:spcAft>
              <a:defRPr/>
            </a:pPr>
            <a:fld id="{4ABDCABE-3F10-B64C-92F1-862014417034}" type="slidenum">
              <a:rPr lang="en-US" sz="1200">
                <a:solidFill>
                  <a:schemeClr val="bg1">
                    <a:alpha val="60000"/>
                  </a:schemeClr>
                </a:solidFill>
                <a:latin typeface="+mn-lt"/>
                <a:ea typeface="+mn-ea"/>
                <a:cs typeface="CiscoSans Thin"/>
              </a:rPr>
              <a:pPr algn="r" defTabSz="610744" fontAlgn="auto">
                <a:spcBef>
                  <a:spcPts val="0"/>
                </a:spcBef>
                <a:spcAft>
                  <a:spcPts val="0"/>
                </a:spcAft>
                <a:defRPr/>
              </a:pPr>
              <a:t>‹#›</a:t>
            </a:fld>
            <a:endParaRPr lang="en-US" sz="1200" dirty="0">
              <a:solidFill>
                <a:schemeClr val="bg1">
                  <a:alpha val="60000"/>
                </a:schemeClr>
              </a:solidFill>
              <a:latin typeface="+mn-lt"/>
              <a:ea typeface="+mn-ea"/>
              <a:cs typeface="CiscoSans Thin"/>
            </a:endParaRPr>
          </a:p>
        </p:txBody>
      </p:sp>
      <p:sp>
        <p:nvSpPr>
          <p:cNvPr id="8"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60000"/>
                  </a:schemeClr>
                </a:solidFill>
                <a:latin typeface="+mn-lt"/>
                <a:ea typeface="+mn-ea"/>
                <a:cs typeface="CiscoSans Thin"/>
              </a:rPr>
              <a:t>© </a:t>
            </a:r>
            <a:r>
              <a:rPr lang="en-US" sz="600" dirty="0" smtClean="0">
                <a:solidFill>
                  <a:schemeClr val="bg1">
                    <a:alpha val="60000"/>
                  </a:schemeClr>
                </a:solidFill>
                <a:latin typeface="+mn-lt"/>
                <a:ea typeface="+mn-ea"/>
                <a:cs typeface="CiscoSans Thin"/>
              </a:rPr>
              <a:t>2016  </a:t>
            </a:r>
            <a:r>
              <a:rPr lang="en-US" sz="600" dirty="0">
                <a:solidFill>
                  <a:schemeClr val="bg1">
                    <a:alpha val="60000"/>
                  </a:schemeClr>
                </a:solidFill>
                <a:latin typeface="+mn-lt"/>
                <a:ea typeface="+mn-ea"/>
                <a:cs typeface="CiscoSans Thin"/>
              </a:rPr>
              <a:t>Cisco and/or its affiliates. All rights reserved.   Cisco Confidential</a:t>
            </a:r>
          </a:p>
        </p:txBody>
      </p:sp>
      <p:pic>
        <p:nvPicPr>
          <p:cNvPr id="9" name="Picture 2"/>
          <p:cNvPicPr>
            <a:picLocks noChangeAspect="1" noChangeArrowheads="1"/>
          </p:cNvPicPr>
          <p:nvPr/>
        </p:nvPicPr>
        <p:blipFill>
          <a:blip r:embed="rId2">
            <a:alphaModFix amt="60000"/>
            <a:biLevel thresh="25000"/>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12084599"/>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7"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1"/>
                </a:solidFill>
                <a:latin typeface="+mj-lt"/>
                <a:cs typeface="CiscoSans Thin"/>
              </a:defRPr>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1778357957"/>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2"/>
                </a:solidFill>
                <a:latin typeface="+mn-lt"/>
                <a:cs typeface="CiscoSans ExtraLight"/>
              </a:defRPr>
            </a:lvl1pPr>
          </a:lstStyle>
          <a:p>
            <a:pPr lvl="0"/>
            <a:r>
              <a:rPr lang="ja-JP" altLang="en-US" smtClean="0"/>
              <a:t>マスター テキストの書式設定</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422194" y="4644239"/>
            <a:ext cx="422129" cy="246851"/>
          </a:xfrm>
          <a:prstGeom prst="rect">
            <a:avLst/>
          </a:prstGeom>
          <a:noFill/>
          <a:ln w="9525" algn="ctr">
            <a:noFill/>
            <a:miter lim="800000"/>
            <a:headEnd/>
            <a:tailEnd/>
          </a:ln>
          <a:effectLst/>
        </p:spPr>
        <p:txBody>
          <a:bodyPr wrap="square" lIns="61586" tIns="30792" rIns="61586" bIns="30792" anchor="b">
            <a:spAutoFit/>
          </a:bodyPr>
          <a:lstStyle/>
          <a:p>
            <a:pPr algn="r" defTabSz="610744" fontAlgn="auto">
              <a:spcBef>
                <a:spcPts val="0"/>
              </a:spcBef>
              <a:spcAft>
                <a:spcPts val="0"/>
              </a:spcAft>
              <a:defRPr/>
            </a:pPr>
            <a:fld id="{6A1E46DC-7EF6-4EA2-B285-14272867D133}" type="slidenum">
              <a:rPr lang="en-US" sz="1200">
                <a:solidFill>
                  <a:srgbClr val="000000">
                    <a:alpha val="25000"/>
                  </a:srgbClr>
                </a:solidFill>
                <a:latin typeface="+mn-lt"/>
                <a:ea typeface="+mn-ea"/>
                <a:cs typeface="CiscoSans Thin"/>
              </a:rPr>
              <a:pPr algn="r" defTabSz="610744" fontAlgn="auto">
                <a:spcBef>
                  <a:spcPts val="0"/>
                </a:spcBef>
                <a:spcAft>
                  <a:spcPts val="0"/>
                </a:spcAft>
                <a:defRPr/>
              </a:pPr>
              <a:t>‹#›</a:t>
            </a:fld>
            <a:endParaRPr lang="en-US" sz="600" dirty="0">
              <a:solidFill>
                <a:srgbClr val="000000">
                  <a:alpha val="25000"/>
                </a:srgb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mn-lt"/>
                <a:ea typeface="+mn-ea"/>
                <a:cs typeface="CiscoSans Thin"/>
              </a:rPr>
              <a:t>© </a:t>
            </a:r>
            <a:r>
              <a:rPr lang="en-US" sz="600" dirty="0" smtClean="0">
                <a:solidFill>
                  <a:srgbClr val="000000">
                    <a:alpha val="25000"/>
                  </a:srgbClr>
                </a:solidFill>
                <a:latin typeface="+mn-lt"/>
                <a:ea typeface="+mn-ea"/>
                <a:cs typeface="CiscoSans Thin"/>
              </a:rPr>
              <a:t>2016  </a:t>
            </a:r>
            <a:r>
              <a:rPr lang="en-US" sz="600" dirty="0">
                <a:solidFill>
                  <a:srgbClr val="000000">
                    <a:alpha val="25000"/>
                  </a:srgbClr>
                </a:solidFill>
                <a:latin typeface="+mn-lt"/>
                <a:ea typeface="+mn-ea"/>
                <a:cs typeface="CiscoSans Thin"/>
              </a:rPr>
              <a:t>Cisco and/or its affiliates. All rights reserved.   Cisco </a:t>
            </a:r>
            <a:r>
              <a:rPr lang="en-US" altLang="ja-JP" sz="600" dirty="0" smtClean="0">
                <a:solidFill>
                  <a:srgbClr val="000000">
                    <a:alpha val="25000"/>
                  </a:srgbClr>
                </a:solidFill>
                <a:latin typeface="+mn-lt"/>
                <a:ea typeface="+mn-ea"/>
                <a:cs typeface="CiscoSans Thin"/>
              </a:rPr>
              <a:t>Public</a:t>
            </a:r>
            <a:endParaRPr lang="en-US" sz="600" dirty="0">
              <a:solidFill>
                <a:srgbClr val="000000">
                  <a:alpha val="25000"/>
                </a:srgbClr>
              </a:solidFill>
              <a:latin typeface="+mn-lt"/>
              <a:ea typeface="+mn-ea"/>
              <a:cs typeface="CiscoSans Thin"/>
            </a:endParaRPr>
          </a:p>
        </p:txBody>
      </p:sp>
      <p:pic>
        <p:nvPicPr>
          <p:cNvPr id="1029" name="Picture 2"/>
          <p:cNvPicPr>
            <a:picLocks noChangeAspect="1" noChangeArrowheads="1"/>
          </p:cNvPicPr>
          <p:nvPr/>
        </p:nvPicPr>
        <p:blipFill>
          <a:blip r:embed="rId50">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2" r:id="rId1"/>
    <p:sldLayoutId id="2147484018" r:id="rId2"/>
    <p:sldLayoutId id="2147484019" r:id="rId3"/>
    <p:sldLayoutId id="2147484020" r:id="rId4"/>
    <p:sldLayoutId id="2147483964" r:id="rId5"/>
    <p:sldLayoutId id="2147483965" r:id="rId6"/>
    <p:sldLayoutId id="2147484012"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 id="2147483976" r:id="rId18"/>
    <p:sldLayoutId id="2147483977" r:id="rId19"/>
    <p:sldLayoutId id="2147483978" r:id="rId20"/>
    <p:sldLayoutId id="2147483979" r:id="rId21"/>
    <p:sldLayoutId id="2147483980" r:id="rId22"/>
    <p:sldLayoutId id="2147483981" r:id="rId23"/>
    <p:sldLayoutId id="2147483982" r:id="rId24"/>
    <p:sldLayoutId id="2147483983" r:id="rId25"/>
    <p:sldLayoutId id="2147483984" r:id="rId26"/>
    <p:sldLayoutId id="2147483985" r:id="rId27"/>
    <p:sldLayoutId id="2147484006" r:id="rId28"/>
    <p:sldLayoutId id="2147484007" r:id="rId29"/>
    <p:sldLayoutId id="2147484008" r:id="rId30"/>
    <p:sldLayoutId id="2147484010" r:id="rId31"/>
    <p:sldLayoutId id="2147484009" r:id="rId32"/>
    <p:sldLayoutId id="2147484011" r:id="rId33"/>
    <p:sldLayoutId id="2147483986" r:id="rId34"/>
    <p:sldLayoutId id="2147483987" r:id="rId35"/>
    <p:sldLayoutId id="2147483989" r:id="rId36"/>
    <p:sldLayoutId id="2147483990" r:id="rId37"/>
    <p:sldLayoutId id="2147483991" r:id="rId38"/>
    <p:sldLayoutId id="2147483992" r:id="rId39"/>
    <p:sldLayoutId id="2147483993" r:id="rId40"/>
    <p:sldLayoutId id="2147483994" r:id="rId41"/>
    <p:sldLayoutId id="2147483995" r:id="rId42"/>
    <p:sldLayoutId id="2147483996" r:id="rId43"/>
    <p:sldLayoutId id="2147483997" r:id="rId44"/>
    <p:sldLayoutId id="2147483998" r:id="rId45"/>
    <p:sldLayoutId id="2147484016" r:id="rId46"/>
    <p:sldLayoutId id="2147484017" r:id="rId47"/>
    <p:sldLayoutId id="2147484015" r:id="rId48"/>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kumimoji="1" lang="en-US" sz="3200" kern="1200" dirty="0">
          <a:solidFill>
            <a:schemeClr val="tx2"/>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kumimoji="1"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kumimoji="1"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kumimoji="1"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kumimoji="1"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kumimoji="1"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kumimoji="1"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en-US"/>
      </a:defPPr>
      <a:lvl1pPr marL="0" algn="l" defTabSz="685777" rtl="0" eaLnBrk="1" latinLnBrk="0" hangingPunct="1">
        <a:defRPr kumimoji="1" sz="1400" kern="1200">
          <a:solidFill>
            <a:schemeClr val="tx1"/>
          </a:solidFill>
          <a:latin typeface="+mn-lt"/>
          <a:ea typeface="+mn-ea"/>
          <a:cs typeface="+mn-cs"/>
        </a:defRPr>
      </a:lvl1pPr>
      <a:lvl2pPr marL="342886" algn="l" defTabSz="685777" rtl="0" eaLnBrk="1" latinLnBrk="0" hangingPunct="1">
        <a:defRPr kumimoji="1" sz="1400" kern="1200">
          <a:solidFill>
            <a:schemeClr val="tx1"/>
          </a:solidFill>
          <a:latin typeface="+mn-lt"/>
          <a:ea typeface="+mn-ea"/>
          <a:cs typeface="+mn-cs"/>
        </a:defRPr>
      </a:lvl2pPr>
      <a:lvl3pPr marL="685777" algn="l" defTabSz="685777" rtl="0" eaLnBrk="1" latinLnBrk="0" hangingPunct="1">
        <a:defRPr kumimoji="1" sz="1400" kern="1200">
          <a:solidFill>
            <a:schemeClr val="tx1"/>
          </a:solidFill>
          <a:latin typeface="+mn-lt"/>
          <a:ea typeface="+mn-ea"/>
          <a:cs typeface="+mn-cs"/>
        </a:defRPr>
      </a:lvl3pPr>
      <a:lvl4pPr marL="1028665" algn="l" defTabSz="685777" rtl="0" eaLnBrk="1" latinLnBrk="0" hangingPunct="1">
        <a:defRPr kumimoji="1" sz="1400" kern="1200">
          <a:solidFill>
            <a:schemeClr val="tx1"/>
          </a:solidFill>
          <a:latin typeface="+mn-lt"/>
          <a:ea typeface="+mn-ea"/>
          <a:cs typeface="+mn-cs"/>
        </a:defRPr>
      </a:lvl4pPr>
      <a:lvl5pPr marL="1371555" algn="l" defTabSz="685777" rtl="0" eaLnBrk="1" latinLnBrk="0" hangingPunct="1">
        <a:defRPr kumimoji="1" sz="1400" kern="1200">
          <a:solidFill>
            <a:schemeClr val="tx1"/>
          </a:solidFill>
          <a:latin typeface="+mn-lt"/>
          <a:ea typeface="+mn-ea"/>
          <a:cs typeface="+mn-cs"/>
        </a:defRPr>
      </a:lvl5pPr>
      <a:lvl6pPr marL="1714441" algn="l" defTabSz="685777" rtl="0" eaLnBrk="1" latinLnBrk="0" hangingPunct="1">
        <a:defRPr kumimoji="1" sz="1400" kern="1200">
          <a:solidFill>
            <a:schemeClr val="tx1"/>
          </a:solidFill>
          <a:latin typeface="+mn-lt"/>
          <a:ea typeface="+mn-ea"/>
          <a:cs typeface="+mn-cs"/>
        </a:defRPr>
      </a:lvl6pPr>
      <a:lvl7pPr marL="2057332" algn="l" defTabSz="685777" rtl="0" eaLnBrk="1" latinLnBrk="0" hangingPunct="1">
        <a:defRPr kumimoji="1" sz="1400" kern="1200">
          <a:solidFill>
            <a:schemeClr val="tx1"/>
          </a:solidFill>
          <a:latin typeface="+mn-lt"/>
          <a:ea typeface="+mn-ea"/>
          <a:cs typeface="+mn-cs"/>
        </a:defRPr>
      </a:lvl7pPr>
      <a:lvl8pPr marL="2400220" algn="l" defTabSz="685777" rtl="0" eaLnBrk="1" latinLnBrk="0" hangingPunct="1">
        <a:defRPr kumimoji="1" sz="1400" kern="1200">
          <a:solidFill>
            <a:schemeClr val="tx1"/>
          </a:solidFill>
          <a:latin typeface="+mn-lt"/>
          <a:ea typeface="+mn-ea"/>
          <a:cs typeface="+mn-cs"/>
        </a:defRPr>
      </a:lvl8pPr>
      <a:lvl9pPr marL="2743110" algn="l" defTabSz="685777" rtl="0" eaLnBrk="1" latinLnBrk="0" hangingPunct="1">
        <a:defRPr kumimoji="1"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hyperlink" Target="http://www.soumu.go.jp/main_content/000168906.pdf" TargetMode="Externa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19.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6.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www.soumu.go.jp/main_sosiki/joho_tsusin/lan/pdf/lan_1.pdf"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hyperlink" Target="http://www.soumu.go.jp/main_sosiki/joho_tsusin/lan/pdf/lan_1.pdf" TargetMode="Externa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www.wi-fi.org/download.php?file=/sites/default/files/private/Wi-Fi_Alliance_Technical_Note_TKIP_v1.0.pdf" TargetMode="External"/><Relationship Id="rId2" Type="http://schemas.openxmlformats.org/officeDocument/2006/relationships/hyperlink" Target="http://www.wi-fi.org/ja/discover-wi-fi/security"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idx="1"/>
          </p:nvPr>
        </p:nvSpPr>
        <p:spPr/>
        <p:txBody>
          <a:bodyPr/>
          <a:lstStyle/>
          <a:p>
            <a:r>
              <a:rPr kumimoji="1" lang="ja-JP" altLang="en-US" dirty="0" smtClean="0"/>
              <a:t>シスコシステムズ合同会社</a:t>
            </a:r>
            <a:endParaRPr kumimoji="1" lang="ja-JP" altLang="en-US" dirty="0"/>
          </a:p>
        </p:txBody>
      </p:sp>
      <p:sp>
        <p:nvSpPr>
          <p:cNvPr id="3" name="テキスト プレースホルダー 2"/>
          <p:cNvSpPr>
            <a:spLocks noGrp="1"/>
          </p:cNvSpPr>
          <p:nvPr>
            <p:ph type="body" sz="quarter" idx="11"/>
          </p:nvPr>
        </p:nvSpPr>
        <p:spPr/>
        <p:txBody>
          <a:bodyPr/>
          <a:lstStyle/>
          <a:p>
            <a:r>
              <a:rPr kumimoji="1" lang="ja-JP" altLang="en-US" dirty="0" smtClean="0">
                <a:effectLst>
                  <a:glow rad="12700">
                    <a:schemeClr val="tx1">
                      <a:lumMod val="60000"/>
                      <a:lumOff val="40000"/>
                    </a:schemeClr>
                  </a:glow>
                </a:effectLst>
              </a:rPr>
              <a:t>パートナー システムズ エンジニアリング</a:t>
            </a:r>
            <a:endParaRPr kumimoji="1" lang="ja-JP" altLang="en-US" dirty="0">
              <a:effectLst>
                <a:glow rad="12700">
                  <a:schemeClr val="tx1">
                    <a:lumMod val="60000"/>
                    <a:lumOff val="40000"/>
                  </a:schemeClr>
                </a:glow>
              </a:effectLst>
            </a:endParaRPr>
          </a:p>
        </p:txBody>
      </p:sp>
      <p:sp>
        <p:nvSpPr>
          <p:cNvPr id="4" name="テキスト プレースホルダー 3"/>
          <p:cNvSpPr>
            <a:spLocks noGrp="1"/>
          </p:cNvSpPr>
          <p:nvPr>
            <p:ph type="body" sz="quarter" idx="12"/>
          </p:nvPr>
        </p:nvSpPr>
        <p:spPr/>
        <p:txBody>
          <a:bodyPr/>
          <a:lstStyle/>
          <a:p>
            <a:r>
              <a:rPr lang="en-US" altLang="ja-JP" dirty="0">
                <a:effectLst>
                  <a:glow rad="12700">
                    <a:schemeClr val="tx1">
                      <a:lumMod val="60000"/>
                      <a:lumOff val="40000"/>
                    </a:schemeClr>
                  </a:glow>
                </a:effectLst>
              </a:rPr>
              <a:t>Toshiya</a:t>
            </a:r>
            <a:r>
              <a:rPr lang="ja-JP" altLang="en-US" dirty="0">
                <a:effectLst>
                  <a:glow rad="12700">
                    <a:schemeClr val="tx1">
                      <a:lumMod val="60000"/>
                      <a:lumOff val="40000"/>
                    </a:schemeClr>
                  </a:glow>
                </a:effectLst>
              </a:rPr>
              <a:t> </a:t>
            </a:r>
            <a:r>
              <a:rPr lang="en-US" altLang="ja-JP" dirty="0">
                <a:effectLst>
                  <a:glow rad="12700">
                    <a:schemeClr val="tx1">
                      <a:lumMod val="60000"/>
                      <a:lumOff val="40000"/>
                    </a:schemeClr>
                  </a:glow>
                </a:effectLst>
              </a:rPr>
              <a:t>Ando</a:t>
            </a:r>
            <a:r>
              <a:rPr lang="ja-JP" altLang="en-US" dirty="0">
                <a:effectLst>
                  <a:glow rad="12700">
                    <a:schemeClr val="tx1">
                      <a:lumMod val="60000"/>
                      <a:lumOff val="40000"/>
                    </a:schemeClr>
                  </a:glow>
                </a:effectLst>
              </a:rPr>
              <a:t> </a:t>
            </a:r>
            <a:r>
              <a:rPr lang="en-US" altLang="ja-JP" dirty="0">
                <a:effectLst>
                  <a:glow rad="12700">
                    <a:schemeClr val="tx1">
                      <a:lumMod val="60000"/>
                      <a:lumOff val="40000"/>
                    </a:schemeClr>
                  </a:glow>
                </a:effectLst>
              </a:rPr>
              <a:t>&lt;tosando@cisco.com&gt;</a:t>
            </a:r>
            <a:endParaRPr lang="ja-JP" altLang="en-US" dirty="0">
              <a:effectLst>
                <a:glow rad="12700">
                  <a:schemeClr val="tx1">
                    <a:lumMod val="60000"/>
                    <a:lumOff val="40000"/>
                  </a:schemeClr>
                </a:glow>
              </a:effectLst>
            </a:endParaRPr>
          </a:p>
        </p:txBody>
      </p:sp>
      <p:sp>
        <p:nvSpPr>
          <p:cNvPr id="6" name="タイトル 5"/>
          <p:cNvSpPr>
            <a:spLocks noGrp="1"/>
          </p:cNvSpPr>
          <p:nvPr>
            <p:ph type="ctrTitle"/>
          </p:nvPr>
        </p:nvSpPr>
        <p:spPr/>
        <p:txBody>
          <a:bodyPr/>
          <a:lstStyle/>
          <a:p>
            <a:r>
              <a:rPr lang="ja-JP" altLang="en-US" sz="4800" dirty="0"/>
              <a:t>［</a:t>
            </a:r>
            <a:r>
              <a:rPr lang="en-US" altLang="ja-JP" sz="4800" dirty="0"/>
              <a:t>EN-3</a:t>
            </a:r>
            <a:r>
              <a:rPr lang="ja-JP" altLang="en-US" sz="4800" dirty="0" smtClean="0"/>
              <a:t>］</a:t>
            </a:r>
            <a:r>
              <a:rPr lang="en-US" altLang="ja-JP" sz="4800" dirty="0" smtClean="0"/>
              <a:t/>
            </a:r>
            <a:br>
              <a:rPr lang="en-US" altLang="ja-JP" sz="4800" dirty="0" smtClean="0"/>
            </a:br>
            <a:r>
              <a:rPr lang="ja-JP" altLang="en-US" sz="4800" dirty="0" smtClean="0"/>
              <a:t>無線</a:t>
            </a:r>
            <a:r>
              <a:rPr lang="en-US" altLang="ja-JP" sz="4800" dirty="0"/>
              <a:t>LAN </a:t>
            </a:r>
            <a:r>
              <a:rPr lang="ja-JP" altLang="en-US" sz="4800" dirty="0"/>
              <a:t>セキュリティ</a:t>
            </a:r>
            <a:r>
              <a:rPr lang="ja-JP" altLang="en-US" sz="4800" dirty="0" smtClean="0"/>
              <a:t>事始め</a:t>
            </a:r>
            <a:endParaRPr kumimoji="1" lang="ja-JP" altLang="en-US" sz="2800" dirty="0"/>
          </a:p>
        </p:txBody>
      </p:sp>
      <p:sp>
        <p:nvSpPr>
          <p:cNvPr id="8" name="正方形/長方形 7"/>
          <p:cNvSpPr/>
          <p:nvPr/>
        </p:nvSpPr>
        <p:spPr>
          <a:xfrm>
            <a:off x="3386136" y="4516438"/>
            <a:ext cx="5757864" cy="307777"/>
          </a:xfrm>
          <a:prstGeom prst="rect">
            <a:avLst/>
          </a:prstGeom>
        </p:spPr>
        <p:txBody>
          <a:bodyPr wrap="square">
            <a:spAutoFit/>
          </a:bodyPr>
          <a:lstStyle/>
          <a:p>
            <a:r>
              <a:rPr lang="ja-JP" altLang="en-US" sz="1400" dirty="0" smtClean="0">
                <a:ln w="0"/>
                <a:solidFill>
                  <a:schemeClr val="bg1"/>
                </a:solidFill>
                <a:effectLst>
                  <a:glow rad="12700">
                    <a:schemeClr val="tx1">
                      <a:lumMod val="60000"/>
                      <a:lumOff val="40000"/>
                    </a:schemeClr>
                  </a:glow>
                </a:effectLst>
              </a:rPr>
              <a:t>本資料</a:t>
            </a:r>
            <a:r>
              <a:rPr lang="ja-JP" altLang="en-US" sz="1400" dirty="0">
                <a:ln w="0"/>
                <a:solidFill>
                  <a:schemeClr val="bg1"/>
                </a:solidFill>
                <a:effectLst>
                  <a:glow rad="12700">
                    <a:schemeClr val="tx1">
                      <a:lumMod val="60000"/>
                      <a:lumOff val="40000"/>
                    </a:schemeClr>
                  </a:glow>
                </a:effectLst>
              </a:rPr>
              <a:t>に記載の各社社名、製品名は、各社の商標または登録商標です。</a:t>
            </a:r>
          </a:p>
        </p:txBody>
      </p:sp>
    </p:spTree>
    <p:extLst>
      <p:ext uri="{BB962C8B-B14F-4D97-AF65-F5344CB8AC3E}">
        <p14:creationId xmlns:p14="http://schemas.microsoft.com/office/powerpoint/2010/main" val="54126216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WPA2-Enterprise </a:t>
            </a:r>
            <a:r>
              <a:rPr lang="ja-JP" altLang="en-US" dirty="0"/>
              <a:t>と</a:t>
            </a:r>
            <a:r>
              <a:rPr lang="en-US" altLang="ja-JP" dirty="0"/>
              <a:t> WPA2-Personal</a:t>
            </a:r>
            <a:endParaRPr kumimoji="1" lang="ja-JP" altLang="en-US" dirty="0"/>
          </a:p>
        </p:txBody>
      </p:sp>
      <p:graphicFrame>
        <p:nvGraphicFramePr>
          <p:cNvPr id="4" name="表 3"/>
          <p:cNvGraphicFramePr>
            <a:graphicFrameLocks noGrp="1"/>
          </p:cNvGraphicFramePr>
          <p:nvPr>
            <p:extLst/>
          </p:nvPr>
        </p:nvGraphicFramePr>
        <p:xfrm>
          <a:off x="431794" y="1771844"/>
          <a:ext cx="8353433" cy="2405840"/>
        </p:xfrm>
        <a:graphic>
          <a:graphicData uri="http://schemas.openxmlformats.org/drawingml/2006/table">
            <a:tbl>
              <a:tblPr firstRow="1" bandRow="1">
                <a:tableStyleId>{C083E6E3-FA7D-4D7B-A595-EF9225AFEA82}</a:tableStyleId>
              </a:tblPr>
              <a:tblGrid>
                <a:gridCol w="354019">
                  <a:extLst>
                    <a:ext uri="{9D8B030D-6E8A-4147-A177-3AD203B41FA5}">
                      <a16:colId xmlns:a16="http://schemas.microsoft.com/office/drawing/2014/main" xmlns="" val="3251983948"/>
                    </a:ext>
                  </a:extLst>
                </a:gridCol>
                <a:gridCol w="690161">
                  <a:extLst>
                    <a:ext uri="{9D8B030D-6E8A-4147-A177-3AD203B41FA5}">
                      <a16:colId xmlns:a16="http://schemas.microsoft.com/office/drawing/2014/main" xmlns="" val="4027946984"/>
                    </a:ext>
                  </a:extLst>
                </a:gridCol>
                <a:gridCol w="1044179">
                  <a:extLst>
                    <a:ext uri="{9D8B030D-6E8A-4147-A177-3AD203B41FA5}">
                      <a16:colId xmlns:a16="http://schemas.microsoft.com/office/drawing/2014/main" xmlns="" val="270984817"/>
                    </a:ext>
                  </a:extLst>
                </a:gridCol>
                <a:gridCol w="1044179">
                  <a:extLst>
                    <a:ext uri="{9D8B030D-6E8A-4147-A177-3AD203B41FA5}">
                      <a16:colId xmlns:a16="http://schemas.microsoft.com/office/drawing/2014/main" xmlns="" val="1686315142"/>
                    </a:ext>
                  </a:extLst>
                </a:gridCol>
                <a:gridCol w="1044179">
                  <a:extLst>
                    <a:ext uri="{9D8B030D-6E8A-4147-A177-3AD203B41FA5}">
                      <a16:colId xmlns:a16="http://schemas.microsoft.com/office/drawing/2014/main" xmlns="" val="3125299013"/>
                    </a:ext>
                  </a:extLst>
                </a:gridCol>
                <a:gridCol w="1044179">
                  <a:extLst>
                    <a:ext uri="{9D8B030D-6E8A-4147-A177-3AD203B41FA5}">
                      <a16:colId xmlns:a16="http://schemas.microsoft.com/office/drawing/2014/main" xmlns="" val="754860539"/>
                    </a:ext>
                  </a:extLst>
                </a:gridCol>
                <a:gridCol w="1044179">
                  <a:extLst>
                    <a:ext uri="{9D8B030D-6E8A-4147-A177-3AD203B41FA5}">
                      <a16:colId xmlns:a16="http://schemas.microsoft.com/office/drawing/2014/main" xmlns="" val="14184300"/>
                    </a:ext>
                  </a:extLst>
                </a:gridCol>
                <a:gridCol w="1044179">
                  <a:extLst>
                    <a:ext uri="{9D8B030D-6E8A-4147-A177-3AD203B41FA5}">
                      <a16:colId xmlns:a16="http://schemas.microsoft.com/office/drawing/2014/main" xmlns="" val="1390896312"/>
                    </a:ext>
                  </a:extLst>
                </a:gridCol>
                <a:gridCol w="1044179">
                  <a:extLst>
                    <a:ext uri="{9D8B030D-6E8A-4147-A177-3AD203B41FA5}">
                      <a16:colId xmlns:a16="http://schemas.microsoft.com/office/drawing/2014/main" xmlns="" val="2847135252"/>
                    </a:ext>
                  </a:extLst>
                </a:gridCol>
              </a:tblGrid>
              <a:tr h="325219">
                <a:tc rowSpan="2" gridSpan="2">
                  <a:txBody>
                    <a:bodyPr/>
                    <a:lstStyle/>
                    <a:p>
                      <a:endParaRPr kumimoji="1" lang="ja-JP" altLang="en-US" dirty="0"/>
                    </a:p>
                  </a:txBody>
                  <a:tcPr anchor="ctr"/>
                </a:tc>
                <a:tc rowSpan="2" hMerge="1">
                  <a:txBody>
                    <a:bodyPr/>
                    <a:lstStyle/>
                    <a:p>
                      <a:endParaRPr kumimoji="1" lang="ja-JP" altLang="en-US"/>
                    </a:p>
                  </a:txBody>
                  <a:tcPr/>
                </a:tc>
                <a:tc rowSpan="2">
                  <a:txBody>
                    <a:bodyPr/>
                    <a:lstStyle/>
                    <a:p>
                      <a:pPr algn="ctr"/>
                      <a:r>
                        <a:rPr kumimoji="1" lang="en-US" altLang="ja-JP" dirty="0" smtClean="0"/>
                        <a:t>WEP</a:t>
                      </a:r>
                      <a:endParaRPr kumimoji="1" lang="ja-JP" altLang="en-US" b="1" dirty="0">
                        <a:solidFill>
                          <a:schemeClr val="accent1"/>
                        </a:solidFill>
                      </a:endParaRPr>
                    </a:p>
                  </a:txBody>
                  <a:tcPr anchor="ctr"/>
                </a:tc>
                <a:tc gridSpan="2">
                  <a:txBody>
                    <a:bodyPr/>
                    <a:lstStyle/>
                    <a:p>
                      <a:pPr algn="ctr"/>
                      <a:r>
                        <a:rPr kumimoji="1" lang="en-US" altLang="ja-JP" dirty="0" smtClean="0"/>
                        <a:t>WPA</a:t>
                      </a:r>
                      <a:endParaRPr kumimoji="1" lang="ja-JP" altLang="en-US" b="1" dirty="0">
                        <a:solidFill>
                          <a:schemeClr val="accent1"/>
                        </a:solidFill>
                      </a:endParaRPr>
                    </a:p>
                  </a:txBody>
                  <a:tcPr anchor="ctr"/>
                </a:tc>
                <a:tc hMerge="1">
                  <a:txBody>
                    <a:bodyPr/>
                    <a:lstStyle/>
                    <a:p>
                      <a:endParaRPr kumimoji="1" lang="ja-JP" altLang="en-US"/>
                    </a:p>
                  </a:txBody>
                  <a:tcPr/>
                </a:tc>
                <a:tc gridSpan="2">
                  <a:txBody>
                    <a:bodyPr/>
                    <a:lstStyle/>
                    <a:p>
                      <a:pPr algn="ctr"/>
                      <a:r>
                        <a:rPr kumimoji="1" lang="en-US" altLang="ja-JP" dirty="0" smtClean="0"/>
                        <a:t>WPA2</a:t>
                      </a:r>
                      <a:endParaRPr kumimoji="1" lang="ja-JP" altLang="en-US" b="1" dirty="0">
                        <a:solidFill>
                          <a:schemeClr val="accent1"/>
                        </a:solidFill>
                      </a:endParaRPr>
                    </a:p>
                  </a:txBody>
                  <a:tcPr anchor="ctr"/>
                </a:tc>
                <a:tc hMerge="1">
                  <a:txBody>
                    <a:bodyPr/>
                    <a:lstStyle/>
                    <a:p>
                      <a:endParaRPr kumimoji="1" lang="ja-JP" altLang="en-US"/>
                    </a:p>
                  </a:txBody>
                  <a:tcPr/>
                </a:tc>
                <a:tc rowSpan="2">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ja-JP" altLang="en-US" sz="1200" dirty="0" smtClean="0"/>
                        <a:t>アルゴリズム</a:t>
                      </a:r>
                      <a:endParaRPr lang="ja-JP" altLang="en-US" sz="1200" b="1" dirty="0" smtClean="0">
                        <a:solidFill>
                          <a:schemeClr val="accent1"/>
                        </a:solidFill>
                      </a:endParaRPr>
                    </a:p>
                  </a:txBody>
                  <a:tcPr anchor="ctr"/>
                </a:tc>
                <a:tc rowSpan="2">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ja-JP" altLang="en-US" sz="1200" dirty="0" smtClean="0"/>
                        <a:t>完全性保証</a:t>
                      </a:r>
                      <a:endParaRPr lang="ja-JP" altLang="en-US" sz="1200" b="1" dirty="0" smtClean="0">
                        <a:solidFill>
                          <a:schemeClr val="accent1"/>
                        </a:solidFill>
                      </a:endParaRPr>
                    </a:p>
                  </a:txBody>
                  <a:tcPr anchor="ctr"/>
                </a:tc>
                <a:extLst>
                  <a:ext uri="{0D108BD9-81ED-4DB2-BD59-A6C34878D82A}">
                    <a16:rowId xmlns:a16="http://schemas.microsoft.com/office/drawing/2014/main" xmlns="" val="1972996279"/>
                  </a:ext>
                </a:extLst>
              </a:tr>
              <a:tr h="325219">
                <a:tc gridSpan="2" vMerge="1">
                  <a:txBody>
                    <a:bodyPr/>
                    <a:lstStyle/>
                    <a:p>
                      <a:endParaRPr kumimoji="1" lang="ja-JP" altLang="en-US" dirty="0"/>
                    </a:p>
                  </a:txBody>
                  <a:tcPr/>
                </a:tc>
                <a:tc hMerge="1" vMerge="1">
                  <a:txBody>
                    <a:bodyPr/>
                    <a:lstStyle/>
                    <a:p>
                      <a:endParaRPr kumimoji="1" lang="ja-JP" altLang="en-US"/>
                    </a:p>
                  </a:txBody>
                  <a:tcPr/>
                </a:tc>
                <a:tc vMerge="1">
                  <a:txBody>
                    <a:bodyPr/>
                    <a:lstStyle/>
                    <a:p>
                      <a:endParaRPr kumimoji="1" lang="ja-JP" altLang="en-US" dirty="0"/>
                    </a:p>
                  </a:txBody>
                  <a:tcP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en-US" altLang="ja-JP" dirty="0" smtClean="0"/>
                        <a:t>E</a:t>
                      </a:r>
                      <a:r>
                        <a:rPr kumimoji="1" lang="en-US" altLang="ja-JP" baseline="0" dirty="0" smtClean="0"/>
                        <a:t>nterprise</a:t>
                      </a:r>
                      <a:endParaRPr kumimoji="1" lang="ja-JP" altLang="en-US" dirty="0" smtClean="0"/>
                    </a:p>
                  </a:txBody>
                  <a:tcPr anchor="ctr"/>
                </a:tc>
                <a:tc>
                  <a:txBody>
                    <a:bodyPr/>
                    <a:lstStyle/>
                    <a:p>
                      <a:pPr algn="ctr"/>
                      <a:r>
                        <a:rPr kumimoji="1" lang="en-US" altLang="ja-JP" dirty="0" smtClean="0"/>
                        <a:t>Personal</a:t>
                      </a:r>
                      <a:endParaRPr kumimoji="1" lang="ja-JP" altLang="en-US" dirty="0"/>
                    </a:p>
                  </a:txBody>
                  <a:tcPr anchor="ct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en-US" altLang="ja-JP" dirty="0" smtClean="0"/>
                        <a:t>E</a:t>
                      </a:r>
                      <a:r>
                        <a:rPr kumimoji="1" lang="en-US" altLang="ja-JP" baseline="0" dirty="0" smtClean="0"/>
                        <a:t>nterprise</a:t>
                      </a:r>
                      <a:endParaRPr kumimoji="1" lang="ja-JP" altLang="en-US" dirty="0" smtClean="0"/>
                    </a:p>
                  </a:txBody>
                  <a:tcPr anchor="ctr"/>
                </a:tc>
                <a:tc>
                  <a:txBody>
                    <a:bodyPr/>
                    <a:lstStyle/>
                    <a:p>
                      <a:pPr algn="ctr"/>
                      <a:r>
                        <a:rPr kumimoji="1" lang="en-US" altLang="ja-JP" dirty="0" smtClean="0"/>
                        <a:t>Personal</a:t>
                      </a:r>
                      <a:endParaRPr kumimoji="1" lang="ja-JP" altLang="en-US" dirty="0"/>
                    </a:p>
                  </a:txBody>
                  <a:tcPr anchor="ctr"/>
                </a:tc>
                <a:tc vMerge="1">
                  <a:txBody>
                    <a:bodyPr/>
                    <a:lstStyle/>
                    <a:p>
                      <a:pPr algn="ctr"/>
                      <a:endParaRPr lang="ja-JP" altLang="en-US" dirty="0"/>
                    </a:p>
                  </a:txBody>
                  <a:tcPr anchor="ctr">
                    <a:lnB w="12700" cap="flat" cmpd="sng" algn="ctr">
                      <a:solidFill>
                        <a:schemeClr val="tx1"/>
                      </a:solidFill>
                      <a:prstDash val="solid"/>
                      <a:round/>
                      <a:headEnd type="none" w="med" len="med"/>
                      <a:tailEnd type="none" w="med" len="med"/>
                    </a:lnB>
                    <a:noFill/>
                  </a:tcPr>
                </a:tc>
                <a:tc vMerge="1">
                  <a:txBody>
                    <a:bodyPr/>
                    <a:lstStyle/>
                    <a:p>
                      <a:pPr algn="ctr"/>
                      <a:endParaRPr lang="ja-JP" altLang="en-US" dirty="0"/>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6957634"/>
                  </a:ext>
                </a:extLst>
              </a:tr>
              <a:tr h="412414">
                <a:tc rowSpan="3">
                  <a:txBody>
                    <a:bodyPr/>
                    <a:lstStyle/>
                    <a:p>
                      <a:pPr marL="0" marR="0" lvl="0" indent="-163498" algn="l" defTabSz="685777" rtl="0" eaLnBrk="1" fontAlgn="auto" latinLnBrk="0" hangingPunct="1">
                        <a:lnSpc>
                          <a:spcPct val="100000"/>
                        </a:lnSpc>
                        <a:spcBef>
                          <a:spcPts val="0"/>
                        </a:spcBef>
                        <a:spcAft>
                          <a:spcPts val="0"/>
                        </a:spcAft>
                        <a:buClrTx/>
                        <a:buSzTx/>
                        <a:buFontTx/>
                        <a:buNone/>
                        <a:tabLst/>
                        <a:defRPr/>
                      </a:pPr>
                      <a:r>
                        <a:rPr kumimoji="1" lang="ja-JP" altLang="en-US" dirty="0" smtClean="0"/>
                        <a:t>暗号化</a:t>
                      </a:r>
                      <a:endParaRPr kumimoji="1" lang="ja-JP" altLang="en-US" b="1" dirty="0" smtClean="0"/>
                    </a:p>
                  </a:txBody>
                  <a:tcPr anchor="ctr"/>
                </a:tc>
                <a:tc>
                  <a:txBody>
                    <a:bodyPr/>
                    <a:lstStyle/>
                    <a:p>
                      <a:pPr marL="0" marR="0" lvl="0" indent="-163498" algn="l" defTabSz="685777" rtl="0" eaLnBrk="1" fontAlgn="auto" latinLnBrk="0" hangingPunct="1">
                        <a:lnSpc>
                          <a:spcPct val="100000"/>
                        </a:lnSpc>
                        <a:spcBef>
                          <a:spcPts val="0"/>
                        </a:spcBef>
                        <a:spcAft>
                          <a:spcPts val="0"/>
                        </a:spcAft>
                        <a:buClrTx/>
                        <a:buSzTx/>
                        <a:buFontTx/>
                        <a:buNone/>
                        <a:tabLst/>
                        <a:defRPr/>
                      </a:pPr>
                      <a:r>
                        <a:rPr kumimoji="1" lang="en-US" altLang="ja-JP" dirty="0" smtClean="0"/>
                        <a:t>WEP</a:t>
                      </a:r>
                      <a:endParaRPr kumimoji="1" lang="ja-JP" altLang="en-US" b="1" dirty="0" smtClean="0"/>
                    </a:p>
                  </a:txBody>
                  <a:tcPr anchor="ctr"/>
                </a:tc>
                <a:tc>
                  <a:txBody>
                    <a:bodyPr/>
                    <a:lstStyle/>
                    <a:p>
                      <a:pPr algn="ctr"/>
                      <a:r>
                        <a:rPr kumimoji="1" lang="ja-JP" altLang="en-US" dirty="0" smtClean="0"/>
                        <a:t>必須</a:t>
                      </a:r>
                      <a:endParaRPr kumimoji="1" lang="ja-JP" altLang="en-US" dirty="0"/>
                    </a:p>
                  </a:txBody>
                  <a:tcPr anchor="ctr"/>
                </a:tc>
                <a:tc gridSpan="2">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en-US" altLang="ja-JP" sz="1400" u="none" strike="noStrike" kern="1200" cap="none" spc="0" normalizeH="0" baseline="0" noProof="0" dirty="0" smtClean="0">
                          <a:ln>
                            <a:noFill/>
                          </a:ln>
                          <a:effectLst/>
                          <a:uLnTx/>
                          <a:uFillTx/>
                        </a:rPr>
                        <a:t>-</a:t>
                      </a:r>
                      <a:endParaRPr kumimoji="1" lang="en-US" altLang="ja-JP"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nchor="ctr"/>
                </a:tc>
                <a:tc hMerge="1">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tc>
                <a:tc gridSpan="2">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en-US" altLang="ja-JP" sz="1400" u="none" strike="noStrike" kern="1200" cap="none" spc="0" normalizeH="0" baseline="0" noProof="0" dirty="0" smtClean="0">
                          <a:ln>
                            <a:noFill/>
                          </a:ln>
                          <a:effectLst/>
                          <a:uLnTx/>
                          <a:uFillTx/>
                        </a:rPr>
                        <a:t>-</a:t>
                      </a:r>
                      <a:endParaRPr kumimoji="1" lang="en-US" altLang="ja-JP"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nchor="ctr"/>
                </a:tc>
                <a:tc hMerge="1">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tc>
                <a:tc>
                  <a:txBody>
                    <a:bodyPr/>
                    <a:lstStyle/>
                    <a:p>
                      <a:pPr algn="ctr"/>
                      <a:r>
                        <a:rPr lang="en-US" dirty="0"/>
                        <a:t>RC4</a:t>
                      </a:r>
                    </a:p>
                  </a:txBody>
                  <a:tcPr anchor="ctr"/>
                </a:tc>
                <a:tc>
                  <a:txBody>
                    <a:bodyPr/>
                    <a:lstStyle/>
                    <a:p>
                      <a:pPr algn="ctr"/>
                      <a:r>
                        <a:rPr lang="en-US"/>
                        <a:t>CRC32</a:t>
                      </a:r>
                    </a:p>
                  </a:txBody>
                  <a:tcPr anchor="ctr"/>
                </a:tc>
                <a:extLst>
                  <a:ext uri="{0D108BD9-81ED-4DB2-BD59-A6C34878D82A}">
                    <a16:rowId xmlns:a16="http://schemas.microsoft.com/office/drawing/2014/main" xmlns="" val="3683379898"/>
                  </a:ext>
                </a:extLst>
              </a:tr>
              <a:tr h="412414">
                <a:tc vMerge="1">
                  <a:txBody>
                    <a:bodyPr/>
                    <a:lstStyle/>
                    <a:p>
                      <a:pPr marL="0" lvl="0" indent="-163498"/>
                      <a:endParaRPr kumimoji="1" lang="ja-JP" altLang="en-US" b="1" dirty="0"/>
                    </a:p>
                  </a:txBody>
                  <a:tcPr>
                    <a:lnR w="12700" cap="flat" cmpd="sng" algn="ctr">
                      <a:solidFill>
                        <a:schemeClr val="tx1"/>
                      </a:solidFill>
                      <a:prstDash val="solid"/>
                      <a:round/>
                      <a:headEnd type="none" w="med" len="med"/>
                      <a:tailEnd type="none" w="med" len="med"/>
                    </a:lnR>
                  </a:tcPr>
                </a:tc>
                <a:tc>
                  <a:txBody>
                    <a:bodyPr/>
                    <a:lstStyle/>
                    <a:p>
                      <a:pPr marL="0" marR="0" lvl="0" indent="-163498" algn="l" defTabSz="685777" rtl="0" eaLnBrk="1" fontAlgn="auto" latinLnBrk="0" hangingPunct="1">
                        <a:lnSpc>
                          <a:spcPct val="100000"/>
                        </a:lnSpc>
                        <a:spcBef>
                          <a:spcPts val="0"/>
                        </a:spcBef>
                        <a:spcAft>
                          <a:spcPts val="0"/>
                        </a:spcAft>
                        <a:buClrTx/>
                        <a:buSzTx/>
                        <a:buFontTx/>
                        <a:buNone/>
                        <a:tabLst/>
                        <a:defRPr/>
                      </a:pPr>
                      <a:r>
                        <a:rPr kumimoji="1" lang="en-US" altLang="ja-JP" dirty="0" smtClean="0"/>
                        <a:t>TKIP</a:t>
                      </a:r>
                      <a:endParaRPr kumimoji="1" lang="ja-JP" altLang="en-US" b="1" dirty="0" smtClean="0"/>
                    </a:p>
                  </a:txBody>
                  <a:tcPr anchor="ct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en-US" altLang="ja-JP" sz="1400" u="none" strike="noStrike" kern="1200" cap="none" spc="0" normalizeH="0" baseline="0" noProof="0" dirty="0" smtClean="0">
                          <a:ln>
                            <a:noFill/>
                          </a:ln>
                          <a:effectLst/>
                          <a:uLnTx/>
                          <a:uFillTx/>
                        </a:rPr>
                        <a:t>-</a:t>
                      </a:r>
                      <a:endParaRPr kumimoji="1" lang="en-US" altLang="ja-JP"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nchor="ctr"/>
                </a:tc>
                <a:tc gridSpan="2">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ja-JP" altLang="en-US" sz="1400" u="none" strike="noStrike" kern="1200" cap="none" spc="0" normalizeH="0" baseline="0" noProof="0" dirty="0" smtClean="0">
                          <a:ln>
                            <a:noFill/>
                          </a:ln>
                          <a:effectLst/>
                          <a:uLnTx/>
                          <a:uFillTx/>
                        </a:rPr>
                        <a:t>必須</a:t>
                      </a:r>
                      <a:endParaRPr kumimoji="1" lang="en-US" altLang="ja-JP"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nchor="ctr"/>
                </a:tc>
                <a:tc hMerge="1">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tc>
                <a:tc gridSpan="2">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ja-JP" altLang="en-US" sz="1400" u="none" strike="noStrike" kern="1200" cap="none" spc="0" normalizeH="0" baseline="0" noProof="0" dirty="0" smtClean="0">
                          <a:ln>
                            <a:noFill/>
                          </a:ln>
                          <a:effectLst/>
                          <a:uLnTx/>
                          <a:uFillTx/>
                        </a:rPr>
                        <a:t>任意</a:t>
                      </a:r>
                      <a:endParaRPr kumimoji="1" lang="ja-JP" altLang="en-US"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nchor="ctr"/>
                </a:tc>
                <a:tc hMerge="1">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tc>
                <a:tc>
                  <a:txBody>
                    <a:bodyPr/>
                    <a:lstStyle/>
                    <a:p>
                      <a:pPr algn="ctr"/>
                      <a:r>
                        <a:rPr lang="en-US" dirty="0"/>
                        <a:t>RC4</a:t>
                      </a:r>
                    </a:p>
                  </a:txBody>
                  <a:tcPr anchor="ctr"/>
                </a:tc>
                <a:tc>
                  <a:txBody>
                    <a:bodyPr/>
                    <a:lstStyle/>
                    <a:p>
                      <a:pPr algn="ctr"/>
                      <a:r>
                        <a:rPr lang="en-US" dirty="0"/>
                        <a:t>Michael</a:t>
                      </a:r>
                    </a:p>
                  </a:txBody>
                  <a:tcPr anchor="ctr"/>
                </a:tc>
                <a:extLst>
                  <a:ext uri="{0D108BD9-81ED-4DB2-BD59-A6C34878D82A}">
                    <a16:rowId xmlns:a16="http://schemas.microsoft.com/office/drawing/2014/main" xmlns="" val="4137435714"/>
                  </a:ext>
                </a:extLst>
              </a:tr>
              <a:tr h="412414">
                <a:tc vMerge="1">
                  <a:txBody>
                    <a:bodyPr/>
                    <a:lstStyle/>
                    <a:p>
                      <a:pPr marL="0" lvl="0" indent="-163498"/>
                      <a:endParaRPr kumimoji="1" lang="ja-JP" altLang="en-US" b="1" dirty="0"/>
                    </a:p>
                  </a:txBody>
                  <a:tcPr>
                    <a:lnR w="12700" cap="flat" cmpd="sng" algn="ctr">
                      <a:solidFill>
                        <a:schemeClr val="tx1"/>
                      </a:solidFill>
                      <a:prstDash val="solid"/>
                      <a:round/>
                      <a:headEnd type="none" w="med" len="med"/>
                      <a:tailEnd type="none" w="med" len="med"/>
                    </a:lnR>
                  </a:tcPr>
                </a:tc>
                <a:tc>
                  <a:txBody>
                    <a:bodyPr/>
                    <a:lstStyle/>
                    <a:p>
                      <a:pPr marL="0" marR="0" lvl="0" indent="-163498" algn="l" defTabSz="685777" rtl="0" eaLnBrk="1" fontAlgn="auto" latinLnBrk="0" hangingPunct="1">
                        <a:lnSpc>
                          <a:spcPct val="100000"/>
                        </a:lnSpc>
                        <a:spcBef>
                          <a:spcPts val="0"/>
                        </a:spcBef>
                        <a:spcAft>
                          <a:spcPts val="0"/>
                        </a:spcAft>
                        <a:buClrTx/>
                        <a:buSzTx/>
                        <a:buFontTx/>
                        <a:buNone/>
                        <a:tabLst/>
                        <a:defRPr/>
                      </a:pPr>
                      <a:r>
                        <a:rPr kumimoji="1" lang="en-US" altLang="ja-JP" dirty="0" smtClean="0"/>
                        <a:t>AES</a:t>
                      </a:r>
                      <a:endParaRPr kumimoji="1" lang="ja-JP" altLang="en-US" b="1" dirty="0" smtClean="0"/>
                    </a:p>
                  </a:txBody>
                  <a:tcPr anchor="ct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en-US" altLang="ja-JP" sz="1400" u="none" strike="noStrike" kern="1200" cap="none" spc="0" normalizeH="0" baseline="0" noProof="0" dirty="0" smtClean="0">
                          <a:ln>
                            <a:noFill/>
                          </a:ln>
                          <a:effectLst/>
                          <a:uLnTx/>
                          <a:uFillTx/>
                        </a:rPr>
                        <a:t>-</a:t>
                      </a:r>
                      <a:endParaRPr kumimoji="1" lang="en-US" altLang="ja-JP"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nchor="ctr"/>
                </a:tc>
                <a:tc gridSpan="2">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ja-JP" altLang="en-US" sz="1400" u="none" strike="noStrike" kern="1200" cap="none" spc="0" normalizeH="0" baseline="0" noProof="0" dirty="0" smtClean="0">
                          <a:ln>
                            <a:noFill/>
                          </a:ln>
                          <a:effectLst/>
                          <a:uLnTx/>
                          <a:uFillTx/>
                        </a:rPr>
                        <a:t>任意</a:t>
                      </a:r>
                      <a:endParaRPr kumimoji="1" lang="ja-JP" altLang="en-US"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nchor="ctr"/>
                </a:tc>
                <a:tc hMerge="1">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tc>
                <a:tc gridSpan="2">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ja-JP" altLang="en-US" sz="1400" u="none" strike="noStrike" kern="1200" cap="none" spc="0" normalizeH="0" baseline="0" noProof="0" dirty="0" smtClean="0">
                          <a:ln>
                            <a:noFill/>
                          </a:ln>
                          <a:effectLst/>
                          <a:uLnTx/>
                          <a:uFillTx/>
                        </a:rPr>
                        <a:t>必須</a:t>
                      </a:r>
                      <a:endParaRPr kumimoji="1" lang="ja-JP" altLang="en-US"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nchor="ctr"/>
                </a:tc>
                <a:tc hMerge="1">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tc>
                <a:tc>
                  <a:txBody>
                    <a:bodyPr/>
                    <a:lstStyle/>
                    <a:p>
                      <a:pPr algn="ctr"/>
                      <a:r>
                        <a:rPr lang="en-US" dirty="0"/>
                        <a:t>AES</a:t>
                      </a:r>
                    </a:p>
                  </a:txBody>
                  <a:tcPr anchor="ctr"/>
                </a:tc>
                <a:tc>
                  <a:txBody>
                    <a:bodyPr/>
                    <a:lstStyle/>
                    <a:p>
                      <a:pPr algn="ctr"/>
                      <a:r>
                        <a:rPr lang="en-US" dirty="0"/>
                        <a:t>CCM</a:t>
                      </a:r>
                    </a:p>
                  </a:txBody>
                  <a:tcPr anchor="ctr"/>
                </a:tc>
                <a:extLst>
                  <a:ext uri="{0D108BD9-81ED-4DB2-BD59-A6C34878D82A}">
                    <a16:rowId xmlns:a16="http://schemas.microsoft.com/office/drawing/2014/main" xmlns="" val="830197604"/>
                  </a:ext>
                </a:extLst>
              </a:tr>
              <a:tr h="412414">
                <a:tc gridSpan="2">
                  <a:txBody>
                    <a:bodyPr/>
                    <a:lstStyle/>
                    <a:p>
                      <a:r>
                        <a:rPr kumimoji="1" lang="ja-JP" altLang="en-US" dirty="0" smtClean="0"/>
                        <a:t>認証</a:t>
                      </a:r>
                      <a:endParaRPr kumimoji="1" lang="ja-JP" altLang="en-US" b="1" dirty="0"/>
                    </a:p>
                  </a:txBody>
                  <a:tcPr anchor="ctr"/>
                </a:tc>
                <a:tc hMerge="1">
                  <a:txBody>
                    <a:bodyPr/>
                    <a:lstStyle/>
                    <a:p>
                      <a:endParaRPr kumimoji="1" lang="ja-JP" altLang="en-US"/>
                    </a:p>
                  </a:txBody>
                  <a:tcPr/>
                </a:tc>
                <a:tc>
                  <a:txBody>
                    <a:bodyPr/>
                    <a:lstStyle/>
                    <a:p>
                      <a:pPr algn="ctr"/>
                      <a:r>
                        <a:rPr kumimoji="1" lang="ja-JP" altLang="en-US" dirty="0" smtClean="0"/>
                        <a:t>オープン</a:t>
                      </a:r>
                      <a:r>
                        <a:rPr kumimoji="1" lang="en-US" altLang="ja-JP" dirty="0" smtClean="0"/>
                        <a:t>/</a:t>
                      </a:r>
                      <a:r>
                        <a:rPr kumimoji="1" lang="ja-JP" altLang="en-US" dirty="0" smtClean="0"/>
                        <a:t>共通鍵</a:t>
                      </a:r>
                      <a:endParaRPr kumimoji="1" lang="ja-JP" altLang="en-US" dirty="0"/>
                    </a:p>
                  </a:txBody>
                  <a:tcPr anchor="ctr"/>
                </a:tc>
                <a:tc>
                  <a:txBody>
                    <a:bodyPr/>
                    <a:lstStyle/>
                    <a:p>
                      <a:pPr algn="ctr"/>
                      <a:r>
                        <a:rPr kumimoji="1" lang="en-US" altLang="ja-JP" dirty="0" smtClean="0"/>
                        <a:t>802.1X</a:t>
                      </a:r>
                      <a:endParaRPr kumimoji="1" lang="ja-JP" altLang="en-US" dirty="0"/>
                    </a:p>
                  </a:txBody>
                  <a:tcPr anchor="ctr"/>
                </a:tc>
                <a:tc>
                  <a:txBody>
                    <a:bodyPr/>
                    <a:lstStyle/>
                    <a:p>
                      <a:pPr algn="ctr"/>
                      <a:r>
                        <a:rPr kumimoji="1" lang="en-US" altLang="ja-JP" dirty="0" smtClean="0"/>
                        <a:t>PSK</a:t>
                      </a:r>
                      <a:endParaRPr kumimoji="1" lang="ja-JP" altLang="en-US" dirty="0"/>
                    </a:p>
                  </a:txBody>
                  <a:tcPr anchor="ctr"/>
                </a:tc>
                <a:tc>
                  <a:txBody>
                    <a:bodyPr/>
                    <a:lstStyle/>
                    <a:p>
                      <a:pPr algn="ctr"/>
                      <a:r>
                        <a:rPr kumimoji="1" lang="en-US" altLang="ja-JP" dirty="0" smtClean="0"/>
                        <a:t>802.1X</a:t>
                      </a:r>
                      <a:endParaRPr kumimoji="1" lang="ja-JP" altLang="en-US" dirty="0"/>
                    </a:p>
                  </a:txBody>
                  <a:tcPr anchor="ctr"/>
                </a:tc>
                <a:tc>
                  <a:txBody>
                    <a:bodyPr/>
                    <a:lstStyle/>
                    <a:p>
                      <a:pPr algn="ctr"/>
                      <a:r>
                        <a:rPr kumimoji="1" lang="en-US" altLang="ja-JP" dirty="0" smtClean="0"/>
                        <a:t>PSK</a:t>
                      </a: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extLst>
                  <a:ext uri="{0D108BD9-81ED-4DB2-BD59-A6C34878D82A}">
                    <a16:rowId xmlns:a16="http://schemas.microsoft.com/office/drawing/2014/main" xmlns="" val="906735624"/>
                  </a:ext>
                </a:extLst>
              </a:tr>
            </a:tbl>
          </a:graphicData>
        </a:graphic>
      </p:graphicFrame>
      <p:sp>
        <p:nvSpPr>
          <p:cNvPr id="5" name="TextBox 3"/>
          <p:cNvSpPr txBox="1"/>
          <p:nvPr/>
        </p:nvSpPr>
        <p:spPr>
          <a:xfrm>
            <a:off x="1065443" y="4208661"/>
            <a:ext cx="7384290" cy="523220"/>
          </a:xfrm>
          <a:prstGeom prst="rect">
            <a:avLst/>
          </a:prstGeom>
          <a:noFill/>
        </p:spPr>
        <p:txBody>
          <a:bodyPr wrap="square" rtlCol="0">
            <a:spAutoFit/>
          </a:bodyPr>
          <a:lstStyle/>
          <a:p>
            <a:r>
              <a:rPr lang="ja-JP" altLang="en-US" sz="1400" dirty="0" smtClean="0"/>
              <a:t>参考：</a:t>
            </a:r>
            <a:r>
              <a:rPr lang="en-US" sz="1400" dirty="0" smtClean="0"/>
              <a:t>WPA2</a:t>
            </a:r>
            <a:r>
              <a:rPr lang="ja-JP" altLang="en-US" sz="1400" dirty="0" smtClean="0"/>
              <a:t>は、</a:t>
            </a:r>
            <a:r>
              <a:rPr lang="en-US" altLang="ja-JP" sz="1400" dirty="0" smtClean="0"/>
              <a:t>WPA</a:t>
            </a:r>
            <a:r>
              <a:rPr lang="ja-JP" altLang="en-US" sz="1400" dirty="0" smtClean="0"/>
              <a:t>と違い事前認証、</a:t>
            </a:r>
            <a:r>
              <a:rPr lang="en-US" altLang="ja-JP" sz="1400" dirty="0" smtClean="0"/>
              <a:t>PMK</a:t>
            </a:r>
            <a:r>
              <a:rPr lang="ja-JP" altLang="en-US" sz="1400" dirty="0" smtClean="0"/>
              <a:t>キャッシュが行えます。</a:t>
            </a:r>
            <a:endParaRPr lang="en-US" altLang="ja-JP" sz="1400" dirty="0" smtClean="0"/>
          </a:p>
          <a:p>
            <a:r>
              <a:rPr lang="en-US" altLang="ja-JP" sz="1400" dirty="0" smtClean="0"/>
              <a:t>WEP</a:t>
            </a:r>
            <a:r>
              <a:rPr lang="ja-JP" altLang="en-US" sz="1400" dirty="0" err="1" smtClean="0"/>
              <a:t>、</a:t>
            </a:r>
            <a:r>
              <a:rPr lang="en-US" sz="1400" dirty="0" smtClean="0"/>
              <a:t>TKIP</a:t>
            </a:r>
            <a:r>
              <a:rPr lang="ja-JP" altLang="en-US" sz="1400" dirty="0" err="1" smtClean="0"/>
              <a:t>、</a:t>
            </a:r>
            <a:r>
              <a:rPr lang="en-US" altLang="ja-JP" sz="1400" dirty="0" smtClean="0"/>
              <a:t>AES+TKIP</a:t>
            </a:r>
            <a:r>
              <a:rPr lang="ja-JP" altLang="en-US" sz="1400" dirty="0" smtClean="0"/>
              <a:t>は、</a:t>
            </a:r>
            <a:r>
              <a:rPr lang="en-US" altLang="ja-JP" sz="1400" dirty="0" smtClean="0"/>
              <a:t>11n/ac</a:t>
            </a:r>
            <a:r>
              <a:rPr lang="ja-JP" altLang="en-US" sz="1400" dirty="0" smtClean="0"/>
              <a:t> </a:t>
            </a:r>
            <a:r>
              <a:rPr lang="ja-JP" altLang="en-US" sz="1400" dirty="0"/>
              <a:t>で</a:t>
            </a:r>
            <a:r>
              <a:rPr lang="ja-JP" altLang="en-US" sz="1400" dirty="0" smtClean="0"/>
              <a:t>は本来の通信速度が出</a:t>
            </a:r>
            <a:r>
              <a:rPr lang="ja-JP" altLang="en-US" sz="1400" dirty="0"/>
              <a:t>ず</a:t>
            </a:r>
            <a:r>
              <a:rPr lang="ja-JP" altLang="en-US" sz="1400" dirty="0" smtClean="0"/>
              <a:t>、速度劣化が起きます。</a:t>
            </a:r>
            <a:endParaRPr lang="en-US" sz="1400" dirty="0" smtClean="0"/>
          </a:p>
        </p:txBody>
      </p:sp>
      <p:sp>
        <p:nvSpPr>
          <p:cNvPr id="6" name="正方形/長方形 5"/>
          <p:cNvSpPr/>
          <p:nvPr/>
        </p:nvSpPr>
        <p:spPr>
          <a:xfrm>
            <a:off x="3439559" y="1433290"/>
            <a:ext cx="2544479" cy="338554"/>
          </a:xfrm>
          <a:prstGeom prst="rect">
            <a:avLst/>
          </a:prstGeom>
        </p:spPr>
        <p:txBody>
          <a:bodyPr wrap="none">
            <a:spAutoFit/>
          </a:bodyPr>
          <a:lstStyle/>
          <a:p>
            <a:r>
              <a:rPr lang="en-US" altLang="ja-JP" sz="1600" b="1" dirty="0">
                <a:solidFill>
                  <a:schemeClr val="accent1"/>
                </a:solidFill>
              </a:rPr>
              <a:t>Wi-Fi Alliance </a:t>
            </a:r>
            <a:r>
              <a:rPr lang="ja-JP" altLang="en-US" sz="1600" b="1" dirty="0">
                <a:solidFill>
                  <a:schemeClr val="accent1"/>
                </a:solidFill>
              </a:rPr>
              <a:t>による認定</a:t>
            </a:r>
          </a:p>
        </p:txBody>
      </p:sp>
      <p:sp>
        <p:nvSpPr>
          <p:cNvPr id="7" name="角丸四角形 6"/>
          <p:cNvSpPr/>
          <p:nvPr/>
        </p:nvSpPr>
        <p:spPr>
          <a:xfrm>
            <a:off x="4608510" y="1771843"/>
            <a:ext cx="2080389" cy="2405841"/>
          </a:xfrm>
          <a:prstGeom prst="roundRect">
            <a:avLst>
              <a:gd name="adj" fmla="val 8148"/>
            </a:avLst>
          </a:prstGeom>
          <a:no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 name="爆発 1 2"/>
          <p:cNvSpPr/>
          <p:nvPr/>
        </p:nvSpPr>
        <p:spPr>
          <a:xfrm rot="1546474">
            <a:off x="1202959" y="2209707"/>
            <a:ext cx="622349" cy="479170"/>
          </a:xfrm>
          <a:prstGeom prst="irregularSeal1">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smtClean="0">
                <a:ln w="3175">
                  <a:solidFill>
                    <a:schemeClr val="tx1"/>
                  </a:solidFill>
                </a:ln>
              </a:rPr>
              <a:t>脆弱</a:t>
            </a:r>
          </a:p>
        </p:txBody>
      </p:sp>
      <p:sp>
        <p:nvSpPr>
          <p:cNvPr id="8" name="爆発 1 7"/>
          <p:cNvSpPr/>
          <p:nvPr/>
        </p:nvSpPr>
        <p:spPr>
          <a:xfrm rot="1546474">
            <a:off x="1202959" y="2735175"/>
            <a:ext cx="622349" cy="479170"/>
          </a:xfrm>
          <a:prstGeom prst="irregularSeal1">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smtClean="0">
                <a:ln w="3175">
                  <a:solidFill>
                    <a:schemeClr val="tx1"/>
                  </a:solidFill>
                </a:ln>
              </a:rPr>
              <a:t>脆弱</a:t>
            </a:r>
          </a:p>
        </p:txBody>
      </p:sp>
    </p:spTree>
    <p:extLst>
      <p:ext uri="{BB962C8B-B14F-4D97-AF65-F5344CB8AC3E}">
        <p14:creationId xmlns:p14="http://schemas.microsoft.com/office/powerpoint/2010/main" val="1566506125"/>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様々な認証方式</a:t>
            </a:r>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301004513"/>
              </p:ext>
            </p:extLst>
          </p:nvPr>
        </p:nvGraphicFramePr>
        <p:xfrm>
          <a:off x="437766" y="1347788"/>
          <a:ext cx="8345492" cy="3168650"/>
        </p:xfrm>
        <a:graphic>
          <a:graphicData uri="http://schemas.openxmlformats.org/drawingml/2006/table">
            <a:tbl>
              <a:tblPr firstRow="1" bandRow="1">
                <a:tableStyleId>{C083E6E3-FA7D-4D7B-A595-EF9225AFEA82}</a:tableStyleId>
              </a:tblPr>
              <a:tblGrid>
                <a:gridCol w="1233872">
                  <a:extLst>
                    <a:ext uri="{9D8B030D-6E8A-4147-A177-3AD203B41FA5}">
                      <a16:colId xmlns:a16="http://schemas.microsoft.com/office/drawing/2014/main" xmlns="" val="2683457717"/>
                    </a:ext>
                  </a:extLst>
                </a:gridCol>
                <a:gridCol w="1422324">
                  <a:extLst>
                    <a:ext uri="{9D8B030D-6E8A-4147-A177-3AD203B41FA5}">
                      <a16:colId xmlns:a16="http://schemas.microsoft.com/office/drawing/2014/main" xmlns="" val="533883718"/>
                    </a:ext>
                  </a:extLst>
                </a:gridCol>
                <a:gridCol w="1422324">
                  <a:extLst>
                    <a:ext uri="{9D8B030D-6E8A-4147-A177-3AD203B41FA5}">
                      <a16:colId xmlns:a16="http://schemas.microsoft.com/office/drawing/2014/main" xmlns="" val="3791780399"/>
                    </a:ext>
                  </a:extLst>
                </a:gridCol>
                <a:gridCol w="1422324">
                  <a:extLst>
                    <a:ext uri="{9D8B030D-6E8A-4147-A177-3AD203B41FA5}">
                      <a16:colId xmlns:a16="http://schemas.microsoft.com/office/drawing/2014/main" xmlns="" val="2161086735"/>
                    </a:ext>
                  </a:extLst>
                </a:gridCol>
                <a:gridCol w="1422324">
                  <a:extLst>
                    <a:ext uri="{9D8B030D-6E8A-4147-A177-3AD203B41FA5}">
                      <a16:colId xmlns:a16="http://schemas.microsoft.com/office/drawing/2014/main" xmlns="" val="638484184"/>
                    </a:ext>
                  </a:extLst>
                </a:gridCol>
                <a:gridCol w="1422324">
                  <a:extLst>
                    <a:ext uri="{9D8B030D-6E8A-4147-A177-3AD203B41FA5}">
                      <a16:colId xmlns:a16="http://schemas.microsoft.com/office/drawing/2014/main" xmlns="" val="818924312"/>
                    </a:ext>
                  </a:extLst>
                </a:gridCol>
              </a:tblGrid>
              <a:tr h="282615">
                <a:tc rowSpan="2">
                  <a:txBody>
                    <a:bodyPr/>
                    <a:lstStyle/>
                    <a:p>
                      <a:pPr algn="ctr"/>
                      <a:endParaRPr kumimoji="1" lang="ja-JP" altLang="en-US" sz="1400" dirty="0"/>
                    </a:p>
                  </a:txBody>
                  <a:tcPr anchor="ctr"/>
                </a:tc>
                <a:tc rowSpan="2">
                  <a:txBody>
                    <a:bodyPr/>
                    <a:lstStyle/>
                    <a:p>
                      <a:pPr algn="ctr"/>
                      <a:r>
                        <a:rPr kumimoji="1" lang="ja-JP" altLang="en-US" sz="1400" dirty="0" smtClean="0"/>
                        <a:t>オープン認証</a:t>
                      </a:r>
                      <a:endParaRPr kumimoji="1" lang="ja-JP" altLang="en-US" sz="1400" dirty="0"/>
                    </a:p>
                  </a:txBody>
                  <a:tcPr marL="18000" marR="18000" anchor="ctr"/>
                </a:tc>
                <a:tc rowSpan="2">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altLang="ja-JP" sz="1400" dirty="0" smtClean="0"/>
                        <a:t>MAC</a:t>
                      </a:r>
                      <a:r>
                        <a:rPr lang="ja-JP" altLang="en-US" sz="1400" dirty="0" smtClean="0"/>
                        <a:t>アドレス認証</a:t>
                      </a:r>
                    </a:p>
                  </a:txBody>
                  <a:tcPr marL="18000" marR="18000" anchor="ctr"/>
                </a:tc>
                <a:tc rowSpan="2">
                  <a:txBody>
                    <a:bodyPr/>
                    <a:lstStyle/>
                    <a:p>
                      <a:pPr algn="ctr"/>
                      <a:r>
                        <a:rPr kumimoji="1" lang="en-US" altLang="ja-JP" sz="1400" dirty="0" smtClean="0"/>
                        <a:t>Web</a:t>
                      </a:r>
                      <a:r>
                        <a:rPr kumimoji="1" lang="ja-JP" altLang="en-US" sz="1400" dirty="0" smtClean="0"/>
                        <a:t>認証</a:t>
                      </a:r>
                      <a:endParaRPr kumimoji="1" lang="ja-JP" altLang="en-US" sz="1400" dirty="0"/>
                    </a:p>
                  </a:txBody>
                  <a:tcPr marL="18000" marR="18000" anchor="ctr"/>
                </a:tc>
                <a:tc gridSpan="2">
                  <a:txBody>
                    <a:bodyPr/>
                    <a:lstStyle/>
                    <a:p>
                      <a:pPr algn="ctr"/>
                      <a:r>
                        <a:rPr kumimoji="1" lang="en-US" altLang="ja-JP" sz="1200" dirty="0" smtClean="0"/>
                        <a:t>IEEE802.1X</a:t>
                      </a:r>
                      <a:r>
                        <a:rPr kumimoji="1" lang="ja-JP" altLang="en-US" sz="1200" dirty="0" smtClean="0"/>
                        <a:t>認証</a:t>
                      </a:r>
                      <a:endParaRPr kumimoji="1" lang="ja-JP" altLang="en-US" sz="1200" dirty="0"/>
                    </a:p>
                  </a:txBody>
                  <a:tcPr marL="18000" marR="18000" anchor="ctr"/>
                </a:tc>
                <a:tc hMerge="1">
                  <a:txBody>
                    <a:bodyPr/>
                    <a:lstStyle/>
                    <a:p>
                      <a:pPr algn="ctr"/>
                      <a:endParaRPr kumimoji="1" lang="ja-JP" altLang="en-US" sz="1200" dirty="0"/>
                    </a:p>
                  </a:txBody>
                  <a:tcPr anchor="ctr"/>
                </a:tc>
                <a:extLst>
                  <a:ext uri="{0D108BD9-81ED-4DB2-BD59-A6C34878D82A}">
                    <a16:rowId xmlns:a16="http://schemas.microsoft.com/office/drawing/2014/main" xmlns="" val="1441932028"/>
                  </a:ext>
                </a:extLst>
              </a:tr>
              <a:tr h="3111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400" dirty="0" smtClean="0"/>
                        <a:t>ID/</a:t>
                      </a:r>
                      <a:r>
                        <a:rPr kumimoji="1" lang="ja-JP" altLang="en-US" sz="1400" dirty="0" smtClean="0"/>
                        <a:t>パスワード</a:t>
                      </a:r>
                      <a:endParaRPr kumimoji="1" lang="ja-JP" altLang="en-US" sz="1400" dirty="0"/>
                    </a:p>
                  </a:txBody>
                  <a:tcPr marL="18000" marR="18000" anchor="ctr">
                    <a:lnB w="12700" cap="flat" cmpd="sng" algn="ctr">
                      <a:solidFill>
                        <a:schemeClr val="accent3"/>
                      </a:solidFill>
                      <a:prstDash val="solid"/>
                      <a:round/>
                      <a:headEnd type="none" w="med" len="med"/>
                      <a:tailEnd type="none" w="med" len="med"/>
                    </a:lnB>
                  </a:tcPr>
                </a:tc>
                <a:tc>
                  <a:txBody>
                    <a:bodyPr/>
                    <a:lstStyle/>
                    <a:p>
                      <a:pPr algn="ctr"/>
                      <a:r>
                        <a:rPr kumimoji="1" lang="ja-JP" altLang="en-US" sz="1400" dirty="0" smtClean="0"/>
                        <a:t>証明書</a:t>
                      </a:r>
                      <a:endParaRPr kumimoji="1" lang="ja-JP" altLang="en-US" sz="1400" dirty="0"/>
                    </a:p>
                  </a:txBody>
                  <a:tcPr marL="18000" marR="18000" anchor="ct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xmlns="" val="1292179645"/>
                  </a:ext>
                </a:extLst>
              </a:tr>
              <a:tr h="847845">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ja-JP" altLang="en-US" sz="1400" dirty="0" smtClean="0"/>
                        <a:t>概要</a:t>
                      </a:r>
                    </a:p>
                  </a:txBody>
                  <a:tcPr/>
                </a:tc>
                <a:tc>
                  <a:txBody>
                    <a:bodyPr/>
                    <a:lstStyle/>
                    <a:p>
                      <a:pPr algn="l"/>
                      <a:r>
                        <a:rPr kumimoji="1" lang="ja-JP" altLang="en-US" sz="1200" dirty="0" smtClean="0"/>
                        <a:t>認証は行わない</a:t>
                      </a:r>
                      <a:endParaRPr kumimoji="1" lang="ja-JP" altLang="en-US" sz="12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ja-JP" altLang="en-US" sz="1200" dirty="0" smtClean="0"/>
                        <a:t>ユーザがパスワードなどを入力する手間が無いため、単純で手軽な方式</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ja-JP" altLang="en-US" sz="1200" dirty="0" smtClean="0"/>
                        <a:t>ユーザがウェブブラウザを使用して、</a:t>
                      </a:r>
                      <a:r>
                        <a:rPr lang="en-US" altLang="ja-JP" sz="1200" dirty="0" smtClean="0"/>
                        <a:t>ID</a:t>
                      </a:r>
                      <a:r>
                        <a:rPr lang="ja-JP" altLang="en-US" sz="1200" dirty="0" smtClean="0"/>
                        <a:t>とパスワードを入力して認証</a:t>
                      </a:r>
                    </a:p>
                  </a:txBody>
                  <a:tcPr/>
                </a:tc>
                <a:tc gridSpan="2">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altLang="ja-JP" sz="1200" dirty="0" smtClean="0"/>
                        <a:t>IEEE802.1x</a:t>
                      </a:r>
                      <a:r>
                        <a:rPr lang="ja-JP" altLang="en-US" sz="1200" dirty="0" smtClean="0"/>
                        <a:t>のプロトコルを使用して、認証には</a:t>
                      </a:r>
                      <a:r>
                        <a:rPr lang="en-US" altLang="ja-JP" sz="1200" dirty="0" smtClean="0"/>
                        <a:t>RADIUS</a:t>
                      </a:r>
                      <a:r>
                        <a:rPr lang="ja-JP" altLang="en-US" sz="1200" dirty="0" smtClean="0"/>
                        <a:t>サーバを利用</a:t>
                      </a:r>
                    </a:p>
                  </a:txBody>
                  <a:tcP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kumimoji="1" lang="ja-JP" altLang="en-US" dirty="0"/>
                    </a:p>
                  </a:txBody>
                  <a:tcP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899821370"/>
                  </a:ext>
                </a:extLst>
              </a:tr>
              <a:tr h="314016">
                <a:tc>
                  <a:txBody>
                    <a:bodyPr/>
                    <a:lstStyle/>
                    <a:p>
                      <a:r>
                        <a:rPr kumimoji="1" lang="en-US" altLang="ja-JP" sz="1400" dirty="0" smtClean="0"/>
                        <a:t>L2/L3</a:t>
                      </a:r>
                      <a:endParaRPr kumimoji="1" lang="ja-JP" altLang="en-US" sz="1400" dirty="0"/>
                    </a:p>
                  </a:txBody>
                  <a:tcPr anchor="ctr"/>
                </a:tc>
                <a:tc>
                  <a:txBody>
                    <a:bodyPr/>
                    <a:lstStyle/>
                    <a:p>
                      <a:pPr algn="ctr"/>
                      <a:r>
                        <a:rPr kumimoji="1" lang="ja-JP" altLang="en-US" sz="1400" dirty="0" smtClean="0"/>
                        <a:t>─</a:t>
                      </a:r>
                      <a:endParaRPr kumimoji="1" lang="ja-JP" altLang="en-US" sz="1400" dirty="0"/>
                    </a:p>
                  </a:txBody>
                  <a:tcPr anchor="ctr"/>
                </a:tc>
                <a:tc>
                  <a:txBody>
                    <a:bodyPr/>
                    <a:lstStyle/>
                    <a:p>
                      <a:pPr algn="ctr"/>
                      <a:r>
                        <a:rPr kumimoji="1" lang="en-US" altLang="ja-JP" sz="1400" dirty="0" smtClean="0"/>
                        <a:t>L2</a:t>
                      </a:r>
                      <a:endParaRPr kumimoji="1" lang="ja-JP" altLang="en-US" sz="1400" dirty="0"/>
                    </a:p>
                  </a:txBody>
                  <a:tcPr anchor="ctr"/>
                </a:tc>
                <a:tc>
                  <a:txBody>
                    <a:bodyPr/>
                    <a:lstStyle/>
                    <a:p>
                      <a:pPr algn="ctr"/>
                      <a:r>
                        <a:rPr kumimoji="1" lang="en-US" altLang="ja-JP" sz="1400" dirty="0" smtClean="0"/>
                        <a:t>L3</a:t>
                      </a:r>
                      <a:endParaRPr kumimoji="1" lang="ja-JP" altLang="en-US" sz="1400" dirty="0"/>
                    </a:p>
                  </a:txBody>
                  <a:tcPr anchor="ctr"/>
                </a:tc>
                <a:tc>
                  <a:txBody>
                    <a:bodyPr/>
                    <a:lstStyle/>
                    <a:p>
                      <a:pPr algn="ctr"/>
                      <a:r>
                        <a:rPr kumimoji="1" lang="en-US" altLang="ja-JP" sz="1400" dirty="0" smtClean="0"/>
                        <a:t>L2</a:t>
                      </a:r>
                      <a:endParaRPr kumimoji="1" lang="ja-JP" altLang="en-US" sz="1400" dirty="0"/>
                    </a:p>
                  </a:txBody>
                  <a:tcPr anchor="ctr">
                    <a:lnT w="12700" cap="flat" cmpd="sng" algn="ctr">
                      <a:noFill/>
                      <a:prstDash val="solid"/>
                      <a:round/>
                      <a:headEnd type="none" w="med" len="med"/>
                      <a:tailEnd type="none" w="med" len="med"/>
                    </a:lnT>
                  </a:tcPr>
                </a:tc>
                <a:tc>
                  <a:txBody>
                    <a:bodyPr/>
                    <a:lstStyle/>
                    <a:p>
                      <a:pPr algn="ctr"/>
                      <a:r>
                        <a:rPr kumimoji="1" lang="en-US" altLang="ja-JP" sz="1400" dirty="0" smtClean="0"/>
                        <a:t>L2</a:t>
                      </a:r>
                      <a:endParaRPr kumimoji="1" lang="ja-JP" altLang="en-US" sz="14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xmlns="" val="91436136"/>
                  </a:ext>
                </a:extLst>
              </a:tr>
              <a:tr h="314016">
                <a:tc>
                  <a:txBody>
                    <a:bodyPr/>
                    <a:lstStyle/>
                    <a:p>
                      <a:r>
                        <a:rPr kumimoji="1" lang="ja-JP" altLang="en-US" sz="1400" dirty="0" smtClean="0"/>
                        <a:t>認証する情報</a:t>
                      </a:r>
                      <a:endParaRPr kumimoji="1" lang="ja-JP" altLang="en-US" sz="1400" dirty="0"/>
                    </a:p>
                  </a:txBody>
                  <a:tcPr anchor="ctr"/>
                </a:tc>
                <a:tc>
                  <a:txBody>
                    <a:bodyPr/>
                    <a:lstStyle/>
                    <a:p>
                      <a:pPr algn="ctr"/>
                      <a:r>
                        <a:rPr kumimoji="1" lang="ja-JP" altLang="en-US" sz="1400" dirty="0" smtClean="0"/>
                        <a:t> なし</a:t>
                      </a:r>
                      <a:endParaRPr kumimoji="1" lang="ja-JP" altLang="en-US" sz="1400" dirty="0"/>
                    </a:p>
                  </a:txBody>
                  <a:tcPr anchor="ctr"/>
                </a:tc>
                <a:tc>
                  <a:txBody>
                    <a:bodyPr/>
                    <a:lstStyle/>
                    <a:p>
                      <a:pPr algn="ctr"/>
                      <a:r>
                        <a:rPr kumimoji="1" lang="en-US" altLang="ja-JP" sz="1400" dirty="0" smtClean="0"/>
                        <a:t>MAC</a:t>
                      </a:r>
                      <a:r>
                        <a:rPr kumimoji="1" lang="ja-JP" altLang="en-US" sz="1400" dirty="0" smtClean="0"/>
                        <a:t>アドレス</a:t>
                      </a:r>
                      <a:endParaRPr kumimoji="1" lang="ja-JP" altLang="en-US" sz="1400" dirty="0"/>
                    </a:p>
                  </a:txBody>
                  <a:tcPr anchor="ctr"/>
                </a:tc>
                <a:tc>
                  <a:txBody>
                    <a:bodyPr/>
                    <a:lstStyle/>
                    <a:p>
                      <a:pPr algn="ctr"/>
                      <a:r>
                        <a:rPr kumimoji="1" lang="en-US" altLang="ja-JP" sz="1400" dirty="0" smtClean="0"/>
                        <a:t>ID/</a:t>
                      </a:r>
                      <a:r>
                        <a:rPr kumimoji="1" lang="ja-JP" altLang="en-US" sz="1400" dirty="0" smtClean="0"/>
                        <a:t>パスワード</a:t>
                      </a:r>
                      <a:endParaRPr kumimoji="1" lang="ja-JP" altLang="en-US" sz="1400" dirty="0"/>
                    </a:p>
                  </a:txBody>
                  <a:tcPr anchor="ct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en-US" altLang="ja-JP" sz="1400" dirty="0" smtClean="0"/>
                        <a:t>ID/</a:t>
                      </a:r>
                      <a:r>
                        <a:rPr kumimoji="1" lang="ja-JP" altLang="en-US" sz="1400" dirty="0" smtClean="0"/>
                        <a:t>パスワード</a:t>
                      </a:r>
                    </a:p>
                  </a:txBody>
                  <a:tcPr anchor="ctr"/>
                </a:tc>
                <a:tc>
                  <a:txBody>
                    <a:bodyPr/>
                    <a:lstStyle/>
                    <a:p>
                      <a:pPr algn="ctr"/>
                      <a:r>
                        <a:rPr kumimoji="1" lang="ja-JP" altLang="en-US" sz="1400" dirty="0" smtClean="0"/>
                        <a:t>電子証明書</a:t>
                      </a:r>
                      <a:endParaRPr kumimoji="1" lang="ja-JP" altLang="en-US" sz="1400" dirty="0"/>
                    </a:p>
                  </a:txBody>
                  <a:tcPr anchor="ctr"/>
                </a:tc>
                <a:extLst>
                  <a:ext uri="{0D108BD9-81ED-4DB2-BD59-A6C34878D82A}">
                    <a16:rowId xmlns:a16="http://schemas.microsoft.com/office/drawing/2014/main" xmlns="" val="1524445728"/>
                  </a:ext>
                </a:extLst>
              </a:tr>
              <a:tr h="314016">
                <a:tc>
                  <a:txBody>
                    <a:bodyPr/>
                    <a:lstStyle/>
                    <a:p>
                      <a:r>
                        <a:rPr kumimoji="1" lang="ja-JP" altLang="en-US" sz="1400" dirty="0" smtClean="0"/>
                        <a:t>安全レベル</a:t>
                      </a:r>
                      <a:endParaRPr kumimoji="1" lang="ja-JP" altLang="en-US" sz="1400" dirty="0"/>
                    </a:p>
                  </a:txBody>
                  <a:tcPr anchor="ctr"/>
                </a:tc>
                <a:tc>
                  <a:txBody>
                    <a:bodyPr/>
                    <a:lstStyle/>
                    <a:p>
                      <a:pPr algn="ctr"/>
                      <a:r>
                        <a:rPr kumimoji="1" lang="en-US" altLang="ja-JP" sz="1400" dirty="0" smtClean="0"/>
                        <a:t>×</a:t>
                      </a:r>
                      <a:endParaRPr kumimoji="1" lang="ja-JP" altLang="en-US" sz="1400" dirty="0"/>
                    </a:p>
                  </a:txBody>
                  <a:tcPr anchor="ctr"/>
                </a:tc>
                <a:tc>
                  <a:txBody>
                    <a:bodyPr/>
                    <a:lstStyle/>
                    <a:p>
                      <a:pPr algn="ctr"/>
                      <a:r>
                        <a:rPr kumimoji="1" lang="en-US" altLang="ja-JP" sz="1400" dirty="0" smtClean="0"/>
                        <a:t>×</a:t>
                      </a:r>
                      <a:endParaRPr kumimoji="1" lang="ja-JP" altLang="en-US" sz="1400" dirty="0"/>
                    </a:p>
                  </a:txBody>
                  <a:tcPr anchor="ctr"/>
                </a:tc>
                <a:tc>
                  <a:txBody>
                    <a:bodyPr/>
                    <a:lstStyle/>
                    <a:p>
                      <a:pPr algn="ctr"/>
                      <a:r>
                        <a:rPr kumimoji="1" lang="ja-JP" altLang="en-US" sz="1400" dirty="0" smtClean="0"/>
                        <a:t>△</a:t>
                      </a:r>
                      <a:endParaRPr kumimoji="1" lang="ja-JP" altLang="en-US" sz="1400" dirty="0"/>
                    </a:p>
                  </a:txBody>
                  <a:tcPr anchor="ctr"/>
                </a:tc>
                <a:tc>
                  <a:txBody>
                    <a:bodyPr/>
                    <a:lstStyle/>
                    <a:p>
                      <a:pPr algn="ctr"/>
                      <a:r>
                        <a:rPr kumimoji="1" lang="ja-JP" altLang="en-US" sz="1400" dirty="0" smtClean="0"/>
                        <a:t>○</a:t>
                      </a:r>
                      <a:endParaRPr kumimoji="1" lang="ja-JP" altLang="en-US" sz="1400" dirty="0"/>
                    </a:p>
                  </a:txBody>
                  <a:tcPr anchor="ctr"/>
                </a:tc>
                <a:tc>
                  <a:txBody>
                    <a:bodyPr/>
                    <a:lstStyle/>
                    <a:p>
                      <a:pPr algn="ctr"/>
                      <a:r>
                        <a:rPr kumimoji="1" lang="ja-JP" altLang="en-US" sz="1400" dirty="0" smtClean="0"/>
                        <a:t>◎</a:t>
                      </a:r>
                      <a:endParaRPr kumimoji="1" lang="ja-JP" altLang="en-US" sz="1400" dirty="0"/>
                    </a:p>
                  </a:txBody>
                  <a:tcPr anchor="ctr"/>
                </a:tc>
                <a:extLst>
                  <a:ext uri="{0D108BD9-81ED-4DB2-BD59-A6C34878D82A}">
                    <a16:rowId xmlns:a16="http://schemas.microsoft.com/office/drawing/2014/main" xmlns="" val="2527876783"/>
                  </a:ext>
                </a:extLst>
              </a:tr>
              <a:tr h="785042">
                <a:tc>
                  <a:txBody>
                    <a:bodyPr/>
                    <a:lstStyle/>
                    <a:p>
                      <a:pPr algn="l"/>
                      <a:r>
                        <a:rPr lang="ja-JP" altLang="en-US" sz="1200" dirty="0" smtClean="0"/>
                        <a:t>懸念点</a:t>
                      </a:r>
                      <a:endParaRPr lang="ja-JP" altLang="en-US" sz="1200" dirty="0"/>
                    </a:p>
                  </a:txBody>
                  <a:tcPr/>
                </a:tc>
                <a:tc>
                  <a:txBody>
                    <a:bodyPr/>
                    <a:lstStyle/>
                    <a:p>
                      <a:pPr algn="l"/>
                      <a:r>
                        <a:rPr lang="ja-JP" altLang="en-US" sz="1100" dirty="0" smtClean="0"/>
                        <a:t>経路が暗号化できないため、他の方法で通信経路を暗号化させる必要があり</a:t>
                      </a:r>
                      <a:endParaRPr lang="ja-JP" altLang="en-US" sz="11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altLang="ja-JP" sz="1100" dirty="0" smtClean="0"/>
                        <a:t>MAC</a:t>
                      </a:r>
                      <a:r>
                        <a:rPr lang="ja-JP" altLang="en-US" sz="1100" dirty="0" smtClean="0"/>
                        <a:t>アドレスの収集・詐称が比較的容易なためリスク有り</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ja-JP" altLang="en-US" sz="1100" dirty="0" smtClean="0"/>
                        <a:t>経路が</a:t>
                      </a:r>
                      <a:r>
                        <a:rPr lang="en-US" altLang="ja-JP" sz="1100" dirty="0" smtClean="0"/>
                        <a:t>TLS/SSL</a:t>
                      </a:r>
                      <a:r>
                        <a:rPr lang="ja-JP" altLang="en-US" sz="1100" dirty="0" smtClean="0"/>
                        <a:t>を使用しないとパスワードが丸見え</a:t>
                      </a:r>
                      <a:endParaRPr lang="en-US" altLang="ja-JP" sz="1100" dirty="0" smtClean="0"/>
                    </a:p>
                    <a:p>
                      <a:pPr marL="0" marR="0" lvl="0" indent="0" algn="l" defTabSz="685777" rtl="0" eaLnBrk="1" fontAlgn="auto" latinLnBrk="0" hangingPunct="1">
                        <a:lnSpc>
                          <a:spcPct val="100000"/>
                        </a:lnSpc>
                        <a:spcBef>
                          <a:spcPts val="0"/>
                        </a:spcBef>
                        <a:spcAft>
                          <a:spcPts val="0"/>
                        </a:spcAft>
                        <a:buClrTx/>
                        <a:buSzTx/>
                        <a:buFontTx/>
                        <a:buNone/>
                        <a:tabLst/>
                        <a:defRPr/>
                      </a:pPr>
                      <a:r>
                        <a:rPr lang="ja-JP" altLang="en-US" sz="1100" dirty="0" smtClean="0"/>
                        <a:t>サーバ証明書問題</a:t>
                      </a:r>
                      <a:endParaRPr lang="en-US" altLang="ja-JP" sz="1100" dirty="0" smtClean="0"/>
                    </a:p>
                  </a:txBody>
                  <a:tcPr/>
                </a:tc>
                <a:tc>
                  <a:txBody>
                    <a:bodyPr/>
                    <a:lstStyle/>
                    <a:p>
                      <a:pPr algn="l"/>
                      <a:endParaRPr lang="ja-JP" altLang="en-US" sz="1100" dirty="0"/>
                    </a:p>
                  </a:txBody>
                  <a:tcPr anchor="ctr"/>
                </a:tc>
                <a:tc>
                  <a:txBody>
                    <a:bodyPr/>
                    <a:lstStyle/>
                    <a:p>
                      <a:pPr algn="l"/>
                      <a:endParaRPr kumimoji="1" lang="ja-JP" altLang="en-US" sz="1100" dirty="0"/>
                    </a:p>
                  </a:txBody>
                  <a:tcPr anchor="ctr"/>
                </a:tc>
                <a:extLst>
                  <a:ext uri="{0D108BD9-81ED-4DB2-BD59-A6C34878D82A}">
                    <a16:rowId xmlns:a16="http://schemas.microsoft.com/office/drawing/2014/main" xmlns="" val="3798829382"/>
                  </a:ext>
                </a:extLst>
              </a:tr>
            </a:tbl>
          </a:graphicData>
        </a:graphic>
      </p:graphicFrame>
    </p:spTree>
    <p:extLst>
      <p:ext uri="{BB962C8B-B14F-4D97-AF65-F5344CB8AC3E}">
        <p14:creationId xmlns:p14="http://schemas.microsoft.com/office/powerpoint/2010/main" val="258046271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線コネクタ 29"/>
          <p:cNvCxnSpPr/>
          <p:nvPr/>
        </p:nvCxnSpPr>
        <p:spPr>
          <a:xfrm flipH="1">
            <a:off x="6738962" y="1951809"/>
            <a:ext cx="0" cy="7724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グループ化 30"/>
          <p:cNvGrpSpPr>
            <a:grpSpLocks noChangeAspect="1"/>
          </p:cNvGrpSpPr>
          <p:nvPr/>
        </p:nvGrpSpPr>
        <p:grpSpPr>
          <a:xfrm rot="5400000">
            <a:off x="6271078" y="3250362"/>
            <a:ext cx="950967" cy="118871"/>
            <a:chOff x="1092146" y="2164417"/>
            <a:chExt cx="6517328" cy="814666"/>
          </a:xfrm>
        </p:grpSpPr>
        <p:grpSp>
          <p:nvGrpSpPr>
            <p:cNvPr id="32" name="グループ化 31"/>
            <p:cNvGrpSpPr/>
            <p:nvPr/>
          </p:nvGrpSpPr>
          <p:grpSpPr>
            <a:xfrm>
              <a:off x="1092146" y="2164417"/>
              <a:ext cx="6517328" cy="814666"/>
              <a:chOff x="1092146" y="2164417"/>
              <a:chExt cx="6517328" cy="814666"/>
            </a:xfrm>
          </p:grpSpPr>
          <p:grpSp>
            <p:nvGrpSpPr>
              <p:cNvPr id="46" name="グループ化 45"/>
              <p:cNvGrpSpPr>
                <a:grpSpLocks noChangeAspect="1"/>
              </p:cNvGrpSpPr>
              <p:nvPr/>
            </p:nvGrpSpPr>
            <p:grpSpPr>
              <a:xfrm>
                <a:off x="1092146" y="2164417"/>
                <a:ext cx="1629332" cy="814666"/>
                <a:chOff x="1793604" y="1671750"/>
                <a:chExt cx="3600000" cy="1800000"/>
              </a:xfrm>
            </p:grpSpPr>
            <p:sp>
              <p:nvSpPr>
                <p:cNvPr id="56" name="円弧 55"/>
                <p:cNvSpPr/>
                <p:nvPr/>
              </p:nvSpPr>
              <p:spPr>
                <a:xfrm>
                  <a:off x="1793604" y="1671750"/>
                  <a:ext cx="1800000" cy="1800000"/>
                </a:xfrm>
                <a:prstGeom prst="arc">
                  <a:avLst>
                    <a:gd name="adj1" fmla="val 10791133"/>
                    <a:gd name="adj2" fmla="val 0"/>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円弧 56"/>
                <p:cNvSpPr/>
                <p:nvPr/>
              </p:nvSpPr>
              <p:spPr>
                <a:xfrm flipV="1">
                  <a:off x="3593604" y="1671750"/>
                  <a:ext cx="1800000" cy="1800000"/>
                </a:xfrm>
                <a:prstGeom prst="arc">
                  <a:avLst>
                    <a:gd name="adj1" fmla="val 10791133"/>
                    <a:gd name="adj2" fmla="val 0"/>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47" name="グループ化 46"/>
              <p:cNvGrpSpPr>
                <a:grpSpLocks noChangeAspect="1"/>
              </p:cNvGrpSpPr>
              <p:nvPr/>
            </p:nvGrpSpPr>
            <p:grpSpPr>
              <a:xfrm>
                <a:off x="2721478" y="2164417"/>
                <a:ext cx="1629332" cy="814666"/>
                <a:chOff x="1793604" y="1671750"/>
                <a:chExt cx="3600000" cy="1800000"/>
              </a:xfrm>
            </p:grpSpPr>
            <p:sp>
              <p:nvSpPr>
                <p:cNvPr id="54" name="円弧 53"/>
                <p:cNvSpPr/>
                <p:nvPr/>
              </p:nvSpPr>
              <p:spPr>
                <a:xfrm>
                  <a:off x="1793604" y="1671750"/>
                  <a:ext cx="1800000" cy="1800000"/>
                </a:xfrm>
                <a:prstGeom prst="arc">
                  <a:avLst>
                    <a:gd name="adj1" fmla="val 10791133"/>
                    <a:gd name="adj2" fmla="val 0"/>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5" name="円弧 54"/>
                <p:cNvSpPr/>
                <p:nvPr/>
              </p:nvSpPr>
              <p:spPr>
                <a:xfrm flipV="1">
                  <a:off x="3593604" y="1671750"/>
                  <a:ext cx="1800000" cy="1800000"/>
                </a:xfrm>
                <a:prstGeom prst="arc">
                  <a:avLst>
                    <a:gd name="adj1" fmla="val 10791133"/>
                    <a:gd name="adj2" fmla="val 0"/>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48" name="グループ化 47"/>
              <p:cNvGrpSpPr>
                <a:grpSpLocks noChangeAspect="1"/>
              </p:cNvGrpSpPr>
              <p:nvPr/>
            </p:nvGrpSpPr>
            <p:grpSpPr>
              <a:xfrm>
                <a:off x="4350810" y="2164417"/>
                <a:ext cx="1629332" cy="814666"/>
                <a:chOff x="1793604" y="1671750"/>
                <a:chExt cx="3600000" cy="1800000"/>
              </a:xfrm>
            </p:grpSpPr>
            <p:sp>
              <p:nvSpPr>
                <p:cNvPr id="52" name="円弧 51"/>
                <p:cNvSpPr/>
                <p:nvPr/>
              </p:nvSpPr>
              <p:spPr>
                <a:xfrm>
                  <a:off x="1793604" y="1671750"/>
                  <a:ext cx="1800000" cy="1800000"/>
                </a:xfrm>
                <a:prstGeom prst="arc">
                  <a:avLst>
                    <a:gd name="adj1" fmla="val 10791133"/>
                    <a:gd name="adj2" fmla="val 0"/>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円弧 52"/>
                <p:cNvSpPr/>
                <p:nvPr/>
              </p:nvSpPr>
              <p:spPr>
                <a:xfrm flipV="1">
                  <a:off x="3593604" y="1671750"/>
                  <a:ext cx="1800000" cy="1800000"/>
                </a:xfrm>
                <a:prstGeom prst="arc">
                  <a:avLst>
                    <a:gd name="adj1" fmla="val 10791133"/>
                    <a:gd name="adj2" fmla="val 0"/>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49" name="グループ化 48"/>
              <p:cNvGrpSpPr>
                <a:grpSpLocks noChangeAspect="1"/>
              </p:cNvGrpSpPr>
              <p:nvPr/>
            </p:nvGrpSpPr>
            <p:grpSpPr>
              <a:xfrm>
                <a:off x="5980142" y="2164417"/>
                <a:ext cx="1629332" cy="814666"/>
                <a:chOff x="1793604" y="1671750"/>
                <a:chExt cx="3600000" cy="1800000"/>
              </a:xfrm>
            </p:grpSpPr>
            <p:sp>
              <p:nvSpPr>
                <p:cNvPr id="50" name="円弧 49"/>
                <p:cNvSpPr/>
                <p:nvPr/>
              </p:nvSpPr>
              <p:spPr>
                <a:xfrm>
                  <a:off x="1793604" y="1671750"/>
                  <a:ext cx="1800000" cy="1800000"/>
                </a:xfrm>
                <a:prstGeom prst="arc">
                  <a:avLst>
                    <a:gd name="adj1" fmla="val 10791133"/>
                    <a:gd name="adj2" fmla="val 0"/>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1" name="円弧 50"/>
                <p:cNvSpPr/>
                <p:nvPr/>
              </p:nvSpPr>
              <p:spPr>
                <a:xfrm flipV="1">
                  <a:off x="3593604" y="1671750"/>
                  <a:ext cx="1800000" cy="1800000"/>
                </a:xfrm>
                <a:prstGeom prst="arc">
                  <a:avLst>
                    <a:gd name="adj1" fmla="val 10791133"/>
                    <a:gd name="adj2" fmla="val 0"/>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33" name="グループ化 32"/>
            <p:cNvGrpSpPr/>
            <p:nvPr/>
          </p:nvGrpSpPr>
          <p:grpSpPr>
            <a:xfrm flipV="1">
              <a:off x="1092146" y="2164417"/>
              <a:ext cx="6517328" cy="814666"/>
              <a:chOff x="1092146" y="2164417"/>
              <a:chExt cx="6517328" cy="814666"/>
            </a:xfrm>
          </p:grpSpPr>
          <p:grpSp>
            <p:nvGrpSpPr>
              <p:cNvPr id="34" name="グループ化 33"/>
              <p:cNvGrpSpPr>
                <a:grpSpLocks noChangeAspect="1"/>
              </p:cNvGrpSpPr>
              <p:nvPr/>
            </p:nvGrpSpPr>
            <p:grpSpPr>
              <a:xfrm>
                <a:off x="1092146" y="2164417"/>
                <a:ext cx="1629332" cy="814666"/>
                <a:chOff x="1793604" y="1671750"/>
                <a:chExt cx="3600000" cy="1800000"/>
              </a:xfrm>
            </p:grpSpPr>
            <p:sp>
              <p:nvSpPr>
                <p:cNvPr id="44" name="円弧 43"/>
                <p:cNvSpPr/>
                <p:nvPr/>
              </p:nvSpPr>
              <p:spPr>
                <a:xfrm>
                  <a:off x="1793604" y="1671750"/>
                  <a:ext cx="1800000" cy="1800000"/>
                </a:xfrm>
                <a:prstGeom prst="arc">
                  <a:avLst>
                    <a:gd name="adj1" fmla="val 10791133"/>
                    <a:gd name="adj2" fmla="val 0"/>
                  </a:avLst>
                </a:prstGeom>
                <a:ln w="3810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円弧 44"/>
                <p:cNvSpPr/>
                <p:nvPr/>
              </p:nvSpPr>
              <p:spPr>
                <a:xfrm flipV="1">
                  <a:off x="3593604" y="1671750"/>
                  <a:ext cx="1800000" cy="1800000"/>
                </a:xfrm>
                <a:prstGeom prst="arc">
                  <a:avLst>
                    <a:gd name="adj1" fmla="val 10791133"/>
                    <a:gd name="adj2" fmla="val 0"/>
                  </a:avLst>
                </a:prstGeom>
                <a:ln w="3810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5" name="グループ化 34"/>
              <p:cNvGrpSpPr>
                <a:grpSpLocks noChangeAspect="1"/>
              </p:cNvGrpSpPr>
              <p:nvPr/>
            </p:nvGrpSpPr>
            <p:grpSpPr>
              <a:xfrm>
                <a:off x="2721478" y="2164417"/>
                <a:ext cx="1629332" cy="814666"/>
                <a:chOff x="1793604" y="1671750"/>
                <a:chExt cx="3600000" cy="1800000"/>
              </a:xfrm>
            </p:grpSpPr>
            <p:sp>
              <p:nvSpPr>
                <p:cNvPr id="42" name="円弧 41"/>
                <p:cNvSpPr/>
                <p:nvPr/>
              </p:nvSpPr>
              <p:spPr>
                <a:xfrm>
                  <a:off x="1793604" y="1671750"/>
                  <a:ext cx="1800000" cy="1800000"/>
                </a:xfrm>
                <a:prstGeom prst="arc">
                  <a:avLst>
                    <a:gd name="adj1" fmla="val 10791133"/>
                    <a:gd name="adj2" fmla="val 0"/>
                  </a:avLst>
                </a:prstGeom>
                <a:ln w="3810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円弧 42"/>
                <p:cNvSpPr/>
                <p:nvPr/>
              </p:nvSpPr>
              <p:spPr>
                <a:xfrm flipV="1">
                  <a:off x="3593604" y="1671750"/>
                  <a:ext cx="1800000" cy="1800000"/>
                </a:xfrm>
                <a:prstGeom prst="arc">
                  <a:avLst>
                    <a:gd name="adj1" fmla="val 10791133"/>
                    <a:gd name="adj2" fmla="val 0"/>
                  </a:avLst>
                </a:prstGeom>
                <a:ln w="3810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6" name="グループ化 35"/>
              <p:cNvGrpSpPr>
                <a:grpSpLocks noChangeAspect="1"/>
              </p:cNvGrpSpPr>
              <p:nvPr/>
            </p:nvGrpSpPr>
            <p:grpSpPr>
              <a:xfrm>
                <a:off x="4350810" y="2164417"/>
                <a:ext cx="1629332" cy="814666"/>
                <a:chOff x="1793604" y="1671750"/>
                <a:chExt cx="3600000" cy="1800000"/>
              </a:xfrm>
            </p:grpSpPr>
            <p:sp>
              <p:nvSpPr>
                <p:cNvPr id="40" name="円弧 39"/>
                <p:cNvSpPr/>
                <p:nvPr/>
              </p:nvSpPr>
              <p:spPr>
                <a:xfrm>
                  <a:off x="1793604" y="1671750"/>
                  <a:ext cx="1800000" cy="1800000"/>
                </a:xfrm>
                <a:prstGeom prst="arc">
                  <a:avLst>
                    <a:gd name="adj1" fmla="val 10791133"/>
                    <a:gd name="adj2" fmla="val 0"/>
                  </a:avLst>
                </a:prstGeom>
                <a:ln w="3810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円弧 40"/>
                <p:cNvSpPr/>
                <p:nvPr/>
              </p:nvSpPr>
              <p:spPr>
                <a:xfrm flipV="1">
                  <a:off x="3593604" y="1671750"/>
                  <a:ext cx="1800000" cy="1800000"/>
                </a:xfrm>
                <a:prstGeom prst="arc">
                  <a:avLst>
                    <a:gd name="adj1" fmla="val 10791133"/>
                    <a:gd name="adj2" fmla="val 0"/>
                  </a:avLst>
                </a:prstGeom>
                <a:ln w="3810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7" name="グループ化 36"/>
              <p:cNvGrpSpPr>
                <a:grpSpLocks noChangeAspect="1"/>
              </p:cNvGrpSpPr>
              <p:nvPr/>
            </p:nvGrpSpPr>
            <p:grpSpPr>
              <a:xfrm>
                <a:off x="5980142" y="2164417"/>
                <a:ext cx="1629332" cy="814666"/>
                <a:chOff x="1793604" y="1671750"/>
                <a:chExt cx="3600000" cy="1800000"/>
              </a:xfrm>
            </p:grpSpPr>
            <p:sp>
              <p:nvSpPr>
                <p:cNvPr id="38" name="円弧 37"/>
                <p:cNvSpPr/>
                <p:nvPr/>
              </p:nvSpPr>
              <p:spPr>
                <a:xfrm>
                  <a:off x="1793604" y="1671750"/>
                  <a:ext cx="1800000" cy="1800000"/>
                </a:xfrm>
                <a:prstGeom prst="arc">
                  <a:avLst>
                    <a:gd name="adj1" fmla="val 10791133"/>
                    <a:gd name="adj2" fmla="val 0"/>
                  </a:avLst>
                </a:prstGeom>
                <a:ln w="3810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円弧 38"/>
                <p:cNvSpPr/>
                <p:nvPr/>
              </p:nvSpPr>
              <p:spPr>
                <a:xfrm flipV="1">
                  <a:off x="3593604" y="1671750"/>
                  <a:ext cx="1800000" cy="1800000"/>
                </a:xfrm>
                <a:prstGeom prst="arc">
                  <a:avLst>
                    <a:gd name="adj1" fmla="val 10791133"/>
                    <a:gd name="adj2" fmla="val 0"/>
                  </a:avLst>
                </a:prstGeom>
                <a:ln w="3810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sp>
        <p:nvSpPr>
          <p:cNvPr id="2" name="タイトル 1"/>
          <p:cNvSpPr>
            <a:spLocks noGrp="1"/>
          </p:cNvSpPr>
          <p:nvPr>
            <p:ph type="title"/>
          </p:nvPr>
        </p:nvSpPr>
        <p:spPr/>
        <p:txBody>
          <a:bodyPr/>
          <a:lstStyle/>
          <a:p>
            <a:r>
              <a:rPr lang="en-US" altLang="ja-JP" dirty="0" smtClean="0"/>
              <a:t>ESSID</a:t>
            </a:r>
            <a:r>
              <a:rPr lang="ja-JP" altLang="en-US" dirty="0" smtClean="0"/>
              <a:t> </a:t>
            </a:r>
            <a:r>
              <a:rPr lang="en-US" altLang="ja-JP" dirty="0" smtClean="0"/>
              <a:t>(SSID)</a:t>
            </a:r>
            <a:r>
              <a:rPr lang="ja-JP" altLang="en-US" dirty="0" smtClean="0"/>
              <a:t> の</a:t>
            </a:r>
            <a:r>
              <a:rPr lang="ja-JP" altLang="en-US" dirty="0"/>
              <a:t>ステルス化 </a:t>
            </a:r>
            <a:r>
              <a:rPr lang="en-US" altLang="ja-JP" dirty="0"/>
              <a:t>/</a:t>
            </a:r>
            <a:r>
              <a:rPr lang="ja-JP" altLang="en-US" dirty="0"/>
              <a:t> </a:t>
            </a:r>
            <a:r>
              <a:rPr lang="en-US" altLang="ja-JP" dirty="0"/>
              <a:t>Any</a:t>
            </a:r>
            <a:r>
              <a:rPr lang="ja-JP" altLang="en-US" dirty="0"/>
              <a:t>接続拒否</a:t>
            </a:r>
          </a:p>
        </p:txBody>
      </p:sp>
      <p:sp>
        <p:nvSpPr>
          <p:cNvPr id="3" name="Text Box 4"/>
          <p:cNvSpPr txBox="1">
            <a:spLocks noChangeArrowheads="1"/>
          </p:cNvSpPr>
          <p:nvPr/>
        </p:nvSpPr>
        <p:spPr bwMode="auto">
          <a:xfrm>
            <a:off x="431800" y="2208114"/>
            <a:ext cx="4036670" cy="24314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285750" indent="-285750" eaLnBrk="1" hangingPunct="1">
              <a:buFont typeface="Arial" panose="020B0604020202020204" pitchFamily="34" charset="0"/>
              <a:buChar char="•"/>
            </a:pPr>
            <a:r>
              <a:rPr lang="en-US" altLang="ja-JP" sz="1600" b="1" dirty="0" smtClean="0">
                <a:solidFill>
                  <a:schemeClr val="bg2"/>
                </a:solidFill>
              </a:rPr>
              <a:t>ESSID</a:t>
            </a:r>
            <a:r>
              <a:rPr lang="ja-JP" altLang="en-US" sz="1600" b="1" dirty="0" smtClean="0">
                <a:solidFill>
                  <a:schemeClr val="bg2"/>
                </a:solidFill>
              </a:rPr>
              <a:t> のステルス化</a:t>
            </a:r>
            <a:endParaRPr lang="en-US" altLang="ja-JP" sz="1600" b="1" dirty="0" smtClean="0">
              <a:solidFill>
                <a:schemeClr val="bg2"/>
              </a:solidFill>
            </a:endParaRPr>
          </a:p>
          <a:p>
            <a:pPr marL="342900" lvl="1" defTabSz="179388"/>
            <a:r>
              <a:rPr lang="en-US" altLang="ja-JP" sz="1400" dirty="0" smtClean="0">
                <a:latin typeface="+mn-lt"/>
                <a:ea typeface="+mn-ea"/>
              </a:rPr>
              <a:t>AP</a:t>
            </a:r>
            <a:r>
              <a:rPr lang="ja-JP" altLang="en-US" sz="1400" dirty="0" smtClean="0">
                <a:latin typeface="+mn-lt"/>
                <a:ea typeface="+mn-ea"/>
              </a:rPr>
              <a:t>から定期的に</a:t>
            </a:r>
            <a:r>
              <a:rPr lang="en-US" altLang="ja-JP" sz="1400" dirty="0" smtClean="0">
                <a:latin typeface="+mn-lt"/>
                <a:ea typeface="+mn-ea"/>
              </a:rPr>
              <a:t>SSID</a:t>
            </a:r>
            <a:r>
              <a:rPr lang="ja-JP" altLang="en-US" sz="1400" dirty="0" smtClean="0">
                <a:latin typeface="+mn-lt"/>
                <a:ea typeface="+mn-ea"/>
              </a:rPr>
              <a:t>の一覧を</a:t>
            </a:r>
            <a:r>
              <a:rPr lang="en-US" altLang="ja-JP" sz="1400" dirty="0" err="1" smtClean="0"/>
              <a:t>becaon</a:t>
            </a:r>
            <a:r>
              <a:rPr lang="ja-JP" altLang="en-US" sz="1400" dirty="0" smtClean="0"/>
              <a:t>で</a:t>
            </a:r>
            <a:r>
              <a:rPr lang="ja-JP" altLang="en-US" sz="1400" dirty="0" smtClean="0">
                <a:latin typeface="+mn-lt"/>
                <a:ea typeface="+mn-ea"/>
              </a:rPr>
              <a:t>送信しないことで、無線ネットワークを隠蔽</a:t>
            </a:r>
            <a:endParaRPr lang="en-US" altLang="ja-JP" sz="1400" dirty="0">
              <a:latin typeface="+mn-lt"/>
              <a:ea typeface="+mn-ea"/>
            </a:endParaRPr>
          </a:p>
          <a:p>
            <a:pPr marL="285750" indent="-285750" eaLnBrk="1" hangingPunct="1">
              <a:buFont typeface="Arial" panose="020B0604020202020204" pitchFamily="34" charset="0"/>
              <a:buChar char="•"/>
            </a:pPr>
            <a:r>
              <a:rPr lang="en-US" altLang="ja-JP" sz="1600" b="1" dirty="0" smtClean="0">
                <a:solidFill>
                  <a:schemeClr val="bg2"/>
                </a:solidFill>
                <a:latin typeface="+mn-lt"/>
                <a:ea typeface="+mn-ea"/>
              </a:rPr>
              <a:t>ESSID</a:t>
            </a:r>
            <a:r>
              <a:rPr lang="ja-JP" altLang="en-US" sz="1600" b="1" dirty="0" smtClean="0">
                <a:solidFill>
                  <a:schemeClr val="bg2"/>
                </a:solidFill>
                <a:latin typeface="+mn-lt"/>
                <a:ea typeface="+mn-ea"/>
              </a:rPr>
              <a:t> の</a:t>
            </a:r>
            <a:r>
              <a:rPr lang="en-US" altLang="ja-JP" sz="1600" b="1" dirty="0" smtClean="0">
                <a:solidFill>
                  <a:schemeClr val="bg2"/>
                </a:solidFill>
                <a:latin typeface="+mn-lt"/>
                <a:ea typeface="+mn-ea"/>
              </a:rPr>
              <a:t>ANY</a:t>
            </a:r>
            <a:r>
              <a:rPr lang="ja-JP" altLang="en-US" sz="1600" b="1" dirty="0" smtClean="0">
                <a:solidFill>
                  <a:schemeClr val="bg2"/>
                </a:solidFill>
                <a:latin typeface="+mn-lt"/>
                <a:ea typeface="+mn-ea"/>
              </a:rPr>
              <a:t>接続拒否</a:t>
            </a:r>
            <a:endParaRPr lang="en-US" altLang="ja-JP" sz="1600" b="1" dirty="0" smtClean="0">
              <a:solidFill>
                <a:schemeClr val="bg2"/>
              </a:solidFill>
              <a:latin typeface="+mn-lt"/>
              <a:ea typeface="+mn-ea"/>
            </a:endParaRPr>
          </a:p>
          <a:p>
            <a:pPr marL="357188" lvl="2"/>
            <a:r>
              <a:rPr lang="ja-JP" altLang="en-US" sz="1400" dirty="0" smtClean="0">
                <a:latin typeface="+mn-lt"/>
                <a:ea typeface="+mn-ea"/>
              </a:rPr>
              <a:t>クライアントからの一覧要求 </a:t>
            </a:r>
            <a:r>
              <a:rPr lang="en-US" altLang="ja-JP" sz="1400" dirty="0" smtClean="0">
                <a:latin typeface="+mn-lt"/>
                <a:ea typeface="+mn-ea"/>
              </a:rPr>
              <a:t>(SSID</a:t>
            </a:r>
            <a:r>
              <a:rPr lang="ja-JP" altLang="en-US" sz="1400" dirty="0" smtClean="0">
                <a:latin typeface="+mn-lt"/>
                <a:ea typeface="+mn-ea"/>
              </a:rPr>
              <a:t>が空白または、</a:t>
            </a:r>
            <a:r>
              <a:rPr lang="en-US" altLang="ja-JP" sz="1400" dirty="0" smtClean="0">
                <a:latin typeface="+mn-lt"/>
                <a:ea typeface="+mn-ea"/>
              </a:rPr>
              <a:t>ANY)</a:t>
            </a:r>
            <a:r>
              <a:rPr lang="ja-JP" altLang="en-US" sz="1400" dirty="0" smtClean="0">
                <a:latin typeface="+mn-lt"/>
                <a:ea typeface="+mn-ea"/>
              </a:rPr>
              <a:t> を拒否</a:t>
            </a:r>
            <a:endParaRPr lang="en-US" altLang="ja-JP" sz="1400" dirty="0">
              <a:latin typeface="+mn-lt"/>
              <a:ea typeface="+mn-ea"/>
            </a:endParaRPr>
          </a:p>
          <a:p>
            <a:pPr marL="285750" indent="-285750" eaLnBrk="1" hangingPunct="1">
              <a:buFont typeface="Arial" panose="020B0604020202020204" pitchFamily="34" charset="0"/>
              <a:buChar char="•"/>
            </a:pPr>
            <a:r>
              <a:rPr lang="ja-JP" altLang="en-US" sz="1600" dirty="0" smtClean="0">
                <a:latin typeface="+mn-lt"/>
                <a:ea typeface="+mn-ea"/>
              </a:rPr>
              <a:t>ツールなどで簡単に</a:t>
            </a:r>
            <a:r>
              <a:rPr lang="en-US" altLang="ja-JP" sz="1600" dirty="0" smtClean="0">
                <a:latin typeface="+mn-lt"/>
                <a:ea typeface="+mn-ea"/>
              </a:rPr>
              <a:t>ESSID</a:t>
            </a:r>
            <a:r>
              <a:rPr lang="ja-JP" altLang="en-US" sz="1600" dirty="0" smtClean="0">
                <a:latin typeface="+mn-lt"/>
                <a:ea typeface="+mn-ea"/>
              </a:rPr>
              <a:t>が取得できるため、あまり意味がない</a:t>
            </a:r>
            <a:endParaRPr lang="en-US" altLang="ja-JP" sz="1600" dirty="0" smtClean="0">
              <a:latin typeface="+mn-lt"/>
              <a:ea typeface="+mn-ea"/>
            </a:endParaRPr>
          </a:p>
          <a:p>
            <a:pPr marL="285750" indent="-285750" eaLnBrk="1" hangingPunct="1">
              <a:buFont typeface="Arial" panose="020B0604020202020204" pitchFamily="34" charset="0"/>
              <a:buChar char="•"/>
            </a:pPr>
            <a:r>
              <a:rPr lang="ja-JP" altLang="en-US" sz="1600" dirty="0">
                <a:latin typeface="+mn-lt"/>
                <a:ea typeface="+mn-ea"/>
              </a:rPr>
              <a:t>また</a:t>
            </a:r>
            <a:r>
              <a:rPr lang="ja-JP" altLang="en-US" sz="1600" dirty="0" smtClean="0">
                <a:latin typeface="+mn-lt"/>
                <a:ea typeface="+mn-ea"/>
              </a:rPr>
              <a:t>、ローミング問題やバッテリーなどクライアントに影響が出やすい</a:t>
            </a:r>
            <a:endParaRPr lang="en-US" altLang="ja-JP" sz="1600" dirty="0">
              <a:latin typeface="+mn-lt"/>
              <a:ea typeface="+mn-ea"/>
            </a:endParaRPr>
          </a:p>
        </p:txBody>
      </p:sp>
      <p:sp>
        <p:nvSpPr>
          <p:cNvPr id="4" name="正方形/長方形 3"/>
          <p:cNvSpPr/>
          <p:nvPr/>
        </p:nvSpPr>
        <p:spPr>
          <a:xfrm>
            <a:off x="431800" y="1347788"/>
            <a:ext cx="4169076" cy="923330"/>
          </a:xfrm>
          <a:prstGeom prst="rect">
            <a:avLst/>
          </a:prstGeom>
        </p:spPr>
        <p:txBody>
          <a:bodyPr wrap="square">
            <a:spAutoFit/>
          </a:bodyPr>
          <a:lstStyle/>
          <a:p>
            <a:pPr>
              <a:spcBef>
                <a:spcPct val="50000"/>
              </a:spcBef>
              <a:defRPr/>
            </a:pPr>
            <a:r>
              <a:rPr lang="en-US" altLang="ja-JP" dirty="0" smtClean="0">
                <a:solidFill>
                  <a:schemeClr val="bg2"/>
                </a:solidFill>
                <a:latin typeface="+mn-lt"/>
                <a:ea typeface="+mn-ea"/>
              </a:rPr>
              <a:t>AP</a:t>
            </a:r>
            <a:r>
              <a:rPr lang="ja-JP" altLang="en-US" dirty="0" smtClean="0">
                <a:solidFill>
                  <a:schemeClr val="bg2"/>
                </a:solidFill>
                <a:latin typeface="+mn-lt"/>
                <a:ea typeface="+mn-ea"/>
              </a:rPr>
              <a:t>から積極的に</a:t>
            </a:r>
            <a:r>
              <a:rPr lang="en-US" altLang="ja-JP" dirty="0" smtClean="0">
                <a:solidFill>
                  <a:schemeClr val="bg2"/>
                </a:solidFill>
                <a:latin typeface="+mn-lt"/>
                <a:ea typeface="+mn-ea"/>
              </a:rPr>
              <a:t>beacon</a:t>
            </a:r>
            <a:r>
              <a:rPr lang="ja-JP" altLang="en-US" dirty="0" err="1" smtClean="0">
                <a:solidFill>
                  <a:schemeClr val="bg2"/>
                </a:solidFill>
                <a:latin typeface="+mn-lt"/>
                <a:ea typeface="+mn-ea"/>
              </a:rPr>
              <a:t>を送</a:t>
            </a:r>
            <a:r>
              <a:rPr lang="ja-JP" altLang="en-US" dirty="0" smtClean="0">
                <a:solidFill>
                  <a:schemeClr val="bg2"/>
                </a:solidFill>
                <a:latin typeface="+mn-lt"/>
                <a:ea typeface="+mn-ea"/>
              </a:rPr>
              <a:t>出しないことで、</a:t>
            </a:r>
            <a:r>
              <a:rPr lang="en-US" altLang="ja-JP" dirty="0" smtClean="0">
                <a:solidFill>
                  <a:schemeClr val="bg2"/>
                </a:solidFill>
                <a:latin typeface="+mn-lt"/>
                <a:ea typeface="+mn-ea"/>
              </a:rPr>
              <a:t>SSID</a:t>
            </a:r>
            <a:r>
              <a:rPr lang="ja-JP" altLang="en-US" dirty="0" smtClean="0">
                <a:solidFill>
                  <a:schemeClr val="bg2"/>
                </a:solidFill>
                <a:latin typeface="+mn-lt"/>
                <a:ea typeface="+mn-ea"/>
              </a:rPr>
              <a:t>を知らないクライアントから無線</a:t>
            </a:r>
            <a:r>
              <a:rPr lang="ja-JP" altLang="en-US" dirty="0">
                <a:solidFill>
                  <a:schemeClr val="bg2"/>
                </a:solidFill>
                <a:latin typeface="+mn-lt"/>
                <a:ea typeface="+mn-ea"/>
              </a:rPr>
              <a:t>サービスを隠蔽</a:t>
            </a:r>
            <a:endParaRPr lang="en-US" altLang="ja-JP" dirty="0">
              <a:solidFill>
                <a:schemeClr val="bg2"/>
              </a:solidFill>
              <a:latin typeface="+mn-lt"/>
              <a:ea typeface="+mn-ea"/>
            </a:endParaRPr>
          </a:p>
        </p:txBody>
      </p:sp>
      <p:sp>
        <p:nvSpPr>
          <p:cNvPr id="5" name="正方形/長方形 4"/>
          <p:cNvSpPr/>
          <p:nvPr/>
        </p:nvSpPr>
        <p:spPr>
          <a:xfrm>
            <a:off x="4713316" y="1347788"/>
            <a:ext cx="4071909" cy="3168650"/>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15" name="グループ化 14"/>
          <p:cNvGrpSpPr>
            <a:grpSpLocks noChangeAspect="1"/>
          </p:cNvGrpSpPr>
          <p:nvPr/>
        </p:nvGrpSpPr>
        <p:grpSpPr>
          <a:xfrm>
            <a:off x="6499322" y="2715982"/>
            <a:ext cx="499896" cy="507453"/>
            <a:chOff x="3717728" y="3067535"/>
            <a:chExt cx="523846" cy="531765"/>
          </a:xfrm>
        </p:grpSpPr>
        <p:sp>
          <p:nvSpPr>
            <p:cNvPr id="16" name="Freeform 14"/>
            <p:cNvSpPr>
              <a:spLocks noEditPoints="1"/>
            </p:cNvSpPr>
            <p:nvPr/>
          </p:nvSpPr>
          <p:spPr bwMode="auto">
            <a:xfrm>
              <a:off x="3864091" y="3216164"/>
              <a:ext cx="231120" cy="234506"/>
            </a:xfrm>
            <a:custGeom>
              <a:avLst/>
              <a:gdLst>
                <a:gd name="T0" fmla="*/ 384 w 511"/>
                <a:gd name="T1" fmla="*/ 0 h 511"/>
                <a:gd name="T2" fmla="*/ 127 w 511"/>
                <a:gd name="T3" fmla="*/ 0 h 511"/>
                <a:gd name="T4" fmla="*/ 0 w 511"/>
                <a:gd name="T5" fmla="*/ 127 h 511"/>
                <a:gd name="T6" fmla="*/ 0 w 511"/>
                <a:gd name="T7" fmla="*/ 384 h 511"/>
                <a:gd name="T8" fmla="*/ 127 w 511"/>
                <a:gd name="T9" fmla="*/ 511 h 511"/>
                <a:gd name="T10" fmla="*/ 384 w 511"/>
                <a:gd name="T11" fmla="*/ 511 h 511"/>
                <a:gd name="T12" fmla="*/ 511 w 511"/>
                <a:gd name="T13" fmla="*/ 384 h 511"/>
                <a:gd name="T14" fmla="*/ 511 w 511"/>
                <a:gd name="T15" fmla="*/ 127 h 511"/>
                <a:gd name="T16" fmla="*/ 384 w 511"/>
                <a:gd name="T17" fmla="*/ 0 h 511"/>
                <a:gd name="T18" fmla="*/ 275 w 511"/>
                <a:gd name="T19" fmla="*/ 85 h 511"/>
                <a:gd name="T20" fmla="*/ 236 w 511"/>
                <a:gd name="T21" fmla="*/ 85 h 511"/>
                <a:gd name="T22" fmla="*/ 236 w 511"/>
                <a:gd name="T23" fmla="*/ 45 h 511"/>
                <a:gd name="T24" fmla="*/ 275 w 511"/>
                <a:gd name="T25" fmla="*/ 45 h 511"/>
                <a:gd name="T26" fmla="*/ 275 w 511"/>
                <a:gd name="T27" fmla="*/ 8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1" h="511">
                  <a:moveTo>
                    <a:pt x="384" y="0"/>
                  </a:moveTo>
                  <a:cubicBezTo>
                    <a:pt x="127" y="0"/>
                    <a:pt x="127" y="0"/>
                    <a:pt x="127" y="0"/>
                  </a:cubicBezTo>
                  <a:cubicBezTo>
                    <a:pt x="57" y="0"/>
                    <a:pt x="0" y="57"/>
                    <a:pt x="0" y="127"/>
                  </a:cubicBezTo>
                  <a:cubicBezTo>
                    <a:pt x="0" y="384"/>
                    <a:pt x="0" y="384"/>
                    <a:pt x="0" y="384"/>
                  </a:cubicBezTo>
                  <a:cubicBezTo>
                    <a:pt x="0" y="454"/>
                    <a:pt x="57" y="511"/>
                    <a:pt x="127" y="511"/>
                  </a:cubicBezTo>
                  <a:cubicBezTo>
                    <a:pt x="384" y="511"/>
                    <a:pt x="384" y="511"/>
                    <a:pt x="384" y="511"/>
                  </a:cubicBezTo>
                  <a:cubicBezTo>
                    <a:pt x="454" y="511"/>
                    <a:pt x="511" y="454"/>
                    <a:pt x="511" y="384"/>
                  </a:cubicBezTo>
                  <a:cubicBezTo>
                    <a:pt x="511" y="127"/>
                    <a:pt x="511" y="127"/>
                    <a:pt x="511" y="127"/>
                  </a:cubicBezTo>
                  <a:cubicBezTo>
                    <a:pt x="511" y="57"/>
                    <a:pt x="454" y="0"/>
                    <a:pt x="384" y="0"/>
                  </a:cubicBezTo>
                  <a:close/>
                  <a:moveTo>
                    <a:pt x="275" y="85"/>
                  </a:moveTo>
                  <a:cubicBezTo>
                    <a:pt x="236" y="85"/>
                    <a:pt x="236" y="85"/>
                    <a:pt x="236" y="85"/>
                  </a:cubicBezTo>
                  <a:cubicBezTo>
                    <a:pt x="236" y="45"/>
                    <a:pt x="236" y="45"/>
                    <a:pt x="236" y="45"/>
                  </a:cubicBezTo>
                  <a:cubicBezTo>
                    <a:pt x="275" y="45"/>
                    <a:pt x="275" y="45"/>
                    <a:pt x="275" y="45"/>
                  </a:cubicBezTo>
                  <a:lnTo>
                    <a:pt x="275" y="85"/>
                  </a:lnTo>
                  <a:close/>
                </a:path>
              </a:pathLst>
            </a:custGeom>
            <a:solidFill>
              <a:schemeClr val="bg1"/>
            </a:solidFill>
            <a:ln w="12700">
              <a:solidFill>
                <a:schemeClr val="tx1"/>
              </a:solidFill>
            </a:ln>
            <a:effectLst/>
            <a:extLst/>
          </p:spPr>
          <p:txBody>
            <a:bodyPr vert="horz" wrap="square" lIns="68580" tIns="34290" rIns="68580" bIns="34290" numCol="1" anchor="t" anchorCtr="0" compatLnSpc="1">
              <a:prstTxWarp prst="textNoShape">
                <a:avLst/>
              </a:prstTxWarp>
            </a:bodyPr>
            <a:lstStyle/>
            <a:p>
              <a:endParaRPr lang="en-US" dirty="0">
                <a:solidFill>
                  <a:schemeClr val="bg1"/>
                </a:solidFill>
              </a:endParaRPr>
            </a:p>
          </p:txBody>
        </p:sp>
        <p:sp>
          <p:nvSpPr>
            <p:cNvPr id="17" name="Freeform 481"/>
            <p:cNvSpPr>
              <a:spLocks noEditPoints="1"/>
            </p:cNvSpPr>
            <p:nvPr/>
          </p:nvSpPr>
          <p:spPr bwMode="auto">
            <a:xfrm>
              <a:off x="3717728" y="3067535"/>
              <a:ext cx="523846" cy="531765"/>
            </a:xfrm>
            <a:custGeom>
              <a:avLst/>
              <a:gdLst>
                <a:gd name="T0" fmla="*/ 885 w 1159"/>
                <a:gd name="T1" fmla="*/ 0 h 1159"/>
                <a:gd name="T2" fmla="*/ 274 w 1159"/>
                <a:gd name="T3" fmla="*/ 0 h 1159"/>
                <a:gd name="T4" fmla="*/ 0 w 1159"/>
                <a:gd name="T5" fmla="*/ 274 h 1159"/>
                <a:gd name="T6" fmla="*/ 0 w 1159"/>
                <a:gd name="T7" fmla="*/ 885 h 1159"/>
                <a:gd name="T8" fmla="*/ 274 w 1159"/>
                <a:gd name="T9" fmla="*/ 1159 h 1159"/>
                <a:gd name="T10" fmla="*/ 885 w 1159"/>
                <a:gd name="T11" fmla="*/ 1159 h 1159"/>
                <a:gd name="T12" fmla="*/ 1159 w 1159"/>
                <a:gd name="T13" fmla="*/ 885 h 1159"/>
                <a:gd name="T14" fmla="*/ 1159 w 1159"/>
                <a:gd name="T15" fmla="*/ 274 h 1159"/>
                <a:gd name="T16" fmla="*/ 885 w 1159"/>
                <a:gd name="T17" fmla="*/ 0 h 1159"/>
                <a:gd name="T18" fmla="*/ 867 w 1159"/>
                <a:gd name="T19" fmla="*/ 708 h 1159"/>
                <a:gd name="T20" fmla="*/ 708 w 1159"/>
                <a:gd name="T21" fmla="*/ 867 h 1159"/>
                <a:gd name="T22" fmla="*/ 451 w 1159"/>
                <a:gd name="T23" fmla="*/ 867 h 1159"/>
                <a:gd name="T24" fmla="*/ 292 w 1159"/>
                <a:gd name="T25" fmla="*/ 708 h 1159"/>
                <a:gd name="T26" fmla="*/ 292 w 1159"/>
                <a:gd name="T27" fmla="*/ 451 h 1159"/>
                <a:gd name="T28" fmla="*/ 451 w 1159"/>
                <a:gd name="T29" fmla="*/ 292 h 1159"/>
                <a:gd name="T30" fmla="*/ 708 w 1159"/>
                <a:gd name="T31" fmla="*/ 292 h 1159"/>
                <a:gd name="T32" fmla="*/ 867 w 1159"/>
                <a:gd name="T33" fmla="*/ 451 h 1159"/>
                <a:gd name="T34" fmla="*/ 867 w 1159"/>
                <a:gd name="T35" fmla="*/ 708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59" h="1159">
                  <a:moveTo>
                    <a:pt x="885" y="0"/>
                  </a:moveTo>
                  <a:cubicBezTo>
                    <a:pt x="274" y="0"/>
                    <a:pt x="274" y="0"/>
                    <a:pt x="274" y="0"/>
                  </a:cubicBezTo>
                  <a:cubicBezTo>
                    <a:pt x="123" y="0"/>
                    <a:pt x="0" y="123"/>
                    <a:pt x="0" y="274"/>
                  </a:cubicBezTo>
                  <a:cubicBezTo>
                    <a:pt x="0" y="885"/>
                    <a:pt x="0" y="885"/>
                    <a:pt x="0" y="885"/>
                  </a:cubicBezTo>
                  <a:cubicBezTo>
                    <a:pt x="0" y="1036"/>
                    <a:pt x="123" y="1159"/>
                    <a:pt x="274" y="1159"/>
                  </a:cubicBezTo>
                  <a:cubicBezTo>
                    <a:pt x="885" y="1159"/>
                    <a:pt x="885" y="1159"/>
                    <a:pt x="885" y="1159"/>
                  </a:cubicBezTo>
                  <a:cubicBezTo>
                    <a:pt x="1036" y="1159"/>
                    <a:pt x="1159" y="1036"/>
                    <a:pt x="1159" y="885"/>
                  </a:cubicBezTo>
                  <a:cubicBezTo>
                    <a:pt x="1159" y="274"/>
                    <a:pt x="1159" y="274"/>
                    <a:pt x="1159" y="274"/>
                  </a:cubicBezTo>
                  <a:cubicBezTo>
                    <a:pt x="1159" y="123"/>
                    <a:pt x="1036" y="0"/>
                    <a:pt x="885" y="0"/>
                  </a:cubicBezTo>
                  <a:close/>
                  <a:moveTo>
                    <a:pt x="867" y="708"/>
                  </a:moveTo>
                  <a:cubicBezTo>
                    <a:pt x="867" y="796"/>
                    <a:pt x="796" y="867"/>
                    <a:pt x="708" y="867"/>
                  </a:cubicBezTo>
                  <a:cubicBezTo>
                    <a:pt x="451" y="867"/>
                    <a:pt x="451" y="867"/>
                    <a:pt x="451" y="867"/>
                  </a:cubicBezTo>
                  <a:cubicBezTo>
                    <a:pt x="363" y="867"/>
                    <a:pt x="292" y="796"/>
                    <a:pt x="292" y="708"/>
                  </a:cubicBezTo>
                  <a:cubicBezTo>
                    <a:pt x="292" y="451"/>
                    <a:pt x="292" y="451"/>
                    <a:pt x="292" y="451"/>
                  </a:cubicBezTo>
                  <a:cubicBezTo>
                    <a:pt x="292" y="363"/>
                    <a:pt x="363" y="292"/>
                    <a:pt x="451" y="292"/>
                  </a:cubicBezTo>
                  <a:cubicBezTo>
                    <a:pt x="708" y="292"/>
                    <a:pt x="708" y="292"/>
                    <a:pt x="708" y="292"/>
                  </a:cubicBezTo>
                  <a:cubicBezTo>
                    <a:pt x="796" y="292"/>
                    <a:pt x="867" y="363"/>
                    <a:pt x="867" y="451"/>
                  </a:cubicBezTo>
                  <a:lnTo>
                    <a:pt x="867" y="708"/>
                  </a:lnTo>
                  <a:close/>
                </a:path>
              </a:pathLst>
            </a:custGeom>
            <a:solidFill>
              <a:schemeClr val="bg1"/>
            </a:solidFill>
            <a:ln w="12700">
              <a:solidFill>
                <a:schemeClr val="tx1"/>
              </a:solidFill>
            </a:ln>
            <a:effectLst/>
            <a:extLst/>
          </p:spPr>
          <p:txBody>
            <a:bodyPr vert="horz" wrap="square" lIns="68580" tIns="34290" rIns="68580" bIns="34290" numCol="1" anchor="t" anchorCtr="0" compatLnSpc="1">
              <a:prstTxWarp prst="textNoShape">
                <a:avLst/>
              </a:prstTxWarp>
            </a:bodyPr>
            <a:lstStyle/>
            <a:p>
              <a:endParaRPr lang="en-US" dirty="0">
                <a:solidFill>
                  <a:schemeClr val="bg1"/>
                </a:solidFill>
              </a:endParaRPr>
            </a:p>
          </p:txBody>
        </p:sp>
      </p:grpSp>
      <p:grpSp>
        <p:nvGrpSpPr>
          <p:cNvPr id="18" name="グループ化 17"/>
          <p:cNvGrpSpPr>
            <a:grpSpLocks noChangeAspect="1"/>
          </p:cNvGrpSpPr>
          <p:nvPr/>
        </p:nvGrpSpPr>
        <p:grpSpPr>
          <a:xfrm>
            <a:off x="6513141" y="3781731"/>
            <a:ext cx="472258" cy="332998"/>
            <a:chOff x="498441" y="2210099"/>
            <a:chExt cx="472258" cy="332998"/>
          </a:xfrm>
        </p:grpSpPr>
        <p:sp>
          <p:nvSpPr>
            <p:cNvPr id="19" name="角丸四角形 18"/>
            <p:cNvSpPr/>
            <p:nvPr/>
          </p:nvSpPr>
          <p:spPr>
            <a:xfrm>
              <a:off x="567371" y="2214081"/>
              <a:ext cx="337382" cy="21975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20" name="Group 80"/>
            <p:cNvGrpSpPr>
              <a:grpSpLocks noChangeAspect="1"/>
            </p:cNvGrpSpPr>
            <p:nvPr/>
          </p:nvGrpSpPr>
          <p:grpSpPr bwMode="auto">
            <a:xfrm>
              <a:off x="498441" y="2210099"/>
              <a:ext cx="472258" cy="332998"/>
              <a:chOff x="0" y="0"/>
              <a:chExt cx="741" cy="478"/>
            </a:xfrm>
            <a:solidFill>
              <a:schemeClr val="tx1"/>
            </a:solidFill>
            <a:effectLst/>
          </p:grpSpPr>
          <p:sp>
            <p:nvSpPr>
              <p:cNvPr id="21" name="Freeform 81"/>
              <p:cNvSpPr>
                <a:spLocks/>
              </p:cNvSpPr>
              <p:nvPr/>
            </p:nvSpPr>
            <p:spPr bwMode="auto">
              <a:xfrm>
                <a:off x="0" y="344"/>
                <a:ext cx="741" cy="134"/>
              </a:xfrm>
              <a:custGeom>
                <a:avLst/>
                <a:gdLst>
                  <a:gd name="T0" fmla="*/ 0 w 21600"/>
                  <a:gd name="T1" fmla="*/ 21600 h 21600"/>
                  <a:gd name="T2" fmla="*/ 2482 w 21600"/>
                  <a:gd name="T3" fmla="*/ 0 h 21600"/>
                  <a:gd name="T4" fmla="*/ 19210 w 21600"/>
                  <a:gd name="T5" fmla="*/ 0 h 21600"/>
                  <a:gd name="T6" fmla="*/ 21600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482" y="0"/>
                    </a:lnTo>
                    <a:lnTo>
                      <a:pt x="19210" y="0"/>
                    </a:lnTo>
                    <a:lnTo>
                      <a:pt x="21600" y="21600"/>
                    </a:lnTo>
                    <a:lnTo>
                      <a:pt x="0" y="21600"/>
                    </a:lnTo>
                    <a:close/>
                    <a:moveTo>
                      <a:pt x="0" y="21600"/>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22" name="AutoShape 82"/>
              <p:cNvSpPr>
                <a:spLocks/>
              </p:cNvSpPr>
              <p:nvPr/>
            </p:nvSpPr>
            <p:spPr bwMode="auto">
              <a:xfrm>
                <a:off x="89" y="0"/>
                <a:ext cx="567" cy="328"/>
              </a:xfrm>
              <a:custGeom>
                <a:avLst/>
                <a:gdLst>
                  <a:gd name="T0" fmla="*/ 284 w 21600"/>
                  <a:gd name="T1" fmla="*/ 164 h 21600"/>
                  <a:gd name="T2" fmla="*/ 0 60000 65536"/>
                  <a:gd name="T3" fmla="*/ 0 w 21600"/>
                  <a:gd name="T4" fmla="*/ 0 h 21600"/>
                  <a:gd name="T5" fmla="*/ 21600 w 21600"/>
                  <a:gd name="T6" fmla="*/ 21600 h 21600"/>
                </a:gdLst>
                <a:ahLst/>
                <a:cxnLst>
                  <a:cxn ang="T2">
                    <a:pos x="T0" y="T1"/>
                  </a:cxn>
                </a:cxnLst>
                <a:rect l="T3" t="T4" r="T5" b="T6"/>
                <a:pathLst>
                  <a:path w="21600" h="21600">
                    <a:moveTo>
                      <a:pt x="20179" y="0"/>
                    </a:moveTo>
                    <a:cubicBezTo>
                      <a:pt x="1421" y="0"/>
                      <a:pt x="1421" y="0"/>
                      <a:pt x="1421" y="0"/>
                    </a:cubicBezTo>
                    <a:cubicBezTo>
                      <a:pt x="568" y="0"/>
                      <a:pt x="0" y="1227"/>
                      <a:pt x="0" y="2455"/>
                    </a:cubicBezTo>
                    <a:cubicBezTo>
                      <a:pt x="0" y="21600"/>
                      <a:pt x="0" y="21600"/>
                      <a:pt x="0" y="21600"/>
                    </a:cubicBezTo>
                    <a:cubicBezTo>
                      <a:pt x="21600" y="21600"/>
                      <a:pt x="21600" y="21600"/>
                      <a:pt x="21600" y="21600"/>
                    </a:cubicBezTo>
                    <a:cubicBezTo>
                      <a:pt x="21600" y="2455"/>
                      <a:pt x="21600" y="2455"/>
                      <a:pt x="21600" y="2455"/>
                    </a:cubicBezTo>
                    <a:cubicBezTo>
                      <a:pt x="21600" y="1227"/>
                      <a:pt x="20889" y="0"/>
                      <a:pt x="20179" y="0"/>
                    </a:cubicBezTo>
                    <a:close/>
                    <a:moveTo>
                      <a:pt x="20463" y="17918"/>
                    </a:moveTo>
                    <a:cubicBezTo>
                      <a:pt x="20463" y="18900"/>
                      <a:pt x="19895" y="19636"/>
                      <a:pt x="19326" y="19636"/>
                    </a:cubicBezTo>
                    <a:cubicBezTo>
                      <a:pt x="2132" y="19636"/>
                      <a:pt x="2132" y="19636"/>
                      <a:pt x="2132" y="19636"/>
                    </a:cubicBezTo>
                    <a:cubicBezTo>
                      <a:pt x="1563" y="19636"/>
                      <a:pt x="1137" y="18900"/>
                      <a:pt x="1137" y="17918"/>
                    </a:cubicBezTo>
                    <a:cubicBezTo>
                      <a:pt x="1137" y="3927"/>
                      <a:pt x="1137" y="3927"/>
                      <a:pt x="1137" y="3927"/>
                    </a:cubicBezTo>
                    <a:cubicBezTo>
                      <a:pt x="1137" y="2945"/>
                      <a:pt x="1563" y="1964"/>
                      <a:pt x="2132" y="1964"/>
                    </a:cubicBezTo>
                    <a:cubicBezTo>
                      <a:pt x="19326" y="1964"/>
                      <a:pt x="19326" y="1964"/>
                      <a:pt x="19326" y="1964"/>
                    </a:cubicBezTo>
                    <a:cubicBezTo>
                      <a:pt x="19895" y="1964"/>
                      <a:pt x="20463" y="2945"/>
                      <a:pt x="20463" y="3927"/>
                    </a:cubicBezTo>
                    <a:lnTo>
                      <a:pt x="20463" y="17918"/>
                    </a:lnTo>
                    <a:close/>
                    <a:moveTo>
                      <a:pt x="20463" y="17918"/>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grpSp>
      </p:grpSp>
      <p:grpSp>
        <p:nvGrpSpPr>
          <p:cNvPr id="23" name="グループ化 22"/>
          <p:cNvGrpSpPr>
            <a:grpSpLocks noChangeAspect="1"/>
          </p:cNvGrpSpPr>
          <p:nvPr/>
        </p:nvGrpSpPr>
        <p:grpSpPr>
          <a:xfrm>
            <a:off x="6499337" y="1630654"/>
            <a:ext cx="499867" cy="496372"/>
            <a:chOff x="1492840" y="688334"/>
            <a:chExt cx="1419758" cy="1409832"/>
          </a:xfrm>
        </p:grpSpPr>
        <p:sp>
          <p:nvSpPr>
            <p:cNvPr id="24" name="正方形/長方形 23"/>
            <p:cNvSpPr/>
            <p:nvPr/>
          </p:nvSpPr>
          <p:spPr>
            <a:xfrm>
              <a:off x="1492840" y="688334"/>
              <a:ext cx="1419758" cy="1409832"/>
            </a:xfrm>
            <a:prstGeom prst="rect">
              <a:avLst/>
            </a:prstGeom>
            <a:solidFill>
              <a:schemeClr val="tx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5" name="フリーフォーム 24"/>
            <p:cNvSpPr>
              <a:spLocks noChangeAspect="1"/>
            </p:cNvSpPr>
            <p:nvPr/>
          </p:nvSpPr>
          <p:spPr>
            <a:xfrm>
              <a:off x="1492840" y="688334"/>
              <a:ext cx="1419758" cy="1409832"/>
            </a:xfrm>
            <a:custGeom>
              <a:avLst/>
              <a:gdLst>
                <a:gd name="connsiteX0" fmla="*/ 1101774 w 1440493"/>
                <a:gd name="connsiteY0" fmla="*/ 1174886 h 1440000"/>
                <a:gd name="connsiteX1" fmla="*/ 1152530 w 1440493"/>
                <a:gd name="connsiteY1" fmla="*/ 1225642 h 1440000"/>
                <a:gd name="connsiteX2" fmla="*/ 1152874 w 1440493"/>
                <a:gd name="connsiteY2" fmla="*/ 1225642 h 1440000"/>
                <a:gd name="connsiteX3" fmla="*/ 1160851 w 1440493"/>
                <a:gd name="connsiteY3" fmla="*/ 1265155 h 1440000"/>
                <a:gd name="connsiteX4" fmla="*/ 1162643 w 1440493"/>
                <a:gd name="connsiteY4" fmla="*/ 1267812 h 1440000"/>
                <a:gd name="connsiteX5" fmla="*/ 1153896 w 1440493"/>
                <a:gd name="connsiteY5" fmla="*/ 1280137 h 1440000"/>
                <a:gd name="connsiteX6" fmla="*/ 1100655 w 1440493"/>
                <a:gd name="connsiteY6" fmla="*/ 1301042 h 1440000"/>
                <a:gd name="connsiteX7" fmla="*/ 1048058 w 1440493"/>
                <a:gd name="connsiteY7" fmla="*/ 1278567 h 1440000"/>
                <a:gd name="connsiteX8" fmla="*/ 1040901 w 1440493"/>
                <a:gd name="connsiteY8" fmla="*/ 1267819 h 1440000"/>
                <a:gd name="connsiteX9" fmla="*/ 1042697 w 1440493"/>
                <a:gd name="connsiteY9" fmla="*/ 1265155 h 1440000"/>
                <a:gd name="connsiteX10" fmla="*/ 1050674 w 1440493"/>
                <a:gd name="connsiteY10" fmla="*/ 1225642 h 1440000"/>
                <a:gd name="connsiteX11" fmla="*/ 1051018 w 1440493"/>
                <a:gd name="connsiteY11" fmla="*/ 1225642 h 1440000"/>
                <a:gd name="connsiteX12" fmla="*/ 1101774 w 1440493"/>
                <a:gd name="connsiteY12" fmla="*/ 1174886 h 1440000"/>
                <a:gd name="connsiteX13" fmla="*/ 796552 w 1440493"/>
                <a:gd name="connsiteY13" fmla="*/ 1174886 h 1440000"/>
                <a:gd name="connsiteX14" fmla="*/ 847308 w 1440493"/>
                <a:gd name="connsiteY14" fmla="*/ 1225642 h 1440000"/>
                <a:gd name="connsiteX15" fmla="*/ 847652 w 1440493"/>
                <a:gd name="connsiteY15" fmla="*/ 1225642 h 1440000"/>
                <a:gd name="connsiteX16" fmla="*/ 855629 w 1440493"/>
                <a:gd name="connsiteY16" fmla="*/ 1265155 h 1440000"/>
                <a:gd name="connsiteX17" fmla="*/ 857421 w 1440493"/>
                <a:gd name="connsiteY17" fmla="*/ 1267812 h 1440000"/>
                <a:gd name="connsiteX18" fmla="*/ 848674 w 1440493"/>
                <a:gd name="connsiteY18" fmla="*/ 1280137 h 1440000"/>
                <a:gd name="connsiteX19" fmla="*/ 795433 w 1440493"/>
                <a:gd name="connsiteY19" fmla="*/ 1301042 h 1440000"/>
                <a:gd name="connsiteX20" fmla="*/ 742836 w 1440493"/>
                <a:gd name="connsiteY20" fmla="*/ 1278567 h 1440000"/>
                <a:gd name="connsiteX21" fmla="*/ 735678 w 1440493"/>
                <a:gd name="connsiteY21" fmla="*/ 1267818 h 1440000"/>
                <a:gd name="connsiteX22" fmla="*/ 737474 w 1440493"/>
                <a:gd name="connsiteY22" fmla="*/ 1265155 h 1440000"/>
                <a:gd name="connsiteX23" fmla="*/ 745451 w 1440493"/>
                <a:gd name="connsiteY23" fmla="*/ 1225642 h 1440000"/>
                <a:gd name="connsiteX24" fmla="*/ 745796 w 1440493"/>
                <a:gd name="connsiteY24" fmla="*/ 1225642 h 1440000"/>
                <a:gd name="connsiteX25" fmla="*/ 796552 w 1440493"/>
                <a:gd name="connsiteY25" fmla="*/ 1174886 h 1440000"/>
                <a:gd name="connsiteX26" fmla="*/ 491329 w 1440493"/>
                <a:gd name="connsiteY26" fmla="*/ 1174886 h 1440000"/>
                <a:gd name="connsiteX27" fmla="*/ 542085 w 1440493"/>
                <a:gd name="connsiteY27" fmla="*/ 1225642 h 1440000"/>
                <a:gd name="connsiteX28" fmla="*/ 542429 w 1440493"/>
                <a:gd name="connsiteY28" fmla="*/ 1225642 h 1440000"/>
                <a:gd name="connsiteX29" fmla="*/ 550406 w 1440493"/>
                <a:gd name="connsiteY29" fmla="*/ 1265155 h 1440000"/>
                <a:gd name="connsiteX30" fmla="*/ 552198 w 1440493"/>
                <a:gd name="connsiteY30" fmla="*/ 1267812 h 1440000"/>
                <a:gd name="connsiteX31" fmla="*/ 543451 w 1440493"/>
                <a:gd name="connsiteY31" fmla="*/ 1280137 h 1440000"/>
                <a:gd name="connsiteX32" fmla="*/ 490210 w 1440493"/>
                <a:gd name="connsiteY32" fmla="*/ 1301042 h 1440000"/>
                <a:gd name="connsiteX33" fmla="*/ 437613 w 1440493"/>
                <a:gd name="connsiteY33" fmla="*/ 1278567 h 1440000"/>
                <a:gd name="connsiteX34" fmla="*/ 430456 w 1440493"/>
                <a:gd name="connsiteY34" fmla="*/ 1267819 h 1440000"/>
                <a:gd name="connsiteX35" fmla="*/ 432252 w 1440493"/>
                <a:gd name="connsiteY35" fmla="*/ 1265155 h 1440000"/>
                <a:gd name="connsiteX36" fmla="*/ 440229 w 1440493"/>
                <a:gd name="connsiteY36" fmla="*/ 1225642 h 1440000"/>
                <a:gd name="connsiteX37" fmla="*/ 440573 w 1440493"/>
                <a:gd name="connsiteY37" fmla="*/ 1225642 h 1440000"/>
                <a:gd name="connsiteX38" fmla="*/ 491329 w 1440493"/>
                <a:gd name="connsiteY38" fmla="*/ 1174886 h 1440000"/>
                <a:gd name="connsiteX39" fmla="*/ 186107 w 1440493"/>
                <a:gd name="connsiteY39" fmla="*/ 1174886 h 1440000"/>
                <a:gd name="connsiteX40" fmla="*/ 236863 w 1440493"/>
                <a:gd name="connsiteY40" fmla="*/ 1225642 h 1440000"/>
                <a:gd name="connsiteX41" fmla="*/ 237207 w 1440493"/>
                <a:gd name="connsiteY41" fmla="*/ 1225642 h 1440000"/>
                <a:gd name="connsiteX42" fmla="*/ 245184 w 1440493"/>
                <a:gd name="connsiteY42" fmla="*/ 1265155 h 1440000"/>
                <a:gd name="connsiteX43" fmla="*/ 246976 w 1440493"/>
                <a:gd name="connsiteY43" fmla="*/ 1267812 h 1440000"/>
                <a:gd name="connsiteX44" fmla="*/ 238229 w 1440493"/>
                <a:gd name="connsiteY44" fmla="*/ 1280137 h 1440000"/>
                <a:gd name="connsiteX45" fmla="*/ 184988 w 1440493"/>
                <a:gd name="connsiteY45" fmla="*/ 1301042 h 1440000"/>
                <a:gd name="connsiteX46" fmla="*/ 110699 w 1440493"/>
                <a:gd name="connsiteY46" fmla="*/ 1225642 h 1440000"/>
                <a:gd name="connsiteX47" fmla="*/ 135351 w 1440493"/>
                <a:gd name="connsiteY47" fmla="*/ 1225642 h 1440000"/>
                <a:gd name="connsiteX48" fmla="*/ 186107 w 1440493"/>
                <a:gd name="connsiteY48" fmla="*/ 1174886 h 1440000"/>
                <a:gd name="connsiteX49" fmla="*/ 948044 w 1440493"/>
                <a:gd name="connsiteY49" fmla="*/ 1150242 h 1440000"/>
                <a:gd name="connsiteX50" fmla="*/ 1001285 w 1440493"/>
                <a:gd name="connsiteY50" fmla="*/ 1171147 h 1440000"/>
                <a:gd name="connsiteX51" fmla="*/ 1010032 w 1440493"/>
                <a:gd name="connsiteY51" fmla="*/ 1183472 h 1440000"/>
                <a:gd name="connsiteX52" fmla="*/ 1008240 w 1440493"/>
                <a:gd name="connsiteY52" fmla="*/ 1186129 h 1440000"/>
                <a:gd name="connsiteX53" fmla="*/ 1000263 w 1440493"/>
                <a:gd name="connsiteY53" fmla="*/ 1225642 h 1440000"/>
                <a:gd name="connsiteX54" fmla="*/ 999919 w 1440493"/>
                <a:gd name="connsiteY54" fmla="*/ 1225642 h 1440000"/>
                <a:gd name="connsiteX55" fmla="*/ 949163 w 1440493"/>
                <a:gd name="connsiteY55" fmla="*/ 1276398 h 1440000"/>
                <a:gd name="connsiteX56" fmla="*/ 898407 w 1440493"/>
                <a:gd name="connsiteY56" fmla="*/ 1225642 h 1440000"/>
                <a:gd name="connsiteX57" fmla="*/ 898063 w 1440493"/>
                <a:gd name="connsiteY57" fmla="*/ 1225642 h 1440000"/>
                <a:gd name="connsiteX58" fmla="*/ 890086 w 1440493"/>
                <a:gd name="connsiteY58" fmla="*/ 1186129 h 1440000"/>
                <a:gd name="connsiteX59" fmla="*/ 888290 w 1440493"/>
                <a:gd name="connsiteY59" fmla="*/ 1183465 h 1440000"/>
                <a:gd name="connsiteX60" fmla="*/ 895447 w 1440493"/>
                <a:gd name="connsiteY60" fmla="*/ 1172718 h 1440000"/>
                <a:gd name="connsiteX61" fmla="*/ 948044 w 1440493"/>
                <a:gd name="connsiteY61" fmla="*/ 1150242 h 1440000"/>
                <a:gd name="connsiteX62" fmla="*/ 642821 w 1440493"/>
                <a:gd name="connsiteY62" fmla="*/ 1150242 h 1440000"/>
                <a:gd name="connsiteX63" fmla="*/ 696062 w 1440493"/>
                <a:gd name="connsiteY63" fmla="*/ 1171147 h 1440000"/>
                <a:gd name="connsiteX64" fmla="*/ 704809 w 1440493"/>
                <a:gd name="connsiteY64" fmla="*/ 1183473 h 1440000"/>
                <a:gd name="connsiteX65" fmla="*/ 703018 w 1440493"/>
                <a:gd name="connsiteY65" fmla="*/ 1186129 h 1440000"/>
                <a:gd name="connsiteX66" fmla="*/ 695041 w 1440493"/>
                <a:gd name="connsiteY66" fmla="*/ 1225642 h 1440000"/>
                <a:gd name="connsiteX67" fmla="*/ 694696 w 1440493"/>
                <a:gd name="connsiteY67" fmla="*/ 1225642 h 1440000"/>
                <a:gd name="connsiteX68" fmla="*/ 643940 w 1440493"/>
                <a:gd name="connsiteY68" fmla="*/ 1276398 h 1440000"/>
                <a:gd name="connsiteX69" fmla="*/ 593184 w 1440493"/>
                <a:gd name="connsiteY69" fmla="*/ 1225642 h 1440000"/>
                <a:gd name="connsiteX70" fmla="*/ 592840 w 1440493"/>
                <a:gd name="connsiteY70" fmla="*/ 1225642 h 1440000"/>
                <a:gd name="connsiteX71" fmla="*/ 584863 w 1440493"/>
                <a:gd name="connsiteY71" fmla="*/ 1186129 h 1440000"/>
                <a:gd name="connsiteX72" fmla="*/ 583067 w 1440493"/>
                <a:gd name="connsiteY72" fmla="*/ 1183465 h 1440000"/>
                <a:gd name="connsiteX73" fmla="*/ 590224 w 1440493"/>
                <a:gd name="connsiteY73" fmla="*/ 1172718 h 1440000"/>
                <a:gd name="connsiteX74" fmla="*/ 642821 w 1440493"/>
                <a:gd name="connsiteY74" fmla="*/ 1150242 h 1440000"/>
                <a:gd name="connsiteX75" fmla="*/ 337599 w 1440493"/>
                <a:gd name="connsiteY75" fmla="*/ 1150242 h 1440000"/>
                <a:gd name="connsiteX76" fmla="*/ 390840 w 1440493"/>
                <a:gd name="connsiteY76" fmla="*/ 1171147 h 1440000"/>
                <a:gd name="connsiteX77" fmla="*/ 399587 w 1440493"/>
                <a:gd name="connsiteY77" fmla="*/ 1183472 h 1440000"/>
                <a:gd name="connsiteX78" fmla="*/ 397795 w 1440493"/>
                <a:gd name="connsiteY78" fmla="*/ 1186129 h 1440000"/>
                <a:gd name="connsiteX79" fmla="*/ 389818 w 1440493"/>
                <a:gd name="connsiteY79" fmla="*/ 1225642 h 1440000"/>
                <a:gd name="connsiteX80" fmla="*/ 389474 w 1440493"/>
                <a:gd name="connsiteY80" fmla="*/ 1225642 h 1440000"/>
                <a:gd name="connsiteX81" fmla="*/ 338718 w 1440493"/>
                <a:gd name="connsiteY81" fmla="*/ 1276398 h 1440000"/>
                <a:gd name="connsiteX82" fmla="*/ 287962 w 1440493"/>
                <a:gd name="connsiteY82" fmla="*/ 1225642 h 1440000"/>
                <a:gd name="connsiteX83" fmla="*/ 287618 w 1440493"/>
                <a:gd name="connsiteY83" fmla="*/ 1225642 h 1440000"/>
                <a:gd name="connsiteX84" fmla="*/ 279641 w 1440493"/>
                <a:gd name="connsiteY84" fmla="*/ 1186129 h 1440000"/>
                <a:gd name="connsiteX85" fmla="*/ 277845 w 1440493"/>
                <a:gd name="connsiteY85" fmla="*/ 1183465 h 1440000"/>
                <a:gd name="connsiteX86" fmla="*/ 285002 w 1440493"/>
                <a:gd name="connsiteY86" fmla="*/ 1172718 h 1440000"/>
                <a:gd name="connsiteX87" fmla="*/ 337599 w 1440493"/>
                <a:gd name="connsiteY87" fmla="*/ 1150242 h 1440000"/>
                <a:gd name="connsiteX88" fmla="*/ 186107 w 1440493"/>
                <a:gd name="connsiteY88" fmla="*/ 1124131 h 1440000"/>
                <a:gd name="connsiteX89" fmla="*/ 84596 w 1440493"/>
                <a:gd name="connsiteY89" fmla="*/ 1225642 h 1440000"/>
                <a:gd name="connsiteX90" fmla="*/ 184600 w 1440493"/>
                <a:gd name="connsiteY90" fmla="*/ 1327142 h 1440000"/>
                <a:gd name="connsiteX91" fmla="*/ 256270 w 1440493"/>
                <a:gd name="connsiteY91" fmla="*/ 1299001 h 1440000"/>
                <a:gd name="connsiteX92" fmla="*/ 262288 w 1440493"/>
                <a:gd name="connsiteY92" fmla="*/ 1290522 h 1440000"/>
                <a:gd name="connsiteX93" fmla="*/ 266939 w 1440493"/>
                <a:gd name="connsiteY93" fmla="*/ 1297421 h 1440000"/>
                <a:gd name="connsiteX94" fmla="*/ 338718 w 1440493"/>
                <a:gd name="connsiteY94" fmla="*/ 1327153 h 1440000"/>
                <a:gd name="connsiteX95" fmla="*/ 410497 w 1440493"/>
                <a:gd name="connsiteY95" fmla="*/ 1297421 h 1440000"/>
                <a:gd name="connsiteX96" fmla="*/ 414964 w 1440493"/>
                <a:gd name="connsiteY96" fmla="*/ 1290797 h 1440000"/>
                <a:gd name="connsiteX97" fmla="*/ 419019 w 1440493"/>
                <a:gd name="connsiteY97" fmla="*/ 1296886 h 1440000"/>
                <a:gd name="connsiteX98" fmla="*/ 489822 w 1440493"/>
                <a:gd name="connsiteY98" fmla="*/ 1327142 h 1440000"/>
                <a:gd name="connsiteX99" fmla="*/ 561492 w 1440493"/>
                <a:gd name="connsiteY99" fmla="*/ 1299001 h 1440000"/>
                <a:gd name="connsiteX100" fmla="*/ 567510 w 1440493"/>
                <a:gd name="connsiteY100" fmla="*/ 1290522 h 1440000"/>
                <a:gd name="connsiteX101" fmla="*/ 572161 w 1440493"/>
                <a:gd name="connsiteY101" fmla="*/ 1297421 h 1440000"/>
                <a:gd name="connsiteX102" fmla="*/ 643940 w 1440493"/>
                <a:gd name="connsiteY102" fmla="*/ 1327153 h 1440000"/>
                <a:gd name="connsiteX103" fmla="*/ 715719 w 1440493"/>
                <a:gd name="connsiteY103" fmla="*/ 1297421 h 1440000"/>
                <a:gd name="connsiteX104" fmla="*/ 720186 w 1440493"/>
                <a:gd name="connsiteY104" fmla="*/ 1290796 h 1440000"/>
                <a:gd name="connsiteX105" fmla="*/ 724242 w 1440493"/>
                <a:gd name="connsiteY105" fmla="*/ 1296886 h 1440000"/>
                <a:gd name="connsiteX106" fmla="*/ 795045 w 1440493"/>
                <a:gd name="connsiteY106" fmla="*/ 1327142 h 1440000"/>
                <a:gd name="connsiteX107" fmla="*/ 866715 w 1440493"/>
                <a:gd name="connsiteY107" fmla="*/ 1299001 h 1440000"/>
                <a:gd name="connsiteX108" fmla="*/ 872733 w 1440493"/>
                <a:gd name="connsiteY108" fmla="*/ 1290522 h 1440000"/>
                <a:gd name="connsiteX109" fmla="*/ 877384 w 1440493"/>
                <a:gd name="connsiteY109" fmla="*/ 1297421 h 1440000"/>
                <a:gd name="connsiteX110" fmla="*/ 949163 w 1440493"/>
                <a:gd name="connsiteY110" fmla="*/ 1327153 h 1440000"/>
                <a:gd name="connsiteX111" fmla="*/ 1020942 w 1440493"/>
                <a:gd name="connsiteY111" fmla="*/ 1297421 h 1440000"/>
                <a:gd name="connsiteX112" fmla="*/ 1025409 w 1440493"/>
                <a:gd name="connsiteY112" fmla="*/ 1290797 h 1440000"/>
                <a:gd name="connsiteX113" fmla="*/ 1029464 w 1440493"/>
                <a:gd name="connsiteY113" fmla="*/ 1296886 h 1440000"/>
                <a:gd name="connsiteX114" fmla="*/ 1100267 w 1440493"/>
                <a:gd name="connsiteY114" fmla="*/ 1327142 h 1440000"/>
                <a:gd name="connsiteX115" fmla="*/ 1171937 w 1440493"/>
                <a:gd name="connsiteY115" fmla="*/ 1299001 h 1440000"/>
                <a:gd name="connsiteX116" fmla="*/ 1177955 w 1440493"/>
                <a:gd name="connsiteY116" fmla="*/ 1290522 h 1440000"/>
                <a:gd name="connsiteX117" fmla="*/ 1182606 w 1440493"/>
                <a:gd name="connsiteY117" fmla="*/ 1297421 h 1440000"/>
                <a:gd name="connsiteX118" fmla="*/ 1254385 w 1440493"/>
                <a:gd name="connsiteY118" fmla="*/ 1327153 h 1440000"/>
                <a:gd name="connsiteX119" fmla="*/ 1355896 w 1440493"/>
                <a:gd name="connsiteY119" fmla="*/ 1225642 h 1440000"/>
                <a:gd name="connsiteX120" fmla="*/ 1305141 w 1440493"/>
                <a:gd name="connsiteY120" fmla="*/ 1225642 h 1440000"/>
                <a:gd name="connsiteX121" fmla="*/ 1254385 w 1440493"/>
                <a:gd name="connsiteY121" fmla="*/ 1276398 h 1440000"/>
                <a:gd name="connsiteX122" fmla="*/ 1203629 w 1440493"/>
                <a:gd name="connsiteY122" fmla="*/ 1225642 h 1440000"/>
                <a:gd name="connsiteX123" fmla="*/ 1203285 w 1440493"/>
                <a:gd name="connsiteY123" fmla="*/ 1225642 h 1440000"/>
                <a:gd name="connsiteX124" fmla="*/ 1195308 w 1440493"/>
                <a:gd name="connsiteY124" fmla="*/ 1186129 h 1440000"/>
                <a:gd name="connsiteX125" fmla="*/ 1193512 w 1440493"/>
                <a:gd name="connsiteY125" fmla="*/ 1183465 h 1440000"/>
                <a:gd name="connsiteX126" fmla="*/ 1200669 w 1440493"/>
                <a:gd name="connsiteY126" fmla="*/ 1172718 h 1440000"/>
                <a:gd name="connsiteX127" fmla="*/ 1253266 w 1440493"/>
                <a:gd name="connsiteY127" fmla="*/ 1150242 h 1440000"/>
                <a:gd name="connsiteX128" fmla="*/ 1329760 w 1440493"/>
                <a:gd name="connsiteY128" fmla="*/ 1223404 h 1440000"/>
                <a:gd name="connsiteX129" fmla="*/ 1355851 w 1440493"/>
                <a:gd name="connsiteY129" fmla="*/ 1222629 h 1440000"/>
                <a:gd name="connsiteX130" fmla="*/ 1252878 w 1440493"/>
                <a:gd name="connsiteY130" fmla="*/ 1124142 h 1440000"/>
                <a:gd name="connsiteX131" fmla="*/ 1182075 w 1440493"/>
                <a:gd name="connsiteY131" fmla="*/ 1154398 h 1440000"/>
                <a:gd name="connsiteX132" fmla="*/ 1178020 w 1440493"/>
                <a:gd name="connsiteY132" fmla="*/ 1160488 h 1440000"/>
                <a:gd name="connsiteX133" fmla="*/ 1173553 w 1440493"/>
                <a:gd name="connsiteY133" fmla="*/ 1153863 h 1440000"/>
                <a:gd name="connsiteX134" fmla="*/ 1101774 w 1440493"/>
                <a:gd name="connsiteY134" fmla="*/ 1124131 h 1440000"/>
                <a:gd name="connsiteX135" fmla="*/ 1029995 w 1440493"/>
                <a:gd name="connsiteY135" fmla="*/ 1153863 h 1440000"/>
                <a:gd name="connsiteX136" fmla="*/ 1025344 w 1440493"/>
                <a:gd name="connsiteY136" fmla="*/ 1160762 h 1440000"/>
                <a:gd name="connsiteX137" fmla="*/ 1019326 w 1440493"/>
                <a:gd name="connsiteY137" fmla="*/ 1152283 h 1440000"/>
                <a:gd name="connsiteX138" fmla="*/ 947656 w 1440493"/>
                <a:gd name="connsiteY138" fmla="*/ 1124142 h 1440000"/>
                <a:gd name="connsiteX139" fmla="*/ 876853 w 1440493"/>
                <a:gd name="connsiteY139" fmla="*/ 1154398 h 1440000"/>
                <a:gd name="connsiteX140" fmla="*/ 872798 w 1440493"/>
                <a:gd name="connsiteY140" fmla="*/ 1160488 h 1440000"/>
                <a:gd name="connsiteX141" fmla="*/ 868331 w 1440493"/>
                <a:gd name="connsiteY141" fmla="*/ 1153863 h 1440000"/>
                <a:gd name="connsiteX142" fmla="*/ 796552 w 1440493"/>
                <a:gd name="connsiteY142" fmla="*/ 1124131 h 1440000"/>
                <a:gd name="connsiteX143" fmla="*/ 724773 w 1440493"/>
                <a:gd name="connsiteY143" fmla="*/ 1153863 h 1440000"/>
                <a:gd name="connsiteX144" fmla="*/ 720121 w 1440493"/>
                <a:gd name="connsiteY144" fmla="*/ 1160763 h 1440000"/>
                <a:gd name="connsiteX145" fmla="*/ 714103 w 1440493"/>
                <a:gd name="connsiteY145" fmla="*/ 1152283 h 1440000"/>
                <a:gd name="connsiteX146" fmla="*/ 642433 w 1440493"/>
                <a:gd name="connsiteY146" fmla="*/ 1124142 h 1440000"/>
                <a:gd name="connsiteX147" fmla="*/ 571630 w 1440493"/>
                <a:gd name="connsiteY147" fmla="*/ 1154398 h 1440000"/>
                <a:gd name="connsiteX148" fmla="*/ 567575 w 1440493"/>
                <a:gd name="connsiteY148" fmla="*/ 1160488 h 1440000"/>
                <a:gd name="connsiteX149" fmla="*/ 563108 w 1440493"/>
                <a:gd name="connsiteY149" fmla="*/ 1153863 h 1440000"/>
                <a:gd name="connsiteX150" fmla="*/ 491329 w 1440493"/>
                <a:gd name="connsiteY150" fmla="*/ 1124131 h 1440000"/>
                <a:gd name="connsiteX151" fmla="*/ 419550 w 1440493"/>
                <a:gd name="connsiteY151" fmla="*/ 1153863 h 1440000"/>
                <a:gd name="connsiteX152" fmla="*/ 414899 w 1440493"/>
                <a:gd name="connsiteY152" fmla="*/ 1160762 h 1440000"/>
                <a:gd name="connsiteX153" fmla="*/ 408881 w 1440493"/>
                <a:gd name="connsiteY153" fmla="*/ 1152283 h 1440000"/>
                <a:gd name="connsiteX154" fmla="*/ 337211 w 1440493"/>
                <a:gd name="connsiteY154" fmla="*/ 1124142 h 1440000"/>
                <a:gd name="connsiteX155" fmla="*/ 266408 w 1440493"/>
                <a:gd name="connsiteY155" fmla="*/ 1154398 h 1440000"/>
                <a:gd name="connsiteX156" fmla="*/ 262353 w 1440493"/>
                <a:gd name="connsiteY156" fmla="*/ 1160488 h 1440000"/>
                <a:gd name="connsiteX157" fmla="*/ 257886 w 1440493"/>
                <a:gd name="connsiteY157" fmla="*/ 1153863 h 1440000"/>
                <a:gd name="connsiteX158" fmla="*/ 186107 w 1440493"/>
                <a:gd name="connsiteY158" fmla="*/ 1124131 h 1440000"/>
                <a:gd name="connsiteX159" fmla="*/ 725458 w 1440493"/>
                <a:gd name="connsiteY159" fmla="*/ 642022 h 1440000"/>
                <a:gd name="connsiteX160" fmla="*/ 591694 w 1440493"/>
                <a:gd name="connsiteY160" fmla="*/ 775786 h 1440000"/>
                <a:gd name="connsiteX161" fmla="*/ 591694 w 1440493"/>
                <a:gd name="connsiteY161" fmla="*/ 824725 h 1440000"/>
                <a:gd name="connsiteX162" fmla="*/ 640633 w 1440493"/>
                <a:gd name="connsiteY162" fmla="*/ 824725 h 1440000"/>
                <a:gd name="connsiteX163" fmla="*/ 694877 w 1440493"/>
                <a:gd name="connsiteY163" fmla="*/ 770480 h 1440000"/>
                <a:gd name="connsiteX164" fmla="*/ 694877 w 1440493"/>
                <a:gd name="connsiteY164" fmla="*/ 1010570 h 1440000"/>
                <a:gd name="connsiteX165" fmla="*/ 725018 w 1440493"/>
                <a:gd name="connsiteY165" fmla="*/ 1040711 h 1440000"/>
                <a:gd name="connsiteX166" fmla="*/ 725018 w 1440493"/>
                <a:gd name="connsiteY166" fmla="*/ 1040712 h 1440000"/>
                <a:gd name="connsiteX167" fmla="*/ 755160 w 1440493"/>
                <a:gd name="connsiteY167" fmla="*/ 1010570 h 1440000"/>
                <a:gd name="connsiteX168" fmla="*/ 755160 w 1440493"/>
                <a:gd name="connsiteY168" fmla="*/ 769369 h 1440000"/>
                <a:gd name="connsiteX169" fmla="*/ 810515 w 1440493"/>
                <a:gd name="connsiteY169" fmla="*/ 824725 h 1440000"/>
                <a:gd name="connsiteX170" fmla="*/ 859454 w 1440493"/>
                <a:gd name="connsiteY170" fmla="*/ 824725 h 1440000"/>
                <a:gd name="connsiteX171" fmla="*/ 869590 w 1440493"/>
                <a:gd name="connsiteY171" fmla="*/ 800255 h 1440000"/>
                <a:gd name="connsiteX172" fmla="*/ 859454 w 1440493"/>
                <a:gd name="connsiteY172" fmla="*/ 775786 h 1440000"/>
                <a:gd name="connsiteX173" fmla="*/ 725690 w 1440493"/>
                <a:gd name="connsiteY173" fmla="*/ 642022 h 1440000"/>
                <a:gd name="connsiteX174" fmla="*/ 725574 w 1440493"/>
                <a:gd name="connsiteY174" fmla="*/ 642138 h 1440000"/>
                <a:gd name="connsiteX175" fmla="*/ 936833 w 1440493"/>
                <a:gd name="connsiteY175" fmla="*/ 579699 h 1440000"/>
                <a:gd name="connsiteX176" fmla="*/ 936833 w 1440493"/>
                <a:gd name="connsiteY176" fmla="*/ 579863 h 1440000"/>
                <a:gd name="connsiteX177" fmla="*/ 936669 w 1440493"/>
                <a:gd name="connsiteY177" fmla="*/ 579863 h 1440000"/>
                <a:gd name="connsiteX178" fmla="*/ 936669 w 1440493"/>
                <a:gd name="connsiteY178" fmla="*/ 769034 h 1440000"/>
                <a:gd name="connsiteX179" fmla="*/ 971274 w 1440493"/>
                <a:gd name="connsiteY179" fmla="*/ 803639 h 1440000"/>
                <a:gd name="connsiteX180" fmla="*/ 1005879 w 1440493"/>
                <a:gd name="connsiteY180" fmla="*/ 769034 h 1440000"/>
                <a:gd name="connsiteX181" fmla="*/ 1005879 w 1440493"/>
                <a:gd name="connsiteY181" fmla="*/ 692321 h 1440000"/>
                <a:gd name="connsiteX182" fmla="*/ 1175648 w 1440493"/>
                <a:gd name="connsiteY182" fmla="*/ 862090 h 1440000"/>
                <a:gd name="connsiteX183" fmla="*/ 1218274 w 1440493"/>
                <a:gd name="connsiteY183" fmla="*/ 862090 h 1440000"/>
                <a:gd name="connsiteX184" fmla="*/ 1218274 w 1440493"/>
                <a:gd name="connsiteY184" fmla="*/ 862090 h 1440000"/>
                <a:gd name="connsiteX185" fmla="*/ 1218274 w 1440493"/>
                <a:gd name="connsiteY185" fmla="*/ 819463 h 1440000"/>
                <a:gd name="connsiteX186" fmla="*/ 1047720 w 1440493"/>
                <a:gd name="connsiteY186" fmla="*/ 648909 h 1440000"/>
                <a:gd name="connsiteX187" fmla="*/ 1126004 w 1440493"/>
                <a:gd name="connsiteY187" fmla="*/ 648909 h 1440000"/>
                <a:gd name="connsiteX188" fmla="*/ 1160609 w 1440493"/>
                <a:gd name="connsiteY188" fmla="*/ 614304 h 1440000"/>
                <a:gd name="connsiteX189" fmla="*/ 1150473 w 1440493"/>
                <a:gd name="connsiteY189" fmla="*/ 589834 h 1440000"/>
                <a:gd name="connsiteX190" fmla="*/ 1126004 w 1440493"/>
                <a:gd name="connsiteY190" fmla="*/ 579699 h 1440000"/>
                <a:gd name="connsiteX191" fmla="*/ 534254 w 1440493"/>
                <a:gd name="connsiteY191" fmla="*/ 573055 h 1440000"/>
                <a:gd name="connsiteX192" fmla="*/ 345083 w 1440493"/>
                <a:gd name="connsiteY192" fmla="*/ 573055 h 1440000"/>
                <a:gd name="connsiteX193" fmla="*/ 310478 w 1440493"/>
                <a:gd name="connsiteY193" fmla="*/ 607660 h 1440000"/>
                <a:gd name="connsiteX194" fmla="*/ 345083 w 1440493"/>
                <a:gd name="connsiteY194" fmla="*/ 642265 h 1440000"/>
                <a:gd name="connsiteX195" fmla="*/ 421796 w 1440493"/>
                <a:gd name="connsiteY195" fmla="*/ 642265 h 1440000"/>
                <a:gd name="connsiteX196" fmla="*/ 252027 w 1440493"/>
                <a:gd name="connsiteY196" fmla="*/ 812034 h 1440000"/>
                <a:gd name="connsiteX197" fmla="*/ 252027 w 1440493"/>
                <a:gd name="connsiteY197" fmla="*/ 854661 h 1440000"/>
                <a:gd name="connsiteX198" fmla="*/ 252027 w 1440493"/>
                <a:gd name="connsiteY198" fmla="*/ 854661 h 1440000"/>
                <a:gd name="connsiteX199" fmla="*/ 294653 w 1440493"/>
                <a:gd name="connsiteY199" fmla="*/ 854661 h 1440000"/>
                <a:gd name="connsiteX200" fmla="*/ 465208 w 1440493"/>
                <a:gd name="connsiteY200" fmla="*/ 684106 h 1440000"/>
                <a:gd name="connsiteX201" fmla="*/ 465208 w 1440493"/>
                <a:gd name="connsiteY201" fmla="*/ 762391 h 1440000"/>
                <a:gd name="connsiteX202" fmla="*/ 499813 w 1440493"/>
                <a:gd name="connsiteY202" fmla="*/ 796996 h 1440000"/>
                <a:gd name="connsiteX203" fmla="*/ 524282 w 1440493"/>
                <a:gd name="connsiteY203" fmla="*/ 786860 h 1440000"/>
                <a:gd name="connsiteX204" fmla="*/ 534418 w 1440493"/>
                <a:gd name="connsiteY204" fmla="*/ 762391 h 1440000"/>
                <a:gd name="connsiteX205" fmla="*/ 534418 w 1440493"/>
                <a:gd name="connsiteY205" fmla="*/ 573219 h 1440000"/>
                <a:gd name="connsiteX206" fmla="*/ 534254 w 1440493"/>
                <a:gd name="connsiteY206" fmla="*/ 573220 h 1440000"/>
                <a:gd name="connsiteX207" fmla="*/ 720085 w 1440493"/>
                <a:gd name="connsiteY207" fmla="*/ 56065 h 1440000"/>
                <a:gd name="connsiteX208" fmla="*/ 535190 w 1440493"/>
                <a:gd name="connsiteY208" fmla="*/ 240960 h 1440000"/>
                <a:gd name="connsiteX209" fmla="*/ 535190 w 1440493"/>
                <a:gd name="connsiteY209" fmla="*/ 308606 h 1440000"/>
                <a:gd name="connsiteX210" fmla="*/ 602836 w 1440493"/>
                <a:gd name="connsiteY210" fmla="*/ 308606 h 1440000"/>
                <a:gd name="connsiteX211" fmla="*/ 677815 w 1440493"/>
                <a:gd name="connsiteY211" fmla="*/ 233627 h 1440000"/>
                <a:gd name="connsiteX212" fmla="*/ 677815 w 1440493"/>
                <a:gd name="connsiteY212" fmla="*/ 565491 h 1440000"/>
                <a:gd name="connsiteX213" fmla="*/ 719478 w 1440493"/>
                <a:gd name="connsiteY213" fmla="*/ 607154 h 1440000"/>
                <a:gd name="connsiteX214" fmla="*/ 719478 w 1440493"/>
                <a:gd name="connsiteY214" fmla="*/ 607155 h 1440000"/>
                <a:gd name="connsiteX215" fmla="*/ 761141 w 1440493"/>
                <a:gd name="connsiteY215" fmla="*/ 565491 h 1440000"/>
                <a:gd name="connsiteX216" fmla="*/ 761141 w 1440493"/>
                <a:gd name="connsiteY216" fmla="*/ 232091 h 1440000"/>
                <a:gd name="connsiteX217" fmla="*/ 837656 w 1440493"/>
                <a:gd name="connsiteY217" fmla="*/ 308607 h 1440000"/>
                <a:gd name="connsiteX218" fmla="*/ 905302 w 1440493"/>
                <a:gd name="connsiteY218" fmla="*/ 308607 h 1440000"/>
                <a:gd name="connsiteX219" fmla="*/ 919312 w 1440493"/>
                <a:gd name="connsiteY219" fmla="*/ 274784 h 1440000"/>
                <a:gd name="connsiteX220" fmla="*/ 905302 w 1440493"/>
                <a:gd name="connsiteY220" fmla="*/ 240961 h 1440000"/>
                <a:gd name="connsiteX221" fmla="*/ 720406 w 1440493"/>
                <a:gd name="connsiteY221" fmla="*/ 56065 h 1440000"/>
                <a:gd name="connsiteX222" fmla="*/ 720246 w 1440493"/>
                <a:gd name="connsiteY222" fmla="*/ 56225 h 1440000"/>
                <a:gd name="connsiteX223" fmla="*/ 0 w 1440493"/>
                <a:gd name="connsiteY223" fmla="*/ 0 h 1440000"/>
                <a:gd name="connsiteX224" fmla="*/ 1440493 w 1440493"/>
                <a:gd name="connsiteY224" fmla="*/ 0 h 1440000"/>
                <a:gd name="connsiteX225" fmla="*/ 1440493 w 1440493"/>
                <a:gd name="connsiteY225" fmla="*/ 1440000 h 1440000"/>
                <a:gd name="connsiteX226" fmla="*/ 0 w 1440493"/>
                <a:gd name="connsiteY226"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440493" h="1440000">
                  <a:moveTo>
                    <a:pt x="1101774" y="1174886"/>
                  </a:moveTo>
                  <a:cubicBezTo>
                    <a:pt x="1129806" y="1174886"/>
                    <a:pt x="1152530" y="1197610"/>
                    <a:pt x="1152530" y="1225642"/>
                  </a:cubicBezTo>
                  <a:lnTo>
                    <a:pt x="1152874" y="1225642"/>
                  </a:lnTo>
                  <a:cubicBezTo>
                    <a:pt x="1152874" y="1239658"/>
                    <a:pt x="1155715" y="1253010"/>
                    <a:pt x="1160851" y="1265155"/>
                  </a:cubicBezTo>
                  <a:lnTo>
                    <a:pt x="1162643" y="1267812"/>
                  </a:lnTo>
                  <a:lnTo>
                    <a:pt x="1153896" y="1280137"/>
                  </a:lnTo>
                  <a:cubicBezTo>
                    <a:pt x="1140076" y="1293355"/>
                    <a:pt x="1121258" y="1301348"/>
                    <a:pt x="1100655" y="1301042"/>
                  </a:cubicBezTo>
                  <a:cubicBezTo>
                    <a:pt x="1080052" y="1300736"/>
                    <a:pt x="1061480" y="1292189"/>
                    <a:pt x="1048058" y="1278567"/>
                  </a:cubicBezTo>
                  <a:lnTo>
                    <a:pt x="1040901" y="1267819"/>
                  </a:lnTo>
                  <a:lnTo>
                    <a:pt x="1042697" y="1265155"/>
                  </a:lnTo>
                  <a:cubicBezTo>
                    <a:pt x="1047834" y="1253010"/>
                    <a:pt x="1050674" y="1239658"/>
                    <a:pt x="1050674" y="1225642"/>
                  </a:cubicBezTo>
                  <a:lnTo>
                    <a:pt x="1051018" y="1225642"/>
                  </a:lnTo>
                  <a:cubicBezTo>
                    <a:pt x="1051018" y="1197610"/>
                    <a:pt x="1073742" y="1174886"/>
                    <a:pt x="1101774" y="1174886"/>
                  </a:cubicBezTo>
                  <a:close/>
                  <a:moveTo>
                    <a:pt x="796552" y="1174886"/>
                  </a:moveTo>
                  <a:cubicBezTo>
                    <a:pt x="824584" y="1174886"/>
                    <a:pt x="847308" y="1197610"/>
                    <a:pt x="847308" y="1225642"/>
                  </a:cubicBezTo>
                  <a:lnTo>
                    <a:pt x="847652" y="1225642"/>
                  </a:lnTo>
                  <a:cubicBezTo>
                    <a:pt x="847652" y="1239658"/>
                    <a:pt x="850493" y="1253010"/>
                    <a:pt x="855629" y="1265155"/>
                  </a:cubicBezTo>
                  <a:lnTo>
                    <a:pt x="857421" y="1267812"/>
                  </a:lnTo>
                  <a:lnTo>
                    <a:pt x="848674" y="1280137"/>
                  </a:lnTo>
                  <a:cubicBezTo>
                    <a:pt x="834854" y="1293355"/>
                    <a:pt x="816036" y="1301348"/>
                    <a:pt x="795433" y="1301042"/>
                  </a:cubicBezTo>
                  <a:cubicBezTo>
                    <a:pt x="774830" y="1300736"/>
                    <a:pt x="756258" y="1292189"/>
                    <a:pt x="742836" y="1278567"/>
                  </a:cubicBezTo>
                  <a:lnTo>
                    <a:pt x="735678" y="1267818"/>
                  </a:lnTo>
                  <a:lnTo>
                    <a:pt x="737474" y="1265155"/>
                  </a:lnTo>
                  <a:cubicBezTo>
                    <a:pt x="742611" y="1253010"/>
                    <a:pt x="745451" y="1239658"/>
                    <a:pt x="745451" y="1225642"/>
                  </a:cubicBezTo>
                  <a:lnTo>
                    <a:pt x="745796" y="1225642"/>
                  </a:lnTo>
                  <a:cubicBezTo>
                    <a:pt x="745796" y="1197610"/>
                    <a:pt x="768520" y="1174886"/>
                    <a:pt x="796552" y="1174886"/>
                  </a:cubicBezTo>
                  <a:close/>
                  <a:moveTo>
                    <a:pt x="491329" y="1174886"/>
                  </a:moveTo>
                  <a:cubicBezTo>
                    <a:pt x="519361" y="1174886"/>
                    <a:pt x="542085" y="1197610"/>
                    <a:pt x="542085" y="1225642"/>
                  </a:cubicBezTo>
                  <a:lnTo>
                    <a:pt x="542429" y="1225642"/>
                  </a:lnTo>
                  <a:cubicBezTo>
                    <a:pt x="542429" y="1239658"/>
                    <a:pt x="545270" y="1253010"/>
                    <a:pt x="550406" y="1265155"/>
                  </a:cubicBezTo>
                  <a:lnTo>
                    <a:pt x="552198" y="1267812"/>
                  </a:lnTo>
                  <a:lnTo>
                    <a:pt x="543451" y="1280137"/>
                  </a:lnTo>
                  <a:cubicBezTo>
                    <a:pt x="529631" y="1293355"/>
                    <a:pt x="510813" y="1301348"/>
                    <a:pt x="490210" y="1301042"/>
                  </a:cubicBezTo>
                  <a:cubicBezTo>
                    <a:pt x="469607" y="1300736"/>
                    <a:pt x="451035" y="1292189"/>
                    <a:pt x="437613" y="1278567"/>
                  </a:cubicBezTo>
                  <a:lnTo>
                    <a:pt x="430456" y="1267819"/>
                  </a:lnTo>
                  <a:lnTo>
                    <a:pt x="432252" y="1265155"/>
                  </a:lnTo>
                  <a:cubicBezTo>
                    <a:pt x="437389" y="1253010"/>
                    <a:pt x="440229" y="1239658"/>
                    <a:pt x="440229" y="1225642"/>
                  </a:cubicBezTo>
                  <a:lnTo>
                    <a:pt x="440573" y="1225642"/>
                  </a:lnTo>
                  <a:cubicBezTo>
                    <a:pt x="440573" y="1197610"/>
                    <a:pt x="463297" y="1174886"/>
                    <a:pt x="491329" y="1174886"/>
                  </a:cubicBezTo>
                  <a:close/>
                  <a:moveTo>
                    <a:pt x="186107" y="1174886"/>
                  </a:moveTo>
                  <a:cubicBezTo>
                    <a:pt x="214139" y="1174886"/>
                    <a:pt x="236863" y="1197610"/>
                    <a:pt x="236863" y="1225642"/>
                  </a:cubicBezTo>
                  <a:lnTo>
                    <a:pt x="237207" y="1225642"/>
                  </a:lnTo>
                  <a:cubicBezTo>
                    <a:pt x="237207" y="1239658"/>
                    <a:pt x="240048" y="1253010"/>
                    <a:pt x="245184" y="1265155"/>
                  </a:cubicBezTo>
                  <a:lnTo>
                    <a:pt x="246976" y="1267812"/>
                  </a:lnTo>
                  <a:lnTo>
                    <a:pt x="238229" y="1280137"/>
                  </a:lnTo>
                  <a:cubicBezTo>
                    <a:pt x="224409" y="1293355"/>
                    <a:pt x="205591" y="1301348"/>
                    <a:pt x="184988" y="1301042"/>
                  </a:cubicBezTo>
                  <a:cubicBezTo>
                    <a:pt x="143782" y="1300430"/>
                    <a:pt x="110699" y="1266853"/>
                    <a:pt x="110699" y="1225642"/>
                  </a:cubicBezTo>
                  <a:lnTo>
                    <a:pt x="135351" y="1225642"/>
                  </a:lnTo>
                  <a:cubicBezTo>
                    <a:pt x="135351" y="1197610"/>
                    <a:pt x="158075" y="1174886"/>
                    <a:pt x="186107" y="1174886"/>
                  </a:cubicBezTo>
                  <a:close/>
                  <a:moveTo>
                    <a:pt x="948044" y="1150242"/>
                  </a:moveTo>
                  <a:cubicBezTo>
                    <a:pt x="968647" y="1149937"/>
                    <a:pt x="987465" y="1157929"/>
                    <a:pt x="1001285" y="1171147"/>
                  </a:cubicBezTo>
                  <a:lnTo>
                    <a:pt x="1010032" y="1183472"/>
                  </a:lnTo>
                  <a:lnTo>
                    <a:pt x="1008240" y="1186129"/>
                  </a:lnTo>
                  <a:cubicBezTo>
                    <a:pt x="1003104" y="1198274"/>
                    <a:pt x="1000263" y="1211626"/>
                    <a:pt x="1000263" y="1225642"/>
                  </a:cubicBezTo>
                  <a:lnTo>
                    <a:pt x="999919" y="1225642"/>
                  </a:lnTo>
                  <a:cubicBezTo>
                    <a:pt x="999919" y="1253674"/>
                    <a:pt x="977195" y="1276398"/>
                    <a:pt x="949163" y="1276398"/>
                  </a:cubicBezTo>
                  <a:cubicBezTo>
                    <a:pt x="921131" y="1276398"/>
                    <a:pt x="898407" y="1253674"/>
                    <a:pt x="898407" y="1225642"/>
                  </a:cubicBezTo>
                  <a:lnTo>
                    <a:pt x="898063" y="1225642"/>
                  </a:lnTo>
                  <a:cubicBezTo>
                    <a:pt x="898063" y="1211626"/>
                    <a:pt x="895223" y="1198274"/>
                    <a:pt x="890086" y="1186129"/>
                  </a:cubicBezTo>
                  <a:lnTo>
                    <a:pt x="888290" y="1183465"/>
                  </a:lnTo>
                  <a:lnTo>
                    <a:pt x="895447" y="1172718"/>
                  </a:lnTo>
                  <a:cubicBezTo>
                    <a:pt x="908869" y="1159095"/>
                    <a:pt x="927441" y="1150548"/>
                    <a:pt x="948044" y="1150242"/>
                  </a:cubicBezTo>
                  <a:close/>
                  <a:moveTo>
                    <a:pt x="642821" y="1150242"/>
                  </a:moveTo>
                  <a:cubicBezTo>
                    <a:pt x="663424" y="1149937"/>
                    <a:pt x="682242" y="1157929"/>
                    <a:pt x="696062" y="1171147"/>
                  </a:cubicBezTo>
                  <a:lnTo>
                    <a:pt x="704809" y="1183473"/>
                  </a:lnTo>
                  <a:lnTo>
                    <a:pt x="703018" y="1186129"/>
                  </a:lnTo>
                  <a:cubicBezTo>
                    <a:pt x="697882" y="1198274"/>
                    <a:pt x="695041" y="1211626"/>
                    <a:pt x="695041" y="1225642"/>
                  </a:cubicBezTo>
                  <a:lnTo>
                    <a:pt x="694696" y="1225642"/>
                  </a:lnTo>
                  <a:cubicBezTo>
                    <a:pt x="694696" y="1253674"/>
                    <a:pt x="671972" y="1276398"/>
                    <a:pt x="643940" y="1276398"/>
                  </a:cubicBezTo>
                  <a:cubicBezTo>
                    <a:pt x="615908" y="1276398"/>
                    <a:pt x="593184" y="1253674"/>
                    <a:pt x="593184" y="1225642"/>
                  </a:cubicBezTo>
                  <a:lnTo>
                    <a:pt x="592840" y="1225642"/>
                  </a:lnTo>
                  <a:cubicBezTo>
                    <a:pt x="592840" y="1211626"/>
                    <a:pt x="590000" y="1198274"/>
                    <a:pt x="584863" y="1186129"/>
                  </a:cubicBezTo>
                  <a:lnTo>
                    <a:pt x="583067" y="1183465"/>
                  </a:lnTo>
                  <a:lnTo>
                    <a:pt x="590224" y="1172718"/>
                  </a:lnTo>
                  <a:cubicBezTo>
                    <a:pt x="603646" y="1159095"/>
                    <a:pt x="622218" y="1150548"/>
                    <a:pt x="642821" y="1150242"/>
                  </a:cubicBezTo>
                  <a:close/>
                  <a:moveTo>
                    <a:pt x="337599" y="1150242"/>
                  </a:moveTo>
                  <a:cubicBezTo>
                    <a:pt x="358202" y="1149937"/>
                    <a:pt x="377020" y="1157929"/>
                    <a:pt x="390840" y="1171147"/>
                  </a:cubicBezTo>
                  <a:lnTo>
                    <a:pt x="399587" y="1183472"/>
                  </a:lnTo>
                  <a:lnTo>
                    <a:pt x="397795" y="1186129"/>
                  </a:lnTo>
                  <a:cubicBezTo>
                    <a:pt x="392659" y="1198274"/>
                    <a:pt x="389818" y="1211626"/>
                    <a:pt x="389818" y="1225642"/>
                  </a:cubicBezTo>
                  <a:lnTo>
                    <a:pt x="389474" y="1225642"/>
                  </a:lnTo>
                  <a:cubicBezTo>
                    <a:pt x="389474" y="1253674"/>
                    <a:pt x="366750" y="1276398"/>
                    <a:pt x="338718" y="1276398"/>
                  </a:cubicBezTo>
                  <a:cubicBezTo>
                    <a:pt x="310686" y="1276398"/>
                    <a:pt x="287962" y="1253674"/>
                    <a:pt x="287962" y="1225642"/>
                  </a:cubicBezTo>
                  <a:lnTo>
                    <a:pt x="287618" y="1225642"/>
                  </a:lnTo>
                  <a:cubicBezTo>
                    <a:pt x="287618" y="1211626"/>
                    <a:pt x="284778" y="1198274"/>
                    <a:pt x="279641" y="1186129"/>
                  </a:cubicBezTo>
                  <a:lnTo>
                    <a:pt x="277845" y="1183465"/>
                  </a:lnTo>
                  <a:lnTo>
                    <a:pt x="285002" y="1172718"/>
                  </a:lnTo>
                  <a:cubicBezTo>
                    <a:pt x="298424" y="1159095"/>
                    <a:pt x="316996" y="1150548"/>
                    <a:pt x="337599" y="1150242"/>
                  </a:cubicBezTo>
                  <a:close/>
                  <a:moveTo>
                    <a:pt x="186107" y="1124131"/>
                  </a:moveTo>
                  <a:cubicBezTo>
                    <a:pt x="130044" y="1124131"/>
                    <a:pt x="84596" y="1169579"/>
                    <a:pt x="84596" y="1225642"/>
                  </a:cubicBezTo>
                  <a:cubicBezTo>
                    <a:pt x="84596" y="1281117"/>
                    <a:pt x="129131" y="1326318"/>
                    <a:pt x="184600" y="1327142"/>
                  </a:cubicBezTo>
                  <a:cubicBezTo>
                    <a:pt x="212335" y="1327554"/>
                    <a:pt x="237666" y="1316795"/>
                    <a:pt x="256270" y="1299001"/>
                  </a:cubicBezTo>
                  <a:lnTo>
                    <a:pt x="262288" y="1290522"/>
                  </a:lnTo>
                  <a:lnTo>
                    <a:pt x="266939" y="1297421"/>
                  </a:lnTo>
                  <a:cubicBezTo>
                    <a:pt x="285309" y="1315791"/>
                    <a:pt x="310687" y="1327153"/>
                    <a:pt x="338718" y="1327153"/>
                  </a:cubicBezTo>
                  <a:cubicBezTo>
                    <a:pt x="366750" y="1327153"/>
                    <a:pt x="392127" y="1315791"/>
                    <a:pt x="410497" y="1297421"/>
                  </a:cubicBezTo>
                  <a:lnTo>
                    <a:pt x="414964" y="1290797"/>
                  </a:lnTo>
                  <a:lnTo>
                    <a:pt x="419019" y="1296886"/>
                  </a:lnTo>
                  <a:cubicBezTo>
                    <a:pt x="437087" y="1315224"/>
                    <a:pt x="462088" y="1326730"/>
                    <a:pt x="489822" y="1327142"/>
                  </a:cubicBezTo>
                  <a:cubicBezTo>
                    <a:pt x="517557" y="1327554"/>
                    <a:pt x="542888" y="1316795"/>
                    <a:pt x="561492" y="1299001"/>
                  </a:cubicBezTo>
                  <a:lnTo>
                    <a:pt x="567510" y="1290522"/>
                  </a:lnTo>
                  <a:lnTo>
                    <a:pt x="572161" y="1297421"/>
                  </a:lnTo>
                  <a:cubicBezTo>
                    <a:pt x="590531" y="1315791"/>
                    <a:pt x="615909" y="1327153"/>
                    <a:pt x="643940" y="1327153"/>
                  </a:cubicBezTo>
                  <a:cubicBezTo>
                    <a:pt x="671972" y="1327153"/>
                    <a:pt x="697349" y="1315791"/>
                    <a:pt x="715719" y="1297421"/>
                  </a:cubicBezTo>
                  <a:lnTo>
                    <a:pt x="720186" y="1290796"/>
                  </a:lnTo>
                  <a:lnTo>
                    <a:pt x="724242" y="1296886"/>
                  </a:lnTo>
                  <a:cubicBezTo>
                    <a:pt x="742310" y="1315224"/>
                    <a:pt x="767311" y="1326730"/>
                    <a:pt x="795045" y="1327142"/>
                  </a:cubicBezTo>
                  <a:cubicBezTo>
                    <a:pt x="822780" y="1327554"/>
                    <a:pt x="848111" y="1316795"/>
                    <a:pt x="866715" y="1299001"/>
                  </a:cubicBezTo>
                  <a:lnTo>
                    <a:pt x="872733" y="1290522"/>
                  </a:lnTo>
                  <a:lnTo>
                    <a:pt x="877384" y="1297421"/>
                  </a:lnTo>
                  <a:cubicBezTo>
                    <a:pt x="895754" y="1315791"/>
                    <a:pt x="921132" y="1327153"/>
                    <a:pt x="949163" y="1327153"/>
                  </a:cubicBezTo>
                  <a:cubicBezTo>
                    <a:pt x="977195" y="1327153"/>
                    <a:pt x="1002572" y="1315791"/>
                    <a:pt x="1020942" y="1297421"/>
                  </a:cubicBezTo>
                  <a:lnTo>
                    <a:pt x="1025409" y="1290797"/>
                  </a:lnTo>
                  <a:lnTo>
                    <a:pt x="1029464" y="1296886"/>
                  </a:lnTo>
                  <a:cubicBezTo>
                    <a:pt x="1047532" y="1315224"/>
                    <a:pt x="1072533" y="1326730"/>
                    <a:pt x="1100267" y="1327142"/>
                  </a:cubicBezTo>
                  <a:cubicBezTo>
                    <a:pt x="1128002" y="1327554"/>
                    <a:pt x="1153333" y="1316795"/>
                    <a:pt x="1171937" y="1299001"/>
                  </a:cubicBezTo>
                  <a:lnTo>
                    <a:pt x="1177955" y="1290522"/>
                  </a:lnTo>
                  <a:lnTo>
                    <a:pt x="1182606" y="1297421"/>
                  </a:lnTo>
                  <a:cubicBezTo>
                    <a:pt x="1200976" y="1315791"/>
                    <a:pt x="1226354" y="1327153"/>
                    <a:pt x="1254385" y="1327153"/>
                  </a:cubicBezTo>
                  <a:cubicBezTo>
                    <a:pt x="1310448" y="1327153"/>
                    <a:pt x="1355896" y="1281705"/>
                    <a:pt x="1355896" y="1225642"/>
                  </a:cubicBezTo>
                  <a:lnTo>
                    <a:pt x="1305141" y="1225642"/>
                  </a:lnTo>
                  <a:cubicBezTo>
                    <a:pt x="1305141" y="1253674"/>
                    <a:pt x="1282417" y="1276398"/>
                    <a:pt x="1254385" y="1276398"/>
                  </a:cubicBezTo>
                  <a:cubicBezTo>
                    <a:pt x="1226353" y="1276398"/>
                    <a:pt x="1203629" y="1253674"/>
                    <a:pt x="1203629" y="1225642"/>
                  </a:cubicBezTo>
                  <a:lnTo>
                    <a:pt x="1203285" y="1225642"/>
                  </a:lnTo>
                  <a:cubicBezTo>
                    <a:pt x="1203285" y="1211626"/>
                    <a:pt x="1200445" y="1198274"/>
                    <a:pt x="1195308" y="1186129"/>
                  </a:cubicBezTo>
                  <a:lnTo>
                    <a:pt x="1193512" y="1183465"/>
                  </a:lnTo>
                  <a:lnTo>
                    <a:pt x="1200669" y="1172718"/>
                  </a:lnTo>
                  <a:cubicBezTo>
                    <a:pt x="1214091" y="1159095"/>
                    <a:pt x="1232663" y="1150548"/>
                    <a:pt x="1253266" y="1150242"/>
                  </a:cubicBezTo>
                  <a:cubicBezTo>
                    <a:pt x="1294472" y="1149631"/>
                    <a:pt x="1328537" y="1182212"/>
                    <a:pt x="1329760" y="1223404"/>
                  </a:cubicBezTo>
                  <a:lnTo>
                    <a:pt x="1355851" y="1222629"/>
                  </a:lnTo>
                  <a:cubicBezTo>
                    <a:pt x="1354204" y="1167178"/>
                    <a:pt x="1308347" y="1123319"/>
                    <a:pt x="1252878" y="1124142"/>
                  </a:cubicBezTo>
                  <a:cubicBezTo>
                    <a:pt x="1225144" y="1124554"/>
                    <a:pt x="1200143" y="1136060"/>
                    <a:pt x="1182075" y="1154398"/>
                  </a:cubicBezTo>
                  <a:lnTo>
                    <a:pt x="1178020" y="1160488"/>
                  </a:lnTo>
                  <a:lnTo>
                    <a:pt x="1173553" y="1153863"/>
                  </a:lnTo>
                  <a:cubicBezTo>
                    <a:pt x="1155183" y="1135493"/>
                    <a:pt x="1129806" y="1124131"/>
                    <a:pt x="1101774" y="1124131"/>
                  </a:cubicBezTo>
                  <a:cubicBezTo>
                    <a:pt x="1073743" y="1124131"/>
                    <a:pt x="1048365" y="1135493"/>
                    <a:pt x="1029995" y="1153863"/>
                  </a:cubicBezTo>
                  <a:lnTo>
                    <a:pt x="1025344" y="1160762"/>
                  </a:lnTo>
                  <a:lnTo>
                    <a:pt x="1019326" y="1152283"/>
                  </a:lnTo>
                  <a:cubicBezTo>
                    <a:pt x="1000722" y="1134490"/>
                    <a:pt x="975391" y="1123731"/>
                    <a:pt x="947656" y="1124142"/>
                  </a:cubicBezTo>
                  <a:cubicBezTo>
                    <a:pt x="919922" y="1124554"/>
                    <a:pt x="894921" y="1136060"/>
                    <a:pt x="876853" y="1154398"/>
                  </a:cubicBezTo>
                  <a:lnTo>
                    <a:pt x="872798" y="1160488"/>
                  </a:lnTo>
                  <a:lnTo>
                    <a:pt x="868331" y="1153863"/>
                  </a:lnTo>
                  <a:cubicBezTo>
                    <a:pt x="849961" y="1135493"/>
                    <a:pt x="824584" y="1124131"/>
                    <a:pt x="796552" y="1124131"/>
                  </a:cubicBezTo>
                  <a:cubicBezTo>
                    <a:pt x="768521" y="1124131"/>
                    <a:pt x="743143" y="1135493"/>
                    <a:pt x="724773" y="1153863"/>
                  </a:cubicBezTo>
                  <a:lnTo>
                    <a:pt x="720121" y="1160763"/>
                  </a:lnTo>
                  <a:lnTo>
                    <a:pt x="714103" y="1152283"/>
                  </a:lnTo>
                  <a:cubicBezTo>
                    <a:pt x="695499" y="1134490"/>
                    <a:pt x="670168" y="1123731"/>
                    <a:pt x="642433" y="1124142"/>
                  </a:cubicBezTo>
                  <a:cubicBezTo>
                    <a:pt x="614699" y="1124554"/>
                    <a:pt x="589698" y="1136060"/>
                    <a:pt x="571630" y="1154398"/>
                  </a:cubicBezTo>
                  <a:lnTo>
                    <a:pt x="567575" y="1160488"/>
                  </a:lnTo>
                  <a:lnTo>
                    <a:pt x="563108" y="1153863"/>
                  </a:lnTo>
                  <a:cubicBezTo>
                    <a:pt x="544738" y="1135493"/>
                    <a:pt x="519361" y="1124131"/>
                    <a:pt x="491329" y="1124131"/>
                  </a:cubicBezTo>
                  <a:cubicBezTo>
                    <a:pt x="463298" y="1124131"/>
                    <a:pt x="437920" y="1135493"/>
                    <a:pt x="419550" y="1153863"/>
                  </a:cubicBezTo>
                  <a:lnTo>
                    <a:pt x="414899" y="1160762"/>
                  </a:lnTo>
                  <a:lnTo>
                    <a:pt x="408881" y="1152283"/>
                  </a:lnTo>
                  <a:cubicBezTo>
                    <a:pt x="390277" y="1134490"/>
                    <a:pt x="364946" y="1123731"/>
                    <a:pt x="337211" y="1124142"/>
                  </a:cubicBezTo>
                  <a:cubicBezTo>
                    <a:pt x="309477" y="1124554"/>
                    <a:pt x="284476" y="1136060"/>
                    <a:pt x="266408" y="1154398"/>
                  </a:cubicBezTo>
                  <a:lnTo>
                    <a:pt x="262353" y="1160488"/>
                  </a:lnTo>
                  <a:lnTo>
                    <a:pt x="257886" y="1153863"/>
                  </a:lnTo>
                  <a:cubicBezTo>
                    <a:pt x="239516" y="1135493"/>
                    <a:pt x="214139" y="1124131"/>
                    <a:pt x="186107" y="1124131"/>
                  </a:cubicBezTo>
                  <a:close/>
                  <a:moveTo>
                    <a:pt x="725458" y="642022"/>
                  </a:moveTo>
                  <a:lnTo>
                    <a:pt x="591694" y="775786"/>
                  </a:lnTo>
                  <a:cubicBezTo>
                    <a:pt x="578180" y="789300"/>
                    <a:pt x="578180" y="811211"/>
                    <a:pt x="591694" y="824725"/>
                  </a:cubicBezTo>
                  <a:cubicBezTo>
                    <a:pt x="605208" y="838239"/>
                    <a:pt x="627119" y="838239"/>
                    <a:pt x="640633" y="824725"/>
                  </a:cubicBezTo>
                  <a:lnTo>
                    <a:pt x="694877" y="770480"/>
                  </a:lnTo>
                  <a:lnTo>
                    <a:pt x="694877" y="1010570"/>
                  </a:lnTo>
                  <a:cubicBezTo>
                    <a:pt x="694877" y="1027217"/>
                    <a:pt x="708372" y="1040711"/>
                    <a:pt x="725018" y="1040711"/>
                  </a:cubicBezTo>
                  <a:lnTo>
                    <a:pt x="725018" y="1040712"/>
                  </a:lnTo>
                  <a:cubicBezTo>
                    <a:pt x="741665" y="1040712"/>
                    <a:pt x="755160" y="1027217"/>
                    <a:pt x="755160" y="1010570"/>
                  </a:cubicBezTo>
                  <a:lnTo>
                    <a:pt x="755160" y="769369"/>
                  </a:lnTo>
                  <a:lnTo>
                    <a:pt x="810515" y="824725"/>
                  </a:lnTo>
                  <a:cubicBezTo>
                    <a:pt x="824029" y="838239"/>
                    <a:pt x="845940" y="838239"/>
                    <a:pt x="859454" y="824725"/>
                  </a:cubicBezTo>
                  <a:cubicBezTo>
                    <a:pt x="866211" y="817968"/>
                    <a:pt x="869590" y="809112"/>
                    <a:pt x="869590" y="800255"/>
                  </a:cubicBezTo>
                  <a:cubicBezTo>
                    <a:pt x="869590" y="791399"/>
                    <a:pt x="866211" y="782543"/>
                    <a:pt x="859454" y="775786"/>
                  </a:cubicBezTo>
                  <a:lnTo>
                    <a:pt x="725690" y="642022"/>
                  </a:lnTo>
                  <a:lnTo>
                    <a:pt x="725574" y="642138"/>
                  </a:lnTo>
                  <a:close/>
                  <a:moveTo>
                    <a:pt x="936833" y="579699"/>
                  </a:moveTo>
                  <a:lnTo>
                    <a:pt x="936833" y="579863"/>
                  </a:lnTo>
                  <a:lnTo>
                    <a:pt x="936669" y="579863"/>
                  </a:lnTo>
                  <a:lnTo>
                    <a:pt x="936669" y="769034"/>
                  </a:lnTo>
                  <a:cubicBezTo>
                    <a:pt x="936669" y="788145"/>
                    <a:pt x="952162" y="803638"/>
                    <a:pt x="971274" y="803639"/>
                  </a:cubicBezTo>
                  <a:cubicBezTo>
                    <a:pt x="990386" y="803639"/>
                    <a:pt x="1005879" y="788146"/>
                    <a:pt x="1005879" y="769034"/>
                  </a:cubicBezTo>
                  <a:lnTo>
                    <a:pt x="1005879" y="692321"/>
                  </a:lnTo>
                  <a:lnTo>
                    <a:pt x="1175648" y="862090"/>
                  </a:lnTo>
                  <a:cubicBezTo>
                    <a:pt x="1187419" y="873861"/>
                    <a:pt x="1206503" y="873861"/>
                    <a:pt x="1218274" y="862090"/>
                  </a:cubicBezTo>
                  <a:lnTo>
                    <a:pt x="1218274" y="862090"/>
                  </a:lnTo>
                  <a:cubicBezTo>
                    <a:pt x="1230045" y="850319"/>
                    <a:pt x="1230045" y="831234"/>
                    <a:pt x="1218274" y="819463"/>
                  </a:cubicBezTo>
                  <a:lnTo>
                    <a:pt x="1047720" y="648909"/>
                  </a:lnTo>
                  <a:lnTo>
                    <a:pt x="1126004" y="648909"/>
                  </a:lnTo>
                  <a:cubicBezTo>
                    <a:pt x="1145116" y="648909"/>
                    <a:pt x="1160609" y="633416"/>
                    <a:pt x="1160609" y="614304"/>
                  </a:cubicBezTo>
                  <a:cubicBezTo>
                    <a:pt x="1160609" y="604748"/>
                    <a:pt x="1156736" y="596097"/>
                    <a:pt x="1150473" y="589834"/>
                  </a:cubicBezTo>
                  <a:cubicBezTo>
                    <a:pt x="1144211" y="583572"/>
                    <a:pt x="1135560" y="579699"/>
                    <a:pt x="1126004" y="579699"/>
                  </a:cubicBezTo>
                  <a:close/>
                  <a:moveTo>
                    <a:pt x="534254" y="573055"/>
                  </a:moveTo>
                  <a:lnTo>
                    <a:pt x="345083" y="573055"/>
                  </a:lnTo>
                  <a:cubicBezTo>
                    <a:pt x="325971" y="573055"/>
                    <a:pt x="310478" y="588549"/>
                    <a:pt x="310478" y="607660"/>
                  </a:cubicBezTo>
                  <a:cubicBezTo>
                    <a:pt x="310478" y="626772"/>
                    <a:pt x="325971" y="642266"/>
                    <a:pt x="345083" y="642265"/>
                  </a:cubicBezTo>
                  <a:lnTo>
                    <a:pt x="421796" y="642265"/>
                  </a:lnTo>
                  <a:lnTo>
                    <a:pt x="252027" y="812034"/>
                  </a:lnTo>
                  <a:cubicBezTo>
                    <a:pt x="240256" y="823805"/>
                    <a:pt x="240256" y="842890"/>
                    <a:pt x="252027" y="854661"/>
                  </a:cubicBezTo>
                  <a:lnTo>
                    <a:pt x="252027" y="854661"/>
                  </a:lnTo>
                  <a:cubicBezTo>
                    <a:pt x="263798" y="866432"/>
                    <a:pt x="282883" y="866432"/>
                    <a:pt x="294653" y="854661"/>
                  </a:cubicBezTo>
                  <a:lnTo>
                    <a:pt x="465208" y="684106"/>
                  </a:lnTo>
                  <a:lnTo>
                    <a:pt x="465208" y="762391"/>
                  </a:lnTo>
                  <a:cubicBezTo>
                    <a:pt x="465208" y="781503"/>
                    <a:pt x="480701" y="796996"/>
                    <a:pt x="499813" y="796996"/>
                  </a:cubicBezTo>
                  <a:cubicBezTo>
                    <a:pt x="509369" y="796996"/>
                    <a:pt x="518020" y="793122"/>
                    <a:pt x="524282" y="786860"/>
                  </a:cubicBezTo>
                  <a:cubicBezTo>
                    <a:pt x="530545" y="780598"/>
                    <a:pt x="534418" y="771947"/>
                    <a:pt x="534418" y="762391"/>
                  </a:cubicBezTo>
                  <a:lnTo>
                    <a:pt x="534418" y="573219"/>
                  </a:lnTo>
                  <a:lnTo>
                    <a:pt x="534254" y="573220"/>
                  </a:lnTo>
                  <a:close/>
                  <a:moveTo>
                    <a:pt x="720085" y="56065"/>
                  </a:moveTo>
                  <a:lnTo>
                    <a:pt x="535190" y="240960"/>
                  </a:lnTo>
                  <a:cubicBezTo>
                    <a:pt x="516510" y="259640"/>
                    <a:pt x="516510" y="289926"/>
                    <a:pt x="535190" y="308606"/>
                  </a:cubicBezTo>
                  <a:cubicBezTo>
                    <a:pt x="553870" y="327286"/>
                    <a:pt x="584156" y="327286"/>
                    <a:pt x="602836" y="308606"/>
                  </a:cubicBezTo>
                  <a:lnTo>
                    <a:pt x="677815" y="233627"/>
                  </a:lnTo>
                  <a:lnTo>
                    <a:pt x="677815" y="565491"/>
                  </a:lnTo>
                  <a:cubicBezTo>
                    <a:pt x="677815" y="588501"/>
                    <a:pt x="696468" y="607154"/>
                    <a:pt x="719478" y="607154"/>
                  </a:cubicBezTo>
                  <a:lnTo>
                    <a:pt x="719478" y="607155"/>
                  </a:lnTo>
                  <a:cubicBezTo>
                    <a:pt x="742488" y="607155"/>
                    <a:pt x="761141" y="588501"/>
                    <a:pt x="761141" y="565491"/>
                  </a:cubicBezTo>
                  <a:lnTo>
                    <a:pt x="761141" y="232091"/>
                  </a:lnTo>
                  <a:lnTo>
                    <a:pt x="837656" y="308607"/>
                  </a:lnTo>
                  <a:cubicBezTo>
                    <a:pt x="856336" y="327287"/>
                    <a:pt x="886622" y="327287"/>
                    <a:pt x="905302" y="308607"/>
                  </a:cubicBezTo>
                  <a:cubicBezTo>
                    <a:pt x="914642" y="299267"/>
                    <a:pt x="919312" y="287025"/>
                    <a:pt x="919312" y="274784"/>
                  </a:cubicBezTo>
                  <a:cubicBezTo>
                    <a:pt x="919312" y="262542"/>
                    <a:pt x="914642" y="250301"/>
                    <a:pt x="905302" y="240961"/>
                  </a:cubicBezTo>
                  <a:lnTo>
                    <a:pt x="720406" y="56065"/>
                  </a:lnTo>
                  <a:lnTo>
                    <a:pt x="720246" y="56225"/>
                  </a:lnTo>
                  <a:close/>
                  <a:moveTo>
                    <a:pt x="0" y="0"/>
                  </a:moveTo>
                  <a:lnTo>
                    <a:pt x="1440493" y="0"/>
                  </a:lnTo>
                  <a:lnTo>
                    <a:pt x="1440493" y="1440000"/>
                  </a:lnTo>
                  <a:lnTo>
                    <a:pt x="0" y="14400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sp>
        <p:nvSpPr>
          <p:cNvPr id="29" name="Text Box 8"/>
          <p:cNvSpPr txBox="1">
            <a:spLocks noChangeArrowheads="1"/>
          </p:cNvSpPr>
          <p:nvPr/>
        </p:nvSpPr>
        <p:spPr bwMode="auto">
          <a:xfrm>
            <a:off x="5012575" y="2823835"/>
            <a:ext cx="1500566"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altLang="ja-JP" sz="1400" dirty="0" smtClean="0">
                <a:latin typeface="+mn-lt"/>
                <a:ea typeface="+mn-ea"/>
              </a:rPr>
              <a:t>(SSID</a:t>
            </a:r>
            <a:r>
              <a:rPr lang="ja-JP" altLang="en-US" sz="1400" dirty="0" smtClean="0">
                <a:latin typeface="+mn-lt"/>
                <a:ea typeface="+mn-ea"/>
              </a:rPr>
              <a:t>：</a:t>
            </a:r>
            <a:r>
              <a:rPr lang="en-US" altLang="ja-JP" sz="1400" dirty="0" smtClean="0">
                <a:latin typeface="+mn-lt"/>
                <a:ea typeface="+mn-ea"/>
              </a:rPr>
              <a:t>WLAN)</a:t>
            </a:r>
            <a:endParaRPr lang="en-US" altLang="ja-JP" sz="1400" dirty="0">
              <a:latin typeface="+mn-lt"/>
              <a:ea typeface="+mn-ea"/>
            </a:endParaRPr>
          </a:p>
        </p:txBody>
      </p:sp>
    </p:spTree>
    <p:extLst>
      <p:ext uri="{BB962C8B-B14F-4D97-AF65-F5344CB8AC3E}">
        <p14:creationId xmlns:p14="http://schemas.microsoft.com/office/powerpoint/2010/main" val="263797420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Picture 1.png"/>
          <p:cNvPicPr>
            <a:picLocks noChangeAspect="1"/>
          </p:cNvPicPr>
          <p:nvPr/>
        </p:nvPicPr>
        <p:blipFill>
          <a:blip r:embed="rId2"/>
          <a:srcRect/>
          <a:stretch>
            <a:fillRect/>
          </a:stretch>
        </p:blipFill>
        <p:spPr bwMode="auto">
          <a:xfrm>
            <a:off x="582967" y="2688368"/>
            <a:ext cx="1898824" cy="1207715"/>
          </a:xfrm>
          <a:prstGeom prst="rect">
            <a:avLst/>
          </a:prstGeom>
          <a:noFill/>
          <a:ln w="9525">
            <a:noFill/>
            <a:miter lim="800000"/>
            <a:headEnd/>
            <a:tailEnd/>
          </a:ln>
          <a:effectLst/>
        </p:spPr>
      </p:pic>
      <p:pic>
        <p:nvPicPr>
          <p:cNvPr id="14" name="Picture 4" descr="Picture 7"/>
          <p:cNvPicPr>
            <a:picLocks noChangeAspect="1" noChangeArrowheads="1"/>
          </p:cNvPicPr>
          <p:nvPr/>
        </p:nvPicPr>
        <p:blipFill>
          <a:blip r:embed="rId3" cstate="print"/>
          <a:srcRect/>
          <a:stretch>
            <a:fillRect/>
          </a:stretch>
        </p:blipFill>
        <p:spPr bwMode="auto">
          <a:xfrm>
            <a:off x="388752" y="2348985"/>
            <a:ext cx="904103" cy="787227"/>
          </a:xfrm>
          <a:prstGeom prst="rect">
            <a:avLst/>
          </a:prstGeom>
          <a:noFill/>
          <a:ln w="9525">
            <a:noFill/>
            <a:miter lim="800000"/>
            <a:headEnd/>
            <a:tailEnd/>
          </a:ln>
        </p:spPr>
      </p:pic>
      <p:sp>
        <p:nvSpPr>
          <p:cNvPr id="4" name="タイトル 3"/>
          <p:cNvSpPr>
            <a:spLocks noGrp="1"/>
          </p:cNvSpPr>
          <p:nvPr>
            <p:ph type="title"/>
          </p:nvPr>
        </p:nvSpPr>
        <p:spPr/>
        <p:txBody>
          <a:bodyPr/>
          <a:lstStyle/>
          <a:p>
            <a:r>
              <a:rPr lang="en-US" altLang="ja-JP" dirty="0" smtClean="0"/>
              <a:t>AP/SSID</a:t>
            </a:r>
            <a:r>
              <a:rPr lang="ja-JP" altLang="en-US" dirty="0" smtClean="0"/>
              <a:t>の発見ツール</a:t>
            </a:r>
            <a:endParaRPr lang="ja-JP" altLang="en-US" dirty="0"/>
          </a:p>
        </p:txBody>
      </p:sp>
      <p:sp>
        <p:nvSpPr>
          <p:cNvPr id="5" name="テキスト ボックス 4"/>
          <p:cNvSpPr txBox="1"/>
          <p:nvPr/>
        </p:nvSpPr>
        <p:spPr bwMode="auto">
          <a:xfrm>
            <a:off x="5073858" y="1347572"/>
            <a:ext cx="2196604" cy="893190"/>
          </a:xfrm>
          <a:prstGeom prst="rect">
            <a:avLst/>
          </a:prstGeom>
          <a:noFill/>
          <a:ln w="9525" algn="ctr">
            <a:noFill/>
            <a:miter lim="800000"/>
            <a:headEnd/>
            <a:tailEnd/>
          </a:ln>
          <a:effectLst>
            <a:prstShdw prst="shdw18" dist="17961" dir="13500000">
              <a:srgbClr val="0183B7">
                <a:gamma/>
                <a:shade val="60000"/>
                <a:invGamma/>
              </a:srgbClr>
            </a:prstShdw>
          </a:effectLst>
        </p:spPr>
        <p:txBody>
          <a:bodyPr wrap="square" lIns="61593" tIns="30796" rIns="61593" bIns="30796" rtlCol="0">
            <a:spAutoFit/>
          </a:bodyPr>
          <a:lstStyle/>
          <a:p>
            <a:pPr defTabSz="610791" eaLnBrk="0" fontAlgn="auto" hangingPunct="0">
              <a:lnSpc>
                <a:spcPct val="90000"/>
              </a:lnSpc>
              <a:spcBef>
                <a:spcPts val="0"/>
              </a:spcBef>
              <a:spcAft>
                <a:spcPts val="0"/>
              </a:spcAft>
            </a:pPr>
            <a:r>
              <a:rPr lang="en-US" altLang="ja-JP" sz="1200" b="1" kern="0" dirty="0" err="1">
                <a:solidFill>
                  <a:schemeClr val="bg2"/>
                </a:solidFill>
                <a:latin typeface="+mn-lt"/>
                <a:ea typeface="+mn-ea"/>
              </a:rPr>
              <a:t>inSSIDer</a:t>
            </a:r>
            <a:endParaRPr lang="en-US" altLang="ja-JP" sz="1200" b="1" kern="0" dirty="0">
              <a:solidFill>
                <a:schemeClr val="bg2"/>
              </a:solidFill>
              <a:latin typeface="+mn-lt"/>
              <a:ea typeface="+mn-ea"/>
            </a:endParaRPr>
          </a:p>
          <a:p>
            <a:pPr defTabSz="610791" eaLnBrk="0" fontAlgn="auto" hangingPunct="0">
              <a:lnSpc>
                <a:spcPct val="90000"/>
              </a:lnSpc>
              <a:spcBef>
                <a:spcPts val="0"/>
              </a:spcBef>
              <a:spcAft>
                <a:spcPts val="0"/>
              </a:spcAft>
            </a:pPr>
            <a:r>
              <a:rPr lang="en-US" altLang="ja-JP" sz="1200" kern="0" dirty="0">
                <a:solidFill>
                  <a:srgbClr val="435153"/>
                </a:solidFill>
                <a:latin typeface="+mn-lt"/>
                <a:ea typeface="+mn-ea"/>
              </a:rPr>
              <a:t>Windows</a:t>
            </a:r>
            <a:r>
              <a:rPr lang="ja-JP" altLang="en-US" sz="1200" kern="0" dirty="0">
                <a:solidFill>
                  <a:srgbClr val="435153"/>
                </a:solidFill>
                <a:latin typeface="+mn-lt"/>
                <a:ea typeface="+mn-ea"/>
              </a:rPr>
              <a:t> </a:t>
            </a:r>
            <a:r>
              <a:rPr lang="ja-JP" altLang="en-US" sz="1200" kern="0" dirty="0" smtClean="0">
                <a:solidFill>
                  <a:srgbClr val="435153"/>
                </a:solidFill>
                <a:latin typeface="+mn-lt"/>
                <a:ea typeface="+mn-ea"/>
              </a:rPr>
              <a:t>対応 </a:t>
            </a:r>
            <a:r>
              <a:rPr lang="en-US" altLang="ja-JP" sz="1200" kern="0" dirty="0">
                <a:solidFill>
                  <a:srgbClr val="435153"/>
                </a:solidFill>
                <a:latin typeface="+mn-lt"/>
                <a:ea typeface="+mn-ea"/>
              </a:rPr>
              <a:t>(</a:t>
            </a:r>
            <a:r>
              <a:rPr lang="en-US" altLang="ja-JP" sz="1200" kern="0" dirty="0" err="1" smtClean="0">
                <a:solidFill>
                  <a:srgbClr val="435153"/>
                </a:solidFill>
                <a:latin typeface="+mn-lt"/>
                <a:ea typeface="+mn-ea"/>
              </a:rPr>
              <a:t>MacOS</a:t>
            </a:r>
            <a:r>
              <a:rPr lang="ja-JP" altLang="en-US" sz="1200" kern="0" dirty="0">
                <a:solidFill>
                  <a:srgbClr val="435153"/>
                </a:solidFill>
                <a:latin typeface="+mn-lt"/>
                <a:ea typeface="+mn-ea"/>
              </a:rPr>
              <a:t>は</a:t>
            </a:r>
            <a:r>
              <a:rPr lang="ja-JP" altLang="en-US" sz="1200" kern="0" dirty="0" smtClean="0">
                <a:solidFill>
                  <a:srgbClr val="435153"/>
                </a:solidFill>
                <a:latin typeface="+mn-lt"/>
                <a:ea typeface="+mn-ea"/>
              </a:rPr>
              <a:t>有料</a:t>
            </a:r>
            <a:r>
              <a:rPr lang="en-US" altLang="ja-JP" sz="1200" kern="0" dirty="0" smtClean="0">
                <a:solidFill>
                  <a:srgbClr val="435153"/>
                </a:solidFill>
                <a:latin typeface="+mn-lt"/>
                <a:ea typeface="+mn-ea"/>
              </a:rPr>
              <a:t>)</a:t>
            </a:r>
            <a:endParaRPr lang="en-US" altLang="ja-JP" sz="1200" kern="0" dirty="0">
              <a:solidFill>
                <a:srgbClr val="435153"/>
              </a:solidFill>
              <a:latin typeface="+mn-lt"/>
              <a:ea typeface="+mn-ea"/>
            </a:endParaRPr>
          </a:p>
          <a:p>
            <a:pPr defTabSz="610791" eaLnBrk="0" fontAlgn="auto" hangingPunct="0">
              <a:lnSpc>
                <a:spcPct val="90000"/>
              </a:lnSpc>
              <a:spcBef>
                <a:spcPts val="0"/>
              </a:spcBef>
              <a:spcAft>
                <a:spcPts val="0"/>
              </a:spcAft>
            </a:pPr>
            <a:r>
              <a:rPr lang="ja-JP" altLang="en-US" sz="1200" kern="0" dirty="0">
                <a:solidFill>
                  <a:srgbClr val="435153"/>
                </a:solidFill>
                <a:latin typeface="+mn-lt"/>
                <a:ea typeface="+mn-ea"/>
              </a:rPr>
              <a:t>利用チャネル、電波強度、セキュリティ </a:t>
            </a:r>
            <a:r>
              <a:rPr lang="en-US" altLang="ja-JP" sz="1200" kern="0" dirty="0">
                <a:solidFill>
                  <a:srgbClr val="435153"/>
                </a:solidFill>
                <a:latin typeface="+mn-lt"/>
                <a:ea typeface="+mn-ea"/>
              </a:rPr>
              <a:t>(Open</a:t>
            </a:r>
            <a:r>
              <a:rPr lang="ja-JP" altLang="en-US" sz="1200" kern="0" dirty="0" err="1">
                <a:solidFill>
                  <a:srgbClr val="435153"/>
                </a:solidFill>
                <a:latin typeface="+mn-lt"/>
                <a:ea typeface="+mn-ea"/>
              </a:rPr>
              <a:t>、</a:t>
            </a:r>
            <a:r>
              <a:rPr lang="en-US" altLang="ja-JP" sz="1200" kern="0" dirty="0">
                <a:solidFill>
                  <a:srgbClr val="435153"/>
                </a:solidFill>
                <a:latin typeface="+mn-lt"/>
                <a:ea typeface="+mn-ea"/>
              </a:rPr>
              <a:t>WEP</a:t>
            </a:r>
            <a:r>
              <a:rPr lang="ja-JP" altLang="en-US" sz="1200" kern="0" dirty="0" err="1">
                <a:solidFill>
                  <a:srgbClr val="435153"/>
                </a:solidFill>
                <a:latin typeface="+mn-lt"/>
                <a:ea typeface="+mn-ea"/>
              </a:rPr>
              <a:t>、</a:t>
            </a:r>
            <a:r>
              <a:rPr lang="en-US" altLang="ja-JP" sz="1200" kern="0" dirty="0">
                <a:solidFill>
                  <a:srgbClr val="435153"/>
                </a:solidFill>
                <a:latin typeface="+mn-lt"/>
                <a:ea typeface="+mn-ea"/>
              </a:rPr>
              <a:t>WPA</a:t>
            </a:r>
            <a:r>
              <a:rPr lang="ja-JP" altLang="en-US" sz="1200" kern="0" dirty="0" err="1">
                <a:solidFill>
                  <a:srgbClr val="435153"/>
                </a:solidFill>
                <a:latin typeface="+mn-lt"/>
                <a:ea typeface="+mn-ea"/>
              </a:rPr>
              <a:t>、</a:t>
            </a:r>
            <a:r>
              <a:rPr lang="en-US" altLang="ja-JP" sz="1200" kern="0" dirty="0">
                <a:solidFill>
                  <a:srgbClr val="435153"/>
                </a:solidFill>
                <a:latin typeface="+mn-lt"/>
                <a:ea typeface="+mn-ea"/>
              </a:rPr>
              <a:t>WPA2)</a:t>
            </a:r>
            <a:r>
              <a:rPr lang="ja-JP" altLang="en-US" sz="1200" kern="0" dirty="0">
                <a:solidFill>
                  <a:srgbClr val="435153"/>
                </a:solidFill>
                <a:latin typeface="+mn-lt"/>
                <a:ea typeface="+mn-ea"/>
              </a:rPr>
              <a:t> のオンデマンド表示</a:t>
            </a:r>
          </a:p>
        </p:txBody>
      </p:sp>
      <p:sp>
        <p:nvSpPr>
          <p:cNvPr id="8" name="テキスト ボックス 7"/>
          <p:cNvSpPr txBox="1"/>
          <p:nvPr/>
        </p:nvSpPr>
        <p:spPr bwMode="auto">
          <a:xfrm>
            <a:off x="7569122" y="1347572"/>
            <a:ext cx="1216103" cy="893190"/>
          </a:xfrm>
          <a:prstGeom prst="rect">
            <a:avLst/>
          </a:prstGeom>
          <a:noFill/>
          <a:ln w="9525" algn="ctr">
            <a:noFill/>
            <a:miter lim="800000"/>
            <a:headEnd/>
            <a:tailEnd/>
          </a:ln>
          <a:effectLst>
            <a:prstShdw prst="shdw18" dist="17961" dir="13500000">
              <a:srgbClr val="0183B7">
                <a:gamma/>
                <a:shade val="60000"/>
                <a:invGamma/>
              </a:srgbClr>
            </a:prstShdw>
          </a:effectLst>
        </p:spPr>
        <p:txBody>
          <a:bodyPr wrap="square" lIns="61593" tIns="30796" rIns="61593" bIns="30796" rtlCol="0">
            <a:spAutoFit/>
          </a:bodyPr>
          <a:lstStyle/>
          <a:p>
            <a:pPr defTabSz="610791" eaLnBrk="0" fontAlgn="auto" hangingPunct="0">
              <a:lnSpc>
                <a:spcPct val="90000"/>
              </a:lnSpc>
              <a:spcBef>
                <a:spcPts val="0"/>
              </a:spcBef>
              <a:spcAft>
                <a:spcPts val="0"/>
              </a:spcAft>
            </a:pPr>
            <a:r>
              <a:rPr lang="en-US" altLang="ja-JP" sz="1200" b="1" kern="0" dirty="0">
                <a:solidFill>
                  <a:schemeClr val="bg2"/>
                </a:solidFill>
                <a:latin typeface="+mn-lt"/>
                <a:ea typeface="+mn-ea"/>
              </a:rPr>
              <a:t>Wi-Fi</a:t>
            </a:r>
            <a:r>
              <a:rPr lang="ja-JP" altLang="en-US" sz="1200" b="1" kern="0" dirty="0">
                <a:solidFill>
                  <a:schemeClr val="bg2"/>
                </a:solidFill>
                <a:latin typeface="+mn-lt"/>
                <a:ea typeface="+mn-ea"/>
              </a:rPr>
              <a:t> </a:t>
            </a:r>
            <a:r>
              <a:rPr lang="en-US" altLang="ja-JP" sz="1200" b="1" kern="0" dirty="0">
                <a:solidFill>
                  <a:schemeClr val="bg2"/>
                </a:solidFill>
                <a:latin typeface="+mn-lt"/>
                <a:ea typeface="+mn-ea"/>
              </a:rPr>
              <a:t>Analyzer</a:t>
            </a:r>
          </a:p>
          <a:p>
            <a:pPr defTabSz="610791" eaLnBrk="0" fontAlgn="auto" hangingPunct="0">
              <a:lnSpc>
                <a:spcPct val="90000"/>
              </a:lnSpc>
              <a:spcBef>
                <a:spcPts val="0"/>
              </a:spcBef>
              <a:spcAft>
                <a:spcPts val="0"/>
              </a:spcAft>
            </a:pPr>
            <a:r>
              <a:rPr lang="en-US" altLang="ja-JP" sz="1200" kern="0" dirty="0">
                <a:solidFill>
                  <a:srgbClr val="435153"/>
                </a:solidFill>
                <a:latin typeface="+mn-lt"/>
                <a:ea typeface="+mn-ea"/>
              </a:rPr>
              <a:t>iPhone,</a:t>
            </a:r>
            <a:r>
              <a:rPr lang="ja-JP" altLang="en-US" sz="1200" kern="0" dirty="0">
                <a:solidFill>
                  <a:srgbClr val="435153"/>
                </a:solidFill>
                <a:latin typeface="+mn-lt"/>
                <a:ea typeface="+mn-ea"/>
              </a:rPr>
              <a:t> </a:t>
            </a:r>
            <a:r>
              <a:rPr lang="en-US" altLang="ja-JP" sz="1200" kern="0" dirty="0">
                <a:solidFill>
                  <a:srgbClr val="435153"/>
                </a:solidFill>
                <a:latin typeface="+mn-lt"/>
                <a:ea typeface="+mn-ea"/>
              </a:rPr>
              <a:t>Android</a:t>
            </a:r>
          </a:p>
          <a:p>
            <a:pPr defTabSz="610791" eaLnBrk="0" fontAlgn="auto" hangingPunct="0">
              <a:lnSpc>
                <a:spcPct val="90000"/>
              </a:lnSpc>
              <a:spcBef>
                <a:spcPts val="0"/>
              </a:spcBef>
              <a:spcAft>
                <a:spcPts val="0"/>
              </a:spcAft>
            </a:pPr>
            <a:r>
              <a:rPr lang="ja-JP" altLang="en-US" sz="1200" kern="0" dirty="0">
                <a:solidFill>
                  <a:srgbClr val="435153"/>
                </a:solidFill>
                <a:latin typeface="+mn-lt"/>
                <a:ea typeface="+mn-ea"/>
              </a:rPr>
              <a:t>利用チャネル、電波強度 のオンデマンド表示</a:t>
            </a:r>
          </a:p>
        </p:txBody>
      </p:sp>
      <p:pic>
        <p:nvPicPr>
          <p:cNvPr id="6150" name="Picture 6" descr="https://lh5.ggpht.com/rDz53vJpw88_4uOCyQ88ItLUOol1gujdvQCwIvqjYFst-5wXGNAskwFEMJcBGBzjoQ=h2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155" y="2666225"/>
            <a:ext cx="856467" cy="122985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metageek.net/wp-content/uploads/2012/05/MetaGeek_inSSIDer_Screenshot_May22-2012_2.4GHz.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3858" y="2673117"/>
            <a:ext cx="2076419" cy="1222966"/>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bwMode="auto">
          <a:xfrm>
            <a:off x="2755812" y="1347572"/>
            <a:ext cx="2115655" cy="893190"/>
          </a:xfrm>
          <a:prstGeom prst="rect">
            <a:avLst/>
          </a:prstGeom>
          <a:noFill/>
          <a:ln w="9525" algn="ctr">
            <a:noFill/>
            <a:miter lim="800000"/>
            <a:headEnd/>
            <a:tailEnd/>
          </a:ln>
          <a:effectLst>
            <a:prstShdw prst="shdw18" dist="17961" dir="13500000">
              <a:srgbClr val="0183B7">
                <a:gamma/>
                <a:shade val="60000"/>
                <a:invGamma/>
              </a:srgbClr>
            </a:prstShdw>
          </a:effectLst>
        </p:spPr>
        <p:txBody>
          <a:bodyPr wrap="square" lIns="61593" tIns="30796" rIns="61593" bIns="30796" rtlCol="0">
            <a:spAutoFit/>
          </a:bodyPr>
          <a:lstStyle/>
          <a:p>
            <a:pPr defTabSz="610791" eaLnBrk="0" fontAlgn="auto" hangingPunct="0">
              <a:lnSpc>
                <a:spcPct val="90000"/>
              </a:lnSpc>
              <a:spcBef>
                <a:spcPts val="0"/>
              </a:spcBef>
              <a:spcAft>
                <a:spcPts val="0"/>
              </a:spcAft>
            </a:pPr>
            <a:r>
              <a:rPr lang="en-US" altLang="ja-JP" sz="1200" b="1" kern="0" dirty="0" err="1">
                <a:solidFill>
                  <a:schemeClr val="bg2"/>
                </a:solidFill>
                <a:latin typeface="+mn-lt"/>
                <a:ea typeface="+mn-ea"/>
              </a:rPr>
              <a:t>AirCheck</a:t>
            </a:r>
            <a:r>
              <a:rPr lang="ja-JP" altLang="en-US" sz="1200" b="1" kern="0" dirty="0">
                <a:solidFill>
                  <a:schemeClr val="bg2"/>
                </a:solidFill>
                <a:latin typeface="+mn-lt"/>
                <a:ea typeface="+mn-ea"/>
              </a:rPr>
              <a:t> </a:t>
            </a:r>
            <a:r>
              <a:rPr lang="en-US" altLang="ja-JP" sz="1200" b="1" kern="0" dirty="0">
                <a:solidFill>
                  <a:schemeClr val="bg2"/>
                </a:solidFill>
                <a:latin typeface="+mn-lt"/>
                <a:ea typeface="+mn-ea"/>
              </a:rPr>
              <a:t>Wi-Fi</a:t>
            </a:r>
            <a:r>
              <a:rPr lang="ja-JP" altLang="en-US" sz="1200" b="1" kern="0" dirty="0">
                <a:solidFill>
                  <a:schemeClr val="bg2"/>
                </a:solidFill>
                <a:latin typeface="+mn-lt"/>
                <a:ea typeface="+mn-ea"/>
              </a:rPr>
              <a:t> </a:t>
            </a:r>
            <a:r>
              <a:rPr lang="en-US" altLang="ja-JP" sz="1200" b="1" kern="0" dirty="0">
                <a:solidFill>
                  <a:schemeClr val="bg2"/>
                </a:solidFill>
                <a:latin typeface="+mn-lt"/>
                <a:ea typeface="+mn-ea"/>
              </a:rPr>
              <a:t>Tester</a:t>
            </a:r>
          </a:p>
          <a:p>
            <a:pPr defTabSz="610791" eaLnBrk="0" fontAlgn="auto" hangingPunct="0">
              <a:lnSpc>
                <a:spcPct val="90000"/>
              </a:lnSpc>
              <a:spcBef>
                <a:spcPts val="0"/>
              </a:spcBef>
              <a:spcAft>
                <a:spcPts val="0"/>
              </a:spcAft>
            </a:pPr>
            <a:r>
              <a:rPr lang="ja-JP" altLang="en-US" sz="1200" kern="0" dirty="0">
                <a:solidFill>
                  <a:srgbClr val="435153"/>
                </a:solidFill>
                <a:latin typeface="+mn-lt"/>
                <a:ea typeface="+mn-ea"/>
              </a:rPr>
              <a:t>専用機</a:t>
            </a:r>
            <a:endParaRPr lang="en-US" altLang="ja-JP" sz="1200" kern="0" dirty="0">
              <a:solidFill>
                <a:srgbClr val="435153"/>
              </a:solidFill>
              <a:latin typeface="+mn-lt"/>
              <a:ea typeface="+mn-ea"/>
            </a:endParaRPr>
          </a:p>
          <a:p>
            <a:pPr defTabSz="610791" eaLnBrk="0" hangingPunct="0">
              <a:lnSpc>
                <a:spcPct val="90000"/>
              </a:lnSpc>
            </a:pPr>
            <a:r>
              <a:rPr lang="ja-JP" altLang="en-US" sz="1200" kern="0" dirty="0">
                <a:solidFill>
                  <a:srgbClr val="435153"/>
                </a:solidFill>
                <a:latin typeface="+mn-lt"/>
                <a:ea typeface="+mn-ea"/>
              </a:rPr>
              <a:t>利用チャネル、電波強度、セキュリティ </a:t>
            </a:r>
            <a:r>
              <a:rPr lang="en-US" altLang="ja-JP" sz="1200" kern="0" dirty="0">
                <a:solidFill>
                  <a:srgbClr val="435153"/>
                </a:solidFill>
                <a:latin typeface="+mn-lt"/>
                <a:ea typeface="+mn-ea"/>
              </a:rPr>
              <a:t>(Open</a:t>
            </a:r>
            <a:r>
              <a:rPr lang="ja-JP" altLang="en-US" sz="1200" kern="0" dirty="0" err="1">
                <a:solidFill>
                  <a:srgbClr val="435153"/>
                </a:solidFill>
                <a:latin typeface="+mn-lt"/>
                <a:ea typeface="+mn-ea"/>
              </a:rPr>
              <a:t>、</a:t>
            </a:r>
            <a:r>
              <a:rPr lang="en-US" altLang="ja-JP" sz="1200" kern="0" dirty="0">
                <a:solidFill>
                  <a:srgbClr val="435153"/>
                </a:solidFill>
                <a:latin typeface="+mn-lt"/>
                <a:ea typeface="+mn-ea"/>
              </a:rPr>
              <a:t>WEP</a:t>
            </a:r>
            <a:r>
              <a:rPr lang="ja-JP" altLang="en-US" sz="1200" kern="0" dirty="0" err="1">
                <a:solidFill>
                  <a:srgbClr val="435153"/>
                </a:solidFill>
                <a:latin typeface="+mn-lt"/>
                <a:ea typeface="+mn-ea"/>
              </a:rPr>
              <a:t>、</a:t>
            </a:r>
            <a:r>
              <a:rPr lang="en-US" altLang="ja-JP" sz="1200" kern="0" dirty="0">
                <a:solidFill>
                  <a:srgbClr val="435153"/>
                </a:solidFill>
                <a:latin typeface="+mn-lt"/>
                <a:ea typeface="+mn-ea"/>
              </a:rPr>
              <a:t>WPA</a:t>
            </a:r>
            <a:r>
              <a:rPr lang="ja-JP" altLang="en-US" sz="1200" kern="0" dirty="0" err="1">
                <a:solidFill>
                  <a:srgbClr val="435153"/>
                </a:solidFill>
                <a:latin typeface="+mn-lt"/>
                <a:ea typeface="+mn-ea"/>
              </a:rPr>
              <a:t>、</a:t>
            </a:r>
            <a:r>
              <a:rPr lang="en-US" altLang="ja-JP" sz="1200" kern="0" dirty="0">
                <a:solidFill>
                  <a:srgbClr val="435153"/>
                </a:solidFill>
                <a:latin typeface="+mn-lt"/>
                <a:ea typeface="+mn-ea"/>
              </a:rPr>
              <a:t>WPA2)</a:t>
            </a:r>
            <a:r>
              <a:rPr lang="ja-JP" altLang="en-US" sz="1200" kern="0" dirty="0">
                <a:solidFill>
                  <a:srgbClr val="435153"/>
                </a:solidFill>
                <a:latin typeface="+mn-lt"/>
                <a:ea typeface="+mn-ea"/>
              </a:rPr>
              <a:t>のオンデマンド表示</a:t>
            </a:r>
          </a:p>
        </p:txBody>
      </p:sp>
      <p:pic>
        <p:nvPicPr>
          <p:cNvPr id="6160" name="Picture 16" descr="http://www.trendygadget.com/wp-content/uploads/2010/03/aircheck2fluk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1492" y="2673117"/>
            <a:ext cx="1095080" cy="1229858"/>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bwMode="auto">
          <a:xfrm>
            <a:off x="437766" y="1347572"/>
            <a:ext cx="2318046" cy="726991"/>
          </a:xfrm>
          <a:prstGeom prst="rect">
            <a:avLst/>
          </a:prstGeom>
          <a:noFill/>
          <a:ln w="9525" algn="ctr">
            <a:noFill/>
            <a:miter lim="800000"/>
            <a:headEnd/>
            <a:tailEnd/>
          </a:ln>
          <a:effectLst>
            <a:prstShdw prst="shdw18" dist="17961" dir="13500000">
              <a:srgbClr val="0183B7">
                <a:gamma/>
                <a:shade val="60000"/>
                <a:invGamma/>
              </a:srgbClr>
            </a:prstShdw>
          </a:effectLst>
        </p:spPr>
        <p:txBody>
          <a:bodyPr wrap="square" lIns="61593" tIns="30796" rIns="61593" bIns="30796" rtlCol="0">
            <a:spAutoFit/>
          </a:bodyPr>
          <a:lstStyle/>
          <a:p>
            <a:pPr defTabSz="610791" eaLnBrk="0" hangingPunct="0">
              <a:lnSpc>
                <a:spcPct val="90000"/>
              </a:lnSpc>
            </a:pPr>
            <a:r>
              <a:rPr lang="en-US" altLang="ja-JP" sz="1200" b="1" kern="0" dirty="0">
                <a:solidFill>
                  <a:schemeClr val="bg2"/>
                </a:solidFill>
                <a:latin typeface="+mn-lt"/>
                <a:ea typeface="+mn-ea"/>
              </a:rPr>
              <a:t>Spectrum Expert</a:t>
            </a:r>
            <a:r>
              <a:rPr lang="ja-JP" altLang="en-US" sz="1200" b="1" kern="0" dirty="0" err="1">
                <a:solidFill>
                  <a:schemeClr val="bg2"/>
                </a:solidFill>
                <a:latin typeface="+mn-lt"/>
                <a:ea typeface="+mn-ea"/>
              </a:rPr>
              <a:t>、</a:t>
            </a:r>
            <a:r>
              <a:rPr lang="en-US" altLang="ja-JP" sz="1200" b="1" kern="0" dirty="0" err="1">
                <a:solidFill>
                  <a:schemeClr val="bg2"/>
                </a:solidFill>
                <a:latin typeface="+mn-lt"/>
                <a:ea typeface="+mn-ea"/>
              </a:rPr>
              <a:t>AirMagnet</a:t>
            </a:r>
            <a:endParaRPr lang="en-US" altLang="ja-JP" sz="1200" b="1" kern="0" dirty="0">
              <a:solidFill>
                <a:schemeClr val="bg2"/>
              </a:solidFill>
              <a:latin typeface="+mn-lt"/>
              <a:ea typeface="+mn-ea"/>
            </a:endParaRPr>
          </a:p>
          <a:p>
            <a:pPr defTabSz="610791" eaLnBrk="0" hangingPunct="0">
              <a:lnSpc>
                <a:spcPct val="90000"/>
              </a:lnSpc>
            </a:pPr>
            <a:r>
              <a:rPr lang="en-US" altLang="ja-JP" sz="1200" kern="0" dirty="0">
                <a:solidFill>
                  <a:srgbClr val="435153"/>
                </a:solidFill>
                <a:latin typeface="+mn-lt"/>
                <a:ea typeface="+mn-ea"/>
              </a:rPr>
              <a:t>PC</a:t>
            </a:r>
            <a:r>
              <a:rPr lang="ja-JP" altLang="en-US" sz="1200" kern="0" dirty="0">
                <a:solidFill>
                  <a:srgbClr val="435153"/>
                </a:solidFill>
                <a:latin typeface="+mn-lt"/>
                <a:ea typeface="+mn-ea"/>
              </a:rPr>
              <a:t> </a:t>
            </a:r>
            <a:r>
              <a:rPr lang="en-US" altLang="ja-JP" sz="1200" kern="0" dirty="0">
                <a:solidFill>
                  <a:srgbClr val="435153"/>
                </a:solidFill>
                <a:latin typeface="+mn-lt"/>
                <a:ea typeface="+mn-ea"/>
              </a:rPr>
              <a:t>+</a:t>
            </a:r>
            <a:r>
              <a:rPr lang="ja-JP" altLang="en-US" sz="1200" kern="0" dirty="0">
                <a:solidFill>
                  <a:srgbClr val="435153"/>
                </a:solidFill>
                <a:latin typeface="+mn-lt"/>
                <a:ea typeface="+mn-ea"/>
              </a:rPr>
              <a:t> 専用無線カード</a:t>
            </a:r>
            <a:endParaRPr lang="en-US" altLang="ja-JP" sz="1200" kern="0" dirty="0">
              <a:solidFill>
                <a:srgbClr val="435153"/>
              </a:solidFill>
              <a:latin typeface="+mn-lt"/>
              <a:ea typeface="+mn-ea"/>
            </a:endParaRPr>
          </a:p>
          <a:p>
            <a:pPr defTabSz="610791" eaLnBrk="0" hangingPunct="0">
              <a:lnSpc>
                <a:spcPct val="90000"/>
              </a:lnSpc>
            </a:pPr>
            <a:r>
              <a:rPr lang="ja-JP" altLang="en-US" sz="1200" kern="0" dirty="0">
                <a:solidFill>
                  <a:srgbClr val="435153"/>
                </a:solidFill>
                <a:latin typeface="+mn-lt"/>
                <a:ea typeface="+mn-ea"/>
              </a:rPr>
              <a:t>利用チャネル、周波数、電波強度などのオンデマンド表示</a:t>
            </a:r>
          </a:p>
        </p:txBody>
      </p:sp>
      <p:sp>
        <p:nvSpPr>
          <p:cNvPr id="2" name="左右矢印 1"/>
          <p:cNvSpPr/>
          <p:nvPr/>
        </p:nvSpPr>
        <p:spPr>
          <a:xfrm>
            <a:off x="582967" y="4055533"/>
            <a:ext cx="3675766" cy="364067"/>
          </a:xfrm>
          <a:prstGeom prst="left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専用機</a:t>
            </a:r>
          </a:p>
        </p:txBody>
      </p:sp>
      <p:sp>
        <p:nvSpPr>
          <p:cNvPr id="16" name="左右矢印 15"/>
          <p:cNvSpPr/>
          <p:nvPr/>
        </p:nvSpPr>
        <p:spPr>
          <a:xfrm>
            <a:off x="5001022" y="4055533"/>
            <a:ext cx="3675766" cy="364067"/>
          </a:xfrm>
          <a:prstGeom prst="left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フリー</a:t>
            </a:r>
            <a:r>
              <a:rPr kumimoji="1" lang="ja-JP" altLang="en-US" sz="1600" dirty="0" smtClean="0"/>
              <a:t>ソフト</a:t>
            </a:r>
          </a:p>
        </p:txBody>
      </p:sp>
    </p:spTree>
    <p:extLst>
      <p:ext uri="{BB962C8B-B14F-4D97-AF65-F5344CB8AC3E}">
        <p14:creationId xmlns:p14="http://schemas.microsoft.com/office/powerpoint/2010/main" val="2613093850"/>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2">
            <a:extLst>
              <a:ext uri="{28A0092B-C50C-407E-A947-70E740481C1C}">
                <a14:useLocalDpi xmlns:a14="http://schemas.microsoft.com/office/drawing/2010/main" val="0"/>
              </a:ext>
            </a:extLst>
          </a:blip>
          <a:srcRect t="4444" r="27573" b="25277"/>
          <a:stretch/>
        </p:blipFill>
        <p:spPr>
          <a:xfrm>
            <a:off x="437766" y="1347788"/>
            <a:ext cx="5419894" cy="3168650"/>
          </a:xfrm>
          <a:prstGeom prst="rect">
            <a:avLst/>
          </a:prstGeom>
          <a:ln w="12700">
            <a:solidFill>
              <a:schemeClr val="tx1"/>
            </a:solidFill>
          </a:ln>
        </p:spPr>
      </p:pic>
      <p:sp>
        <p:nvSpPr>
          <p:cNvPr id="2" name="タイトル 1"/>
          <p:cNvSpPr>
            <a:spLocks noGrp="1"/>
          </p:cNvSpPr>
          <p:nvPr>
            <p:ph type="title"/>
          </p:nvPr>
        </p:nvSpPr>
        <p:spPr/>
        <p:txBody>
          <a:bodyPr/>
          <a:lstStyle/>
          <a:p>
            <a:r>
              <a:rPr lang="ja-JP" altLang="en-US" dirty="0" smtClean="0"/>
              <a:t>無線キャプチャー </a:t>
            </a:r>
            <a:r>
              <a:rPr lang="en-US" altLang="ja-JP" dirty="0" smtClean="0"/>
              <a:t>(Wireshark)</a:t>
            </a:r>
            <a:endParaRPr kumimoji="1" lang="ja-JP" altLang="en-US" dirty="0"/>
          </a:p>
        </p:txBody>
      </p:sp>
      <p:sp>
        <p:nvSpPr>
          <p:cNvPr id="9" name="角丸四角形吹き出し 8"/>
          <p:cNvSpPr/>
          <p:nvPr/>
        </p:nvSpPr>
        <p:spPr>
          <a:xfrm>
            <a:off x="2915460" y="2693192"/>
            <a:ext cx="2235186" cy="621507"/>
          </a:xfrm>
          <a:prstGeom prst="wedgeRoundRectCallout">
            <a:avLst>
              <a:gd name="adj1" fmla="val -56723"/>
              <a:gd name="adj2" fmla="val -7369"/>
              <a:gd name="adj3" fmla="val 16667"/>
            </a:avLst>
          </a:prstGeom>
          <a:solidFill>
            <a:schemeClr val="bg1"/>
          </a:solidFill>
          <a:ln w="127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600" dirty="0" smtClean="0">
                <a:solidFill>
                  <a:schemeClr val="tx1"/>
                </a:solidFill>
              </a:rPr>
              <a:t>AP</a:t>
            </a:r>
            <a:r>
              <a:rPr kumimoji="1" lang="ja-JP" altLang="en-US" sz="1600" dirty="0" smtClean="0">
                <a:solidFill>
                  <a:schemeClr val="tx1"/>
                </a:solidFill>
              </a:rPr>
              <a:t>側もクライアント側も</a:t>
            </a:r>
            <a:r>
              <a:rPr kumimoji="1" lang="en-US" altLang="ja-JP" sz="1600" dirty="0" smtClean="0">
                <a:solidFill>
                  <a:schemeClr val="tx1"/>
                </a:solidFill>
              </a:rPr>
              <a:t>MAC</a:t>
            </a:r>
            <a:r>
              <a:rPr kumimoji="1" lang="ja-JP" altLang="en-US" sz="1600" dirty="0" smtClean="0">
                <a:solidFill>
                  <a:schemeClr val="tx1"/>
                </a:solidFill>
              </a:rPr>
              <a:t>アドレスが丸見え</a:t>
            </a:r>
          </a:p>
        </p:txBody>
      </p:sp>
      <p:sp>
        <p:nvSpPr>
          <p:cNvPr id="10" name="角丸四角形吹き出し 9"/>
          <p:cNvSpPr/>
          <p:nvPr/>
        </p:nvSpPr>
        <p:spPr>
          <a:xfrm>
            <a:off x="2375324" y="3695700"/>
            <a:ext cx="2235186" cy="425450"/>
          </a:xfrm>
          <a:prstGeom prst="wedgeRoundRectCallout">
            <a:avLst>
              <a:gd name="adj1" fmla="val -64810"/>
              <a:gd name="adj2" fmla="val 36267"/>
              <a:gd name="adj3" fmla="val 16667"/>
            </a:avLst>
          </a:prstGeom>
          <a:solidFill>
            <a:schemeClr val="bg1"/>
          </a:solidFill>
          <a:ln w="127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600" dirty="0" smtClean="0">
                <a:solidFill>
                  <a:schemeClr val="tx1"/>
                </a:solidFill>
              </a:rPr>
              <a:t>SSID</a:t>
            </a:r>
            <a:r>
              <a:rPr kumimoji="1" lang="ja-JP" altLang="en-US" sz="1600" dirty="0" smtClean="0">
                <a:solidFill>
                  <a:schemeClr val="tx1"/>
                </a:solidFill>
              </a:rPr>
              <a:t>も勿論見える</a:t>
            </a:r>
          </a:p>
        </p:txBody>
      </p:sp>
      <p:sp>
        <p:nvSpPr>
          <p:cNvPr id="12" name="角丸四角形 11"/>
          <p:cNvSpPr/>
          <p:nvPr/>
        </p:nvSpPr>
        <p:spPr>
          <a:xfrm>
            <a:off x="374648" y="1693069"/>
            <a:ext cx="5576096" cy="157162"/>
          </a:xfrm>
          <a:prstGeom prst="roundRect">
            <a:avLst/>
          </a:prstGeom>
          <a:no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8" name="角丸四角形吹き出し 7"/>
          <p:cNvSpPr/>
          <p:nvPr/>
        </p:nvSpPr>
        <p:spPr>
          <a:xfrm>
            <a:off x="5462998" y="928685"/>
            <a:ext cx="3320256" cy="921546"/>
          </a:xfrm>
          <a:prstGeom prst="wedgeRoundRectCallout">
            <a:avLst>
              <a:gd name="adj1" fmla="val -55020"/>
              <a:gd name="adj2" fmla="val 42612"/>
              <a:gd name="adj3" fmla="val 16667"/>
            </a:avLst>
          </a:prstGeom>
          <a:solidFill>
            <a:schemeClr val="bg1"/>
          </a:solidFill>
          <a:ln w="127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dirty="0" smtClean="0">
                <a:solidFill>
                  <a:schemeClr val="tx1"/>
                </a:solidFill>
              </a:rPr>
              <a:t>この</a:t>
            </a:r>
            <a:r>
              <a:rPr kumimoji="1" lang="en-US" altLang="ja-JP" sz="1600" dirty="0" smtClean="0">
                <a:solidFill>
                  <a:schemeClr val="tx1"/>
                </a:solidFill>
              </a:rPr>
              <a:t>SSID</a:t>
            </a:r>
            <a:r>
              <a:rPr kumimoji="1" lang="ja-JP" altLang="en-US" sz="1600" dirty="0" smtClean="0">
                <a:solidFill>
                  <a:schemeClr val="tx1"/>
                </a:solidFill>
              </a:rPr>
              <a:t>は、</a:t>
            </a:r>
            <a:r>
              <a:rPr kumimoji="1" lang="en-US" altLang="ja-JP" sz="1600" dirty="0" smtClean="0">
                <a:solidFill>
                  <a:schemeClr val="tx1"/>
                </a:solidFill>
              </a:rPr>
              <a:t>WPA2-Enterprise</a:t>
            </a:r>
            <a:r>
              <a:rPr kumimoji="1" lang="ja-JP" altLang="en-US" sz="1600" dirty="0" smtClean="0">
                <a:solidFill>
                  <a:schemeClr val="tx1"/>
                </a:solidFill>
              </a:rPr>
              <a:t> </a:t>
            </a:r>
            <a:r>
              <a:rPr kumimoji="1" lang="en-US" altLang="ja-JP" sz="1600" dirty="0" smtClean="0">
                <a:solidFill>
                  <a:schemeClr val="tx1"/>
                </a:solidFill>
              </a:rPr>
              <a:t>(PEAP)</a:t>
            </a:r>
            <a:r>
              <a:rPr kumimoji="1" lang="ja-JP" altLang="en-US" sz="1600" dirty="0" smtClean="0">
                <a:solidFill>
                  <a:schemeClr val="tx1"/>
                </a:solidFill>
              </a:rPr>
              <a:t> の設定になっているため、通信経路は暗号化されているが。</a:t>
            </a:r>
            <a:endParaRPr kumimoji="1" lang="en-US" altLang="ja-JP" sz="1600" dirty="0" smtClean="0">
              <a:solidFill>
                <a:schemeClr val="tx1"/>
              </a:solidFill>
            </a:endParaRPr>
          </a:p>
        </p:txBody>
      </p:sp>
      <p:sp>
        <p:nvSpPr>
          <p:cNvPr id="13" name="角丸四角形吹き出し 12"/>
          <p:cNvSpPr/>
          <p:nvPr/>
        </p:nvSpPr>
        <p:spPr>
          <a:xfrm>
            <a:off x="5464969" y="2027633"/>
            <a:ext cx="3320256" cy="922736"/>
          </a:xfrm>
          <a:prstGeom prst="wedgeRoundRectCallout">
            <a:avLst>
              <a:gd name="adj1" fmla="val -96975"/>
              <a:gd name="adj2" fmla="val -56136"/>
              <a:gd name="adj3" fmla="val 16667"/>
            </a:avLst>
          </a:prstGeom>
          <a:solidFill>
            <a:schemeClr val="bg1"/>
          </a:solidFill>
          <a:ln w="127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dirty="0" smtClean="0">
                <a:solidFill>
                  <a:schemeClr val="tx1"/>
                </a:solidFill>
              </a:rPr>
              <a:t>クライアントが接続したい特定の</a:t>
            </a:r>
            <a:r>
              <a:rPr kumimoji="1" lang="en-US" altLang="ja-JP" sz="1600" dirty="0" smtClean="0">
                <a:solidFill>
                  <a:schemeClr val="tx1"/>
                </a:solidFill>
              </a:rPr>
              <a:t>SSID</a:t>
            </a:r>
            <a:r>
              <a:rPr kumimoji="1" lang="ja-JP" altLang="en-US" sz="1600" dirty="0" smtClean="0">
                <a:solidFill>
                  <a:schemeClr val="tx1"/>
                </a:solidFill>
              </a:rPr>
              <a:t>で検索を行う</a:t>
            </a:r>
            <a:r>
              <a:rPr kumimoji="1" lang="en-US" altLang="ja-JP" sz="1600" dirty="0" smtClean="0">
                <a:solidFill>
                  <a:schemeClr val="tx1"/>
                </a:solidFill>
              </a:rPr>
              <a:t>Probe</a:t>
            </a:r>
            <a:r>
              <a:rPr kumimoji="1" lang="ja-JP" altLang="en-US" sz="1600" dirty="0" smtClean="0">
                <a:solidFill>
                  <a:schemeClr val="tx1"/>
                </a:solidFill>
              </a:rPr>
              <a:t> </a:t>
            </a:r>
            <a:r>
              <a:rPr kumimoji="1" lang="en-US" altLang="ja-JP" sz="1600" dirty="0" smtClean="0">
                <a:solidFill>
                  <a:schemeClr val="tx1"/>
                </a:solidFill>
              </a:rPr>
              <a:t>Request/Response</a:t>
            </a:r>
            <a:r>
              <a:rPr kumimoji="1" lang="ja-JP" altLang="en-US" sz="1600" dirty="0" smtClean="0">
                <a:solidFill>
                  <a:schemeClr val="tx1"/>
                </a:solidFill>
              </a:rPr>
              <a:t>を見ると。</a:t>
            </a:r>
          </a:p>
        </p:txBody>
      </p:sp>
      <p:sp>
        <p:nvSpPr>
          <p:cNvPr id="14" name="テキスト ボックス 13"/>
          <p:cNvSpPr txBox="1"/>
          <p:nvPr/>
        </p:nvSpPr>
        <p:spPr>
          <a:xfrm>
            <a:off x="5950743" y="3314699"/>
            <a:ext cx="2834481" cy="923330"/>
          </a:xfrm>
          <a:prstGeom prst="rect">
            <a:avLst/>
          </a:prstGeom>
          <a:solidFill>
            <a:schemeClr val="tx1"/>
          </a:solidFill>
        </p:spPr>
        <p:txBody>
          <a:bodyPr wrap="square" rtlCol="0">
            <a:spAutoFit/>
          </a:bodyPr>
          <a:lstStyle/>
          <a:p>
            <a:r>
              <a:rPr kumimoji="1" lang="ja-JP" altLang="en-US" dirty="0" smtClean="0">
                <a:solidFill>
                  <a:schemeClr val="bg1"/>
                </a:solidFill>
              </a:rPr>
              <a:t>なんらかの通信を行うと、</a:t>
            </a:r>
            <a:r>
              <a:rPr kumimoji="1" lang="en-US" altLang="ja-JP" dirty="0" smtClean="0">
                <a:solidFill>
                  <a:schemeClr val="bg1"/>
                </a:solidFill>
              </a:rPr>
              <a:t>MAC</a:t>
            </a:r>
            <a:r>
              <a:rPr kumimoji="1" lang="ja-JP" altLang="en-US" dirty="0" smtClean="0">
                <a:solidFill>
                  <a:schemeClr val="bg1"/>
                </a:solidFill>
              </a:rPr>
              <a:t>アドレスも</a:t>
            </a:r>
            <a:r>
              <a:rPr kumimoji="1" lang="en-US" altLang="ja-JP" dirty="0" smtClean="0">
                <a:solidFill>
                  <a:schemeClr val="bg1"/>
                </a:solidFill>
              </a:rPr>
              <a:t>SSID</a:t>
            </a:r>
            <a:r>
              <a:rPr kumimoji="1" lang="ja-JP" altLang="en-US" dirty="0" smtClean="0">
                <a:solidFill>
                  <a:schemeClr val="bg1"/>
                </a:solidFill>
              </a:rPr>
              <a:t>も丸見えとなる。</a:t>
            </a:r>
            <a:endParaRPr kumimoji="1" lang="ja-JP" altLang="en-US" dirty="0">
              <a:solidFill>
                <a:schemeClr val="bg1"/>
              </a:solidFill>
            </a:endParaRPr>
          </a:p>
        </p:txBody>
      </p:sp>
    </p:spTree>
    <p:extLst>
      <p:ext uri="{BB962C8B-B14F-4D97-AF65-F5344CB8AC3E}">
        <p14:creationId xmlns:p14="http://schemas.microsoft.com/office/powerpoint/2010/main" val="3808090773"/>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グループ化 66"/>
          <p:cNvGrpSpPr>
            <a:grpSpLocks noChangeAspect="1"/>
          </p:cNvGrpSpPr>
          <p:nvPr/>
        </p:nvGrpSpPr>
        <p:grpSpPr>
          <a:xfrm rot="5400000">
            <a:off x="6152642" y="3252588"/>
            <a:ext cx="950967" cy="118871"/>
            <a:chOff x="1092146" y="2164417"/>
            <a:chExt cx="6517328" cy="814666"/>
          </a:xfrm>
        </p:grpSpPr>
        <p:grpSp>
          <p:nvGrpSpPr>
            <p:cNvPr id="68" name="グループ化 67"/>
            <p:cNvGrpSpPr/>
            <p:nvPr/>
          </p:nvGrpSpPr>
          <p:grpSpPr>
            <a:xfrm>
              <a:off x="1092146" y="2164417"/>
              <a:ext cx="6517328" cy="814666"/>
              <a:chOff x="1092146" y="2164417"/>
              <a:chExt cx="6517328" cy="814666"/>
            </a:xfrm>
          </p:grpSpPr>
          <p:grpSp>
            <p:nvGrpSpPr>
              <p:cNvPr id="82" name="グループ化 81"/>
              <p:cNvGrpSpPr>
                <a:grpSpLocks noChangeAspect="1"/>
              </p:cNvGrpSpPr>
              <p:nvPr/>
            </p:nvGrpSpPr>
            <p:grpSpPr>
              <a:xfrm>
                <a:off x="1092146" y="2164417"/>
                <a:ext cx="1629332" cy="814666"/>
                <a:chOff x="1793604" y="1671750"/>
                <a:chExt cx="3600000" cy="1800000"/>
              </a:xfrm>
            </p:grpSpPr>
            <p:sp>
              <p:nvSpPr>
                <p:cNvPr id="92" name="円弧 91"/>
                <p:cNvSpPr/>
                <p:nvPr/>
              </p:nvSpPr>
              <p:spPr>
                <a:xfrm>
                  <a:off x="1793604" y="1671750"/>
                  <a:ext cx="1800000" cy="1800000"/>
                </a:xfrm>
                <a:prstGeom prst="arc">
                  <a:avLst>
                    <a:gd name="adj1" fmla="val 10791133"/>
                    <a:gd name="adj2" fmla="val 0"/>
                  </a:avLst>
                </a:prstGeom>
                <a:ln w="1905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3" name="円弧 92"/>
                <p:cNvSpPr/>
                <p:nvPr/>
              </p:nvSpPr>
              <p:spPr>
                <a:xfrm flipV="1">
                  <a:off x="3593604" y="1671750"/>
                  <a:ext cx="1800000" cy="1800000"/>
                </a:xfrm>
                <a:prstGeom prst="arc">
                  <a:avLst>
                    <a:gd name="adj1" fmla="val 10791133"/>
                    <a:gd name="adj2" fmla="val 0"/>
                  </a:avLst>
                </a:prstGeom>
                <a:ln w="1905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83" name="グループ化 82"/>
              <p:cNvGrpSpPr>
                <a:grpSpLocks noChangeAspect="1"/>
              </p:cNvGrpSpPr>
              <p:nvPr/>
            </p:nvGrpSpPr>
            <p:grpSpPr>
              <a:xfrm>
                <a:off x="2721478" y="2164417"/>
                <a:ext cx="1629332" cy="814666"/>
                <a:chOff x="1793604" y="1671750"/>
                <a:chExt cx="3600000" cy="1800000"/>
              </a:xfrm>
            </p:grpSpPr>
            <p:sp>
              <p:nvSpPr>
                <p:cNvPr id="90" name="円弧 89"/>
                <p:cNvSpPr/>
                <p:nvPr/>
              </p:nvSpPr>
              <p:spPr>
                <a:xfrm>
                  <a:off x="1793604" y="1671750"/>
                  <a:ext cx="1800000" cy="1800000"/>
                </a:xfrm>
                <a:prstGeom prst="arc">
                  <a:avLst>
                    <a:gd name="adj1" fmla="val 10791133"/>
                    <a:gd name="adj2" fmla="val 0"/>
                  </a:avLst>
                </a:prstGeom>
                <a:ln w="1905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1" name="円弧 90"/>
                <p:cNvSpPr/>
                <p:nvPr/>
              </p:nvSpPr>
              <p:spPr>
                <a:xfrm flipV="1">
                  <a:off x="3593604" y="1671750"/>
                  <a:ext cx="1800000" cy="1800000"/>
                </a:xfrm>
                <a:prstGeom prst="arc">
                  <a:avLst>
                    <a:gd name="adj1" fmla="val 10791133"/>
                    <a:gd name="adj2" fmla="val 0"/>
                  </a:avLst>
                </a:prstGeom>
                <a:ln w="1905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84" name="グループ化 83"/>
              <p:cNvGrpSpPr>
                <a:grpSpLocks noChangeAspect="1"/>
              </p:cNvGrpSpPr>
              <p:nvPr/>
            </p:nvGrpSpPr>
            <p:grpSpPr>
              <a:xfrm>
                <a:off x="4350810" y="2164417"/>
                <a:ext cx="1629332" cy="814666"/>
                <a:chOff x="1793604" y="1671750"/>
                <a:chExt cx="3600000" cy="1800000"/>
              </a:xfrm>
            </p:grpSpPr>
            <p:sp>
              <p:nvSpPr>
                <p:cNvPr id="88" name="円弧 87"/>
                <p:cNvSpPr/>
                <p:nvPr/>
              </p:nvSpPr>
              <p:spPr>
                <a:xfrm>
                  <a:off x="1793604" y="1671750"/>
                  <a:ext cx="1800000" cy="1800000"/>
                </a:xfrm>
                <a:prstGeom prst="arc">
                  <a:avLst>
                    <a:gd name="adj1" fmla="val 10791133"/>
                    <a:gd name="adj2" fmla="val 0"/>
                  </a:avLst>
                </a:prstGeom>
                <a:ln w="1905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9" name="円弧 88"/>
                <p:cNvSpPr/>
                <p:nvPr/>
              </p:nvSpPr>
              <p:spPr>
                <a:xfrm flipV="1">
                  <a:off x="3593604" y="1671750"/>
                  <a:ext cx="1800000" cy="1800000"/>
                </a:xfrm>
                <a:prstGeom prst="arc">
                  <a:avLst>
                    <a:gd name="adj1" fmla="val 10791133"/>
                    <a:gd name="adj2" fmla="val 0"/>
                  </a:avLst>
                </a:prstGeom>
                <a:ln w="1905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85" name="グループ化 84"/>
              <p:cNvGrpSpPr>
                <a:grpSpLocks noChangeAspect="1"/>
              </p:cNvGrpSpPr>
              <p:nvPr/>
            </p:nvGrpSpPr>
            <p:grpSpPr>
              <a:xfrm>
                <a:off x="5980142" y="2164417"/>
                <a:ext cx="1629332" cy="814666"/>
                <a:chOff x="1793604" y="1671750"/>
                <a:chExt cx="3600000" cy="1800000"/>
              </a:xfrm>
            </p:grpSpPr>
            <p:sp>
              <p:nvSpPr>
                <p:cNvPr id="86" name="円弧 85"/>
                <p:cNvSpPr/>
                <p:nvPr/>
              </p:nvSpPr>
              <p:spPr>
                <a:xfrm>
                  <a:off x="1793604" y="1671750"/>
                  <a:ext cx="1800000" cy="1800000"/>
                </a:xfrm>
                <a:prstGeom prst="arc">
                  <a:avLst>
                    <a:gd name="adj1" fmla="val 10791133"/>
                    <a:gd name="adj2" fmla="val 0"/>
                  </a:avLst>
                </a:prstGeom>
                <a:ln w="1905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7" name="円弧 86"/>
                <p:cNvSpPr/>
                <p:nvPr/>
              </p:nvSpPr>
              <p:spPr>
                <a:xfrm flipV="1">
                  <a:off x="3593604" y="1671750"/>
                  <a:ext cx="1800000" cy="1800000"/>
                </a:xfrm>
                <a:prstGeom prst="arc">
                  <a:avLst>
                    <a:gd name="adj1" fmla="val 10791133"/>
                    <a:gd name="adj2" fmla="val 0"/>
                  </a:avLst>
                </a:prstGeom>
                <a:ln w="1905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69" name="グループ化 68"/>
            <p:cNvGrpSpPr/>
            <p:nvPr/>
          </p:nvGrpSpPr>
          <p:grpSpPr>
            <a:xfrm flipV="1">
              <a:off x="1092146" y="2164417"/>
              <a:ext cx="6517328" cy="814666"/>
              <a:chOff x="1092146" y="2164417"/>
              <a:chExt cx="6517328" cy="814666"/>
            </a:xfrm>
          </p:grpSpPr>
          <p:grpSp>
            <p:nvGrpSpPr>
              <p:cNvPr id="70" name="グループ化 69"/>
              <p:cNvGrpSpPr>
                <a:grpSpLocks noChangeAspect="1"/>
              </p:cNvGrpSpPr>
              <p:nvPr/>
            </p:nvGrpSpPr>
            <p:grpSpPr>
              <a:xfrm>
                <a:off x="1092146" y="2164417"/>
                <a:ext cx="1629332" cy="814666"/>
                <a:chOff x="1793604" y="1671750"/>
                <a:chExt cx="3600000" cy="1800000"/>
              </a:xfrm>
            </p:grpSpPr>
            <p:sp>
              <p:nvSpPr>
                <p:cNvPr id="80" name="円弧 79"/>
                <p:cNvSpPr/>
                <p:nvPr/>
              </p:nvSpPr>
              <p:spPr>
                <a:xfrm>
                  <a:off x="1793604" y="1671750"/>
                  <a:ext cx="1800000" cy="1800000"/>
                </a:xfrm>
                <a:prstGeom prst="arc">
                  <a:avLst>
                    <a:gd name="adj1" fmla="val 10791133"/>
                    <a:gd name="adj2" fmla="val 0"/>
                  </a:avLst>
                </a:prstGeom>
                <a:ln w="381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1" name="円弧 80"/>
                <p:cNvSpPr/>
                <p:nvPr/>
              </p:nvSpPr>
              <p:spPr>
                <a:xfrm flipV="1">
                  <a:off x="3593604" y="1671750"/>
                  <a:ext cx="1800000" cy="1800000"/>
                </a:xfrm>
                <a:prstGeom prst="arc">
                  <a:avLst>
                    <a:gd name="adj1" fmla="val 10791133"/>
                    <a:gd name="adj2" fmla="val 0"/>
                  </a:avLst>
                </a:prstGeom>
                <a:ln w="381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71" name="グループ化 70"/>
              <p:cNvGrpSpPr>
                <a:grpSpLocks noChangeAspect="1"/>
              </p:cNvGrpSpPr>
              <p:nvPr/>
            </p:nvGrpSpPr>
            <p:grpSpPr>
              <a:xfrm>
                <a:off x="2721478" y="2164417"/>
                <a:ext cx="1629332" cy="814666"/>
                <a:chOff x="1793604" y="1671750"/>
                <a:chExt cx="3600000" cy="1800000"/>
              </a:xfrm>
            </p:grpSpPr>
            <p:sp>
              <p:nvSpPr>
                <p:cNvPr id="78" name="円弧 77"/>
                <p:cNvSpPr/>
                <p:nvPr/>
              </p:nvSpPr>
              <p:spPr>
                <a:xfrm>
                  <a:off x="1793604" y="1671750"/>
                  <a:ext cx="1800000" cy="1800000"/>
                </a:xfrm>
                <a:prstGeom prst="arc">
                  <a:avLst>
                    <a:gd name="adj1" fmla="val 10791133"/>
                    <a:gd name="adj2" fmla="val 0"/>
                  </a:avLst>
                </a:prstGeom>
                <a:ln w="381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9" name="円弧 78"/>
                <p:cNvSpPr/>
                <p:nvPr/>
              </p:nvSpPr>
              <p:spPr>
                <a:xfrm flipV="1">
                  <a:off x="3593604" y="1671750"/>
                  <a:ext cx="1800000" cy="1800000"/>
                </a:xfrm>
                <a:prstGeom prst="arc">
                  <a:avLst>
                    <a:gd name="adj1" fmla="val 10791133"/>
                    <a:gd name="adj2" fmla="val 0"/>
                  </a:avLst>
                </a:prstGeom>
                <a:ln w="381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72" name="グループ化 71"/>
              <p:cNvGrpSpPr>
                <a:grpSpLocks noChangeAspect="1"/>
              </p:cNvGrpSpPr>
              <p:nvPr/>
            </p:nvGrpSpPr>
            <p:grpSpPr>
              <a:xfrm>
                <a:off x="4350810" y="2164417"/>
                <a:ext cx="1629332" cy="814666"/>
                <a:chOff x="1793604" y="1671750"/>
                <a:chExt cx="3600000" cy="1800000"/>
              </a:xfrm>
            </p:grpSpPr>
            <p:sp>
              <p:nvSpPr>
                <p:cNvPr id="76" name="円弧 75"/>
                <p:cNvSpPr/>
                <p:nvPr/>
              </p:nvSpPr>
              <p:spPr>
                <a:xfrm>
                  <a:off x="1793604" y="1671750"/>
                  <a:ext cx="1800000" cy="1800000"/>
                </a:xfrm>
                <a:prstGeom prst="arc">
                  <a:avLst>
                    <a:gd name="adj1" fmla="val 10791133"/>
                    <a:gd name="adj2" fmla="val 0"/>
                  </a:avLst>
                </a:prstGeom>
                <a:ln w="381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7" name="円弧 76"/>
                <p:cNvSpPr/>
                <p:nvPr/>
              </p:nvSpPr>
              <p:spPr>
                <a:xfrm flipV="1">
                  <a:off x="3593604" y="1671750"/>
                  <a:ext cx="1800000" cy="1800000"/>
                </a:xfrm>
                <a:prstGeom prst="arc">
                  <a:avLst>
                    <a:gd name="adj1" fmla="val 10791133"/>
                    <a:gd name="adj2" fmla="val 0"/>
                  </a:avLst>
                </a:prstGeom>
                <a:ln w="381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73" name="グループ化 72"/>
              <p:cNvGrpSpPr>
                <a:grpSpLocks noChangeAspect="1"/>
              </p:cNvGrpSpPr>
              <p:nvPr/>
            </p:nvGrpSpPr>
            <p:grpSpPr>
              <a:xfrm>
                <a:off x="5980142" y="2164417"/>
                <a:ext cx="1629332" cy="814666"/>
                <a:chOff x="1793604" y="1671750"/>
                <a:chExt cx="3600000" cy="1800000"/>
              </a:xfrm>
            </p:grpSpPr>
            <p:sp>
              <p:nvSpPr>
                <p:cNvPr id="74" name="円弧 73"/>
                <p:cNvSpPr/>
                <p:nvPr/>
              </p:nvSpPr>
              <p:spPr>
                <a:xfrm>
                  <a:off x="1793604" y="1671750"/>
                  <a:ext cx="1800000" cy="1800000"/>
                </a:xfrm>
                <a:prstGeom prst="arc">
                  <a:avLst>
                    <a:gd name="adj1" fmla="val 10791133"/>
                    <a:gd name="adj2" fmla="val 0"/>
                  </a:avLst>
                </a:prstGeom>
                <a:ln w="381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5" name="円弧 74"/>
                <p:cNvSpPr/>
                <p:nvPr/>
              </p:nvSpPr>
              <p:spPr>
                <a:xfrm flipV="1">
                  <a:off x="3593604" y="1671750"/>
                  <a:ext cx="1800000" cy="1800000"/>
                </a:xfrm>
                <a:prstGeom prst="arc">
                  <a:avLst>
                    <a:gd name="adj1" fmla="val 10791133"/>
                    <a:gd name="adj2" fmla="val 0"/>
                  </a:avLst>
                </a:prstGeom>
                <a:ln w="381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cxnSp>
        <p:nvCxnSpPr>
          <p:cNvPr id="30" name="直線コネクタ 29"/>
          <p:cNvCxnSpPr/>
          <p:nvPr/>
        </p:nvCxnSpPr>
        <p:spPr>
          <a:xfrm flipH="1">
            <a:off x="6439703" y="1951809"/>
            <a:ext cx="0" cy="7724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グループ化 30"/>
          <p:cNvGrpSpPr>
            <a:grpSpLocks noChangeAspect="1"/>
          </p:cNvGrpSpPr>
          <p:nvPr/>
        </p:nvGrpSpPr>
        <p:grpSpPr>
          <a:xfrm rot="5400000">
            <a:off x="5785559" y="3250362"/>
            <a:ext cx="950967" cy="118871"/>
            <a:chOff x="1092146" y="2164417"/>
            <a:chExt cx="6517328" cy="814666"/>
          </a:xfrm>
        </p:grpSpPr>
        <p:grpSp>
          <p:nvGrpSpPr>
            <p:cNvPr id="32" name="グループ化 31"/>
            <p:cNvGrpSpPr/>
            <p:nvPr/>
          </p:nvGrpSpPr>
          <p:grpSpPr>
            <a:xfrm>
              <a:off x="1092146" y="2164417"/>
              <a:ext cx="6517328" cy="814666"/>
              <a:chOff x="1092146" y="2164417"/>
              <a:chExt cx="6517328" cy="814666"/>
            </a:xfrm>
          </p:grpSpPr>
          <p:grpSp>
            <p:nvGrpSpPr>
              <p:cNvPr id="46" name="グループ化 45"/>
              <p:cNvGrpSpPr>
                <a:grpSpLocks noChangeAspect="1"/>
              </p:cNvGrpSpPr>
              <p:nvPr/>
            </p:nvGrpSpPr>
            <p:grpSpPr>
              <a:xfrm>
                <a:off x="1092146" y="2164417"/>
                <a:ext cx="1629332" cy="814666"/>
                <a:chOff x="1793604" y="1671750"/>
                <a:chExt cx="3600000" cy="1800000"/>
              </a:xfrm>
            </p:grpSpPr>
            <p:sp>
              <p:nvSpPr>
                <p:cNvPr id="56" name="円弧 55"/>
                <p:cNvSpPr/>
                <p:nvPr/>
              </p:nvSpPr>
              <p:spPr>
                <a:xfrm>
                  <a:off x="1793604" y="1671750"/>
                  <a:ext cx="1800000" cy="1800000"/>
                </a:xfrm>
                <a:prstGeom prst="arc">
                  <a:avLst>
                    <a:gd name="adj1" fmla="val 10791133"/>
                    <a:gd name="adj2" fmla="val 0"/>
                  </a:avLst>
                </a:prstGeom>
                <a:ln w="1905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円弧 56"/>
                <p:cNvSpPr/>
                <p:nvPr/>
              </p:nvSpPr>
              <p:spPr>
                <a:xfrm flipV="1">
                  <a:off x="3593604" y="1671750"/>
                  <a:ext cx="1800000" cy="1800000"/>
                </a:xfrm>
                <a:prstGeom prst="arc">
                  <a:avLst>
                    <a:gd name="adj1" fmla="val 10791133"/>
                    <a:gd name="adj2" fmla="val 0"/>
                  </a:avLst>
                </a:prstGeom>
                <a:ln w="1905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47" name="グループ化 46"/>
              <p:cNvGrpSpPr>
                <a:grpSpLocks noChangeAspect="1"/>
              </p:cNvGrpSpPr>
              <p:nvPr/>
            </p:nvGrpSpPr>
            <p:grpSpPr>
              <a:xfrm>
                <a:off x="2721478" y="2164417"/>
                <a:ext cx="1629332" cy="814666"/>
                <a:chOff x="1793604" y="1671750"/>
                <a:chExt cx="3600000" cy="1800000"/>
              </a:xfrm>
            </p:grpSpPr>
            <p:sp>
              <p:nvSpPr>
                <p:cNvPr id="54" name="円弧 53"/>
                <p:cNvSpPr/>
                <p:nvPr/>
              </p:nvSpPr>
              <p:spPr>
                <a:xfrm>
                  <a:off x="1793604" y="1671750"/>
                  <a:ext cx="1800000" cy="1800000"/>
                </a:xfrm>
                <a:prstGeom prst="arc">
                  <a:avLst>
                    <a:gd name="adj1" fmla="val 10791133"/>
                    <a:gd name="adj2" fmla="val 0"/>
                  </a:avLst>
                </a:prstGeom>
                <a:ln w="1905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5" name="円弧 54"/>
                <p:cNvSpPr/>
                <p:nvPr/>
              </p:nvSpPr>
              <p:spPr>
                <a:xfrm flipV="1">
                  <a:off x="3593604" y="1671750"/>
                  <a:ext cx="1800000" cy="1800000"/>
                </a:xfrm>
                <a:prstGeom prst="arc">
                  <a:avLst>
                    <a:gd name="adj1" fmla="val 10791133"/>
                    <a:gd name="adj2" fmla="val 0"/>
                  </a:avLst>
                </a:prstGeom>
                <a:ln w="1905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48" name="グループ化 47"/>
              <p:cNvGrpSpPr>
                <a:grpSpLocks noChangeAspect="1"/>
              </p:cNvGrpSpPr>
              <p:nvPr/>
            </p:nvGrpSpPr>
            <p:grpSpPr>
              <a:xfrm>
                <a:off x="4350810" y="2164417"/>
                <a:ext cx="1629332" cy="814666"/>
                <a:chOff x="1793604" y="1671750"/>
                <a:chExt cx="3600000" cy="1800000"/>
              </a:xfrm>
            </p:grpSpPr>
            <p:sp>
              <p:nvSpPr>
                <p:cNvPr id="52" name="円弧 51"/>
                <p:cNvSpPr/>
                <p:nvPr/>
              </p:nvSpPr>
              <p:spPr>
                <a:xfrm>
                  <a:off x="1793604" y="1671750"/>
                  <a:ext cx="1800000" cy="1800000"/>
                </a:xfrm>
                <a:prstGeom prst="arc">
                  <a:avLst>
                    <a:gd name="adj1" fmla="val 10791133"/>
                    <a:gd name="adj2" fmla="val 0"/>
                  </a:avLst>
                </a:prstGeom>
                <a:ln w="1905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円弧 52"/>
                <p:cNvSpPr/>
                <p:nvPr/>
              </p:nvSpPr>
              <p:spPr>
                <a:xfrm flipV="1">
                  <a:off x="3593604" y="1671750"/>
                  <a:ext cx="1800000" cy="1800000"/>
                </a:xfrm>
                <a:prstGeom prst="arc">
                  <a:avLst>
                    <a:gd name="adj1" fmla="val 10791133"/>
                    <a:gd name="adj2" fmla="val 0"/>
                  </a:avLst>
                </a:prstGeom>
                <a:ln w="1905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49" name="グループ化 48"/>
              <p:cNvGrpSpPr>
                <a:grpSpLocks noChangeAspect="1"/>
              </p:cNvGrpSpPr>
              <p:nvPr/>
            </p:nvGrpSpPr>
            <p:grpSpPr>
              <a:xfrm>
                <a:off x="5980142" y="2164417"/>
                <a:ext cx="1629332" cy="814666"/>
                <a:chOff x="1793604" y="1671750"/>
                <a:chExt cx="3600000" cy="1800000"/>
              </a:xfrm>
            </p:grpSpPr>
            <p:sp>
              <p:nvSpPr>
                <p:cNvPr id="50" name="円弧 49"/>
                <p:cNvSpPr/>
                <p:nvPr/>
              </p:nvSpPr>
              <p:spPr>
                <a:xfrm>
                  <a:off x="1793604" y="1671750"/>
                  <a:ext cx="1800000" cy="1800000"/>
                </a:xfrm>
                <a:prstGeom prst="arc">
                  <a:avLst>
                    <a:gd name="adj1" fmla="val 10791133"/>
                    <a:gd name="adj2" fmla="val 0"/>
                  </a:avLst>
                </a:prstGeom>
                <a:ln w="1905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1" name="円弧 50"/>
                <p:cNvSpPr/>
                <p:nvPr/>
              </p:nvSpPr>
              <p:spPr>
                <a:xfrm flipV="1">
                  <a:off x="3593604" y="1671750"/>
                  <a:ext cx="1800000" cy="1800000"/>
                </a:xfrm>
                <a:prstGeom prst="arc">
                  <a:avLst>
                    <a:gd name="adj1" fmla="val 10791133"/>
                    <a:gd name="adj2" fmla="val 0"/>
                  </a:avLst>
                </a:prstGeom>
                <a:ln w="1905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33" name="グループ化 32"/>
            <p:cNvGrpSpPr/>
            <p:nvPr/>
          </p:nvGrpSpPr>
          <p:grpSpPr>
            <a:xfrm flipV="1">
              <a:off x="1092146" y="2164417"/>
              <a:ext cx="6517328" cy="814666"/>
              <a:chOff x="1092146" y="2164417"/>
              <a:chExt cx="6517328" cy="814666"/>
            </a:xfrm>
          </p:grpSpPr>
          <p:grpSp>
            <p:nvGrpSpPr>
              <p:cNvPr id="34" name="グループ化 33"/>
              <p:cNvGrpSpPr>
                <a:grpSpLocks noChangeAspect="1"/>
              </p:cNvGrpSpPr>
              <p:nvPr/>
            </p:nvGrpSpPr>
            <p:grpSpPr>
              <a:xfrm>
                <a:off x="1092146" y="2164417"/>
                <a:ext cx="1629332" cy="814666"/>
                <a:chOff x="1793604" y="1671750"/>
                <a:chExt cx="3600000" cy="1800000"/>
              </a:xfrm>
            </p:grpSpPr>
            <p:sp>
              <p:nvSpPr>
                <p:cNvPr id="44" name="円弧 43"/>
                <p:cNvSpPr/>
                <p:nvPr/>
              </p:nvSpPr>
              <p:spPr>
                <a:xfrm>
                  <a:off x="1793604" y="1671750"/>
                  <a:ext cx="1800000" cy="1800000"/>
                </a:xfrm>
                <a:prstGeom prst="arc">
                  <a:avLst>
                    <a:gd name="adj1" fmla="val 10791133"/>
                    <a:gd name="adj2" fmla="val 0"/>
                  </a:avLst>
                </a:prstGeom>
                <a:ln w="381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円弧 44"/>
                <p:cNvSpPr/>
                <p:nvPr/>
              </p:nvSpPr>
              <p:spPr>
                <a:xfrm flipV="1">
                  <a:off x="3593604" y="1671750"/>
                  <a:ext cx="1800000" cy="1800000"/>
                </a:xfrm>
                <a:prstGeom prst="arc">
                  <a:avLst>
                    <a:gd name="adj1" fmla="val 10791133"/>
                    <a:gd name="adj2" fmla="val 0"/>
                  </a:avLst>
                </a:prstGeom>
                <a:ln w="381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5" name="グループ化 34"/>
              <p:cNvGrpSpPr>
                <a:grpSpLocks noChangeAspect="1"/>
              </p:cNvGrpSpPr>
              <p:nvPr/>
            </p:nvGrpSpPr>
            <p:grpSpPr>
              <a:xfrm>
                <a:off x="2721478" y="2164417"/>
                <a:ext cx="1629332" cy="814666"/>
                <a:chOff x="1793604" y="1671750"/>
                <a:chExt cx="3600000" cy="1800000"/>
              </a:xfrm>
            </p:grpSpPr>
            <p:sp>
              <p:nvSpPr>
                <p:cNvPr id="42" name="円弧 41"/>
                <p:cNvSpPr/>
                <p:nvPr/>
              </p:nvSpPr>
              <p:spPr>
                <a:xfrm>
                  <a:off x="1793604" y="1671750"/>
                  <a:ext cx="1800000" cy="1800000"/>
                </a:xfrm>
                <a:prstGeom prst="arc">
                  <a:avLst>
                    <a:gd name="adj1" fmla="val 10791133"/>
                    <a:gd name="adj2" fmla="val 0"/>
                  </a:avLst>
                </a:prstGeom>
                <a:ln w="381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円弧 42"/>
                <p:cNvSpPr/>
                <p:nvPr/>
              </p:nvSpPr>
              <p:spPr>
                <a:xfrm flipV="1">
                  <a:off x="3593604" y="1671750"/>
                  <a:ext cx="1800000" cy="1800000"/>
                </a:xfrm>
                <a:prstGeom prst="arc">
                  <a:avLst>
                    <a:gd name="adj1" fmla="val 10791133"/>
                    <a:gd name="adj2" fmla="val 0"/>
                  </a:avLst>
                </a:prstGeom>
                <a:ln w="381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6" name="グループ化 35"/>
              <p:cNvGrpSpPr>
                <a:grpSpLocks noChangeAspect="1"/>
              </p:cNvGrpSpPr>
              <p:nvPr/>
            </p:nvGrpSpPr>
            <p:grpSpPr>
              <a:xfrm>
                <a:off x="4350810" y="2164417"/>
                <a:ext cx="1629332" cy="814666"/>
                <a:chOff x="1793604" y="1671750"/>
                <a:chExt cx="3600000" cy="1800000"/>
              </a:xfrm>
            </p:grpSpPr>
            <p:sp>
              <p:nvSpPr>
                <p:cNvPr id="40" name="円弧 39"/>
                <p:cNvSpPr/>
                <p:nvPr/>
              </p:nvSpPr>
              <p:spPr>
                <a:xfrm>
                  <a:off x="1793604" y="1671750"/>
                  <a:ext cx="1800000" cy="1800000"/>
                </a:xfrm>
                <a:prstGeom prst="arc">
                  <a:avLst>
                    <a:gd name="adj1" fmla="val 10791133"/>
                    <a:gd name="adj2" fmla="val 0"/>
                  </a:avLst>
                </a:prstGeom>
                <a:ln w="381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円弧 40"/>
                <p:cNvSpPr/>
                <p:nvPr/>
              </p:nvSpPr>
              <p:spPr>
                <a:xfrm flipV="1">
                  <a:off x="3593604" y="1671750"/>
                  <a:ext cx="1800000" cy="1800000"/>
                </a:xfrm>
                <a:prstGeom prst="arc">
                  <a:avLst>
                    <a:gd name="adj1" fmla="val 10791133"/>
                    <a:gd name="adj2" fmla="val 0"/>
                  </a:avLst>
                </a:prstGeom>
                <a:ln w="381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7" name="グループ化 36"/>
              <p:cNvGrpSpPr>
                <a:grpSpLocks noChangeAspect="1"/>
              </p:cNvGrpSpPr>
              <p:nvPr/>
            </p:nvGrpSpPr>
            <p:grpSpPr>
              <a:xfrm>
                <a:off x="5980142" y="2164417"/>
                <a:ext cx="1629332" cy="814666"/>
                <a:chOff x="1793604" y="1671750"/>
                <a:chExt cx="3600000" cy="1800000"/>
              </a:xfrm>
            </p:grpSpPr>
            <p:sp>
              <p:nvSpPr>
                <p:cNvPr id="38" name="円弧 37"/>
                <p:cNvSpPr/>
                <p:nvPr/>
              </p:nvSpPr>
              <p:spPr>
                <a:xfrm>
                  <a:off x="1793604" y="1671750"/>
                  <a:ext cx="1800000" cy="1800000"/>
                </a:xfrm>
                <a:prstGeom prst="arc">
                  <a:avLst>
                    <a:gd name="adj1" fmla="val 10791133"/>
                    <a:gd name="adj2" fmla="val 0"/>
                  </a:avLst>
                </a:prstGeom>
                <a:ln w="381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円弧 38"/>
                <p:cNvSpPr/>
                <p:nvPr/>
              </p:nvSpPr>
              <p:spPr>
                <a:xfrm flipV="1">
                  <a:off x="3593604" y="1671750"/>
                  <a:ext cx="1800000" cy="1800000"/>
                </a:xfrm>
                <a:prstGeom prst="arc">
                  <a:avLst>
                    <a:gd name="adj1" fmla="val 10791133"/>
                    <a:gd name="adj2" fmla="val 0"/>
                  </a:avLst>
                </a:prstGeom>
                <a:ln w="381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sp>
        <p:nvSpPr>
          <p:cNvPr id="2" name="タイトル 1"/>
          <p:cNvSpPr>
            <a:spLocks noGrp="1"/>
          </p:cNvSpPr>
          <p:nvPr>
            <p:ph type="title"/>
          </p:nvPr>
        </p:nvSpPr>
        <p:spPr/>
        <p:txBody>
          <a:bodyPr/>
          <a:lstStyle/>
          <a:p>
            <a:r>
              <a:rPr lang="en-US" altLang="ja-JP" dirty="0"/>
              <a:t>MAC</a:t>
            </a:r>
            <a:r>
              <a:rPr lang="ja-JP" altLang="en-US" dirty="0"/>
              <a:t>アドレス認証</a:t>
            </a:r>
            <a:r>
              <a:rPr lang="en-US" altLang="ja-JP" dirty="0"/>
              <a:t> / </a:t>
            </a:r>
            <a:r>
              <a:rPr lang="ja-JP" altLang="en-US" dirty="0"/>
              <a:t>フィルタ</a:t>
            </a:r>
          </a:p>
        </p:txBody>
      </p:sp>
      <p:sp>
        <p:nvSpPr>
          <p:cNvPr id="3" name="Text Box 4"/>
          <p:cNvSpPr txBox="1">
            <a:spLocks noChangeArrowheads="1"/>
          </p:cNvSpPr>
          <p:nvPr/>
        </p:nvSpPr>
        <p:spPr bwMode="auto">
          <a:xfrm>
            <a:off x="431800" y="2208114"/>
            <a:ext cx="4036670"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altLang="ja-JP" sz="1600" dirty="0" smtClean="0">
                <a:solidFill>
                  <a:schemeClr val="bg2"/>
                </a:solidFill>
                <a:latin typeface="+mn-lt"/>
                <a:ea typeface="+mn-ea"/>
              </a:rPr>
              <a:t>MAC </a:t>
            </a:r>
            <a:r>
              <a:rPr lang="en-US" altLang="ja-JP" sz="1600" dirty="0">
                <a:solidFill>
                  <a:schemeClr val="bg2"/>
                </a:solidFill>
                <a:latin typeface="+mn-lt"/>
                <a:ea typeface="+mn-ea"/>
              </a:rPr>
              <a:t>Address </a:t>
            </a:r>
            <a:r>
              <a:rPr lang="ja-JP" altLang="en-US" sz="1600" dirty="0">
                <a:solidFill>
                  <a:schemeClr val="bg2"/>
                </a:solidFill>
                <a:latin typeface="+mn-lt"/>
                <a:ea typeface="+mn-ea"/>
              </a:rPr>
              <a:t>認証</a:t>
            </a:r>
            <a:endParaRPr lang="en-US" altLang="ja-JP" sz="1600" dirty="0">
              <a:solidFill>
                <a:schemeClr val="bg2"/>
              </a:solidFill>
              <a:latin typeface="+mn-lt"/>
              <a:ea typeface="+mn-ea"/>
            </a:endParaRPr>
          </a:p>
          <a:p>
            <a:pPr marL="285750" indent="-285750">
              <a:buFont typeface="Arial" panose="020B0604020202020204" pitchFamily="34" charset="0"/>
              <a:buChar char="•"/>
              <a:defRPr/>
            </a:pPr>
            <a:r>
              <a:rPr lang="en-US" altLang="ja-JP" sz="1600" dirty="0" smtClean="0">
                <a:latin typeface="+mn-lt"/>
                <a:ea typeface="+mn-ea"/>
              </a:rPr>
              <a:t>MAC</a:t>
            </a:r>
            <a:r>
              <a:rPr lang="ja-JP" altLang="en-US" sz="1600" dirty="0">
                <a:latin typeface="+mn-lt"/>
                <a:ea typeface="+mn-ea"/>
              </a:rPr>
              <a:t>アドレス</a:t>
            </a:r>
            <a:r>
              <a:rPr lang="ja-JP" altLang="en-US" sz="1600" dirty="0" smtClean="0">
                <a:latin typeface="+mn-lt"/>
                <a:ea typeface="+mn-ea"/>
              </a:rPr>
              <a:t>を認証キーとし、認証</a:t>
            </a:r>
            <a:r>
              <a:rPr lang="ja-JP" altLang="en-US" sz="1600" dirty="0">
                <a:latin typeface="+mn-lt"/>
                <a:ea typeface="+mn-ea"/>
              </a:rPr>
              <a:t>サーバ</a:t>
            </a:r>
            <a:r>
              <a:rPr lang="ja-JP" altLang="en-US" sz="1600" dirty="0" smtClean="0">
                <a:latin typeface="+mn-lt"/>
                <a:ea typeface="+mn-ea"/>
              </a:rPr>
              <a:t>にてアクセスの許可・拒否を実施</a:t>
            </a:r>
            <a:endParaRPr lang="en-US" altLang="ja-JP" sz="1600" dirty="0">
              <a:latin typeface="+mn-lt"/>
              <a:ea typeface="+mn-ea"/>
            </a:endParaRPr>
          </a:p>
          <a:p>
            <a:pPr>
              <a:defRPr/>
            </a:pPr>
            <a:r>
              <a:rPr lang="en-US" altLang="ja-JP" sz="1600" dirty="0" smtClean="0">
                <a:solidFill>
                  <a:schemeClr val="bg2"/>
                </a:solidFill>
                <a:latin typeface="+mn-lt"/>
                <a:ea typeface="+mn-ea"/>
              </a:rPr>
              <a:t>MAC </a:t>
            </a:r>
            <a:r>
              <a:rPr lang="en-US" altLang="ja-JP" sz="1600" dirty="0">
                <a:solidFill>
                  <a:schemeClr val="bg2"/>
                </a:solidFill>
                <a:latin typeface="+mn-lt"/>
                <a:ea typeface="+mn-ea"/>
              </a:rPr>
              <a:t>Address </a:t>
            </a:r>
            <a:r>
              <a:rPr lang="ja-JP" altLang="en-US" sz="1600" dirty="0">
                <a:solidFill>
                  <a:schemeClr val="bg2"/>
                </a:solidFill>
                <a:latin typeface="+mn-lt"/>
                <a:ea typeface="+mn-ea"/>
              </a:rPr>
              <a:t>フィルタ</a:t>
            </a:r>
            <a:endParaRPr lang="en-US" altLang="ja-JP" sz="1600" dirty="0">
              <a:solidFill>
                <a:schemeClr val="bg2"/>
              </a:solidFill>
              <a:latin typeface="+mn-lt"/>
              <a:ea typeface="+mn-ea"/>
            </a:endParaRPr>
          </a:p>
          <a:p>
            <a:pPr marL="285750" indent="-285750">
              <a:buFont typeface="Arial" panose="020B0604020202020204" pitchFamily="34" charset="0"/>
              <a:buChar char="•"/>
              <a:defRPr/>
            </a:pPr>
            <a:r>
              <a:rPr lang="ja-JP" altLang="en-US" sz="1600" dirty="0">
                <a:latin typeface="+mn-lt"/>
                <a:ea typeface="+mn-ea"/>
              </a:rPr>
              <a:t>許可する</a:t>
            </a:r>
            <a:r>
              <a:rPr lang="en-US" altLang="ja-JP" sz="1600" dirty="0">
                <a:latin typeface="+mn-lt"/>
                <a:ea typeface="+mn-ea"/>
              </a:rPr>
              <a:t>MAC</a:t>
            </a:r>
            <a:r>
              <a:rPr lang="ja-JP" altLang="en-US" sz="1600" dirty="0">
                <a:latin typeface="+mn-lt"/>
                <a:ea typeface="+mn-ea"/>
              </a:rPr>
              <a:t>アドレスをコントローラに設定し、一致したもののみ</a:t>
            </a:r>
            <a:r>
              <a:rPr lang="ja-JP" altLang="en-US" sz="1600" dirty="0" smtClean="0">
                <a:latin typeface="+mn-lt"/>
                <a:ea typeface="+mn-ea"/>
              </a:rPr>
              <a:t>許可</a:t>
            </a:r>
            <a:endParaRPr lang="en-US" altLang="ja-JP" sz="1600" dirty="0" smtClean="0">
              <a:latin typeface="+mn-lt"/>
              <a:ea typeface="+mn-ea"/>
            </a:endParaRPr>
          </a:p>
          <a:p>
            <a:pPr>
              <a:defRPr/>
            </a:pPr>
            <a:r>
              <a:rPr lang="ja-JP" altLang="en-US" sz="1600" b="1" dirty="0">
                <a:solidFill>
                  <a:schemeClr val="accent1"/>
                </a:solidFill>
              </a:rPr>
              <a:t>但し</a:t>
            </a:r>
            <a:r>
              <a:rPr lang="ja-JP" altLang="en-US" sz="1600" b="1" dirty="0" smtClean="0">
                <a:solidFill>
                  <a:schemeClr val="accent1"/>
                </a:solidFill>
              </a:rPr>
              <a:t>、ツールを使用することで、簡単に使用者の</a:t>
            </a:r>
            <a:r>
              <a:rPr lang="en-US" altLang="ja-JP" sz="1600" b="1" dirty="0" smtClean="0">
                <a:solidFill>
                  <a:schemeClr val="accent1"/>
                </a:solidFill>
              </a:rPr>
              <a:t>MAC</a:t>
            </a:r>
            <a:r>
              <a:rPr lang="ja-JP" altLang="en-US" sz="1600" b="1" dirty="0" smtClean="0">
                <a:solidFill>
                  <a:schemeClr val="accent1"/>
                </a:solidFill>
              </a:rPr>
              <a:t>アドレスの入手、</a:t>
            </a:r>
            <a:r>
              <a:rPr lang="en-US" altLang="ja-JP" sz="1600" b="1" dirty="0" smtClean="0">
                <a:solidFill>
                  <a:schemeClr val="accent1"/>
                </a:solidFill>
              </a:rPr>
              <a:t>MAC</a:t>
            </a:r>
            <a:r>
              <a:rPr lang="ja-JP" altLang="en-US" sz="1600" b="1" dirty="0">
                <a:solidFill>
                  <a:schemeClr val="accent1"/>
                </a:solidFill>
              </a:rPr>
              <a:t>アドレス</a:t>
            </a:r>
            <a:r>
              <a:rPr lang="ja-JP" altLang="en-US" sz="1600" b="1" dirty="0" smtClean="0">
                <a:solidFill>
                  <a:schemeClr val="accent1"/>
                </a:solidFill>
              </a:rPr>
              <a:t>偽装が行えるため、脆弱</a:t>
            </a:r>
            <a:r>
              <a:rPr lang="ja-JP" altLang="en-US" sz="1600" b="1" dirty="0">
                <a:solidFill>
                  <a:schemeClr val="accent1"/>
                </a:solidFill>
              </a:rPr>
              <a:t>と言えます</a:t>
            </a:r>
            <a:r>
              <a:rPr lang="ja-JP" altLang="en-US" sz="1600" b="1" dirty="0" smtClean="0">
                <a:solidFill>
                  <a:schemeClr val="accent1"/>
                </a:solidFill>
              </a:rPr>
              <a:t>。</a:t>
            </a:r>
            <a:endParaRPr lang="en-US" altLang="ja-JP" sz="1600" b="1" dirty="0">
              <a:solidFill>
                <a:schemeClr val="accent1"/>
              </a:solidFill>
            </a:endParaRPr>
          </a:p>
        </p:txBody>
      </p:sp>
      <p:sp>
        <p:nvSpPr>
          <p:cNvPr id="4" name="正方形/長方形 3"/>
          <p:cNvSpPr/>
          <p:nvPr/>
        </p:nvSpPr>
        <p:spPr>
          <a:xfrm>
            <a:off x="431800" y="1347788"/>
            <a:ext cx="4169076" cy="646331"/>
          </a:xfrm>
          <a:prstGeom prst="rect">
            <a:avLst/>
          </a:prstGeom>
        </p:spPr>
        <p:txBody>
          <a:bodyPr wrap="square">
            <a:spAutoFit/>
          </a:bodyPr>
          <a:lstStyle/>
          <a:p>
            <a:pPr>
              <a:spcBef>
                <a:spcPct val="50000"/>
              </a:spcBef>
              <a:defRPr/>
            </a:pPr>
            <a:r>
              <a:rPr lang="en-US" altLang="ja-JP" dirty="0" smtClean="0">
                <a:solidFill>
                  <a:schemeClr val="bg2"/>
                </a:solidFill>
                <a:latin typeface="+mn-lt"/>
                <a:ea typeface="+mn-ea"/>
              </a:rPr>
              <a:t>MAC</a:t>
            </a:r>
            <a:r>
              <a:rPr lang="ja-JP" altLang="en-US" dirty="0" smtClean="0">
                <a:solidFill>
                  <a:schemeClr val="bg2"/>
                </a:solidFill>
                <a:latin typeface="+mn-lt"/>
                <a:ea typeface="+mn-ea"/>
              </a:rPr>
              <a:t>アドレスを基に接続の許可や拒否をお手軽に行えます。</a:t>
            </a:r>
            <a:endParaRPr lang="en-US" altLang="ja-JP" dirty="0">
              <a:solidFill>
                <a:schemeClr val="bg2"/>
              </a:solidFill>
              <a:latin typeface="+mn-lt"/>
              <a:ea typeface="+mn-ea"/>
            </a:endParaRPr>
          </a:p>
        </p:txBody>
      </p:sp>
      <p:sp>
        <p:nvSpPr>
          <p:cNvPr id="5" name="正方形/長方形 4"/>
          <p:cNvSpPr/>
          <p:nvPr/>
        </p:nvSpPr>
        <p:spPr>
          <a:xfrm>
            <a:off x="4713316" y="1347788"/>
            <a:ext cx="4071909" cy="3168650"/>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15" name="グループ化 14"/>
          <p:cNvGrpSpPr>
            <a:grpSpLocks noChangeAspect="1"/>
          </p:cNvGrpSpPr>
          <p:nvPr/>
        </p:nvGrpSpPr>
        <p:grpSpPr>
          <a:xfrm>
            <a:off x="6200063" y="2715982"/>
            <a:ext cx="499896" cy="507453"/>
            <a:chOff x="3717728" y="3067535"/>
            <a:chExt cx="523846" cy="531765"/>
          </a:xfrm>
        </p:grpSpPr>
        <p:sp>
          <p:nvSpPr>
            <p:cNvPr id="16" name="Freeform 14"/>
            <p:cNvSpPr>
              <a:spLocks noEditPoints="1"/>
            </p:cNvSpPr>
            <p:nvPr/>
          </p:nvSpPr>
          <p:spPr bwMode="auto">
            <a:xfrm>
              <a:off x="3864091" y="3216164"/>
              <a:ext cx="231120" cy="234506"/>
            </a:xfrm>
            <a:custGeom>
              <a:avLst/>
              <a:gdLst>
                <a:gd name="T0" fmla="*/ 384 w 511"/>
                <a:gd name="T1" fmla="*/ 0 h 511"/>
                <a:gd name="T2" fmla="*/ 127 w 511"/>
                <a:gd name="T3" fmla="*/ 0 h 511"/>
                <a:gd name="T4" fmla="*/ 0 w 511"/>
                <a:gd name="T5" fmla="*/ 127 h 511"/>
                <a:gd name="T6" fmla="*/ 0 w 511"/>
                <a:gd name="T7" fmla="*/ 384 h 511"/>
                <a:gd name="T8" fmla="*/ 127 w 511"/>
                <a:gd name="T9" fmla="*/ 511 h 511"/>
                <a:gd name="T10" fmla="*/ 384 w 511"/>
                <a:gd name="T11" fmla="*/ 511 h 511"/>
                <a:gd name="T12" fmla="*/ 511 w 511"/>
                <a:gd name="T13" fmla="*/ 384 h 511"/>
                <a:gd name="T14" fmla="*/ 511 w 511"/>
                <a:gd name="T15" fmla="*/ 127 h 511"/>
                <a:gd name="T16" fmla="*/ 384 w 511"/>
                <a:gd name="T17" fmla="*/ 0 h 511"/>
                <a:gd name="T18" fmla="*/ 275 w 511"/>
                <a:gd name="T19" fmla="*/ 85 h 511"/>
                <a:gd name="T20" fmla="*/ 236 w 511"/>
                <a:gd name="T21" fmla="*/ 85 h 511"/>
                <a:gd name="T22" fmla="*/ 236 w 511"/>
                <a:gd name="T23" fmla="*/ 45 h 511"/>
                <a:gd name="T24" fmla="*/ 275 w 511"/>
                <a:gd name="T25" fmla="*/ 45 h 511"/>
                <a:gd name="T26" fmla="*/ 275 w 511"/>
                <a:gd name="T27" fmla="*/ 8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1" h="511">
                  <a:moveTo>
                    <a:pt x="384" y="0"/>
                  </a:moveTo>
                  <a:cubicBezTo>
                    <a:pt x="127" y="0"/>
                    <a:pt x="127" y="0"/>
                    <a:pt x="127" y="0"/>
                  </a:cubicBezTo>
                  <a:cubicBezTo>
                    <a:pt x="57" y="0"/>
                    <a:pt x="0" y="57"/>
                    <a:pt x="0" y="127"/>
                  </a:cubicBezTo>
                  <a:cubicBezTo>
                    <a:pt x="0" y="384"/>
                    <a:pt x="0" y="384"/>
                    <a:pt x="0" y="384"/>
                  </a:cubicBezTo>
                  <a:cubicBezTo>
                    <a:pt x="0" y="454"/>
                    <a:pt x="57" y="511"/>
                    <a:pt x="127" y="511"/>
                  </a:cubicBezTo>
                  <a:cubicBezTo>
                    <a:pt x="384" y="511"/>
                    <a:pt x="384" y="511"/>
                    <a:pt x="384" y="511"/>
                  </a:cubicBezTo>
                  <a:cubicBezTo>
                    <a:pt x="454" y="511"/>
                    <a:pt x="511" y="454"/>
                    <a:pt x="511" y="384"/>
                  </a:cubicBezTo>
                  <a:cubicBezTo>
                    <a:pt x="511" y="127"/>
                    <a:pt x="511" y="127"/>
                    <a:pt x="511" y="127"/>
                  </a:cubicBezTo>
                  <a:cubicBezTo>
                    <a:pt x="511" y="57"/>
                    <a:pt x="454" y="0"/>
                    <a:pt x="384" y="0"/>
                  </a:cubicBezTo>
                  <a:close/>
                  <a:moveTo>
                    <a:pt x="275" y="85"/>
                  </a:moveTo>
                  <a:cubicBezTo>
                    <a:pt x="236" y="85"/>
                    <a:pt x="236" y="85"/>
                    <a:pt x="236" y="85"/>
                  </a:cubicBezTo>
                  <a:cubicBezTo>
                    <a:pt x="236" y="45"/>
                    <a:pt x="236" y="45"/>
                    <a:pt x="236" y="45"/>
                  </a:cubicBezTo>
                  <a:cubicBezTo>
                    <a:pt x="275" y="45"/>
                    <a:pt x="275" y="45"/>
                    <a:pt x="275" y="45"/>
                  </a:cubicBezTo>
                  <a:lnTo>
                    <a:pt x="275" y="85"/>
                  </a:lnTo>
                  <a:close/>
                </a:path>
              </a:pathLst>
            </a:custGeom>
            <a:solidFill>
              <a:schemeClr val="bg1"/>
            </a:solidFill>
            <a:ln w="12700">
              <a:solidFill>
                <a:schemeClr val="tx1"/>
              </a:solidFill>
            </a:ln>
            <a:effectLst/>
            <a:extLst/>
          </p:spPr>
          <p:txBody>
            <a:bodyPr vert="horz" wrap="square" lIns="68580" tIns="34290" rIns="68580" bIns="34290" numCol="1" anchor="t" anchorCtr="0" compatLnSpc="1">
              <a:prstTxWarp prst="textNoShape">
                <a:avLst/>
              </a:prstTxWarp>
            </a:bodyPr>
            <a:lstStyle/>
            <a:p>
              <a:endParaRPr lang="en-US" dirty="0">
                <a:solidFill>
                  <a:schemeClr val="bg1"/>
                </a:solidFill>
              </a:endParaRPr>
            </a:p>
          </p:txBody>
        </p:sp>
        <p:sp>
          <p:nvSpPr>
            <p:cNvPr id="17" name="Freeform 481"/>
            <p:cNvSpPr>
              <a:spLocks noEditPoints="1"/>
            </p:cNvSpPr>
            <p:nvPr/>
          </p:nvSpPr>
          <p:spPr bwMode="auto">
            <a:xfrm>
              <a:off x="3717728" y="3067535"/>
              <a:ext cx="523846" cy="531765"/>
            </a:xfrm>
            <a:custGeom>
              <a:avLst/>
              <a:gdLst>
                <a:gd name="T0" fmla="*/ 885 w 1159"/>
                <a:gd name="T1" fmla="*/ 0 h 1159"/>
                <a:gd name="T2" fmla="*/ 274 w 1159"/>
                <a:gd name="T3" fmla="*/ 0 h 1159"/>
                <a:gd name="T4" fmla="*/ 0 w 1159"/>
                <a:gd name="T5" fmla="*/ 274 h 1159"/>
                <a:gd name="T6" fmla="*/ 0 w 1159"/>
                <a:gd name="T7" fmla="*/ 885 h 1159"/>
                <a:gd name="T8" fmla="*/ 274 w 1159"/>
                <a:gd name="T9" fmla="*/ 1159 h 1159"/>
                <a:gd name="T10" fmla="*/ 885 w 1159"/>
                <a:gd name="T11" fmla="*/ 1159 h 1159"/>
                <a:gd name="T12" fmla="*/ 1159 w 1159"/>
                <a:gd name="T13" fmla="*/ 885 h 1159"/>
                <a:gd name="T14" fmla="*/ 1159 w 1159"/>
                <a:gd name="T15" fmla="*/ 274 h 1159"/>
                <a:gd name="T16" fmla="*/ 885 w 1159"/>
                <a:gd name="T17" fmla="*/ 0 h 1159"/>
                <a:gd name="T18" fmla="*/ 867 w 1159"/>
                <a:gd name="T19" fmla="*/ 708 h 1159"/>
                <a:gd name="T20" fmla="*/ 708 w 1159"/>
                <a:gd name="T21" fmla="*/ 867 h 1159"/>
                <a:gd name="T22" fmla="*/ 451 w 1159"/>
                <a:gd name="T23" fmla="*/ 867 h 1159"/>
                <a:gd name="T24" fmla="*/ 292 w 1159"/>
                <a:gd name="T25" fmla="*/ 708 h 1159"/>
                <a:gd name="T26" fmla="*/ 292 w 1159"/>
                <a:gd name="T27" fmla="*/ 451 h 1159"/>
                <a:gd name="T28" fmla="*/ 451 w 1159"/>
                <a:gd name="T29" fmla="*/ 292 h 1159"/>
                <a:gd name="T30" fmla="*/ 708 w 1159"/>
                <a:gd name="T31" fmla="*/ 292 h 1159"/>
                <a:gd name="T32" fmla="*/ 867 w 1159"/>
                <a:gd name="T33" fmla="*/ 451 h 1159"/>
                <a:gd name="T34" fmla="*/ 867 w 1159"/>
                <a:gd name="T35" fmla="*/ 708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59" h="1159">
                  <a:moveTo>
                    <a:pt x="885" y="0"/>
                  </a:moveTo>
                  <a:cubicBezTo>
                    <a:pt x="274" y="0"/>
                    <a:pt x="274" y="0"/>
                    <a:pt x="274" y="0"/>
                  </a:cubicBezTo>
                  <a:cubicBezTo>
                    <a:pt x="123" y="0"/>
                    <a:pt x="0" y="123"/>
                    <a:pt x="0" y="274"/>
                  </a:cubicBezTo>
                  <a:cubicBezTo>
                    <a:pt x="0" y="885"/>
                    <a:pt x="0" y="885"/>
                    <a:pt x="0" y="885"/>
                  </a:cubicBezTo>
                  <a:cubicBezTo>
                    <a:pt x="0" y="1036"/>
                    <a:pt x="123" y="1159"/>
                    <a:pt x="274" y="1159"/>
                  </a:cubicBezTo>
                  <a:cubicBezTo>
                    <a:pt x="885" y="1159"/>
                    <a:pt x="885" y="1159"/>
                    <a:pt x="885" y="1159"/>
                  </a:cubicBezTo>
                  <a:cubicBezTo>
                    <a:pt x="1036" y="1159"/>
                    <a:pt x="1159" y="1036"/>
                    <a:pt x="1159" y="885"/>
                  </a:cubicBezTo>
                  <a:cubicBezTo>
                    <a:pt x="1159" y="274"/>
                    <a:pt x="1159" y="274"/>
                    <a:pt x="1159" y="274"/>
                  </a:cubicBezTo>
                  <a:cubicBezTo>
                    <a:pt x="1159" y="123"/>
                    <a:pt x="1036" y="0"/>
                    <a:pt x="885" y="0"/>
                  </a:cubicBezTo>
                  <a:close/>
                  <a:moveTo>
                    <a:pt x="867" y="708"/>
                  </a:moveTo>
                  <a:cubicBezTo>
                    <a:pt x="867" y="796"/>
                    <a:pt x="796" y="867"/>
                    <a:pt x="708" y="867"/>
                  </a:cubicBezTo>
                  <a:cubicBezTo>
                    <a:pt x="451" y="867"/>
                    <a:pt x="451" y="867"/>
                    <a:pt x="451" y="867"/>
                  </a:cubicBezTo>
                  <a:cubicBezTo>
                    <a:pt x="363" y="867"/>
                    <a:pt x="292" y="796"/>
                    <a:pt x="292" y="708"/>
                  </a:cubicBezTo>
                  <a:cubicBezTo>
                    <a:pt x="292" y="451"/>
                    <a:pt x="292" y="451"/>
                    <a:pt x="292" y="451"/>
                  </a:cubicBezTo>
                  <a:cubicBezTo>
                    <a:pt x="292" y="363"/>
                    <a:pt x="363" y="292"/>
                    <a:pt x="451" y="292"/>
                  </a:cubicBezTo>
                  <a:cubicBezTo>
                    <a:pt x="708" y="292"/>
                    <a:pt x="708" y="292"/>
                    <a:pt x="708" y="292"/>
                  </a:cubicBezTo>
                  <a:cubicBezTo>
                    <a:pt x="796" y="292"/>
                    <a:pt x="867" y="363"/>
                    <a:pt x="867" y="451"/>
                  </a:cubicBezTo>
                  <a:lnTo>
                    <a:pt x="867" y="708"/>
                  </a:lnTo>
                  <a:close/>
                </a:path>
              </a:pathLst>
            </a:custGeom>
            <a:solidFill>
              <a:schemeClr val="bg1"/>
            </a:solidFill>
            <a:ln w="12700">
              <a:solidFill>
                <a:schemeClr val="tx1"/>
              </a:solidFill>
            </a:ln>
            <a:effectLst/>
            <a:extLst/>
          </p:spPr>
          <p:txBody>
            <a:bodyPr vert="horz" wrap="square" lIns="68580" tIns="34290" rIns="68580" bIns="34290" numCol="1" anchor="t" anchorCtr="0" compatLnSpc="1">
              <a:prstTxWarp prst="textNoShape">
                <a:avLst/>
              </a:prstTxWarp>
            </a:bodyPr>
            <a:lstStyle/>
            <a:p>
              <a:endParaRPr lang="en-US" dirty="0">
                <a:solidFill>
                  <a:schemeClr val="bg1"/>
                </a:solidFill>
              </a:endParaRPr>
            </a:p>
          </p:txBody>
        </p:sp>
      </p:grpSp>
      <p:grpSp>
        <p:nvGrpSpPr>
          <p:cNvPr id="18" name="グループ化 17"/>
          <p:cNvGrpSpPr>
            <a:grpSpLocks noChangeAspect="1"/>
          </p:cNvGrpSpPr>
          <p:nvPr/>
        </p:nvGrpSpPr>
        <p:grpSpPr>
          <a:xfrm>
            <a:off x="5928568" y="3697443"/>
            <a:ext cx="472258" cy="332998"/>
            <a:chOff x="498441" y="2210099"/>
            <a:chExt cx="472258" cy="332998"/>
          </a:xfrm>
        </p:grpSpPr>
        <p:sp>
          <p:nvSpPr>
            <p:cNvPr id="19" name="角丸四角形 18"/>
            <p:cNvSpPr/>
            <p:nvPr/>
          </p:nvSpPr>
          <p:spPr>
            <a:xfrm>
              <a:off x="567371" y="2214081"/>
              <a:ext cx="337382" cy="21975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20" name="Group 80"/>
            <p:cNvGrpSpPr>
              <a:grpSpLocks noChangeAspect="1"/>
            </p:cNvGrpSpPr>
            <p:nvPr/>
          </p:nvGrpSpPr>
          <p:grpSpPr bwMode="auto">
            <a:xfrm>
              <a:off x="498441" y="2210099"/>
              <a:ext cx="472258" cy="332998"/>
              <a:chOff x="0" y="0"/>
              <a:chExt cx="741" cy="478"/>
            </a:xfrm>
            <a:solidFill>
              <a:schemeClr val="tx1"/>
            </a:solidFill>
            <a:effectLst/>
          </p:grpSpPr>
          <p:sp>
            <p:nvSpPr>
              <p:cNvPr id="21" name="Freeform 81"/>
              <p:cNvSpPr>
                <a:spLocks/>
              </p:cNvSpPr>
              <p:nvPr/>
            </p:nvSpPr>
            <p:spPr bwMode="auto">
              <a:xfrm>
                <a:off x="0" y="344"/>
                <a:ext cx="741" cy="134"/>
              </a:xfrm>
              <a:custGeom>
                <a:avLst/>
                <a:gdLst>
                  <a:gd name="T0" fmla="*/ 0 w 21600"/>
                  <a:gd name="T1" fmla="*/ 21600 h 21600"/>
                  <a:gd name="T2" fmla="*/ 2482 w 21600"/>
                  <a:gd name="T3" fmla="*/ 0 h 21600"/>
                  <a:gd name="T4" fmla="*/ 19210 w 21600"/>
                  <a:gd name="T5" fmla="*/ 0 h 21600"/>
                  <a:gd name="T6" fmla="*/ 21600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482" y="0"/>
                    </a:lnTo>
                    <a:lnTo>
                      <a:pt x="19210" y="0"/>
                    </a:lnTo>
                    <a:lnTo>
                      <a:pt x="21600" y="21600"/>
                    </a:lnTo>
                    <a:lnTo>
                      <a:pt x="0" y="21600"/>
                    </a:lnTo>
                    <a:close/>
                    <a:moveTo>
                      <a:pt x="0" y="21600"/>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22" name="AutoShape 82"/>
              <p:cNvSpPr>
                <a:spLocks/>
              </p:cNvSpPr>
              <p:nvPr/>
            </p:nvSpPr>
            <p:spPr bwMode="auto">
              <a:xfrm>
                <a:off x="89" y="0"/>
                <a:ext cx="567" cy="328"/>
              </a:xfrm>
              <a:custGeom>
                <a:avLst/>
                <a:gdLst>
                  <a:gd name="T0" fmla="*/ 284 w 21600"/>
                  <a:gd name="T1" fmla="*/ 164 h 21600"/>
                  <a:gd name="T2" fmla="*/ 0 60000 65536"/>
                  <a:gd name="T3" fmla="*/ 0 w 21600"/>
                  <a:gd name="T4" fmla="*/ 0 h 21600"/>
                  <a:gd name="T5" fmla="*/ 21600 w 21600"/>
                  <a:gd name="T6" fmla="*/ 21600 h 21600"/>
                </a:gdLst>
                <a:ahLst/>
                <a:cxnLst>
                  <a:cxn ang="T2">
                    <a:pos x="T0" y="T1"/>
                  </a:cxn>
                </a:cxnLst>
                <a:rect l="T3" t="T4" r="T5" b="T6"/>
                <a:pathLst>
                  <a:path w="21600" h="21600">
                    <a:moveTo>
                      <a:pt x="20179" y="0"/>
                    </a:moveTo>
                    <a:cubicBezTo>
                      <a:pt x="1421" y="0"/>
                      <a:pt x="1421" y="0"/>
                      <a:pt x="1421" y="0"/>
                    </a:cubicBezTo>
                    <a:cubicBezTo>
                      <a:pt x="568" y="0"/>
                      <a:pt x="0" y="1227"/>
                      <a:pt x="0" y="2455"/>
                    </a:cubicBezTo>
                    <a:cubicBezTo>
                      <a:pt x="0" y="21600"/>
                      <a:pt x="0" y="21600"/>
                      <a:pt x="0" y="21600"/>
                    </a:cubicBezTo>
                    <a:cubicBezTo>
                      <a:pt x="21600" y="21600"/>
                      <a:pt x="21600" y="21600"/>
                      <a:pt x="21600" y="21600"/>
                    </a:cubicBezTo>
                    <a:cubicBezTo>
                      <a:pt x="21600" y="2455"/>
                      <a:pt x="21600" y="2455"/>
                      <a:pt x="21600" y="2455"/>
                    </a:cubicBezTo>
                    <a:cubicBezTo>
                      <a:pt x="21600" y="1227"/>
                      <a:pt x="20889" y="0"/>
                      <a:pt x="20179" y="0"/>
                    </a:cubicBezTo>
                    <a:close/>
                    <a:moveTo>
                      <a:pt x="20463" y="17918"/>
                    </a:moveTo>
                    <a:cubicBezTo>
                      <a:pt x="20463" y="18900"/>
                      <a:pt x="19895" y="19636"/>
                      <a:pt x="19326" y="19636"/>
                    </a:cubicBezTo>
                    <a:cubicBezTo>
                      <a:pt x="2132" y="19636"/>
                      <a:pt x="2132" y="19636"/>
                      <a:pt x="2132" y="19636"/>
                    </a:cubicBezTo>
                    <a:cubicBezTo>
                      <a:pt x="1563" y="19636"/>
                      <a:pt x="1137" y="18900"/>
                      <a:pt x="1137" y="17918"/>
                    </a:cubicBezTo>
                    <a:cubicBezTo>
                      <a:pt x="1137" y="3927"/>
                      <a:pt x="1137" y="3927"/>
                      <a:pt x="1137" y="3927"/>
                    </a:cubicBezTo>
                    <a:cubicBezTo>
                      <a:pt x="1137" y="2945"/>
                      <a:pt x="1563" y="1964"/>
                      <a:pt x="2132" y="1964"/>
                    </a:cubicBezTo>
                    <a:cubicBezTo>
                      <a:pt x="19326" y="1964"/>
                      <a:pt x="19326" y="1964"/>
                      <a:pt x="19326" y="1964"/>
                    </a:cubicBezTo>
                    <a:cubicBezTo>
                      <a:pt x="19895" y="1964"/>
                      <a:pt x="20463" y="2945"/>
                      <a:pt x="20463" y="3927"/>
                    </a:cubicBezTo>
                    <a:lnTo>
                      <a:pt x="20463" y="17918"/>
                    </a:lnTo>
                    <a:close/>
                    <a:moveTo>
                      <a:pt x="20463" y="17918"/>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grpSp>
      </p:grpSp>
      <p:grpSp>
        <p:nvGrpSpPr>
          <p:cNvPr id="23" name="グループ化 22"/>
          <p:cNvGrpSpPr>
            <a:grpSpLocks noChangeAspect="1"/>
          </p:cNvGrpSpPr>
          <p:nvPr/>
        </p:nvGrpSpPr>
        <p:grpSpPr>
          <a:xfrm>
            <a:off x="6200078" y="1630654"/>
            <a:ext cx="499867" cy="496372"/>
            <a:chOff x="1492840" y="688334"/>
            <a:chExt cx="1419758" cy="1409832"/>
          </a:xfrm>
        </p:grpSpPr>
        <p:sp>
          <p:nvSpPr>
            <p:cNvPr id="24" name="正方形/長方形 23"/>
            <p:cNvSpPr/>
            <p:nvPr/>
          </p:nvSpPr>
          <p:spPr>
            <a:xfrm>
              <a:off x="1492840" y="688334"/>
              <a:ext cx="1419758" cy="1409832"/>
            </a:xfrm>
            <a:prstGeom prst="rect">
              <a:avLst/>
            </a:prstGeom>
            <a:solidFill>
              <a:schemeClr val="tx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5" name="フリーフォーム 24"/>
            <p:cNvSpPr>
              <a:spLocks noChangeAspect="1"/>
            </p:cNvSpPr>
            <p:nvPr/>
          </p:nvSpPr>
          <p:spPr>
            <a:xfrm>
              <a:off x="1492840" y="688334"/>
              <a:ext cx="1419758" cy="1409832"/>
            </a:xfrm>
            <a:custGeom>
              <a:avLst/>
              <a:gdLst>
                <a:gd name="connsiteX0" fmla="*/ 1101774 w 1440493"/>
                <a:gd name="connsiteY0" fmla="*/ 1174886 h 1440000"/>
                <a:gd name="connsiteX1" fmla="*/ 1152530 w 1440493"/>
                <a:gd name="connsiteY1" fmla="*/ 1225642 h 1440000"/>
                <a:gd name="connsiteX2" fmla="*/ 1152874 w 1440493"/>
                <a:gd name="connsiteY2" fmla="*/ 1225642 h 1440000"/>
                <a:gd name="connsiteX3" fmla="*/ 1160851 w 1440493"/>
                <a:gd name="connsiteY3" fmla="*/ 1265155 h 1440000"/>
                <a:gd name="connsiteX4" fmla="*/ 1162643 w 1440493"/>
                <a:gd name="connsiteY4" fmla="*/ 1267812 h 1440000"/>
                <a:gd name="connsiteX5" fmla="*/ 1153896 w 1440493"/>
                <a:gd name="connsiteY5" fmla="*/ 1280137 h 1440000"/>
                <a:gd name="connsiteX6" fmla="*/ 1100655 w 1440493"/>
                <a:gd name="connsiteY6" fmla="*/ 1301042 h 1440000"/>
                <a:gd name="connsiteX7" fmla="*/ 1048058 w 1440493"/>
                <a:gd name="connsiteY7" fmla="*/ 1278567 h 1440000"/>
                <a:gd name="connsiteX8" fmla="*/ 1040901 w 1440493"/>
                <a:gd name="connsiteY8" fmla="*/ 1267819 h 1440000"/>
                <a:gd name="connsiteX9" fmla="*/ 1042697 w 1440493"/>
                <a:gd name="connsiteY9" fmla="*/ 1265155 h 1440000"/>
                <a:gd name="connsiteX10" fmla="*/ 1050674 w 1440493"/>
                <a:gd name="connsiteY10" fmla="*/ 1225642 h 1440000"/>
                <a:gd name="connsiteX11" fmla="*/ 1051018 w 1440493"/>
                <a:gd name="connsiteY11" fmla="*/ 1225642 h 1440000"/>
                <a:gd name="connsiteX12" fmla="*/ 1101774 w 1440493"/>
                <a:gd name="connsiteY12" fmla="*/ 1174886 h 1440000"/>
                <a:gd name="connsiteX13" fmla="*/ 796552 w 1440493"/>
                <a:gd name="connsiteY13" fmla="*/ 1174886 h 1440000"/>
                <a:gd name="connsiteX14" fmla="*/ 847308 w 1440493"/>
                <a:gd name="connsiteY14" fmla="*/ 1225642 h 1440000"/>
                <a:gd name="connsiteX15" fmla="*/ 847652 w 1440493"/>
                <a:gd name="connsiteY15" fmla="*/ 1225642 h 1440000"/>
                <a:gd name="connsiteX16" fmla="*/ 855629 w 1440493"/>
                <a:gd name="connsiteY16" fmla="*/ 1265155 h 1440000"/>
                <a:gd name="connsiteX17" fmla="*/ 857421 w 1440493"/>
                <a:gd name="connsiteY17" fmla="*/ 1267812 h 1440000"/>
                <a:gd name="connsiteX18" fmla="*/ 848674 w 1440493"/>
                <a:gd name="connsiteY18" fmla="*/ 1280137 h 1440000"/>
                <a:gd name="connsiteX19" fmla="*/ 795433 w 1440493"/>
                <a:gd name="connsiteY19" fmla="*/ 1301042 h 1440000"/>
                <a:gd name="connsiteX20" fmla="*/ 742836 w 1440493"/>
                <a:gd name="connsiteY20" fmla="*/ 1278567 h 1440000"/>
                <a:gd name="connsiteX21" fmla="*/ 735678 w 1440493"/>
                <a:gd name="connsiteY21" fmla="*/ 1267818 h 1440000"/>
                <a:gd name="connsiteX22" fmla="*/ 737474 w 1440493"/>
                <a:gd name="connsiteY22" fmla="*/ 1265155 h 1440000"/>
                <a:gd name="connsiteX23" fmla="*/ 745451 w 1440493"/>
                <a:gd name="connsiteY23" fmla="*/ 1225642 h 1440000"/>
                <a:gd name="connsiteX24" fmla="*/ 745796 w 1440493"/>
                <a:gd name="connsiteY24" fmla="*/ 1225642 h 1440000"/>
                <a:gd name="connsiteX25" fmla="*/ 796552 w 1440493"/>
                <a:gd name="connsiteY25" fmla="*/ 1174886 h 1440000"/>
                <a:gd name="connsiteX26" fmla="*/ 491329 w 1440493"/>
                <a:gd name="connsiteY26" fmla="*/ 1174886 h 1440000"/>
                <a:gd name="connsiteX27" fmla="*/ 542085 w 1440493"/>
                <a:gd name="connsiteY27" fmla="*/ 1225642 h 1440000"/>
                <a:gd name="connsiteX28" fmla="*/ 542429 w 1440493"/>
                <a:gd name="connsiteY28" fmla="*/ 1225642 h 1440000"/>
                <a:gd name="connsiteX29" fmla="*/ 550406 w 1440493"/>
                <a:gd name="connsiteY29" fmla="*/ 1265155 h 1440000"/>
                <a:gd name="connsiteX30" fmla="*/ 552198 w 1440493"/>
                <a:gd name="connsiteY30" fmla="*/ 1267812 h 1440000"/>
                <a:gd name="connsiteX31" fmla="*/ 543451 w 1440493"/>
                <a:gd name="connsiteY31" fmla="*/ 1280137 h 1440000"/>
                <a:gd name="connsiteX32" fmla="*/ 490210 w 1440493"/>
                <a:gd name="connsiteY32" fmla="*/ 1301042 h 1440000"/>
                <a:gd name="connsiteX33" fmla="*/ 437613 w 1440493"/>
                <a:gd name="connsiteY33" fmla="*/ 1278567 h 1440000"/>
                <a:gd name="connsiteX34" fmla="*/ 430456 w 1440493"/>
                <a:gd name="connsiteY34" fmla="*/ 1267819 h 1440000"/>
                <a:gd name="connsiteX35" fmla="*/ 432252 w 1440493"/>
                <a:gd name="connsiteY35" fmla="*/ 1265155 h 1440000"/>
                <a:gd name="connsiteX36" fmla="*/ 440229 w 1440493"/>
                <a:gd name="connsiteY36" fmla="*/ 1225642 h 1440000"/>
                <a:gd name="connsiteX37" fmla="*/ 440573 w 1440493"/>
                <a:gd name="connsiteY37" fmla="*/ 1225642 h 1440000"/>
                <a:gd name="connsiteX38" fmla="*/ 491329 w 1440493"/>
                <a:gd name="connsiteY38" fmla="*/ 1174886 h 1440000"/>
                <a:gd name="connsiteX39" fmla="*/ 186107 w 1440493"/>
                <a:gd name="connsiteY39" fmla="*/ 1174886 h 1440000"/>
                <a:gd name="connsiteX40" fmla="*/ 236863 w 1440493"/>
                <a:gd name="connsiteY40" fmla="*/ 1225642 h 1440000"/>
                <a:gd name="connsiteX41" fmla="*/ 237207 w 1440493"/>
                <a:gd name="connsiteY41" fmla="*/ 1225642 h 1440000"/>
                <a:gd name="connsiteX42" fmla="*/ 245184 w 1440493"/>
                <a:gd name="connsiteY42" fmla="*/ 1265155 h 1440000"/>
                <a:gd name="connsiteX43" fmla="*/ 246976 w 1440493"/>
                <a:gd name="connsiteY43" fmla="*/ 1267812 h 1440000"/>
                <a:gd name="connsiteX44" fmla="*/ 238229 w 1440493"/>
                <a:gd name="connsiteY44" fmla="*/ 1280137 h 1440000"/>
                <a:gd name="connsiteX45" fmla="*/ 184988 w 1440493"/>
                <a:gd name="connsiteY45" fmla="*/ 1301042 h 1440000"/>
                <a:gd name="connsiteX46" fmla="*/ 110699 w 1440493"/>
                <a:gd name="connsiteY46" fmla="*/ 1225642 h 1440000"/>
                <a:gd name="connsiteX47" fmla="*/ 135351 w 1440493"/>
                <a:gd name="connsiteY47" fmla="*/ 1225642 h 1440000"/>
                <a:gd name="connsiteX48" fmla="*/ 186107 w 1440493"/>
                <a:gd name="connsiteY48" fmla="*/ 1174886 h 1440000"/>
                <a:gd name="connsiteX49" fmla="*/ 948044 w 1440493"/>
                <a:gd name="connsiteY49" fmla="*/ 1150242 h 1440000"/>
                <a:gd name="connsiteX50" fmla="*/ 1001285 w 1440493"/>
                <a:gd name="connsiteY50" fmla="*/ 1171147 h 1440000"/>
                <a:gd name="connsiteX51" fmla="*/ 1010032 w 1440493"/>
                <a:gd name="connsiteY51" fmla="*/ 1183472 h 1440000"/>
                <a:gd name="connsiteX52" fmla="*/ 1008240 w 1440493"/>
                <a:gd name="connsiteY52" fmla="*/ 1186129 h 1440000"/>
                <a:gd name="connsiteX53" fmla="*/ 1000263 w 1440493"/>
                <a:gd name="connsiteY53" fmla="*/ 1225642 h 1440000"/>
                <a:gd name="connsiteX54" fmla="*/ 999919 w 1440493"/>
                <a:gd name="connsiteY54" fmla="*/ 1225642 h 1440000"/>
                <a:gd name="connsiteX55" fmla="*/ 949163 w 1440493"/>
                <a:gd name="connsiteY55" fmla="*/ 1276398 h 1440000"/>
                <a:gd name="connsiteX56" fmla="*/ 898407 w 1440493"/>
                <a:gd name="connsiteY56" fmla="*/ 1225642 h 1440000"/>
                <a:gd name="connsiteX57" fmla="*/ 898063 w 1440493"/>
                <a:gd name="connsiteY57" fmla="*/ 1225642 h 1440000"/>
                <a:gd name="connsiteX58" fmla="*/ 890086 w 1440493"/>
                <a:gd name="connsiteY58" fmla="*/ 1186129 h 1440000"/>
                <a:gd name="connsiteX59" fmla="*/ 888290 w 1440493"/>
                <a:gd name="connsiteY59" fmla="*/ 1183465 h 1440000"/>
                <a:gd name="connsiteX60" fmla="*/ 895447 w 1440493"/>
                <a:gd name="connsiteY60" fmla="*/ 1172718 h 1440000"/>
                <a:gd name="connsiteX61" fmla="*/ 948044 w 1440493"/>
                <a:gd name="connsiteY61" fmla="*/ 1150242 h 1440000"/>
                <a:gd name="connsiteX62" fmla="*/ 642821 w 1440493"/>
                <a:gd name="connsiteY62" fmla="*/ 1150242 h 1440000"/>
                <a:gd name="connsiteX63" fmla="*/ 696062 w 1440493"/>
                <a:gd name="connsiteY63" fmla="*/ 1171147 h 1440000"/>
                <a:gd name="connsiteX64" fmla="*/ 704809 w 1440493"/>
                <a:gd name="connsiteY64" fmla="*/ 1183473 h 1440000"/>
                <a:gd name="connsiteX65" fmla="*/ 703018 w 1440493"/>
                <a:gd name="connsiteY65" fmla="*/ 1186129 h 1440000"/>
                <a:gd name="connsiteX66" fmla="*/ 695041 w 1440493"/>
                <a:gd name="connsiteY66" fmla="*/ 1225642 h 1440000"/>
                <a:gd name="connsiteX67" fmla="*/ 694696 w 1440493"/>
                <a:gd name="connsiteY67" fmla="*/ 1225642 h 1440000"/>
                <a:gd name="connsiteX68" fmla="*/ 643940 w 1440493"/>
                <a:gd name="connsiteY68" fmla="*/ 1276398 h 1440000"/>
                <a:gd name="connsiteX69" fmla="*/ 593184 w 1440493"/>
                <a:gd name="connsiteY69" fmla="*/ 1225642 h 1440000"/>
                <a:gd name="connsiteX70" fmla="*/ 592840 w 1440493"/>
                <a:gd name="connsiteY70" fmla="*/ 1225642 h 1440000"/>
                <a:gd name="connsiteX71" fmla="*/ 584863 w 1440493"/>
                <a:gd name="connsiteY71" fmla="*/ 1186129 h 1440000"/>
                <a:gd name="connsiteX72" fmla="*/ 583067 w 1440493"/>
                <a:gd name="connsiteY72" fmla="*/ 1183465 h 1440000"/>
                <a:gd name="connsiteX73" fmla="*/ 590224 w 1440493"/>
                <a:gd name="connsiteY73" fmla="*/ 1172718 h 1440000"/>
                <a:gd name="connsiteX74" fmla="*/ 642821 w 1440493"/>
                <a:gd name="connsiteY74" fmla="*/ 1150242 h 1440000"/>
                <a:gd name="connsiteX75" fmla="*/ 337599 w 1440493"/>
                <a:gd name="connsiteY75" fmla="*/ 1150242 h 1440000"/>
                <a:gd name="connsiteX76" fmla="*/ 390840 w 1440493"/>
                <a:gd name="connsiteY76" fmla="*/ 1171147 h 1440000"/>
                <a:gd name="connsiteX77" fmla="*/ 399587 w 1440493"/>
                <a:gd name="connsiteY77" fmla="*/ 1183472 h 1440000"/>
                <a:gd name="connsiteX78" fmla="*/ 397795 w 1440493"/>
                <a:gd name="connsiteY78" fmla="*/ 1186129 h 1440000"/>
                <a:gd name="connsiteX79" fmla="*/ 389818 w 1440493"/>
                <a:gd name="connsiteY79" fmla="*/ 1225642 h 1440000"/>
                <a:gd name="connsiteX80" fmla="*/ 389474 w 1440493"/>
                <a:gd name="connsiteY80" fmla="*/ 1225642 h 1440000"/>
                <a:gd name="connsiteX81" fmla="*/ 338718 w 1440493"/>
                <a:gd name="connsiteY81" fmla="*/ 1276398 h 1440000"/>
                <a:gd name="connsiteX82" fmla="*/ 287962 w 1440493"/>
                <a:gd name="connsiteY82" fmla="*/ 1225642 h 1440000"/>
                <a:gd name="connsiteX83" fmla="*/ 287618 w 1440493"/>
                <a:gd name="connsiteY83" fmla="*/ 1225642 h 1440000"/>
                <a:gd name="connsiteX84" fmla="*/ 279641 w 1440493"/>
                <a:gd name="connsiteY84" fmla="*/ 1186129 h 1440000"/>
                <a:gd name="connsiteX85" fmla="*/ 277845 w 1440493"/>
                <a:gd name="connsiteY85" fmla="*/ 1183465 h 1440000"/>
                <a:gd name="connsiteX86" fmla="*/ 285002 w 1440493"/>
                <a:gd name="connsiteY86" fmla="*/ 1172718 h 1440000"/>
                <a:gd name="connsiteX87" fmla="*/ 337599 w 1440493"/>
                <a:gd name="connsiteY87" fmla="*/ 1150242 h 1440000"/>
                <a:gd name="connsiteX88" fmla="*/ 186107 w 1440493"/>
                <a:gd name="connsiteY88" fmla="*/ 1124131 h 1440000"/>
                <a:gd name="connsiteX89" fmla="*/ 84596 w 1440493"/>
                <a:gd name="connsiteY89" fmla="*/ 1225642 h 1440000"/>
                <a:gd name="connsiteX90" fmla="*/ 184600 w 1440493"/>
                <a:gd name="connsiteY90" fmla="*/ 1327142 h 1440000"/>
                <a:gd name="connsiteX91" fmla="*/ 256270 w 1440493"/>
                <a:gd name="connsiteY91" fmla="*/ 1299001 h 1440000"/>
                <a:gd name="connsiteX92" fmla="*/ 262288 w 1440493"/>
                <a:gd name="connsiteY92" fmla="*/ 1290522 h 1440000"/>
                <a:gd name="connsiteX93" fmla="*/ 266939 w 1440493"/>
                <a:gd name="connsiteY93" fmla="*/ 1297421 h 1440000"/>
                <a:gd name="connsiteX94" fmla="*/ 338718 w 1440493"/>
                <a:gd name="connsiteY94" fmla="*/ 1327153 h 1440000"/>
                <a:gd name="connsiteX95" fmla="*/ 410497 w 1440493"/>
                <a:gd name="connsiteY95" fmla="*/ 1297421 h 1440000"/>
                <a:gd name="connsiteX96" fmla="*/ 414964 w 1440493"/>
                <a:gd name="connsiteY96" fmla="*/ 1290797 h 1440000"/>
                <a:gd name="connsiteX97" fmla="*/ 419019 w 1440493"/>
                <a:gd name="connsiteY97" fmla="*/ 1296886 h 1440000"/>
                <a:gd name="connsiteX98" fmla="*/ 489822 w 1440493"/>
                <a:gd name="connsiteY98" fmla="*/ 1327142 h 1440000"/>
                <a:gd name="connsiteX99" fmla="*/ 561492 w 1440493"/>
                <a:gd name="connsiteY99" fmla="*/ 1299001 h 1440000"/>
                <a:gd name="connsiteX100" fmla="*/ 567510 w 1440493"/>
                <a:gd name="connsiteY100" fmla="*/ 1290522 h 1440000"/>
                <a:gd name="connsiteX101" fmla="*/ 572161 w 1440493"/>
                <a:gd name="connsiteY101" fmla="*/ 1297421 h 1440000"/>
                <a:gd name="connsiteX102" fmla="*/ 643940 w 1440493"/>
                <a:gd name="connsiteY102" fmla="*/ 1327153 h 1440000"/>
                <a:gd name="connsiteX103" fmla="*/ 715719 w 1440493"/>
                <a:gd name="connsiteY103" fmla="*/ 1297421 h 1440000"/>
                <a:gd name="connsiteX104" fmla="*/ 720186 w 1440493"/>
                <a:gd name="connsiteY104" fmla="*/ 1290796 h 1440000"/>
                <a:gd name="connsiteX105" fmla="*/ 724242 w 1440493"/>
                <a:gd name="connsiteY105" fmla="*/ 1296886 h 1440000"/>
                <a:gd name="connsiteX106" fmla="*/ 795045 w 1440493"/>
                <a:gd name="connsiteY106" fmla="*/ 1327142 h 1440000"/>
                <a:gd name="connsiteX107" fmla="*/ 866715 w 1440493"/>
                <a:gd name="connsiteY107" fmla="*/ 1299001 h 1440000"/>
                <a:gd name="connsiteX108" fmla="*/ 872733 w 1440493"/>
                <a:gd name="connsiteY108" fmla="*/ 1290522 h 1440000"/>
                <a:gd name="connsiteX109" fmla="*/ 877384 w 1440493"/>
                <a:gd name="connsiteY109" fmla="*/ 1297421 h 1440000"/>
                <a:gd name="connsiteX110" fmla="*/ 949163 w 1440493"/>
                <a:gd name="connsiteY110" fmla="*/ 1327153 h 1440000"/>
                <a:gd name="connsiteX111" fmla="*/ 1020942 w 1440493"/>
                <a:gd name="connsiteY111" fmla="*/ 1297421 h 1440000"/>
                <a:gd name="connsiteX112" fmla="*/ 1025409 w 1440493"/>
                <a:gd name="connsiteY112" fmla="*/ 1290797 h 1440000"/>
                <a:gd name="connsiteX113" fmla="*/ 1029464 w 1440493"/>
                <a:gd name="connsiteY113" fmla="*/ 1296886 h 1440000"/>
                <a:gd name="connsiteX114" fmla="*/ 1100267 w 1440493"/>
                <a:gd name="connsiteY114" fmla="*/ 1327142 h 1440000"/>
                <a:gd name="connsiteX115" fmla="*/ 1171937 w 1440493"/>
                <a:gd name="connsiteY115" fmla="*/ 1299001 h 1440000"/>
                <a:gd name="connsiteX116" fmla="*/ 1177955 w 1440493"/>
                <a:gd name="connsiteY116" fmla="*/ 1290522 h 1440000"/>
                <a:gd name="connsiteX117" fmla="*/ 1182606 w 1440493"/>
                <a:gd name="connsiteY117" fmla="*/ 1297421 h 1440000"/>
                <a:gd name="connsiteX118" fmla="*/ 1254385 w 1440493"/>
                <a:gd name="connsiteY118" fmla="*/ 1327153 h 1440000"/>
                <a:gd name="connsiteX119" fmla="*/ 1355896 w 1440493"/>
                <a:gd name="connsiteY119" fmla="*/ 1225642 h 1440000"/>
                <a:gd name="connsiteX120" fmla="*/ 1305141 w 1440493"/>
                <a:gd name="connsiteY120" fmla="*/ 1225642 h 1440000"/>
                <a:gd name="connsiteX121" fmla="*/ 1254385 w 1440493"/>
                <a:gd name="connsiteY121" fmla="*/ 1276398 h 1440000"/>
                <a:gd name="connsiteX122" fmla="*/ 1203629 w 1440493"/>
                <a:gd name="connsiteY122" fmla="*/ 1225642 h 1440000"/>
                <a:gd name="connsiteX123" fmla="*/ 1203285 w 1440493"/>
                <a:gd name="connsiteY123" fmla="*/ 1225642 h 1440000"/>
                <a:gd name="connsiteX124" fmla="*/ 1195308 w 1440493"/>
                <a:gd name="connsiteY124" fmla="*/ 1186129 h 1440000"/>
                <a:gd name="connsiteX125" fmla="*/ 1193512 w 1440493"/>
                <a:gd name="connsiteY125" fmla="*/ 1183465 h 1440000"/>
                <a:gd name="connsiteX126" fmla="*/ 1200669 w 1440493"/>
                <a:gd name="connsiteY126" fmla="*/ 1172718 h 1440000"/>
                <a:gd name="connsiteX127" fmla="*/ 1253266 w 1440493"/>
                <a:gd name="connsiteY127" fmla="*/ 1150242 h 1440000"/>
                <a:gd name="connsiteX128" fmla="*/ 1329760 w 1440493"/>
                <a:gd name="connsiteY128" fmla="*/ 1223404 h 1440000"/>
                <a:gd name="connsiteX129" fmla="*/ 1355851 w 1440493"/>
                <a:gd name="connsiteY129" fmla="*/ 1222629 h 1440000"/>
                <a:gd name="connsiteX130" fmla="*/ 1252878 w 1440493"/>
                <a:gd name="connsiteY130" fmla="*/ 1124142 h 1440000"/>
                <a:gd name="connsiteX131" fmla="*/ 1182075 w 1440493"/>
                <a:gd name="connsiteY131" fmla="*/ 1154398 h 1440000"/>
                <a:gd name="connsiteX132" fmla="*/ 1178020 w 1440493"/>
                <a:gd name="connsiteY132" fmla="*/ 1160488 h 1440000"/>
                <a:gd name="connsiteX133" fmla="*/ 1173553 w 1440493"/>
                <a:gd name="connsiteY133" fmla="*/ 1153863 h 1440000"/>
                <a:gd name="connsiteX134" fmla="*/ 1101774 w 1440493"/>
                <a:gd name="connsiteY134" fmla="*/ 1124131 h 1440000"/>
                <a:gd name="connsiteX135" fmla="*/ 1029995 w 1440493"/>
                <a:gd name="connsiteY135" fmla="*/ 1153863 h 1440000"/>
                <a:gd name="connsiteX136" fmla="*/ 1025344 w 1440493"/>
                <a:gd name="connsiteY136" fmla="*/ 1160762 h 1440000"/>
                <a:gd name="connsiteX137" fmla="*/ 1019326 w 1440493"/>
                <a:gd name="connsiteY137" fmla="*/ 1152283 h 1440000"/>
                <a:gd name="connsiteX138" fmla="*/ 947656 w 1440493"/>
                <a:gd name="connsiteY138" fmla="*/ 1124142 h 1440000"/>
                <a:gd name="connsiteX139" fmla="*/ 876853 w 1440493"/>
                <a:gd name="connsiteY139" fmla="*/ 1154398 h 1440000"/>
                <a:gd name="connsiteX140" fmla="*/ 872798 w 1440493"/>
                <a:gd name="connsiteY140" fmla="*/ 1160488 h 1440000"/>
                <a:gd name="connsiteX141" fmla="*/ 868331 w 1440493"/>
                <a:gd name="connsiteY141" fmla="*/ 1153863 h 1440000"/>
                <a:gd name="connsiteX142" fmla="*/ 796552 w 1440493"/>
                <a:gd name="connsiteY142" fmla="*/ 1124131 h 1440000"/>
                <a:gd name="connsiteX143" fmla="*/ 724773 w 1440493"/>
                <a:gd name="connsiteY143" fmla="*/ 1153863 h 1440000"/>
                <a:gd name="connsiteX144" fmla="*/ 720121 w 1440493"/>
                <a:gd name="connsiteY144" fmla="*/ 1160763 h 1440000"/>
                <a:gd name="connsiteX145" fmla="*/ 714103 w 1440493"/>
                <a:gd name="connsiteY145" fmla="*/ 1152283 h 1440000"/>
                <a:gd name="connsiteX146" fmla="*/ 642433 w 1440493"/>
                <a:gd name="connsiteY146" fmla="*/ 1124142 h 1440000"/>
                <a:gd name="connsiteX147" fmla="*/ 571630 w 1440493"/>
                <a:gd name="connsiteY147" fmla="*/ 1154398 h 1440000"/>
                <a:gd name="connsiteX148" fmla="*/ 567575 w 1440493"/>
                <a:gd name="connsiteY148" fmla="*/ 1160488 h 1440000"/>
                <a:gd name="connsiteX149" fmla="*/ 563108 w 1440493"/>
                <a:gd name="connsiteY149" fmla="*/ 1153863 h 1440000"/>
                <a:gd name="connsiteX150" fmla="*/ 491329 w 1440493"/>
                <a:gd name="connsiteY150" fmla="*/ 1124131 h 1440000"/>
                <a:gd name="connsiteX151" fmla="*/ 419550 w 1440493"/>
                <a:gd name="connsiteY151" fmla="*/ 1153863 h 1440000"/>
                <a:gd name="connsiteX152" fmla="*/ 414899 w 1440493"/>
                <a:gd name="connsiteY152" fmla="*/ 1160762 h 1440000"/>
                <a:gd name="connsiteX153" fmla="*/ 408881 w 1440493"/>
                <a:gd name="connsiteY153" fmla="*/ 1152283 h 1440000"/>
                <a:gd name="connsiteX154" fmla="*/ 337211 w 1440493"/>
                <a:gd name="connsiteY154" fmla="*/ 1124142 h 1440000"/>
                <a:gd name="connsiteX155" fmla="*/ 266408 w 1440493"/>
                <a:gd name="connsiteY155" fmla="*/ 1154398 h 1440000"/>
                <a:gd name="connsiteX156" fmla="*/ 262353 w 1440493"/>
                <a:gd name="connsiteY156" fmla="*/ 1160488 h 1440000"/>
                <a:gd name="connsiteX157" fmla="*/ 257886 w 1440493"/>
                <a:gd name="connsiteY157" fmla="*/ 1153863 h 1440000"/>
                <a:gd name="connsiteX158" fmla="*/ 186107 w 1440493"/>
                <a:gd name="connsiteY158" fmla="*/ 1124131 h 1440000"/>
                <a:gd name="connsiteX159" fmla="*/ 725458 w 1440493"/>
                <a:gd name="connsiteY159" fmla="*/ 642022 h 1440000"/>
                <a:gd name="connsiteX160" fmla="*/ 591694 w 1440493"/>
                <a:gd name="connsiteY160" fmla="*/ 775786 h 1440000"/>
                <a:gd name="connsiteX161" fmla="*/ 591694 w 1440493"/>
                <a:gd name="connsiteY161" fmla="*/ 824725 h 1440000"/>
                <a:gd name="connsiteX162" fmla="*/ 640633 w 1440493"/>
                <a:gd name="connsiteY162" fmla="*/ 824725 h 1440000"/>
                <a:gd name="connsiteX163" fmla="*/ 694877 w 1440493"/>
                <a:gd name="connsiteY163" fmla="*/ 770480 h 1440000"/>
                <a:gd name="connsiteX164" fmla="*/ 694877 w 1440493"/>
                <a:gd name="connsiteY164" fmla="*/ 1010570 h 1440000"/>
                <a:gd name="connsiteX165" fmla="*/ 725018 w 1440493"/>
                <a:gd name="connsiteY165" fmla="*/ 1040711 h 1440000"/>
                <a:gd name="connsiteX166" fmla="*/ 725018 w 1440493"/>
                <a:gd name="connsiteY166" fmla="*/ 1040712 h 1440000"/>
                <a:gd name="connsiteX167" fmla="*/ 755160 w 1440493"/>
                <a:gd name="connsiteY167" fmla="*/ 1010570 h 1440000"/>
                <a:gd name="connsiteX168" fmla="*/ 755160 w 1440493"/>
                <a:gd name="connsiteY168" fmla="*/ 769369 h 1440000"/>
                <a:gd name="connsiteX169" fmla="*/ 810515 w 1440493"/>
                <a:gd name="connsiteY169" fmla="*/ 824725 h 1440000"/>
                <a:gd name="connsiteX170" fmla="*/ 859454 w 1440493"/>
                <a:gd name="connsiteY170" fmla="*/ 824725 h 1440000"/>
                <a:gd name="connsiteX171" fmla="*/ 869590 w 1440493"/>
                <a:gd name="connsiteY171" fmla="*/ 800255 h 1440000"/>
                <a:gd name="connsiteX172" fmla="*/ 859454 w 1440493"/>
                <a:gd name="connsiteY172" fmla="*/ 775786 h 1440000"/>
                <a:gd name="connsiteX173" fmla="*/ 725690 w 1440493"/>
                <a:gd name="connsiteY173" fmla="*/ 642022 h 1440000"/>
                <a:gd name="connsiteX174" fmla="*/ 725574 w 1440493"/>
                <a:gd name="connsiteY174" fmla="*/ 642138 h 1440000"/>
                <a:gd name="connsiteX175" fmla="*/ 936833 w 1440493"/>
                <a:gd name="connsiteY175" fmla="*/ 579699 h 1440000"/>
                <a:gd name="connsiteX176" fmla="*/ 936833 w 1440493"/>
                <a:gd name="connsiteY176" fmla="*/ 579863 h 1440000"/>
                <a:gd name="connsiteX177" fmla="*/ 936669 w 1440493"/>
                <a:gd name="connsiteY177" fmla="*/ 579863 h 1440000"/>
                <a:gd name="connsiteX178" fmla="*/ 936669 w 1440493"/>
                <a:gd name="connsiteY178" fmla="*/ 769034 h 1440000"/>
                <a:gd name="connsiteX179" fmla="*/ 971274 w 1440493"/>
                <a:gd name="connsiteY179" fmla="*/ 803639 h 1440000"/>
                <a:gd name="connsiteX180" fmla="*/ 1005879 w 1440493"/>
                <a:gd name="connsiteY180" fmla="*/ 769034 h 1440000"/>
                <a:gd name="connsiteX181" fmla="*/ 1005879 w 1440493"/>
                <a:gd name="connsiteY181" fmla="*/ 692321 h 1440000"/>
                <a:gd name="connsiteX182" fmla="*/ 1175648 w 1440493"/>
                <a:gd name="connsiteY182" fmla="*/ 862090 h 1440000"/>
                <a:gd name="connsiteX183" fmla="*/ 1218274 w 1440493"/>
                <a:gd name="connsiteY183" fmla="*/ 862090 h 1440000"/>
                <a:gd name="connsiteX184" fmla="*/ 1218274 w 1440493"/>
                <a:gd name="connsiteY184" fmla="*/ 862090 h 1440000"/>
                <a:gd name="connsiteX185" fmla="*/ 1218274 w 1440493"/>
                <a:gd name="connsiteY185" fmla="*/ 819463 h 1440000"/>
                <a:gd name="connsiteX186" fmla="*/ 1047720 w 1440493"/>
                <a:gd name="connsiteY186" fmla="*/ 648909 h 1440000"/>
                <a:gd name="connsiteX187" fmla="*/ 1126004 w 1440493"/>
                <a:gd name="connsiteY187" fmla="*/ 648909 h 1440000"/>
                <a:gd name="connsiteX188" fmla="*/ 1160609 w 1440493"/>
                <a:gd name="connsiteY188" fmla="*/ 614304 h 1440000"/>
                <a:gd name="connsiteX189" fmla="*/ 1150473 w 1440493"/>
                <a:gd name="connsiteY189" fmla="*/ 589834 h 1440000"/>
                <a:gd name="connsiteX190" fmla="*/ 1126004 w 1440493"/>
                <a:gd name="connsiteY190" fmla="*/ 579699 h 1440000"/>
                <a:gd name="connsiteX191" fmla="*/ 534254 w 1440493"/>
                <a:gd name="connsiteY191" fmla="*/ 573055 h 1440000"/>
                <a:gd name="connsiteX192" fmla="*/ 345083 w 1440493"/>
                <a:gd name="connsiteY192" fmla="*/ 573055 h 1440000"/>
                <a:gd name="connsiteX193" fmla="*/ 310478 w 1440493"/>
                <a:gd name="connsiteY193" fmla="*/ 607660 h 1440000"/>
                <a:gd name="connsiteX194" fmla="*/ 345083 w 1440493"/>
                <a:gd name="connsiteY194" fmla="*/ 642265 h 1440000"/>
                <a:gd name="connsiteX195" fmla="*/ 421796 w 1440493"/>
                <a:gd name="connsiteY195" fmla="*/ 642265 h 1440000"/>
                <a:gd name="connsiteX196" fmla="*/ 252027 w 1440493"/>
                <a:gd name="connsiteY196" fmla="*/ 812034 h 1440000"/>
                <a:gd name="connsiteX197" fmla="*/ 252027 w 1440493"/>
                <a:gd name="connsiteY197" fmla="*/ 854661 h 1440000"/>
                <a:gd name="connsiteX198" fmla="*/ 252027 w 1440493"/>
                <a:gd name="connsiteY198" fmla="*/ 854661 h 1440000"/>
                <a:gd name="connsiteX199" fmla="*/ 294653 w 1440493"/>
                <a:gd name="connsiteY199" fmla="*/ 854661 h 1440000"/>
                <a:gd name="connsiteX200" fmla="*/ 465208 w 1440493"/>
                <a:gd name="connsiteY200" fmla="*/ 684106 h 1440000"/>
                <a:gd name="connsiteX201" fmla="*/ 465208 w 1440493"/>
                <a:gd name="connsiteY201" fmla="*/ 762391 h 1440000"/>
                <a:gd name="connsiteX202" fmla="*/ 499813 w 1440493"/>
                <a:gd name="connsiteY202" fmla="*/ 796996 h 1440000"/>
                <a:gd name="connsiteX203" fmla="*/ 524282 w 1440493"/>
                <a:gd name="connsiteY203" fmla="*/ 786860 h 1440000"/>
                <a:gd name="connsiteX204" fmla="*/ 534418 w 1440493"/>
                <a:gd name="connsiteY204" fmla="*/ 762391 h 1440000"/>
                <a:gd name="connsiteX205" fmla="*/ 534418 w 1440493"/>
                <a:gd name="connsiteY205" fmla="*/ 573219 h 1440000"/>
                <a:gd name="connsiteX206" fmla="*/ 534254 w 1440493"/>
                <a:gd name="connsiteY206" fmla="*/ 573220 h 1440000"/>
                <a:gd name="connsiteX207" fmla="*/ 720085 w 1440493"/>
                <a:gd name="connsiteY207" fmla="*/ 56065 h 1440000"/>
                <a:gd name="connsiteX208" fmla="*/ 535190 w 1440493"/>
                <a:gd name="connsiteY208" fmla="*/ 240960 h 1440000"/>
                <a:gd name="connsiteX209" fmla="*/ 535190 w 1440493"/>
                <a:gd name="connsiteY209" fmla="*/ 308606 h 1440000"/>
                <a:gd name="connsiteX210" fmla="*/ 602836 w 1440493"/>
                <a:gd name="connsiteY210" fmla="*/ 308606 h 1440000"/>
                <a:gd name="connsiteX211" fmla="*/ 677815 w 1440493"/>
                <a:gd name="connsiteY211" fmla="*/ 233627 h 1440000"/>
                <a:gd name="connsiteX212" fmla="*/ 677815 w 1440493"/>
                <a:gd name="connsiteY212" fmla="*/ 565491 h 1440000"/>
                <a:gd name="connsiteX213" fmla="*/ 719478 w 1440493"/>
                <a:gd name="connsiteY213" fmla="*/ 607154 h 1440000"/>
                <a:gd name="connsiteX214" fmla="*/ 719478 w 1440493"/>
                <a:gd name="connsiteY214" fmla="*/ 607155 h 1440000"/>
                <a:gd name="connsiteX215" fmla="*/ 761141 w 1440493"/>
                <a:gd name="connsiteY215" fmla="*/ 565491 h 1440000"/>
                <a:gd name="connsiteX216" fmla="*/ 761141 w 1440493"/>
                <a:gd name="connsiteY216" fmla="*/ 232091 h 1440000"/>
                <a:gd name="connsiteX217" fmla="*/ 837656 w 1440493"/>
                <a:gd name="connsiteY217" fmla="*/ 308607 h 1440000"/>
                <a:gd name="connsiteX218" fmla="*/ 905302 w 1440493"/>
                <a:gd name="connsiteY218" fmla="*/ 308607 h 1440000"/>
                <a:gd name="connsiteX219" fmla="*/ 919312 w 1440493"/>
                <a:gd name="connsiteY219" fmla="*/ 274784 h 1440000"/>
                <a:gd name="connsiteX220" fmla="*/ 905302 w 1440493"/>
                <a:gd name="connsiteY220" fmla="*/ 240961 h 1440000"/>
                <a:gd name="connsiteX221" fmla="*/ 720406 w 1440493"/>
                <a:gd name="connsiteY221" fmla="*/ 56065 h 1440000"/>
                <a:gd name="connsiteX222" fmla="*/ 720246 w 1440493"/>
                <a:gd name="connsiteY222" fmla="*/ 56225 h 1440000"/>
                <a:gd name="connsiteX223" fmla="*/ 0 w 1440493"/>
                <a:gd name="connsiteY223" fmla="*/ 0 h 1440000"/>
                <a:gd name="connsiteX224" fmla="*/ 1440493 w 1440493"/>
                <a:gd name="connsiteY224" fmla="*/ 0 h 1440000"/>
                <a:gd name="connsiteX225" fmla="*/ 1440493 w 1440493"/>
                <a:gd name="connsiteY225" fmla="*/ 1440000 h 1440000"/>
                <a:gd name="connsiteX226" fmla="*/ 0 w 1440493"/>
                <a:gd name="connsiteY226"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440493" h="1440000">
                  <a:moveTo>
                    <a:pt x="1101774" y="1174886"/>
                  </a:moveTo>
                  <a:cubicBezTo>
                    <a:pt x="1129806" y="1174886"/>
                    <a:pt x="1152530" y="1197610"/>
                    <a:pt x="1152530" y="1225642"/>
                  </a:cubicBezTo>
                  <a:lnTo>
                    <a:pt x="1152874" y="1225642"/>
                  </a:lnTo>
                  <a:cubicBezTo>
                    <a:pt x="1152874" y="1239658"/>
                    <a:pt x="1155715" y="1253010"/>
                    <a:pt x="1160851" y="1265155"/>
                  </a:cubicBezTo>
                  <a:lnTo>
                    <a:pt x="1162643" y="1267812"/>
                  </a:lnTo>
                  <a:lnTo>
                    <a:pt x="1153896" y="1280137"/>
                  </a:lnTo>
                  <a:cubicBezTo>
                    <a:pt x="1140076" y="1293355"/>
                    <a:pt x="1121258" y="1301348"/>
                    <a:pt x="1100655" y="1301042"/>
                  </a:cubicBezTo>
                  <a:cubicBezTo>
                    <a:pt x="1080052" y="1300736"/>
                    <a:pt x="1061480" y="1292189"/>
                    <a:pt x="1048058" y="1278567"/>
                  </a:cubicBezTo>
                  <a:lnTo>
                    <a:pt x="1040901" y="1267819"/>
                  </a:lnTo>
                  <a:lnTo>
                    <a:pt x="1042697" y="1265155"/>
                  </a:lnTo>
                  <a:cubicBezTo>
                    <a:pt x="1047834" y="1253010"/>
                    <a:pt x="1050674" y="1239658"/>
                    <a:pt x="1050674" y="1225642"/>
                  </a:cubicBezTo>
                  <a:lnTo>
                    <a:pt x="1051018" y="1225642"/>
                  </a:lnTo>
                  <a:cubicBezTo>
                    <a:pt x="1051018" y="1197610"/>
                    <a:pt x="1073742" y="1174886"/>
                    <a:pt x="1101774" y="1174886"/>
                  </a:cubicBezTo>
                  <a:close/>
                  <a:moveTo>
                    <a:pt x="796552" y="1174886"/>
                  </a:moveTo>
                  <a:cubicBezTo>
                    <a:pt x="824584" y="1174886"/>
                    <a:pt x="847308" y="1197610"/>
                    <a:pt x="847308" y="1225642"/>
                  </a:cubicBezTo>
                  <a:lnTo>
                    <a:pt x="847652" y="1225642"/>
                  </a:lnTo>
                  <a:cubicBezTo>
                    <a:pt x="847652" y="1239658"/>
                    <a:pt x="850493" y="1253010"/>
                    <a:pt x="855629" y="1265155"/>
                  </a:cubicBezTo>
                  <a:lnTo>
                    <a:pt x="857421" y="1267812"/>
                  </a:lnTo>
                  <a:lnTo>
                    <a:pt x="848674" y="1280137"/>
                  </a:lnTo>
                  <a:cubicBezTo>
                    <a:pt x="834854" y="1293355"/>
                    <a:pt x="816036" y="1301348"/>
                    <a:pt x="795433" y="1301042"/>
                  </a:cubicBezTo>
                  <a:cubicBezTo>
                    <a:pt x="774830" y="1300736"/>
                    <a:pt x="756258" y="1292189"/>
                    <a:pt x="742836" y="1278567"/>
                  </a:cubicBezTo>
                  <a:lnTo>
                    <a:pt x="735678" y="1267818"/>
                  </a:lnTo>
                  <a:lnTo>
                    <a:pt x="737474" y="1265155"/>
                  </a:lnTo>
                  <a:cubicBezTo>
                    <a:pt x="742611" y="1253010"/>
                    <a:pt x="745451" y="1239658"/>
                    <a:pt x="745451" y="1225642"/>
                  </a:cubicBezTo>
                  <a:lnTo>
                    <a:pt x="745796" y="1225642"/>
                  </a:lnTo>
                  <a:cubicBezTo>
                    <a:pt x="745796" y="1197610"/>
                    <a:pt x="768520" y="1174886"/>
                    <a:pt x="796552" y="1174886"/>
                  </a:cubicBezTo>
                  <a:close/>
                  <a:moveTo>
                    <a:pt x="491329" y="1174886"/>
                  </a:moveTo>
                  <a:cubicBezTo>
                    <a:pt x="519361" y="1174886"/>
                    <a:pt x="542085" y="1197610"/>
                    <a:pt x="542085" y="1225642"/>
                  </a:cubicBezTo>
                  <a:lnTo>
                    <a:pt x="542429" y="1225642"/>
                  </a:lnTo>
                  <a:cubicBezTo>
                    <a:pt x="542429" y="1239658"/>
                    <a:pt x="545270" y="1253010"/>
                    <a:pt x="550406" y="1265155"/>
                  </a:cubicBezTo>
                  <a:lnTo>
                    <a:pt x="552198" y="1267812"/>
                  </a:lnTo>
                  <a:lnTo>
                    <a:pt x="543451" y="1280137"/>
                  </a:lnTo>
                  <a:cubicBezTo>
                    <a:pt x="529631" y="1293355"/>
                    <a:pt x="510813" y="1301348"/>
                    <a:pt x="490210" y="1301042"/>
                  </a:cubicBezTo>
                  <a:cubicBezTo>
                    <a:pt x="469607" y="1300736"/>
                    <a:pt x="451035" y="1292189"/>
                    <a:pt x="437613" y="1278567"/>
                  </a:cubicBezTo>
                  <a:lnTo>
                    <a:pt x="430456" y="1267819"/>
                  </a:lnTo>
                  <a:lnTo>
                    <a:pt x="432252" y="1265155"/>
                  </a:lnTo>
                  <a:cubicBezTo>
                    <a:pt x="437389" y="1253010"/>
                    <a:pt x="440229" y="1239658"/>
                    <a:pt x="440229" y="1225642"/>
                  </a:cubicBezTo>
                  <a:lnTo>
                    <a:pt x="440573" y="1225642"/>
                  </a:lnTo>
                  <a:cubicBezTo>
                    <a:pt x="440573" y="1197610"/>
                    <a:pt x="463297" y="1174886"/>
                    <a:pt x="491329" y="1174886"/>
                  </a:cubicBezTo>
                  <a:close/>
                  <a:moveTo>
                    <a:pt x="186107" y="1174886"/>
                  </a:moveTo>
                  <a:cubicBezTo>
                    <a:pt x="214139" y="1174886"/>
                    <a:pt x="236863" y="1197610"/>
                    <a:pt x="236863" y="1225642"/>
                  </a:cubicBezTo>
                  <a:lnTo>
                    <a:pt x="237207" y="1225642"/>
                  </a:lnTo>
                  <a:cubicBezTo>
                    <a:pt x="237207" y="1239658"/>
                    <a:pt x="240048" y="1253010"/>
                    <a:pt x="245184" y="1265155"/>
                  </a:cubicBezTo>
                  <a:lnTo>
                    <a:pt x="246976" y="1267812"/>
                  </a:lnTo>
                  <a:lnTo>
                    <a:pt x="238229" y="1280137"/>
                  </a:lnTo>
                  <a:cubicBezTo>
                    <a:pt x="224409" y="1293355"/>
                    <a:pt x="205591" y="1301348"/>
                    <a:pt x="184988" y="1301042"/>
                  </a:cubicBezTo>
                  <a:cubicBezTo>
                    <a:pt x="143782" y="1300430"/>
                    <a:pt x="110699" y="1266853"/>
                    <a:pt x="110699" y="1225642"/>
                  </a:cubicBezTo>
                  <a:lnTo>
                    <a:pt x="135351" y="1225642"/>
                  </a:lnTo>
                  <a:cubicBezTo>
                    <a:pt x="135351" y="1197610"/>
                    <a:pt x="158075" y="1174886"/>
                    <a:pt x="186107" y="1174886"/>
                  </a:cubicBezTo>
                  <a:close/>
                  <a:moveTo>
                    <a:pt x="948044" y="1150242"/>
                  </a:moveTo>
                  <a:cubicBezTo>
                    <a:pt x="968647" y="1149937"/>
                    <a:pt x="987465" y="1157929"/>
                    <a:pt x="1001285" y="1171147"/>
                  </a:cubicBezTo>
                  <a:lnTo>
                    <a:pt x="1010032" y="1183472"/>
                  </a:lnTo>
                  <a:lnTo>
                    <a:pt x="1008240" y="1186129"/>
                  </a:lnTo>
                  <a:cubicBezTo>
                    <a:pt x="1003104" y="1198274"/>
                    <a:pt x="1000263" y="1211626"/>
                    <a:pt x="1000263" y="1225642"/>
                  </a:cubicBezTo>
                  <a:lnTo>
                    <a:pt x="999919" y="1225642"/>
                  </a:lnTo>
                  <a:cubicBezTo>
                    <a:pt x="999919" y="1253674"/>
                    <a:pt x="977195" y="1276398"/>
                    <a:pt x="949163" y="1276398"/>
                  </a:cubicBezTo>
                  <a:cubicBezTo>
                    <a:pt x="921131" y="1276398"/>
                    <a:pt x="898407" y="1253674"/>
                    <a:pt x="898407" y="1225642"/>
                  </a:cubicBezTo>
                  <a:lnTo>
                    <a:pt x="898063" y="1225642"/>
                  </a:lnTo>
                  <a:cubicBezTo>
                    <a:pt x="898063" y="1211626"/>
                    <a:pt x="895223" y="1198274"/>
                    <a:pt x="890086" y="1186129"/>
                  </a:cubicBezTo>
                  <a:lnTo>
                    <a:pt x="888290" y="1183465"/>
                  </a:lnTo>
                  <a:lnTo>
                    <a:pt x="895447" y="1172718"/>
                  </a:lnTo>
                  <a:cubicBezTo>
                    <a:pt x="908869" y="1159095"/>
                    <a:pt x="927441" y="1150548"/>
                    <a:pt x="948044" y="1150242"/>
                  </a:cubicBezTo>
                  <a:close/>
                  <a:moveTo>
                    <a:pt x="642821" y="1150242"/>
                  </a:moveTo>
                  <a:cubicBezTo>
                    <a:pt x="663424" y="1149937"/>
                    <a:pt x="682242" y="1157929"/>
                    <a:pt x="696062" y="1171147"/>
                  </a:cubicBezTo>
                  <a:lnTo>
                    <a:pt x="704809" y="1183473"/>
                  </a:lnTo>
                  <a:lnTo>
                    <a:pt x="703018" y="1186129"/>
                  </a:lnTo>
                  <a:cubicBezTo>
                    <a:pt x="697882" y="1198274"/>
                    <a:pt x="695041" y="1211626"/>
                    <a:pt x="695041" y="1225642"/>
                  </a:cubicBezTo>
                  <a:lnTo>
                    <a:pt x="694696" y="1225642"/>
                  </a:lnTo>
                  <a:cubicBezTo>
                    <a:pt x="694696" y="1253674"/>
                    <a:pt x="671972" y="1276398"/>
                    <a:pt x="643940" y="1276398"/>
                  </a:cubicBezTo>
                  <a:cubicBezTo>
                    <a:pt x="615908" y="1276398"/>
                    <a:pt x="593184" y="1253674"/>
                    <a:pt x="593184" y="1225642"/>
                  </a:cubicBezTo>
                  <a:lnTo>
                    <a:pt x="592840" y="1225642"/>
                  </a:lnTo>
                  <a:cubicBezTo>
                    <a:pt x="592840" y="1211626"/>
                    <a:pt x="590000" y="1198274"/>
                    <a:pt x="584863" y="1186129"/>
                  </a:cubicBezTo>
                  <a:lnTo>
                    <a:pt x="583067" y="1183465"/>
                  </a:lnTo>
                  <a:lnTo>
                    <a:pt x="590224" y="1172718"/>
                  </a:lnTo>
                  <a:cubicBezTo>
                    <a:pt x="603646" y="1159095"/>
                    <a:pt x="622218" y="1150548"/>
                    <a:pt x="642821" y="1150242"/>
                  </a:cubicBezTo>
                  <a:close/>
                  <a:moveTo>
                    <a:pt x="337599" y="1150242"/>
                  </a:moveTo>
                  <a:cubicBezTo>
                    <a:pt x="358202" y="1149937"/>
                    <a:pt x="377020" y="1157929"/>
                    <a:pt x="390840" y="1171147"/>
                  </a:cubicBezTo>
                  <a:lnTo>
                    <a:pt x="399587" y="1183472"/>
                  </a:lnTo>
                  <a:lnTo>
                    <a:pt x="397795" y="1186129"/>
                  </a:lnTo>
                  <a:cubicBezTo>
                    <a:pt x="392659" y="1198274"/>
                    <a:pt x="389818" y="1211626"/>
                    <a:pt x="389818" y="1225642"/>
                  </a:cubicBezTo>
                  <a:lnTo>
                    <a:pt x="389474" y="1225642"/>
                  </a:lnTo>
                  <a:cubicBezTo>
                    <a:pt x="389474" y="1253674"/>
                    <a:pt x="366750" y="1276398"/>
                    <a:pt x="338718" y="1276398"/>
                  </a:cubicBezTo>
                  <a:cubicBezTo>
                    <a:pt x="310686" y="1276398"/>
                    <a:pt x="287962" y="1253674"/>
                    <a:pt x="287962" y="1225642"/>
                  </a:cubicBezTo>
                  <a:lnTo>
                    <a:pt x="287618" y="1225642"/>
                  </a:lnTo>
                  <a:cubicBezTo>
                    <a:pt x="287618" y="1211626"/>
                    <a:pt x="284778" y="1198274"/>
                    <a:pt x="279641" y="1186129"/>
                  </a:cubicBezTo>
                  <a:lnTo>
                    <a:pt x="277845" y="1183465"/>
                  </a:lnTo>
                  <a:lnTo>
                    <a:pt x="285002" y="1172718"/>
                  </a:lnTo>
                  <a:cubicBezTo>
                    <a:pt x="298424" y="1159095"/>
                    <a:pt x="316996" y="1150548"/>
                    <a:pt x="337599" y="1150242"/>
                  </a:cubicBezTo>
                  <a:close/>
                  <a:moveTo>
                    <a:pt x="186107" y="1124131"/>
                  </a:moveTo>
                  <a:cubicBezTo>
                    <a:pt x="130044" y="1124131"/>
                    <a:pt x="84596" y="1169579"/>
                    <a:pt x="84596" y="1225642"/>
                  </a:cubicBezTo>
                  <a:cubicBezTo>
                    <a:pt x="84596" y="1281117"/>
                    <a:pt x="129131" y="1326318"/>
                    <a:pt x="184600" y="1327142"/>
                  </a:cubicBezTo>
                  <a:cubicBezTo>
                    <a:pt x="212335" y="1327554"/>
                    <a:pt x="237666" y="1316795"/>
                    <a:pt x="256270" y="1299001"/>
                  </a:cubicBezTo>
                  <a:lnTo>
                    <a:pt x="262288" y="1290522"/>
                  </a:lnTo>
                  <a:lnTo>
                    <a:pt x="266939" y="1297421"/>
                  </a:lnTo>
                  <a:cubicBezTo>
                    <a:pt x="285309" y="1315791"/>
                    <a:pt x="310687" y="1327153"/>
                    <a:pt x="338718" y="1327153"/>
                  </a:cubicBezTo>
                  <a:cubicBezTo>
                    <a:pt x="366750" y="1327153"/>
                    <a:pt x="392127" y="1315791"/>
                    <a:pt x="410497" y="1297421"/>
                  </a:cubicBezTo>
                  <a:lnTo>
                    <a:pt x="414964" y="1290797"/>
                  </a:lnTo>
                  <a:lnTo>
                    <a:pt x="419019" y="1296886"/>
                  </a:lnTo>
                  <a:cubicBezTo>
                    <a:pt x="437087" y="1315224"/>
                    <a:pt x="462088" y="1326730"/>
                    <a:pt x="489822" y="1327142"/>
                  </a:cubicBezTo>
                  <a:cubicBezTo>
                    <a:pt x="517557" y="1327554"/>
                    <a:pt x="542888" y="1316795"/>
                    <a:pt x="561492" y="1299001"/>
                  </a:cubicBezTo>
                  <a:lnTo>
                    <a:pt x="567510" y="1290522"/>
                  </a:lnTo>
                  <a:lnTo>
                    <a:pt x="572161" y="1297421"/>
                  </a:lnTo>
                  <a:cubicBezTo>
                    <a:pt x="590531" y="1315791"/>
                    <a:pt x="615909" y="1327153"/>
                    <a:pt x="643940" y="1327153"/>
                  </a:cubicBezTo>
                  <a:cubicBezTo>
                    <a:pt x="671972" y="1327153"/>
                    <a:pt x="697349" y="1315791"/>
                    <a:pt x="715719" y="1297421"/>
                  </a:cubicBezTo>
                  <a:lnTo>
                    <a:pt x="720186" y="1290796"/>
                  </a:lnTo>
                  <a:lnTo>
                    <a:pt x="724242" y="1296886"/>
                  </a:lnTo>
                  <a:cubicBezTo>
                    <a:pt x="742310" y="1315224"/>
                    <a:pt x="767311" y="1326730"/>
                    <a:pt x="795045" y="1327142"/>
                  </a:cubicBezTo>
                  <a:cubicBezTo>
                    <a:pt x="822780" y="1327554"/>
                    <a:pt x="848111" y="1316795"/>
                    <a:pt x="866715" y="1299001"/>
                  </a:cubicBezTo>
                  <a:lnTo>
                    <a:pt x="872733" y="1290522"/>
                  </a:lnTo>
                  <a:lnTo>
                    <a:pt x="877384" y="1297421"/>
                  </a:lnTo>
                  <a:cubicBezTo>
                    <a:pt x="895754" y="1315791"/>
                    <a:pt x="921132" y="1327153"/>
                    <a:pt x="949163" y="1327153"/>
                  </a:cubicBezTo>
                  <a:cubicBezTo>
                    <a:pt x="977195" y="1327153"/>
                    <a:pt x="1002572" y="1315791"/>
                    <a:pt x="1020942" y="1297421"/>
                  </a:cubicBezTo>
                  <a:lnTo>
                    <a:pt x="1025409" y="1290797"/>
                  </a:lnTo>
                  <a:lnTo>
                    <a:pt x="1029464" y="1296886"/>
                  </a:lnTo>
                  <a:cubicBezTo>
                    <a:pt x="1047532" y="1315224"/>
                    <a:pt x="1072533" y="1326730"/>
                    <a:pt x="1100267" y="1327142"/>
                  </a:cubicBezTo>
                  <a:cubicBezTo>
                    <a:pt x="1128002" y="1327554"/>
                    <a:pt x="1153333" y="1316795"/>
                    <a:pt x="1171937" y="1299001"/>
                  </a:cubicBezTo>
                  <a:lnTo>
                    <a:pt x="1177955" y="1290522"/>
                  </a:lnTo>
                  <a:lnTo>
                    <a:pt x="1182606" y="1297421"/>
                  </a:lnTo>
                  <a:cubicBezTo>
                    <a:pt x="1200976" y="1315791"/>
                    <a:pt x="1226354" y="1327153"/>
                    <a:pt x="1254385" y="1327153"/>
                  </a:cubicBezTo>
                  <a:cubicBezTo>
                    <a:pt x="1310448" y="1327153"/>
                    <a:pt x="1355896" y="1281705"/>
                    <a:pt x="1355896" y="1225642"/>
                  </a:cubicBezTo>
                  <a:lnTo>
                    <a:pt x="1305141" y="1225642"/>
                  </a:lnTo>
                  <a:cubicBezTo>
                    <a:pt x="1305141" y="1253674"/>
                    <a:pt x="1282417" y="1276398"/>
                    <a:pt x="1254385" y="1276398"/>
                  </a:cubicBezTo>
                  <a:cubicBezTo>
                    <a:pt x="1226353" y="1276398"/>
                    <a:pt x="1203629" y="1253674"/>
                    <a:pt x="1203629" y="1225642"/>
                  </a:cubicBezTo>
                  <a:lnTo>
                    <a:pt x="1203285" y="1225642"/>
                  </a:lnTo>
                  <a:cubicBezTo>
                    <a:pt x="1203285" y="1211626"/>
                    <a:pt x="1200445" y="1198274"/>
                    <a:pt x="1195308" y="1186129"/>
                  </a:cubicBezTo>
                  <a:lnTo>
                    <a:pt x="1193512" y="1183465"/>
                  </a:lnTo>
                  <a:lnTo>
                    <a:pt x="1200669" y="1172718"/>
                  </a:lnTo>
                  <a:cubicBezTo>
                    <a:pt x="1214091" y="1159095"/>
                    <a:pt x="1232663" y="1150548"/>
                    <a:pt x="1253266" y="1150242"/>
                  </a:cubicBezTo>
                  <a:cubicBezTo>
                    <a:pt x="1294472" y="1149631"/>
                    <a:pt x="1328537" y="1182212"/>
                    <a:pt x="1329760" y="1223404"/>
                  </a:cubicBezTo>
                  <a:lnTo>
                    <a:pt x="1355851" y="1222629"/>
                  </a:lnTo>
                  <a:cubicBezTo>
                    <a:pt x="1354204" y="1167178"/>
                    <a:pt x="1308347" y="1123319"/>
                    <a:pt x="1252878" y="1124142"/>
                  </a:cubicBezTo>
                  <a:cubicBezTo>
                    <a:pt x="1225144" y="1124554"/>
                    <a:pt x="1200143" y="1136060"/>
                    <a:pt x="1182075" y="1154398"/>
                  </a:cubicBezTo>
                  <a:lnTo>
                    <a:pt x="1178020" y="1160488"/>
                  </a:lnTo>
                  <a:lnTo>
                    <a:pt x="1173553" y="1153863"/>
                  </a:lnTo>
                  <a:cubicBezTo>
                    <a:pt x="1155183" y="1135493"/>
                    <a:pt x="1129806" y="1124131"/>
                    <a:pt x="1101774" y="1124131"/>
                  </a:cubicBezTo>
                  <a:cubicBezTo>
                    <a:pt x="1073743" y="1124131"/>
                    <a:pt x="1048365" y="1135493"/>
                    <a:pt x="1029995" y="1153863"/>
                  </a:cubicBezTo>
                  <a:lnTo>
                    <a:pt x="1025344" y="1160762"/>
                  </a:lnTo>
                  <a:lnTo>
                    <a:pt x="1019326" y="1152283"/>
                  </a:lnTo>
                  <a:cubicBezTo>
                    <a:pt x="1000722" y="1134490"/>
                    <a:pt x="975391" y="1123731"/>
                    <a:pt x="947656" y="1124142"/>
                  </a:cubicBezTo>
                  <a:cubicBezTo>
                    <a:pt x="919922" y="1124554"/>
                    <a:pt x="894921" y="1136060"/>
                    <a:pt x="876853" y="1154398"/>
                  </a:cubicBezTo>
                  <a:lnTo>
                    <a:pt x="872798" y="1160488"/>
                  </a:lnTo>
                  <a:lnTo>
                    <a:pt x="868331" y="1153863"/>
                  </a:lnTo>
                  <a:cubicBezTo>
                    <a:pt x="849961" y="1135493"/>
                    <a:pt x="824584" y="1124131"/>
                    <a:pt x="796552" y="1124131"/>
                  </a:cubicBezTo>
                  <a:cubicBezTo>
                    <a:pt x="768521" y="1124131"/>
                    <a:pt x="743143" y="1135493"/>
                    <a:pt x="724773" y="1153863"/>
                  </a:cubicBezTo>
                  <a:lnTo>
                    <a:pt x="720121" y="1160763"/>
                  </a:lnTo>
                  <a:lnTo>
                    <a:pt x="714103" y="1152283"/>
                  </a:lnTo>
                  <a:cubicBezTo>
                    <a:pt x="695499" y="1134490"/>
                    <a:pt x="670168" y="1123731"/>
                    <a:pt x="642433" y="1124142"/>
                  </a:cubicBezTo>
                  <a:cubicBezTo>
                    <a:pt x="614699" y="1124554"/>
                    <a:pt x="589698" y="1136060"/>
                    <a:pt x="571630" y="1154398"/>
                  </a:cubicBezTo>
                  <a:lnTo>
                    <a:pt x="567575" y="1160488"/>
                  </a:lnTo>
                  <a:lnTo>
                    <a:pt x="563108" y="1153863"/>
                  </a:lnTo>
                  <a:cubicBezTo>
                    <a:pt x="544738" y="1135493"/>
                    <a:pt x="519361" y="1124131"/>
                    <a:pt x="491329" y="1124131"/>
                  </a:cubicBezTo>
                  <a:cubicBezTo>
                    <a:pt x="463298" y="1124131"/>
                    <a:pt x="437920" y="1135493"/>
                    <a:pt x="419550" y="1153863"/>
                  </a:cubicBezTo>
                  <a:lnTo>
                    <a:pt x="414899" y="1160762"/>
                  </a:lnTo>
                  <a:lnTo>
                    <a:pt x="408881" y="1152283"/>
                  </a:lnTo>
                  <a:cubicBezTo>
                    <a:pt x="390277" y="1134490"/>
                    <a:pt x="364946" y="1123731"/>
                    <a:pt x="337211" y="1124142"/>
                  </a:cubicBezTo>
                  <a:cubicBezTo>
                    <a:pt x="309477" y="1124554"/>
                    <a:pt x="284476" y="1136060"/>
                    <a:pt x="266408" y="1154398"/>
                  </a:cubicBezTo>
                  <a:lnTo>
                    <a:pt x="262353" y="1160488"/>
                  </a:lnTo>
                  <a:lnTo>
                    <a:pt x="257886" y="1153863"/>
                  </a:lnTo>
                  <a:cubicBezTo>
                    <a:pt x="239516" y="1135493"/>
                    <a:pt x="214139" y="1124131"/>
                    <a:pt x="186107" y="1124131"/>
                  </a:cubicBezTo>
                  <a:close/>
                  <a:moveTo>
                    <a:pt x="725458" y="642022"/>
                  </a:moveTo>
                  <a:lnTo>
                    <a:pt x="591694" y="775786"/>
                  </a:lnTo>
                  <a:cubicBezTo>
                    <a:pt x="578180" y="789300"/>
                    <a:pt x="578180" y="811211"/>
                    <a:pt x="591694" y="824725"/>
                  </a:cubicBezTo>
                  <a:cubicBezTo>
                    <a:pt x="605208" y="838239"/>
                    <a:pt x="627119" y="838239"/>
                    <a:pt x="640633" y="824725"/>
                  </a:cubicBezTo>
                  <a:lnTo>
                    <a:pt x="694877" y="770480"/>
                  </a:lnTo>
                  <a:lnTo>
                    <a:pt x="694877" y="1010570"/>
                  </a:lnTo>
                  <a:cubicBezTo>
                    <a:pt x="694877" y="1027217"/>
                    <a:pt x="708372" y="1040711"/>
                    <a:pt x="725018" y="1040711"/>
                  </a:cubicBezTo>
                  <a:lnTo>
                    <a:pt x="725018" y="1040712"/>
                  </a:lnTo>
                  <a:cubicBezTo>
                    <a:pt x="741665" y="1040712"/>
                    <a:pt x="755160" y="1027217"/>
                    <a:pt x="755160" y="1010570"/>
                  </a:cubicBezTo>
                  <a:lnTo>
                    <a:pt x="755160" y="769369"/>
                  </a:lnTo>
                  <a:lnTo>
                    <a:pt x="810515" y="824725"/>
                  </a:lnTo>
                  <a:cubicBezTo>
                    <a:pt x="824029" y="838239"/>
                    <a:pt x="845940" y="838239"/>
                    <a:pt x="859454" y="824725"/>
                  </a:cubicBezTo>
                  <a:cubicBezTo>
                    <a:pt x="866211" y="817968"/>
                    <a:pt x="869590" y="809112"/>
                    <a:pt x="869590" y="800255"/>
                  </a:cubicBezTo>
                  <a:cubicBezTo>
                    <a:pt x="869590" y="791399"/>
                    <a:pt x="866211" y="782543"/>
                    <a:pt x="859454" y="775786"/>
                  </a:cubicBezTo>
                  <a:lnTo>
                    <a:pt x="725690" y="642022"/>
                  </a:lnTo>
                  <a:lnTo>
                    <a:pt x="725574" y="642138"/>
                  </a:lnTo>
                  <a:close/>
                  <a:moveTo>
                    <a:pt x="936833" y="579699"/>
                  </a:moveTo>
                  <a:lnTo>
                    <a:pt x="936833" y="579863"/>
                  </a:lnTo>
                  <a:lnTo>
                    <a:pt x="936669" y="579863"/>
                  </a:lnTo>
                  <a:lnTo>
                    <a:pt x="936669" y="769034"/>
                  </a:lnTo>
                  <a:cubicBezTo>
                    <a:pt x="936669" y="788145"/>
                    <a:pt x="952162" y="803638"/>
                    <a:pt x="971274" y="803639"/>
                  </a:cubicBezTo>
                  <a:cubicBezTo>
                    <a:pt x="990386" y="803639"/>
                    <a:pt x="1005879" y="788146"/>
                    <a:pt x="1005879" y="769034"/>
                  </a:cubicBezTo>
                  <a:lnTo>
                    <a:pt x="1005879" y="692321"/>
                  </a:lnTo>
                  <a:lnTo>
                    <a:pt x="1175648" y="862090"/>
                  </a:lnTo>
                  <a:cubicBezTo>
                    <a:pt x="1187419" y="873861"/>
                    <a:pt x="1206503" y="873861"/>
                    <a:pt x="1218274" y="862090"/>
                  </a:cubicBezTo>
                  <a:lnTo>
                    <a:pt x="1218274" y="862090"/>
                  </a:lnTo>
                  <a:cubicBezTo>
                    <a:pt x="1230045" y="850319"/>
                    <a:pt x="1230045" y="831234"/>
                    <a:pt x="1218274" y="819463"/>
                  </a:cubicBezTo>
                  <a:lnTo>
                    <a:pt x="1047720" y="648909"/>
                  </a:lnTo>
                  <a:lnTo>
                    <a:pt x="1126004" y="648909"/>
                  </a:lnTo>
                  <a:cubicBezTo>
                    <a:pt x="1145116" y="648909"/>
                    <a:pt x="1160609" y="633416"/>
                    <a:pt x="1160609" y="614304"/>
                  </a:cubicBezTo>
                  <a:cubicBezTo>
                    <a:pt x="1160609" y="604748"/>
                    <a:pt x="1156736" y="596097"/>
                    <a:pt x="1150473" y="589834"/>
                  </a:cubicBezTo>
                  <a:cubicBezTo>
                    <a:pt x="1144211" y="583572"/>
                    <a:pt x="1135560" y="579699"/>
                    <a:pt x="1126004" y="579699"/>
                  </a:cubicBezTo>
                  <a:close/>
                  <a:moveTo>
                    <a:pt x="534254" y="573055"/>
                  </a:moveTo>
                  <a:lnTo>
                    <a:pt x="345083" y="573055"/>
                  </a:lnTo>
                  <a:cubicBezTo>
                    <a:pt x="325971" y="573055"/>
                    <a:pt x="310478" y="588549"/>
                    <a:pt x="310478" y="607660"/>
                  </a:cubicBezTo>
                  <a:cubicBezTo>
                    <a:pt x="310478" y="626772"/>
                    <a:pt x="325971" y="642266"/>
                    <a:pt x="345083" y="642265"/>
                  </a:cubicBezTo>
                  <a:lnTo>
                    <a:pt x="421796" y="642265"/>
                  </a:lnTo>
                  <a:lnTo>
                    <a:pt x="252027" y="812034"/>
                  </a:lnTo>
                  <a:cubicBezTo>
                    <a:pt x="240256" y="823805"/>
                    <a:pt x="240256" y="842890"/>
                    <a:pt x="252027" y="854661"/>
                  </a:cubicBezTo>
                  <a:lnTo>
                    <a:pt x="252027" y="854661"/>
                  </a:lnTo>
                  <a:cubicBezTo>
                    <a:pt x="263798" y="866432"/>
                    <a:pt x="282883" y="866432"/>
                    <a:pt x="294653" y="854661"/>
                  </a:cubicBezTo>
                  <a:lnTo>
                    <a:pt x="465208" y="684106"/>
                  </a:lnTo>
                  <a:lnTo>
                    <a:pt x="465208" y="762391"/>
                  </a:lnTo>
                  <a:cubicBezTo>
                    <a:pt x="465208" y="781503"/>
                    <a:pt x="480701" y="796996"/>
                    <a:pt x="499813" y="796996"/>
                  </a:cubicBezTo>
                  <a:cubicBezTo>
                    <a:pt x="509369" y="796996"/>
                    <a:pt x="518020" y="793122"/>
                    <a:pt x="524282" y="786860"/>
                  </a:cubicBezTo>
                  <a:cubicBezTo>
                    <a:pt x="530545" y="780598"/>
                    <a:pt x="534418" y="771947"/>
                    <a:pt x="534418" y="762391"/>
                  </a:cubicBezTo>
                  <a:lnTo>
                    <a:pt x="534418" y="573219"/>
                  </a:lnTo>
                  <a:lnTo>
                    <a:pt x="534254" y="573220"/>
                  </a:lnTo>
                  <a:close/>
                  <a:moveTo>
                    <a:pt x="720085" y="56065"/>
                  </a:moveTo>
                  <a:lnTo>
                    <a:pt x="535190" y="240960"/>
                  </a:lnTo>
                  <a:cubicBezTo>
                    <a:pt x="516510" y="259640"/>
                    <a:pt x="516510" y="289926"/>
                    <a:pt x="535190" y="308606"/>
                  </a:cubicBezTo>
                  <a:cubicBezTo>
                    <a:pt x="553870" y="327286"/>
                    <a:pt x="584156" y="327286"/>
                    <a:pt x="602836" y="308606"/>
                  </a:cubicBezTo>
                  <a:lnTo>
                    <a:pt x="677815" y="233627"/>
                  </a:lnTo>
                  <a:lnTo>
                    <a:pt x="677815" y="565491"/>
                  </a:lnTo>
                  <a:cubicBezTo>
                    <a:pt x="677815" y="588501"/>
                    <a:pt x="696468" y="607154"/>
                    <a:pt x="719478" y="607154"/>
                  </a:cubicBezTo>
                  <a:lnTo>
                    <a:pt x="719478" y="607155"/>
                  </a:lnTo>
                  <a:cubicBezTo>
                    <a:pt x="742488" y="607155"/>
                    <a:pt x="761141" y="588501"/>
                    <a:pt x="761141" y="565491"/>
                  </a:cubicBezTo>
                  <a:lnTo>
                    <a:pt x="761141" y="232091"/>
                  </a:lnTo>
                  <a:lnTo>
                    <a:pt x="837656" y="308607"/>
                  </a:lnTo>
                  <a:cubicBezTo>
                    <a:pt x="856336" y="327287"/>
                    <a:pt x="886622" y="327287"/>
                    <a:pt x="905302" y="308607"/>
                  </a:cubicBezTo>
                  <a:cubicBezTo>
                    <a:pt x="914642" y="299267"/>
                    <a:pt x="919312" y="287025"/>
                    <a:pt x="919312" y="274784"/>
                  </a:cubicBezTo>
                  <a:cubicBezTo>
                    <a:pt x="919312" y="262542"/>
                    <a:pt x="914642" y="250301"/>
                    <a:pt x="905302" y="240961"/>
                  </a:cubicBezTo>
                  <a:lnTo>
                    <a:pt x="720406" y="56065"/>
                  </a:lnTo>
                  <a:lnTo>
                    <a:pt x="720246" y="56225"/>
                  </a:lnTo>
                  <a:close/>
                  <a:moveTo>
                    <a:pt x="0" y="0"/>
                  </a:moveTo>
                  <a:lnTo>
                    <a:pt x="1440493" y="0"/>
                  </a:lnTo>
                  <a:lnTo>
                    <a:pt x="1440493" y="1440000"/>
                  </a:lnTo>
                  <a:lnTo>
                    <a:pt x="0" y="14400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sp>
        <p:nvSpPr>
          <p:cNvPr id="29" name="Text Box 8"/>
          <p:cNvSpPr txBox="1">
            <a:spLocks noChangeArrowheads="1"/>
          </p:cNvSpPr>
          <p:nvPr/>
        </p:nvSpPr>
        <p:spPr bwMode="auto">
          <a:xfrm>
            <a:off x="5006173" y="2823835"/>
            <a:ext cx="1500566"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altLang="ja-JP" sz="1400" dirty="0" smtClean="0">
                <a:latin typeface="+mn-lt"/>
                <a:ea typeface="+mn-ea"/>
              </a:rPr>
              <a:t>SSID</a:t>
            </a:r>
            <a:r>
              <a:rPr lang="ja-JP" altLang="en-US" sz="1400" dirty="0" smtClean="0">
                <a:latin typeface="+mn-lt"/>
                <a:ea typeface="+mn-ea"/>
              </a:rPr>
              <a:t>：</a:t>
            </a:r>
            <a:r>
              <a:rPr lang="en-US" altLang="ja-JP" sz="1400" dirty="0" smtClean="0">
                <a:latin typeface="+mn-lt"/>
                <a:ea typeface="+mn-ea"/>
              </a:rPr>
              <a:t>WLAN</a:t>
            </a:r>
            <a:endParaRPr lang="en-US" altLang="ja-JP" sz="1400" dirty="0">
              <a:latin typeface="+mn-lt"/>
              <a:ea typeface="+mn-ea"/>
            </a:endParaRPr>
          </a:p>
        </p:txBody>
      </p:sp>
      <p:sp>
        <p:nvSpPr>
          <p:cNvPr id="59" name="Text Box 11"/>
          <p:cNvSpPr txBox="1">
            <a:spLocks noChangeArrowheads="1"/>
          </p:cNvSpPr>
          <p:nvPr/>
        </p:nvSpPr>
        <p:spPr bwMode="auto">
          <a:xfrm>
            <a:off x="5068633" y="3982813"/>
            <a:ext cx="166384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altLang="ja-JP" sz="1400" dirty="0">
                <a:latin typeface="+mn-lt"/>
                <a:ea typeface="+mn-ea"/>
              </a:rPr>
              <a:t>SSID</a:t>
            </a:r>
            <a:r>
              <a:rPr lang="ja-JP" altLang="en-US" sz="1400" dirty="0" smtClean="0">
                <a:latin typeface="+mn-lt"/>
                <a:ea typeface="+mn-ea"/>
              </a:rPr>
              <a:t>：</a:t>
            </a:r>
            <a:r>
              <a:rPr lang="en-US" altLang="ja-JP" sz="1400" dirty="0" smtClean="0">
                <a:latin typeface="+mn-lt"/>
                <a:ea typeface="+mn-ea"/>
              </a:rPr>
              <a:t>WLAN</a:t>
            </a:r>
            <a:endParaRPr lang="en-US" altLang="ja-JP" sz="1400" dirty="0">
              <a:latin typeface="+mn-lt"/>
              <a:ea typeface="+mn-ea"/>
            </a:endParaRPr>
          </a:p>
          <a:p>
            <a:pPr>
              <a:defRPr/>
            </a:pPr>
            <a:r>
              <a:rPr lang="en-US" altLang="ja-JP" sz="1400" dirty="0">
                <a:latin typeface="+mn-lt"/>
                <a:ea typeface="+mn-ea"/>
              </a:rPr>
              <a:t>MAC</a:t>
            </a:r>
            <a:r>
              <a:rPr lang="ja-JP" altLang="en-US" sz="1400" dirty="0">
                <a:latin typeface="+mn-lt"/>
                <a:ea typeface="+mn-ea"/>
              </a:rPr>
              <a:t>：</a:t>
            </a:r>
            <a:r>
              <a:rPr lang="en-US" altLang="ja-JP" sz="1400" dirty="0" smtClean="0">
                <a:latin typeface="+mn-lt"/>
                <a:ea typeface="+mn-ea"/>
              </a:rPr>
              <a:t>x:x:x:x:x:x</a:t>
            </a:r>
            <a:endParaRPr lang="en-US" altLang="ja-JP" sz="1400" dirty="0">
              <a:latin typeface="+mn-lt"/>
              <a:ea typeface="+mn-ea"/>
            </a:endParaRPr>
          </a:p>
        </p:txBody>
      </p:sp>
      <p:sp>
        <p:nvSpPr>
          <p:cNvPr id="60" name="Text Box 12"/>
          <p:cNvSpPr txBox="1">
            <a:spLocks noChangeArrowheads="1"/>
          </p:cNvSpPr>
          <p:nvPr/>
        </p:nvSpPr>
        <p:spPr bwMode="auto">
          <a:xfrm>
            <a:off x="6592672" y="3982813"/>
            <a:ext cx="1562114"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altLang="ja-JP" sz="1400" dirty="0">
                <a:latin typeface="+mn-lt"/>
                <a:ea typeface="+mn-ea"/>
              </a:rPr>
              <a:t>SSID</a:t>
            </a:r>
            <a:r>
              <a:rPr lang="ja-JP" altLang="en-US" sz="1400" dirty="0" smtClean="0">
                <a:latin typeface="+mn-lt"/>
                <a:ea typeface="+mn-ea"/>
              </a:rPr>
              <a:t>：</a:t>
            </a:r>
            <a:r>
              <a:rPr lang="en-US" altLang="ja-JP" sz="1400" dirty="0" smtClean="0">
                <a:latin typeface="+mn-lt"/>
                <a:ea typeface="+mn-ea"/>
              </a:rPr>
              <a:t>WLAN</a:t>
            </a:r>
            <a:endParaRPr lang="en-US" altLang="ja-JP" sz="1400" dirty="0">
              <a:latin typeface="+mn-lt"/>
              <a:ea typeface="+mn-ea"/>
            </a:endParaRPr>
          </a:p>
          <a:p>
            <a:pPr>
              <a:defRPr/>
            </a:pPr>
            <a:r>
              <a:rPr lang="en-US" altLang="ja-JP" sz="1400" dirty="0" err="1" smtClean="0">
                <a:latin typeface="+mn-lt"/>
                <a:ea typeface="+mn-ea"/>
              </a:rPr>
              <a:t>MAC:y:y:y:y:y:y</a:t>
            </a:r>
            <a:endParaRPr lang="en-US" altLang="ja-JP" sz="1400" dirty="0">
              <a:latin typeface="+mn-lt"/>
              <a:ea typeface="+mn-ea"/>
            </a:endParaRPr>
          </a:p>
        </p:txBody>
      </p:sp>
      <p:sp>
        <p:nvSpPr>
          <p:cNvPr id="61" name="Text Box 44"/>
          <p:cNvSpPr txBox="1">
            <a:spLocks noChangeArrowheads="1"/>
          </p:cNvSpPr>
          <p:nvPr/>
        </p:nvSpPr>
        <p:spPr bwMode="auto">
          <a:xfrm>
            <a:off x="6732476" y="1586258"/>
            <a:ext cx="19812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altLang="ja-JP" sz="1400" dirty="0">
                <a:latin typeface="+mn-lt"/>
                <a:ea typeface="+mn-ea"/>
              </a:rPr>
              <a:t>MAC </a:t>
            </a:r>
            <a:r>
              <a:rPr lang="en-US" altLang="ja-JP" sz="1400" dirty="0" err="1" smtClean="0">
                <a:latin typeface="+mn-lt"/>
                <a:ea typeface="+mn-ea"/>
              </a:rPr>
              <a:t>Auth</a:t>
            </a:r>
            <a:r>
              <a:rPr lang="en-US" altLang="ja-JP" sz="1400" dirty="0" smtClean="0">
                <a:latin typeface="+mn-lt"/>
                <a:ea typeface="+mn-ea"/>
              </a:rPr>
              <a:t>/Filter</a:t>
            </a:r>
            <a:endParaRPr lang="en-US" altLang="ja-JP" sz="1400" dirty="0">
              <a:latin typeface="+mn-lt"/>
              <a:ea typeface="+mn-ea"/>
            </a:endParaRPr>
          </a:p>
          <a:p>
            <a:pPr>
              <a:defRPr/>
            </a:pPr>
            <a:r>
              <a:rPr lang="en-US" altLang="ja-JP" sz="1400" dirty="0">
                <a:latin typeface="+mn-lt"/>
                <a:ea typeface="+mn-ea"/>
              </a:rPr>
              <a:t>MAC</a:t>
            </a:r>
            <a:r>
              <a:rPr lang="ja-JP" altLang="en-US" sz="1400" dirty="0">
                <a:latin typeface="+mn-lt"/>
                <a:ea typeface="+mn-ea"/>
              </a:rPr>
              <a:t>：</a:t>
            </a:r>
            <a:r>
              <a:rPr lang="en-US" altLang="ja-JP" sz="1400" dirty="0" smtClean="0">
                <a:latin typeface="+mn-lt"/>
                <a:ea typeface="+mn-ea"/>
              </a:rPr>
              <a:t>x:x:x:x:x:x</a:t>
            </a:r>
            <a:endParaRPr lang="en-US" altLang="ja-JP" sz="1400" dirty="0">
              <a:latin typeface="+mn-lt"/>
              <a:ea typeface="+mn-ea"/>
            </a:endParaRPr>
          </a:p>
        </p:txBody>
      </p:sp>
      <p:grpSp>
        <p:nvGrpSpPr>
          <p:cNvPr id="62" name="グループ化 61"/>
          <p:cNvGrpSpPr>
            <a:grpSpLocks noChangeAspect="1"/>
          </p:cNvGrpSpPr>
          <p:nvPr/>
        </p:nvGrpSpPr>
        <p:grpSpPr>
          <a:xfrm>
            <a:off x="6523741" y="3697443"/>
            <a:ext cx="472258" cy="332998"/>
            <a:chOff x="498441" y="2210099"/>
            <a:chExt cx="472258" cy="332998"/>
          </a:xfrm>
        </p:grpSpPr>
        <p:sp>
          <p:nvSpPr>
            <p:cNvPr id="63" name="角丸四角形 62"/>
            <p:cNvSpPr/>
            <p:nvPr/>
          </p:nvSpPr>
          <p:spPr>
            <a:xfrm>
              <a:off x="567371" y="2214081"/>
              <a:ext cx="337382" cy="21975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64" name="Group 80"/>
            <p:cNvGrpSpPr>
              <a:grpSpLocks noChangeAspect="1"/>
            </p:cNvGrpSpPr>
            <p:nvPr/>
          </p:nvGrpSpPr>
          <p:grpSpPr bwMode="auto">
            <a:xfrm>
              <a:off x="498441" y="2210099"/>
              <a:ext cx="472258" cy="332998"/>
              <a:chOff x="0" y="0"/>
              <a:chExt cx="741" cy="478"/>
            </a:xfrm>
            <a:solidFill>
              <a:schemeClr val="tx1"/>
            </a:solidFill>
            <a:effectLst/>
          </p:grpSpPr>
          <p:sp>
            <p:nvSpPr>
              <p:cNvPr id="65" name="Freeform 81"/>
              <p:cNvSpPr>
                <a:spLocks/>
              </p:cNvSpPr>
              <p:nvPr/>
            </p:nvSpPr>
            <p:spPr bwMode="auto">
              <a:xfrm>
                <a:off x="0" y="344"/>
                <a:ext cx="741" cy="134"/>
              </a:xfrm>
              <a:custGeom>
                <a:avLst/>
                <a:gdLst>
                  <a:gd name="T0" fmla="*/ 0 w 21600"/>
                  <a:gd name="T1" fmla="*/ 21600 h 21600"/>
                  <a:gd name="T2" fmla="*/ 2482 w 21600"/>
                  <a:gd name="T3" fmla="*/ 0 h 21600"/>
                  <a:gd name="T4" fmla="*/ 19210 w 21600"/>
                  <a:gd name="T5" fmla="*/ 0 h 21600"/>
                  <a:gd name="T6" fmla="*/ 21600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482" y="0"/>
                    </a:lnTo>
                    <a:lnTo>
                      <a:pt x="19210" y="0"/>
                    </a:lnTo>
                    <a:lnTo>
                      <a:pt x="21600" y="21600"/>
                    </a:lnTo>
                    <a:lnTo>
                      <a:pt x="0" y="21600"/>
                    </a:lnTo>
                    <a:close/>
                    <a:moveTo>
                      <a:pt x="0" y="21600"/>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66" name="AutoShape 82"/>
              <p:cNvSpPr>
                <a:spLocks/>
              </p:cNvSpPr>
              <p:nvPr/>
            </p:nvSpPr>
            <p:spPr bwMode="auto">
              <a:xfrm>
                <a:off x="89" y="0"/>
                <a:ext cx="567" cy="328"/>
              </a:xfrm>
              <a:custGeom>
                <a:avLst/>
                <a:gdLst>
                  <a:gd name="T0" fmla="*/ 284 w 21600"/>
                  <a:gd name="T1" fmla="*/ 164 h 21600"/>
                  <a:gd name="T2" fmla="*/ 0 60000 65536"/>
                  <a:gd name="T3" fmla="*/ 0 w 21600"/>
                  <a:gd name="T4" fmla="*/ 0 h 21600"/>
                  <a:gd name="T5" fmla="*/ 21600 w 21600"/>
                  <a:gd name="T6" fmla="*/ 21600 h 21600"/>
                </a:gdLst>
                <a:ahLst/>
                <a:cxnLst>
                  <a:cxn ang="T2">
                    <a:pos x="T0" y="T1"/>
                  </a:cxn>
                </a:cxnLst>
                <a:rect l="T3" t="T4" r="T5" b="T6"/>
                <a:pathLst>
                  <a:path w="21600" h="21600">
                    <a:moveTo>
                      <a:pt x="20179" y="0"/>
                    </a:moveTo>
                    <a:cubicBezTo>
                      <a:pt x="1421" y="0"/>
                      <a:pt x="1421" y="0"/>
                      <a:pt x="1421" y="0"/>
                    </a:cubicBezTo>
                    <a:cubicBezTo>
                      <a:pt x="568" y="0"/>
                      <a:pt x="0" y="1227"/>
                      <a:pt x="0" y="2455"/>
                    </a:cubicBezTo>
                    <a:cubicBezTo>
                      <a:pt x="0" y="21600"/>
                      <a:pt x="0" y="21600"/>
                      <a:pt x="0" y="21600"/>
                    </a:cubicBezTo>
                    <a:cubicBezTo>
                      <a:pt x="21600" y="21600"/>
                      <a:pt x="21600" y="21600"/>
                      <a:pt x="21600" y="21600"/>
                    </a:cubicBezTo>
                    <a:cubicBezTo>
                      <a:pt x="21600" y="2455"/>
                      <a:pt x="21600" y="2455"/>
                      <a:pt x="21600" y="2455"/>
                    </a:cubicBezTo>
                    <a:cubicBezTo>
                      <a:pt x="21600" y="1227"/>
                      <a:pt x="20889" y="0"/>
                      <a:pt x="20179" y="0"/>
                    </a:cubicBezTo>
                    <a:close/>
                    <a:moveTo>
                      <a:pt x="20463" y="17918"/>
                    </a:moveTo>
                    <a:cubicBezTo>
                      <a:pt x="20463" y="18900"/>
                      <a:pt x="19895" y="19636"/>
                      <a:pt x="19326" y="19636"/>
                    </a:cubicBezTo>
                    <a:cubicBezTo>
                      <a:pt x="2132" y="19636"/>
                      <a:pt x="2132" y="19636"/>
                      <a:pt x="2132" y="19636"/>
                    </a:cubicBezTo>
                    <a:cubicBezTo>
                      <a:pt x="1563" y="19636"/>
                      <a:pt x="1137" y="18900"/>
                      <a:pt x="1137" y="17918"/>
                    </a:cubicBezTo>
                    <a:cubicBezTo>
                      <a:pt x="1137" y="3927"/>
                      <a:pt x="1137" y="3927"/>
                      <a:pt x="1137" y="3927"/>
                    </a:cubicBezTo>
                    <a:cubicBezTo>
                      <a:pt x="1137" y="2945"/>
                      <a:pt x="1563" y="1964"/>
                      <a:pt x="2132" y="1964"/>
                    </a:cubicBezTo>
                    <a:cubicBezTo>
                      <a:pt x="19326" y="1964"/>
                      <a:pt x="19326" y="1964"/>
                      <a:pt x="19326" y="1964"/>
                    </a:cubicBezTo>
                    <a:cubicBezTo>
                      <a:pt x="19895" y="1964"/>
                      <a:pt x="20463" y="2945"/>
                      <a:pt x="20463" y="3927"/>
                    </a:cubicBezTo>
                    <a:lnTo>
                      <a:pt x="20463" y="17918"/>
                    </a:lnTo>
                    <a:close/>
                    <a:moveTo>
                      <a:pt x="20463" y="17918"/>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grpSp>
      </p:grpSp>
      <p:sp>
        <p:nvSpPr>
          <p:cNvPr id="6" name="乗算 5"/>
          <p:cNvSpPr>
            <a:spLocks noChangeAspect="1"/>
          </p:cNvSpPr>
          <p:nvPr/>
        </p:nvSpPr>
        <p:spPr>
          <a:xfrm>
            <a:off x="6326791" y="3187722"/>
            <a:ext cx="571959" cy="571959"/>
          </a:xfrm>
          <a:prstGeom prst="mathMultiply">
            <a:avLst>
              <a:gd name="adj1" fmla="val 96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Tree>
    <p:extLst>
      <p:ext uri="{BB962C8B-B14F-4D97-AF65-F5344CB8AC3E}">
        <p14:creationId xmlns:p14="http://schemas.microsoft.com/office/powerpoint/2010/main" val="121460765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MAC</a:t>
            </a:r>
            <a:r>
              <a:rPr lang="ja-JP" altLang="en-US" dirty="0" smtClean="0"/>
              <a:t>アドレスと</a:t>
            </a:r>
            <a:r>
              <a:rPr lang="en-US" altLang="ja-JP" dirty="0" smtClean="0"/>
              <a:t>SSID</a:t>
            </a:r>
            <a:r>
              <a:rPr lang="ja-JP" altLang="en-US" dirty="0" smtClean="0"/>
              <a:t>によるセキュリティ</a:t>
            </a:r>
            <a:endParaRPr kumimoji="1" lang="ja-JP" altLang="en-US" dirty="0"/>
          </a:p>
        </p:txBody>
      </p:sp>
      <p:sp>
        <p:nvSpPr>
          <p:cNvPr id="4" name="テキスト プレースホルダー 1"/>
          <p:cNvSpPr txBox="1">
            <a:spLocks/>
          </p:cNvSpPr>
          <p:nvPr/>
        </p:nvSpPr>
        <p:spPr>
          <a:xfrm>
            <a:off x="431800" y="3315574"/>
            <a:ext cx="8277344" cy="1298797"/>
          </a:xfrm>
          <a:prstGeom prst="rect">
            <a:avLst/>
          </a:prstGeom>
        </p:spPr>
        <p:txBody>
          <a:bodyPr lIns="91420" tIns="45710" rIns="91420" bIns="45710">
            <a:spAutoFit/>
          </a:bodyPr>
          <a:lstStyle>
            <a:lvl1pPr marL="280928" indent="-223792" algn="l" defTabSz="684213" rtl="0" eaLnBrk="1" fontAlgn="base" hangingPunct="1">
              <a:lnSpc>
                <a:spcPct val="95000"/>
              </a:lnSpc>
              <a:spcBef>
                <a:spcPts val="1110"/>
              </a:spcBef>
              <a:spcAft>
                <a:spcPct val="0"/>
              </a:spcAft>
              <a:buClr>
                <a:schemeClr val="tx2"/>
              </a:buClr>
              <a:buSzPct val="80000"/>
              <a:buFont typeface="Arial"/>
              <a:buChar char="•"/>
              <a:defRPr kumimoji="1" lang="en-US" sz="2000" b="0" i="0" kern="1200">
                <a:solidFill>
                  <a:schemeClr val="tx2"/>
                </a:solidFill>
                <a:latin typeface="+mn-lt"/>
                <a:ea typeface="ＭＳ Ｐゴシック" charset="0"/>
                <a:cs typeface="CiscoSans ExtraLight"/>
              </a:defRPr>
            </a:lvl1pPr>
            <a:lvl2pPr marL="507895" indent="-215855" algn="l" defTabSz="684213" rtl="0" eaLnBrk="1" fontAlgn="base" hangingPunct="1">
              <a:lnSpc>
                <a:spcPct val="95000"/>
              </a:lnSpc>
              <a:spcBef>
                <a:spcPts val="450"/>
              </a:spcBef>
              <a:spcAft>
                <a:spcPct val="0"/>
              </a:spcAft>
              <a:buClr>
                <a:schemeClr val="tx2"/>
              </a:buClr>
              <a:buSzPct val="80000"/>
              <a:buFont typeface="Arial"/>
              <a:buChar char="•"/>
              <a:defRPr kumimoji="1" lang="en-US" sz="1800" b="0" i="0" kern="1200">
                <a:solidFill>
                  <a:schemeClr val="tx2"/>
                </a:solidFill>
                <a:latin typeface="+mn-lt"/>
                <a:ea typeface="ＭＳ Ｐゴシック" charset="0"/>
                <a:cs typeface="CiscoSans ExtraLight"/>
              </a:defRPr>
            </a:lvl2pPr>
            <a:lvl3pPr marL="747558" indent="-171415" algn="l" defTabSz="684213" rtl="0" eaLnBrk="1" fontAlgn="base" hangingPunct="1">
              <a:lnSpc>
                <a:spcPct val="95000"/>
              </a:lnSpc>
              <a:spcBef>
                <a:spcPts val="625"/>
              </a:spcBef>
              <a:spcAft>
                <a:spcPct val="0"/>
              </a:spcAft>
              <a:buClr>
                <a:schemeClr val="tx2"/>
              </a:buClr>
              <a:buSzPct val="80000"/>
              <a:buFont typeface="Arial"/>
              <a:buChar char="•"/>
              <a:defRPr kumimoji="1" lang="en-US" sz="1600" b="0" i="0" kern="1200">
                <a:solidFill>
                  <a:schemeClr val="tx2"/>
                </a:solidFill>
                <a:latin typeface="+mn-lt"/>
                <a:ea typeface="ＭＳ Ｐゴシック" charset="0"/>
                <a:cs typeface="CiscoSans ExtraLight"/>
              </a:defRPr>
            </a:lvl3pPr>
            <a:lvl4pPr marL="911035" indent="-171415" algn="l" defTabSz="684213" rtl="0" eaLnBrk="1" fontAlgn="base" hangingPunct="1">
              <a:lnSpc>
                <a:spcPct val="95000"/>
              </a:lnSpc>
              <a:spcBef>
                <a:spcPts val="625"/>
              </a:spcBef>
              <a:spcAft>
                <a:spcPct val="0"/>
              </a:spcAft>
              <a:buClr>
                <a:schemeClr val="tx2"/>
              </a:buClr>
              <a:buSzPct val="80000"/>
              <a:buFont typeface="Arial"/>
              <a:buChar char="•"/>
              <a:defRPr kumimoji="1" lang="en-US" sz="1400" b="0" i="0" kern="1200">
                <a:solidFill>
                  <a:schemeClr val="tx2"/>
                </a:solidFill>
                <a:latin typeface="+mn-lt"/>
                <a:ea typeface="ＭＳ Ｐゴシック" charset="0"/>
                <a:cs typeface="CiscoSans ExtraLight"/>
              </a:defRPr>
            </a:lvl4pPr>
            <a:lvl5pPr marL="1082450" indent="-168240" algn="l" defTabSz="684213" rtl="0" eaLnBrk="1" fontAlgn="base" hangingPunct="1">
              <a:lnSpc>
                <a:spcPct val="95000"/>
              </a:lnSpc>
              <a:spcBef>
                <a:spcPts val="625"/>
              </a:spcBef>
              <a:spcAft>
                <a:spcPct val="0"/>
              </a:spcAft>
              <a:buClr>
                <a:schemeClr val="tx2"/>
              </a:buClr>
              <a:buSzPct val="80000"/>
              <a:buFont typeface="Arial"/>
              <a:buChar char="•"/>
              <a:defRPr kumimoji="1" lang="en-US" sz="1200" b="0" i="0" kern="1200">
                <a:solidFill>
                  <a:schemeClr val="tx2"/>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kumimoji="1"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kumimoji="1"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kumimoji="1"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kumimoji="1" sz="1500" kern="1200">
                <a:solidFill>
                  <a:schemeClr val="tx1"/>
                </a:solidFill>
                <a:latin typeface="+mn-lt"/>
                <a:ea typeface="+mn-ea"/>
                <a:cs typeface="+mn-cs"/>
              </a:defRPr>
            </a:lvl9pPr>
          </a:lstStyle>
          <a:p>
            <a:pPr>
              <a:spcBef>
                <a:spcPts val="600"/>
              </a:spcBef>
            </a:pPr>
            <a:r>
              <a:rPr lang="ja-JP" altLang="en-US" sz="1800" dirty="0" smtClean="0"/>
              <a:t>これらのキーとなる</a:t>
            </a:r>
            <a:r>
              <a:rPr lang="en-US" altLang="ja-JP" sz="1800" dirty="0" smtClean="0"/>
              <a:t>MAC</a:t>
            </a:r>
            <a:r>
              <a:rPr lang="ja-JP" altLang="en-US" sz="1800" dirty="0" smtClean="0"/>
              <a:t>アドレスや</a:t>
            </a:r>
            <a:r>
              <a:rPr lang="en-US" altLang="ja-JP" sz="1800" dirty="0" smtClean="0"/>
              <a:t>SSID</a:t>
            </a:r>
            <a:r>
              <a:rPr lang="ja-JP" altLang="en-US" sz="1800" dirty="0" smtClean="0"/>
              <a:t>は無線を傍受することで容易に入手できます。また、</a:t>
            </a:r>
            <a:r>
              <a:rPr lang="ja-JP" altLang="en-US" sz="1800" b="1" dirty="0" smtClean="0">
                <a:solidFill>
                  <a:schemeClr val="bg2"/>
                </a:solidFill>
              </a:rPr>
              <a:t>改竄や詐称も</a:t>
            </a:r>
            <a:r>
              <a:rPr lang="ja-JP" altLang="en-US" sz="1800" dirty="0" smtClean="0"/>
              <a:t>ツールで</a:t>
            </a:r>
            <a:r>
              <a:rPr lang="ja-JP" altLang="en-US" sz="1800" b="1" dirty="0">
                <a:solidFill>
                  <a:schemeClr val="bg2"/>
                </a:solidFill>
              </a:rPr>
              <a:t>簡単</a:t>
            </a:r>
            <a:r>
              <a:rPr lang="ja-JP" altLang="en-US" sz="1800" dirty="0">
                <a:solidFill>
                  <a:schemeClr val="tx1"/>
                </a:solidFill>
              </a:rPr>
              <a:t>に</a:t>
            </a:r>
            <a:r>
              <a:rPr lang="ja-JP" altLang="en-US" sz="1800" dirty="0" smtClean="0"/>
              <a:t>でき入手も容易です。</a:t>
            </a:r>
          </a:p>
          <a:p>
            <a:pPr>
              <a:spcBef>
                <a:spcPts val="600"/>
              </a:spcBef>
            </a:pPr>
            <a:r>
              <a:rPr lang="ja-JP" altLang="en-US" sz="1800" dirty="0" smtClean="0"/>
              <a:t>そのため、</a:t>
            </a:r>
            <a:r>
              <a:rPr lang="ja-JP" altLang="en-US" sz="1800" b="1" dirty="0" smtClean="0">
                <a:solidFill>
                  <a:schemeClr val="bg2"/>
                </a:solidFill>
              </a:rPr>
              <a:t>セキュリティ対策として</a:t>
            </a:r>
            <a:r>
              <a:rPr lang="ja-JP" altLang="en-US" sz="1800" dirty="0" smtClean="0"/>
              <a:t>は考えるのは</a:t>
            </a:r>
            <a:r>
              <a:rPr lang="ja-JP" altLang="en-US" sz="1800" b="1" dirty="0" smtClean="0">
                <a:solidFill>
                  <a:schemeClr val="bg2"/>
                </a:solidFill>
              </a:rPr>
              <a:t>相応しく</a:t>
            </a:r>
            <a:r>
              <a:rPr lang="ja-JP" altLang="en-US" sz="1800" b="1" dirty="0">
                <a:solidFill>
                  <a:schemeClr val="bg2"/>
                </a:solidFill>
              </a:rPr>
              <a:t>ありません</a:t>
            </a:r>
            <a:r>
              <a:rPr lang="ja-JP" altLang="en-US" sz="1800" dirty="0" smtClean="0"/>
              <a:t>。</a:t>
            </a:r>
            <a:endParaRPr lang="en-US" altLang="ja-JP" sz="1800" dirty="0" smtClean="0"/>
          </a:p>
          <a:p>
            <a:pPr>
              <a:spcBef>
                <a:spcPts val="600"/>
              </a:spcBef>
            </a:pPr>
            <a:r>
              <a:rPr lang="ja-JP" altLang="en-US" sz="1800" dirty="0" smtClean="0"/>
              <a:t>逆に、設定することで</a:t>
            </a:r>
            <a:r>
              <a:rPr lang="ja-JP" altLang="en-US" sz="1800" b="1" dirty="0" smtClean="0">
                <a:solidFill>
                  <a:schemeClr val="bg2"/>
                </a:solidFill>
              </a:rPr>
              <a:t>誤った安心感</a:t>
            </a:r>
            <a:r>
              <a:rPr lang="ja-JP" altLang="en-US" sz="1800" dirty="0" smtClean="0"/>
              <a:t>を与える可能性があります。</a:t>
            </a:r>
          </a:p>
        </p:txBody>
      </p:sp>
      <p:sp>
        <p:nvSpPr>
          <p:cNvPr id="7" name="楕円 6"/>
          <p:cNvSpPr>
            <a:spLocks noChangeAspect="1"/>
          </p:cNvSpPr>
          <p:nvPr/>
        </p:nvSpPr>
        <p:spPr>
          <a:xfrm>
            <a:off x="1595603" y="1108336"/>
            <a:ext cx="2207240" cy="2207238"/>
          </a:xfrm>
          <a:prstGeom prst="ellipse">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2800" dirty="0">
                <a:solidFill>
                  <a:schemeClr val="tx1"/>
                </a:solidFill>
              </a:rPr>
              <a:t>MAC</a:t>
            </a:r>
            <a:r>
              <a:rPr kumimoji="1" lang="ja-JP" altLang="en-US" sz="2800" dirty="0">
                <a:solidFill>
                  <a:schemeClr val="tx1"/>
                </a:solidFill>
              </a:rPr>
              <a:t>アドレス</a:t>
            </a:r>
          </a:p>
        </p:txBody>
      </p:sp>
      <p:sp>
        <p:nvSpPr>
          <p:cNvPr id="8" name="楕円 7"/>
          <p:cNvSpPr>
            <a:spLocks noChangeAspect="1"/>
          </p:cNvSpPr>
          <p:nvPr/>
        </p:nvSpPr>
        <p:spPr>
          <a:xfrm>
            <a:off x="5127009" y="1108336"/>
            <a:ext cx="2207240" cy="2207238"/>
          </a:xfrm>
          <a:prstGeom prst="ellipse">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2800" dirty="0" smtClean="0">
                <a:solidFill>
                  <a:schemeClr val="tx1"/>
                </a:solidFill>
              </a:rPr>
              <a:t>ESSID</a:t>
            </a:r>
            <a:endParaRPr kumimoji="1" lang="ja-JP" altLang="en-US" sz="2800" dirty="0">
              <a:solidFill>
                <a:schemeClr val="tx1"/>
              </a:solidFill>
            </a:endParaRPr>
          </a:p>
        </p:txBody>
      </p:sp>
      <p:sp>
        <p:nvSpPr>
          <p:cNvPr id="5" name="正方形/長方形 4"/>
          <p:cNvSpPr/>
          <p:nvPr/>
        </p:nvSpPr>
        <p:spPr>
          <a:xfrm>
            <a:off x="1769840" y="2534573"/>
            <a:ext cx="1858766" cy="220350"/>
          </a:xfrm>
          <a:prstGeom prst="rect">
            <a:avLst/>
          </a:prstGeom>
          <a:solidFill>
            <a:schemeClr val="bg1"/>
          </a:solidFill>
        </p:spPr>
        <p:txBody>
          <a:bodyPr wrap="none" anchor="ctr">
            <a:noAutofit/>
          </a:bodyPr>
          <a:lstStyle/>
          <a:p>
            <a:pPr algn="ctr"/>
            <a:r>
              <a:rPr lang="ja-JP" altLang="en-US" sz="1600" b="1" dirty="0" smtClean="0">
                <a:ln w="3175">
                  <a:solidFill>
                    <a:schemeClr val="bg1"/>
                  </a:solidFill>
                  <a:prstDash val="solid"/>
                </a:ln>
              </a:rPr>
              <a:t>認証 </a:t>
            </a:r>
            <a:r>
              <a:rPr lang="en-US" altLang="ja-JP" sz="1600" b="1" dirty="0" smtClean="0">
                <a:ln w="3175">
                  <a:solidFill>
                    <a:schemeClr val="bg1"/>
                  </a:solidFill>
                  <a:prstDash val="solid"/>
                </a:ln>
              </a:rPr>
              <a:t>/</a:t>
            </a:r>
            <a:r>
              <a:rPr lang="ja-JP" altLang="en-US" sz="1600" b="1" dirty="0" smtClean="0">
                <a:ln w="3175">
                  <a:solidFill>
                    <a:schemeClr val="bg1"/>
                  </a:solidFill>
                  <a:prstDash val="solid"/>
                </a:ln>
              </a:rPr>
              <a:t> フィルタリング</a:t>
            </a:r>
            <a:endParaRPr lang="en-US" altLang="ja-JP" sz="1600" b="1" dirty="0">
              <a:ln w="3175">
                <a:solidFill>
                  <a:schemeClr val="bg1"/>
                </a:solidFill>
                <a:prstDash val="solid"/>
              </a:ln>
            </a:endParaRPr>
          </a:p>
        </p:txBody>
      </p:sp>
      <p:sp>
        <p:nvSpPr>
          <p:cNvPr id="6" name="正方形/長方形 5"/>
          <p:cNvSpPr/>
          <p:nvPr/>
        </p:nvSpPr>
        <p:spPr>
          <a:xfrm>
            <a:off x="5101830" y="2534573"/>
            <a:ext cx="2257598" cy="220350"/>
          </a:xfrm>
          <a:prstGeom prst="rect">
            <a:avLst/>
          </a:prstGeom>
          <a:solidFill>
            <a:schemeClr val="bg1"/>
          </a:solidFill>
        </p:spPr>
        <p:txBody>
          <a:bodyPr wrap="none" anchor="ctr">
            <a:noAutofit/>
          </a:bodyPr>
          <a:lstStyle/>
          <a:p>
            <a:pPr algn="ctr"/>
            <a:r>
              <a:rPr lang="ja-JP" altLang="en-US" sz="1600" b="1" dirty="0" smtClean="0">
                <a:ln w="3175">
                  <a:solidFill>
                    <a:schemeClr val="bg1"/>
                  </a:solidFill>
                  <a:prstDash val="solid"/>
                </a:ln>
              </a:rPr>
              <a:t>ステルス化 </a:t>
            </a:r>
            <a:r>
              <a:rPr lang="en-US" altLang="ja-JP" sz="1600" b="1" dirty="0">
                <a:ln w="3175">
                  <a:solidFill>
                    <a:schemeClr val="bg1"/>
                  </a:solidFill>
                  <a:prstDash val="solid"/>
                </a:ln>
              </a:rPr>
              <a:t>/</a:t>
            </a:r>
            <a:r>
              <a:rPr lang="ja-JP" altLang="en-US" sz="1600" b="1" dirty="0">
                <a:ln w="3175">
                  <a:solidFill>
                    <a:schemeClr val="bg1"/>
                  </a:solidFill>
                  <a:prstDash val="solid"/>
                </a:ln>
              </a:rPr>
              <a:t> </a:t>
            </a:r>
            <a:r>
              <a:rPr lang="en-US" altLang="ja-JP" sz="1600" b="1" dirty="0">
                <a:ln w="3175">
                  <a:solidFill>
                    <a:schemeClr val="bg1"/>
                  </a:solidFill>
                  <a:prstDash val="solid"/>
                </a:ln>
              </a:rPr>
              <a:t>Any</a:t>
            </a:r>
            <a:r>
              <a:rPr lang="ja-JP" altLang="en-US" sz="1600" b="1" dirty="0">
                <a:ln w="3175">
                  <a:solidFill>
                    <a:schemeClr val="bg1"/>
                  </a:solidFill>
                  <a:prstDash val="solid"/>
                </a:ln>
              </a:rPr>
              <a:t>接続拒否</a:t>
            </a:r>
            <a:endParaRPr kumimoji="1" lang="ja-JP" altLang="en-US" sz="1600" b="1" dirty="0">
              <a:ln w="3175">
                <a:solidFill>
                  <a:schemeClr val="bg1"/>
                </a:solidFill>
                <a:prstDash val="solid"/>
              </a:ln>
            </a:endParaRPr>
          </a:p>
        </p:txBody>
      </p:sp>
    </p:spTree>
    <p:extLst>
      <p:ext uri="{BB962C8B-B14F-4D97-AF65-F5344CB8AC3E}">
        <p14:creationId xmlns:p14="http://schemas.microsoft.com/office/powerpoint/2010/main" val="268412708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無線通信の傍受、詐称ツール</a:t>
            </a:r>
            <a:endParaRPr kumimoji="1" lang="ja-JP" altLang="en-US" dirty="0"/>
          </a:p>
        </p:txBody>
      </p:sp>
      <p:pic>
        <p:nvPicPr>
          <p:cNvPr id="5" name="図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7583" y="1776432"/>
            <a:ext cx="2766768" cy="2640360"/>
          </a:xfrm>
          <a:prstGeom prst="rect">
            <a:avLst/>
          </a:prstGeom>
          <a:ln w="9525">
            <a:solidFill>
              <a:schemeClr val="tx1"/>
            </a:solidFill>
          </a:ln>
        </p:spPr>
      </p:pic>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3013" y="1823325"/>
            <a:ext cx="3027606" cy="2640359"/>
          </a:xfrm>
          <a:prstGeom prst="rect">
            <a:avLst/>
          </a:prstGeom>
          <a:ln w="9525">
            <a:solidFill>
              <a:schemeClr val="tx1"/>
            </a:solidFill>
          </a:ln>
        </p:spPr>
      </p:pic>
      <p:pic>
        <p:nvPicPr>
          <p:cNvPr id="3" name="図 2"/>
          <p:cNvPicPr>
            <a:picLocks noChangeAspect="1"/>
          </p:cNvPicPr>
          <p:nvPr/>
        </p:nvPicPr>
        <p:blipFill rotWithShape="1">
          <a:blip r:embed="rId4" cstate="email">
            <a:extLst>
              <a:ext uri="{28A0092B-C50C-407E-A947-70E740481C1C}">
                <a14:useLocalDpi xmlns:a14="http://schemas.microsoft.com/office/drawing/2010/main"/>
              </a:ext>
            </a:extLst>
          </a:blip>
          <a:srcRect r="7096"/>
          <a:stretch/>
        </p:blipFill>
        <p:spPr>
          <a:xfrm>
            <a:off x="5919281" y="1876077"/>
            <a:ext cx="2865944" cy="2640361"/>
          </a:xfrm>
          <a:prstGeom prst="rect">
            <a:avLst/>
          </a:prstGeom>
          <a:ln w="9525">
            <a:solidFill>
              <a:schemeClr val="tx1"/>
            </a:solidFill>
          </a:ln>
        </p:spPr>
      </p:pic>
      <p:sp>
        <p:nvSpPr>
          <p:cNvPr id="6" name="テキスト ボックス 5"/>
          <p:cNvSpPr txBox="1"/>
          <p:nvPr/>
        </p:nvSpPr>
        <p:spPr>
          <a:xfrm>
            <a:off x="437766" y="1347788"/>
            <a:ext cx="8347460" cy="369332"/>
          </a:xfrm>
          <a:prstGeom prst="rect">
            <a:avLst/>
          </a:prstGeom>
          <a:noFill/>
        </p:spPr>
        <p:txBody>
          <a:bodyPr wrap="square" rtlCol="0">
            <a:spAutoFit/>
          </a:bodyPr>
          <a:lstStyle/>
          <a:p>
            <a:r>
              <a:rPr kumimoji="1" lang="ja-JP" altLang="en-US" dirty="0" smtClean="0"/>
              <a:t>ネットでは簡単に無線通信の傍受、詐称することができるツールが無料で入手可能</a:t>
            </a:r>
            <a:endParaRPr kumimoji="1" lang="ja-JP" altLang="en-US" dirty="0"/>
          </a:p>
        </p:txBody>
      </p:sp>
    </p:spTree>
    <p:extLst>
      <p:ext uri="{BB962C8B-B14F-4D97-AF65-F5344CB8AC3E}">
        <p14:creationId xmlns:p14="http://schemas.microsoft.com/office/powerpoint/2010/main" val="161631403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flipH="1">
            <a:off x="6730178" y="2069864"/>
            <a:ext cx="0" cy="7724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グループ化 32"/>
          <p:cNvGrpSpPr>
            <a:grpSpLocks noChangeAspect="1"/>
          </p:cNvGrpSpPr>
          <p:nvPr/>
        </p:nvGrpSpPr>
        <p:grpSpPr>
          <a:xfrm rot="5400000">
            <a:off x="6262294" y="3368417"/>
            <a:ext cx="950967" cy="118871"/>
            <a:chOff x="1092146" y="2164417"/>
            <a:chExt cx="6517328" cy="814666"/>
          </a:xfrm>
        </p:grpSpPr>
        <p:grpSp>
          <p:nvGrpSpPr>
            <p:cNvPr id="34" name="グループ化 33"/>
            <p:cNvGrpSpPr/>
            <p:nvPr/>
          </p:nvGrpSpPr>
          <p:grpSpPr>
            <a:xfrm>
              <a:off x="1092146" y="2164417"/>
              <a:ext cx="6517328" cy="814666"/>
              <a:chOff x="1092146" y="2164417"/>
              <a:chExt cx="6517328" cy="814666"/>
            </a:xfrm>
          </p:grpSpPr>
          <p:grpSp>
            <p:nvGrpSpPr>
              <p:cNvPr id="48" name="グループ化 47"/>
              <p:cNvGrpSpPr>
                <a:grpSpLocks noChangeAspect="1"/>
              </p:cNvGrpSpPr>
              <p:nvPr/>
            </p:nvGrpSpPr>
            <p:grpSpPr>
              <a:xfrm>
                <a:off x="1092146" y="2164417"/>
                <a:ext cx="1629332" cy="814666"/>
                <a:chOff x="1793604" y="1671750"/>
                <a:chExt cx="3600000" cy="1800000"/>
              </a:xfrm>
            </p:grpSpPr>
            <p:sp>
              <p:nvSpPr>
                <p:cNvPr id="58" name="円弧 57"/>
                <p:cNvSpPr/>
                <p:nvPr/>
              </p:nvSpPr>
              <p:spPr>
                <a:xfrm>
                  <a:off x="1793604" y="1671750"/>
                  <a:ext cx="1800000" cy="1800000"/>
                </a:xfrm>
                <a:prstGeom prst="arc">
                  <a:avLst>
                    <a:gd name="adj1" fmla="val 10791133"/>
                    <a:gd name="adj2" fmla="val 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9" name="円弧 58"/>
                <p:cNvSpPr/>
                <p:nvPr/>
              </p:nvSpPr>
              <p:spPr>
                <a:xfrm flipV="1">
                  <a:off x="3593604" y="1671750"/>
                  <a:ext cx="1800000" cy="1800000"/>
                </a:xfrm>
                <a:prstGeom prst="arc">
                  <a:avLst>
                    <a:gd name="adj1" fmla="val 10791133"/>
                    <a:gd name="adj2" fmla="val 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49" name="グループ化 48"/>
              <p:cNvGrpSpPr>
                <a:grpSpLocks noChangeAspect="1"/>
              </p:cNvGrpSpPr>
              <p:nvPr/>
            </p:nvGrpSpPr>
            <p:grpSpPr>
              <a:xfrm>
                <a:off x="2721478" y="2164417"/>
                <a:ext cx="1629332" cy="814666"/>
                <a:chOff x="1793604" y="1671750"/>
                <a:chExt cx="3600000" cy="1800000"/>
              </a:xfrm>
            </p:grpSpPr>
            <p:sp>
              <p:nvSpPr>
                <p:cNvPr id="56" name="円弧 55"/>
                <p:cNvSpPr/>
                <p:nvPr/>
              </p:nvSpPr>
              <p:spPr>
                <a:xfrm>
                  <a:off x="1793604" y="1671750"/>
                  <a:ext cx="1800000" cy="1800000"/>
                </a:xfrm>
                <a:prstGeom prst="arc">
                  <a:avLst>
                    <a:gd name="adj1" fmla="val 10791133"/>
                    <a:gd name="adj2" fmla="val 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円弧 56"/>
                <p:cNvSpPr/>
                <p:nvPr/>
              </p:nvSpPr>
              <p:spPr>
                <a:xfrm flipV="1">
                  <a:off x="3593604" y="1671750"/>
                  <a:ext cx="1800000" cy="1800000"/>
                </a:xfrm>
                <a:prstGeom prst="arc">
                  <a:avLst>
                    <a:gd name="adj1" fmla="val 10791133"/>
                    <a:gd name="adj2" fmla="val 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50" name="グループ化 49"/>
              <p:cNvGrpSpPr>
                <a:grpSpLocks noChangeAspect="1"/>
              </p:cNvGrpSpPr>
              <p:nvPr/>
            </p:nvGrpSpPr>
            <p:grpSpPr>
              <a:xfrm>
                <a:off x="4350810" y="2164417"/>
                <a:ext cx="1629332" cy="814666"/>
                <a:chOff x="1793604" y="1671750"/>
                <a:chExt cx="3600000" cy="1800000"/>
              </a:xfrm>
            </p:grpSpPr>
            <p:sp>
              <p:nvSpPr>
                <p:cNvPr id="54" name="円弧 53"/>
                <p:cNvSpPr/>
                <p:nvPr/>
              </p:nvSpPr>
              <p:spPr>
                <a:xfrm>
                  <a:off x="1793604" y="1671750"/>
                  <a:ext cx="1800000" cy="1800000"/>
                </a:xfrm>
                <a:prstGeom prst="arc">
                  <a:avLst>
                    <a:gd name="adj1" fmla="val 10791133"/>
                    <a:gd name="adj2" fmla="val 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5" name="円弧 54"/>
                <p:cNvSpPr/>
                <p:nvPr/>
              </p:nvSpPr>
              <p:spPr>
                <a:xfrm flipV="1">
                  <a:off x="3593604" y="1671750"/>
                  <a:ext cx="1800000" cy="1800000"/>
                </a:xfrm>
                <a:prstGeom prst="arc">
                  <a:avLst>
                    <a:gd name="adj1" fmla="val 10791133"/>
                    <a:gd name="adj2" fmla="val 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51" name="グループ化 50"/>
              <p:cNvGrpSpPr>
                <a:grpSpLocks noChangeAspect="1"/>
              </p:cNvGrpSpPr>
              <p:nvPr/>
            </p:nvGrpSpPr>
            <p:grpSpPr>
              <a:xfrm>
                <a:off x="5980142" y="2164417"/>
                <a:ext cx="1629332" cy="814666"/>
                <a:chOff x="1793604" y="1671750"/>
                <a:chExt cx="3600000" cy="1800000"/>
              </a:xfrm>
            </p:grpSpPr>
            <p:sp>
              <p:nvSpPr>
                <p:cNvPr id="52" name="円弧 51"/>
                <p:cNvSpPr/>
                <p:nvPr/>
              </p:nvSpPr>
              <p:spPr>
                <a:xfrm>
                  <a:off x="1793604" y="1671750"/>
                  <a:ext cx="1800000" cy="1800000"/>
                </a:xfrm>
                <a:prstGeom prst="arc">
                  <a:avLst>
                    <a:gd name="adj1" fmla="val 10791133"/>
                    <a:gd name="adj2" fmla="val 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円弧 52"/>
                <p:cNvSpPr/>
                <p:nvPr/>
              </p:nvSpPr>
              <p:spPr>
                <a:xfrm flipV="1">
                  <a:off x="3593604" y="1671750"/>
                  <a:ext cx="1800000" cy="1800000"/>
                </a:xfrm>
                <a:prstGeom prst="arc">
                  <a:avLst>
                    <a:gd name="adj1" fmla="val 10791133"/>
                    <a:gd name="adj2" fmla="val 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35" name="グループ化 34"/>
            <p:cNvGrpSpPr/>
            <p:nvPr/>
          </p:nvGrpSpPr>
          <p:grpSpPr>
            <a:xfrm flipV="1">
              <a:off x="1092146" y="2164417"/>
              <a:ext cx="6517328" cy="814666"/>
              <a:chOff x="1092146" y="2164417"/>
              <a:chExt cx="6517328" cy="814666"/>
            </a:xfrm>
          </p:grpSpPr>
          <p:grpSp>
            <p:nvGrpSpPr>
              <p:cNvPr id="36" name="グループ化 35"/>
              <p:cNvGrpSpPr>
                <a:grpSpLocks noChangeAspect="1"/>
              </p:cNvGrpSpPr>
              <p:nvPr/>
            </p:nvGrpSpPr>
            <p:grpSpPr>
              <a:xfrm>
                <a:off x="1092146" y="2164417"/>
                <a:ext cx="1629332" cy="814666"/>
                <a:chOff x="1793604" y="1671750"/>
                <a:chExt cx="3600000" cy="1800000"/>
              </a:xfrm>
            </p:grpSpPr>
            <p:sp>
              <p:nvSpPr>
                <p:cNvPr id="46" name="円弧 45"/>
                <p:cNvSpPr/>
                <p:nvPr/>
              </p:nvSpPr>
              <p:spPr>
                <a:xfrm>
                  <a:off x="1793604" y="1671750"/>
                  <a:ext cx="1800000" cy="1800000"/>
                </a:xfrm>
                <a:prstGeom prst="arc">
                  <a:avLst>
                    <a:gd name="adj1" fmla="val 10791133"/>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円弧 46"/>
                <p:cNvSpPr/>
                <p:nvPr/>
              </p:nvSpPr>
              <p:spPr>
                <a:xfrm flipV="1">
                  <a:off x="3593604" y="1671750"/>
                  <a:ext cx="1800000" cy="1800000"/>
                </a:xfrm>
                <a:prstGeom prst="arc">
                  <a:avLst>
                    <a:gd name="adj1" fmla="val 10791133"/>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7" name="グループ化 36"/>
              <p:cNvGrpSpPr>
                <a:grpSpLocks noChangeAspect="1"/>
              </p:cNvGrpSpPr>
              <p:nvPr/>
            </p:nvGrpSpPr>
            <p:grpSpPr>
              <a:xfrm>
                <a:off x="2721478" y="2164417"/>
                <a:ext cx="1629332" cy="814666"/>
                <a:chOff x="1793604" y="1671750"/>
                <a:chExt cx="3600000" cy="1800000"/>
              </a:xfrm>
            </p:grpSpPr>
            <p:sp>
              <p:nvSpPr>
                <p:cNvPr id="44" name="円弧 43"/>
                <p:cNvSpPr/>
                <p:nvPr/>
              </p:nvSpPr>
              <p:spPr>
                <a:xfrm>
                  <a:off x="1793604" y="1671750"/>
                  <a:ext cx="1800000" cy="1800000"/>
                </a:xfrm>
                <a:prstGeom prst="arc">
                  <a:avLst>
                    <a:gd name="adj1" fmla="val 10791133"/>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円弧 44"/>
                <p:cNvSpPr/>
                <p:nvPr/>
              </p:nvSpPr>
              <p:spPr>
                <a:xfrm flipV="1">
                  <a:off x="3593604" y="1671750"/>
                  <a:ext cx="1800000" cy="1800000"/>
                </a:xfrm>
                <a:prstGeom prst="arc">
                  <a:avLst>
                    <a:gd name="adj1" fmla="val 10791133"/>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8" name="グループ化 37"/>
              <p:cNvGrpSpPr>
                <a:grpSpLocks noChangeAspect="1"/>
              </p:cNvGrpSpPr>
              <p:nvPr/>
            </p:nvGrpSpPr>
            <p:grpSpPr>
              <a:xfrm>
                <a:off x="4350810" y="2164417"/>
                <a:ext cx="1629332" cy="814666"/>
                <a:chOff x="1793604" y="1671750"/>
                <a:chExt cx="3600000" cy="1800000"/>
              </a:xfrm>
            </p:grpSpPr>
            <p:sp>
              <p:nvSpPr>
                <p:cNvPr id="42" name="円弧 41"/>
                <p:cNvSpPr/>
                <p:nvPr/>
              </p:nvSpPr>
              <p:spPr>
                <a:xfrm>
                  <a:off x="1793604" y="1671750"/>
                  <a:ext cx="1800000" cy="1800000"/>
                </a:xfrm>
                <a:prstGeom prst="arc">
                  <a:avLst>
                    <a:gd name="adj1" fmla="val 10791133"/>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円弧 42"/>
                <p:cNvSpPr/>
                <p:nvPr/>
              </p:nvSpPr>
              <p:spPr>
                <a:xfrm flipV="1">
                  <a:off x="3593604" y="1671750"/>
                  <a:ext cx="1800000" cy="1800000"/>
                </a:xfrm>
                <a:prstGeom prst="arc">
                  <a:avLst>
                    <a:gd name="adj1" fmla="val 10791133"/>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9" name="グループ化 38"/>
              <p:cNvGrpSpPr>
                <a:grpSpLocks noChangeAspect="1"/>
              </p:cNvGrpSpPr>
              <p:nvPr/>
            </p:nvGrpSpPr>
            <p:grpSpPr>
              <a:xfrm>
                <a:off x="5980142" y="2164417"/>
                <a:ext cx="1629332" cy="814666"/>
                <a:chOff x="1793604" y="1671750"/>
                <a:chExt cx="3600000" cy="1800000"/>
              </a:xfrm>
            </p:grpSpPr>
            <p:sp>
              <p:nvSpPr>
                <p:cNvPr id="40" name="円弧 39"/>
                <p:cNvSpPr/>
                <p:nvPr/>
              </p:nvSpPr>
              <p:spPr>
                <a:xfrm>
                  <a:off x="1793604" y="1671750"/>
                  <a:ext cx="1800000" cy="1800000"/>
                </a:xfrm>
                <a:prstGeom prst="arc">
                  <a:avLst>
                    <a:gd name="adj1" fmla="val 10791133"/>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円弧 40"/>
                <p:cNvSpPr/>
                <p:nvPr/>
              </p:nvSpPr>
              <p:spPr>
                <a:xfrm flipV="1">
                  <a:off x="3593604" y="1671750"/>
                  <a:ext cx="1800000" cy="1800000"/>
                </a:xfrm>
                <a:prstGeom prst="arc">
                  <a:avLst>
                    <a:gd name="adj1" fmla="val 10791133"/>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sp>
        <p:nvSpPr>
          <p:cNvPr id="2" name="タイトル 1"/>
          <p:cNvSpPr>
            <a:spLocks noGrp="1"/>
          </p:cNvSpPr>
          <p:nvPr>
            <p:ph type="title"/>
          </p:nvPr>
        </p:nvSpPr>
        <p:spPr/>
        <p:txBody>
          <a:bodyPr/>
          <a:lstStyle/>
          <a:p>
            <a:r>
              <a:rPr lang="en-US" altLang="ja-JP" dirty="0" smtClean="0"/>
              <a:t>PSK</a:t>
            </a:r>
            <a:r>
              <a:rPr lang="ja-JP" altLang="en-US" dirty="0" smtClean="0"/>
              <a:t> </a:t>
            </a:r>
            <a:r>
              <a:rPr lang="en-US" altLang="ja-JP" dirty="0" smtClean="0"/>
              <a:t>(Pre-Shared Key)</a:t>
            </a:r>
            <a:endParaRPr kumimoji="1" lang="ja-JP" altLang="en-US" dirty="0"/>
          </a:p>
        </p:txBody>
      </p:sp>
      <p:sp>
        <p:nvSpPr>
          <p:cNvPr id="3" name="Text Box 4"/>
          <p:cNvSpPr txBox="1">
            <a:spLocks noChangeArrowheads="1"/>
          </p:cNvSpPr>
          <p:nvPr/>
        </p:nvSpPr>
        <p:spPr bwMode="auto">
          <a:xfrm>
            <a:off x="431800" y="1961893"/>
            <a:ext cx="4036670"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180975" indent="-180975">
              <a:buFont typeface="Arial" panose="020B0604020202020204" pitchFamily="34" charset="0"/>
              <a:buChar char="•"/>
              <a:defRPr/>
            </a:pPr>
            <a:r>
              <a:rPr lang="ja-JP" altLang="en-US" sz="1600" dirty="0">
                <a:latin typeface="+mn-lt"/>
                <a:ea typeface="+mn-ea"/>
              </a:rPr>
              <a:t>認証サーバが必要なく手軽に設定が可能で、小規模環境での利用が考えられます。</a:t>
            </a:r>
            <a:endParaRPr lang="en-US" altLang="ja-JP" sz="1600" dirty="0">
              <a:latin typeface="+mn-lt"/>
              <a:ea typeface="+mn-ea"/>
            </a:endParaRPr>
          </a:p>
          <a:p>
            <a:pPr marL="180975" indent="-180975">
              <a:buFont typeface="Arial" panose="020B0604020202020204" pitchFamily="34" charset="0"/>
              <a:buChar char="•"/>
              <a:defRPr/>
            </a:pPr>
            <a:r>
              <a:rPr lang="ja-JP" altLang="en-US" sz="1600" dirty="0" smtClean="0">
                <a:latin typeface="+mn-lt"/>
                <a:ea typeface="+mn-ea"/>
              </a:rPr>
              <a:t>同じキーを設定すればよいだけですので、認証としてはあまりセキュリティは高くなく、</a:t>
            </a:r>
            <a:r>
              <a:rPr lang="ja-JP" altLang="en-US" sz="1600" dirty="0">
                <a:solidFill>
                  <a:srgbClr val="435153"/>
                </a:solidFill>
                <a:latin typeface="+mn-lt"/>
                <a:ea typeface="+mn-ea"/>
              </a:rPr>
              <a:t>ユーザの退職や機器</a:t>
            </a:r>
            <a:r>
              <a:rPr lang="ja-JP" altLang="en-US" sz="1600" dirty="0" smtClean="0">
                <a:solidFill>
                  <a:srgbClr val="435153"/>
                </a:solidFill>
                <a:latin typeface="+mn-lt"/>
                <a:ea typeface="+mn-ea"/>
              </a:rPr>
              <a:t>紛失、</a:t>
            </a:r>
            <a:r>
              <a:rPr lang="ja-JP" altLang="en-US" sz="1600" dirty="0" smtClean="0">
                <a:latin typeface="+mn-lt"/>
                <a:ea typeface="+mn-ea"/>
              </a:rPr>
              <a:t>辞書攻撃、総当</a:t>
            </a:r>
            <a:r>
              <a:rPr lang="ja-JP" altLang="en-US" sz="1600" dirty="0">
                <a:solidFill>
                  <a:srgbClr val="435153"/>
                </a:solidFill>
                <a:latin typeface="+mn-lt"/>
                <a:ea typeface="+mn-ea"/>
              </a:rPr>
              <a:t>などパスワードの</a:t>
            </a:r>
            <a:r>
              <a:rPr lang="ja-JP" altLang="en-US" sz="1600" dirty="0" smtClean="0">
                <a:solidFill>
                  <a:srgbClr val="435153"/>
                </a:solidFill>
                <a:latin typeface="+mn-lt"/>
                <a:ea typeface="+mn-ea"/>
              </a:rPr>
              <a:t>漏洩した場合</a:t>
            </a:r>
            <a:r>
              <a:rPr lang="ja-JP" altLang="en-US" sz="1600" dirty="0">
                <a:solidFill>
                  <a:srgbClr val="435153"/>
                </a:solidFill>
                <a:latin typeface="+mn-lt"/>
                <a:ea typeface="+mn-ea"/>
              </a:rPr>
              <a:t>、全て</a:t>
            </a:r>
            <a:r>
              <a:rPr lang="ja-JP" altLang="en-US" sz="1600" dirty="0" smtClean="0">
                <a:solidFill>
                  <a:srgbClr val="435153"/>
                </a:solidFill>
                <a:latin typeface="+mn-lt"/>
                <a:ea typeface="+mn-ea"/>
              </a:rPr>
              <a:t>の機器で変更</a:t>
            </a:r>
            <a:r>
              <a:rPr lang="ja-JP" altLang="en-US" sz="1600" dirty="0">
                <a:solidFill>
                  <a:srgbClr val="435153"/>
                </a:solidFill>
                <a:latin typeface="+mn-lt"/>
                <a:ea typeface="+mn-ea"/>
              </a:rPr>
              <a:t>をする</a:t>
            </a:r>
            <a:r>
              <a:rPr lang="ja-JP" altLang="en-US" sz="1600" dirty="0" smtClean="0">
                <a:solidFill>
                  <a:srgbClr val="435153"/>
                </a:solidFill>
                <a:latin typeface="+mn-lt"/>
                <a:ea typeface="+mn-ea"/>
              </a:rPr>
              <a:t>必要が</a:t>
            </a:r>
            <a:r>
              <a:rPr lang="ja-JP" altLang="en-US" sz="1600" dirty="0" smtClean="0">
                <a:latin typeface="+mn-lt"/>
                <a:ea typeface="+mn-ea"/>
              </a:rPr>
              <a:t>あります。</a:t>
            </a:r>
            <a:endParaRPr lang="en-US" altLang="ja-JP" sz="1600" dirty="0" smtClean="0">
              <a:latin typeface="+mn-lt"/>
              <a:ea typeface="+mn-ea"/>
            </a:endParaRPr>
          </a:p>
          <a:p>
            <a:pPr marL="180975" indent="-180975">
              <a:buFont typeface="Arial" panose="020B0604020202020204" pitchFamily="34" charset="0"/>
              <a:buChar char="•"/>
              <a:defRPr/>
            </a:pPr>
            <a:r>
              <a:rPr lang="ja-JP" altLang="en-US" sz="1600" dirty="0" smtClean="0">
                <a:latin typeface="+mn-lt"/>
                <a:ea typeface="+mn-ea"/>
              </a:rPr>
              <a:t>運用</a:t>
            </a:r>
            <a:r>
              <a:rPr lang="ja-JP" altLang="en-US" sz="1600" dirty="0">
                <a:latin typeface="+mn-lt"/>
                <a:ea typeface="+mn-ea"/>
              </a:rPr>
              <a:t>としては、長いキーを設定する、定期的にキーを変更するなどの運用が</a:t>
            </a:r>
            <a:r>
              <a:rPr lang="ja-JP" altLang="en-US" sz="1600" dirty="0" smtClean="0">
                <a:latin typeface="+mn-lt"/>
                <a:ea typeface="+mn-ea"/>
              </a:rPr>
              <a:t>必要</a:t>
            </a:r>
            <a:endParaRPr lang="en-US" altLang="ja-JP" sz="1600" dirty="0">
              <a:latin typeface="+mn-lt"/>
              <a:ea typeface="+mn-ea"/>
            </a:endParaRPr>
          </a:p>
          <a:p>
            <a:pPr marL="180975" indent="-180975">
              <a:buFont typeface="Arial" panose="020B0604020202020204" pitchFamily="34" charset="0"/>
              <a:buChar char="•"/>
              <a:defRPr/>
            </a:pPr>
            <a:r>
              <a:rPr lang="en-US" altLang="ja-JP" sz="1600" dirty="0">
                <a:latin typeface="+mn-lt"/>
                <a:ea typeface="+mn-ea"/>
              </a:rPr>
              <a:t>ASCII</a:t>
            </a:r>
            <a:r>
              <a:rPr lang="ja-JP" altLang="en-US" sz="1600" dirty="0">
                <a:latin typeface="+mn-lt"/>
                <a:ea typeface="+mn-ea"/>
              </a:rPr>
              <a:t>では</a:t>
            </a:r>
            <a:r>
              <a:rPr lang="en-US" altLang="ja-JP" sz="1600" dirty="0">
                <a:latin typeface="+mn-lt"/>
                <a:ea typeface="+mn-ea"/>
              </a:rPr>
              <a:t>8</a:t>
            </a:r>
            <a:r>
              <a:rPr lang="ja-JP" altLang="en-US" sz="1600" dirty="0">
                <a:latin typeface="+mn-lt"/>
                <a:ea typeface="+mn-ea"/>
              </a:rPr>
              <a:t>～</a:t>
            </a:r>
            <a:r>
              <a:rPr lang="en-US" altLang="ja-JP" sz="1600" dirty="0">
                <a:latin typeface="+mn-lt"/>
                <a:ea typeface="+mn-ea"/>
              </a:rPr>
              <a:t>63</a:t>
            </a:r>
            <a:r>
              <a:rPr lang="ja-JP" altLang="en-US" sz="1600" dirty="0">
                <a:latin typeface="+mn-lt"/>
                <a:ea typeface="+mn-ea"/>
              </a:rPr>
              <a:t>文字。</a:t>
            </a:r>
            <a:r>
              <a:rPr lang="en-US" altLang="ja-JP" sz="1600" dirty="0">
                <a:latin typeface="+mn-lt"/>
                <a:ea typeface="+mn-ea"/>
              </a:rPr>
              <a:t>Hex</a:t>
            </a:r>
            <a:r>
              <a:rPr lang="ja-JP" altLang="en-US" sz="1600" dirty="0">
                <a:latin typeface="+mn-lt"/>
                <a:ea typeface="+mn-ea"/>
              </a:rPr>
              <a:t>では</a:t>
            </a:r>
            <a:r>
              <a:rPr lang="en-US" altLang="ja-JP" sz="1600" dirty="0">
                <a:latin typeface="+mn-lt"/>
                <a:ea typeface="+mn-ea"/>
              </a:rPr>
              <a:t>64</a:t>
            </a:r>
            <a:r>
              <a:rPr lang="ja-JP" altLang="en-US" sz="1600" dirty="0" smtClean="0">
                <a:latin typeface="+mn-lt"/>
                <a:ea typeface="+mn-ea"/>
              </a:rPr>
              <a:t>文字</a:t>
            </a:r>
            <a:endParaRPr lang="en-US" altLang="ja-JP" sz="1600" dirty="0">
              <a:latin typeface="+mn-lt"/>
              <a:ea typeface="+mn-ea"/>
            </a:endParaRPr>
          </a:p>
        </p:txBody>
      </p:sp>
      <p:sp>
        <p:nvSpPr>
          <p:cNvPr id="4" name="正方形/長方形 3"/>
          <p:cNvSpPr/>
          <p:nvPr/>
        </p:nvSpPr>
        <p:spPr>
          <a:xfrm>
            <a:off x="431800" y="1347788"/>
            <a:ext cx="4169076" cy="646331"/>
          </a:xfrm>
          <a:prstGeom prst="rect">
            <a:avLst/>
          </a:prstGeom>
        </p:spPr>
        <p:txBody>
          <a:bodyPr wrap="square">
            <a:spAutoFit/>
          </a:bodyPr>
          <a:lstStyle/>
          <a:p>
            <a:pPr>
              <a:defRPr/>
            </a:pPr>
            <a:r>
              <a:rPr lang="ja-JP" altLang="en-US" dirty="0">
                <a:solidFill>
                  <a:schemeClr val="bg2"/>
                </a:solidFill>
                <a:latin typeface="+mn-lt"/>
                <a:ea typeface="+mn-ea"/>
              </a:rPr>
              <a:t>クライアント側と無線側で同じ</a:t>
            </a:r>
            <a:r>
              <a:rPr lang="en-US" altLang="ja-JP" dirty="0" smtClean="0">
                <a:solidFill>
                  <a:schemeClr val="bg2"/>
                </a:solidFill>
                <a:latin typeface="+mn-lt"/>
                <a:ea typeface="+mn-ea"/>
              </a:rPr>
              <a:t>Key(PSK)</a:t>
            </a:r>
            <a:r>
              <a:rPr lang="ja-JP" altLang="en-US" dirty="0" smtClean="0">
                <a:solidFill>
                  <a:schemeClr val="bg2"/>
                </a:solidFill>
                <a:latin typeface="+mn-lt"/>
                <a:ea typeface="+mn-ea"/>
              </a:rPr>
              <a:t>を</a:t>
            </a:r>
            <a:r>
              <a:rPr lang="ja-JP" altLang="en-US" dirty="0">
                <a:solidFill>
                  <a:schemeClr val="bg2"/>
                </a:solidFill>
                <a:latin typeface="+mn-lt"/>
                <a:ea typeface="+mn-ea"/>
              </a:rPr>
              <a:t>設定することで接続可能にする</a:t>
            </a:r>
            <a:r>
              <a:rPr lang="ja-JP" altLang="en-US" dirty="0" smtClean="0">
                <a:solidFill>
                  <a:schemeClr val="bg2"/>
                </a:solidFill>
                <a:latin typeface="+mn-lt"/>
                <a:ea typeface="+mn-ea"/>
              </a:rPr>
              <a:t>方式</a:t>
            </a:r>
            <a:endParaRPr lang="en-US" altLang="ja-JP" dirty="0">
              <a:solidFill>
                <a:schemeClr val="bg2"/>
              </a:solidFill>
              <a:latin typeface="+mn-lt"/>
              <a:ea typeface="+mn-ea"/>
            </a:endParaRPr>
          </a:p>
        </p:txBody>
      </p:sp>
      <p:sp>
        <p:nvSpPr>
          <p:cNvPr id="5" name="正方形/長方形 4"/>
          <p:cNvSpPr/>
          <p:nvPr/>
        </p:nvSpPr>
        <p:spPr>
          <a:xfrm>
            <a:off x="4713316" y="1347788"/>
            <a:ext cx="4071909" cy="3168650"/>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15" name="グループ化 14"/>
          <p:cNvGrpSpPr>
            <a:grpSpLocks noChangeAspect="1"/>
          </p:cNvGrpSpPr>
          <p:nvPr/>
        </p:nvGrpSpPr>
        <p:grpSpPr>
          <a:xfrm>
            <a:off x="6499322" y="2715982"/>
            <a:ext cx="499896" cy="507453"/>
            <a:chOff x="3717728" y="3067535"/>
            <a:chExt cx="523846" cy="531765"/>
          </a:xfrm>
        </p:grpSpPr>
        <p:sp>
          <p:nvSpPr>
            <p:cNvPr id="16" name="Freeform 14"/>
            <p:cNvSpPr>
              <a:spLocks noEditPoints="1"/>
            </p:cNvSpPr>
            <p:nvPr/>
          </p:nvSpPr>
          <p:spPr bwMode="auto">
            <a:xfrm>
              <a:off x="3864091" y="3216164"/>
              <a:ext cx="231120" cy="234506"/>
            </a:xfrm>
            <a:custGeom>
              <a:avLst/>
              <a:gdLst>
                <a:gd name="T0" fmla="*/ 384 w 511"/>
                <a:gd name="T1" fmla="*/ 0 h 511"/>
                <a:gd name="T2" fmla="*/ 127 w 511"/>
                <a:gd name="T3" fmla="*/ 0 h 511"/>
                <a:gd name="T4" fmla="*/ 0 w 511"/>
                <a:gd name="T5" fmla="*/ 127 h 511"/>
                <a:gd name="T6" fmla="*/ 0 w 511"/>
                <a:gd name="T7" fmla="*/ 384 h 511"/>
                <a:gd name="T8" fmla="*/ 127 w 511"/>
                <a:gd name="T9" fmla="*/ 511 h 511"/>
                <a:gd name="T10" fmla="*/ 384 w 511"/>
                <a:gd name="T11" fmla="*/ 511 h 511"/>
                <a:gd name="T12" fmla="*/ 511 w 511"/>
                <a:gd name="T13" fmla="*/ 384 h 511"/>
                <a:gd name="T14" fmla="*/ 511 w 511"/>
                <a:gd name="T15" fmla="*/ 127 h 511"/>
                <a:gd name="T16" fmla="*/ 384 w 511"/>
                <a:gd name="T17" fmla="*/ 0 h 511"/>
                <a:gd name="T18" fmla="*/ 275 w 511"/>
                <a:gd name="T19" fmla="*/ 85 h 511"/>
                <a:gd name="T20" fmla="*/ 236 w 511"/>
                <a:gd name="T21" fmla="*/ 85 h 511"/>
                <a:gd name="T22" fmla="*/ 236 w 511"/>
                <a:gd name="T23" fmla="*/ 45 h 511"/>
                <a:gd name="T24" fmla="*/ 275 w 511"/>
                <a:gd name="T25" fmla="*/ 45 h 511"/>
                <a:gd name="T26" fmla="*/ 275 w 511"/>
                <a:gd name="T27" fmla="*/ 8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1" h="511">
                  <a:moveTo>
                    <a:pt x="384" y="0"/>
                  </a:moveTo>
                  <a:cubicBezTo>
                    <a:pt x="127" y="0"/>
                    <a:pt x="127" y="0"/>
                    <a:pt x="127" y="0"/>
                  </a:cubicBezTo>
                  <a:cubicBezTo>
                    <a:pt x="57" y="0"/>
                    <a:pt x="0" y="57"/>
                    <a:pt x="0" y="127"/>
                  </a:cubicBezTo>
                  <a:cubicBezTo>
                    <a:pt x="0" y="384"/>
                    <a:pt x="0" y="384"/>
                    <a:pt x="0" y="384"/>
                  </a:cubicBezTo>
                  <a:cubicBezTo>
                    <a:pt x="0" y="454"/>
                    <a:pt x="57" y="511"/>
                    <a:pt x="127" y="511"/>
                  </a:cubicBezTo>
                  <a:cubicBezTo>
                    <a:pt x="384" y="511"/>
                    <a:pt x="384" y="511"/>
                    <a:pt x="384" y="511"/>
                  </a:cubicBezTo>
                  <a:cubicBezTo>
                    <a:pt x="454" y="511"/>
                    <a:pt x="511" y="454"/>
                    <a:pt x="511" y="384"/>
                  </a:cubicBezTo>
                  <a:cubicBezTo>
                    <a:pt x="511" y="127"/>
                    <a:pt x="511" y="127"/>
                    <a:pt x="511" y="127"/>
                  </a:cubicBezTo>
                  <a:cubicBezTo>
                    <a:pt x="511" y="57"/>
                    <a:pt x="454" y="0"/>
                    <a:pt x="384" y="0"/>
                  </a:cubicBezTo>
                  <a:close/>
                  <a:moveTo>
                    <a:pt x="275" y="85"/>
                  </a:moveTo>
                  <a:cubicBezTo>
                    <a:pt x="236" y="85"/>
                    <a:pt x="236" y="85"/>
                    <a:pt x="236" y="85"/>
                  </a:cubicBezTo>
                  <a:cubicBezTo>
                    <a:pt x="236" y="45"/>
                    <a:pt x="236" y="45"/>
                    <a:pt x="236" y="45"/>
                  </a:cubicBezTo>
                  <a:cubicBezTo>
                    <a:pt x="275" y="45"/>
                    <a:pt x="275" y="45"/>
                    <a:pt x="275" y="45"/>
                  </a:cubicBezTo>
                  <a:lnTo>
                    <a:pt x="275" y="85"/>
                  </a:lnTo>
                  <a:close/>
                </a:path>
              </a:pathLst>
            </a:custGeom>
            <a:solidFill>
              <a:schemeClr val="bg1"/>
            </a:solidFill>
            <a:ln w="12700">
              <a:solidFill>
                <a:schemeClr val="tx1"/>
              </a:solidFill>
            </a:ln>
            <a:effectLst/>
            <a:extLst/>
          </p:spPr>
          <p:txBody>
            <a:bodyPr vert="horz" wrap="square" lIns="68580" tIns="34290" rIns="68580" bIns="34290" numCol="1" anchor="t" anchorCtr="0" compatLnSpc="1">
              <a:prstTxWarp prst="textNoShape">
                <a:avLst/>
              </a:prstTxWarp>
            </a:bodyPr>
            <a:lstStyle/>
            <a:p>
              <a:endParaRPr lang="en-US" dirty="0">
                <a:solidFill>
                  <a:schemeClr val="bg1"/>
                </a:solidFill>
              </a:endParaRPr>
            </a:p>
          </p:txBody>
        </p:sp>
        <p:sp>
          <p:nvSpPr>
            <p:cNvPr id="17" name="Freeform 481"/>
            <p:cNvSpPr>
              <a:spLocks noEditPoints="1"/>
            </p:cNvSpPr>
            <p:nvPr/>
          </p:nvSpPr>
          <p:spPr bwMode="auto">
            <a:xfrm>
              <a:off x="3717728" y="3067535"/>
              <a:ext cx="523846" cy="531765"/>
            </a:xfrm>
            <a:custGeom>
              <a:avLst/>
              <a:gdLst>
                <a:gd name="T0" fmla="*/ 885 w 1159"/>
                <a:gd name="T1" fmla="*/ 0 h 1159"/>
                <a:gd name="T2" fmla="*/ 274 w 1159"/>
                <a:gd name="T3" fmla="*/ 0 h 1159"/>
                <a:gd name="T4" fmla="*/ 0 w 1159"/>
                <a:gd name="T5" fmla="*/ 274 h 1159"/>
                <a:gd name="T6" fmla="*/ 0 w 1159"/>
                <a:gd name="T7" fmla="*/ 885 h 1159"/>
                <a:gd name="T8" fmla="*/ 274 w 1159"/>
                <a:gd name="T9" fmla="*/ 1159 h 1159"/>
                <a:gd name="T10" fmla="*/ 885 w 1159"/>
                <a:gd name="T11" fmla="*/ 1159 h 1159"/>
                <a:gd name="T12" fmla="*/ 1159 w 1159"/>
                <a:gd name="T13" fmla="*/ 885 h 1159"/>
                <a:gd name="T14" fmla="*/ 1159 w 1159"/>
                <a:gd name="T15" fmla="*/ 274 h 1159"/>
                <a:gd name="T16" fmla="*/ 885 w 1159"/>
                <a:gd name="T17" fmla="*/ 0 h 1159"/>
                <a:gd name="T18" fmla="*/ 867 w 1159"/>
                <a:gd name="T19" fmla="*/ 708 h 1159"/>
                <a:gd name="T20" fmla="*/ 708 w 1159"/>
                <a:gd name="T21" fmla="*/ 867 h 1159"/>
                <a:gd name="T22" fmla="*/ 451 w 1159"/>
                <a:gd name="T23" fmla="*/ 867 h 1159"/>
                <a:gd name="T24" fmla="*/ 292 w 1159"/>
                <a:gd name="T25" fmla="*/ 708 h 1159"/>
                <a:gd name="T26" fmla="*/ 292 w 1159"/>
                <a:gd name="T27" fmla="*/ 451 h 1159"/>
                <a:gd name="T28" fmla="*/ 451 w 1159"/>
                <a:gd name="T29" fmla="*/ 292 h 1159"/>
                <a:gd name="T30" fmla="*/ 708 w 1159"/>
                <a:gd name="T31" fmla="*/ 292 h 1159"/>
                <a:gd name="T32" fmla="*/ 867 w 1159"/>
                <a:gd name="T33" fmla="*/ 451 h 1159"/>
                <a:gd name="T34" fmla="*/ 867 w 1159"/>
                <a:gd name="T35" fmla="*/ 708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59" h="1159">
                  <a:moveTo>
                    <a:pt x="885" y="0"/>
                  </a:moveTo>
                  <a:cubicBezTo>
                    <a:pt x="274" y="0"/>
                    <a:pt x="274" y="0"/>
                    <a:pt x="274" y="0"/>
                  </a:cubicBezTo>
                  <a:cubicBezTo>
                    <a:pt x="123" y="0"/>
                    <a:pt x="0" y="123"/>
                    <a:pt x="0" y="274"/>
                  </a:cubicBezTo>
                  <a:cubicBezTo>
                    <a:pt x="0" y="885"/>
                    <a:pt x="0" y="885"/>
                    <a:pt x="0" y="885"/>
                  </a:cubicBezTo>
                  <a:cubicBezTo>
                    <a:pt x="0" y="1036"/>
                    <a:pt x="123" y="1159"/>
                    <a:pt x="274" y="1159"/>
                  </a:cubicBezTo>
                  <a:cubicBezTo>
                    <a:pt x="885" y="1159"/>
                    <a:pt x="885" y="1159"/>
                    <a:pt x="885" y="1159"/>
                  </a:cubicBezTo>
                  <a:cubicBezTo>
                    <a:pt x="1036" y="1159"/>
                    <a:pt x="1159" y="1036"/>
                    <a:pt x="1159" y="885"/>
                  </a:cubicBezTo>
                  <a:cubicBezTo>
                    <a:pt x="1159" y="274"/>
                    <a:pt x="1159" y="274"/>
                    <a:pt x="1159" y="274"/>
                  </a:cubicBezTo>
                  <a:cubicBezTo>
                    <a:pt x="1159" y="123"/>
                    <a:pt x="1036" y="0"/>
                    <a:pt x="885" y="0"/>
                  </a:cubicBezTo>
                  <a:close/>
                  <a:moveTo>
                    <a:pt x="867" y="708"/>
                  </a:moveTo>
                  <a:cubicBezTo>
                    <a:pt x="867" y="796"/>
                    <a:pt x="796" y="867"/>
                    <a:pt x="708" y="867"/>
                  </a:cubicBezTo>
                  <a:cubicBezTo>
                    <a:pt x="451" y="867"/>
                    <a:pt x="451" y="867"/>
                    <a:pt x="451" y="867"/>
                  </a:cubicBezTo>
                  <a:cubicBezTo>
                    <a:pt x="363" y="867"/>
                    <a:pt x="292" y="796"/>
                    <a:pt x="292" y="708"/>
                  </a:cubicBezTo>
                  <a:cubicBezTo>
                    <a:pt x="292" y="451"/>
                    <a:pt x="292" y="451"/>
                    <a:pt x="292" y="451"/>
                  </a:cubicBezTo>
                  <a:cubicBezTo>
                    <a:pt x="292" y="363"/>
                    <a:pt x="363" y="292"/>
                    <a:pt x="451" y="292"/>
                  </a:cubicBezTo>
                  <a:cubicBezTo>
                    <a:pt x="708" y="292"/>
                    <a:pt x="708" y="292"/>
                    <a:pt x="708" y="292"/>
                  </a:cubicBezTo>
                  <a:cubicBezTo>
                    <a:pt x="796" y="292"/>
                    <a:pt x="867" y="363"/>
                    <a:pt x="867" y="451"/>
                  </a:cubicBezTo>
                  <a:lnTo>
                    <a:pt x="867" y="708"/>
                  </a:lnTo>
                  <a:close/>
                </a:path>
              </a:pathLst>
            </a:custGeom>
            <a:solidFill>
              <a:schemeClr val="bg1"/>
            </a:solidFill>
            <a:ln w="12700">
              <a:solidFill>
                <a:schemeClr val="tx1"/>
              </a:solidFill>
            </a:ln>
            <a:effectLst/>
            <a:extLst/>
          </p:spPr>
          <p:txBody>
            <a:bodyPr vert="horz" wrap="square" lIns="68580" tIns="34290" rIns="68580" bIns="34290" numCol="1" anchor="t" anchorCtr="0" compatLnSpc="1">
              <a:prstTxWarp prst="textNoShape">
                <a:avLst/>
              </a:prstTxWarp>
            </a:bodyPr>
            <a:lstStyle/>
            <a:p>
              <a:endParaRPr lang="en-US" dirty="0">
                <a:solidFill>
                  <a:schemeClr val="bg1"/>
                </a:solidFill>
              </a:endParaRPr>
            </a:p>
          </p:txBody>
        </p:sp>
      </p:grpSp>
      <p:grpSp>
        <p:nvGrpSpPr>
          <p:cNvPr id="18" name="グループ化 17"/>
          <p:cNvGrpSpPr>
            <a:grpSpLocks noChangeAspect="1"/>
          </p:cNvGrpSpPr>
          <p:nvPr/>
        </p:nvGrpSpPr>
        <p:grpSpPr>
          <a:xfrm>
            <a:off x="6513141" y="3781731"/>
            <a:ext cx="472258" cy="332998"/>
            <a:chOff x="498441" y="2210099"/>
            <a:chExt cx="472258" cy="332998"/>
          </a:xfrm>
        </p:grpSpPr>
        <p:sp>
          <p:nvSpPr>
            <p:cNvPr id="19" name="角丸四角形 18"/>
            <p:cNvSpPr/>
            <p:nvPr/>
          </p:nvSpPr>
          <p:spPr>
            <a:xfrm>
              <a:off x="567371" y="2214081"/>
              <a:ext cx="337382" cy="21975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20" name="Group 80"/>
            <p:cNvGrpSpPr>
              <a:grpSpLocks noChangeAspect="1"/>
            </p:cNvGrpSpPr>
            <p:nvPr/>
          </p:nvGrpSpPr>
          <p:grpSpPr bwMode="auto">
            <a:xfrm>
              <a:off x="498441" y="2210099"/>
              <a:ext cx="472258" cy="332998"/>
              <a:chOff x="0" y="0"/>
              <a:chExt cx="741" cy="478"/>
            </a:xfrm>
            <a:solidFill>
              <a:schemeClr val="tx1"/>
            </a:solidFill>
            <a:effectLst/>
          </p:grpSpPr>
          <p:sp>
            <p:nvSpPr>
              <p:cNvPr id="21" name="Freeform 81"/>
              <p:cNvSpPr>
                <a:spLocks/>
              </p:cNvSpPr>
              <p:nvPr/>
            </p:nvSpPr>
            <p:spPr bwMode="auto">
              <a:xfrm>
                <a:off x="0" y="344"/>
                <a:ext cx="741" cy="134"/>
              </a:xfrm>
              <a:custGeom>
                <a:avLst/>
                <a:gdLst>
                  <a:gd name="T0" fmla="*/ 0 w 21600"/>
                  <a:gd name="T1" fmla="*/ 21600 h 21600"/>
                  <a:gd name="T2" fmla="*/ 2482 w 21600"/>
                  <a:gd name="T3" fmla="*/ 0 h 21600"/>
                  <a:gd name="T4" fmla="*/ 19210 w 21600"/>
                  <a:gd name="T5" fmla="*/ 0 h 21600"/>
                  <a:gd name="T6" fmla="*/ 21600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482" y="0"/>
                    </a:lnTo>
                    <a:lnTo>
                      <a:pt x="19210" y="0"/>
                    </a:lnTo>
                    <a:lnTo>
                      <a:pt x="21600" y="21600"/>
                    </a:lnTo>
                    <a:lnTo>
                      <a:pt x="0" y="21600"/>
                    </a:lnTo>
                    <a:close/>
                    <a:moveTo>
                      <a:pt x="0" y="21600"/>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22" name="AutoShape 82"/>
              <p:cNvSpPr>
                <a:spLocks/>
              </p:cNvSpPr>
              <p:nvPr/>
            </p:nvSpPr>
            <p:spPr bwMode="auto">
              <a:xfrm>
                <a:off x="89" y="0"/>
                <a:ext cx="567" cy="328"/>
              </a:xfrm>
              <a:custGeom>
                <a:avLst/>
                <a:gdLst>
                  <a:gd name="T0" fmla="*/ 284 w 21600"/>
                  <a:gd name="T1" fmla="*/ 164 h 21600"/>
                  <a:gd name="T2" fmla="*/ 0 60000 65536"/>
                  <a:gd name="T3" fmla="*/ 0 w 21600"/>
                  <a:gd name="T4" fmla="*/ 0 h 21600"/>
                  <a:gd name="T5" fmla="*/ 21600 w 21600"/>
                  <a:gd name="T6" fmla="*/ 21600 h 21600"/>
                </a:gdLst>
                <a:ahLst/>
                <a:cxnLst>
                  <a:cxn ang="T2">
                    <a:pos x="T0" y="T1"/>
                  </a:cxn>
                </a:cxnLst>
                <a:rect l="T3" t="T4" r="T5" b="T6"/>
                <a:pathLst>
                  <a:path w="21600" h="21600">
                    <a:moveTo>
                      <a:pt x="20179" y="0"/>
                    </a:moveTo>
                    <a:cubicBezTo>
                      <a:pt x="1421" y="0"/>
                      <a:pt x="1421" y="0"/>
                      <a:pt x="1421" y="0"/>
                    </a:cubicBezTo>
                    <a:cubicBezTo>
                      <a:pt x="568" y="0"/>
                      <a:pt x="0" y="1227"/>
                      <a:pt x="0" y="2455"/>
                    </a:cubicBezTo>
                    <a:cubicBezTo>
                      <a:pt x="0" y="21600"/>
                      <a:pt x="0" y="21600"/>
                      <a:pt x="0" y="21600"/>
                    </a:cubicBezTo>
                    <a:cubicBezTo>
                      <a:pt x="21600" y="21600"/>
                      <a:pt x="21600" y="21600"/>
                      <a:pt x="21600" y="21600"/>
                    </a:cubicBezTo>
                    <a:cubicBezTo>
                      <a:pt x="21600" y="2455"/>
                      <a:pt x="21600" y="2455"/>
                      <a:pt x="21600" y="2455"/>
                    </a:cubicBezTo>
                    <a:cubicBezTo>
                      <a:pt x="21600" y="1227"/>
                      <a:pt x="20889" y="0"/>
                      <a:pt x="20179" y="0"/>
                    </a:cubicBezTo>
                    <a:close/>
                    <a:moveTo>
                      <a:pt x="20463" y="17918"/>
                    </a:moveTo>
                    <a:cubicBezTo>
                      <a:pt x="20463" y="18900"/>
                      <a:pt x="19895" y="19636"/>
                      <a:pt x="19326" y="19636"/>
                    </a:cubicBezTo>
                    <a:cubicBezTo>
                      <a:pt x="2132" y="19636"/>
                      <a:pt x="2132" y="19636"/>
                      <a:pt x="2132" y="19636"/>
                    </a:cubicBezTo>
                    <a:cubicBezTo>
                      <a:pt x="1563" y="19636"/>
                      <a:pt x="1137" y="18900"/>
                      <a:pt x="1137" y="17918"/>
                    </a:cubicBezTo>
                    <a:cubicBezTo>
                      <a:pt x="1137" y="3927"/>
                      <a:pt x="1137" y="3927"/>
                      <a:pt x="1137" y="3927"/>
                    </a:cubicBezTo>
                    <a:cubicBezTo>
                      <a:pt x="1137" y="2945"/>
                      <a:pt x="1563" y="1964"/>
                      <a:pt x="2132" y="1964"/>
                    </a:cubicBezTo>
                    <a:cubicBezTo>
                      <a:pt x="19326" y="1964"/>
                      <a:pt x="19326" y="1964"/>
                      <a:pt x="19326" y="1964"/>
                    </a:cubicBezTo>
                    <a:cubicBezTo>
                      <a:pt x="19895" y="1964"/>
                      <a:pt x="20463" y="2945"/>
                      <a:pt x="20463" y="3927"/>
                    </a:cubicBezTo>
                    <a:lnTo>
                      <a:pt x="20463" y="17918"/>
                    </a:lnTo>
                    <a:close/>
                    <a:moveTo>
                      <a:pt x="20463" y="17918"/>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grpSp>
      </p:grpSp>
      <p:grpSp>
        <p:nvGrpSpPr>
          <p:cNvPr id="23" name="グループ化 22"/>
          <p:cNvGrpSpPr>
            <a:grpSpLocks noChangeAspect="1"/>
          </p:cNvGrpSpPr>
          <p:nvPr/>
        </p:nvGrpSpPr>
        <p:grpSpPr>
          <a:xfrm>
            <a:off x="6499337" y="1630654"/>
            <a:ext cx="499867" cy="496372"/>
            <a:chOff x="1492840" y="688334"/>
            <a:chExt cx="1419758" cy="1409832"/>
          </a:xfrm>
        </p:grpSpPr>
        <p:sp>
          <p:nvSpPr>
            <p:cNvPr id="24" name="正方形/長方形 23"/>
            <p:cNvSpPr/>
            <p:nvPr/>
          </p:nvSpPr>
          <p:spPr>
            <a:xfrm>
              <a:off x="1492840" y="688334"/>
              <a:ext cx="1419758" cy="1409832"/>
            </a:xfrm>
            <a:prstGeom prst="rect">
              <a:avLst/>
            </a:prstGeom>
            <a:solidFill>
              <a:schemeClr val="tx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5" name="フリーフォーム 24"/>
            <p:cNvSpPr>
              <a:spLocks noChangeAspect="1"/>
            </p:cNvSpPr>
            <p:nvPr/>
          </p:nvSpPr>
          <p:spPr>
            <a:xfrm>
              <a:off x="1492840" y="688334"/>
              <a:ext cx="1419758" cy="1409832"/>
            </a:xfrm>
            <a:custGeom>
              <a:avLst/>
              <a:gdLst>
                <a:gd name="connsiteX0" fmla="*/ 1101774 w 1440493"/>
                <a:gd name="connsiteY0" fmla="*/ 1174886 h 1440000"/>
                <a:gd name="connsiteX1" fmla="*/ 1152530 w 1440493"/>
                <a:gd name="connsiteY1" fmla="*/ 1225642 h 1440000"/>
                <a:gd name="connsiteX2" fmla="*/ 1152874 w 1440493"/>
                <a:gd name="connsiteY2" fmla="*/ 1225642 h 1440000"/>
                <a:gd name="connsiteX3" fmla="*/ 1160851 w 1440493"/>
                <a:gd name="connsiteY3" fmla="*/ 1265155 h 1440000"/>
                <a:gd name="connsiteX4" fmla="*/ 1162643 w 1440493"/>
                <a:gd name="connsiteY4" fmla="*/ 1267812 h 1440000"/>
                <a:gd name="connsiteX5" fmla="*/ 1153896 w 1440493"/>
                <a:gd name="connsiteY5" fmla="*/ 1280137 h 1440000"/>
                <a:gd name="connsiteX6" fmla="*/ 1100655 w 1440493"/>
                <a:gd name="connsiteY6" fmla="*/ 1301042 h 1440000"/>
                <a:gd name="connsiteX7" fmla="*/ 1048058 w 1440493"/>
                <a:gd name="connsiteY7" fmla="*/ 1278567 h 1440000"/>
                <a:gd name="connsiteX8" fmla="*/ 1040901 w 1440493"/>
                <a:gd name="connsiteY8" fmla="*/ 1267819 h 1440000"/>
                <a:gd name="connsiteX9" fmla="*/ 1042697 w 1440493"/>
                <a:gd name="connsiteY9" fmla="*/ 1265155 h 1440000"/>
                <a:gd name="connsiteX10" fmla="*/ 1050674 w 1440493"/>
                <a:gd name="connsiteY10" fmla="*/ 1225642 h 1440000"/>
                <a:gd name="connsiteX11" fmla="*/ 1051018 w 1440493"/>
                <a:gd name="connsiteY11" fmla="*/ 1225642 h 1440000"/>
                <a:gd name="connsiteX12" fmla="*/ 1101774 w 1440493"/>
                <a:gd name="connsiteY12" fmla="*/ 1174886 h 1440000"/>
                <a:gd name="connsiteX13" fmla="*/ 796552 w 1440493"/>
                <a:gd name="connsiteY13" fmla="*/ 1174886 h 1440000"/>
                <a:gd name="connsiteX14" fmla="*/ 847308 w 1440493"/>
                <a:gd name="connsiteY14" fmla="*/ 1225642 h 1440000"/>
                <a:gd name="connsiteX15" fmla="*/ 847652 w 1440493"/>
                <a:gd name="connsiteY15" fmla="*/ 1225642 h 1440000"/>
                <a:gd name="connsiteX16" fmla="*/ 855629 w 1440493"/>
                <a:gd name="connsiteY16" fmla="*/ 1265155 h 1440000"/>
                <a:gd name="connsiteX17" fmla="*/ 857421 w 1440493"/>
                <a:gd name="connsiteY17" fmla="*/ 1267812 h 1440000"/>
                <a:gd name="connsiteX18" fmla="*/ 848674 w 1440493"/>
                <a:gd name="connsiteY18" fmla="*/ 1280137 h 1440000"/>
                <a:gd name="connsiteX19" fmla="*/ 795433 w 1440493"/>
                <a:gd name="connsiteY19" fmla="*/ 1301042 h 1440000"/>
                <a:gd name="connsiteX20" fmla="*/ 742836 w 1440493"/>
                <a:gd name="connsiteY20" fmla="*/ 1278567 h 1440000"/>
                <a:gd name="connsiteX21" fmla="*/ 735678 w 1440493"/>
                <a:gd name="connsiteY21" fmla="*/ 1267818 h 1440000"/>
                <a:gd name="connsiteX22" fmla="*/ 737474 w 1440493"/>
                <a:gd name="connsiteY22" fmla="*/ 1265155 h 1440000"/>
                <a:gd name="connsiteX23" fmla="*/ 745451 w 1440493"/>
                <a:gd name="connsiteY23" fmla="*/ 1225642 h 1440000"/>
                <a:gd name="connsiteX24" fmla="*/ 745796 w 1440493"/>
                <a:gd name="connsiteY24" fmla="*/ 1225642 h 1440000"/>
                <a:gd name="connsiteX25" fmla="*/ 796552 w 1440493"/>
                <a:gd name="connsiteY25" fmla="*/ 1174886 h 1440000"/>
                <a:gd name="connsiteX26" fmla="*/ 491329 w 1440493"/>
                <a:gd name="connsiteY26" fmla="*/ 1174886 h 1440000"/>
                <a:gd name="connsiteX27" fmla="*/ 542085 w 1440493"/>
                <a:gd name="connsiteY27" fmla="*/ 1225642 h 1440000"/>
                <a:gd name="connsiteX28" fmla="*/ 542429 w 1440493"/>
                <a:gd name="connsiteY28" fmla="*/ 1225642 h 1440000"/>
                <a:gd name="connsiteX29" fmla="*/ 550406 w 1440493"/>
                <a:gd name="connsiteY29" fmla="*/ 1265155 h 1440000"/>
                <a:gd name="connsiteX30" fmla="*/ 552198 w 1440493"/>
                <a:gd name="connsiteY30" fmla="*/ 1267812 h 1440000"/>
                <a:gd name="connsiteX31" fmla="*/ 543451 w 1440493"/>
                <a:gd name="connsiteY31" fmla="*/ 1280137 h 1440000"/>
                <a:gd name="connsiteX32" fmla="*/ 490210 w 1440493"/>
                <a:gd name="connsiteY32" fmla="*/ 1301042 h 1440000"/>
                <a:gd name="connsiteX33" fmla="*/ 437613 w 1440493"/>
                <a:gd name="connsiteY33" fmla="*/ 1278567 h 1440000"/>
                <a:gd name="connsiteX34" fmla="*/ 430456 w 1440493"/>
                <a:gd name="connsiteY34" fmla="*/ 1267819 h 1440000"/>
                <a:gd name="connsiteX35" fmla="*/ 432252 w 1440493"/>
                <a:gd name="connsiteY35" fmla="*/ 1265155 h 1440000"/>
                <a:gd name="connsiteX36" fmla="*/ 440229 w 1440493"/>
                <a:gd name="connsiteY36" fmla="*/ 1225642 h 1440000"/>
                <a:gd name="connsiteX37" fmla="*/ 440573 w 1440493"/>
                <a:gd name="connsiteY37" fmla="*/ 1225642 h 1440000"/>
                <a:gd name="connsiteX38" fmla="*/ 491329 w 1440493"/>
                <a:gd name="connsiteY38" fmla="*/ 1174886 h 1440000"/>
                <a:gd name="connsiteX39" fmla="*/ 186107 w 1440493"/>
                <a:gd name="connsiteY39" fmla="*/ 1174886 h 1440000"/>
                <a:gd name="connsiteX40" fmla="*/ 236863 w 1440493"/>
                <a:gd name="connsiteY40" fmla="*/ 1225642 h 1440000"/>
                <a:gd name="connsiteX41" fmla="*/ 237207 w 1440493"/>
                <a:gd name="connsiteY41" fmla="*/ 1225642 h 1440000"/>
                <a:gd name="connsiteX42" fmla="*/ 245184 w 1440493"/>
                <a:gd name="connsiteY42" fmla="*/ 1265155 h 1440000"/>
                <a:gd name="connsiteX43" fmla="*/ 246976 w 1440493"/>
                <a:gd name="connsiteY43" fmla="*/ 1267812 h 1440000"/>
                <a:gd name="connsiteX44" fmla="*/ 238229 w 1440493"/>
                <a:gd name="connsiteY44" fmla="*/ 1280137 h 1440000"/>
                <a:gd name="connsiteX45" fmla="*/ 184988 w 1440493"/>
                <a:gd name="connsiteY45" fmla="*/ 1301042 h 1440000"/>
                <a:gd name="connsiteX46" fmla="*/ 110699 w 1440493"/>
                <a:gd name="connsiteY46" fmla="*/ 1225642 h 1440000"/>
                <a:gd name="connsiteX47" fmla="*/ 135351 w 1440493"/>
                <a:gd name="connsiteY47" fmla="*/ 1225642 h 1440000"/>
                <a:gd name="connsiteX48" fmla="*/ 186107 w 1440493"/>
                <a:gd name="connsiteY48" fmla="*/ 1174886 h 1440000"/>
                <a:gd name="connsiteX49" fmla="*/ 948044 w 1440493"/>
                <a:gd name="connsiteY49" fmla="*/ 1150242 h 1440000"/>
                <a:gd name="connsiteX50" fmla="*/ 1001285 w 1440493"/>
                <a:gd name="connsiteY50" fmla="*/ 1171147 h 1440000"/>
                <a:gd name="connsiteX51" fmla="*/ 1010032 w 1440493"/>
                <a:gd name="connsiteY51" fmla="*/ 1183472 h 1440000"/>
                <a:gd name="connsiteX52" fmla="*/ 1008240 w 1440493"/>
                <a:gd name="connsiteY52" fmla="*/ 1186129 h 1440000"/>
                <a:gd name="connsiteX53" fmla="*/ 1000263 w 1440493"/>
                <a:gd name="connsiteY53" fmla="*/ 1225642 h 1440000"/>
                <a:gd name="connsiteX54" fmla="*/ 999919 w 1440493"/>
                <a:gd name="connsiteY54" fmla="*/ 1225642 h 1440000"/>
                <a:gd name="connsiteX55" fmla="*/ 949163 w 1440493"/>
                <a:gd name="connsiteY55" fmla="*/ 1276398 h 1440000"/>
                <a:gd name="connsiteX56" fmla="*/ 898407 w 1440493"/>
                <a:gd name="connsiteY56" fmla="*/ 1225642 h 1440000"/>
                <a:gd name="connsiteX57" fmla="*/ 898063 w 1440493"/>
                <a:gd name="connsiteY57" fmla="*/ 1225642 h 1440000"/>
                <a:gd name="connsiteX58" fmla="*/ 890086 w 1440493"/>
                <a:gd name="connsiteY58" fmla="*/ 1186129 h 1440000"/>
                <a:gd name="connsiteX59" fmla="*/ 888290 w 1440493"/>
                <a:gd name="connsiteY59" fmla="*/ 1183465 h 1440000"/>
                <a:gd name="connsiteX60" fmla="*/ 895447 w 1440493"/>
                <a:gd name="connsiteY60" fmla="*/ 1172718 h 1440000"/>
                <a:gd name="connsiteX61" fmla="*/ 948044 w 1440493"/>
                <a:gd name="connsiteY61" fmla="*/ 1150242 h 1440000"/>
                <a:gd name="connsiteX62" fmla="*/ 642821 w 1440493"/>
                <a:gd name="connsiteY62" fmla="*/ 1150242 h 1440000"/>
                <a:gd name="connsiteX63" fmla="*/ 696062 w 1440493"/>
                <a:gd name="connsiteY63" fmla="*/ 1171147 h 1440000"/>
                <a:gd name="connsiteX64" fmla="*/ 704809 w 1440493"/>
                <a:gd name="connsiteY64" fmla="*/ 1183473 h 1440000"/>
                <a:gd name="connsiteX65" fmla="*/ 703018 w 1440493"/>
                <a:gd name="connsiteY65" fmla="*/ 1186129 h 1440000"/>
                <a:gd name="connsiteX66" fmla="*/ 695041 w 1440493"/>
                <a:gd name="connsiteY66" fmla="*/ 1225642 h 1440000"/>
                <a:gd name="connsiteX67" fmla="*/ 694696 w 1440493"/>
                <a:gd name="connsiteY67" fmla="*/ 1225642 h 1440000"/>
                <a:gd name="connsiteX68" fmla="*/ 643940 w 1440493"/>
                <a:gd name="connsiteY68" fmla="*/ 1276398 h 1440000"/>
                <a:gd name="connsiteX69" fmla="*/ 593184 w 1440493"/>
                <a:gd name="connsiteY69" fmla="*/ 1225642 h 1440000"/>
                <a:gd name="connsiteX70" fmla="*/ 592840 w 1440493"/>
                <a:gd name="connsiteY70" fmla="*/ 1225642 h 1440000"/>
                <a:gd name="connsiteX71" fmla="*/ 584863 w 1440493"/>
                <a:gd name="connsiteY71" fmla="*/ 1186129 h 1440000"/>
                <a:gd name="connsiteX72" fmla="*/ 583067 w 1440493"/>
                <a:gd name="connsiteY72" fmla="*/ 1183465 h 1440000"/>
                <a:gd name="connsiteX73" fmla="*/ 590224 w 1440493"/>
                <a:gd name="connsiteY73" fmla="*/ 1172718 h 1440000"/>
                <a:gd name="connsiteX74" fmla="*/ 642821 w 1440493"/>
                <a:gd name="connsiteY74" fmla="*/ 1150242 h 1440000"/>
                <a:gd name="connsiteX75" fmla="*/ 337599 w 1440493"/>
                <a:gd name="connsiteY75" fmla="*/ 1150242 h 1440000"/>
                <a:gd name="connsiteX76" fmla="*/ 390840 w 1440493"/>
                <a:gd name="connsiteY76" fmla="*/ 1171147 h 1440000"/>
                <a:gd name="connsiteX77" fmla="*/ 399587 w 1440493"/>
                <a:gd name="connsiteY77" fmla="*/ 1183472 h 1440000"/>
                <a:gd name="connsiteX78" fmla="*/ 397795 w 1440493"/>
                <a:gd name="connsiteY78" fmla="*/ 1186129 h 1440000"/>
                <a:gd name="connsiteX79" fmla="*/ 389818 w 1440493"/>
                <a:gd name="connsiteY79" fmla="*/ 1225642 h 1440000"/>
                <a:gd name="connsiteX80" fmla="*/ 389474 w 1440493"/>
                <a:gd name="connsiteY80" fmla="*/ 1225642 h 1440000"/>
                <a:gd name="connsiteX81" fmla="*/ 338718 w 1440493"/>
                <a:gd name="connsiteY81" fmla="*/ 1276398 h 1440000"/>
                <a:gd name="connsiteX82" fmla="*/ 287962 w 1440493"/>
                <a:gd name="connsiteY82" fmla="*/ 1225642 h 1440000"/>
                <a:gd name="connsiteX83" fmla="*/ 287618 w 1440493"/>
                <a:gd name="connsiteY83" fmla="*/ 1225642 h 1440000"/>
                <a:gd name="connsiteX84" fmla="*/ 279641 w 1440493"/>
                <a:gd name="connsiteY84" fmla="*/ 1186129 h 1440000"/>
                <a:gd name="connsiteX85" fmla="*/ 277845 w 1440493"/>
                <a:gd name="connsiteY85" fmla="*/ 1183465 h 1440000"/>
                <a:gd name="connsiteX86" fmla="*/ 285002 w 1440493"/>
                <a:gd name="connsiteY86" fmla="*/ 1172718 h 1440000"/>
                <a:gd name="connsiteX87" fmla="*/ 337599 w 1440493"/>
                <a:gd name="connsiteY87" fmla="*/ 1150242 h 1440000"/>
                <a:gd name="connsiteX88" fmla="*/ 186107 w 1440493"/>
                <a:gd name="connsiteY88" fmla="*/ 1124131 h 1440000"/>
                <a:gd name="connsiteX89" fmla="*/ 84596 w 1440493"/>
                <a:gd name="connsiteY89" fmla="*/ 1225642 h 1440000"/>
                <a:gd name="connsiteX90" fmla="*/ 184600 w 1440493"/>
                <a:gd name="connsiteY90" fmla="*/ 1327142 h 1440000"/>
                <a:gd name="connsiteX91" fmla="*/ 256270 w 1440493"/>
                <a:gd name="connsiteY91" fmla="*/ 1299001 h 1440000"/>
                <a:gd name="connsiteX92" fmla="*/ 262288 w 1440493"/>
                <a:gd name="connsiteY92" fmla="*/ 1290522 h 1440000"/>
                <a:gd name="connsiteX93" fmla="*/ 266939 w 1440493"/>
                <a:gd name="connsiteY93" fmla="*/ 1297421 h 1440000"/>
                <a:gd name="connsiteX94" fmla="*/ 338718 w 1440493"/>
                <a:gd name="connsiteY94" fmla="*/ 1327153 h 1440000"/>
                <a:gd name="connsiteX95" fmla="*/ 410497 w 1440493"/>
                <a:gd name="connsiteY95" fmla="*/ 1297421 h 1440000"/>
                <a:gd name="connsiteX96" fmla="*/ 414964 w 1440493"/>
                <a:gd name="connsiteY96" fmla="*/ 1290797 h 1440000"/>
                <a:gd name="connsiteX97" fmla="*/ 419019 w 1440493"/>
                <a:gd name="connsiteY97" fmla="*/ 1296886 h 1440000"/>
                <a:gd name="connsiteX98" fmla="*/ 489822 w 1440493"/>
                <a:gd name="connsiteY98" fmla="*/ 1327142 h 1440000"/>
                <a:gd name="connsiteX99" fmla="*/ 561492 w 1440493"/>
                <a:gd name="connsiteY99" fmla="*/ 1299001 h 1440000"/>
                <a:gd name="connsiteX100" fmla="*/ 567510 w 1440493"/>
                <a:gd name="connsiteY100" fmla="*/ 1290522 h 1440000"/>
                <a:gd name="connsiteX101" fmla="*/ 572161 w 1440493"/>
                <a:gd name="connsiteY101" fmla="*/ 1297421 h 1440000"/>
                <a:gd name="connsiteX102" fmla="*/ 643940 w 1440493"/>
                <a:gd name="connsiteY102" fmla="*/ 1327153 h 1440000"/>
                <a:gd name="connsiteX103" fmla="*/ 715719 w 1440493"/>
                <a:gd name="connsiteY103" fmla="*/ 1297421 h 1440000"/>
                <a:gd name="connsiteX104" fmla="*/ 720186 w 1440493"/>
                <a:gd name="connsiteY104" fmla="*/ 1290796 h 1440000"/>
                <a:gd name="connsiteX105" fmla="*/ 724242 w 1440493"/>
                <a:gd name="connsiteY105" fmla="*/ 1296886 h 1440000"/>
                <a:gd name="connsiteX106" fmla="*/ 795045 w 1440493"/>
                <a:gd name="connsiteY106" fmla="*/ 1327142 h 1440000"/>
                <a:gd name="connsiteX107" fmla="*/ 866715 w 1440493"/>
                <a:gd name="connsiteY107" fmla="*/ 1299001 h 1440000"/>
                <a:gd name="connsiteX108" fmla="*/ 872733 w 1440493"/>
                <a:gd name="connsiteY108" fmla="*/ 1290522 h 1440000"/>
                <a:gd name="connsiteX109" fmla="*/ 877384 w 1440493"/>
                <a:gd name="connsiteY109" fmla="*/ 1297421 h 1440000"/>
                <a:gd name="connsiteX110" fmla="*/ 949163 w 1440493"/>
                <a:gd name="connsiteY110" fmla="*/ 1327153 h 1440000"/>
                <a:gd name="connsiteX111" fmla="*/ 1020942 w 1440493"/>
                <a:gd name="connsiteY111" fmla="*/ 1297421 h 1440000"/>
                <a:gd name="connsiteX112" fmla="*/ 1025409 w 1440493"/>
                <a:gd name="connsiteY112" fmla="*/ 1290797 h 1440000"/>
                <a:gd name="connsiteX113" fmla="*/ 1029464 w 1440493"/>
                <a:gd name="connsiteY113" fmla="*/ 1296886 h 1440000"/>
                <a:gd name="connsiteX114" fmla="*/ 1100267 w 1440493"/>
                <a:gd name="connsiteY114" fmla="*/ 1327142 h 1440000"/>
                <a:gd name="connsiteX115" fmla="*/ 1171937 w 1440493"/>
                <a:gd name="connsiteY115" fmla="*/ 1299001 h 1440000"/>
                <a:gd name="connsiteX116" fmla="*/ 1177955 w 1440493"/>
                <a:gd name="connsiteY116" fmla="*/ 1290522 h 1440000"/>
                <a:gd name="connsiteX117" fmla="*/ 1182606 w 1440493"/>
                <a:gd name="connsiteY117" fmla="*/ 1297421 h 1440000"/>
                <a:gd name="connsiteX118" fmla="*/ 1254385 w 1440493"/>
                <a:gd name="connsiteY118" fmla="*/ 1327153 h 1440000"/>
                <a:gd name="connsiteX119" fmla="*/ 1355896 w 1440493"/>
                <a:gd name="connsiteY119" fmla="*/ 1225642 h 1440000"/>
                <a:gd name="connsiteX120" fmla="*/ 1305141 w 1440493"/>
                <a:gd name="connsiteY120" fmla="*/ 1225642 h 1440000"/>
                <a:gd name="connsiteX121" fmla="*/ 1254385 w 1440493"/>
                <a:gd name="connsiteY121" fmla="*/ 1276398 h 1440000"/>
                <a:gd name="connsiteX122" fmla="*/ 1203629 w 1440493"/>
                <a:gd name="connsiteY122" fmla="*/ 1225642 h 1440000"/>
                <a:gd name="connsiteX123" fmla="*/ 1203285 w 1440493"/>
                <a:gd name="connsiteY123" fmla="*/ 1225642 h 1440000"/>
                <a:gd name="connsiteX124" fmla="*/ 1195308 w 1440493"/>
                <a:gd name="connsiteY124" fmla="*/ 1186129 h 1440000"/>
                <a:gd name="connsiteX125" fmla="*/ 1193512 w 1440493"/>
                <a:gd name="connsiteY125" fmla="*/ 1183465 h 1440000"/>
                <a:gd name="connsiteX126" fmla="*/ 1200669 w 1440493"/>
                <a:gd name="connsiteY126" fmla="*/ 1172718 h 1440000"/>
                <a:gd name="connsiteX127" fmla="*/ 1253266 w 1440493"/>
                <a:gd name="connsiteY127" fmla="*/ 1150242 h 1440000"/>
                <a:gd name="connsiteX128" fmla="*/ 1329760 w 1440493"/>
                <a:gd name="connsiteY128" fmla="*/ 1223404 h 1440000"/>
                <a:gd name="connsiteX129" fmla="*/ 1355851 w 1440493"/>
                <a:gd name="connsiteY129" fmla="*/ 1222629 h 1440000"/>
                <a:gd name="connsiteX130" fmla="*/ 1252878 w 1440493"/>
                <a:gd name="connsiteY130" fmla="*/ 1124142 h 1440000"/>
                <a:gd name="connsiteX131" fmla="*/ 1182075 w 1440493"/>
                <a:gd name="connsiteY131" fmla="*/ 1154398 h 1440000"/>
                <a:gd name="connsiteX132" fmla="*/ 1178020 w 1440493"/>
                <a:gd name="connsiteY132" fmla="*/ 1160488 h 1440000"/>
                <a:gd name="connsiteX133" fmla="*/ 1173553 w 1440493"/>
                <a:gd name="connsiteY133" fmla="*/ 1153863 h 1440000"/>
                <a:gd name="connsiteX134" fmla="*/ 1101774 w 1440493"/>
                <a:gd name="connsiteY134" fmla="*/ 1124131 h 1440000"/>
                <a:gd name="connsiteX135" fmla="*/ 1029995 w 1440493"/>
                <a:gd name="connsiteY135" fmla="*/ 1153863 h 1440000"/>
                <a:gd name="connsiteX136" fmla="*/ 1025344 w 1440493"/>
                <a:gd name="connsiteY136" fmla="*/ 1160762 h 1440000"/>
                <a:gd name="connsiteX137" fmla="*/ 1019326 w 1440493"/>
                <a:gd name="connsiteY137" fmla="*/ 1152283 h 1440000"/>
                <a:gd name="connsiteX138" fmla="*/ 947656 w 1440493"/>
                <a:gd name="connsiteY138" fmla="*/ 1124142 h 1440000"/>
                <a:gd name="connsiteX139" fmla="*/ 876853 w 1440493"/>
                <a:gd name="connsiteY139" fmla="*/ 1154398 h 1440000"/>
                <a:gd name="connsiteX140" fmla="*/ 872798 w 1440493"/>
                <a:gd name="connsiteY140" fmla="*/ 1160488 h 1440000"/>
                <a:gd name="connsiteX141" fmla="*/ 868331 w 1440493"/>
                <a:gd name="connsiteY141" fmla="*/ 1153863 h 1440000"/>
                <a:gd name="connsiteX142" fmla="*/ 796552 w 1440493"/>
                <a:gd name="connsiteY142" fmla="*/ 1124131 h 1440000"/>
                <a:gd name="connsiteX143" fmla="*/ 724773 w 1440493"/>
                <a:gd name="connsiteY143" fmla="*/ 1153863 h 1440000"/>
                <a:gd name="connsiteX144" fmla="*/ 720121 w 1440493"/>
                <a:gd name="connsiteY144" fmla="*/ 1160763 h 1440000"/>
                <a:gd name="connsiteX145" fmla="*/ 714103 w 1440493"/>
                <a:gd name="connsiteY145" fmla="*/ 1152283 h 1440000"/>
                <a:gd name="connsiteX146" fmla="*/ 642433 w 1440493"/>
                <a:gd name="connsiteY146" fmla="*/ 1124142 h 1440000"/>
                <a:gd name="connsiteX147" fmla="*/ 571630 w 1440493"/>
                <a:gd name="connsiteY147" fmla="*/ 1154398 h 1440000"/>
                <a:gd name="connsiteX148" fmla="*/ 567575 w 1440493"/>
                <a:gd name="connsiteY148" fmla="*/ 1160488 h 1440000"/>
                <a:gd name="connsiteX149" fmla="*/ 563108 w 1440493"/>
                <a:gd name="connsiteY149" fmla="*/ 1153863 h 1440000"/>
                <a:gd name="connsiteX150" fmla="*/ 491329 w 1440493"/>
                <a:gd name="connsiteY150" fmla="*/ 1124131 h 1440000"/>
                <a:gd name="connsiteX151" fmla="*/ 419550 w 1440493"/>
                <a:gd name="connsiteY151" fmla="*/ 1153863 h 1440000"/>
                <a:gd name="connsiteX152" fmla="*/ 414899 w 1440493"/>
                <a:gd name="connsiteY152" fmla="*/ 1160762 h 1440000"/>
                <a:gd name="connsiteX153" fmla="*/ 408881 w 1440493"/>
                <a:gd name="connsiteY153" fmla="*/ 1152283 h 1440000"/>
                <a:gd name="connsiteX154" fmla="*/ 337211 w 1440493"/>
                <a:gd name="connsiteY154" fmla="*/ 1124142 h 1440000"/>
                <a:gd name="connsiteX155" fmla="*/ 266408 w 1440493"/>
                <a:gd name="connsiteY155" fmla="*/ 1154398 h 1440000"/>
                <a:gd name="connsiteX156" fmla="*/ 262353 w 1440493"/>
                <a:gd name="connsiteY156" fmla="*/ 1160488 h 1440000"/>
                <a:gd name="connsiteX157" fmla="*/ 257886 w 1440493"/>
                <a:gd name="connsiteY157" fmla="*/ 1153863 h 1440000"/>
                <a:gd name="connsiteX158" fmla="*/ 186107 w 1440493"/>
                <a:gd name="connsiteY158" fmla="*/ 1124131 h 1440000"/>
                <a:gd name="connsiteX159" fmla="*/ 725458 w 1440493"/>
                <a:gd name="connsiteY159" fmla="*/ 642022 h 1440000"/>
                <a:gd name="connsiteX160" fmla="*/ 591694 w 1440493"/>
                <a:gd name="connsiteY160" fmla="*/ 775786 h 1440000"/>
                <a:gd name="connsiteX161" fmla="*/ 591694 w 1440493"/>
                <a:gd name="connsiteY161" fmla="*/ 824725 h 1440000"/>
                <a:gd name="connsiteX162" fmla="*/ 640633 w 1440493"/>
                <a:gd name="connsiteY162" fmla="*/ 824725 h 1440000"/>
                <a:gd name="connsiteX163" fmla="*/ 694877 w 1440493"/>
                <a:gd name="connsiteY163" fmla="*/ 770480 h 1440000"/>
                <a:gd name="connsiteX164" fmla="*/ 694877 w 1440493"/>
                <a:gd name="connsiteY164" fmla="*/ 1010570 h 1440000"/>
                <a:gd name="connsiteX165" fmla="*/ 725018 w 1440493"/>
                <a:gd name="connsiteY165" fmla="*/ 1040711 h 1440000"/>
                <a:gd name="connsiteX166" fmla="*/ 725018 w 1440493"/>
                <a:gd name="connsiteY166" fmla="*/ 1040712 h 1440000"/>
                <a:gd name="connsiteX167" fmla="*/ 755160 w 1440493"/>
                <a:gd name="connsiteY167" fmla="*/ 1010570 h 1440000"/>
                <a:gd name="connsiteX168" fmla="*/ 755160 w 1440493"/>
                <a:gd name="connsiteY168" fmla="*/ 769369 h 1440000"/>
                <a:gd name="connsiteX169" fmla="*/ 810515 w 1440493"/>
                <a:gd name="connsiteY169" fmla="*/ 824725 h 1440000"/>
                <a:gd name="connsiteX170" fmla="*/ 859454 w 1440493"/>
                <a:gd name="connsiteY170" fmla="*/ 824725 h 1440000"/>
                <a:gd name="connsiteX171" fmla="*/ 869590 w 1440493"/>
                <a:gd name="connsiteY171" fmla="*/ 800255 h 1440000"/>
                <a:gd name="connsiteX172" fmla="*/ 859454 w 1440493"/>
                <a:gd name="connsiteY172" fmla="*/ 775786 h 1440000"/>
                <a:gd name="connsiteX173" fmla="*/ 725690 w 1440493"/>
                <a:gd name="connsiteY173" fmla="*/ 642022 h 1440000"/>
                <a:gd name="connsiteX174" fmla="*/ 725574 w 1440493"/>
                <a:gd name="connsiteY174" fmla="*/ 642138 h 1440000"/>
                <a:gd name="connsiteX175" fmla="*/ 936833 w 1440493"/>
                <a:gd name="connsiteY175" fmla="*/ 579699 h 1440000"/>
                <a:gd name="connsiteX176" fmla="*/ 936833 w 1440493"/>
                <a:gd name="connsiteY176" fmla="*/ 579863 h 1440000"/>
                <a:gd name="connsiteX177" fmla="*/ 936669 w 1440493"/>
                <a:gd name="connsiteY177" fmla="*/ 579863 h 1440000"/>
                <a:gd name="connsiteX178" fmla="*/ 936669 w 1440493"/>
                <a:gd name="connsiteY178" fmla="*/ 769034 h 1440000"/>
                <a:gd name="connsiteX179" fmla="*/ 971274 w 1440493"/>
                <a:gd name="connsiteY179" fmla="*/ 803639 h 1440000"/>
                <a:gd name="connsiteX180" fmla="*/ 1005879 w 1440493"/>
                <a:gd name="connsiteY180" fmla="*/ 769034 h 1440000"/>
                <a:gd name="connsiteX181" fmla="*/ 1005879 w 1440493"/>
                <a:gd name="connsiteY181" fmla="*/ 692321 h 1440000"/>
                <a:gd name="connsiteX182" fmla="*/ 1175648 w 1440493"/>
                <a:gd name="connsiteY182" fmla="*/ 862090 h 1440000"/>
                <a:gd name="connsiteX183" fmla="*/ 1218274 w 1440493"/>
                <a:gd name="connsiteY183" fmla="*/ 862090 h 1440000"/>
                <a:gd name="connsiteX184" fmla="*/ 1218274 w 1440493"/>
                <a:gd name="connsiteY184" fmla="*/ 862090 h 1440000"/>
                <a:gd name="connsiteX185" fmla="*/ 1218274 w 1440493"/>
                <a:gd name="connsiteY185" fmla="*/ 819463 h 1440000"/>
                <a:gd name="connsiteX186" fmla="*/ 1047720 w 1440493"/>
                <a:gd name="connsiteY186" fmla="*/ 648909 h 1440000"/>
                <a:gd name="connsiteX187" fmla="*/ 1126004 w 1440493"/>
                <a:gd name="connsiteY187" fmla="*/ 648909 h 1440000"/>
                <a:gd name="connsiteX188" fmla="*/ 1160609 w 1440493"/>
                <a:gd name="connsiteY188" fmla="*/ 614304 h 1440000"/>
                <a:gd name="connsiteX189" fmla="*/ 1150473 w 1440493"/>
                <a:gd name="connsiteY189" fmla="*/ 589834 h 1440000"/>
                <a:gd name="connsiteX190" fmla="*/ 1126004 w 1440493"/>
                <a:gd name="connsiteY190" fmla="*/ 579699 h 1440000"/>
                <a:gd name="connsiteX191" fmla="*/ 534254 w 1440493"/>
                <a:gd name="connsiteY191" fmla="*/ 573055 h 1440000"/>
                <a:gd name="connsiteX192" fmla="*/ 345083 w 1440493"/>
                <a:gd name="connsiteY192" fmla="*/ 573055 h 1440000"/>
                <a:gd name="connsiteX193" fmla="*/ 310478 w 1440493"/>
                <a:gd name="connsiteY193" fmla="*/ 607660 h 1440000"/>
                <a:gd name="connsiteX194" fmla="*/ 345083 w 1440493"/>
                <a:gd name="connsiteY194" fmla="*/ 642265 h 1440000"/>
                <a:gd name="connsiteX195" fmla="*/ 421796 w 1440493"/>
                <a:gd name="connsiteY195" fmla="*/ 642265 h 1440000"/>
                <a:gd name="connsiteX196" fmla="*/ 252027 w 1440493"/>
                <a:gd name="connsiteY196" fmla="*/ 812034 h 1440000"/>
                <a:gd name="connsiteX197" fmla="*/ 252027 w 1440493"/>
                <a:gd name="connsiteY197" fmla="*/ 854661 h 1440000"/>
                <a:gd name="connsiteX198" fmla="*/ 252027 w 1440493"/>
                <a:gd name="connsiteY198" fmla="*/ 854661 h 1440000"/>
                <a:gd name="connsiteX199" fmla="*/ 294653 w 1440493"/>
                <a:gd name="connsiteY199" fmla="*/ 854661 h 1440000"/>
                <a:gd name="connsiteX200" fmla="*/ 465208 w 1440493"/>
                <a:gd name="connsiteY200" fmla="*/ 684106 h 1440000"/>
                <a:gd name="connsiteX201" fmla="*/ 465208 w 1440493"/>
                <a:gd name="connsiteY201" fmla="*/ 762391 h 1440000"/>
                <a:gd name="connsiteX202" fmla="*/ 499813 w 1440493"/>
                <a:gd name="connsiteY202" fmla="*/ 796996 h 1440000"/>
                <a:gd name="connsiteX203" fmla="*/ 524282 w 1440493"/>
                <a:gd name="connsiteY203" fmla="*/ 786860 h 1440000"/>
                <a:gd name="connsiteX204" fmla="*/ 534418 w 1440493"/>
                <a:gd name="connsiteY204" fmla="*/ 762391 h 1440000"/>
                <a:gd name="connsiteX205" fmla="*/ 534418 w 1440493"/>
                <a:gd name="connsiteY205" fmla="*/ 573219 h 1440000"/>
                <a:gd name="connsiteX206" fmla="*/ 534254 w 1440493"/>
                <a:gd name="connsiteY206" fmla="*/ 573220 h 1440000"/>
                <a:gd name="connsiteX207" fmla="*/ 720085 w 1440493"/>
                <a:gd name="connsiteY207" fmla="*/ 56065 h 1440000"/>
                <a:gd name="connsiteX208" fmla="*/ 535190 w 1440493"/>
                <a:gd name="connsiteY208" fmla="*/ 240960 h 1440000"/>
                <a:gd name="connsiteX209" fmla="*/ 535190 w 1440493"/>
                <a:gd name="connsiteY209" fmla="*/ 308606 h 1440000"/>
                <a:gd name="connsiteX210" fmla="*/ 602836 w 1440493"/>
                <a:gd name="connsiteY210" fmla="*/ 308606 h 1440000"/>
                <a:gd name="connsiteX211" fmla="*/ 677815 w 1440493"/>
                <a:gd name="connsiteY211" fmla="*/ 233627 h 1440000"/>
                <a:gd name="connsiteX212" fmla="*/ 677815 w 1440493"/>
                <a:gd name="connsiteY212" fmla="*/ 565491 h 1440000"/>
                <a:gd name="connsiteX213" fmla="*/ 719478 w 1440493"/>
                <a:gd name="connsiteY213" fmla="*/ 607154 h 1440000"/>
                <a:gd name="connsiteX214" fmla="*/ 719478 w 1440493"/>
                <a:gd name="connsiteY214" fmla="*/ 607155 h 1440000"/>
                <a:gd name="connsiteX215" fmla="*/ 761141 w 1440493"/>
                <a:gd name="connsiteY215" fmla="*/ 565491 h 1440000"/>
                <a:gd name="connsiteX216" fmla="*/ 761141 w 1440493"/>
                <a:gd name="connsiteY216" fmla="*/ 232091 h 1440000"/>
                <a:gd name="connsiteX217" fmla="*/ 837656 w 1440493"/>
                <a:gd name="connsiteY217" fmla="*/ 308607 h 1440000"/>
                <a:gd name="connsiteX218" fmla="*/ 905302 w 1440493"/>
                <a:gd name="connsiteY218" fmla="*/ 308607 h 1440000"/>
                <a:gd name="connsiteX219" fmla="*/ 919312 w 1440493"/>
                <a:gd name="connsiteY219" fmla="*/ 274784 h 1440000"/>
                <a:gd name="connsiteX220" fmla="*/ 905302 w 1440493"/>
                <a:gd name="connsiteY220" fmla="*/ 240961 h 1440000"/>
                <a:gd name="connsiteX221" fmla="*/ 720406 w 1440493"/>
                <a:gd name="connsiteY221" fmla="*/ 56065 h 1440000"/>
                <a:gd name="connsiteX222" fmla="*/ 720246 w 1440493"/>
                <a:gd name="connsiteY222" fmla="*/ 56225 h 1440000"/>
                <a:gd name="connsiteX223" fmla="*/ 0 w 1440493"/>
                <a:gd name="connsiteY223" fmla="*/ 0 h 1440000"/>
                <a:gd name="connsiteX224" fmla="*/ 1440493 w 1440493"/>
                <a:gd name="connsiteY224" fmla="*/ 0 h 1440000"/>
                <a:gd name="connsiteX225" fmla="*/ 1440493 w 1440493"/>
                <a:gd name="connsiteY225" fmla="*/ 1440000 h 1440000"/>
                <a:gd name="connsiteX226" fmla="*/ 0 w 1440493"/>
                <a:gd name="connsiteY226"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440493" h="1440000">
                  <a:moveTo>
                    <a:pt x="1101774" y="1174886"/>
                  </a:moveTo>
                  <a:cubicBezTo>
                    <a:pt x="1129806" y="1174886"/>
                    <a:pt x="1152530" y="1197610"/>
                    <a:pt x="1152530" y="1225642"/>
                  </a:cubicBezTo>
                  <a:lnTo>
                    <a:pt x="1152874" y="1225642"/>
                  </a:lnTo>
                  <a:cubicBezTo>
                    <a:pt x="1152874" y="1239658"/>
                    <a:pt x="1155715" y="1253010"/>
                    <a:pt x="1160851" y="1265155"/>
                  </a:cubicBezTo>
                  <a:lnTo>
                    <a:pt x="1162643" y="1267812"/>
                  </a:lnTo>
                  <a:lnTo>
                    <a:pt x="1153896" y="1280137"/>
                  </a:lnTo>
                  <a:cubicBezTo>
                    <a:pt x="1140076" y="1293355"/>
                    <a:pt x="1121258" y="1301348"/>
                    <a:pt x="1100655" y="1301042"/>
                  </a:cubicBezTo>
                  <a:cubicBezTo>
                    <a:pt x="1080052" y="1300736"/>
                    <a:pt x="1061480" y="1292189"/>
                    <a:pt x="1048058" y="1278567"/>
                  </a:cubicBezTo>
                  <a:lnTo>
                    <a:pt x="1040901" y="1267819"/>
                  </a:lnTo>
                  <a:lnTo>
                    <a:pt x="1042697" y="1265155"/>
                  </a:lnTo>
                  <a:cubicBezTo>
                    <a:pt x="1047834" y="1253010"/>
                    <a:pt x="1050674" y="1239658"/>
                    <a:pt x="1050674" y="1225642"/>
                  </a:cubicBezTo>
                  <a:lnTo>
                    <a:pt x="1051018" y="1225642"/>
                  </a:lnTo>
                  <a:cubicBezTo>
                    <a:pt x="1051018" y="1197610"/>
                    <a:pt x="1073742" y="1174886"/>
                    <a:pt x="1101774" y="1174886"/>
                  </a:cubicBezTo>
                  <a:close/>
                  <a:moveTo>
                    <a:pt x="796552" y="1174886"/>
                  </a:moveTo>
                  <a:cubicBezTo>
                    <a:pt x="824584" y="1174886"/>
                    <a:pt x="847308" y="1197610"/>
                    <a:pt x="847308" y="1225642"/>
                  </a:cubicBezTo>
                  <a:lnTo>
                    <a:pt x="847652" y="1225642"/>
                  </a:lnTo>
                  <a:cubicBezTo>
                    <a:pt x="847652" y="1239658"/>
                    <a:pt x="850493" y="1253010"/>
                    <a:pt x="855629" y="1265155"/>
                  </a:cubicBezTo>
                  <a:lnTo>
                    <a:pt x="857421" y="1267812"/>
                  </a:lnTo>
                  <a:lnTo>
                    <a:pt x="848674" y="1280137"/>
                  </a:lnTo>
                  <a:cubicBezTo>
                    <a:pt x="834854" y="1293355"/>
                    <a:pt x="816036" y="1301348"/>
                    <a:pt x="795433" y="1301042"/>
                  </a:cubicBezTo>
                  <a:cubicBezTo>
                    <a:pt x="774830" y="1300736"/>
                    <a:pt x="756258" y="1292189"/>
                    <a:pt x="742836" y="1278567"/>
                  </a:cubicBezTo>
                  <a:lnTo>
                    <a:pt x="735678" y="1267818"/>
                  </a:lnTo>
                  <a:lnTo>
                    <a:pt x="737474" y="1265155"/>
                  </a:lnTo>
                  <a:cubicBezTo>
                    <a:pt x="742611" y="1253010"/>
                    <a:pt x="745451" y="1239658"/>
                    <a:pt x="745451" y="1225642"/>
                  </a:cubicBezTo>
                  <a:lnTo>
                    <a:pt x="745796" y="1225642"/>
                  </a:lnTo>
                  <a:cubicBezTo>
                    <a:pt x="745796" y="1197610"/>
                    <a:pt x="768520" y="1174886"/>
                    <a:pt x="796552" y="1174886"/>
                  </a:cubicBezTo>
                  <a:close/>
                  <a:moveTo>
                    <a:pt x="491329" y="1174886"/>
                  </a:moveTo>
                  <a:cubicBezTo>
                    <a:pt x="519361" y="1174886"/>
                    <a:pt x="542085" y="1197610"/>
                    <a:pt x="542085" y="1225642"/>
                  </a:cubicBezTo>
                  <a:lnTo>
                    <a:pt x="542429" y="1225642"/>
                  </a:lnTo>
                  <a:cubicBezTo>
                    <a:pt x="542429" y="1239658"/>
                    <a:pt x="545270" y="1253010"/>
                    <a:pt x="550406" y="1265155"/>
                  </a:cubicBezTo>
                  <a:lnTo>
                    <a:pt x="552198" y="1267812"/>
                  </a:lnTo>
                  <a:lnTo>
                    <a:pt x="543451" y="1280137"/>
                  </a:lnTo>
                  <a:cubicBezTo>
                    <a:pt x="529631" y="1293355"/>
                    <a:pt x="510813" y="1301348"/>
                    <a:pt x="490210" y="1301042"/>
                  </a:cubicBezTo>
                  <a:cubicBezTo>
                    <a:pt x="469607" y="1300736"/>
                    <a:pt x="451035" y="1292189"/>
                    <a:pt x="437613" y="1278567"/>
                  </a:cubicBezTo>
                  <a:lnTo>
                    <a:pt x="430456" y="1267819"/>
                  </a:lnTo>
                  <a:lnTo>
                    <a:pt x="432252" y="1265155"/>
                  </a:lnTo>
                  <a:cubicBezTo>
                    <a:pt x="437389" y="1253010"/>
                    <a:pt x="440229" y="1239658"/>
                    <a:pt x="440229" y="1225642"/>
                  </a:cubicBezTo>
                  <a:lnTo>
                    <a:pt x="440573" y="1225642"/>
                  </a:lnTo>
                  <a:cubicBezTo>
                    <a:pt x="440573" y="1197610"/>
                    <a:pt x="463297" y="1174886"/>
                    <a:pt x="491329" y="1174886"/>
                  </a:cubicBezTo>
                  <a:close/>
                  <a:moveTo>
                    <a:pt x="186107" y="1174886"/>
                  </a:moveTo>
                  <a:cubicBezTo>
                    <a:pt x="214139" y="1174886"/>
                    <a:pt x="236863" y="1197610"/>
                    <a:pt x="236863" y="1225642"/>
                  </a:cubicBezTo>
                  <a:lnTo>
                    <a:pt x="237207" y="1225642"/>
                  </a:lnTo>
                  <a:cubicBezTo>
                    <a:pt x="237207" y="1239658"/>
                    <a:pt x="240048" y="1253010"/>
                    <a:pt x="245184" y="1265155"/>
                  </a:cubicBezTo>
                  <a:lnTo>
                    <a:pt x="246976" y="1267812"/>
                  </a:lnTo>
                  <a:lnTo>
                    <a:pt x="238229" y="1280137"/>
                  </a:lnTo>
                  <a:cubicBezTo>
                    <a:pt x="224409" y="1293355"/>
                    <a:pt x="205591" y="1301348"/>
                    <a:pt x="184988" y="1301042"/>
                  </a:cubicBezTo>
                  <a:cubicBezTo>
                    <a:pt x="143782" y="1300430"/>
                    <a:pt x="110699" y="1266853"/>
                    <a:pt x="110699" y="1225642"/>
                  </a:cubicBezTo>
                  <a:lnTo>
                    <a:pt x="135351" y="1225642"/>
                  </a:lnTo>
                  <a:cubicBezTo>
                    <a:pt x="135351" y="1197610"/>
                    <a:pt x="158075" y="1174886"/>
                    <a:pt x="186107" y="1174886"/>
                  </a:cubicBezTo>
                  <a:close/>
                  <a:moveTo>
                    <a:pt x="948044" y="1150242"/>
                  </a:moveTo>
                  <a:cubicBezTo>
                    <a:pt x="968647" y="1149937"/>
                    <a:pt x="987465" y="1157929"/>
                    <a:pt x="1001285" y="1171147"/>
                  </a:cubicBezTo>
                  <a:lnTo>
                    <a:pt x="1010032" y="1183472"/>
                  </a:lnTo>
                  <a:lnTo>
                    <a:pt x="1008240" y="1186129"/>
                  </a:lnTo>
                  <a:cubicBezTo>
                    <a:pt x="1003104" y="1198274"/>
                    <a:pt x="1000263" y="1211626"/>
                    <a:pt x="1000263" y="1225642"/>
                  </a:cubicBezTo>
                  <a:lnTo>
                    <a:pt x="999919" y="1225642"/>
                  </a:lnTo>
                  <a:cubicBezTo>
                    <a:pt x="999919" y="1253674"/>
                    <a:pt x="977195" y="1276398"/>
                    <a:pt x="949163" y="1276398"/>
                  </a:cubicBezTo>
                  <a:cubicBezTo>
                    <a:pt x="921131" y="1276398"/>
                    <a:pt x="898407" y="1253674"/>
                    <a:pt x="898407" y="1225642"/>
                  </a:cubicBezTo>
                  <a:lnTo>
                    <a:pt x="898063" y="1225642"/>
                  </a:lnTo>
                  <a:cubicBezTo>
                    <a:pt x="898063" y="1211626"/>
                    <a:pt x="895223" y="1198274"/>
                    <a:pt x="890086" y="1186129"/>
                  </a:cubicBezTo>
                  <a:lnTo>
                    <a:pt x="888290" y="1183465"/>
                  </a:lnTo>
                  <a:lnTo>
                    <a:pt x="895447" y="1172718"/>
                  </a:lnTo>
                  <a:cubicBezTo>
                    <a:pt x="908869" y="1159095"/>
                    <a:pt x="927441" y="1150548"/>
                    <a:pt x="948044" y="1150242"/>
                  </a:cubicBezTo>
                  <a:close/>
                  <a:moveTo>
                    <a:pt x="642821" y="1150242"/>
                  </a:moveTo>
                  <a:cubicBezTo>
                    <a:pt x="663424" y="1149937"/>
                    <a:pt x="682242" y="1157929"/>
                    <a:pt x="696062" y="1171147"/>
                  </a:cubicBezTo>
                  <a:lnTo>
                    <a:pt x="704809" y="1183473"/>
                  </a:lnTo>
                  <a:lnTo>
                    <a:pt x="703018" y="1186129"/>
                  </a:lnTo>
                  <a:cubicBezTo>
                    <a:pt x="697882" y="1198274"/>
                    <a:pt x="695041" y="1211626"/>
                    <a:pt x="695041" y="1225642"/>
                  </a:cubicBezTo>
                  <a:lnTo>
                    <a:pt x="694696" y="1225642"/>
                  </a:lnTo>
                  <a:cubicBezTo>
                    <a:pt x="694696" y="1253674"/>
                    <a:pt x="671972" y="1276398"/>
                    <a:pt x="643940" y="1276398"/>
                  </a:cubicBezTo>
                  <a:cubicBezTo>
                    <a:pt x="615908" y="1276398"/>
                    <a:pt x="593184" y="1253674"/>
                    <a:pt x="593184" y="1225642"/>
                  </a:cubicBezTo>
                  <a:lnTo>
                    <a:pt x="592840" y="1225642"/>
                  </a:lnTo>
                  <a:cubicBezTo>
                    <a:pt x="592840" y="1211626"/>
                    <a:pt x="590000" y="1198274"/>
                    <a:pt x="584863" y="1186129"/>
                  </a:cubicBezTo>
                  <a:lnTo>
                    <a:pt x="583067" y="1183465"/>
                  </a:lnTo>
                  <a:lnTo>
                    <a:pt x="590224" y="1172718"/>
                  </a:lnTo>
                  <a:cubicBezTo>
                    <a:pt x="603646" y="1159095"/>
                    <a:pt x="622218" y="1150548"/>
                    <a:pt x="642821" y="1150242"/>
                  </a:cubicBezTo>
                  <a:close/>
                  <a:moveTo>
                    <a:pt x="337599" y="1150242"/>
                  </a:moveTo>
                  <a:cubicBezTo>
                    <a:pt x="358202" y="1149937"/>
                    <a:pt x="377020" y="1157929"/>
                    <a:pt x="390840" y="1171147"/>
                  </a:cubicBezTo>
                  <a:lnTo>
                    <a:pt x="399587" y="1183472"/>
                  </a:lnTo>
                  <a:lnTo>
                    <a:pt x="397795" y="1186129"/>
                  </a:lnTo>
                  <a:cubicBezTo>
                    <a:pt x="392659" y="1198274"/>
                    <a:pt x="389818" y="1211626"/>
                    <a:pt x="389818" y="1225642"/>
                  </a:cubicBezTo>
                  <a:lnTo>
                    <a:pt x="389474" y="1225642"/>
                  </a:lnTo>
                  <a:cubicBezTo>
                    <a:pt x="389474" y="1253674"/>
                    <a:pt x="366750" y="1276398"/>
                    <a:pt x="338718" y="1276398"/>
                  </a:cubicBezTo>
                  <a:cubicBezTo>
                    <a:pt x="310686" y="1276398"/>
                    <a:pt x="287962" y="1253674"/>
                    <a:pt x="287962" y="1225642"/>
                  </a:cubicBezTo>
                  <a:lnTo>
                    <a:pt x="287618" y="1225642"/>
                  </a:lnTo>
                  <a:cubicBezTo>
                    <a:pt x="287618" y="1211626"/>
                    <a:pt x="284778" y="1198274"/>
                    <a:pt x="279641" y="1186129"/>
                  </a:cubicBezTo>
                  <a:lnTo>
                    <a:pt x="277845" y="1183465"/>
                  </a:lnTo>
                  <a:lnTo>
                    <a:pt x="285002" y="1172718"/>
                  </a:lnTo>
                  <a:cubicBezTo>
                    <a:pt x="298424" y="1159095"/>
                    <a:pt x="316996" y="1150548"/>
                    <a:pt x="337599" y="1150242"/>
                  </a:cubicBezTo>
                  <a:close/>
                  <a:moveTo>
                    <a:pt x="186107" y="1124131"/>
                  </a:moveTo>
                  <a:cubicBezTo>
                    <a:pt x="130044" y="1124131"/>
                    <a:pt x="84596" y="1169579"/>
                    <a:pt x="84596" y="1225642"/>
                  </a:cubicBezTo>
                  <a:cubicBezTo>
                    <a:pt x="84596" y="1281117"/>
                    <a:pt x="129131" y="1326318"/>
                    <a:pt x="184600" y="1327142"/>
                  </a:cubicBezTo>
                  <a:cubicBezTo>
                    <a:pt x="212335" y="1327554"/>
                    <a:pt x="237666" y="1316795"/>
                    <a:pt x="256270" y="1299001"/>
                  </a:cubicBezTo>
                  <a:lnTo>
                    <a:pt x="262288" y="1290522"/>
                  </a:lnTo>
                  <a:lnTo>
                    <a:pt x="266939" y="1297421"/>
                  </a:lnTo>
                  <a:cubicBezTo>
                    <a:pt x="285309" y="1315791"/>
                    <a:pt x="310687" y="1327153"/>
                    <a:pt x="338718" y="1327153"/>
                  </a:cubicBezTo>
                  <a:cubicBezTo>
                    <a:pt x="366750" y="1327153"/>
                    <a:pt x="392127" y="1315791"/>
                    <a:pt x="410497" y="1297421"/>
                  </a:cubicBezTo>
                  <a:lnTo>
                    <a:pt x="414964" y="1290797"/>
                  </a:lnTo>
                  <a:lnTo>
                    <a:pt x="419019" y="1296886"/>
                  </a:lnTo>
                  <a:cubicBezTo>
                    <a:pt x="437087" y="1315224"/>
                    <a:pt x="462088" y="1326730"/>
                    <a:pt x="489822" y="1327142"/>
                  </a:cubicBezTo>
                  <a:cubicBezTo>
                    <a:pt x="517557" y="1327554"/>
                    <a:pt x="542888" y="1316795"/>
                    <a:pt x="561492" y="1299001"/>
                  </a:cubicBezTo>
                  <a:lnTo>
                    <a:pt x="567510" y="1290522"/>
                  </a:lnTo>
                  <a:lnTo>
                    <a:pt x="572161" y="1297421"/>
                  </a:lnTo>
                  <a:cubicBezTo>
                    <a:pt x="590531" y="1315791"/>
                    <a:pt x="615909" y="1327153"/>
                    <a:pt x="643940" y="1327153"/>
                  </a:cubicBezTo>
                  <a:cubicBezTo>
                    <a:pt x="671972" y="1327153"/>
                    <a:pt x="697349" y="1315791"/>
                    <a:pt x="715719" y="1297421"/>
                  </a:cubicBezTo>
                  <a:lnTo>
                    <a:pt x="720186" y="1290796"/>
                  </a:lnTo>
                  <a:lnTo>
                    <a:pt x="724242" y="1296886"/>
                  </a:lnTo>
                  <a:cubicBezTo>
                    <a:pt x="742310" y="1315224"/>
                    <a:pt x="767311" y="1326730"/>
                    <a:pt x="795045" y="1327142"/>
                  </a:cubicBezTo>
                  <a:cubicBezTo>
                    <a:pt x="822780" y="1327554"/>
                    <a:pt x="848111" y="1316795"/>
                    <a:pt x="866715" y="1299001"/>
                  </a:cubicBezTo>
                  <a:lnTo>
                    <a:pt x="872733" y="1290522"/>
                  </a:lnTo>
                  <a:lnTo>
                    <a:pt x="877384" y="1297421"/>
                  </a:lnTo>
                  <a:cubicBezTo>
                    <a:pt x="895754" y="1315791"/>
                    <a:pt x="921132" y="1327153"/>
                    <a:pt x="949163" y="1327153"/>
                  </a:cubicBezTo>
                  <a:cubicBezTo>
                    <a:pt x="977195" y="1327153"/>
                    <a:pt x="1002572" y="1315791"/>
                    <a:pt x="1020942" y="1297421"/>
                  </a:cubicBezTo>
                  <a:lnTo>
                    <a:pt x="1025409" y="1290797"/>
                  </a:lnTo>
                  <a:lnTo>
                    <a:pt x="1029464" y="1296886"/>
                  </a:lnTo>
                  <a:cubicBezTo>
                    <a:pt x="1047532" y="1315224"/>
                    <a:pt x="1072533" y="1326730"/>
                    <a:pt x="1100267" y="1327142"/>
                  </a:cubicBezTo>
                  <a:cubicBezTo>
                    <a:pt x="1128002" y="1327554"/>
                    <a:pt x="1153333" y="1316795"/>
                    <a:pt x="1171937" y="1299001"/>
                  </a:cubicBezTo>
                  <a:lnTo>
                    <a:pt x="1177955" y="1290522"/>
                  </a:lnTo>
                  <a:lnTo>
                    <a:pt x="1182606" y="1297421"/>
                  </a:lnTo>
                  <a:cubicBezTo>
                    <a:pt x="1200976" y="1315791"/>
                    <a:pt x="1226354" y="1327153"/>
                    <a:pt x="1254385" y="1327153"/>
                  </a:cubicBezTo>
                  <a:cubicBezTo>
                    <a:pt x="1310448" y="1327153"/>
                    <a:pt x="1355896" y="1281705"/>
                    <a:pt x="1355896" y="1225642"/>
                  </a:cubicBezTo>
                  <a:lnTo>
                    <a:pt x="1305141" y="1225642"/>
                  </a:lnTo>
                  <a:cubicBezTo>
                    <a:pt x="1305141" y="1253674"/>
                    <a:pt x="1282417" y="1276398"/>
                    <a:pt x="1254385" y="1276398"/>
                  </a:cubicBezTo>
                  <a:cubicBezTo>
                    <a:pt x="1226353" y="1276398"/>
                    <a:pt x="1203629" y="1253674"/>
                    <a:pt x="1203629" y="1225642"/>
                  </a:cubicBezTo>
                  <a:lnTo>
                    <a:pt x="1203285" y="1225642"/>
                  </a:lnTo>
                  <a:cubicBezTo>
                    <a:pt x="1203285" y="1211626"/>
                    <a:pt x="1200445" y="1198274"/>
                    <a:pt x="1195308" y="1186129"/>
                  </a:cubicBezTo>
                  <a:lnTo>
                    <a:pt x="1193512" y="1183465"/>
                  </a:lnTo>
                  <a:lnTo>
                    <a:pt x="1200669" y="1172718"/>
                  </a:lnTo>
                  <a:cubicBezTo>
                    <a:pt x="1214091" y="1159095"/>
                    <a:pt x="1232663" y="1150548"/>
                    <a:pt x="1253266" y="1150242"/>
                  </a:cubicBezTo>
                  <a:cubicBezTo>
                    <a:pt x="1294472" y="1149631"/>
                    <a:pt x="1328537" y="1182212"/>
                    <a:pt x="1329760" y="1223404"/>
                  </a:cubicBezTo>
                  <a:lnTo>
                    <a:pt x="1355851" y="1222629"/>
                  </a:lnTo>
                  <a:cubicBezTo>
                    <a:pt x="1354204" y="1167178"/>
                    <a:pt x="1308347" y="1123319"/>
                    <a:pt x="1252878" y="1124142"/>
                  </a:cubicBezTo>
                  <a:cubicBezTo>
                    <a:pt x="1225144" y="1124554"/>
                    <a:pt x="1200143" y="1136060"/>
                    <a:pt x="1182075" y="1154398"/>
                  </a:cubicBezTo>
                  <a:lnTo>
                    <a:pt x="1178020" y="1160488"/>
                  </a:lnTo>
                  <a:lnTo>
                    <a:pt x="1173553" y="1153863"/>
                  </a:lnTo>
                  <a:cubicBezTo>
                    <a:pt x="1155183" y="1135493"/>
                    <a:pt x="1129806" y="1124131"/>
                    <a:pt x="1101774" y="1124131"/>
                  </a:cubicBezTo>
                  <a:cubicBezTo>
                    <a:pt x="1073743" y="1124131"/>
                    <a:pt x="1048365" y="1135493"/>
                    <a:pt x="1029995" y="1153863"/>
                  </a:cubicBezTo>
                  <a:lnTo>
                    <a:pt x="1025344" y="1160762"/>
                  </a:lnTo>
                  <a:lnTo>
                    <a:pt x="1019326" y="1152283"/>
                  </a:lnTo>
                  <a:cubicBezTo>
                    <a:pt x="1000722" y="1134490"/>
                    <a:pt x="975391" y="1123731"/>
                    <a:pt x="947656" y="1124142"/>
                  </a:cubicBezTo>
                  <a:cubicBezTo>
                    <a:pt x="919922" y="1124554"/>
                    <a:pt x="894921" y="1136060"/>
                    <a:pt x="876853" y="1154398"/>
                  </a:cubicBezTo>
                  <a:lnTo>
                    <a:pt x="872798" y="1160488"/>
                  </a:lnTo>
                  <a:lnTo>
                    <a:pt x="868331" y="1153863"/>
                  </a:lnTo>
                  <a:cubicBezTo>
                    <a:pt x="849961" y="1135493"/>
                    <a:pt x="824584" y="1124131"/>
                    <a:pt x="796552" y="1124131"/>
                  </a:cubicBezTo>
                  <a:cubicBezTo>
                    <a:pt x="768521" y="1124131"/>
                    <a:pt x="743143" y="1135493"/>
                    <a:pt x="724773" y="1153863"/>
                  </a:cubicBezTo>
                  <a:lnTo>
                    <a:pt x="720121" y="1160763"/>
                  </a:lnTo>
                  <a:lnTo>
                    <a:pt x="714103" y="1152283"/>
                  </a:lnTo>
                  <a:cubicBezTo>
                    <a:pt x="695499" y="1134490"/>
                    <a:pt x="670168" y="1123731"/>
                    <a:pt x="642433" y="1124142"/>
                  </a:cubicBezTo>
                  <a:cubicBezTo>
                    <a:pt x="614699" y="1124554"/>
                    <a:pt x="589698" y="1136060"/>
                    <a:pt x="571630" y="1154398"/>
                  </a:cubicBezTo>
                  <a:lnTo>
                    <a:pt x="567575" y="1160488"/>
                  </a:lnTo>
                  <a:lnTo>
                    <a:pt x="563108" y="1153863"/>
                  </a:lnTo>
                  <a:cubicBezTo>
                    <a:pt x="544738" y="1135493"/>
                    <a:pt x="519361" y="1124131"/>
                    <a:pt x="491329" y="1124131"/>
                  </a:cubicBezTo>
                  <a:cubicBezTo>
                    <a:pt x="463298" y="1124131"/>
                    <a:pt x="437920" y="1135493"/>
                    <a:pt x="419550" y="1153863"/>
                  </a:cubicBezTo>
                  <a:lnTo>
                    <a:pt x="414899" y="1160762"/>
                  </a:lnTo>
                  <a:lnTo>
                    <a:pt x="408881" y="1152283"/>
                  </a:lnTo>
                  <a:cubicBezTo>
                    <a:pt x="390277" y="1134490"/>
                    <a:pt x="364946" y="1123731"/>
                    <a:pt x="337211" y="1124142"/>
                  </a:cubicBezTo>
                  <a:cubicBezTo>
                    <a:pt x="309477" y="1124554"/>
                    <a:pt x="284476" y="1136060"/>
                    <a:pt x="266408" y="1154398"/>
                  </a:cubicBezTo>
                  <a:lnTo>
                    <a:pt x="262353" y="1160488"/>
                  </a:lnTo>
                  <a:lnTo>
                    <a:pt x="257886" y="1153863"/>
                  </a:lnTo>
                  <a:cubicBezTo>
                    <a:pt x="239516" y="1135493"/>
                    <a:pt x="214139" y="1124131"/>
                    <a:pt x="186107" y="1124131"/>
                  </a:cubicBezTo>
                  <a:close/>
                  <a:moveTo>
                    <a:pt x="725458" y="642022"/>
                  </a:moveTo>
                  <a:lnTo>
                    <a:pt x="591694" y="775786"/>
                  </a:lnTo>
                  <a:cubicBezTo>
                    <a:pt x="578180" y="789300"/>
                    <a:pt x="578180" y="811211"/>
                    <a:pt x="591694" y="824725"/>
                  </a:cubicBezTo>
                  <a:cubicBezTo>
                    <a:pt x="605208" y="838239"/>
                    <a:pt x="627119" y="838239"/>
                    <a:pt x="640633" y="824725"/>
                  </a:cubicBezTo>
                  <a:lnTo>
                    <a:pt x="694877" y="770480"/>
                  </a:lnTo>
                  <a:lnTo>
                    <a:pt x="694877" y="1010570"/>
                  </a:lnTo>
                  <a:cubicBezTo>
                    <a:pt x="694877" y="1027217"/>
                    <a:pt x="708372" y="1040711"/>
                    <a:pt x="725018" y="1040711"/>
                  </a:cubicBezTo>
                  <a:lnTo>
                    <a:pt x="725018" y="1040712"/>
                  </a:lnTo>
                  <a:cubicBezTo>
                    <a:pt x="741665" y="1040712"/>
                    <a:pt x="755160" y="1027217"/>
                    <a:pt x="755160" y="1010570"/>
                  </a:cubicBezTo>
                  <a:lnTo>
                    <a:pt x="755160" y="769369"/>
                  </a:lnTo>
                  <a:lnTo>
                    <a:pt x="810515" y="824725"/>
                  </a:lnTo>
                  <a:cubicBezTo>
                    <a:pt x="824029" y="838239"/>
                    <a:pt x="845940" y="838239"/>
                    <a:pt x="859454" y="824725"/>
                  </a:cubicBezTo>
                  <a:cubicBezTo>
                    <a:pt x="866211" y="817968"/>
                    <a:pt x="869590" y="809112"/>
                    <a:pt x="869590" y="800255"/>
                  </a:cubicBezTo>
                  <a:cubicBezTo>
                    <a:pt x="869590" y="791399"/>
                    <a:pt x="866211" y="782543"/>
                    <a:pt x="859454" y="775786"/>
                  </a:cubicBezTo>
                  <a:lnTo>
                    <a:pt x="725690" y="642022"/>
                  </a:lnTo>
                  <a:lnTo>
                    <a:pt x="725574" y="642138"/>
                  </a:lnTo>
                  <a:close/>
                  <a:moveTo>
                    <a:pt x="936833" y="579699"/>
                  </a:moveTo>
                  <a:lnTo>
                    <a:pt x="936833" y="579863"/>
                  </a:lnTo>
                  <a:lnTo>
                    <a:pt x="936669" y="579863"/>
                  </a:lnTo>
                  <a:lnTo>
                    <a:pt x="936669" y="769034"/>
                  </a:lnTo>
                  <a:cubicBezTo>
                    <a:pt x="936669" y="788145"/>
                    <a:pt x="952162" y="803638"/>
                    <a:pt x="971274" y="803639"/>
                  </a:cubicBezTo>
                  <a:cubicBezTo>
                    <a:pt x="990386" y="803639"/>
                    <a:pt x="1005879" y="788146"/>
                    <a:pt x="1005879" y="769034"/>
                  </a:cubicBezTo>
                  <a:lnTo>
                    <a:pt x="1005879" y="692321"/>
                  </a:lnTo>
                  <a:lnTo>
                    <a:pt x="1175648" y="862090"/>
                  </a:lnTo>
                  <a:cubicBezTo>
                    <a:pt x="1187419" y="873861"/>
                    <a:pt x="1206503" y="873861"/>
                    <a:pt x="1218274" y="862090"/>
                  </a:cubicBezTo>
                  <a:lnTo>
                    <a:pt x="1218274" y="862090"/>
                  </a:lnTo>
                  <a:cubicBezTo>
                    <a:pt x="1230045" y="850319"/>
                    <a:pt x="1230045" y="831234"/>
                    <a:pt x="1218274" y="819463"/>
                  </a:cubicBezTo>
                  <a:lnTo>
                    <a:pt x="1047720" y="648909"/>
                  </a:lnTo>
                  <a:lnTo>
                    <a:pt x="1126004" y="648909"/>
                  </a:lnTo>
                  <a:cubicBezTo>
                    <a:pt x="1145116" y="648909"/>
                    <a:pt x="1160609" y="633416"/>
                    <a:pt x="1160609" y="614304"/>
                  </a:cubicBezTo>
                  <a:cubicBezTo>
                    <a:pt x="1160609" y="604748"/>
                    <a:pt x="1156736" y="596097"/>
                    <a:pt x="1150473" y="589834"/>
                  </a:cubicBezTo>
                  <a:cubicBezTo>
                    <a:pt x="1144211" y="583572"/>
                    <a:pt x="1135560" y="579699"/>
                    <a:pt x="1126004" y="579699"/>
                  </a:cubicBezTo>
                  <a:close/>
                  <a:moveTo>
                    <a:pt x="534254" y="573055"/>
                  </a:moveTo>
                  <a:lnTo>
                    <a:pt x="345083" y="573055"/>
                  </a:lnTo>
                  <a:cubicBezTo>
                    <a:pt x="325971" y="573055"/>
                    <a:pt x="310478" y="588549"/>
                    <a:pt x="310478" y="607660"/>
                  </a:cubicBezTo>
                  <a:cubicBezTo>
                    <a:pt x="310478" y="626772"/>
                    <a:pt x="325971" y="642266"/>
                    <a:pt x="345083" y="642265"/>
                  </a:cubicBezTo>
                  <a:lnTo>
                    <a:pt x="421796" y="642265"/>
                  </a:lnTo>
                  <a:lnTo>
                    <a:pt x="252027" y="812034"/>
                  </a:lnTo>
                  <a:cubicBezTo>
                    <a:pt x="240256" y="823805"/>
                    <a:pt x="240256" y="842890"/>
                    <a:pt x="252027" y="854661"/>
                  </a:cubicBezTo>
                  <a:lnTo>
                    <a:pt x="252027" y="854661"/>
                  </a:lnTo>
                  <a:cubicBezTo>
                    <a:pt x="263798" y="866432"/>
                    <a:pt x="282883" y="866432"/>
                    <a:pt x="294653" y="854661"/>
                  </a:cubicBezTo>
                  <a:lnTo>
                    <a:pt x="465208" y="684106"/>
                  </a:lnTo>
                  <a:lnTo>
                    <a:pt x="465208" y="762391"/>
                  </a:lnTo>
                  <a:cubicBezTo>
                    <a:pt x="465208" y="781503"/>
                    <a:pt x="480701" y="796996"/>
                    <a:pt x="499813" y="796996"/>
                  </a:cubicBezTo>
                  <a:cubicBezTo>
                    <a:pt x="509369" y="796996"/>
                    <a:pt x="518020" y="793122"/>
                    <a:pt x="524282" y="786860"/>
                  </a:cubicBezTo>
                  <a:cubicBezTo>
                    <a:pt x="530545" y="780598"/>
                    <a:pt x="534418" y="771947"/>
                    <a:pt x="534418" y="762391"/>
                  </a:cubicBezTo>
                  <a:lnTo>
                    <a:pt x="534418" y="573219"/>
                  </a:lnTo>
                  <a:lnTo>
                    <a:pt x="534254" y="573220"/>
                  </a:lnTo>
                  <a:close/>
                  <a:moveTo>
                    <a:pt x="720085" y="56065"/>
                  </a:moveTo>
                  <a:lnTo>
                    <a:pt x="535190" y="240960"/>
                  </a:lnTo>
                  <a:cubicBezTo>
                    <a:pt x="516510" y="259640"/>
                    <a:pt x="516510" y="289926"/>
                    <a:pt x="535190" y="308606"/>
                  </a:cubicBezTo>
                  <a:cubicBezTo>
                    <a:pt x="553870" y="327286"/>
                    <a:pt x="584156" y="327286"/>
                    <a:pt x="602836" y="308606"/>
                  </a:cubicBezTo>
                  <a:lnTo>
                    <a:pt x="677815" y="233627"/>
                  </a:lnTo>
                  <a:lnTo>
                    <a:pt x="677815" y="565491"/>
                  </a:lnTo>
                  <a:cubicBezTo>
                    <a:pt x="677815" y="588501"/>
                    <a:pt x="696468" y="607154"/>
                    <a:pt x="719478" y="607154"/>
                  </a:cubicBezTo>
                  <a:lnTo>
                    <a:pt x="719478" y="607155"/>
                  </a:lnTo>
                  <a:cubicBezTo>
                    <a:pt x="742488" y="607155"/>
                    <a:pt x="761141" y="588501"/>
                    <a:pt x="761141" y="565491"/>
                  </a:cubicBezTo>
                  <a:lnTo>
                    <a:pt x="761141" y="232091"/>
                  </a:lnTo>
                  <a:lnTo>
                    <a:pt x="837656" y="308607"/>
                  </a:lnTo>
                  <a:cubicBezTo>
                    <a:pt x="856336" y="327287"/>
                    <a:pt x="886622" y="327287"/>
                    <a:pt x="905302" y="308607"/>
                  </a:cubicBezTo>
                  <a:cubicBezTo>
                    <a:pt x="914642" y="299267"/>
                    <a:pt x="919312" y="287025"/>
                    <a:pt x="919312" y="274784"/>
                  </a:cubicBezTo>
                  <a:cubicBezTo>
                    <a:pt x="919312" y="262542"/>
                    <a:pt x="914642" y="250301"/>
                    <a:pt x="905302" y="240961"/>
                  </a:cubicBezTo>
                  <a:lnTo>
                    <a:pt x="720406" y="56065"/>
                  </a:lnTo>
                  <a:lnTo>
                    <a:pt x="720246" y="56225"/>
                  </a:lnTo>
                  <a:close/>
                  <a:moveTo>
                    <a:pt x="0" y="0"/>
                  </a:moveTo>
                  <a:lnTo>
                    <a:pt x="1440493" y="0"/>
                  </a:lnTo>
                  <a:lnTo>
                    <a:pt x="1440493" y="1440000"/>
                  </a:lnTo>
                  <a:lnTo>
                    <a:pt x="0" y="14400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sp>
        <p:nvSpPr>
          <p:cNvPr id="29" name="Text Box 9"/>
          <p:cNvSpPr txBox="1">
            <a:spLocks noChangeArrowheads="1"/>
          </p:cNvSpPr>
          <p:nvPr/>
        </p:nvSpPr>
        <p:spPr bwMode="auto">
          <a:xfrm>
            <a:off x="5178829" y="2776862"/>
            <a:ext cx="127611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altLang="ja-JP" sz="1400" dirty="0">
                <a:latin typeface="+mn-lt"/>
                <a:ea typeface="+mn-ea"/>
              </a:rPr>
              <a:t>SSID</a:t>
            </a:r>
            <a:r>
              <a:rPr lang="ja-JP" altLang="en-US" sz="1400" dirty="0" smtClean="0">
                <a:latin typeface="+mn-lt"/>
                <a:ea typeface="+mn-ea"/>
              </a:rPr>
              <a:t>：</a:t>
            </a:r>
            <a:r>
              <a:rPr lang="en-US" altLang="ja-JP" sz="1400" dirty="0" smtClean="0">
                <a:latin typeface="+mn-lt"/>
                <a:ea typeface="+mn-ea"/>
              </a:rPr>
              <a:t>WLAN</a:t>
            </a:r>
            <a:endParaRPr lang="en-US" altLang="ja-JP" sz="1400" dirty="0">
              <a:latin typeface="+mn-lt"/>
              <a:ea typeface="+mn-ea"/>
            </a:endParaRPr>
          </a:p>
        </p:txBody>
      </p:sp>
      <p:sp>
        <p:nvSpPr>
          <p:cNvPr id="30" name="Text Box 10"/>
          <p:cNvSpPr txBox="1">
            <a:spLocks noChangeArrowheads="1"/>
          </p:cNvSpPr>
          <p:nvPr/>
        </p:nvSpPr>
        <p:spPr bwMode="auto">
          <a:xfrm>
            <a:off x="7003044" y="3633981"/>
            <a:ext cx="157635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altLang="ja-JP" sz="1400" dirty="0">
                <a:latin typeface="+mn-lt"/>
                <a:ea typeface="+mn-ea"/>
              </a:rPr>
              <a:t>SSID</a:t>
            </a:r>
            <a:r>
              <a:rPr lang="ja-JP" altLang="en-US" sz="1400" dirty="0" smtClean="0">
                <a:latin typeface="+mn-lt"/>
                <a:ea typeface="+mn-ea"/>
              </a:rPr>
              <a:t>：</a:t>
            </a:r>
            <a:r>
              <a:rPr lang="en-US" altLang="ja-JP" sz="1400" dirty="0" smtClean="0">
                <a:latin typeface="+mn-lt"/>
                <a:ea typeface="+mn-ea"/>
              </a:rPr>
              <a:t>WLAN</a:t>
            </a:r>
            <a:endParaRPr lang="en-US" altLang="ja-JP" sz="1400" dirty="0">
              <a:latin typeface="+mn-lt"/>
              <a:ea typeface="+mn-ea"/>
            </a:endParaRPr>
          </a:p>
          <a:p>
            <a:pPr>
              <a:defRPr/>
            </a:pPr>
            <a:r>
              <a:rPr lang="en-US" altLang="ja-JP" sz="1400" dirty="0">
                <a:latin typeface="+mn-lt"/>
                <a:ea typeface="+mn-ea"/>
              </a:rPr>
              <a:t>PSK</a:t>
            </a:r>
            <a:r>
              <a:rPr lang="ja-JP" altLang="en-US" sz="1400" dirty="0">
                <a:latin typeface="+mn-lt"/>
                <a:ea typeface="+mn-ea"/>
              </a:rPr>
              <a:t>：</a:t>
            </a:r>
            <a:r>
              <a:rPr lang="en-US" altLang="ja-JP" sz="1400" dirty="0">
                <a:latin typeface="+mn-lt"/>
                <a:ea typeface="+mn-ea"/>
              </a:rPr>
              <a:t>pass-phase</a:t>
            </a:r>
          </a:p>
        </p:txBody>
      </p:sp>
      <p:sp>
        <p:nvSpPr>
          <p:cNvPr id="31" name="Text Box 21"/>
          <p:cNvSpPr txBox="1">
            <a:spLocks noChangeArrowheads="1"/>
          </p:cNvSpPr>
          <p:nvPr/>
        </p:nvSpPr>
        <p:spPr bwMode="auto">
          <a:xfrm>
            <a:off x="7086971" y="1720756"/>
            <a:ext cx="166007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altLang="ja-JP" sz="1400" dirty="0">
                <a:latin typeface="+mn-lt"/>
                <a:ea typeface="+mn-ea"/>
              </a:rPr>
              <a:t>PSK</a:t>
            </a:r>
            <a:r>
              <a:rPr lang="ja-JP" altLang="en-US" sz="1400" dirty="0">
                <a:latin typeface="+mn-lt"/>
                <a:ea typeface="+mn-ea"/>
              </a:rPr>
              <a:t>：</a:t>
            </a:r>
            <a:r>
              <a:rPr lang="en-US" altLang="ja-JP" sz="1400" dirty="0">
                <a:latin typeface="+mn-lt"/>
                <a:ea typeface="+mn-ea"/>
              </a:rPr>
              <a:t>pass-phase</a:t>
            </a:r>
          </a:p>
        </p:txBody>
      </p:sp>
    </p:spTree>
    <p:extLst>
      <p:ext uri="{BB962C8B-B14F-4D97-AF65-F5344CB8AC3E}">
        <p14:creationId xmlns:p14="http://schemas.microsoft.com/office/powerpoint/2010/main" val="388639806"/>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1" name="直線コネクタ 100"/>
          <p:cNvCxnSpPr/>
          <p:nvPr/>
        </p:nvCxnSpPr>
        <p:spPr>
          <a:xfrm>
            <a:off x="6223961" y="1949975"/>
            <a:ext cx="10190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442" name="Text Box 2"/>
          <p:cNvSpPr txBox="1">
            <a:spLocks noChangeArrowheads="1"/>
          </p:cNvSpPr>
          <p:nvPr/>
        </p:nvSpPr>
        <p:spPr bwMode="auto">
          <a:xfrm>
            <a:off x="437765" y="1903383"/>
            <a:ext cx="4299144" cy="20621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271463" indent="-271463">
              <a:buFont typeface="Arial" panose="020B0604020202020204" pitchFamily="34" charset="0"/>
              <a:buChar char="•"/>
              <a:defRPr/>
            </a:pPr>
            <a:r>
              <a:rPr lang="ja-JP" altLang="en-US" sz="1600" dirty="0" smtClean="0">
                <a:latin typeface="+mn-lt"/>
                <a:ea typeface="+mn-ea"/>
              </a:rPr>
              <a:t>ブラウザ</a:t>
            </a:r>
            <a:r>
              <a:rPr lang="ja-JP" altLang="en-US" sz="1600" dirty="0">
                <a:latin typeface="+mn-lt"/>
                <a:ea typeface="+mn-ea"/>
              </a:rPr>
              <a:t>を開き、適当な</a:t>
            </a:r>
            <a:r>
              <a:rPr lang="en-US" altLang="ja-JP" sz="1600" dirty="0">
                <a:latin typeface="+mn-lt"/>
                <a:ea typeface="+mn-ea"/>
              </a:rPr>
              <a:t>URL</a:t>
            </a:r>
            <a:r>
              <a:rPr lang="ja-JP" altLang="en-US" sz="1600" dirty="0">
                <a:latin typeface="+mn-lt"/>
                <a:ea typeface="+mn-ea"/>
              </a:rPr>
              <a:t>を入力すると</a:t>
            </a:r>
            <a:r>
              <a:rPr lang="en-US" altLang="ja-JP" sz="1600" dirty="0">
                <a:latin typeface="+mn-lt"/>
                <a:ea typeface="+mn-ea"/>
              </a:rPr>
              <a:t>WLC</a:t>
            </a:r>
            <a:r>
              <a:rPr lang="ja-JP" altLang="en-US" sz="1600" dirty="0">
                <a:latin typeface="+mn-lt"/>
                <a:ea typeface="+mn-ea"/>
              </a:rPr>
              <a:t>内部の認証画面にリダイレクトされます</a:t>
            </a:r>
            <a:r>
              <a:rPr lang="ja-JP" altLang="en-US" sz="1600" dirty="0" smtClean="0">
                <a:latin typeface="+mn-lt"/>
                <a:ea typeface="+mn-ea"/>
              </a:rPr>
              <a:t>。</a:t>
            </a:r>
            <a:endParaRPr lang="en-US" altLang="ja-JP" sz="1600" dirty="0" smtClean="0">
              <a:latin typeface="+mn-lt"/>
              <a:ea typeface="+mn-ea"/>
            </a:endParaRPr>
          </a:p>
          <a:p>
            <a:pPr marL="271463" indent="-271463">
              <a:buFont typeface="Arial" panose="020B0604020202020204" pitchFamily="34" charset="0"/>
              <a:buChar char="•"/>
              <a:defRPr/>
            </a:pPr>
            <a:r>
              <a:rPr lang="en-US" altLang="ja-JP" sz="1600" dirty="0" smtClean="0">
                <a:latin typeface="+mn-lt"/>
                <a:ea typeface="+mn-ea"/>
              </a:rPr>
              <a:t>Web</a:t>
            </a:r>
            <a:r>
              <a:rPr lang="ja-JP" altLang="en-US" sz="1600" dirty="0" smtClean="0">
                <a:latin typeface="+mn-lt"/>
                <a:ea typeface="+mn-ea"/>
              </a:rPr>
              <a:t>認証を行う為には、まず無線に接続する必要があり、何かしらの暗号化を行っておく必要があります。</a:t>
            </a:r>
            <a:endParaRPr lang="en-US" altLang="ja-JP" sz="1600" dirty="0" smtClean="0">
              <a:latin typeface="+mn-lt"/>
              <a:ea typeface="+mn-ea"/>
            </a:endParaRPr>
          </a:p>
          <a:p>
            <a:pPr marL="271463" indent="-271463">
              <a:buFont typeface="Arial" panose="020B0604020202020204" pitchFamily="34" charset="0"/>
              <a:buChar char="•"/>
              <a:defRPr/>
            </a:pPr>
            <a:r>
              <a:rPr lang="ja-JP" altLang="en-US" sz="1600" dirty="0" smtClean="0">
                <a:latin typeface="+mn-lt"/>
                <a:ea typeface="+mn-ea"/>
              </a:rPr>
              <a:t>認証時は</a:t>
            </a:r>
            <a:r>
              <a:rPr lang="en-US" altLang="ja-JP" sz="1600" dirty="0" smtClean="0">
                <a:latin typeface="+mn-lt"/>
                <a:ea typeface="+mn-ea"/>
              </a:rPr>
              <a:t>WLC</a:t>
            </a:r>
            <a:r>
              <a:rPr lang="ja-JP" altLang="en-US" sz="1600" dirty="0" smtClean="0">
                <a:latin typeface="+mn-lt"/>
                <a:ea typeface="+mn-ea"/>
              </a:rPr>
              <a:t>内部の認証画面を使用しますので、認証パケットが</a:t>
            </a:r>
            <a:r>
              <a:rPr lang="en-US" altLang="ja-JP" sz="1600" dirty="0" smtClean="0">
                <a:latin typeface="+mn-lt"/>
                <a:ea typeface="+mn-ea"/>
              </a:rPr>
              <a:t>WLC</a:t>
            </a:r>
            <a:r>
              <a:rPr lang="ja-JP" altLang="en-US" sz="1600" dirty="0" smtClean="0">
                <a:latin typeface="+mn-lt"/>
                <a:ea typeface="+mn-ea"/>
              </a:rPr>
              <a:t>を経由する必要があります。</a:t>
            </a:r>
            <a:endParaRPr lang="en-US" altLang="ja-JP" sz="1600" dirty="0" smtClean="0">
              <a:latin typeface="+mn-lt"/>
              <a:ea typeface="+mn-ea"/>
            </a:endParaRPr>
          </a:p>
        </p:txBody>
      </p:sp>
      <p:pic>
        <p:nvPicPr>
          <p:cNvPr id="61461" name="Picture 21"/>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533101" y="3180656"/>
            <a:ext cx="2250153" cy="13633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2749711" y="4042073"/>
            <a:ext cx="2062997" cy="461665"/>
          </a:xfrm>
          <a:prstGeom prst="rect">
            <a:avLst/>
          </a:prstGeom>
          <a:noFill/>
        </p:spPr>
        <p:txBody>
          <a:bodyPr wrap="square" rtlCol="0">
            <a:spAutoFit/>
          </a:bodyPr>
          <a:lstStyle/>
          <a:p>
            <a:r>
              <a:rPr lang="ja-JP" altLang="en-US" sz="1200" dirty="0" smtClean="0"/>
              <a:t>端末に証明書などが使えないゲスト用の無線に最適。</a:t>
            </a:r>
            <a:endParaRPr lang="en-US" sz="1200" dirty="0"/>
          </a:p>
        </p:txBody>
      </p:sp>
      <p:sp>
        <p:nvSpPr>
          <p:cNvPr id="3" name="タイトル 2"/>
          <p:cNvSpPr>
            <a:spLocks noGrp="1"/>
          </p:cNvSpPr>
          <p:nvPr>
            <p:ph type="title"/>
          </p:nvPr>
        </p:nvSpPr>
        <p:spPr/>
        <p:txBody>
          <a:bodyPr/>
          <a:lstStyle/>
          <a:p>
            <a:r>
              <a:rPr lang="en-US" altLang="ja-JP" smtClean="0"/>
              <a:t>Web</a:t>
            </a:r>
            <a:r>
              <a:rPr lang="ja-JP" altLang="en-US" smtClean="0"/>
              <a:t>認証</a:t>
            </a:r>
            <a:endParaRPr lang="en-US" altLang="ja-JP" dirty="0"/>
          </a:p>
        </p:txBody>
      </p:sp>
      <p:cxnSp>
        <p:nvCxnSpPr>
          <p:cNvPr id="51" name="直線コネクタ 50"/>
          <p:cNvCxnSpPr/>
          <p:nvPr/>
        </p:nvCxnSpPr>
        <p:spPr>
          <a:xfrm flipH="1">
            <a:off x="6146846" y="1951809"/>
            <a:ext cx="0" cy="7724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 name="グループ化 51"/>
          <p:cNvGrpSpPr>
            <a:grpSpLocks noChangeAspect="1"/>
          </p:cNvGrpSpPr>
          <p:nvPr/>
        </p:nvGrpSpPr>
        <p:grpSpPr>
          <a:xfrm rot="5400000">
            <a:off x="5695225" y="3328069"/>
            <a:ext cx="950967" cy="118871"/>
            <a:chOff x="1092146" y="2164417"/>
            <a:chExt cx="6517328" cy="814666"/>
          </a:xfrm>
        </p:grpSpPr>
        <p:grpSp>
          <p:nvGrpSpPr>
            <p:cNvPr id="53" name="グループ化 52"/>
            <p:cNvGrpSpPr/>
            <p:nvPr/>
          </p:nvGrpSpPr>
          <p:grpSpPr>
            <a:xfrm>
              <a:off x="1092146" y="2164417"/>
              <a:ext cx="6517328" cy="814666"/>
              <a:chOff x="1092146" y="2164417"/>
              <a:chExt cx="6517328" cy="814666"/>
            </a:xfrm>
          </p:grpSpPr>
          <p:grpSp>
            <p:nvGrpSpPr>
              <p:cNvPr id="67" name="グループ化 66"/>
              <p:cNvGrpSpPr>
                <a:grpSpLocks noChangeAspect="1"/>
              </p:cNvGrpSpPr>
              <p:nvPr/>
            </p:nvGrpSpPr>
            <p:grpSpPr>
              <a:xfrm>
                <a:off x="1092146" y="2164417"/>
                <a:ext cx="1629332" cy="814666"/>
                <a:chOff x="1793604" y="1671750"/>
                <a:chExt cx="3600000" cy="1800000"/>
              </a:xfrm>
            </p:grpSpPr>
            <p:sp>
              <p:nvSpPr>
                <p:cNvPr id="77" name="円弧 76"/>
                <p:cNvSpPr/>
                <p:nvPr/>
              </p:nvSpPr>
              <p:spPr>
                <a:xfrm>
                  <a:off x="1793604" y="1671750"/>
                  <a:ext cx="1800000" cy="1800000"/>
                </a:xfrm>
                <a:prstGeom prst="arc">
                  <a:avLst>
                    <a:gd name="adj1" fmla="val 10791133"/>
                    <a:gd name="adj2" fmla="val 0"/>
                  </a:avLst>
                </a:prstGeom>
                <a:ln w="1905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8" name="円弧 77"/>
                <p:cNvSpPr/>
                <p:nvPr/>
              </p:nvSpPr>
              <p:spPr>
                <a:xfrm flipV="1">
                  <a:off x="3593604" y="1671750"/>
                  <a:ext cx="1800000" cy="1800000"/>
                </a:xfrm>
                <a:prstGeom prst="arc">
                  <a:avLst>
                    <a:gd name="adj1" fmla="val 10791133"/>
                    <a:gd name="adj2" fmla="val 0"/>
                  </a:avLst>
                </a:prstGeom>
                <a:ln w="1905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68" name="グループ化 67"/>
              <p:cNvGrpSpPr>
                <a:grpSpLocks noChangeAspect="1"/>
              </p:cNvGrpSpPr>
              <p:nvPr/>
            </p:nvGrpSpPr>
            <p:grpSpPr>
              <a:xfrm>
                <a:off x="2721478" y="2164417"/>
                <a:ext cx="1629332" cy="814666"/>
                <a:chOff x="1793604" y="1671750"/>
                <a:chExt cx="3600000" cy="1800000"/>
              </a:xfrm>
            </p:grpSpPr>
            <p:sp>
              <p:nvSpPr>
                <p:cNvPr id="75" name="円弧 74"/>
                <p:cNvSpPr/>
                <p:nvPr/>
              </p:nvSpPr>
              <p:spPr>
                <a:xfrm>
                  <a:off x="1793604" y="1671750"/>
                  <a:ext cx="1800000" cy="1800000"/>
                </a:xfrm>
                <a:prstGeom prst="arc">
                  <a:avLst>
                    <a:gd name="adj1" fmla="val 10791133"/>
                    <a:gd name="adj2" fmla="val 0"/>
                  </a:avLst>
                </a:prstGeom>
                <a:ln w="1905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6" name="円弧 75"/>
                <p:cNvSpPr/>
                <p:nvPr/>
              </p:nvSpPr>
              <p:spPr>
                <a:xfrm flipV="1">
                  <a:off x="3593604" y="1671750"/>
                  <a:ext cx="1800000" cy="1800000"/>
                </a:xfrm>
                <a:prstGeom prst="arc">
                  <a:avLst>
                    <a:gd name="adj1" fmla="val 10791133"/>
                    <a:gd name="adj2" fmla="val 0"/>
                  </a:avLst>
                </a:prstGeom>
                <a:ln w="1905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69" name="グループ化 68"/>
              <p:cNvGrpSpPr>
                <a:grpSpLocks noChangeAspect="1"/>
              </p:cNvGrpSpPr>
              <p:nvPr/>
            </p:nvGrpSpPr>
            <p:grpSpPr>
              <a:xfrm>
                <a:off x="4350810" y="2164417"/>
                <a:ext cx="1629332" cy="814666"/>
                <a:chOff x="1793604" y="1671750"/>
                <a:chExt cx="3600000" cy="1800000"/>
              </a:xfrm>
            </p:grpSpPr>
            <p:sp>
              <p:nvSpPr>
                <p:cNvPr id="73" name="円弧 72"/>
                <p:cNvSpPr/>
                <p:nvPr/>
              </p:nvSpPr>
              <p:spPr>
                <a:xfrm>
                  <a:off x="1793604" y="1671750"/>
                  <a:ext cx="1800000" cy="1800000"/>
                </a:xfrm>
                <a:prstGeom prst="arc">
                  <a:avLst>
                    <a:gd name="adj1" fmla="val 10791133"/>
                    <a:gd name="adj2" fmla="val 0"/>
                  </a:avLst>
                </a:prstGeom>
                <a:ln w="1905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4" name="円弧 73"/>
                <p:cNvSpPr/>
                <p:nvPr/>
              </p:nvSpPr>
              <p:spPr>
                <a:xfrm flipV="1">
                  <a:off x="3593604" y="1671750"/>
                  <a:ext cx="1800000" cy="1800000"/>
                </a:xfrm>
                <a:prstGeom prst="arc">
                  <a:avLst>
                    <a:gd name="adj1" fmla="val 10791133"/>
                    <a:gd name="adj2" fmla="val 0"/>
                  </a:avLst>
                </a:prstGeom>
                <a:ln w="1905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70" name="グループ化 69"/>
              <p:cNvGrpSpPr>
                <a:grpSpLocks noChangeAspect="1"/>
              </p:cNvGrpSpPr>
              <p:nvPr/>
            </p:nvGrpSpPr>
            <p:grpSpPr>
              <a:xfrm>
                <a:off x="5980142" y="2164417"/>
                <a:ext cx="1629332" cy="814666"/>
                <a:chOff x="1793604" y="1671750"/>
                <a:chExt cx="3600000" cy="1800000"/>
              </a:xfrm>
            </p:grpSpPr>
            <p:sp>
              <p:nvSpPr>
                <p:cNvPr id="71" name="円弧 70"/>
                <p:cNvSpPr/>
                <p:nvPr/>
              </p:nvSpPr>
              <p:spPr>
                <a:xfrm>
                  <a:off x="1793604" y="1671750"/>
                  <a:ext cx="1800000" cy="1800000"/>
                </a:xfrm>
                <a:prstGeom prst="arc">
                  <a:avLst>
                    <a:gd name="adj1" fmla="val 10791133"/>
                    <a:gd name="adj2" fmla="val 0"/>
                  </a:avLst>
                </a:prstGeom>
                <a:ln w="1905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2" name="円弧 71"/>
                <p:cNvSpPr/>
                <p:nvPr/>
              </p:nvSpPr>
              <p:spPr>
                <a:xfrm flipV="1">
                  <a:off x="3593604" y="1671750"/>
                  <a:ext cx="1800000" cy="1800000"/>
                </a:xfrm>
                <a:prstGeom prst="arc">
                  <a:avLst>
                    <a:gd name="adj1" fmla="val 10791133"/>
                    <a:gd name="adj2" fmla="val 0"/>
                  </a:avLst>
                </a:prstGeom>
                <a:ln w="1905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54" name="グループ化 53"/>
            <p:cNvGrpSpPr/>
            <p:nvPr/>
          </p:nvGrpSpPr>
          <p:grpSpPr>
            <a:xfrm flipV="1">
              <a:off x="1092146" y="2164417"/>
              <a:ext cx="6517328" cy="814666"/>
              <a:chOff x="1092146" y="2164417"/>
              <a:chExt cx="6517328" cy="814666"/>
            </a:xfrm>
          </p:grpSpPr>
          <p:grpSp>
            <p:nvGrpSpPr>
              <p:cNvPr id="55" name="グループ化 54"/>
              <p:cNvGrpSpPr>
                <a:grpSpLocks noChangeAspect="1"/>
              </p:cNvGrpSpPr>
              <p:nvPr/>
            </p:nvGrpSpPr>
            <p:grpSpPr>
              <a:xfrm>
                <a:off x="1092146" y="2164417"/>
                <a:ext cx="1629332" cy="814666"/>
                <a:chOff x="1793604" y="1671750"/>
                <a:chExt cx="3600000" cy="1800000"/>
              </a:xfrm>
            </p:grpSpPr>
            <p:sp>
              <p:nvSpPr>
                <p:cNvPr id="65" name="円弧 64"/>
                <p:cNvSpPr/>
                <p:nvPr/>
              </p:nvSpPr>
              <p:spPr>
                <a:xfrm>
                  <a:off x="1793604" y="1671750"/>
                  <a:ext cx="1800000" cy="1800000"/>
                </a:xfrm>
                <a:prstGeom prst="arc">
                  <a:avLst>
                    <a:gd name="adj1" fmla="val 10791133"/>
                    <a:gd name="adj2" fmla="val 0"/>
                  </a:avLst>
                </a:prstGeom>
                <a:ln w="381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6" name="円弧 65"/>
                <p:cNvSpPr/>
                <p:nvPr/>
              </p:nvSpPr>
              <p:spPr>
                <a:xfrm flipV="1">
                  <a:off x="3593604" y="1671750"/>
                  <a:ext cx="1800000" cy="1800000"/>
                </a:xfrm>
                <a:prstGeom prst="arc">
                  <a:avLst>
                    <a:gd name="adj1" fmla="val 10791133"/>
                    <a:gd name="adj2" fmla="val 0"/>
                  </a:avLst>
                </a:prstGeom>
                <a:ln w="381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56" name="グループ化 55"/>
              <p:cNvGrpSpPr>
                <a:grpSpLocks noChangeAspect="1"/>
              </p:cNvGrpSpPr>
              <p:nvPr/>
            </p:nvGrpSpPr>
            <p:grpSpPr>
              <a:xfrm>
                <a:off x="2721478" y="2164417"/>
                <a:ext cx="1629332" cy="814666"/>
                <a:chOff x="1793604" y="1671750"/>
                <a:chExt cx="3600000" cy="1800000"/>
              </a:xfrm>
            </p:grpSpPr>
            <p:sp>
              <p:nvSpPr>
                <p:cNvPr id="63" name="円弧 62"/>
                <p:cNvSpPr/>
                <p:nvPr/>
              </p:nvSpPr>
              <p:spPr>
                <a:xfrm>
                  <a:off x="1793604" y="1671750"/>
                  <a:ext cx="1800000" cy="1800000"/>
                </a:xfrm>
                <a:prstGeom prst="arc">
                  <a:avLst>
                    <a:gd name="adj1" fmla="val 10791133"/>
                    <a:gd name="adj2" fmla="val 0"/>
                  </a:avLst>
                </a:prstGeom>
                <a:ln w="381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4" name="円弧 63"/>
                <p:cNvSpPr/>
                <p:nvPr/>
              </p:nvSpPr>
              <p:spPr>
                <a:xfrm flipV="1">
                  <a:off x="3593604" y="1671750"/>
                  <a:ext cx="1800000" cy="1800000"/>
                </a:xfrm>
                <a:prstGeom prst="arc">
                  <a:avLst>
                    <a:gd name="adj1" fmla="val 10791133"/>
                    <a:gd name="adj2" fmla="val 0"/>
                  </a:avLst>
                </a:prstGeom>
                <a:ln w="381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57" name="グループ化 56"/>
              <p:cNvGrpSpPr>
                <a:grpSpLocks noChangeAspect="1"/>
              </p:cNvGrpSpPr>
              <p:nvPr/>
            </p:nvGrpSpPr>
            <p:grpSpPr>
              <a:xfrm>
                <a:off x="4350810" y="2164417"/>
                <a:ext cx="1629332" cy="814666"/>
                <a:chOff x="1793604" y="1671750"/>
                <a:chExt cx="3600000" cy="1800000"/>
              </a:xfrm>
            </p:grpSpPr>
            <p:sp>
              <p:nvSpPr>
                <p:cNvPr id="61" name="円弧 60"/>
                <p:cNvSpPr/>
                <p:nvPr/>
              </p:nvSpPr>
              <p:spPr>
                <a:xfrm>
                  <a:off x="1793604" y="1671750"/>
                  <a:ext cx="1800000" cy="1800000"/>
                </a:xfrm>
                <a:prstGeom prst="arc">
                  <a:avLst>
                    <a:gd name="adj1" fmla="val 10791133"/>
                    <a:gd name="adj2" fmla="val 0"/>
                  </a:avLst>
                </a:prstGeom>
                <a:ln w="381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2" name="円弧 61"/>
                <p:cNvSpPr/>
                <p:nvPr/>
              </p:nvSpPr>
              <p:spPr>
                <a:xfrm flipV="1">
                  <a:off x="3593604" y="1671750"/>
                  <a:ext cx="1800000" cy="1800000"/>
                </a:xfrm>
                <a:prstGeom prst="arc">
                  <a:avLst>
                    <a:gd name="adj1" fmla="val 10791133"/>
                    <a:gd name="adj2" fmla="val 0"/>
                  </a:avLst>
                </a:prstGeom>
                <a:ln w="381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58" name="グループ化 57"/>
              <p:cNvGrpSpPr>
                <a:grpSpLocks noChangeAspect="1"/>
              </p:cNvGrpSpPr>
              <p:nvPr/>
            </p:nvGrpSpPr>
            <p:grpSpPr>
              <a:xfrm>
                <a:off x="5980142" y="2164417"/>
                <a:ext cx="1629332" cy="814666"/>
                <a:chOff x="1793604" y="1671750"/>
                <a:chExt cx="3600000" cy="1800000"/>
              </a:xfrm>
            </p:grpSpPr>
            <p:sp>
              <p:nvSpPr>
                <p:cNvPr id="59" name="円弧 58"/>
                <p:cNvSpPr/>
                <p:nvPr/>
              </p:nvSpPr>
              <p:spPr>
                <a:xfrm>
                  <a:off x="1793604" y="1671750"/>
                  <a:ext cx="1800000" cy="1800000"/>
                </a:xfrm>
                <a:prstGeom prst="arc">
                  <a:avLst>
                    <a:gd name="adj1" fmla="val 10791133"/>
                    <a:gd name="adj2" fmla="val 0"/>
                  </a:avLst>
                </a:prstGeom>
                <a:ln w="381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0" name="円弧 59"/>
                <p:cNvSpPr/>
                <p:nvPr/>
              </p:nvSpPr>
              <p:spPr>
                <a:xfrm flipV="1">
                  <a:off x="3593604" y="1671750"/>
                  <a:ext cx="1800000" cy="1800000"/>
                </a:xfrm>
                <a:prstGeom prst="arc">
                  <a:avLst>
                    <a:gd name="adj1" fmla="val 10791133"/>
                    <a:gd name="adj2" fmla="val 0"/>
                  </a:avLst>
                </a:prstGeom>
                <a:ln w="381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sp>
        <p:nvSpPr>
          <p:cNvPr id="79" name="正方形/長方形 78"/>
          <p:cNvSpPr/>
          <p:nvPr/>
        </p:nvSpPr>
        <p:spPr>
          <a:xfrm>
            <a:off x="4713316" y="1347788"/>
            <a:ext cx="4071909" cy="3168650"/>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80" name="グループ化 79"/>
          <p:cNvGrpSpPr>
            <a:grpSpLocks noChangeAspect="1"/>
          </p:cNvGrpSpPr>
          <p:nvPr/>
        </p:nvGrpSpPr>
        <p:grpSpPr>
          <a:xfrm>
            <a:off x="5907206" y="2715982"/>
            <a:ext cx="499896" cy="507453"/>
            <a:chOff x="3717728" y="3067535"/>
            <a:chExt cx="523846" cy="531765"/>
          </a:xfrm>
        </p:grpSpPr>
        <p:sp>
          <p:nvSpPr>
            <p:cNvPr id="81" name="Freeform 14"/>
            <p:cNvSpPr>
              <a:spLocks noEditPoints="1"/>
            </p:cNvSpPr>
            <p:nvPr/>
          </p:nvSpPr>
          <p:spPr bwMode="auto">
            <a:xfrm>
              <a:off x="3864091" y="3216164"/>
              <a:ext cx="231120" cy="234506"/>
            </a:xfrm>
            <a:custGeom>
              <a:avLst/>
              <a:gdLst>
                <a:gd name="T0" fmla="*/ 384 w 511"/>
                <a:gd name="T1" fmla="*/ 0 h 511"/>
                <a:gd name="T2" fmla="*/ 127 w 511"/>
                <a:gd name="T3" fmla="*/ 0 h 511"/>
                <a:gd name="T4" fmla="*/ 0 w 511"/>
                <a:gd name="T5" fmla="*/ 127 h 511"/>
                <a:gd name="T6" fmla="*/ 0 w 511"/>
                <a:gd name="T7" fmla="*/ 384 h 511"/>
                <a:gd name="T8" fmla="*/ 127 w 511"/>
                <a:gd name="T9" fmla="*/ 511 h 511"/>
                <a:gd name="T10" fmla="*/ 384 w 511"/>
                <a:gd name="T11" fmla="*/ 511 h 511"/>
                <a:gd name="T12" fmla="*/ 511 w 511"/>
                <a:gd name="T13" fmla="*/ 384 h 511"/>
                <a:gd name="T14" fmla="*/ 511 w 511"/>
                <a:gd name="T15" fmla="*/ 127 h 511"/>
                <a:gd name="T16" fmla="*/ 384 w 511"/>
                <a:gd name="T17" fmla="*/ 0 h 511"/>
                <a:gd name="T18" fmla="*/ 275 w 511"/>
                <a:gd name="T19" fmla="*/ 85 h 511"/>
                <a:gd name="T20" fmla="*/ 236 w 511"/>
                <a:gd name="T21" fmla="*/ 85 h 511"/>
                <a:gd name="T22" fmla="*/ 236 w 511"/>
                <a:gd name="T23" fmla="*/ 45 h 511"/>
                <a:gd name="T24" fmla="*/ 275 w 511"/>
                <a:gd name="T25" fmla="*/ 45 h 511"/>
                <a:gd name="T26" fmla="*/ 275 w 511"/>
                <a:gd name="T27" fmla="*/ 8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1" h="511">
                  <a:moveTo>
                    <a:pt x="384" y="0"/>
                  </a:moveTo>
                  <a:cubicBezTo>
                    <a:pt x="127" y="0"/>
                    <a:pt x="127" y="0"/>
                    <a:pt x="127" y="0"/>
                  </a:cubicBezTo>
                  <a:cubicBezTo>
                    <a:pt x="57" y="0"/>
                    <a:pt x="0" y="57"/>
                    <a:pt x="0" y="127"/>
                  </a:cubicBezTo>
                  <a:cubicBezTo>
                    <a:pt x="0" y="384"/>
                    <a:pt x="0" y="384"/>
                    <a:pt x="0" y="384"/>
                  </a:cubicBezTo>
                  <a:cubicBezTo>
                    <a:pt x="0" y="454"/>
                    <a:pt x="57" y="511"/>
                    <a:pt x="127" y="511"/>
                  </a:cubicBezTo>
                  <a:cubicBezTo>
                    <a:pt x="384" y="511"/>
                    <a:pt x="384" y="511"/>
                    <a:pt x="384" y="511"/>
                  </a:cubicBezTo>
                  <a:cubicBezTo>
                    <a:pt x="454" y="511"/>
                    <a:pt x="511" y="454"/>
                    <a:pt x="511" y="384"/>
                  </a:cubicBezTo>
                  <a:cubicBezTo>
                    <a:pt x="511" y="127"/>
                    <a:pt x="511" y="127"/>
                    <a:pt x="511" y="127"/>
                  </a:cubicBezTo>
                  <a:cubicBezTo>
                    <a:pt x="511" y="57"/>
                    <a:pt x="454" y="0"/>
                    <a:pt x="384" y="0"/>
                  </a:cubicBezTo>
                  <a:close/>
                  <a:moveTo>
                    <a:pt x="275" y="85"/>
                  </a:moveTo>
                  <a:cubicBezTo>
                    <a:pt x="236" y="85"/>
                    <a:pt x="236" y="85"/>
                    <a:pt x="236" y="85"/>
                  </a:cubicBezTo>
                  <a:cubicBezTo>
                    <a:pt x="236" y="45"/>
                    <a:pt x="236" y="45"/>
                    <a:pt x="236" y="45"/>
                  </a:cubicBezTo>
                  <a:cubicBezTo>
                    <a:pt x="275" y="45"/>
                    <a:pt x="275" y="45"/>
                    <a:pt x="275" y="45"/>
                  </a:cubicBezTo>
                  <a:lnTo>
                    <a:pt x="275" y="85"/>
                  </a:lnTo>
                  <a:close/>
                </a:path>
              </a:pathLst>
            </a:custGeom>
            <a:solidFill>
              <a:schemeClr val="bg1"/>
            </a:solidFill>
            <a:ln w="12700">
              <a:solidFill>
                <a:schemeClr val="tx1"/>
              </a:solidFill>
            </a:ln>
            <a:effectLst/>
            <a:extLst/>
          </p:spPr>
          <p:txBody>
            <a:bodyPr vert="horz" wrap="square" lIns="68580" tIns="34290" rIns="68580" bIns="34290" numCol="1" anchor="t" anchorCtr="0" compatLnSpc="1">
              <a:prstTxWarp prst="textNoShape">
                <a:avLst/>
              </a:prstTxWarp>
            </a:bodyPr>
            <a:lstStyle/>
            <a:p>
              <a:endParaRPr lang="en-US" dirty="0">
                <a:solidFill>
                  <a:schemeClr val="bg1"/>
                </a:solidFill>
              </a:endParaRPr>
            </a:p>
          </p:txBody>
        </p:sp>
        <p:sp>
          <p:nvSpPr>
            <p:cNvPr id="82" name="Freeform 481"/>
            <p:cNvSpPr>
              <a:spLocks noEditPoints="1"/>
            </p:cNvSpPr>
            <p:nvPr/>
          </p:nvSpPr>
          <p:spPr bwMode="auto">
            <a:xfrm>
              <a:off x="3717728" y="3067535"/>
              <a:ext cx="523846" cy="531765"/>
            </a:xfrm>
            <a:custGeom>
              <a:avLst/>
              <a:gdLst>
                <a:gd name="T0" fmla="*/ 885 w 1159"/>
                <a:gd name="T1" fmla="*/ 0 h 1159"/>
                <a:gd name="T2" fmla="*/ 274 w 1159"/>
                <a:gd name="T3" fmla="*/ 0 h 1159"/>
                <a:gd name="T4" fmla="*/ 0 w 1159"/>
                <a:gd name="T5" fmla="*/ 274 h 1159"/>
                <a:gd name="T6" fmla="*/ 0 w 1159"/>
                <a:gd name="T7" fmla="*/ 885 h 1159"/>
                <a:gd name="T8" fmla="*/ 274 w 1159"/>
                <a:gd name="T9" fmla="*/ 1159 h 1159"/>
                <a:gd name="T10" fmla="*/ 885 w 1159"/>
                <a:gd name="T11" fmla="*/ 1159 h 1159"/>
                <a:gd name="T12" fmla="*/ 1159 w 1159"/>
                <a:gd name="T13" fmla="*/ 885 h 1159"/>
                <a:gd name="T14" fmla="*/ 1159 w 1159"/>
                <a:gd name="T15" fmla="*/ 274 h 1159"/>
                <a:gd name="T16" fmla="*/ 885 w 1159"/>
                <a:gd name="T17" fmla="*/ 0 h 1159"/>
                <a:gd name="T18" fmla="*/ 867 w 1159"/>
                <a:gd name="T19" fmla="*/ 708 h 1159"/>
                <a:gd name="T20" fmla="*/ 708 w 1159"/>
                <a:gd name="T21" fmla="*/ 867 h 1159"/>
                <a:gd name="T22" fmla="*/ 451 w 1159"/>
                <a:gd name="T23" fmla="*/ 867 h 1159"/>
                <a:gd name="T24" fmla="*/ 292 w 1159"/>
                <a:gd name="T25" fmla="*/ 708 h 1159"/>
                <a:gd name="T26" fmla="*/ 292 w 1159"/>
                <a:gd name="T27" fmla="*/ 451 h 1159"/>
                <a:gd name="T28" fmla="*/ 451 w 1159"/>
                <a:gd name="T29" fmla="*/ 292 h 1159"/>
                <a:gd name="T30" fmla="*/ 708 w 1159"/>
                <a:gd name="T31" fmla="*/ 292 h 1159"/>
                <a:gd name="T32" fmla="*/ 867 w 1159"/>
                <a:gd name="T33" fmla="*/ 451 h 1159"/>
                <a:gd name="T34" fmla="*/ 867 w 1159"/>
                <a:gd name="T35" fmla="*/ 708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59" h="1159">
                  <a:moveTo>
                    <a:pt x="885" y="0"/>
                  </a:moveTo>
                  <a:cubicBezTo>
                    <a:pt x="274" y="0"/>
                    <a:pt x="274" y="0"/>
                    <a:pt x="274" y="0"/>
                  </a:cubicBezTo>
                  <a:cubicBezTo>
                    <a:pt x="123" y="0"/>
                    <a:pt x="0" y="123"/>
                    <a:pt x="0" y="274"/>
                  </a:cubicBezTo>
                  <a:cubicBezTo>
                    <a:pt x="0" y="885"/>
                    <a:pt x="0" y="885"/>
                    <a:pt x="0" y="885"/>
                  </a:cubicBezTo>
                  <a:cubicBezTo>
                    <a:pt x="0" y="1036"/>
                    <a:pt x="123" y="1159"/>
                    <a:pt x="274" y="1159"/>
                  </a:cubicBezTo>
                  <a:cubicBezTo>
                    <a:pt x="885" y="1159"/>
                    <a:pt x="885" y="1159"/>
                    <a:pt x="885" y="1159"/>
                  </a:cubicBezTo>
                  <a:cubicBezTo>
                    <a:pt x="1036" y="1159"/>
                    <a:pt x="1159" y="1036"/>
                    <a:pt x="1159" y="885"/>
                  </a:cubicBezTo>
                  <a:cubicBezTo>
                    <a:pt x="1159" y="274"/>
                    <a:pt x="1159" y="274"/>
                    <a:pt x="1159" y="274"/>
                  </a:cubicBezTo>
                  <a:cubicBezTo>
                    <a:pt x="1159" y="123"/>
                    <a:pt x="1036" y="0"/>
                    <a:pt x="885" y="0"/>
                  </a:cubicBezTo>
                  <a:close/>
                  <a:moveTo>
                    <a:pt x="867" y="708"/>
                  </a:moveTo>
                  <a:cubicBezTo>
                    <a:pt x="867" y="796"/>
                    <a:pt x="796" y="867"/>
                    <a:pt x="708" y="867"/>
                  </a:cubicBezTo>
                  <a:cubicBezTo>
                    <a:pt x="451" y="867"/>
                    <a:pt x="451" y="867"/>
                    <a:pt x="451" y="867"/>
                  </a:cubicBezTo>
                  <a:cubicBezTo>
                    <a:pt x="363" y="867"/>
                    <a:pt x="292" y="796"/>
                    <a:pt x="292" y="708"/>
                  </a:cubicBezTo>
                  <a:cubicBezTo>
                    <a:pt x="292" y="451"/>
                    <a:pt x="292" y="451"/>
                    <a:pt x="292" y="451"/>
                  </a:cubicBezTo>
                  <a:cubicBezTo>
                    <a:pt x="292" y="363"/>
                    <a:pt x="363" y="292"/>
                    <a:pt x="451" y="292"/>
                  </a:cubicBezTo>
                  <a:cubicBezTo>
                    <a:pt x="708" y="292"/>
                    <a:pt x="708" y="292"/>
                    <a:pt x="708" y="292"/>
                  </a:cubicBezTo>
                  <a:cubicBezTo>
                    <a:pt x="796" y="292"/>
                    <a:pt x="867" y="363"/>
                    <a:pt x="867" y="451"/>
                  </a:cubicBezTo>
                  <a:lnTo>
                    <a:pt x="867" y="708"/>
                  </a:lnTo>
                  <a:close/>
                </a:path>
              </a:pathLst>
            </a:custGeom>
            <a:solidFill>
              <a:schemeClr val="bg1"/>
            </a:solidFill>
            <a:ln w="12700">
              <a:solidFill>
                <a:schemeClr val="tx1"/>
              </a:solidFill>
            </a:ln>
            <a:effectLst/>
            <a:extLst/>
          </p:spPr>
          <p:txBody>
            <a:bodyPr vert="horz" wrap="square" lIns="68580" tIns="34290" rIns="68580" bIns="34290" numCol="1" anchor="t" anchorCtr="0" compatLnSpc="1">
              <a:prstTxWarp prst="textNoShape">
                <a:avLst/>
              </a:prstTxWarp>
            </a:bodyPr>
            <a:lstStyle/>
            <a:p>
              <a:endParaRPr lang="en-US" dirty="0">
                <a:solidFill>
                  <a:schemeClr val="bg1"/>
                </a:solidFill>
              </a:endParaRPr>
            </a:p>
          </p:txBody>
        </p:sp>
      </p:grpSp>
      <p:grpSp>
        <p:nvGrpSpPr>
          <p:cNvPr id="83" name="グループ化 82"/>
          <p:cNvGrpSpPr>
            <a:grpSpLocks noChangeAspect="1"/>
          </p:cNvGrpSpPr>
          <p:nvPr/>
        </p:nvGrpSpPr>
        <p:grpSpPr>
          <a:xfrm>
            <a:off x="5907206" y="3783040"/>
            <a:ext cx="472258" cy="332998"/>
            <a:chOff x="498441" y="2210099"/>
            <a:chExt cx="472258" cy="332998"/>
          </a:xfrm>
        </p:grpSpPr>
        <p:sp>
          <p:nvSpPr>
            <p:cNvPr id="84" name="角丸四角形 83"/>
            <p:cNvSpPr/>
            <p:nvPr/>
          </p:nvSpPr>
          <p:spPr>
            <a:xfrm>
              <a:off x="567371" y="2214081"/>
              <a:ext cx="337382" cy="21975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85" name="Group 80"/>
            <p:cNvGrpSpPr>
              <a:grpSpLocks noChangeAspect="1"/>
            </p:cNvGrpSpPr>
            <p:nvPr/>
          </p:nvGrpSpPr>
          <p:grpSpPr bwMode="auto">
            <a:xfrm>
              <a:off x="498441" y="2210099"/>
              <a:ext cx="472258" cy="332998"/>
              <a:chOff x="0" y="0"/>
              <a:chExt cx="741" cy="478"/>
            </a:xfrm>
            <a:solidFill>
              <a:schemeClr val="tx1"/>
            </a:solidFill>
            <a:effectLst/>
          </p:grpSpPr>
          <p:sp>
            <p:nvSpPr>
              <p:cNvPr id="86" name="Freeform 81"/>
              <p:cNvSpPr>
                <a:spLocks/>
              </p:cNvSpPr>
              <p:nvPr/>
            </p:nvSpPr>
            <p:spPr bwMode="auto">
              <a:xfrm>
                <a:off x="0" y="344"/>
                <a:ext cx="741" cy="134"/>
              </a:xfrm>
              <a:custGeom>
                <a:avLst/>
                <a:gdLst>
                  <a:gd name="T0" fmla="*/ 0 w 21600"/>
                  <a:gd name="T1" fmla="*/ 21600 h 21600"/>
                  <a:gd name="T2" fmla="*/ 2482 w 21600"/>
                  <a:gd name="T3" fmla="*/ 0 h 21600"/>
                  <a:gd name="T4" fmla="*/ 19210 w 21600"/>
                  <a:gd name="T5" fmla="*/ 0 h 21600"/>
                  <a:gd name="T6" fmla="*/ 21600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482" y="0"/>
                    </a:lnTo>
                    <a:lnTo>
                      <a:pt x="19210" y="0"/>
                    </a:lnTo>
                    <a:lnTo>
                      <a:pt x="21600" y="21600"/>
                    </a:lnTo>
                    <a:lnTo>
                      <a:pt x="0" y="21600"/>
                    </a:lnTo>
                    <a:close/>
                    <a:moveTo>
                      <a:pt x="0" y="21600"/>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87" name="AutoShape 82"/>
              <p:cNvSpPr>
                <a:spLocks/>
              </p:cNvSpPr>
              <p:nvPr/>
            </p:nvSpPr>
            <p:spPr bwMode="auto">
              <a:xfrm>
                <a:off x="89" y="0"/>
                <a:ext cx="567" cy="328"/>
              </a:xfrm>
              <a:custGeom>
                <a:avLst/>
                <a:gdLst>
                  <a:gd name="T0" fmla="*/ 284 w 21600"/>
                  <a:gd name="T1" fmla="*/ 164 h 21600"/>
                  <a:gd name="T2" fmla="*/ 0 60000 65536"/>
                  <a:gd name="T3" fmla="*/ 0 w 21600"/>
                  <a:gd name="T4" fmla="*/ 0 h 21600"/>
                  <a:gd name="T5" fmla="*/ 21600 w 21600"/>
                  <a:gd name="T6" fmla="*/ 21600 h 21600"/>
                </a:gdLst>
                <a:ahLst/>
                <a:cxnLst>
                  <a:cxn ang="T2">
                    <a:pos x="T0" y="T1"/>
                  </a:cxn>
                </a:cxnLst>
                <a:rect l="T3" t="T4" r="T5" b="T6"/>
                <a:pathLst>
                  <a:path w="21600" h="21600">
                    <a:moveTo>
                      <a:pt x="20179" y="0"/>
                    </a:moveTo>
                    <a:cubicBezTo>
                      <a:pt x="1421" y="0"/>
                      <a:pt x="1421" y="0"/>
                      <a:pt x="1421" y="0"/>
                    </a:cubicBezTo>
                    <a:cubicBezTo>
                      <a:pt x="568" y="0"/>
                      <a:pt x="0" y="1227"/>
                      <a:pt x="0" y="2455"/>
                    </a:cubicBezTo>
                    <a:cubicBezTo>
                      <a:pt x="0" y="21600"/>
                      <a:pt x="0" y="21600"/>
                      <a:pt x="0" y="21600"/>
                    </a:cubicBezTo>
                    <a:cubicBezTo>
                      <a:pt x="21600" y="21600"/>
                      <a:pt x="21600" y="21600"/>
                      <a:pt x="21600" y="21600"/>
                    </a:cubicBezTo>
                    <a:cubicBezTo>
                      <a:pt x="21600" y="2455"/>
                      <a:pt x="21600" y="2455"/>
                      <a:pt x="21600" y="2455"/>
                    </a:cubicBezTo>
                    <a:cubicBezTo>
                      <a:pt x="21600" y="1227"/>
                      <a:pt x="20889" y="0"/>
                      <a:pt x="20179" y="0"/>
                    </a:cubicBezTo>
                    <a:close/>
                    <a:moveTo>
                      <a:pt x="20463" y="17918"/>
                    </a:moveTo>
                    <a:cubicBezTo>
                      <a:pt x="20463" y="18900"/>
                      <a:pt x="19895" y="19636"/>
                      <a:pt x="19326" y="19636"/>
                    </a:cubicBezTo>
                    <a:cubicBezTo>
                      <a:pt x="2132" y="19636"/>
                      <a:pt x="2132" y="19636"/>
                      <a:pt x="2132" y="19636"/>
                    </a:cubicBezTo>
                    <a:cubicBezTo>
                      <a:pt x="1563" y="19636"/>
                      <a:pt x="1137" y="18900"/>
                      <a:pt x="1137" y="17918"/>
                    </a:cubicBezTo>
                    <a:cubicBezTo>
                      <a:pt x="1137" y="3927"/>
                      <a:pt x="1137" y="3927"/>
                      <a:pt x="1137" y="3927"/>
                    </a:cubicBezTo>
                    <a:cubicBezTo>
                      <a:pt x="1137" y="2945"/>
                      <a:pt x="1563" y="1964"/>
                      <a:pt x="2132" y="1964"/>
                    </a:cubicBezTo>
                    <a:cubicBezTo>
                      <a:pt x="19326" y="1964"/>
                      <a:pt x="19326" y="1964"/>
                      <a:pt x="19326" y="1964"/>
                    </a:cubicBezTo>
                    <a:cubicBezTo>
                      <a:pt x="19895" y="1964"/>
                      <a:pt x="20463" y="2945"/>
                      <a:pt x="20463" y="3927"/>
                    </a:cubicBezTo>
                    <a:lnTo>
                      <a:pt x="20463" y="17918"/>
                    </a:lnTo>
                    <a:close/>
                    <a:moveTo>
                      <a:pt x="20463" y="17918"/>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grpSp>
      </p:grpSp>
      <p:grpSp>
        <p:nvGrpSpPr>
          <p:cNvPr id="88" name="グループ化 87"/>
          <p:cNvGrpSpPr>
            <a:grpSpLocks noChangeAspect="1"/>
          </p:cNvGrpSpPr>
          <p:nvPr/>
        </p:nvGrpSpPr>
        <p:grpSpPr>
          <a:xfrm>
            <a:off x="5907221" y="1630654"/>
            <a:ext cx="499867" cy="496372"/>
            <a:chOff x="1492840" y="688334"/>
            <a:chExt cx="1419758" cy="1409832"/>
          </a:xfrm>
        </p:grpSpPr>
        <p:sp>
          <p:nvSpPr>
            <p:cNvPr id="89" name="正方形/長方形 88"/>
            <p:cNvSpPr/>
            <p:nvPr/>
          </p:nvSpPr>
          <p:spPr>
            <a:xfrm>
              <a:off x="1492840" y="688334"/>
              <a:ext cx="1419758" cy="1409832"/>
            </a:xfrm>
            <a:prstGeom prst="rect">
              <a:avLst/>
            </a:prstGeom>
            <a:solidFill>
              <a:schemeClr val="tx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90" name="フリーフォーム 89"/>
            <p:cNvSpPr>
              <a:spLocks noChangeAspect="1"/>
            </p:cNvSpPr>
            <p:nvPr/>
          </p:nvSpPr>
          <p:spPr>
            <a:xfrm>
              <a:off x="1492840" y="688334"/>
              <a:ext cx="1419758" cy="1409832"/>
            </a:xfrm>
            <a:custGeom>
              <a:avLst/>
              <a:gdLst>
                <a:gd name="connsiteX0" fmla="*/ 1101774 w 1440493"/>
                <a:gd name="connsiteY0" fmla="*/ 1174886 h 1440000"/>
                <a:gd name="connsiteX1" fmla="*/ 1152530 w 1440493"/>
                <a:gd name="connsiteY1" fmla="*/ 1225642 h 1440000"/>
                <a:gd name="connsiteX2" fmla="*/ 1152874 w 1440493"/>
                <a:gd name="connsiteY2" fmla="*/ 1225642 h 1440000"/>
                <a:gd name="connsiteX3" fmla="*/ 1160851 w 1440493"/>
                <a:gd name="connsiteY3" fmla="*/ 1265155 h 1440000"/>
                <a:gd name="connsiteX4" fmla="*/ 1162643 w 1440493"/>
                <a:gd name="connsiteY4" fmla="*/ 1267812 h 1440000"/>
                <a:gd name="connsiteX5" fmla="*/ 1153896 w 1440493"/>
                <a:gd name="connsiteY5" fmla="*/ 1280137 h 1440000"/>
                <a:gd name="connsiteX6" fmla="*/ 1100655 w 1440493"/>
                <a:gd name="connsiteY6" fmla="*/ 1301042 h 1440000"/>
                <a:gd name="connsiteX7" fmla="*/ 1048058 w 1440493"/>
                <a:gd name="connsiteY7" fmla="*/ 1278567 h 1440000"/>
                <a:gd name="connsiteX8" fmla="*/ 1040901 w 1440493"/>
                <a:gd name="connsiteY8" fmla="*/ 1267819 h 1440000"/>
                <a:gd name="connsiteX9" fmla="*/ 1042697 w 1440493"/>
                <a:gd name="connsiteY9" fmla="*/ 1265155 h 1440000"/>
                <a:gd name="connsiteX10" fmla="*/ 1050674 w 1440493"/>
                <a:gd name="connsiteY10" fmla="*/ 1225642 h 1440000"/>
                <a:gd name="connsiteX11" fmla="*/ 1051018 w 1440493"/>
                <a:gd name="connsiteY11" fmla="*/ 1225642 h 1440000"/>
                <a:gd name="connsiteX12" fmla="*/ 1101774 w 1440493"/>
                <a:gd name="connsiteY12" fmla="*/ 1174886 h 1440000"/>
                <a:gd name="connsiteX13" fmla="*/ 796552 w 1440493"/>
                <a:gd name="connsiteY13" fmla="*/ 1174886 h 1440000"/>
                <a:gd name="connsiteX14" fmla="*/ 847308 w 1440493"/>
                <a:gd name="connsiteY14" fmla="*/ 1225642 h 1440000"/>
                <a:gd name="connsiteX15" fmla="*/ 847652 w 1440493"/>
                <a:gd name="connsiteY15" fmla="*/ 1225642 h 1440000"/>
                <a:gd name="connsiteX16" fmla="*/ 855629 w 1440493"/>
                <a:gd name="connsiteY16" fmla="*/ 1265155 h 1440000"/>
                <a:gd name="connsiteX17" fmla="*/ 857421 w 1440493"/>
                <a:gd name="connsiteY17" fmla="*/ 1267812 h 1440000"/>
                <a:gd name="connsiteX18" fmla="*/ 848674 w 1440493"/>
                <a:gd name="connsiteY18" fmla="*/ 1280137 h 1440000"/>
                <a:gd name="connsiteX19" fmla="*/ 795433 w 1440493"/>
                <a:gd name="connsiteY19" fmla="*/ 1301042 h 1440000"/>
                <a:gd name="connsiteX20" fmla="*/ 742836 w 1440493"/>
                <a:gd name="connsiteY20" fmla="*/ 1278567 h 1440000"/>
                <a:gd name="connsiteX21" fmla="*/ 735678 w 1440493"/>
                <a:gd name="connsiteY21" fmla="*/ 1267818 h 1440000"/>
                <a:gd name="connsiteX22" fmla="*/ 737474 w 1440493"/>
                <a:gd name="connsiteY22" fmla="*/ 1265155 h 1440000"/>
                <a:gd name="connsiteX23" fmla="*/ 745451 w 1440493"/>
                <a:gd name="connsiteY23" fmla="*/ 1225642 h 1440000"/>
                <a:gd name="connsiteX24" fmla="*/ 745796 w 1440493"/>
                <a:gd name="connsiteY24" fmla="*/ 1225642 h 1440000"/>
                <a:gd name="connsiteX25" fmla="*/ 796552 w 1440493"/>
                <a:gd name="connsiteY25" fmla="*/ 1174886 h 1440000"/>
                <a:gd name="connsiteX26" fmla="*/ 491329 w 1440493"/>
                <a:gd name="connsiteY26" fmla="*/ 1174886 h 1440000"/>
                <a:gd name="connsiteX27" fmla="*/ 542085 w 1440493"/>
                <a:gd name="connsiteY27" fmla="*/ 1225642 h 1440000"/>
                <a:gd name="connsiteX28" fmla="*/ 542429 w 1440493"/>
                <a:gd name="connsiteY28" fmla="*/ 1225642 h 1440000"/>
                <a:gd name="connsiteX29" fmla="*/ 550406 w 1440493"/>
                <a:gd name="connsiteY29" fmla="*/ 1265155 h 1440000"/>
                <a:gd name="connsiteX30" fmla="*/ 552198 w 1440493"/>
                <a:gd name="connsiteY30" fmla="*/ 1267812 h 1440000"/>
                <a:gd name="connsiteX31" fmla="*/ 543451 w 1440493"/>
                <a:gd name="connsiteY31" fmla="*/ 1280137 h 1440000"/>
                <a:gd name="connsiteX32" fmla="*/ 490210 w 1440493"/>
                <a:gd name="connsiteY32" fmla="*/ 1301042 h 1440000"/>
                <a:gd name="connsiteX33" fmla="*/ 437613 w 1440493"/>
                <a:gd name="connsiteY33" fmla="*/ 1278567 h 1440000"/>
                <a:gd name="connsiteX34" fmla="*/ 430456 w 1440493"/>
                <a:gd name="connsiteY34" fmla="*/ 1267819 h 1440000"/>
                <a:gd name="connsiteX35" fmla="*/ 432252 w 1440493"/>
                <a:gd name="connsiteY35" fmla="*/ 1265155 h 1440000"/>
                <a:gd name="connsiteX36" fmla="*/ 440229 w 1440493"/>
                <a:gd name="connsiteY36" fmla="*/ 1225642 h 1440000"/>
                <a:gd name="connsiteX37" fmla="*/ 440573 w 1440493"/>
                <a:gd name="connsiteY37" fmla="*/ 1225642 h 1440000"/>
                <a:gd name="connsiteX38" fmla="*/ 491329 w 1440493"/>
                <a:gd name="connsiteY38" fmla="*/ 1174886 h 1440000"/>
                <a:gd name="connsiteX39" fmla="*/ 186107 w 1440493"/>
                <a:gd name="connsiteY39" fmla="*/ 1174886 h 1440000"/>
                <a:gd name="connsiteX40" fmla="*/ 236863 w 1440493"/>
                <a:gd name="connsiteY40" fmla="*/ 1225642 h 1440000"/>
                <a:gd name="connsiteX41" fmla="*/ 237207 w 1440493"/>
                <a:gd name="connsiteY41" fmla="*/ 1225642 h 1440000"/>
                <a:gd name="connsiteX42" fmla="*/ 245184 w 1440493"/>
                <a:gd name="connsiteY42" fmla="*/ 1265155 h 1440000"/>
                <a:gd name="connsiteX43" fmla="*/ 246976 w 1440493"/>
                <a:gd name="connsiteY43" fmla="*/ 1267812 h 1440000"/>
                <a:gd name="connsiteX44" fmla="*/ 238229 w 1440493"/>
                <a:gd name="connsiteY44" fmla="*/ 1280137 h 1440000"/>
                <a:gd name="connsiteX45" fmla="*/ 184988 w 1440493"/>
                <a:gd name="connsiteY45" fmla="*/ 1301042 h 1440000"/>
                <a:gd name="connsiteX46" fmla="*/ 110699 w 1440493"/>
                <a:gd name="connsiteY46" fmla="*/ 1225642 h 1440000"/>
                <a:gd name="connsiteX47" fmla="*/ 135351 w 1440493"/>
                <a:gd name="connsiteY47" fmla="*/ 1225642 h 1440000"/>
                <a:gd name="connsiteX48" fmla="*/ 186107 w 1440493"/>
                <a:gd name="connsiteY48" fmla="*/ 1174886 h 1440000"/>
                <a:gd name="connsiteX49" fmla="*/ 948044 w 1440493"/>
                <a:gd name="connsiteY49" fmla="*/ 1150242 h 1440000"/>
                <a:gd name="connsiteX50" fmla="*/ 1001285 w 1440493"/>
                <a:gd name="connsiteY50" fmla="*/ 1171147 h 1440000"/>
                <a:gd name="connsiteX51" fmla="*/ 1010032 w 1440493"/>
                <a:gd name="connsiteY51" fmla="*/ 1183472 h 1440000"/>
                <a:gd name="connsiteX52" fmla="*/ 1008240 w 1440493"/>
                <a:gd name="connsiteY52" fmla="*/ 1186129 h 1440000"/>
                <a:gd name="connsiteX53" fmla="*/ 1000263 w 1440493"/>
                <a:gd name="connsiteY53" fmla="*/ 1225642 h 1440000"/>
                <a:gd name="connsiteX54" fmla="*/ 999919 w 1440493"/>
                <a:gd name="connsiteY54" fmla="*/ 1225642 h 1440000"/>
                <a:gd name="connsiteX55" fmla="*/ 949163 w 1440493"/>
                <a:gd name="connsiteY55" fmla="*/ 1276398 h 1440000"/>
                <a:gd name="connsiteX56" fmla="*/ 898407 w 1440493"/>
                <a:gd name="connsiteY56" fmla="*/ 1225642 h 1440000"/>
                <a:gd name="connsiteX57" fmla="*/ 898063 w 1440493"/>
                <a:gd name="connsiteY57" fmla="*/ 1225642 h 1440000"/>
                <a:gd name="connsiteX58" fmla="*/ 890086 w 1440493"/>
                <a:gd name="connsiteY58" fmla="*/ 1186129 h 1440000"/>
                <a:gd name="connsiteX59" fmla="*/ 888290 w 1440493"/>
                <a:gd name="connsiteY59" fmla="*/ 1183465 h 1440000"/>
                <a:gd name="connsiteX60" fmla="*/ 895447 w 1440493"/>
                <a:gd name="connsiteY60" fmla="*/ 1172718 h 1440000"/>
                <a:gd name="connsiteX61" fmla="*/ 948044 w 1440493"/>
                <a:gd name="connsiteY61" fmla="*/ 1150242 h 1440000"/>
                <a:gd name="connsiteX62" fmla="*/ 642821 w 1440493"/>
                <a:gd name="connsiteY62" fmla="*/ 1150242 h 1440000"/>
                <a:gd name="connsiteX63" fmla="*/ 696062 w 1440493"/>
                <a:gd name="connsiteY63" fmla="*/ 1171147 h 1440000"/>
                <a:gd name="connsiteX64" fmla="*/ 704809 w 1440493"/>
                <a:gd name="connsiteY64" fmla="*/ 1183473 h 1440000"/>
                <a:gd name="connsiteX65" fmla="*/ 703018 w 1440493"/>
                <a:gd name="connsiteY65" fmla="*/ 1186129 h 1440000"/>
                <a:gd name="connsiteX66" fmla="*/ 695041 w 1440493"/>
                <a:gd name="connsiteY66" fmla="*/ 1225642 h 1440000"/>
                <a:gd name="connsiteX67" fmla="*/ 694696 w 1440493"/>
                <a:gd name="connsiteY67" fmla="*/ 1225642 h 1440000"/>
                <a:gd name="connsiteX68" fmla="*/ 643940 w 1440493"/>
                <a:gd name="connsiteY68" fmla="*/ 1276398 h 1440000"/>
                <a:gd name="connsiteX69" fmla="*/ 593184 w 1440493"/>
                <a:gd name="connsiteY69" fmla="*/ 1225642 h 1440000"/>
                <a:gd name="connsiteX70" fmla="*/ 592840 w 1440493"/>
                <a:gd name="connsiteY70" fmla="*/ 1225642 h 1440000"/>
                <a:gd name="connsiteX71" fmla="*/ 584863 w 1440493"/>
                <a:gd name="connsiteY71" fmla="*/ 1186129 h 1440000"/>
                <a:gd name="connsiteX72" fmla="*/ 583067 w 1440493"/>
                <a:gd name="connsiteY72" fmla="*/ 1183465 h 1440000"/>
                <a:gd name="connsiteX73" fmla="*/ 590224 w 1440493"/>
                <a:gd name="connsiteY73" fmla="*/ 1172718 h 1440000"/>
                <a:gd name="connsiteX74" fmla="*/ 642821 w 1440493"/>
                <a:gd name="connsiteY74" fmla="*/ 1150242 h 1440000"/>
                <a:gd name="connsiteX75" fmla="*/ 337599 w 1440493"/>
                <a:gd name="connsiteY75" fmla="*/ 1150242 h 1440000"/>
                <a:gd name="connsiteX76" fmla="*/ 390840 w 1440493"/>
                <a:gd name="connsiteY76" fmla="*/ 1171147 h 1440000"/>
                <a:gd name="connsiteX77" fmla="*/ 399587 w 1440493"/>
                <a:gd name="connsiteY77" fmla="*/ 1183472 h 1440000"/>
                <a:gd name="connsiteX78" fmla="*/ 397795 w 1440493"/>
                <a:gd name="connsiteY78" fmla="*/ 1186129 h 1440000"/>
                <a:gd name="connsiteX79" fmla="*/ 389818 w 1440493"/>
                <a:gd name="connsiteY79" fmla="*/ 1225642 h 1440000"/>
                <a:gd name="connsiteX80" fmla="*/ 389474 w 1440493"/>
                <a:gd name="connsiteY80" fmla="*/ 1225642 h 1440000"/>
                <a:gd name="connsiteX81" fmla="*/ 338718 w 1440493"/>
                <a:gd name="connsiteY81" fmla="*/ 1276398 h 1440000"/>
                <a:gd name="connsiteX82" fmla="*/ 287962 w 1440493"/>
                <a:gd name="connsiteY82" fmla="*/ 1225642 h 1440000"/>
                <a:gd name="connsiteX83" fmla="*/ 287618 w 1440493"/>
                <a:gd name="connsiteY83" fmla="*/ 1225642 h 1440000"/>
                <a:gd name="connsiteX84" fmla="*/ 279641 w 1440493"/>
                <a:gd name="connsiteY84" fmla="*/ 1186129 h 1440000"/>
                <a:gd name="connsiteX85" fmla="*/ 277845 w 1440493"/>
                <a:gd name="connsiteY85" fmla="*/ 1183465 h 1440000"/>
                <a:gd name="connsiteX86" fmla="*/ 285002 w 1440493"/>
                <a:gd name="connsiteY86" fmla="*/ 1172718 h 1440000"/>
                <a:gd name="connsiteX87" fmla="*/ 337599 w 1440493"/>
                <a:gd name="connsiteY87" fmla="*/ 1150242 h 1440000"/>
                <a:gd name="connsiteX88" fmla="*/ 186107 w 1440493"/>
                <a:gd name="connsiteY88" fmla="*/ 1124131 h 1440000"/>
                <a:gd name="connsiteX89" fmla="*/ 84596 w 1440493"/>
                <a:gd name="connsiteY89" fmla="*/ 1225642 h 1440000"/>
                <a:gd name="connsiteX90" fmla="*/ 184600 w 1440493"/>
                <a:gd name="connsiteY90" fmla="*/ 1327142 h 1440000"/>
                <a:gd name="connsiteX91" fmla="*/ 256270 w 1440493"/>
                <a:gd name="connsiteY91" fmla="*/ 1299001 h 1440000"/>
                <a:gd name="connsiteX92" fmla="*/ 262288 w 1440493"/>
                <a:gd name="connsiteY92" fmla="*/ 1290522 h 1440000"/>
                <a:gd name="connsiteX93" fmla="*/ 266939 w 1440493"/>
                <a:gd name="connsiteY93" fmla="*/ 1297421 h 1440000"/>
                <a:gd name="connsiteX94" fmla="*/ 338718 w 1440493"/>
                <a:gd name="connsiteY94" fmla="*/ 1327153 h 1440000"/>
                <a:gd name="connsiteX95" fmla="*/ 410497 w 1440493"/>
                <a:gd name="connsiteY95" fmla="*/ 1297421 h 1440000"/>
                <a:gd name="connsiteX96" fmla="*/ 414964 w 1440493"/>
                <a:gd name="connsiteY96" fmla="*/ 1290797 h 1440000"/>
                <a:gd name="connsiteX97" fmla="*/ 419019 w 1440493"/>
                <a:gd name="connsiteY97" fmla="*/ 1296886 h 1440000"/>
                <a:gd name="connsiteX98" fmla="*/ 489822 w 1440493"/>
                <a:gd name="connsiteY98" fmla="*/ 1327142 h 1440000"/>
                <a:gd name="connsiteX99" fmla="*/ 561492 w 1440493"/>
                <a:gd name="connsiteY99" fmla="*/ 1299001 h 1440000"/>
                <a:gd name="connsiteX100" fmla="*/ 567510 w 1440493"/>
                <a:gd name="connsiteY100" fmla="*/ 1290522 h 1440000"/>
                <a:gd name="connsiteX101" fmla="*/ 572161 w 1440493"/>
                <a:gd name="connsiteY101" fmla="*/ 1297421 h 1440000"/>
                <a:gd name="connsiteX102" fmla="*/ 643940 w 1440493"/>
                <a:gd name="connsiteY102" fmla="*/ 1327153 h 1440000"/>
                <a:gd name="connsiteX103" fmla="*/ 715719 w 1440493"/>
                <a:gd name="connsiteY103" fmla="*/ 1297421 h 1440000"/>
                <a:gd name="connsiteX104" fmla="*/ 720186 w 1440493"/>
                <a:gd name="connsiteY104" fmla="*/ 1290796 h 1440000"/>
                <a:gd name="connsiteX105" fmla="*/ 724242 w 1440493"/>
                <a:gd name="connsiteY105" fmla="*/ 1296886 h 1440000"/>
                <a:gd name="connsiteX106" fmla="*/ 795045 w 1440493"/>
                <a:gd name="connsiteY106" fmla="*/ 1327142 h 1440000"/>
                <a:gd name="connsiteX107" fmla="*/ 866715 w 1440493"/>
                <a:gd name="connsiteY107" fmla="*/ 1299001 h 1440000"/>
                <a:gd name="connsiteX108" fmla="*/ 872733 w 1440493"/>
                <a:gd name="connsiteY108" fmla="*/ 1290522 h 1440000"/>
                <a:gd name="connsiteX109" fmla="*/ 877384 w 1440493"/>
                <a:gd name="connsiteY109" fmla="*/ 1297421 h 1440000"/>
                <a:gd name="connsiteX110" fmla="*/ 949163 w 1440493"/>
                <a:gd name="connsiteY110" fmla="*/ 1327153 h 1440000"/>
                <a:gd name="connsiteX111" fmla="*/ 1020942 w 1440493"/>
                <a:gd name="connsiteY111" fmla="*/ 1297421 h 1440000"/>
                <a:gd name="connsiteX112" fmla="*/ 1025409 w 1440493"/>
                <a:gd name="connsiteY112" fmla="*/ 1290797 h 1440000"/>
                <a:gd name="connsiteX113" fmla="*/ 1029464 w 1440493"/>
                <a:gd name="connsiteY113" fmla="*/ 1296886 h 1440000"/>
                <a:gd name="connsiteX114" fmla="*/ 1100267 w 1440493"/>
                <a:gd name="connsiteY114" fmla="*/ 1327142 h 1440000"/>
                <a:gd name="connsiteX115" fmla="*/ 1171937 w 1440493"/>
                <a:gd name="connsiteY115" fmla="*/ 1299001 h 1440000"/>
                <a:gd name="connsiteX116" fmla="*/ 1177955 w 1440493"/>
                <a:gd name="connsiteY116" fmla="*/ 1290522 h 1440000"/>
                <a:gd name="connsiteX117" fmla="*/ 1182606 w 1440493"/>
                <a:gd name="connsiteY117" fmla="*/ 1297421 h 1440000"/>
                <a:gd name="connsiteX118" fmla="*/ 1254385 w 1440493"/>
                <a:gd name="connsiteY118" fmla="*/ 1327153 h 1440000"/>
                <a:gd name="connsiteX119" fmla="*/ 1355896 w 1440493"/>
                <a:gd name="connsiteY119" fmla="*/ 1225642 h 1440000"/>
                <a:gd name="connsiteX120" fmla="*/ 1305141 w 1440493"/>
                <a:gd name="connsiteY120" fmla="*/ 1225642 h 1440000"/>
                <a:gd name="connsiteX121" fmla="*/ 1254385 w 1440493"/>
                <a:gd name="connsiteY121" fmla="*/ 1276398 h 1440000"/>
                <a:gd name="connsiteX122" fmla="*/ 1203629 w 1440493"/>
                <a:gd name="connsiteY122" fmla="*/ 1225642 h 1440000"/>
                <a:gd name="connsiteX123" fmla="*/ 1203285 w 1440493"/>
                <a:gd name="connsiteY123" fmla="*/ 1225642 h 1440000"/>
                <a:gd name="connsiteX124" fmla="*/ 1195308 w 1440493"/>
                <a:gd name="connsiteY124" fmla="*/ 1186129 h 1440000"/>
                <a:gd name="connsiteX125" fmla="*/ 1193512 w 1440493"/>
                <a:gd name="connsiteY125" fmla="*/ 1183465 h 1440000"/>
                <a:gd name="connsiteX126" fmla="*/ 1200669 w 1440493"/>
                <a:gd name="connsiteY126" fmla="*/ 1172718 h 1440000"/>
                <a:gd name="connsiteX127" fmla="*/ 1253266 w 1440493"/>
                <a:gd name="connsiteY127" fmla="*/ 1150242 h 1440000"/>
                <a:gd name="connsiteX128" fmla="*/ 1329760 w 1440493"/>
                <a:gd name="connsiteY128" fmla="*/ 1223404 h 1440000"/>
                <a:gd name="connsiteX129" fmla="*/ 1355851 w 1440493"/>
                <a:gd name="connsiteY129" fmla="*/ 1222629 h 1440000"/>
                <a:gd name="connsiteX130" fmla="*/ 1252878 w 1440493"/>
                <a:gd name="connsiteY130" fmla="*/ 1124142 h 1440000"/>
                <a:gd name="connsiteX131" fmla="*/ 1182075 w 1440493"/>
                <a:gd name="connsiteY131" fmla="*/ 1154398 h 1440000"/>
                <a:gd name="connsiteX132" fmla="*/ 1178020 w 1440493"/>
                <a:gd name="connsiteY132" fmla="*/ 1160488 h 1440000"/>
                <a:gd name="connsiteX133" fmla="*/ 1173553 w 1440493"/>
                <a:gd name="connsiteY133" fmla="*/ 1153863 h 1440000"/>
                <a:gd name="connsiteX134" fmla="*/ 1101774 w 1440493"/>
                <a:gd name="connsiteY134" fmla="*/ 1124131 h 1440000"/>
                <a:gd name="connsiteX135" fmla="*/ 1029995 w 1440493"/>
                <a:gd name="connsiteY135" fmla="*/ 1153863 h 1440000"/>
                <a:gd name="connsiteX136" fmla="*/ 1025344 w 1440493"/>
                <a:gd name="connsiteY136" fmla="*/ 1160762 h 1440000"/>
                <a:gd name="connsiteX137" fmla="*/ 1019326 w 1440493"/>
                <a:gd name="connsiteY137" fmla="*/ 1152283 h 1440000"/>
                <a:gd name="connsiteX138" fmla="*/ 947656 w 1440493"/>
                <a:gd name="connsiteY138" fmla="*/ 1124142 h 1440000"/>
                <a:gd name="connsiteX139" fmla="*/ 876853 w 1440493"/>
                <a:gd name="connsiteY139" fmla="*/ 1154398 h 1440000"/>
                <a:gd name="connsiteX140" fmla="*/ 872798 w 1440493"/>
                <a:gd name="connsiteY140" fmla="*/ 1160488 h 1440000"/>
                <a:gd name="connsiteX141" fmla="*/ 868331 w 1440493"/>
                <a:gd name="connsiteY141" fmla="*/ 1153863 h 1440000"/>
                <a:gd name="connsiteX142" fmla="*/ 796552 w 1440493"/>
                <a:gd name="connsiteY142" fmla="*/ 1124131 h 1440000"/>
                <a:gd name="connsiteX143" fmla="*/ 724773 w 1440493"/>
                <a:gd name="connsiteY143" fmla="*/ 1153863 h 1440000"/>
                <a:gd name="connsiteX144" fmla="*/ 720121 w 1440493"/>
                <a:gd name="connsiteY144" fmla="*/ 1160763 h 1440000"/>
                <a:gd name="connsiteX145" fmla="*/ 714103 w 1440493"/>
                <a:gd name="connsiteY145" fmla="*/ 1152283 h 1440000"/>
                <a:gd name="connsiteX146" fmla="*/ 642433 w 1440493"/>
                <a:gd name="connsiteY146" fmla="*/ 1124142 h 1440000"/>
                <a:gd name="connsiteX147" fmla="*/ 571630 w 1440493"/>
                <a:gd name="connsiteY147" fmla="*/ 1154398 h 1440000"/>
                <a:gd name="connsiteX148" fmla="*/ 567575 w 1440493"/>
                <a:gd name="connsiteY148" fmla="*/ 1160488 h 1440000"/>
                <a:gd name="connsiteX149" fmla="*/ 563108 w 1440493"/>
                <a:gd name="connsiteY149" fmla="*/ 1153863 h 1440000"/>
                <a:gd name="connsiteX150" fmla="*/ 491329 w 1440493"/>
                <a:gd name="connsiteY150" fmla="*/ 1124131 h 1440000"/>
                <a:gd name="connsiteX151" fmla="*/ 419550 w 1440493"/>
                <a:gd name="connsiteY151" fmla="*/ 1153863 h 1440000"/>
                <a:gd name="connsiteX152" fmla="*/ 414899 w 1440493"/>
                <a:gd name="connsiteY152" fmla="*/ 1160762 h 1440000"/>
                <a:gd name="connsiteX153" fmla="*/ 408881 w 1440493"/>
                <a:gd name="connsiteY153" fmla="*/ 1152283 h 1440000"/>
                <a:gd name="connsiteX154" fmla="*/ 337211 w 1440493"/>
                <a:gd name="connsiteY154" fmla="*/ 1124142 h 1440000"/>
                <a:gd name="connsiteX155" fmla="*/ 266408 w 1440493"/>
                <a:gd name="connsiteY155" fmla="*/ 1154398 h 1440000"/>
                <a:gd name="connsiteX156" fmla="*/ 262353 w 1440493"/>
                <a:gd name="connsiteY156" fmla="*/ 1160488 h 1440000"/>
                <a:gd name="connsiteX157" fmla="*/ 257886 w 1440493"/>
                <a:gd name="connsiteY157" fmla="*/ 1153863 h 1440000"/>
                <a:gd name="connsiteX158" fmla="*/ 186107 w 1440493"/>
                <a:gd name="connsiteY158" fmla="*/ 1124131 h 1440000"/>
                <a:gd name="connsiteX159" fmla="*/ 725458 w 1440493"/>
                <a:gd name="connsiteY159" fmla="*/ 642022 h 1440000"/>
                <a:gd name="connsiteX160" fmla="*/ 591694 w 1440493"/>
                <a:gd name="connsiteY160" fmla="*/ 775786 h 1440000"/>
                <a:gd name="connsiteX161" fmla="*/ 591694 w 1440493"/>
                <a:gd name="connsiteY161" fmla="*/ 824725 h 1440000"/>
                <a:gd name="connsiteX162" fmla="*/ 640633 w 1440493"/>
                <a:gd name="connsiteY162" fmla="*/ 824725 h 1440000"/>
                <a:gd name="connsiteX163" fmla="*/ 694877 w 1440493"/>
                <a:gd name="connsiteY163" fmla="*/ 770480 h 1440000"/>
                <a:gd name="connsiteX164" fmla="*/ 694877 w 1440493"/>
                <a:gd name="connsiteY164" fmla="*/ 1010570 h 1440000"/>
                <a:gd name="connsiteX165" fmla="*/ 725018 w 1440493"/>
                <a:gd name="connsiteY165" fmla="*/ 1040711 h 1440000"/>
                <a:gd name="connsiteX166" fmla="*/ 725018 w 1440493"/>
                <a:gd name="connsiteY166" fmla="*/ 1040712 h 1440000"/>
                <a:gd name="connsiteX167" fmla="*/ 755160 w 1440493"/>
                <a:gd name="connsiteY167" fmla="*/ 1010570 h 1440000"/>
                <a:gd name="connsiteX168" fmla="*/ 755160 w 1440493"/>
                <a:gd name="connsiteY168" fmla="*/ 769369 h 1440000"/>
                <a:gd name="connsiteX169" fmla="*/ 810515 w 1440493"/>
                <a:gd name="connsiteY169" fmla="*/ 824725 h 1440000"/>
                <a:gd name="connsiteX170" fmla="*/ 859454 w 1440493"/>
                <a:gd name="connsiteY170" fmla="*/ 824725 h 1440000"/>
                <a:gd name="connsiteX171" fmla="*/ 869590 w 1440493"/>
                <a:gd name="connsiteY171" fmla="*/ 800255 h 1440000"/>
                <a:gd name="connsiteX172" fmla="*/ 859454 w 1440493"/>
                <a:gd name="connsiteY172" fmla="*/ 775786 h 1440000"/>
                <a:gd name="connsiteX173" fmla="*/ 725690 w 1440493"/>
                <a:gd name="connsiteY173" fmla="*/ 642022 h 1440000"/>
                <a:gd name="connsiteX174" fmla="*/ 725574 w 1440493"/>
                <a:gd name="connsiteY174" fmla="*/ 642138 h 1440000"/>
                <a:gd name="connsiteX175" fmla="*/ 936833 w 1440493"/>
                <a:gd name="connsiteY175" fmla="*/ 579699 h 1440000"/>
                <a:gd name="connsiteX176" fmla="*/ 936833 w 1440493"/>
                <a:gd name="connsiteY176" fmla="*/ 579863 h 1440000"/>
                <a:gd name="connsiteX177" fmla="*/ 936669 w 1440493"/>
                <a:gd name="connsiteY177" fmla="*/ 579863 h 1440000"/>
                <a:gd name="connsiteX178" fmla="*/ 936669 w 1440493"/>
                <a:gd name="connsiteY178" fmla="*/ 769034 h 1440000"/>
                <a:gd name="connsiteX179" fmla="*/ 971274 w 1440493"/>
                <a:gd name="connsiteY179" fmla="*/ 803639 h 1440000"/>
                <a:gd name="connsiteX180" fmla="*/ 1005879 w 1440493"/>
                <a:gd name="connsiteY180" fmla="*/ 769034 h 1440000"/>
                <a:gd name="connsiteX181" fmla="*/ 1005879 w 1440493"/>
                <a:gd name="connsiteY181" fmla="*/ 692321 h 1440000"/>
                <a:gd name="connsiteX182" fmla="*/ 1175648 w 1440493"/>
                <a:gd name="connsiteY182" fmla="*/ 862090 h 1440000"/>
                <a:gd name="connsiteX183" fmla="*/ 1218274 w 1440493"/>
                <a:gd name="connsiteY183" fmla="*/ 862090 h 1440000"/>
                <a:gd name="connsiteX184" fmla="*/ 1218274 w 1440493"/>
                <a:gd name="connsiteY184" fmla="*/ 862090 h 1440000"/>
                <a:gd name="connsiteX185" fmla="*/ 1218274 w 1440493"/>
                <a:gd name="connsiteY185" fmla="*/ 819463 h 1440000"/>
                <a:gd name="connsiteX186" fmla="*/ 1047720 w 1440493"/>
                <a:gd name="connsiteY186" fmla="*/ 648909 h 1440000"/>
                <a:gd name="connsiteX187" fmla="*/ 1126004 w 1440493"/>
                <a:gd name="connsiteY187" fmla="*/ 648909 h 1440000"/>
                <a:gd name="connsiteX188" fmla="*/ 1160609 w 1440493"/>
                <a:gd name="connsiteY188" fmla="*/ 614304 h 1440000"/>
                <a:gd name="connsiteX189" fmla="*/ 1150473 w 1440493"/>
                <a:gd name="connsiteY189" fmla="*/ 589834 h 1440000"/>
                <a:gd name="connsiteX190" fmla="*/ 1126004 w 1440493"/>
                <a:gd name="connsiteY190" fmla="*/ 579699 h 1440000"/>
                <a:gd name="connsiteX191" fmla="*/ 534254 w 1440493"/>
                <a:gd name="connsiteY191" fmla="*/ 573055 h 1440000"/>
                <a:gd name="connsiteX192" fmla="*/ 345083 w 1440493"/>
                <a:gd name="connsiteY192" fmla="*/ 573055 h 1440000"/>
                <a:gd name="connsiteX193" fmla="*/ 310478 w 1440493"/>
                <a:gd name="connsiteY193" fmla="*/ 607660 h 1440000"/>
                <a:gd name="connsiteX194" fmla="*/ 345083 w 1440493"/>
                <a:gd name="connsiteY194" fmla="*/ 642265 h 1440000"/>
                <a:gd name="connsiteX195" fmla="*/ 421796 w 1440493"/>
                <a:gd name="connsiteY195" fmla="*/ 642265 h 1440000"/>
                <a:gd name="connsiteX196" fmla="*/ 252027 w 1440493"/>
                <a:gd name="connsiteY196" fmla="*/ 812034 h 1440000"/>
                <a:gd name="connsiteX197" fmla="*/ 252027 w 1440493"/>
                <a:gd name="connsiteY197" fmla="*/ 854661 h 1440000"/>
                <a:gd name="connsiteX198" fmla="*/ 252027 w 1440493"/>
                <a:gd name="connsiteY198" fmla="*/ 854661 h 1440000"/>
                <a:gd name="connsiteX199" fmla="*/ 294653 w 1440493"/>
                <a:gd name="connsiteY199" fmla="*/ 854661 h 1440000"/>
                <a:gd name="connsiteX200" fmla="*/ 465208 w 1440493"/>
                <a:gd name="connsiteY200" fmla="*/ 684106 h 1440000"/>
                <a:gd name="connsiteX201" fmla="*/ 465208 w 1440493"/>
                <a:gd name="connsiteY201" fmla="*/ 762391 h 1440000"/>
                <a:gd name="connsiteX202" fmla="*/ 499813 w 1440493"/>
                <a:gd name="connsiteY202" fmla="*/ 796996 h 1440000"/>
                <a:gd name="connsiteX203" fmla="*/ 524282 w 1440493"/>
                <a:gd name="connsiteY203" fmla="*/ 786860 h 1440000"/>
                <a:gd name="connsiteX204" fmla="*/ 534418 w 1440493"/>
                <a:gd name="connsiteY204" fmla="*/ 762391 h 1440000"/>
                <a:gd name="connsiteX205" fmla="*/ 534418 w 1440493"/>
                <a:gd name="connsiteY205" fmla="*/ 573219 h 1440000"/>
                <a:gd name="connsiteX206" fmla="*/ 534254 w 1440493"/>
                <a:gd name="connsiteY206" fmla="*/ 573220 h 1440000"/>
                <a:gd name="connsiteX207" fmla="*/ 720085 w 1440493"/>
                <a:gd name="connsiteY207" fmla="*/ 56065 h 1440000"/>
                <a:gd name="connsiteX208" fmla="*/ 535190 w 1440493"/>
                <a:gd name="connsiteY208" fmla="*/ 240960 h 1440000"/>
                <a:gd name="connsiteX209" fmla="*/ 535190 w 1440493"/>
                <a:gd name="connsiteY209" fmla="*/ 308606 h 1440000"/>
                <a:gd name="connsiteX210" fmla="*/ 602836 w 1440493"/>
                <a:gd name="connsiteY210" fmla="*/ 308606 h 1440000"/>
                <a:gd name="connsiteX211" fmla="*/ 677815 w 1440493"/>
                <a:gd name="connsiteY211" fmla="*/ 233627 h 1440000"/>
                <a:gd name="connsiteX212" fmla="*/ 677815 w 1440493"/>
                <a:gd name="connsiteY212" fmla="*/ 565491 h 1440000"/>
                <a:gd name="connsiteX213" fmla="*/ 719478 w 1440493"/>
                <a:gd name="connsiteY213" fmla="*/ 607154 h 1440000"/>
                <a:gd name="connsiteX214" fmla="*/ 719478 w 1440493"/>
                <a:gd name="connsiteY214" fmla="*/ 607155 h 1440000"/>
                <a:gd name="connsiteX215" fmla="*/ 761141 w 1440493"/>
                <a:gd name="connsiteY215" fmla="*/ 565491 h 1440000"/>
                <a:gd name="connsiteX216" fmla="*/ 761141 w 1440493"/>
                <a:gd name="connsiteY216" fmla="*/ 232091 h 1440000"/>
                <a:gd name="connsiteX217" fmla="*/ 837656 w 1440493"/>
                <a:gd name="connsiteY217" fmla="*/ 308607 h 1440000"/>
                <a:gd name="connsiteX218" fmla="*/ 905302 w 1440493"/>
                <a:gd name="connsiteY218" fmla="*/ 308607 h 1440000"/>
                <a:gd name="connsiteX219" fmla="*/ 919312 w 1440493"/>
                <a:gd name="connsiteY219" fmla="*/ 274784 h 1440000"/>
                <a:gd name="connsiteX220" fmla="*/ 905302 w 1440493"/>
                <a:gd name="connsiteY220" fmla="*/ 240961 h 1440000"/>
                <a:gd name="connsiteX221" fmla="*/ 720406 w 1440493"/>
                <a:gd name="connsiteY221" fmla="*/ 56065 h 1440000"/>
                <a:gd name="connsiteX222" fmla="*/ 720246 w 1440493"/>
                <a:gd name="connsiteY222" fmla="*/ 56225 h 1440000"/>
                <a:gd name="connsiteX223" fmla="*/ 0 w 1440493"/>
                <a:gd name="connsiteY223" fmla="*/ 0 h 1440000"/>
                <a:gd name="connsiteX224" fmla="*/ 1440493 w 1440493"/>
                <a:gd name="connsiteY224" fmla="*/ 0 h 1440000"/>
                <a:gd name="connsiteX225" fmla="*/ 1440493 w 1440493"/>
                <a:gd name="connsiteY225" fmla="*/ 1440000 h 1440000"/>
                <a:gd name="connsiteX226" fmla="*/ 0 w 1440493"/>
                <a:gd name="connsiteY226"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440493" h="1440000">
                  <a:moveTo>
                    <a:pt x="1101774" y="1174886"/>
                  </a:moveTo>
                  <a:cubicBezTo>
                    <a:pt x="1129806" y="1174886"/>
                    <a:pt x="1152530" y="1197610"/>
                    <a:pt x="1152530" y="1225642"/>
                  </a:cubicBezTo>
                  <a:lnTo>
                    <a:pt x="1152874" y="1225642"/>
                  </a:lnTo>
                  <a:cubicBezTo>
                    <a:pt x="1152874" y="1239658"/>
                    <a:pt x="1155715" y="1253010"/>
                    <a:pt x="1160851" y="1265155"/>
                  </a:cubicBezTo>
                  <a:lnTo>
                    <a:pt x="1162643" y="1267812"/>
                  </a:lnTo>
                  <a:lnTo>
                    <a:pt x="1153896" y="1280137"/>
                  </a:lnTo>
                  <a:cubicBezTo>
                    <a:pt x="1140076" y="1293355"/>
                    <a:pt x="1121258" y="1301348"/>
                    <a:pt x="1100655" y="1301042"/>
                  </a:cubicBezTo>
                  <a:cubicBezTo>
                    <a:pt x="1080052" y="1300736"/>
                    <a:pt x="1061480" y="1292189"/>
                    <a:pt x="1048058" y="1278567"/>
                  </a:cubicBezTo>
                  <a:lnTo>
                    <a:pt x="1040901" y="1267819"/>
                  </a:lnTo>
                  <a:lnTo>
                    <a:pt x="1042697" y="1265155"/>
                  </a:lnTo>
                  <a:cubicBezTo>
                    <a:pt x="1047834" y="1253010"/>
                    <a:pt x="1050674" y="1239658"/>
                    <a:pt x="1050674" y="1225642"/>
                  </a:cubicBezTo>
                  <a:lnTo>
                    <a:pt x="1051018" y="1225642"/>
                  </a:lnTo>
                  <a:cubicBezTo>
                    <a:pt x="1051018" y="1197610"/>
                    <a:pt x="1073742" y="1174886"/>
                    <a:pt x="1101774" y="1174886"/>
                  </a:cubicBezTo>
                  <a:close/>
                  <a:moveTo>
                    <a:pt x="796552" y="1174886"/>
                  </a:moveTo>
                  <a:cubicBezTo>
                    <a:pt x="824584" y="1174886"/>
                    <a:pt x="847308" y="1197610"/>
                    <a:pt x="847308" y="1225642"/>
                  </a:cubicBezTo>
                  <a:lnTo>
                    <a:pt x="847652" y="1225642"/>
                  </a:lnTo>
                  <a:cubicBezTo>
                    <a:pt x="847652" y="1239658"/>
                    <a:pt x="850493" y="1253010"/>
                    <a:pt x="855629" y="1265155"/>
                  </a:cubicBezTo>
                  <a:lnTo>
                    <a:pt x="857421" y="1267812"/>
                  </a:lnTo>
                  <a:lnTo>
                    <a:pt x="848674" y="1280137"/>
                  </a:lnTo>
                  <a:cubicBezTo>
                    <a:pt x="834854" y="1293355"/>
                    <a:pt x="816036" y="1301348"/>
                    <a:pt x="795433" y="1301042"/>
                  </a:cubicBezTo>
                  <a:cubicBezTo>
                    <a:pt x="774830" y="1300736"/>
                    <a:pt x="756258" y="1292189"/>
                    <a:pt x="742836" y="1278567"/>
                  </a:cubicBezTo>
                  <a:lnTo>
                    <a:pt x="735678" y="1267818"/>
                  </a:lnTo>
                  <a:lnTo>
                    <a:pt x="737474" y="1265155"/>
                  </a:lnTo>
                  <a:cubicBezTo>
                    <a:pt x="742611" y="1253010"/>
                    <a:pt x="745451" y="1239658"/>
                    <a:pt x="745451" y="1225642"/>
                  </a:cubicBezTo>
                  <a:lnTo>
                    <a:pt x="745796" y="1225642"/>
                  </a:lnTo>
                  <a:cubicBezTo>
                    <a:pt x="745796" y="1197610"/>
                    <a:pt x="768520" y="1174886"/>
                    <a:pt x="796552" y="1174886"/>
                  </a:cubicBezTo>
                  <a:close/>
                  <a:moveTo>
                    <a:pt x="491329" y="1174886"/>
                  </a:moveTo>
                  <a:cubicBezTo>
                    <a:pt x="519361" y="1174886"/>
                    <a:pt x="542085" y="1197610"/>
                    <a:pt x="542085" y="1225642"/>
                  </a:cubicBezTo>
                  <a:lnTo>
                    <a:pt x="542429" y="1225642"/>
                  </a:lnTo>
                  <a:cubicBezTo>
                    <a:pt x="542429" y="1239658"/>
                    <a:pt x="545270" y="1253010"/>
                    <a:pt x="550406" y="1265155"/>
                  </a:cubicBezTo>
                  <a:lnTo>
                    <a:pt x="552198" y="1267812"/>
                  </a:lnTo>
                  <a:lnTo>
                    <a:pt x="543451" y="1280137"/>
                  </a:lnTo>
                  <a:cubicBezTo>
                    <a:pt x="529631" y="1293355"/>
                    <a:pt x="510813" y="1301348"/>
                    <a:pt x="490210" y="1301042"/>
                  </a:cubicBezTo>
                  <a:cubicBezTo>
                    <a:pt x="469607" y="1300736"/>
                    <a:pt x="451035" y="1292189"/>
                    <a:pt x="437613" y="1278567"/>
                  </a:cubicBezTo>
                  <a:lnTo>
                    <a:pt x="430456" y="1267819"/>
                  </a:lnTo>
                  <a:lnTo>
                    <a:pt x="432252" y="1265155"/>
                  </a:lnTo>
                  <a:cubicBezTo>
                    <a:pt x="437389" y="1253010"/>
                    <a:pt x="440229" y="1239658"/>
                    <a:pt x="440229" y="1225642"/>
                  </a:cubicBezTo>
                  <a:lnTo>
                    <a:pt x="440573" y="1225642"/>
                  </a:lnTo>
                  <a:cubicBezTo>
                    <a:pt x="440573" y="1197610"/>
                    <a:pt x="463297" y="1174886"/>
                    <a:pt x="491329" y="1174886"/>
                  </a:cubicBezTo>
                  <a:close/>
                  <a:moveTo>
                    <a:pt x="186107" y="1174886"/>
                  </a:moveTo>
                  <a:cubicBezTo>
                    <a:pt x="214139" y="1174886"/>
                    <a:pt x="236863" y="1197610"/>
                    <a:pt x="236863" y="1225642"/>
                  </a:cubicBezTo>
                  <a:lnTo>
                    <a:pt x="237207" y="1225642"/>
                  </a:lnTo>
                  <a:cubicBezTo>
                    <a:pt x="237207" y="1239658"/>
                    <a:pt x="240048" y="1253010"/>
                    <a:pt x="245184" y="1265155"/>
                  </a:cubicBezTo>
                  <a:lnTo>
                    <a:pt x="246976" y="1267812"/>
                  </a:lnTo>
                  <a:lnTo>
                    <a:pt x="238229" y="1280137"/>
                  </a:lnTo>
                  <a:cubicBezTo>
                    <a:pt x="224409" y="1293355"/>
                    <a:pt x="205591" y="1301348"/>
                    <a:pt x="184988" y="1301042"/>
                  </a:cubicBezTo>
                  <a:cubicBezTo>
                    <a:pt x="143782" y="1300430"/>
                    <a:pt x="110699" y="1266853"/>
                    <a:pt x="110699" y="1225642"/>
                  </a:cubicBezTo>
                  <a:lnTo>
                    <a:pt x="135351" y="1225642"/>
                  </a:lnTo>
                  <a:cubicBezTo>
                    <a:pt x="135351" y="1197610"/>
                    <a:pt x="158075" y="1174886"/>
                    <a:pt x="186107" y="1174886"/>
                  </a:cubicBezTo>
                  <a:close/>
                  <a:moveTo>
                    <a:pt x="948044" y="1150242"/>
                  </a:moveTo>
                  <a:cubicBezTo>
                    <a:pt x="968647" y="1149937"/>
                    <a:pt x="987465" y="1157929"/>
                    <a:pt x="1001285" y="1171147"/>
                  </a:cubicBezTo>
                  <a:lnTo>
                    <a:pt x="1010032" y="1183472"/>
                  </a:lnTo>
                  <a:lnTo>
                    <a:pt x="1008240" y="1186129"/>
                  </a:lnTo>
                  <a:cubicBezTo>
                    <a:pt x="1003104" y="1198274"/>
                    <a:pt x="1000263" y="1211626"/>
                    <a:pt x="1000263" y="1225642"/>
                  </a:cubicBezTo>
                  <a:lnTo>
                    <a:pt x="999919" y="1225642"/>
                  </a:lnTo>
                  <a:cubicBezTo>
                    <a:pt x="999919" y="1253674"/>
                    <a:pt x="977195" y="1276398"/>
                    <a:pt x="949163" y="1276398"/>
                  </a:cubicBezTo>
                  <a:cubicBezTo>
                    <a:pt x="921131" y="1276398"/>
                    <a:pt x="898407" y="1253674"/>
                    <a:pt x="898407" y="1225642"/>
                  </a:cubicBezTo>
                  <a:lnTo>
                    <a:pt x="898063" y="1225642"/>
                  </a:lnTo>
                  <a:cubicBezTo>
                    <a:pt x="898063" y="1211626"/>
                    <a:pt x="895223" y="1198274"/>
                    <a:pt x="890086" y="1186129"/>
                  </a:cubicBezTo>
                  <a:lnTo>
                    <a:pt x="888290" y="1183465"/>
                  </a:lnTo>
                  <a:lnTo>
                    <a:pt x="895447" y="1172718"/>
                  </a:lnTo>
                  <a:cubicBezTo>
                    <a:pt x="908869" y="1159095"/>
                    <a:pt x="927441" y="1150548"/>
                    <a:pt x="948044" y="1150242"/>
                  </a:cubicBezTo>
                  <a:close/>
                  <a:moveTo>
                    <a:pt x="642821" y="1150242"/>
                  </a:moveTo>
                  <a:cubicBezTo>
                    <a:pt x="663424" y="1149937"/>
                    <a:pt x="682242" y="1157929"/>
                    <a:pt x="696062" y="1171147"/>
                  </a:cubicBezTo>
                  <a:lnTo>
                    <a:pt x="704809" y="1183473"/>
                  </a:lnTo>
                  <a:lnTo>
                    <a:pt x="703018" y="1186129"/>
                  </a:lnTo>
                  <a:cubicBezTo>
                    <a:pt x="697882" y="1198274"/>
                    <a:pt x="695041" y="1211626"/>
                    <a:pt x="695041" y="1225642"/>
                  </a:cubicBezTo>
                  <a:lnTo>
                    <a:pt x="694696" y="1225642"/>
                  </a:lnTo>
                  <a:cubicBezTo>
                    <a:pt x="694696" y="1253674"/>
                    <a:pt x="671972" y="1276398"/>
                    <a:pt x="643940" y="1276398"/>
                  </a:cubicBezTo>
                  <a:cubicBezTo>
                    <a:pt x="615908" y="1276398"/>
                    <a:pt x="593184" y="1253674"/>
                    <a:pt x="593184" y="1225642"/>
                  </a:cubicBezTo>
                  <a:lnTo>
                    <a:pt x="592840" y="1225642"/>
                  </a:lnTo>
                  <a:cubicBezTo>
                    <a:pt x="592840" y="1211626"/>
                    <a:pt x="590000" y="1198274"/>
                    <a:pt x="584863" y="1186129"/>
                  </a:cubicBezTo>
                  <a:lnTo>
                    <a:pt x="583067" y="1183465"/>
                  </a:lnTo>
                  <a:lnTo>
                    <a:pt x="590224" y="1172718"/>
                  </a:lnTo>
                  <a:cubicBezTo>
                    <a:pt x="603646" y="1159095"/>
                    <a:pt x="622218" y="1150548"/>
                    <a:pt x="642821" y="1150242"/>
                  </a:cubicBezTo>
                  <a:close/>
                  <a:moveTo>
                    <a:pt x="337599" y="1150242"/>
                  </a:moveTo>
                  <a:cubicBezTo>
                    <a:pt x="358202" y="1149937"/>
                    <a:pt x="377020" y="1157929"/>
                    <a:pt x="390840" y="1171147"/>
                  </a:cubicBezTo>
                  <a:lnTo>
                    <a:pt x="399587" y="1183472"/>
                  </a:lnTo>
                  <a:lnTo>
                    <a:pt x="397795" y="1186129"/>
                  </a:lnTo>
                  <a:cubicBezTo>
                    <a:pt x="392659" y="1198274"/>
                    <a:pt x="389818" y="1211626"/>
                    <a:pt x="389818" y="1225642"/>
                  </a:cubicBezTo>
                  <a:lnTo>
                    <a:pt x="389474" y="1225642"/>
                  </a:lnTo>
                  <a:cubicBezTo>
                    <a:pt x="389474" y="1253674"/>
                    <a:pt x="366750" y="1276398"/>
                    <a:pt x="338718" y="1276398"/>
                  </a:cubicBezTo>
                  <a:cubicBezTo>
                    <a:pt x="310686" y="1276398"/>
                    <a:pt x="287962" y="1253674"/>
                    <a:pt x="287962" y="1225642"/>
                  </a:cubicBezTo>
                  <a:lnTo>
                    <a:pt x="287618" y="1225642"/>
                  </a:lnTo>
                  <a:cubicBezTo>
                    <a:pt x="287618" y="1211626"/>
                    <a:pt x="284778" y="1198274"/>
                    <a:pt x="279641" y="1186129"/>
                  </a:cubicBezTo>
                  <a:lnTo>
                    <a:pt x="277845" y="1183465"/>
                  </a:lnTo>
                  <a:lnTo>
                    <a:pt x="285002" y="1172718"/>
                  </a:lnTo>
                  <a:cubicBezTo>
                    <a:pt x="298424" y="1159095"/>
                    <a:pt x="316996" y="1150548"/>
                    <a:pt x="337599" y="1150242"/>
                  </a:cubicBezTo>
                  <a:close/>
                  <a:moveTo>
                    <a:pt x="186107" y="1124131"/>
                  </a:moveTo>
                  <a:cubicBezTo>
                    <a:pt x="130044" y="1124131"/>
                    <a:pt x="84596" y="1169579"/>
                    <a:pt x="84596" y="1225642"/>
                  </a:cubicBezTo>
                  <a:cubicBezTo>
                    <a:pt x="84596" y="1281117"/>
                    <a:pt x="129131" y="1326318"/>
                    <a:pt x="184600" y="1327142"/>
                  </a:cubicBezTo>
                  <a:cubicBezTo>
                    <a:pt x="212335" y="1327554"/>
                    <a:pt x="237666" y="1316795"/>
                    <a:pt x="256270" y="1299001"/>
                  </a:cubicBezTo>
                  <a:lnTo>
                    <a:pt x="262288" y="1290522"/>
                  </a:lnTo>
                  <a:lnTo>
                    <a:pt x="266939" y="1297421"/>
                  </a:lnTo>
                  <a:cubicBezTo>
                    <a:pt x="285309" y="1315791"/>
                    <a:pt x="310687" y="1327153"/>
                    <a:pt x="338718" y="1327153"/>
                  </a:cubicBezTo>
                  <a:cubicBezTo>
                    <a:pt x="366750" y="1327153"/>
                    <a:pt x="392127" y="1315791"/>
                    <a:pt x="410497" y="1297421"/>
                  </a:cubicBezTo>
                  <a:lnTo>
                    <a:pt x="414964" y="1290797"/>
                  </a:lnTo>
                  <a:lnTo>
                    <a:pt x="419019" y="1296886"/>
                  </a:lnTo>
                  <a:cubicBezTo>
                    <a:pt x="437087" y="1315224"/>
                    <a:pt x="462088" y="1326730"/>
                    <a:pt x="489822" y="1327142"/>
                  </a:cubicBezTo>
                  <a:cubicBezTo>
                    <a:pt x="517557" y="1327554"/>
                    <a:pt x="542888" y="1316795"/>
                    <a:pt x="561492" y="1299001"/>
                  </a:cubicBezTo>
                  <a:lnTo>
                    <a:pt x="567510" y="1290522"/>
                  </a:lnTo>
                  <a:lnTo>
                    <a:pt x="572161" y="1297421"/>
                  </a:lnTo>
                  <a:cubicBezTo>
                    <a:pt x="590531" y="1315791"/>
                    <a:pt x="615909" y="1327153"/>
                    <a:pt x="643940" y="1327153"/>
                  </a:cubicBezTo>
                  <a:cubicBezTo>
                    <a:pt x="671972" y="1327153"/>
                    <a:pt x="697349" y="1315791"/>
                    <a:pt x="715719" y="1297421"/>
                  </a:cubicBezTo>
                  <a:lnTo>
                    <a:pt x="720186" y="1290796"/>
                  </a:lnTo>
                  <a:lnTo>
                    <a:pt x="724242" y="1296886"/>
                  </a:lnTo>
                  <a:cubicBezTo>
                    <a:pt x="742310" y="1315224"/>
                    <a:pt x="767311" y="1326730"/>
                    <a:pt x="795045" y="1327142"/>
                  </a:cubicBezTo>
                  <a:cubicBezTo>
                    <a:pt x="822780" y="1327554"/>
                    <a:pt x="848111" y="1316795"/>
                    <a:pt x="866715" y="1299001"/>
                  </a:cubicBezTo>
                  <a:lnTo>
                    <a:pt x="872733" y="1290522"/>
                  </a:lnTo>
                  <a:lnTo>
                    <a:pt x="877384" y="1297421"/>
                  </a:lnTo>
                  <a:cubicBezTo>
                    <a:pt x="895754" y="1315791"/>
                    <a:pt x="921132" y="1327153"/>
                    <a:pt x="949163" y="1327153"/>
                  </a:cubicBezTo>
                  <a:cubicBezTo>
                    <a:pt x="977195" y="1327153"/>
                    <a:pt x="1002572" y="1315791"/>
                    <a:pt x="1020942" y="1297421"/>
                  </a:cubicBezTo>
                  <a:lnTo>
                    <a:pt x="1025409" y="1290797"/>
                  </a:lnTo>
                  <a:lnTo>
                    <a:pt x="1029464" y="1296886"/>
                  </a:lnTo>
                  <a:cubicBezTo>
                    <a:pt x="1047532" y="1315224"/>
                    <a:pt x="1072533" y="1326730"/>
                    <a:pt x="1100267" y="1327142"/>
                  </a:cubicBezTo>
                  <a:cubicBezTo>
                    <a:pt x="1128002" y="1327554"/>
                    <a:pt x="1153333" y="1316795"/>
                    <a:pt x="1171937" y="1299001"/>
                  </a:cubicBezTo>
                  <a:lnTo>
                    <a:pt x="1177955" y="1290522"/>
                  </a:lnTo>
                  <a:lnTo>
                    <a:pt x="1182606" y="1297421"/>
                  </a:lnTo>
                  <a:cubicBezTo>
                    <a:pt x="1200976" y="1315791"/>
                    <a:pt x="1226354" y="1327153"/>
                    <a:pt x="1254385" y="1327153"/>
                  </a:cubicBezTo>
                  <a:cubicBezTo>
                    <a:pt x="1310448" y="1327153"/>
                    <a:pt x="1355896" y="1281705"/>
                    <a:pt x="1355896" y="1225642"/>
                  </a:cubicBezTo>
                  <a:lnTo>
                    <a:pt x="1305141" y="1225642"/>
                  </a:lnTo>
                  <a:cubicBezTo>
                    <a:pt x="1305141" y="1253674"/>
                    <a:pt x="1282417" y="1276398"/>
                    <a:pt x="1254385" y="1276398"/>
                  </a:cubicBezTo>
                  <a:cubicBezTo>
                    <a:pt x="1226353" y="1276398"/>
                    <a:pt x="1203629" y="1253674"/>
                    <a:pt x="1203629" y="1225642"/>
                  </a:cubicBezTo>
                  <a:lnTo>
                    <a:pt x="1203285" y="1225642"/>
                  </a:lnTo>
                  <a:cubicBezTo>
                    <a:pt x="1203285" y="1211626"/>
                    <a:pt x="1200445" y="1198274"/>
                    <a:pt x="1195308" y="1186129"/>
                  </a:cubicBezTo>
                  <a:lnTo>
                    <a:pt x="1193512" y="1183465"/>
                  </a:lnTo>
                  <a:lnTo>
                    <a:pt x="1200669" y="1172718"/>
                  </a:lnTo>
                  <a:cubicBezTo>
                    <a:pt x="1214091" y="1159095"/>
                    <a:pt x="1232663" y="1150548"/>
                    <a:pt x="1253266" y="1150242"/>
                  </a:cubicBezTo>
                  <a:cubicBezTo>
                    <a:pt x="1294472" y="1149631"/>
                    <a:pt x="1328537" y="1182212"/>
                    <a:pt x="1329760" y="1223404"/>
                  </a:cubicBezTo>
                  <a:lnTo>
                    <a:pt x="1355851" y="1222629"/>
                  </a:lnTo>
                  <a:cubicBezTo>
                    <a:pt x="1354204" y="1167178"/>
                    <a:pt x="1308347" y="1123319"/>
                    <a:pt x="1252878" y="1124142"/>
                  </a:cubicBezTo>
                  <a:cubicBezTo>
                    <a:pt x="1225144" y="1124554"/>
                    <a:pt x="1200143" y="1136060"/>
                    <a:pt x="1182075" y="1154398"/>
                  </a:cubicBezTo>
                  <a:lnTo>
                    <a:pt x="1178020" y="1160488"/>
                  </a:lnTo>
                  <a:lnTo>
                    <a:pt x="1173553" y="1153863"/>
                  </a:lnTo>
                  <a:cubicBezTo>
                    <a:pt x="1155183" y="1135493"/>
                    <a:pt x="1129806" y="1124131"/>
                    <a:pt x="1101774" y="1124131"/>
                  </a:cubicBezTo>
                  <a:cubicBezTo>
                    <a:pt x="1073743" y="1124131"/>
                    <a:pt x="1048365" y="1135493"/>
                    <a:pt x="1029995" y="1153863"/>
                  </a:cubicBezTo>
                  <a:lnTo>
                    <a:pt x="1025344" y="1160762"/>
                  </a:lnTo>
                  <a:lnTo>
                    <a:pt x="1019326" y="1152283"/>
                  </a:lnTo>
                  <a:cubicBezTo>
                    <a:pt x="1000722" y="1134490"/>
                    <a:pt x="975391" y="1123731"/>
                    <a:pt x="947656" y="1124142"/>
                  </a:cubicBezTo>
                  <a:cubicBezTo>
                    <a:pt x="919922" y="1124554"/>
                    <a:pt x="894921" y="1136060"/>
                    <a:pt x="876853" y="1154398"/>
                  </a:cubicBezTo>
                  <a:lnTo>
                    <a:pt x="872798" y="1160488"/>
                  </a:lnTo>
                  <a:lnTo>
                    <a:pt x="868331" y="1153863"/>
                  </a:lnTo>
                  <a:cubicBezTo>
                    <a:pt x="849961" y="1135493"/>
                    <a:pt x="824584" y="1124131"/>
                    <a:pt x="796552" y="1124131"/>
                  </a:cubicBezTo>
                  <a:cubicBezTo>
                    <a:pt x="768521" y="1124131"/>
                    <a:pt x="743143" y="1135493"/>
                    <a:pt x="724773" y="1153863"/>
                  </a:cubicBezTo>
                  <a:lnTo>
                    <a:pt x="720121" y="1160763"/>
                  </a:lnTo>
                  <a:lnTo>
                    <a:pt x="714103" y="1152283"/>
                  </a:lnTo>
                  <a:cubicBezTo>
                    <a:pt x="695499" y="1134490"/>
                    <a:pt x="670168" y="1123731"/>
                    <a:pt x="642433" y="1124142"/>
                  </a:cubicBezTo>
                  <a:cubicBezTo>
                    <a:pt x="614699" y="1124554"/>
                    <a:pt x="589698" y="1136060"/>
                    <a:pt x="571630" y="1154398"/>
                  </a:cubicBezTo>
                  <a:lnTo>
                    <a:pt x="567575" y="1160488"/>
                  </a:lnTo>
                  <a:lnTo>
                    <a:pt x="563108" y="1153863"/>
                  </a:lnTo>
                  <a:cubicBezTo>
                    <a:pt x="544738" y="1135493"/>
                    <a:pt x="519361" y="1124131"/>
                    <a:pt x="491329" y="1124131"/>
                  </a:cubicBezTo>
                  <a:cubicBezTo>
                    <a:pt x="463298" y="1124131"/>
                    <a:pt x="437920" y="1135493"/>
                    <a:pt x="419550" y="1153863"/>
                  </a:cubicBezTo>
                  <a:lnTo>
                    <a:pt x="414899" y="1160762"/>
                  </a:lnTo>
                  <a:lnTo>
                    <a:pt x="408881" y="1152283"/>
                  </a:lnTo>
                  <a:cubicBezTo>
                    <a:pt x="390277" y="1134490"/>
                    <a:pt x="364946" y="1123731"/>
                    <a:pt x="337211" y="1124142"/>
                  </a:cubicBezTo>
                  <a:cubicBezTo>
                    <a:pt x="309477" y="1124554"/>
                    <a:pt x="284476" y="1136060"/>
                    <a:pt x="266408" y="1154398"/>
                  </a:cubicBezTo>
                  <a:lnTo>
                    <a:pt x="262353" y="1160488"/>
                  </a:lnTo>
                  <a:lnTo>
                    <a:pt x="257886" y="1153863"/>
                  </a:lnTo>
                  <a:cubicBezTo>
                    <a:pt x="239516" y="1135493"/>
                    <a:pt x="214139" y="1124131"/>
                    <a:pt x="186107" y="1124131"/>
                  </a:cubicBezTo>
                  <a:close/>
                  <a:moveTo>
                    <a:pt x="725458" y="642022"/>
                  </a:moveTo>
                  <a:lnTo>
                    <a:pt x="591694" y="775786"/>
                  </a:lnTo>
                  <a:cubicBezTo>
                    <a:pt x="578180" y="789300"/>
                    <a:pt x="578180" y="811211"/>
                    <a:pt x="591694" y="824725"/>
                  </a:cubicBezTo>
                  <a:cubicBezTo>
                    <a:pt x="605208" y="838239"/>
                    <a:pt x="627119" y="838239"/>
                    <a:pt x="640633" y="824725"/>
                  </a:cubicBezTo>
                  <a:lnTo>
                    <a:pt x="694877" y="770480"/>
                  </a:lnTo>
                  <a:lnTo>
                    <a:pt x="694877" y="1010570"/>
                  </a:lnTo>
                  <a:cubicBezTo>
                    <a:pt x="694877" y="1027217"/>
                    <a:pt x="708372" y="1040711"/>
                    <a:pt x="725018" y="1040711"/>
                  </a:cubicBezTo>
                  <a:lnTo>
                    <a:pt x="725018" y="1040712"/>
                  </a:lnTo>
                  <a:cubicBezTo>
                    <a:pt x="741665" y="1040712"/>
                    <a:pt x="755160" y="1027217"/>
                    <a:pt x="755160" y="1010570"/>
                  </a:cubicBezTo>
                  <a:lnTo>
                    <a:pt x="755160" y="769369"/>
                  </a:lnTo>
                  <a:lnTo>
                    <a:pt x="810515" y="824725"/>
                  </a:lnTo>
                  <a:cubicBezTo>
                    <a:pt x="824029" y="838239"/>
                    <a:pt x="845940" y="838239"/>
                    <a:pt x="859454" y="824725"/>
                  </a:cubicBezTo>
                  <a:cubicBezTo>
                    <a:pt x="866211" y="817968"/>
                    <a:pt x="869590" y="809112"/>
                    <a:pt x="869590" y="800255"/>
                  </a:cubicBezTo>
                  <a:cubicBezTo>
                    <a:pt x="869590" y="791399"/>
                    <a:pt x="866211" y="782543"/>
                    <a:pt x="859454" y="775786"/>
                  </a:cubicBezTo>
                  <a:lnTo>
                    <a:pt x="725690" y="642022"/>
                  </a:lnTo>
                  <a:lnTo>
                    <a:pt x="725574" y="642138"/>
                  </a:lnTo>
                  <a:close/>
                  <a:moveTo>
                    <a:pt x="936833" y="579699"/>
                  </a:moveTo>
                  <a:lnTo>
                    <a:pt x="936833" y="579863"/>
                  </a:lnTo>
                  <a:lnTo>
                    <a:pt x="936669" y="579863"/>
                  </a:lnTo>
                  <a:lnTo>
                    <a:pt x="936669" y="769034"/>
                  </a:lnTo>
                  <a:cubicBezTo>
                    <a:pt x="936669" y="788145"/>
                    <a:pt x="952162" y="803638"/>
                    <a:pt x="971274" y="803639"/>
                  </a:cubicBezTo>
                  <a:cubicBezTo>
                    <a:pt x="990386" y="803639"/>
                    <a:pt x="1005879" y="788146"/>
                    <a:pt x="1005879" y="769034"/>
                  </a:cubicBezTo>
                  <a:lnTo>
                    <a:pt x="1005879" y="692321"/>
                  </a:lnTo>
                  <a:lnTo>
                    <a:pt x="1175648" y="862090"/>
                  </a:lnTo>
                  <a:cubicBezTo>
                    <a:pt x="1187419" y="873861"/>
                    <a:pt x="1206503" y="873861"/>
                    <a:pt x="1218274" y="862090"/>
                  </a:cubicBezTo>
                  <a:lnTo>
                    <a:pt x="1218274" y="862090"/>
                  </a:lnTo>
                  <a:cubicBezTo>
                    <a:pt x="1230045" y="850319"/>
                    <a:pt x="1230045" y="831234"/>
                    <a:pt x="1218274" y="819463"/>
                  </a:cubicBezTo>
                  <a:lnTo>
                    <a:pt x="1047720" y="648909"/>
                  </a:lnTo>
                  <a:lnTo>
                    <a:pt x="1126004" y="648909"/>
                  </a:lnTo>
                  <a:cubicBezTo>
                    <a:pt x="1145116" y="648909"/>
                    <a:pt x="1160609" y="633416"/>
                    <a:pt x="1160609" y="614304"/>
                  </a:cubicBezTo>
                  <a:cubicBezTo>
                    <a:pt x="1160609" y="604748"/>
                    <a:pt x="1156736" y="596097"/>
                    <a:pt x="1150473" y="589834"/>
                  </a:cubicBezTo>
                  <a:cubicBezTo>
                    <a:pt x="1144211" y="583572"/>
                    <a:pt x="1135560" y="579699"/>
                    <a:pt x="1126004" y="579699"/>
                  </a:cubicBezTo>
                  <a:close/>
                  <a:moveTo>
                    <a:pt x="534254" y="573055"/>
                  </a:moveTo>
                  <a:lnTo>
                    <a:pt x="345083" y="573055"/>
                  </a:lnTo>
                  <a:cubicBezTo>
                    <a:pt x="325971" y="573055"/>
                    <a:pt x="310478" y="588549"/>
                    <a:pt x="310478" y="607660"/>
                  </a:cubicBezTo>
                  <a:cubicBezTo>
                    <a:pt x="310478" y="626772"/>
                    <a:pt x="325971" y="642266"/>
                    <a:pt x="345083" y="642265"/>
                  </a:cubicBezTo>
                  <a:lnTo>
                    <a:pt x="421796" y="642265"/>
                  </a:lnTo>
                  <a:lnTo>
                    <a:pt x="252027" y="812034"/>
                  </a:lnTo>
                  <a:cubicBezTo>
                    <a:pt x="240256" y="823805"/>
                    <a:pt x="240256" y="842890"/>
                    <a:pt x="252027" y="854661"/>
                  </a:cubicBezTo>
                  <a:lnTo>
                    <a:pt x="252027" y="854661"/>
                  </a:lnTo>
                  <a:cubicBezTo>
                    <a:pt x="263798" y="866432"/>
                    <a:pt x="282883" y="866432"/>
                    <a:pt x="294653" y="854661"/>
                  </a:cubicBezTo>
                  <a:lnTo>
                    <a:pt x="465208" y="684106"/>
                  </a:lnTo>
                  <a:lnTo>
                    <a:pt x="465208" y="762391"/>
                  </a:lnTo>
                  <a:cubicBezTo>
                    <a:pt x="465208" y="781503"/>
                    <a:pt x="480701" y="796996"/>
                    <a:pt x="499813" y="796996"/>
                  </a:cubicBezTo>
                  <a:cubicBezTo>
                    <a:pt x="509369" y="796996"/>
                    <a:pt x="518020" y="793122"/>
                    <a:pt x="524282" y="786860"/>
                  </a:cubicBezTo>
                  <a:cubicBezTo>
                    <a:pt x="530545" y="780598"/>
                    <a:pt x="534418" y="771947"/>
                    <a:pt x="534418" y="762391"/>
                  </a:cubicBezTo>
                  <a:lnTo>
                    <a:pt x="534418" y="573219"/>
                  </a:lnTo>
                  <a:lnTo>
                    <a:pt x="534254" y="573220"/>
                  </a:lnTo>
                  <a:close/>
                  <a:moveTo>
                    <a:pt x="720085" y="56065"/>
                  </a:moveTo>
                  <a:lnTo>
                    <a:pt x="535190" y="240960"/>
                  </a:lnTo>
                  <a:cubicBezTo>
                    <a:pt x="516510" y="259640"/>
                    <a:pt x="516510" y="289926"/>
                    <a:pt x="535190" y="308606"/>
                  </a:cubicBezTo>
                  <a:cubicBezTo>
                    <a:pt x="553870" y="327286"/>
                    <a:pt x="584156" y="327286"/>
                    <a:pt x="602836" y="308606"/>
                  </a:cubicBezTo>
                  <a:lnTo>
                    <a:pt x="677815" y="233627"/>
                  </a:lnTo>
                  <a:lnTo>
                    <a:pt x="677815" y="565491"/>
                  </a:lnTo>
                  <a:cubicBezTo>
                    <a:pt x="677815" y="588501"/>
                    <a:pt x="696468" y="607154"/>
                    <a:pt x="719478" y="607154"/>
                  </a:cubicBezTo>
                  <a:lnTo>
                    <a:pt x="719478" y="607155"/>
                  </a:lnTo>
                  <a:cubicBezTo>
                    <a:pt x="742488" y="607155"/>
                    <a:pt x="761141" y="588501"/>
                    <a:pt x="761141" y="565491"/>
                  </a:cubicBezTo>
                  <a:lnTo>
                    <a:pt x="761141" y="232091"/>
                  </a:lnTo>
                  <a:lnTo>
                    <a:pt x="837656" y="308607"/>
                  </a:lnTo>
                  <a:cubicBezTo>
                    <a:pt x="856336" y="327287"/>
                    <a:pt x="886622" y="327287"/>
                    <a:pt x="905302" y="308607"/>
                  </a:cubicBezTo>
                  <a:cubicBezTo>
                    <a:pt x="914642" y="299267"/>
                    <a:pt x="919312" y="287025"/>
                    <a:pt x="919312" y="274784"/>
                  </a:cubicBezTo>
                  <a:cubicBezTo>
                    <a:pt x="919312" y="262542"/>
                    <a:pt x="914642" y="250301"/>
                    <a:pt x="905302" y="240961"/>
                  </a:cubicBezTo>
                  <a:lnTo>
                    <a:pt x="720406" y="56065"/>
                  </a:lnTo>
                  <a:lnTo>
                    <a:pt x="720246" y="56225"/>
                  </a:lnTo>
                  <a:close/>
                  <a:moveTo>
                    <a:pt x="0" y="0"/>
                  </a:moveTo>
                  <a:lnTo>
                    <a:pt x="1440493" y="0"/>
                  </a:lnTo>
                  <a:lnTo>
                    <a:pt x="1440493" y="1440000"/>
                  </a:lnTo>
                  <a:lnTo>
                    <a:pt x="0" y="14400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sp>
        <p:nvSpPr>
          <p:cNvPr id="91" name="Text Box 8"/>
          <p:cNvSpPr txBox="1">
            <a:spLocks noChangeArrowheads="1"/>
          </p:cNvSpPr>
          <p:nvPr/>
        </p:nvSpPr>
        <p:spPr bwMode="auto">
          <a:xfrm>
            <a:off x="4713316" y="2823835"/>
            <a:ext cx="1500566"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altLang="ja-JP" sz="1400" dirty="0" smtClean="0">
                <a:latin typeface="+mn-lt"/>
                <a:ea typeface="+mn-ea"/>
              </a:rPr>
              <a:t>SSID</a:t>
            </a:r>
            <a:r>
              <a:rPr lang="ja-JP" altLang="en-US" sz="1400" dirty="0" smtClean="0">
                <a:latin typeface="+mn-lt"/>
                <a:ea typeface="+mn-ea"/>
              </a:rPr>
              <a:t>：</a:t>
            </a:r>
            <a:r>
              <a:rPr lang="en-US" altLang="ja-JP" sz="1400" dirty="0" smtClean="0">
                <a:latin typeface="+mn-lt"/>
                <a:ea typeface="+mn-ea"/>
              </a:rPr>
              <a:t>WLAN</a:t>
            </a:r>
            <a:endParaRPr lang="en-US" altLang="ja-JP" sz="1400" dirty="0">
              <a:latin typeface="+mn-lt"/>
              <a:ea typeface="+mn-ea"/>
            </a:endParaRPr>
          </a:p>
        </p:txBody>
      </p:sp>
      <p:sp>
        <p:nvSpPr>
          <p:cNvPr id="92" name="Text Box 11"/>
          <p:cNvSpPr txBox="1">
            <a:spLocks noChangeArrowheads="1"/>
          </p:cNvSpPr>
          <p:nvPr/>
        </p:nvSpPr>
        <p:spPr bwMode="auto">
          <a:xfrm>
            <a:off x="4729587" y="3776561"/>
            <a:ext cx="166384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altLang="ja-JP" sz="1400" dirty="0">
                <a:latin typeface="+mn-lt"/>
                <a:ea typeface="+mn-ea"/>
              </a:rPr>
              <a:t>SSID</a:t>
            </a:r>
            <a:r>
              <a:rPr lang="ja-JP" altLang="en-US" sz="1400" dirty="0" smtClean="0">
                <a:latin typeface="+mn-lt"/>
                <a:ea typeface="+mn-ea"/>
              </a:rPr>
              <a:t>：</a:t>
            </a:r>
            <a:r>
              <a:rPr lang="en-US" altLang="ja-JP" sz="1400" dirty="0" smtClean="0">
                <a:latin typeface="+mn-lt"/>
                <a:ea typeface="+mn-ea"/>
              </a:rPr>
              <a:t>WLAN</a:t>
            </a:r>
            <a:endParaRPr lang="en-US" altLang="ja-JP" sz="1400" dirty="0">
              <a:latin typeface="+mn-lt"/>
              <a:ea typeface="+mn-ea"/>
            </a:endParaRPr>
          </a:p>
        </p:txBody>
      </p:sp>
      <p:grpSp>
        <p:nvGrpSpPr>
          <p:cNvPr id="102" name="グループ化 101"/>
          <p:cNvGrpSpPr>
            <a:grpSpLocks noChangeAspect="1"/>
          </p:cNvGrpSpPr>
          <p:nvPr/>
        </p:nvGrpSpPr>
        <p:grpSpPr>
          <a:xfrm>
            <a:off x="7037409" y="1656292"/>
            <a:ext cx="520798" cy="450491"/>
            <a:chOff x="4762491" y="616104"/>
            <a:chExt cx="1050272" cy="908487"/>
          </a:xfrm>
        </p:grpSpPr>
        <p:sp>
          <p:nvSpPr>
            <p:cNvPr id="103" name="二等辺三角形 102"/>
            <p:cNvSpPr>
              <a:spLocks noChangeAspect="1"/>
            </p:cNvSpPr>
            <p:nvPr/>
          </p:nvSpPr>
          <p:spPr>
            <a:xfrm>
              <a:off x="4762491" y="616106"/>
              <a:ext cx="1050272" cy="908485"/>
            </a:xfrm>
            <a:prstGeom prst="triangle">
              <a:avLst/>
            </a:prstGeom>
            <a:solidFill>
              <a:schemeClr val="tx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04" name="フリーフォーム 103"/>
            <p:cNvSpPr>
              <a:spLocks noChangeAspect="1"/>
            </p:cNvSpPr>
            <p:nvPr/>
          </p:nvSpPr>
          <p:spPr>
            <a:xfrm>
              <a:off x="4762492" y="616104"/>
              <a:ext cx="1050269" cy="908484"/>
            </a:xfrm>
            <a:custGeom>
              <a:avLst/>
              <a:gdLst>
                <a:gd name="connsiteX0" fmla="*/ 988496 w 1977155"/>
                <a:gd name="connsiteY0" fmla="*/ 469171 h 1710241"/>
                <a:gd name="connsiteX1" fmla="*/ 849053 w 1977155"/>
                <a:gd name="connsiteY1" fmla="*/ 609407 h 1710241"/>
                <a:gd name="connsiteX2" fmla="*/ 934219 w 1977155"/>
                <a:gd name="connsiteY2" fmla="*/ 738623 h 1710241"/>
                <a:gd name="connsiteX3" fmla="*/ 943478 w 1977155"/>
                <a:gd name="connsiteY3" fmla="*/ 740503 h 1710241"/>
                <a:gd name="connsiteX4" fmla="*/ 943478 w 1977155"/>
                <a:gd name="connsiteY4" fmla="*/ 1036982 h 1710241"/>
                <a:gd name="connsiteX5" fmla="*/ 934219 w 1977155"/>
                <a:gd name="connsiteY5" fmla="*/ 1038862 h 1710241"/>
                <a:gd name="connsiteX6" fmla="*/ 849053 w 1977155"/>
                <a:gd name="connsiteY6" fmla="*/ 1168077 h 1710241"/>
                <a:gd name="connsiteX7" fmla="*/ 854186 w 1977155"/>
                <a:gd name="connsiteY7" fmla="*/ 1193646 h 1710241"/>
                <a:gd name="connsiteX8" fmla="*/ 595691 w 1977155"/>
                <a:gd name="connsiteY8" fmla="*/ 1342888 h 1710241"/>
                <a:gd name="connsiteX9" fmla="*/ 565423 w 1977155"/>
                <a:gd name="connsiteY9" fmla="*/ 1322319 h 1710241"/>
                <a:gd name="connsiteX10" fmla="*/ 486729 w 1977155"/>
                <a:gd name="connsiteY10" fmla="*/ 1309416 h 1710241"/>
                <a:gd name="connsiteX11" fmla="*/ 433977 w 1977155"/>
                <a:gd name="connsiteY11" fmla="*/ 1327219 h 1710241"/>
                <a:gd name="connsiteX12" fmla="*/ 382250 w 1977155"/>
                <a:gd name="connsiteY12" fmla="*/ 1518099 h 1710241"/>
                <a:gd name="connsiteX13" fmla="*/ 573420 w 1977155"/>
                <a:gd name="connsiteY13" fmla="*/ 1568742 h 1710241"/>
                <a:gd name="connsiteX14" fmla="*/ 642741 w 1977155"/>
                <a:gd name="connsiteY14" fmla="*/ 1430379 h 1710241"/>
                <a:gd name="connsiteX15" fmla="*/ 639739 w 1977155"/>
                <a:gd name="connsiteY15" fmla="*/ 1421419 h 1710241"/>
                <a:gd name="connsiteX16" fmla="*/ 897664 w 1977155"/>
                <a:gd name="connsiteY16" fmla="*/ 1272506 h 1710241"/>
                <a:gd name="connsiteX17" fmla="*/ 934219 w 1977155"/>
                <a:gd name="connsiteY17" fmla="*/ 1297292 h 1710241"/>
                <a:gd name="connsiteX18" fmla="*/ 988496 w 1977155"/>
                <a:gd name="connsiteY18" fmla="*/ 1308312 h 1710241"/>
                <a:gd name="connsiteX19" fmla="*/ 1042774 w 1977155"/>
                <a:gd name="connsiteY19" fmla="*/ 1297292 h 1710241"/>
                <a:gd name="connsiteX20" fmla="*/ 1079403 w 1977155"/>
                <a:gd name="connsiteY20" fmla="*/ 1272455 h 1710241"/>
                <a:gd name="connsiteX21" fmla="*/ 1337414 w 1977155"/>
                <a:gd name="connsiteY21" fmla="*/ 1421418 h 1710241"/>
                <a:gd name="connsiteX22" fmla="*/ 1334412 w 1977155"/>
                <a:gd name="connsiteY22" fmla="*/ 1430378 h 1710241"/>
                <a:gd name="connsiteX23" fmla="*/ 1403733 w 1977155"/>
                <a:gd name="connsiteY23" fmla="*/ 1568742 h 1710241"/>
                <a:gd name="connsiteX24" fmla="*/ 1594902 w 1977155"/>
                <a:gd name="connsiteY24" fmla="*/ 1518099 h 1710241"/>
                <a:gd name="connsiteX25" fmla="*/ 1543176 w 1977155"/>
                <a:gd name="connsiteY25" fmla="*/ 1327219 h 1710241"/>
                <a:gd name="connsiteX26" fmla="*/ 1490424 w 1977155"/>
                <a:gd name="connsiteY26" fmla="*/ 1309416 h 1710241"/>
                <a:gd name="connsiteX27" fmla="*/ 1411730 w 1977155"/>
                <a:gd name="connsiteY27" fmla="*/ 1322319 h 1710241"/>
                <a:gd name="connsiteX28" fmla="*/ 1381462 w 1977155"/>
                <a:gd name="connsiteY28" fmla="*/ 1342887 h 1710241"/>
                <a:gd name="connsiteX29" fmla="*/ 1122823 w 1977155"/>
                <a:gd name="connsiteY29" fmla="*/ 1193562 h 1710241"/>
                <a:gd name="connsiteX30" fmla="*/ 1127939 w 1977155"/>
                <a:gd name="connsiteY30" fmla="*/ 1168077 h 1710241"/>
                <a:gd name="connsiteX31" fmla="*/ 1042774 w 1977155"/>
                <a:gd name="connsiteY31" fmla="*/ 1038862 h 1710241"/>
                <a:gd name="connsiteX32" fmla="*/ 1033512 w 1977155"/>
                <a:gd name="connsiteY32" fmla="*/ 1036982 h 1710241"/>
                <a:gd name="connsiteX33" fmla="*/ 1033512 w 1977155"/>
                <a:gd name="connsiteY33" fmla="*/ 740503 h 1710241"/>
                <a:gd name="connsiteX34" fmla="*/ 1042774 w 1977155"/>
                <a:gd name="connsiteY34" fmla="*/ 738623 h 1710241"/>
                <a:gd name="connsiteX35" fmla="*/ 1127939 w 1977155"/>
                <a:gd name="connsiteY35" fmla="*/ 609407 h 1710241"/>
                <a:gd name="connsiteX36" fmla="*/ 988496 w 1977155"/>
                <a:gd name="connsiteY36" fmla="*/ 469171 h 1710241"/>
                <a:gd name="connsiteX37" fmla="*/ 988578 w 1977155"/>
                <a:gd name="connsiteY37" fmla="*/ 0 h 1710241"/>
                <a:gd name="connsiteX38" fmla="*/ 1977155 w 1977155"/>
                <a:gd name="connsiteY38" fmla="*/ 1710241 h 1710241"/>
                <a:gd name="connsiteX39" fmla="*/ 0 w 1977155"/>
                <a:gd name="connsiteY39" fmla="*/ 1710241 h 171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77155" h="1710241">
                  <a:moveTo>
                    <a:pt x="988496" y="469171"/>
                  </a:moveTo>
                  <a:cubicBezTo>
                    <a:pt x="911484" y="469171"/>
                    <a:pt x="849053" y="531957"/>
                    <a:pt x="849053" y="609407"/>
                  </a:cubicBezTo>
                  <a:cubicBezTo>
                    <a:pt x="849053" y="667495"/>
                    <a:pt x="884171" y="717334"/>
                    <a:pt x="934219" y="738623"/>
                  </a:cubicBezTo>
                  <a:lnTo>
                    <a:pt x="943478" y="740503"/>
                  </a:lnTo>
                  <a:lnTo>
                    <a:pt x="943478" y="1036982"/>
                  </a:lnTo>
                  <a:lnTo>
                    <a:pt x="934219" y="1038862"/>
                  </a:lnTo>
                  <a:cubicBezTo>
                    <a:pt x="884171" y="1060151"/>
                    <a:pt x="849053" y="1109990"/>
                    <a:pt x="849053" y="1168077"/>
                  </a:cubicBezTo>
                  <a:lnTo>
                    <a:pt x="854186" y="1193646"/>
                  </a:lnTo>
                  <a:lnTo>
                    <a:pt x="595691" y="1342888"/>
                  </a:lnTo>
                  <a:lnTo>
                    <a:pt x="565423" y="1322319"/>
                  </a:lnTo>
                  <a:cubicBezTo>
                    <a:pt x="541200" y="1310606"/>
                    <a:pt x="513816" y="1306000"/>
                    <a:pt x="486729" y="1309416"/>
                  </a:cubicBezTo>
                  <a:cubicBezTo>
                    <a:pt x="468671" y="1311694"/>
                    <a:pt x="450745" y="1317538"/>
                    <a:pt x="433977" y="1327219"/>
                  </a:cubicBezTo>
                  <a:cubicBezTo>
                    <a:pt x="366903" y="1365945"/>
                    <a:pt x="343744" y="1451404"/>
                    <a:pt x="382250" y="1518099"/>
                  </a:cubicBezTo>
                  <a:cubicBezTo>
                    <a:pt x="420756" y="1584793"/>
                    <a:pt x="506346" y="1607467"/>
                    <a:pt x="573420" y="1568742"/>
                  </a:cubicBezTo>
                  <a:cubicBezTo>
                    <a:pt x="623725" y="1539698"/>
                    <a:pt x="649328" y="1484366"/>
                    <a:pt x="642741" y="1430379"/>
                  </a:cubicBezTo>
                  <a:lnTo>
                    <a:pt x="639739" y="1421419"/>
                  </a:lnTo>
                  <a:lnTo>
                    <a:pt x="897664" y="1272506"/>
                  </a:lnTo>
                  <a:lnTo>
                    <a:pt x="934219" y="1297292"/>
                  </a:lnTo>
                  <a:cubicBezTo>
                    <a:pt x="950901" y="1304388"/>
                    <a:pt x="969243" y="1308312"/>
                    <a:pt x="988496" y="1308312"/>
                  </a:cubicBezTo>
                  <a:cubicBezTo>
                    <a:pt x="1007749" y="1308312"/>
                    <a:pt x="1026091" y="1304388"/>
                    <a:pt x="1042774" y="1297292"/>
                  </a:cubicBezTo>
                  <a:lnTo>
                    <a:pt x="1079403" y="1272455"/>
                  </a:lnTo>
                  <a:lnTo>
                    <a:pt x="1337414" y="1421418"/>
                  </a:lnTo>
                  <a:lnTo>
                    <a:pt x="1334412" y="1430378"/>
                  </a:lnTo>
                  <a:cubicBezTo>
                    <a:pt x="1327824" y="1484366"/>
                    <a:pt x="1353428" y="1539698"/>
                    <a:pt x="1403733" y="1568742"/>
                  </a:cubicBezTo>
                  <a:cubicBezTo>
                    <a:pt x="1470807" y="1607467"/>
                    <a:pt x="1556396" y="1584793"/>
                    <a:pt x="1594902" y="1518099"/>
                  </a:cubicBezTo>
                  <a:cubicBezTo>
                    <a:pt x="1633408" y="1451404"/>
                    <a:pt x="1610250" y="1365944"/>
                    <a:pt x="1543176" y="1327219"/>
                  </a:cubicBezTo>
                  <a:cubicBezTo>
                    <a:pt x="1526407" y="1317538"/>
                    <a:pt x="1508482" y="1311694"/>
                    <a:pt x="1490424" y="1309416"/>
                  </a:cubicBezTo>
                  <a:cubicBezTo>
                    <a:pt x="1463337" y="1305999"/>
                    <a:pt x="1435952" y="1310606"/>
                    <a:pt x="1411730" y="1322319"/>
                  </a:cubicBezTo>
                  <a:lnTo>
                    <a:pt x="1381462" y="1342887"/>
                  </a:lnTo>
                  <a:lnTo>
                    <a:pt x="1122823" y="1193562"/>
                  </a:lnTo>
                  <a:lnTo>
                    <a:pt x="1127939" y="1168077"/>
                  </a:lnTo>
                  <a:cubicBezTo>
                    <a:pt x="1127939" y="1109990"/>
                    <a:pt x="1092822" y="1060151"/>
                    <a:pt x="1042774" y="1038862"/>
                  </a:cubicBezTo>
                  <a:lnTo>
                    <a:pt x="1033512" y="1036982"/>
                  </a:lnTo>
                  <a:lnTo>
                    <a:pt x="1033512" y="740503"/>
                  </a:lnTo>
                  <a:lnTo>
                    <a:pt x="1042774" y="738623"/>
                  </a:lnTo>
                  <a:cubicBezTo>
                    <a:pt x="1092822" y="717334"/>
                    <a:pt x="1127939" y="667495"/>
                    <a:pt x="1127939" y="609407"/>
                  </a:cubicBezTo>
                  <a:cubicBezTo>
                    <a:pt x="1127939" y="531957"/>
                    <a:pt x="1065508" y="469171"/>
                    <a:pt x="988496" y="469171"/>
                  </a:cubicBezTo>
                  <a:close/>
                  <a:moveTo>
                    <a:pt x="988578" y="0"/>
                  </a:moveTo>
                  <a:lnTo>
                    <a:pt x="1977155" y="1710241"/>
                  </a:lnTo>
                  <a:lnTo>
                    <a:pt x="0" y="171024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sp>
        <p:nvSpPr>
          <p:cNvPr id="105" name="Text Box 18"/>
          <p:cNvSpPr txBox="1">
            <a:spLocks noChangeArrowheads="1"/>
          </p:cNvSpPr>
          <p:nvPr/>
        </p:nvSpPr>
        <p:spPr bwMode="auto">
          <a:xfrm>
            <a:off x="6975091" y="2139698"/>
            <a:ext cx="180816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altLang="ja-JP" sz="1400" dirty="0" smtClean="0">
                <a:latin typeface="+mn-lt"/>
                <a:ea typeface="+mn-ea"/>
              </a:rPr>
              <a:t>RADIUS</a:t>
            </a:r>
            <a:endParaRPr lang="en-US" altLang="ja-JP" sz="1400" dirty="0">
              <a:latin typeface="+mn-lt"/>
              <a:ea typeface="+mn-ea"/>
            </a:endParaRPr>
          </a:p>
          <a:p>
            <a:pPr>
              <a:defRPr/>
            </a:pPr>
            <a:r>
              <a:rPr lang="ja-JP" altLang="en-US" sz="1400" dirty="0" smtClean="0">
                <a:latin typeface="+mn-lt"/>
                <a:ea typeface="+mn-ea"/>
              </a:rPr>
              <a:t>ユーザ名</a:t>
            </a:r>
            <a:r>
              <a:rPr lang="en-US" altLang="ja-JP" sz="1400" dirty="0" smtClean="0">
                <a:latin typeface="+mn-lt"/>
                <a:ea typeface="+mn-ea"/>
              </a:rPr>
              <a:t>/</a:t>
            </a:r>
            <a:r>
              <a:rPr lang="ja-JP" altLang="en-US" sz="1400" dirty="0" smtClean="0">
                <a:latin typeface="+mn-lt"/>
                <a:ea typeface="+mn-ea"/>
              </a:rPr>
              <a:t>パスワード</a:t>
            </a:r>
            <a:endParaRPr lang="en-US" altLang="ja-JP" sz="1400" dirty="0" smtClean="0">
              <a:latin typeface="+mn-lt"/>
              <a:ea typeface="+mn-ea"/>
            </a:endParaRPr>
          </a:p>
        </p:txBody>
      </p:sp>
      <p:sp>
        <p:nvSpPr>
          <p:cNvPr id="107" name="Text Box 19"/>
          <p:cNvSpPr txBox="1">
            <a:spLocks noChangeArrowheads="1"/>
          </p:cNvSpPr>
          <p:nvPr/>
        </p:nvSpPr>
        <p:spPr bwMode="auto">
          <a:xfrm>
            <a:off x="5160264" y="1745609"/>
            <a:ext cx="121920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ja-JP" sz="1200" dirty="0">
                <a:latin typeface="+mn-lt"/>
                <a:ea typeface="+mn-ea"/>
              </a:rPr>
              <a:t>Web</a:t>
            </a:r>
            <a:r>
              <a:rPr lang="ja-JP" altLang="en-US" sz="1200" dirty="0">
                <a:latin typeface="+mn-lt"/>
                <a:ea typeface="+mn-ea"/>
              </a:rPr>
              <a:t>認証</a:t>
            </a:r>
            <a:endParaRPr lang="en-US" altLang="ja-JP" sz="1200" dirty="0">
              <a:latin typeface="+mn-lt"/>
              <a:ea typeface="+mn-ea"/>
            </a:endParaRPr>
          </a:p>
        </p:txBody>
      </p:sp>
      <p:sp>
        <p:nvSpPr>
          <p:cNvPr id="108" name="Text Box 22"/>
          <p:cNvSpPr txBox="1">
            <a:spLocks noChangeArrowheads="1"/>
          </p:cNvSpPr>
          <p:nvPr/>
        </p:nvSpPr>
        <p:spPr bwMode="auto">
          <a:xfrm>
            <a:off x="6919633" y="2724295"/>
            <a:ext cx="1770853"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ja-JP" altLang="en-US" sz="1200" dirty="0">
                <a:latin typeface="+mn-lt"/>
                <a:ea typeface="+mn-ea"/>
              </a:rPr>
              <a:t>ブラウザを起動すると認証画面に</a:t>
            </a:r>
            <a:r>
              <a:rPr lang="ja-JP" altLang="en-US" sz="1200" dirty="0" smtClean="0">
                <a:latin typeface="+mn-lt"/>
                <a:ea typeface="+mn-ea"/>
              </a:rPr>
              <a:t>リダイレクト</a:t>
            </a:r>
            <a:endParaRPr lang="en-US" altLang="ja-JP" sz="1200" dirty="0">
              <a:latin typeface="+mn-lt"/>
              <a:ea typeface="+mn-ea"/>
            </a:endParaRPr>
          </a:p>
        </p:txBody>
      </p:sp>
      <p:sp>
        <p:nvSpPr>
          <p:cNvPr id="93" name="正方形/長方形 92"/>
          <p:cNvSpPr/>
          <p:nvPr/>
        </p:nvSpPr>
        <p:spPr>
          <a:xfrm>
            <a:off x="431800" y="1347788"/>
            <a:ext cx="4169076" cy="646331"/>
          </a:xfrm>
          <a:prstGeom prst="rect">
            <a:avLst/>
          </a:prstGeom>
        </p:spPr>
        <p:txBody>
          <a:bodyPr wrap="square">
            <a:spAutoFit/>
          </a:bodyPr>
          <a:lstStyle/>
          <a:p>
            <a:pPr>
              <a:defRPr/>
            </a:pPr>
            <a:r>
              <a:rPr lang="ja-JP" altLang="en-US" dirty="0" smtClean="0">
                <a:solidFill>
                  <a:schemeClr val="bg2"/>
                </a:solidFill>
              </a:rPr>
              <a:t>無線接続、</a:t>
            </a:r>
            <a:r>
              <a:rPr lang="en-US" altLang="ja-JP" dirty="0" smtClean="0">
                <a:solidFill>
                  <a:schemeClr val="bg2"/>
                </a:solidFill>
              </a:rPr>
              <a:t>IP</a:t>
            </a:r>
            <a:r>
              <a:rPr lang="ja-JP" altLang="en-US" dirty="0" smtClean="0">
                <a:solidFill>
                  <a:schemeClr val="bg2"/>
                </a:solidFill>
              </a:rPr>
              <a:t>アドレス取得後</a:t>
            </a:r>
            <a:r>
              <a:rPr lang="ja-JP" altLang="en-US" dirty="0">
                <a:solidFill>
                  <a:schemeClr val="bg2"/>
                </a:solidFill>
              </a:rPr>
              <a:t>にブラウザを開き認証を行う</a:t>
            </a:r>
            <a:r>
              <a:rPr lang="ja-JP" altLang="en-US" dirty="0" smtClean="0">
                <a:solidFill>
                  <a:schemeClr val="bg2"/>
                </a:solidFill>
              </a:rPr>
              <a:t>方式</a:t>
            </a:r>
            <a:endParaRPr lang="en-US" altLang="ja-JP" dirty="0">
              <a:solidFill>
                <a:schemeClr val="bg2"/>
              </a:solidFill>
            </a:endParaRPr>
          </a:p>
        </p:txBody>
      </p:sp>
    </p:spTree>
    <p:extLst>
      <p:ext uri="{BB962C8B-B14F-4D97-AF65-F5344CB8AC3E}">
        <p14:creationId xmlns:p14="http://schemas.microsoft.com/office/powerpoint/2010/main" val="322753419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smtClean="0"/>
              <a:t>Agenda</a:t>
            </a:r>
            <a:endParaRPr kumimoji="1" lang="ja-JP" altLang="en-US" dirty="0"/>
          </a:p>
        </p:txBody>
      </p:sp>
      <p:sp>
        <p:nvSpPr>
          <p:cNvPr id="8" name="テキスト プレースホルダー 7"/>
          <p:cNvSpPr>
            <a:spLocks noGrp="1"/>
          </p:cNvSpPr>
          <p:nvPr>
            <p:ph type="body" sz="quarter" idx="11"/>
          </p:nvPr>
        </p:nvSpPr>
        <p:spPr/>
        <p:txBody>
          <a:bodyPr/>
          <a:lstStyle/>
          <a:p>
            <a:r>
              <a:rPr kumimoji="1" lang="ja-JP" altLang="en-US" dirty="0" smtClean="0"/>
              <a:t>無線セキュリティの基礎</a:t>
            </a:r>
            <a:endParaRPr kumimoji="1" lang="en-US" altLang="ja-JP" dirty="0" smtClean="0"/>
          </a:p>
          <a:p>
            <a:r>
              <a:rPr lang="ja-JP" altLang="en-US" dirty="0" smtClean="0"/>
              <a:t>今後のセキュリティ</a:t>
            </a:r>
            <a:endParaRPr lang="en-US" altLang="ja-JP" dirty="0" smtClean="0"/>
          </a:p>
          <a:p>
            <a:r>
              <a:rPr kumimoji="1" lang="en-US" altLang="ja-JP" dirty="0" smtClean="0"/>
              <a:t>Cisco</a:t>
            </a:r>
            <a:r>
              <a:rPr kumimoji="1" lang="ja-JP" altLang="en-US" dirty="0" smtClean="0"/>
              <a:t> </a:t>
            </a:r>
            <a:r>
              <a:rPr lang="en-US" altLang="ja-JP" dirty="0" smtClean="0"/>
              <a:t>One</a:t>
            </a:r>
            <a:r>
              <a:rPr lang="ja-JP" altLang="en-US" dirty="0" smtClean="0"/>
              <a:t> </a:t>
            </a:r>
            <a:r>
              <a:rPr lang="en-US" altLang="ja-JP" dirty="0" smtClean="0"/>
              <a:t>(C1)</a:t>
            </a:r>
          </a:p>
          <a:p>
            <a:r>
              <a:rPr lang="ja-JP" altLang="en-US" dirty="0"/>
              <a:t>まとめ</a:t>
            </a:r>
            <a:endParaRPr lang="en-US" altLang="ja-JP" dirty="0" smtClean="0"/>
          </a:p>
          <a:p>
            <a:r>
              <a:rPr kumimoji="1" lang="en-US" altLang="ja-JP" dirty="0" smtClean="0"/>
              <a:t>Appendix</a:t>
            </a:r>
            <a:endParaRPr kumimoji="1" lang="ja-JP" altLang="en-US" dirty="0"/>
          </a:p>
        </p:txBody>
      </p:sp>
    </p:spTree>
    <p:extLst>
      <p:ext uri="{BB962C8B-B14F-4D97-AF65-F5344CB8AC3E}">
        <p14:creationId xmlns:p14="http://schemas.microsoft.com/office/powerpoint/2010/main" val="131855820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直線コネクタ 59"/>
          <p:cNvCxnSpPr/>
          <p:nvPr/>
        </p:nvCxnSpPr>
        <p:spPr>
          <a:xfrm>
            <a:off x="6184538" y="1949975"/>
            <a:ext cx="10190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a:off x="6117502" y="1951809"/>
            <a:ext cx="0" cy="7724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グループ化 32"/>
          <p:cNvGrpSpPr>
            <a:grpSpLocks noChangeAspect="1"/>
          </p:cNvGrpSpPr>
          <p:nvPr/>
        </p:nvGrpSpPr>
        <p:grpSpPr>
          <a:xfrm rot="5400000">
            <a:off x="5649618" y="3250362"/>
            <a:ext cx="950967" cy="118871"/>
            <a:chOff x="1092146" y="2164417"/>
            <a:chExt cx="6517328" cy="814666"/>
          </a:xfrm>
        </p:grpSpPr>
        <p:grpSp>
          <p:nvGrpSpPr>
            <p:cNvPr id="34" name="グループ化 33"/>
            <p:cNvGrpSpPr/>
            <p:nvPr/>
          </p:nvGrpSpPr>
          <p:grpSpPr>
            <a:xfrm>
              <a:off x="1092146" y="2164417"/>
              <a:ext cx="6517328" cy="814666"/>
              <a:chOff x="1092146" y="2164417"/>
              <a:chExt cx="6517328" cy="814666"/>
            </a:xfrm>
          </p:grpSpPr>
          <p:grpSp>
            <p:nvGrpSpPr>
              <p:cNvPr id="48" name="グループ化 47"/>
              <p:cNvGrpSpPr>
                <a:grpSpLocks noChangeAspect="1"/>
              </p:cNvGrpSpPr>
              <p:nvPr/>
            </p:nvGrpSpPr>
            <p:grpSpPr>
              <a:xfrm>
                <a:off x="1092146" y="2164417"/>
                <a:ext cx="1629332" cy="814666"/>
                <a:chOff x="1793604" y="1671750"/>
                <a:chExt cx="3600000" cy="1800000"/>
              </a:xfrm>
            </p:grpSpPr>
            <p:sp>
              <p:nvSpPr>
                <p:cNvPr id="58" name="円弧 57"/>
                <p:cNvSpPr/>
                <p:nvPr/>
              </p:nvSpPr>
              <p:spPr>
                <a:xfrm>
                  <a:off x="1793604" y="1671750"/>
                  <a:ext cx="1800000" cy="1800000"/>
                </a:xfrm>
                <a:prstGeom prst="arc">
                  <a:avLst>
                    <a:gd name="adj1" fmla="val 10791133"/>
                    <a:gd name="adj2" fmla="val 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9" name="円弧 58"/>
                <p:cNvSpPr/>
                <p:nvPr/>
              </p:nvSpPr>
              <p:spPr>
                <a:xfrm flipV="1">
                  <a:off x="3593604" y="1671750"/>
                  <a:ext cx="1800000" cy="1800000"/>
                </a:xfrm>
                <a:prstGeom prst="arc">
                  <a:avLst>
                    <a:gd name="adj1" fmla="val 10791133"/>
                    <a:gd name="adj2" fmla="val 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49" name="グループ化 48"/>
              <p:cNvGrpSpPr>
                <a:grpSpLocks noChangeAspect="1"/>
              </p:cNvGrpSpPr>
              <p:nvPr/>
            </p:nvGrpSpPr>
            <p:grpSpPr>
              <a:xfrm>
                <a:off x="2721478" y="2164417"/>
                <a:ext cx="1629332" cy="814666"/>
                <a:chOff x="1793604" y="1671750"/>
                <a:chExt cx="3600000" cy="1800000"/>
              </a:xfrm>
            </p:grpSpPr>
            <p:sp>
              <p:nvSpPr>
                <p:cNvPr id="56" name="円弧 55"/>
                <p:cNvSpPr/>
                <p:nvPr/>
              </p:nvSpPr>
              <p:spPr>
                <a:xfrm>
                  <a:off x="1793604" y="1671750"/>
                  <a:ext cx="1800000" cy="1800000"/>
                </a:xfrm>
                <a:prstGeom prst="arc">
                  <a:avLst>
                    <a:gd name="adj1" fmla="val 10791133"/>
                    <a:gd name="adj2" fmla="val 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円弧 56"/>
                <p:cNvSpPr/>
                <p:nvPr/>
              </p:nvSpPr>
              <p:spPr>
                <a:xfrm flipV="1">
                  <a:off x="3593604" y="1671750"/>
                  <a:ext cx="1800000" cy="1800000"/>
                </a:xfrm>
                <a:prstGeom prst="arc">
                  <a:avLst>
                    <a:gd name="adj1" fmla="val 10791133"/>
                    <a:gd name="adj2" fmla="val 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50" name="グループ化 49"/>
              <p:cNvGrpSpPr>
                <a:grpSpLocks noChangeAspect="1"/>
              </p:cNvGrpSpPr>
              <p:nvPr/>
            </p:nvGrpSpPr>
            <p:grpSpPr>
              <a:xfrm>
                <a:off x="4350810" y="2164417"/>
                <a:ext cx="1629332" cy="814666"/>
                <a:chOff x="1793604" y="1671750"/>
                <a:chExt cx="3600000" cy="1800000"/>
              </a:xfrm>
            </p:grpSpPr>
            <p:sp>
              <p:nvSpPr>
                <p:cNvPr id="54" name="円弧 53"/>
                <p:cNvSpPr/>
                <p:nvPr/>
              </p:nvSpPr>
              <p:spPr>
                <a:xfrm>
                  <a:off x="1793604" y="1671750"/>
                  <a:ext cx="1800000" cy="1800000"/>
                </a:xfrm>
                <a:prstGeom prst="arc">
                  <a:avLst>
                    <a:gd name="adj1" fmla="val 10791133"/>
                    <a:gd name="adj2" fmla="val 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5" name="円弧 54"/>
                <p:cNvSpPr/>
                <p:nvPr/>
              </p:nvSpPr>
              <p:spPr>
                <a:xfrm flipV="1">
                  <a:off x="3593604" y="1671750"/>
                  <a:ext cx="1800000" cy="1800000"/>
                </a:xfrm>
                <a:prstGeom prst="arc">
                  <a:avLst>
                    <a:gd name="adj1" fmla="val 10791133"/>
                    <a:gd name="adj2" fmla="val 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51" name="グループ化 50"/>
              <p:cNvGrpSpPr>
                <a:grpSpLocks noChangeAspect="1"/>
              </p:cNvGrpSpPr>
              <p:nvPr/>
            </p:nvGrpSpPr>
            <p:grpSpPr>
              <a:xfrm>
                <a:off x="5980142" y="2164417"/>
                <a:ext cx="1629332" cy="814666"/>
                <a:chOff x="1793604" y="1671750"/>
                <a:chExt cx="3600000" cy="1800000"/>
              </a:xfrm>
            </p:grpSpPr>
            <p:sp>
              <p:nvSpPr>
                <p:cNvPr id="52" name="円弧 51"/>
                <p:cNvSpPr/>
                <p:nvPr/>
              </p:nvSpPr>
              <p:spPr>
                <a:xfrm>
                  <a:off x="1793604" y="1671750"/>
                  <a:ext cx="1800000" cy="1800000"/>
                </a:xfrm>
                <a:prstGeom prst="arc">
                  <a:avLst>
                    <a:gd name="adj1" fmla="val 10791133"/>
                    <a:gd name="adj2" fmla="val 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円弧 52"/>
                <p:cNvSpPr/>
                <p:nvPr/>
              </p:nvSpPr>
              <p:spPr>
                <a:xfrm flipV="1">
                  <a:off x="3593604" y="1671750"/>
                  <a:ext cx="1800000" cy="1800000"/>
                </a:xfrm>
                <a:prstGeom prst="arc">
                  <a:avLst>
                    <a:gd name="adj1" fmla="val 10791133"/>
                    <a:gd name="adj2" fmla="val 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35" name="グループ化 34"/>
            <p:cNvGrpSpPr/>
            <p:nvPr/>
          </p:nvGrpSpPr>
          <p:grpSpPr>
            <a:xfrm flipV="1">
              <a:off x="1092146" y="2164417"/>
              <a:ext cx="6517328" cy="814666"/>
              <a:chOff x="1092146" y="2164417"/>
              <a:chExt cx="6517328" cy="814666"/>
            </a:xfrm>
          </p:grpSpPr>
          <p:grpSp>
            <p:nvGrpSpPr>
              <p:cNvPr id="36" name="グループ化 35"/>
              <p:cNvGrpSpPr>
                <a:grpSpLocks noChangeAspect="1"/>
              </p:cNvGrpSpPr>
              <p:nvPr/>
            </p:nvGrpSpPr>
            <p:grpSpPr>
              <a:xfrm>
                <a:off x="1092146" y="2164417"/>
                <a:ext cx="1629332" cy="814666"/>
                <a:chOff x="1793604" y="1671750"/>
                <a:chExt cx="3600000" cy="1800000"/>
              </a:xfrm>
            </p:grpSpPr>
            <p:sp>
              <p:nvSpPr>
                <p:cNvPr id="46" name="円弧 45"/>
                <p:cNvSpPr/>
                <p:nvPr/>
              </p:nvSpPr>
              <p:spPr>
                <a:xfrm>
                  <a:off x="1793604" y="1671750"/>
                  <a:ext cx="1800000" cy="1800000"/>
                </a:xfrm>
                <a:prstGeom prst="arc">
                  <a:avLst>
                    <a:gd name="adj1" fmla="val 10791133"/>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円弧 46"/>
                <p:cNvSpPr/>
                <p:nvPr/>
              </p:nvSpPr>
              <p:spPr>
                <a:xfrm flipV="1">
                  <a:off x="3593604" y="1671750"/>
                  <a:ext cx="1800000" cy="1800000"/>
                </a:xfrm>
                <a:prstGeom prst="arc">
                  <a:avLst>
                    <a:gd name="adj1" fmla="val 10791133"/>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7" name="グループ化 36"/>
              <p:cNvGrpSpPr>
                <a:grpSpLocks noChangeAspect="1"/>
              </p:cNvGrpSpPr>
              <p:nvPr/>
            </p:nvGrpSpPr>
            <p:grpSpPr>
              <a:xfrm>
                <a:off x="2721478" y="2164417"/>
                <a:ext cx="1629332" cy="814666"/>
                <a:chOff x="1793604" y="1671750"/>
                <a:chExt cx="3600000" cy="1800000"/>
              </a:xfrm>
            </p:grpSpPr>
            <p:sp>
              <p:nvSpPr>
                <p:cNvPr id="44" name="円弧 43"/>
                <p:cNvSpPr/>
                <p:nvPr/>
              </p:nvSpPr>
              <p:spPr>
                <a:xfrm>
                  <a:off x="1793604" y="1671750"/>
                  <a:ext cx="1800000" cy="1800000"/>
                </a:xfrm>
                <a:prstGeom prst="arc">
                  <a:avLst>
                    <a:gd name="adj1" fmla="val 10791133"/>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円弧 44"/>
                <p:cNvSpPr/>
                <p:nvPr/>
              </p:nvSpPr>
              <p:spPr>
                <a:xfrm flipV="1">
                  <a:off x="3593604" y="1671750"/>
                  <a:ext cx="1800000" cy="1800000"/>
                </a:xfrm>
                <a:prstGeom prst="arc">
                  <a:avLst>
                    <a:gd name="adj1" fmla="val 10791133"/>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8" name="グループ化 37"/>
              <p:cNvGrpSpPr>
                <a:grpSpLocks noChangeAspect="1"/>
              </p:cNvGrpSpPr>
              <p:nvPr/>
            </p:nvGrpSpPr>
            <p:grpSpPr>
              <a:xfrm>
                <a:off x="4350810" y="2164417"/>
                <a:ext cx="1629332" cy="814666"/>
                <a:chOff x="1793604" y="1671750"/>
                <a:chExt cx="3600000" cy="1800000"/>
              </a:xfrm>
            </p:grpSpPr>
            <p:sp>
              <p:nvSpPr>
                <p:cNvPr id="42" name="円弧 41"/>
                <p:cNvSpPr/>
                <p:nvPr/>
              </p:nvSpPr>
              <p:spPr>
                <a:xfrm>
                  <a:off x="1793604" y="1671750"/>
                  <a:ext cx="1800000" cy="1800000"/>
                </a:xfrm>
                <a:prstGeom prst="arc">
                  <a:avLst>
                    <a:gd name="adj1" fmla="val 10791133"/>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円弧 42"/>
                <p:cNvSpPr/>
                <p:nvPr/>
              </p:nvSpPr>
              <p:spPr>
                <a:xfrm flipV="1">
                  <a:off x="3593604" y="1671750"/>
                  <a:ext cx="1800000" cy="1800000"/>
                </a:xfrm>
                <a:prstGeom prst="arc">
                  <a:avLst>
                    <a:gd name="adj1" fmla="val 10791133"/>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9" name="グループ化 38"/>
              <p:cNvGrpSpPr>
                <a:grpSpLocks noChangeAspect="1"/>
              </p:cNvGrpSpPr>
              <p:nvPr/>
            </p:nvGrpSpPr>
            <p:grpSpPr>
              <a:xfrm>
                <a:off x="5980142" y="2164417"/>
                <a:ext cx="1629332" cy="814666"/>
                <a:chOff x="1793604" y="1671750"/>
                <a:chExt cx="3600000" cy="1800000"/>
              </a:xfrm>
            </p:grpSpPr>
            <p:sp>
              <p:nvSpPr>
                <p:cNvPr id="40" name="円弧 39"/>
                <p:cNvSpPr/>
                <p:nvPr/>
              </p:nvSpPr>
              <p:spPr>
                <a:xfrm>
                  <a:off x="1793604" y="1671750"/>
                  <a:ext cx="1800000" cy="1800000"/>
                </a:xfrm>
                <a:prstGeom prst="arc">
                  <a:avLst>
                    <a:gd name="adj1" fmla="val 10791133"/>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円弧 40"/>
                <p:cNvSpPr/>
                <p:nvPr/>
              </p:nvSpPr>
              <p:spPr>
                <a:xfrm flipV="1">
                  <a:off x="3593604" y="1671750"/>
                  <a:ext cx="1800000" cy="1800000"/>
                </a:xfrm>
                <a:prstGeom prst="arc">
                  <a:avLst>
                    <a:gd name="adj1" fmla="val 10791133"/>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sp>
        <p:nvSpPr>
          <p:cNvPr id="2" name="タイトル 1"/>
          <p:cNvSpPr>
            <a:spLocks noGrp="1"/>
          </p:cNvSpPr>
          <p:nvPr>
            <p:ph type="title"/>
          </p:nvPr>
        </p:nvSpPr>
        <p:spPr/>
        <p:txBody>
          <a:bodyPr/>
          <a:lstStyle/>
          <a:p>
            <a:r>
              <a:rPr lang="en-US" altLang="ja-JP" smtClean="0"/>
              <a:t>802.1x</a:t>
            </a:r>
            <a:r>
              <a:rPr lang="ja-JP" altLang="en-US" smtClean="0"/>
              <a:t> 認証</a:t>
            </a:r>
            <a:endParaRPr lang="ja-JP" altLang="en-US" dirty="0"/>
          </a:p>
        </p:txBody>
      </p:sp>
      <p:sp>
        <p:nvSpPr>
          <p:cNvPr id="3" name="Text Box 4"/>
          <p:cNvSpPr txBox="1">
            <a:spLocks noChangeArrowheads="1"/>
          </p:cNvSpPr>
          <p:nvPr/>
        </p:nvSpPr>
        <p:spPr bwMode="auto">
          <a:xfrm>
            <a:off x="431800" y="1946671"/>
            <a:ext cx="4036670" cy="2062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180975" indent="-180975">
              <a:buFont typeface="Arial" panose="020B0604020202020204" pitchFamily="34" charset="0"/>
              <a:buChar char="•"/>
              <a:defRPr/>
            </a:pPr>
            <a:r>
              <a:rPr lang="ja-JP" altLang="en-US" sz="1600" dirty="0" smtClean="0">
                <a:latin typeface="ＭＳ Ｐゴシック" charset="0"/>
              </a:rPr>
              <a:t>認証</a:t>
            </a:r>
            <a:r>
              <a:rPr lang="ja-JP" altLang="en-US" sz="1600" dirty="0">
                <a:latin typeface="ＭＳ Ｐゴシック" charset="0"/>
              </a:rPr>
              <a:t>タイプは</a:t>
            </a:r>
            <a:r>
              <a:rPr lang="en-US" altLang="ja-JP" sz="1600" dirty="0" smtClean="0">
                <a:latin typeface="ＭＳ Ｐゴシック" charset="0"/>
              </a:rPr>
              <a:t>PEAP</a:t>
            </a:r>
            <a:r>
              <a:rPr lang="ja-JP" altLang="en-US" sz="1600" dirty="0" err="1" smtClean="0">
                <a:latin typeface="ＭＳ Ｐゴシック" charset="0"/>
              </a:rPr>
              <a:t>、</a:t>
            </a:r>
            <a:r>
              <a:rPr lang="en-US" altLang="ja-JP" sz="1600" dirty="0" smtClean="0">
                <a:latin typeface="ＭＳ Ｐゴシック" charset="0"/>
              </a:rPr>
              <a:t>EAP-TLS</a:t>
            </a:r>
            <a:r>
              <a:rPr lang="ja-JP" altLang="en-US" sz="1600" dirty="0" err="1" smtClean="0">
                <a:latin typeface="ＭＳ Ｐゴシック" charset="0"/>
              </a:rPr>
              <a:t>、</a:t>
            </a:r>
            <a:r>
              <a:rPr lang="en-US" altLang="ja-JP" sz="1600" dirty="0" smtClean="0">
                <a:latin typeface="ＭＳ Ｐゴシック" charset="0"/>
              </a:rPr>
              <a:t>EAP-FAST</a:t>
            </a:r>
            <a:r>
              <a:rPr lang="ja-JP" altLang="en-US" sz="1600" dirty="0" err="1" smtClean="0">
                <a:latin typeface="ＭＳ Ｐゴシック" charset="0"/>
              </a:rPr>
              <a:t>、</a:t>
            </a:r>
            <a:r>
              <a:rPr lang="en-US" altLang="ja-JP" sz="1600" dirty="0" smtClean="0">
                <a:latin typeface="ＭＳ Ｐゴシック" charset="0"/>
              </a:rPr>
              <a:t>LEAP</a:t>
            </a:r>
            <a:r>
              <a:rPr lang="ja-JP" altLang="en-US" sz="1600" dirty="0" err="1" smtClean="0">
                <a:latin typeface="ＭＳ Ｐゴシック" charset="0"/>
              </a:rPr>
              <a:t>、</a:t>
            </a:r>
            <a:r>
              <a:rPr lang="en-US" altLang="ja-JP" sz="1600" dirty="0" smtClean="0">
                <a:latin typeface="ＭＳ Ｐゴシック" charset="0"/>
              </a:rPr>
              <a:t>EAP-TTLS</a:t>
            </a:r>
            <a:r>
              <a:rPr lang="ja-JP" altLang="en-US" sz="1600" dirty="0" smtClean="0">
                <a:latin typeface="ＭＳ Ｐゴシック" charset="0"/>
              </a:rPr>
              <a:t>等</a:t>
            </a:r>
            <a:r>
              <a:rPr lang="ja-JP" altLang="en-US" sz="1600" dirty="0">
                <a:latin typeface="ＭＳ Ｐゴシック" charset="0"/>
              </a:rPr>
              <a:t>がありますが、無線機器では特に区別する必要なく</a:t>
            </a:r>
            <a:r>
              <a:rPr lang="en-US" altLang="ja-JP" sz="1600" dirty="0">
                <a:latin typeface="ＭＳ Ｐゴシック" charset="0"/>
              </a:rPr>
              <a:t>802.1x</a:t>
            </a:r>
            <a:r>
              <a:rPr lang="ja-JP" altLang="en-US" sz="1600" dirty="0">
                <a:latin typeface="ＭＳ Ｐゴシック" charset="0"/>
              </a:rPr>
              <a:t>の設定を行うだけです</a:t>
            </a:r>
            <a:r>
              <a:rPr lang="ja-JP" altLang="en-US" sz="1600" dirty="0" smtClean="0">
                <a:latin typeface="ＭＳ Ｐゴシック" charset="0"/>
              </a:rPr>
              <a:t>。</a:t>
            </a:r>
            <a:endParaRPr lang="en-US" altLang="ja-JP" sz="1600" dirty="0" smtClean="0">
              <a:latin typeface="ＭＳ Ｐゴシック" charset="0"/>
            </a:endParaRPr>
          </a:p>
          <a:p>
            <a:pPr marL="180975" indent="-180975">
              <a:buFont typeface="Arial" panose="020B0604020202020204" pitchFamily="34" charset="0"/>
              <a:buChar char="•"/>
              <a:defRPr/>
            </a:pPr>
            <a:r>
              <a:rPr lang="ja-JP" altLang="en-US" sz="1600" dirty="0" smtClean="0">
                <a:latin typeface="ＭＳ Ｐゴシック" charset="0"/>
              </a:rPr>
              <a:t>クライアント</a:t>
            </a:r>
            <a:r>
              <a:rPr lang="ja-JP" altLang="en-US" sz="1600" dirty="0">
                <a:latin typeface="ＭＳ Ｐゴシック" charset="0"/>
              </a:rPr>
              <a:t>とサーバ間においてこれらの認証タイプを一致させる必要があります</a:t>
            </a:r>
            <a:r>
              <a:rPr lang="ja-JP" altLang="en-US" sz="1600" dirty="0" smtClean="0">
                <a:latin typeface="ＭＳ Ｐゴシック" charset="0"/>
              </a:rPr>
              <a:t>。</a:t>
            </a:r>
            <a:endParaRPr lang="en-US" altLang="ja-JP" sz="1600" dirty="0" smtClean="0">
              <a:latin typeface="ＭＳ Ｐゴシック" charset="0"/>
            </a:endParaRPr>
          </a:p>
          <a:p>
            <a:pPr marL="180975" indent="-180975">
              <a:buFont typeface="Arial" panose="020B0604020202020204" pitchFamily="34" charset="0"/>
              <a:buChar char="•"/>
              <a:defRPr/>
            </a:pPr>
            <a:r>
              <a:rPr lang="ja-JP" altLang="en-US" sz="1600" dirty="0" smtClean="0">
                <a:latin typeface="ＭＳ Ｐゴシック" charset="0"/>
              </a:rPr>
              <a:t>認証タイプにもよりますが、強固なセキュリティを保つことができます。</a:t>
            </a:r>
            <a:endParaRPr lang="en-US" altLang="ja-JP" sz="1600" dirty="0">
              <a:latin typeface="ＭＳ Ｐゴシック" charset="0"/>
            </a:endParaRPr>
          </a:p>
        </p:txBody>
      </p:sp>
      <p:sp>
        <p:nvSpPr>
          <p:cNvPr id="4" name="正方形/長方形 3"/>
          <p:cNvSpPr/>
          <p:nvPr/>
        </p:nvSpPr>
        <p:spPr>
          <a:xfrm>
            <a:off x="431800" y="1347788"/>
            <a:ext cx="4169076" cy="646331"/>
          </a:xfrm>
          <a:prstGeom prst="rect">
            <a:avLst/>
          </a:prstGeom>
        </p:spPr>
        <p:txBody>
          <a:bodyPr wrap="square">
            <a:spAutoFit/>
          </a:bodyPr>
          <a:lstStyle/>
          <a:p>
            <a:pPr>
              <a:spcBef>
                <a:spcPct val="50000"/>
              </a:spcBef>
              <a:defRPr/>
            </a:pPr>
            <a:r>
              <a:rPr lang="ja-JP" altLang="en-US" dirty="0">
                <a:solidFill>
                  <a:schemeClr val="bg2"/>
                </a:solidFill>
                <a:latin typeface="+mn-lt"/>
                <a:ea typeface="+mn-ea"/>
              </a:rPr>
              <a:t>ユーザ名</a:t>
            </a:r>
            <a:r>
              <a:rPr lang="en-US" altLang="ja-JP" dirty="0">
                <a:solidFill>
                  <a:schemeClr val="bg2"/>
                </a:solidFill>
                <a:latin typeface="+mn-lt"/>
                <a:ea typeface="+mn-ea"/>
              </a:rPr>
              <a:t>/</a:t>
            </a:r>
            <a:r>
              <a:rPr lang="ja-JP" altLang="en-US" dirty="0">
                <a:solidFill>
                  <a:schemeClr val="bg2"/>
                </a:solidFill>
                <a:latin typeface="+mn-lt"/>
                <a:ea typeface="+mn-ea"/>
              </a:rPr>
              <a:t>パスワードもしくは証明書等を使った認証</a:t>
            </a:r>
            <a:r>
              <a:rPr lang="ja-JP" altLang="en-US" dirty="0" smtClean="0">
                <a:solidFill>
                  <a:schemeClr val="bg2"/>
                </a:solidFill>
                <a:latin typeface="+mn-lt"/>
                <a:ea typeface="+mn-ea"/>
              </a:rPr>
              <a:t>。</a:t>
            </a:r>
            <a:r>
              <a:rPr lang="en-US" altLang="ja-JP" dirty="0" smtClean="0">
                <a:solidFill>
                  <a:schemeClr val="bg2"/>
                </a:solidFill>
                <a:latin typeface="+mn-lt"/>
                <a:ea typeface="+mn-ea"/>
              </a:rPr>
              <a:t>RADIUS</a:t>
            </a:r>
            <a:r>
              <a:rPr lang="ja-JP" altLang="en-US" dirty="0" smtClean="0">
                <a:solidFill>
                  <a:schemeClr val="bg2"/>
                </a:solidFill>
                <a:latin typeface="+mn-lt"/>
                <a:ea typeface="+mn-ea"/>
              </a:rPr>
              <a:t>サーバ</a:t>
            </a:r>
            <a:r>
              <a:rPr lang="ja-JP" altLang="en-US" dirty="0">
                <a:solidFill>
                  <a:schemeClr val="bg2"/>
                </a:solidFill>
                <a:latin typeface="+mn-lt"/>
                <a:ea typeface="+mn-ea"/>
              </a:rPr>
              <a:t>が必要です。</a:t>
            </a:r>
            <a:endParaRPr lang="en-US" altLang="ja-JP" dirty="0">
              <a:solidFill>
                <a:schemeClr val="bg2"/>
              </a:solidFill>
              <a:latin typeface="+mn-lt"/>
              <a:ea typeface="+mn-ea"/>
            </a:endParaRPr>
          </a:p>
        </p:txBody>
      </p:sp>
      <p:sp>
        <p:nvSpPr>
          <p:cNvPr id="5" name="正方形/長方形 4"/>
          <p:cNvSpPr/>
          <p:nvPr/>
        </p:nvSpPr>
        <p:spPr>
          <a:xfrm>
            <a:off x="4713316" y="1347788"/>
            <a:ext cx="4071909" cy="3168650"/>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15" name="グループ化 14"/>
          <p:cNvGrpSpPr>
            <a:grpSpLocks noChangeAspect="1"/>
          </p:cNvGrpSpPr>
          <p:nvPr/>
        </p:nvGrpSpPr>
        <p:grpSpPr>
          <a:xfrm>
            <a:off x="5892493" y="2724295"/>
            <a:ext cx="499896" cy="507453"/>
            <a:chOff x="3717728" y="3067535"/>
            <a:chExt cx="523846" cy="531765"/>
          </a:xfrm>
        </p:grpSpPr>
        <p:sp>
          <p:nvSpPr>
            <p:cNvPr id="16" name="Freeform 14"/>
            <p:cNvSpPr>
              <a:spLocks noEditPoints="1"/>
            </p:cNvSpPr>
            <p:nvPr/>
          </p:nvSpPr>
          <p:spPr bwMode="auto">
            <a:xfrm>
              <a:off x="3864091" y="3216164"/>
              <a:ext cx="231120" cy="234506"/>
            </a:xfrm>
            <a:custGeom>
              <a:avLst/>
              <a:gdLst>
                <a:gd name="T0" fmla="*/ 384 w 511"/>
                <a:gd name="T1" fmla="*/ 0 h 511"/>
                <a:gd name="T2" fmla="*/ 127 w 511"/>
                <a:gd name="T3" fmla="*/ 0 h 511"/>
                <a:gd name="T4" fmla="*/ 0 w 511"/>
                <a:gd name="T5" fmla="*/ 127 h 511"/>
                <a:gd name="T6" fmla="*/ 0 w 511"/>
                <a:gd name="T7" fmla="*/ 384 h 511"/>
                <a:gd name="T8" fmla="*/ 127 w 511"/>
                <a:gd name="T9" fmla="*/ 511 h 511"/>
                <a:gd name="T10" fmla="*/ 384 w 511"/>
                <a:gd name="T11" fmla="*/ 511 h 511"/>
                <a:gd name="T12" fmla="*/ 511 w 511"/>
                <a:gd name="T13" fmla="*/ 384 h 511"/>
                <a:gd name="T14" fmla="*/ 511 w 511"/>
                <a:gd name="T15" fmla="*/ 127 h 511"/>
                <a:gd name="T16" fmla="*/ 384 w 511"/>
                <a:gd name="T17" fmla="*/ 0 h 511"/>
                <a:gd name="T18" fmla="*/ 275 w 511"/>
                <a:gd name="T19" fmla="*/ 85 h 511"/>
                <a:gd name="T20" fmla="*/ 236 w 511"/>
                <a:gd name="T21" fmla="*/ 85 h 511"/>
                <a:gd name="T22" fmla="*/ 236 w 511"/>
                <a:gd name="T23" fmla="*/ 45 h 511"/>
                <a:gd name="T24" fmla="*/ 275 w 511"/>
                <a:gd name="T25" fmla="*/ 45 h 511"/>
                <a:gd name="T26" fmla="*/ 275 w 511"/>
                <a:gd name="T27" fmla="*/ 8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1" h="511">
                  <a:moveTo>
                    <a:pt x="384" y="0"/>
                  </a:moveTo>
                  <a:cubicBezTo>
                    <a:pt x="127" y="0"/>
                    <a:pt x="127" y="0"/>
                    <a:pt x="127" y="0"/>
                  </a:cubicBezTo>
                  <a:cubicBezTo>
                    <a:pt x="57" y="0"/>
                    <a:pt x="0" y="57"/>
                    <a:pt x="0" y="127"/>
                  </a:cubicBezTo>
                  <a:cubicBezTo>
                    <a:pt x="0" y="384"/>
                    <a:pt x="0" y="384"/>
                    <a:pt x="0" y="384"/>
                  </a:cubicBezTo>
                  <a:cubicBezTo>
                    <a:pt x="0" y="454"/>
                    <a:pt x="57" y="511"/>
                    <a:pt x="127" y="511"/>
                  </a:cubicBezTo>
                  <a:cubicBezTo>
                    <a:pt x="384" y="511"/>
                    <a:pt x="384" y="511"/>
                    <a:pt x="384" y="511"/>
                  </a:cubicBezTo>
                  <a:cubicBezTo>
                    <a:pt x="454" y="511"/>
                    <a:pt x="511" y="454"/>
                    <a:pt x="511" y="384"/>
                  </a:cubicBezTo>
                  <a:cubicBezTo>
                    <a:pt x="511" y="127"/>
                    <a:pt x="511" y="127"/>
                    <a:pt x="511" y="127"/>
                  </a:cubicBezTo>
                  <a:cubicBezTo>
                    <a:pt x="511" y="57"/>
                    <a:pt x="454" y="0"/>
                    <a:pt x="384" y="0"/>
                  </a:cubicBezTo>
                  <a:close/>
                  <a:moveTo>
                    <a:pt x="275" y="85"/>
                  </a:moveTo>
                  <a:cubicBezTo>
                    <a:pt x="236" y="85"/>
                    <a:pt x="236" y="85"/>
                    <a:pt x="236" y="85"/>
                  </a:cubicBezTo>
                  <a:cubicBezTo>
                    <a:pt x="236" y="45"/>
                    <a:pt x="236" y="45"/>
                    <a:pt x="236" y="45"/>
                  </a:cubicBezTo>
                  <a:cubicBezTo>
                    <a:pt x="275" y="45"/>
                    <a:pt x="275" y="45"/>
                    <a:pt x="275" y="45"/>
                  </a:cubicBezTo>
                  <a:lnTo>
                    <a:pt x="275" y="85"/>
                  </a:lnTo>
                  <a:close/>
                </a:path>
              </a:pathLst>
            </a:custGeom>
            <a:solidFill>
              <a:schemeClr val="bg1"/>
            </a:solidFill>
            <a:ln w="12700">
              <a:solidFill>
                <a:schemeClr val="tx1"/>
              </a:solidFill>
            </a:ln>
            <a:effectLst/>
            <a:extLst/>
          </p:spPr>
          <p:txBody>
            <a:bodyPr vert="horz" wrap="square" lIns="68580" tIns="34290" rIns="68580" bIns="34290" numCol="1" anchor="t" anchorCtr="0" compatLnSpc="1">
              <a:prstTxWarp prst="textNoShape">
                <a:avLst/>
              </a:prstTxWarp>
            </a:bodyPr>
            <a:lstStyle/>
            <a:p>
              <a:endParaRPr lang="en-US" dirty="0">
                <a:solidFill>
                  <a:schemeClr val="bg1"/>
                </a:solidFill>
              </a:endParaRPr>
            </a:p>
          </p:txBody>
        </p:sp>
        <p:sp>
          <p:nvSpPr>
            <p:cNvPr id="17" name="Freeform 481"/>
            <p:cNvSpPr>
              <a:spLocks noEditPoints="1"/>
            </p:cNvSpPr>
            <p:nvPr/>
          </p:nvSpPr>
          <p:spPr bwMode="auto">
            <a:xfrm>
              <a:off x="3717728" y="3067535"/>
              <a:ext cx="523846" cy="531765"/>
            </a:xfrm>
            <a:custGeom>
              <a:avLst/>
              <a:gdLst>
                <a:gd name="T0" fmla="*/ 885 w 1159"/>
                <a:gd name="T1" fmla="*/ 0 h 1159"/>
                <a:gd name="T2" fmla="*/ 274 w 1159"/>
                <a:gd name="T3" fmla="*/ 0 h 1159"/>
                <a:gd name="T4" fmla="*/ 0 w 1159"/>
                <a:gd name="T5" fmla="*/ 274 h 1159"/>
                <a:gd name="T6" fmla="*/ 0 w 1159"/>
                <a:gd name="T7" fmla="*/ 885 h 1159"/>
                <a:gd name="T8" fmla="*/ 274 w 1159"/>
                <a:gd name="T9" fmla="*/ 1159 h 1159"/>
                <a:gd name="T10" fmla="*/ 885 w 1159"/>
                <a:gd name="T11" fmla="*/ 1159 h 1159"/>
                <a:gd name="T12" fmla="*/ 1159 w 1159"/>
                <a:gd name="T13" fmla="*/ 885 h 1159"/>
                <a:gd name="T14" fmla="*/ 1159 w 1159"/>
                <a:gd name="T15" fmla="*/ 274 h 1159"/>
                <a:gd name="T16" fmla="*/ 885 w 1159"/>
                <a:gd name="T17" fmla="*/ 0 h 1159"/>
                <a:gd name="T18" fmla="*/ 867 w 1159"/>
                <a:gd name="T19" fmla="*/ 708 h 1159"/>
                <a:gd name="T20" fmla="*/ 708 w 1159"/>
                <a:gd name="T21" fmla="*/ 867 h 1159"/>
                <a:gd name="T22" fmla="*/ 451 w 1159"/>
                <a:gd name="T23" fmla="*/ 867 h 1159"/>
                <a:gd name="T24" fmla="*/ 292 w 1159"/>
                <a:gd name="T25" fmla="*/ 708 h 1159"/>
                <a:gd name="T26" fmla="*/ 292 w 1159"/>
                <a:gd name="T27" fmla="*/ 451 h 1159"/>
                <a:gd name="T28" fmla="*/ 451 w 1159"/>
                <a:gd name="T29" fmla="*/ 292 h 1159"/>
                <a:gd name="T30" fmla="*/ 708 w 1159"/>
                <a:gd name="T31" fmla="*/ 292 h 1159"/>
                <a:gd name="T32" fmla="*/ 867 w 1159"/>
                <a:gd name="T33" fmla="*/ 451 h 1159"/>
                <a:gd name="T34" fmla="*/ 867 w 1159"/>
                <a:gd name="T35" fmla="*/ 708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59" h="1159">
                  <a:moveTo>
                    <a:pt x="885" y="0"/>
                  </a:moveTo>
                  <a:cubicBezTo>
                    <a:pt x="274" y="0"/>
                    <a:pt x="274" y="0"/>
                    <a:pt x="274" y="0"/>
                  </a:cubicBezTo>
                  <a:cubicBezTo>
                    <a:pt x="123" y="0"/>
                    <a:pt x="0" y="123"/>
                    <a:pt x="0" y="274"/>
                  </a:cubicBezTo>
                  <a:cubicBezTo>
                    <a:pt x="0" y="885"/>
                    <a:pt x="0" y="885"/>
                    <a:pt x="0" y="885"/>
                  </a:cubicBezTo>
                  <a:cubicBezTo>
                    <a:pt x="0" y="1036"/>
                    <a:pt x="123" y="1159"/>
                    <a:pt x="274" y="1159"/>
                  </a:cubicBezTo>
                  <a:cubicBezTo>
                    <a:pt x="885" y="1159"/>
                    <a:pt x="885" y="1159"/>
                    <a:pt x="885" y="1159"/>
                  </a:cubicBezTo>
                  <a:cubicBezTo>
                    <a:pt x="1036" y="1159"/>
                    <a:pt x="1159" y="1036"/>
                    <a:pt x="1159" y="885"/>
                  </a:cubicBezTo>
                  <a:cubicBezTo>
                    <a:pt x="1159" y="274"/>
                    <a:pt x="1159" y="274"/>
                    <a:pt x="1159" y="274"/>
                  </a:cubicBezTo>
                  <a:cubicBezTo>
                    <a:pt x="1159" y="123"/>
                    <a:pt x="1036" y="0"/>
                    <a:pt x="885" y="0"/>
                  </a:cubicBezTo>
                  <a:close/>
                  <a:moveTo>
                    <a:pt x="867" y="708"/>
                  </a:moveTo>
                  <a:cubicBezTo>
                    <a:pt x="867" y="796"/>
                    <a:pt x="796" y="867"/>
                    <a:pt x="708" y="867"/>
                  </a:cubicBezTo>
                  <a:cubicBezTo>
                    <a:pt x="451" y="867"/>
                    <a:pt x="451" y="867"/>
                    <a:pt x="451" y="867"/>
                  </a:cubicBezTo>
                  <a:cubicBezTo>
                    <a:pt x="363" y="867"/>
                    <a:pt x="292" y="796"/>
                    <a:pt x="292" y="708"/>
                  </a:cubicBezTo>
                  <a:cubicBezTo>
                    <a:pt x="292" y="451"/>
                    <a:pt x="292" y="451"/>
                    <a:pt x="292" y="451"/>
                  </a:cubicBezTo>
                  <a:cubicBezTo>
                    <a:pt x="292" y="363"/>
                    <a:pt x="363" y="292"/>
                    <a:pt x="451" y="292"/>
                  </a:cubicBezTo>
                  <a:cubicBezTo>
                    <a:pt x="708" y="292"/>
                    <a:pt x="708" y="292"/>
                    <a:pt x="708" y="292"/>
                  </a:cubicBezTo>
                  <a:cubicBezTo>
                    <a:pt x="796" y="292"/>
                    <a:pt x="867" y="363"/>
                    <a:pt x="867" y="451"/>
                  </a:cubicBezTo>
                  <a:lnTo>
                    <a:pt x="867" y="708"/>
                  </a:lnTo>
                  <a:close/>
                </a:path>
              </a:pathLst>
            </a:custGeom>
            <a:solidFill>
              <a:schemeClr val="bg1"/>
            </a:solidFill>
            <a:ln w="12700">
              <a:solidFill>
                <a:schemeClr val="tx1"/>
              </a:solidFill>
            </a:ln>
            <a:effectLst/>
            <a:extLst/>
          </p:spPr>
          <p:txBody>
            <a:bodyPr vert="horz" wrap="square" lIns="68580" tIns="34290" rIns="68580" bIns="34290" numCol="1" anchor="t" anchorCtr="0" compatLnSpc="1">
              <a:prstTxWarp prst="textNoShape">
                <a:avLst/>
              </a:prstTxWarp>
            </a:bodyPr>
            <a:lstStyle/>
            <a:p>
              <a:endParaRPr lang="en-US" dirty="0">
                <a:solidFill>
                  <a:schemeClr val="bg1"/>
                </a:solidFill>
              </a:endParaRPr>
            </a:p>
          </p:txBody>
        </p:sp>
      </p:grpSp>
      <p:grpSp>
        <p:nvGrpSpPr>
          <p:cNvPr id="18" name="グループ化 17"/>
          <p:cNvGrpSpPr>
            <a:grpSpLocks noChangeAspect="1"/>
          </p:cNvGrpSpPr>
          <p:nvPr/>
        </p:nvGrpSpPr>
        <p:grpSpPr>
          <a:xfrm>
            <a:off x="5906312" y="3790044"/>
            <a:ext cx="472258" cy="332998"/>
            <a:chOff x="498441" y="2210099"/>
            <a:chExt cx="472258" cy="332998"/>
          </a:xfrm>
        </p:grpSpPr>
        <p:sp>
          <p:nvSpPr>
            <p:cNvPr id="19" name="角丸四角形 18"/>
            <p:cNvSpPr/>
            <p:nvPr/>
          </p:nvSpPr>
          <p:spPr>
            <a:xfrm>
              <a:off x="567371" y="2214081"/>
              <a:ext cx="337382" cy="21975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20" name="Group 80"/>
            <p:cNvGrpSpPr>
              <a:grpSpLocks noChangeAspect="1"/>
            </p:cNvGrpSpPr>
            <p:nvPr/>
          </p:nvGrpSpPr>
          <p:grpSpPr bwMode="auto">
            <a:xfrm>
              <a:off x="498441" y="2210099"/>
              <a:ext cx="472258" cy="332998"/>
              <a:chOff x="0" y="0"/>
              <a:chExt cx="741" cy="478"/>
            </a:xfrm>
            <a:solidFill>
              <a:schemeClr val="tx1"/>
            </a:solidFill>
            <a:effectLst/>
          </p:grpSpPr>
          <p:sp>
            <p:nvSpPr>
              <p:cNvPr id="21" name="Freeform 81"/>
              <p:cNvSpPr>
                <a:spLocks/>
              </p:cNvSpPr>
              <p:nvPr/>
            </p:nvSpPr>
            <p:spPr bwMode="auto">
              <a:xfrm>
                <a:off x="0" y="344"/>
                <a:ext cx="741" cy="134"/>
              </a:xfrm>
              <a:custGeom>
                <a:avLst/>
                <a:gdLst>
                  <a:gd name="T0" fmla="*/ 0 w 21600"/>
                  <a:gd name="T1" fmla="*/ 21600 h 21600"/>
                  <a:gd name="T2" fmla="*/ 2482 w 21600"/>
                  <a:gd name="T3" fmla="*/ 0 h 21600"/>
                  <a:gd name="T4" fmla="*/ 19210 w 21600"/>
                  <a:gd name="T5" fmla="*/ 0 h 21600"/>
                  <a:gd name="T6" fmla="*/ 21600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482" y="0"/>
                    </a:lnTo>
                    <a:lnTo>
                      <a:pt x="19210" y="0"/>
                    </a:lnTo>
                    <a:lnTo>
                      <a:pt x="21600" y="21600"/>
                    </a:lnTo>
                    <a:lnTo>
                      <a:pt x="0" y="21600"/>
                    </a:lnTo>
                    <a:close/>
                    <a:moveTo>
                      <a:pt x="0" y="21600"/>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22" name="AutoShape 82"/>
              <p:cNvSpPr>
                <a:spLocks/>
              </p:cNvSpPr>
              <p:nvPr/>
            </p:nvSpPr>
            <p:spPr bwMode="auto">
              <a:xfrm>
                <a:off x="89" y="0"/>
                <a:ext cx="567" cy="328"/>
              </a:xfrm>
              <a:custGeom>
                <a:avLst/>
                <a:gdLst>
                  <a:gd name="T0" fmla="*/ 284 w 21600"/>
                  <a:gd name="T1" fmla="*/ 164 h 21600"/>
                  <a:gd name="T2" fmla="*/ 0 60000 65536"/>
                  <a:gd name="T3" fmla="*/ 0 w 21600"/>
                  <a:gd name="T4" fmla="*/ 0 h 21600"/>
                  <a:gd name="T5" fmla="*/ 21600 w 21600"/>
                  <a:gd name="T6" fmla="*/ 21600 h 21600"/>
                </a:gdLst>
                <a:ahLst/>
                <a:cxnLst>
                  <a:cxn ang="T2">
                    <a:pos x="T0" y="T1"/>
                  </a:cxn>
                </a:cxnLst>
                <a:rect l="T3" t="T4" r="T5" b="T6"/>
                <a:pathLst>
                  <a:path w="21600" h="21600">
                    <a:moveTo>
                      <a:pt x="20179" y="0"/>
                    </a:moveTo>
                    <a:cubicBezTo>
                      <a:pt x="1421" y="0"/>
                      <a:pt x="1421" y="0"/>
                      <a:pt x="1421" y="0"/>
                    </a:cubicBezTo>
                    <a:cubicBezTo>
                      <a:pt x="568" y="0"/>
                      <a:pt x="0" y="1227"/>
                      <a:pt x="0" y="2455"/>
                    </a:cubicBezTo>
                    <a:cubicBezTo>
                      <a:pt x="0" y="21600"/>
                      <a:pt x="0" y="21600"/>
                      <a:pt x="0" y="21600"/>
                    </a:cubicBezTo>
                    <a:cubicBezTo>
                      <a:pt x="21600" y="21600"/>
                      <a:pt x="21600" y="21600"/>
                      <a:pt x="21600" y="21600"/>
                    </a:cubicBezTo>
                    <a:cubicBezTo>
                      <a:pt x="21600" y="2455"/>
                      <a:pt x="21600" y="2455"/>
                      <a:pt x="21600" y="2455"/>
                    </a:cubicBezTo>
                    <a:cubicBezTo>
                      <a:pt x="21600" y="1227"/>
                      <a:pt x="20889" y="0"/>
                      <a:pt x="20179" y="0"/>
                    </a:cubicBezTo>
                    <a:close/>
                    <a:moveTo>
                      <a:pt x="20463" y="17918"/>
                    </a:moveTo>
                    <a:cubicBezTo>
                      <a:pt x="20463" y="18900"/>
                      <a:pt x="19895" y="19636"/>
                      <a:pt x="19326" y="19636"/>
                    </a:cubicBezTo>
                    <a:cubicBezTo>
                      <a:pt x="2132" y="19636"/>
                      <a:pt x="2132" y="19636"/>
                      <a:pt x="2132" y="19636"/>
                    </a:cubicBezTo>
                    <a:cubicBezTo>
                      <a:pt x="1563" y="19636"/>
                      <a:pt x="1137" y="18900"/>
                      <a:pt x="1137" y="17918"/>
                    </a:cubicBezTo>
                    <a:cubicBezTo>
                      <a:pt x="1137" y="3927"/>
                      <a:pt x="1137" y="3927"/>
                      <a:pt x="1137" y="3927"/>
                    </a:cubicBezTo>
                    <a:cubicBezTo>
                      <a:pt x="1137" y="2945"/>
                      <a:pt x="1563" y="1964"/>
                      <a:pt x="2132" y="1964"/>
                    </a:cubicBezTo>
                    <a:cubicBezTo>
                      <a:pt x="19326" y="1964"/>
                      <a:pt x="19326" y="1964"/>
                      <a:pt x="19326" y="1964"/>
                    </a:cubicBezTo>
                    <a:cubicBezTo>
                      <a:pt x="19895" y="1964"/>
                      <a:pt x="20463" y="2945"/>
                      <a:pt x="20463" y="3927"/>
                    </a:cubicBezTo>
                    <a:lnTo>
                      <a:pt x="20463" y="17918"/>
                    </a:lnTo>
                    <a:close/>
                    <a:moveTo>
                      <a:pt x="20463" y="17918"/>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grpSp>
      </p:grpSp>
      <p:grpSp>
        <p:nvGrpSpPr>
          <p:cNvPr id="23" name="グループ化 22"/>
          <p:cNvGrpSpPr>
            <a:grpSpLocks noChangeAspect="1"/>
          </p:cNvGrpSpPr>
          <p:nvPr/>
        </p:nvGrpSpPr>
        <p:grpSpPr>
          <a:xfrm>
            <a:off x="5892508" y="1638967"/>
            <a:ext cx="499867" cy="496372"/>
            <a:chOff x="1492840" y="688334"/>
            <a:chExt cx="1419758" cy="1409832"/>
          </a:xfrm>
        </p:grpSpPr>
        <p:sp>
          <p:nvSpPr>
            <p:cNvPr id="24" name="正方形/長方形 23"/>
            <p:cNvSpPr/>
            <p:nvPr/>
          </p:nvSpPr>
          <p:spPr>
            <a:xfrm>
              <a:off x="1492840" y="688334"/>
              <a:ext cx="1419758" cy="1409832"/>
            </a:xfrm>
            <a:prstGeom prst="rect">
              <a:avLst/>
            </a:prstGeom>
            <a:solidFill>
              <a:schemeClr val="tx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5" name="フリーフォーム 24"/>
            <p:cNvSpPr>
              <a:spLocks noChangeAspect="1"/>
            </p:cNvSpPr>
            <p:nvPr/>
          </p:nvSpPr>
          <p:spPr>
            <a:xfrm>
              <a:off x="1492840" y="688334"/>
              <a:ext cx="1419758" cy="1409832"/>
            </a:xfrm>
            <a:custGeom>
              <a:avLst/>
              <a:gdLst>
                <a:gd name="connsiteX0" fmla="*/ 1101774 w 1440493"/>
                <a:gd name="connsiteY0" fmla="*/ 1174886 h 1440000"/>
                <a:gd name="connsiteX1" fmla="*/ 1152530 w 1440493"/>
                <a:gd name="connsiteY1" fmla="*/ 1225642 h 1440000"/>
                <a:gd name="connsiteX2" fmla="*/ 1152874 w 1440493"/>
                <a:gd name="connsiteY2" fmla="*/ 1225642 h 1440000"/>
                <a:gd name="connsiteX3" fmla="*/ 1160851 w 1440493"/>
                <a:gd name="connsiteY3" fmla="*/ 1265155 h 1440000"/>
                <a:gd name="connsiteX4" fmla="*/ 1162643 w 1440493"/>
                <a:gd name="connsiteY4" fmla="*/ 1267812 h 1440000"/>
                <a:gd name="connsiteX5" fmla="*/ 1153896 w 1440493"/>
                <a:gd name="connsiteY5" fmla="*/ 1280137 h 1440000"/>
                <a:gd name="connsiteX6" fmla="*/ 1100655 w 1440493"/>
                <a:gd name="connsiteY6" fmla="*/ 1301042 h 1440000"/>
                <a:gd name="connsiteX7" fmla="*/ 1048058 w 1440493"/>
                <a:gd name="connsiteY7" fmla="*/ 1278567 h 1440000"/>
                <a:gd name="connsiteX8" fmla="*/ 1040901 w 1440493"/>
                <a:gd name="connsiteY8" fmla="*/ 1267819 h 1440000"/>
                <a:gd name="connsiteX9" fmla="*/ 1042697 w 1440493"/>
                <a:gd name="connsiteY9" fmla="*/ 1265155 h 1440000"/>
                <a:gd name="connsiteX10" fmla="*/ 1050674 w 1440493"/>
                <a:gd name="connsiteY10" fmla="*/ 1225642 h 1440000"/>
                <a:gd name="connsiteX11" fmla="*/ 1051018 w 1440493"/>
                <a:gd name="connsiteY11" fmla="*/ 1225642 h 1440000"/>
                <a:gd name="connsiteX12" fmla="*/ 1101774 w 1440493"/>
                <a:gd name="connsiteY12" fmla="*/ 1174886 h 1440000"/>
                <a:gd name="connsiteX13" fmla="*/ 796552 w 1440493"/>
                <a:gd name="connsiteY13" fmla="*/ 1174886 h 1440000"/>
                <a:gd name="connsiteX14" fmla="*/ 847308 w 1440493"/>
                <a:gd name="connsiteY14" fmla="*/ 1225642 h 1440000"/>
                <a:gd name="connsiteX15" fmla="*/ 847652 w 1440493"/>
                <a:gd name="connsiteY15" fmla="*/ 1225642 h 1440000"/>
                <a:gd name="connsiteX16" fmla="*/ 855629 w 1440493"/>
                <a:gd name="connsiteY16" fmla="*/ 1265155 h 1440000"/>
                <a:gd name="connsiteX17" fmla="*/ 857421 w 1440493"/>
                <a:gd name="connsiteY17" fmla="*/ 1267812 h 1440000"/>
                <a:gd name="connsiteX18" fmla="*/ 848674 w 1440493"/>
                <a:gd name="connsiteY18" fmla="*/ 1280137 h 1440000"/>
                <a:gd name="connsiteX19" fmla="*/ 795433 w 1440493"/>
                <a:gd name="connsiteY19" fmla="*/ 1301042 h 1440000"/>
                <a:gd name="connsiteX20" fmla="*/ 742836 w 1440493"/>
                <a:gd name="connsiteY20" fmla="*/ 1278567 h 1440000"/>
                <a:gd name="connsiteX21" fmla="*/ 735678 w 1440493"/>
                <a:gd name="connsiteY21" fmla="*/ 1267818 h 1440000"/>
                <a:gd name="connsiteX22" fmla="*/ 737474 w 1440493"/>
                <a:gd name="connsiteY22" fmla="*/ 1265155 h 1440000"/>
                <a:gd name="connsiteX23" fmla="*/ 745451 w 1440493"/>
                <a:gd name="connsiteY23" fmla="*/ 1225642 h 1440000"/>
                <a:gd name="connsiteX24" fmla="*/ 745796 w 1440493"/>
                <a:gd name="connsiteY24" fmla="*/ 1225642 h 1440000"/>
                <a:gd name="connsiteX25" fmla="*/ 796552 w 1440493"/>
                <a:gd name="connsiteY25" fmla="*/ 1174886 h 1440000"/>
                <a:gd name="connsiteX26" fmla="*/ 491329 w 1440493"/>
                <a:gd name="connsiteY26" fmla="*/ 1174886 h 1440000"/>
                <a:gd name="connsiteX27" fmla="*/ 542085 w 1440493"/>
                <a:gd name="connsiteY27" fmla="*/ 1225642 h 1440000"/>
                <a:gd name="connsiteX28" fmla="*/ 542429 w 1440493"/>
                <a:gd name="connsiteY28" fmla="*/ 1225642 h 1440000"/>
                <a:gd name="connsiteX29" fmla="*/ 550406 w 1440493"/>
                <a:gd name="connsiteY29" fmla="*/ 1265155 h 1440000"/>
                <a:gd name="connsiteX30" fmla="*/ 552198 w 1440493"/>
                <a:gd name="connsiteY30" fmla="*/ 1267812 h 1440000"/>
                <a:gd name="connsiteX31" fmla="*/ 543451 w 1440493"/>
                <a:gd name="connsiteY31" fmla="*/ 1280137 h 1440000"/>
                <a:gd name="connsiteX32" fmla="*/ 490210 w 1440493"/>
                <a:gd name="connsiteY32" fmla="*/ 1301042 h 1440000"/>
                <a:gd name="connsiteX33" fmla="*/ 437613 w 1440493"/>
                <a:gd name="connsiteY33" fmla="*/ 1278567 h 1440000"/>
                <a:gd name="connsiteX34" fmla="*/ 430456 w 1440493"/>
                <a:gd name="connsiteY34" fmla="*/ 1267819 h 1440000"/>
                <a:gd name="connsiteX35" fmla="*/ 432252 w 1440493"/>
                <a:gd name="connsiteY35" fmla="*/ 1265155 h 1440000"/>
                <a:gd name="connsiteX36" fmla="*/ 440229 w 1440493"/>
                <a:gd name="connsiteY36" fmla="*/ 1225642 h 1440000"/>
                <a:gd name="connsiteX37" fmla="*/ 440573 w 1440493"/>
                <a:gd name="connsiteY37" fmla="*/ 1225642 h 1440000"/>
                <a:gd name="connsiteX38" fmla="*/ 491329 w 1440493"/>
                <a:gd name="connsiteY38" fmla="*/ 1174886 h 1440000"/>
                <a:gd name="connsiteX39" fmla="*/ 186107 w 1440493"/>
                <a:gd name="connsiteY39" fmla="*/ 1174886 h 1440000"/>
                <a:gd name="connsiteX40" fmla="*/ 236863 w 1440493"/>
                <a:gd name="connsiteY40" fmla="*/ 1225642 h 1440000"/>
                <a:gd name="connsiteX41" fmla="*/ 237207 w 1440493"/>
                <a:gd name="connsiteY41" fmla="*/ 1225642 h 1440000"/>
                <a:gd name="connsiteX42" fmla="*/ 245184 w 1440493"/>
                <a:gd name="connsiteY42" fmla="*/ 1265155 h 1440000"/>
                <a:gd name="connsiteX43" fmla="*/ 246976 w 1440493"/>
                <a:gd name="connsiteY43" fmla="*/ 1267812 h 1440000"/>
                <a:gd name="connsiteX44" fmla="*/ 238229 w 1440493"/>
                <a:gd name="connsiteY44" fmla="*/ 1280137 h 1440000"/>
                <a:gd name="connsiteX45" fmla="*/ 184988 w 1440493"/>
                <a:gd name="connsiteY45" fmla="*/ 1301042 h 1440000"/>
                <a:gd name="connsiteX46" fmla="*/ 110699 w 1440493"/>
                <a:gd name="connsiteY46" fmla="*/ 1225642 h 1440000"/>
                <a:gd name="connsiteX47" fmla="*/ 135351 w 1440493"/>
                <a:gd name="connsiteY47" fmla="*/ 1225642 h 1440000"/>
                <a:gd name="connsiteX48" fmla="*/ 186107 w 1440493"/>
                <a:gd name="connsiteY48" fmla="*/ 1174886 h 1440000"/>
                <a:gd name="connsiteX49" fmla="*/ 948044 w 1440493"/>
                <a:gd name="connsiteY49" fmla="*/ 1150242 h 1440000"/>
                <a:gd name="connsiteX50" fmla="*/ 1001285 w 1440493"/>
                <a:gd name="connsiteY50" fmla="*/ 1171147 h 1440000"/>
                <a:gd name="connsiteX51" fmla="*/ 1010032 w 1440493"/>
                <a:gd name="connsiteY51" fmla="*/ 1183472 h 1440000"/>
                <a:gd name="connsiteX52" fmla="*/ 1008240 w 1440493"/>
                <a:gd name="connsiteY52" fmla="*/ 1186129 h 1440000"/>
                <a:gd name="connsiteX53" fmla="*/ 1000263 w 1440493"/>
                <a:gd name="connsiteY53" fmla="*/ 1225642 h 1440000"/>
                <a:gd name="connsiteX54" fmla="*/ 999919 w 1440493"/>
                <a:gd name="connsiteY54" fmla="*/ 1225642 h 1440000"/>
                <a:gd name="connsiteX55" fmla="*/ 949163 w 1440493"/>
                <a:gd name="connsiteY55" fmla="*/ 1276398 h 1440000"/>
                <a:gd name="connsiteX56" fmla="*/ 898407 w 1440493"/>
                <a:gd name="connsiteY56" fmla="*/ 1225642 h 1440000"/>
                <a:gd name="connsiteX57" fmla="*/ 898063 w 1440493"/>
                <a:gd name="connsiteY57" fmla="*/ 1225642 h 1440000"/>
                <a:gd name="connsiteX58" fmla="*/ 890086 w 1440493"/>
                <a:gd name="connsiteY58" fmla="*/ 1186129 h 1440000"/>
                <a:gd name="connsiteX59" fmla="*/ 888290 w 1440493"/>
                <a:gd name="connsiteY59" fmla="*/ 1183465 h 1440000"/>
                <a:gd name="connsiteX60" fmla="*/ 895447 w 1440493"/>
                <a:gd name="connsiteY60" fmla="*/ 1172718 h 1440000"/>
                <a:gd name="connsiteX61" fmla="*/ 948044 w 1440493"/>
                <a:gd name="connsiteY61" fmla="*/ 1150242 h 1440000"/>
                <a:gd name="connsiteX62" fmla="*/ 642821 w 1440493"/>
                <a:gd name="connsiteY62" fmla="*/ 1150242 h 1440000"/>
                <a:gd name="connsiteX63" fmla="*/ 696062 w 1440493"/>
                <a:gd name="connsiteY63" fmla="*/ 1171147 h 1440000"/>
                <a:gd name="connsiteX64" fmla="*/ 704809 w 1440493"/>
                <a:gd name="connsiteY64" fmla="*/ 1183473 h 1440000"/>
                <a:gd name="connsiteX65" fmla="*/ 703018 w 1440493"/>
                <a:gd name="connsiteY65" fmla="*/ 1186129 h 1440000"/>
                <a:gd name="connsiteX66" fmla="*/ 695041 w 1440493"/>
                <a:gd name="connsiteY66" fmla="*/ 1225642 h 1440000"/>
                <a:gd name="connsiteX67" fmla="*/ 694696 w 1440493"/>
                <a:gd name="connsiteY67" fmla="*/ 1225642 h 1440000"/>
                <a:gd name="connsiteX68" fmla="*/ 643940 w 1440493"/>
                <a:gd name="connsiteY68" fmla="*/ 1276398 h 1440000"/>
                <a:gd name="connsiteX69" fmla="*/ 593184 w 1440493"/>
                <a:gd name="connsiteY69" fmla="*/ 1225642 h 1440000"/>
                <a:gd name="connsiteX70" fmla="*/ 592840 w 1440493"/>
                <a:gd name="connsiteY70" fmla="*/ 1225642 h 1440000"/>
                <a:gd name="connsiteX71" fmla="*/ 584863 w 1440493"/>
                <a:gd name="connsiteY71" fmla="*/ 1186129 h 1440000"/>
                <a:gd name="connsiteX72" fmla="*/ 583067 w 1440493"/>
                <a:gd name="connsiteY72" fmla="*/ 1183465 h 1440000"/>
                <a:gd name="connsiteX73" fmla="*/ 590224 w 1440493"/>
                <a:gd name="connsiteY73" fmla="*/ 1172718 h 1440000"/>
                <a:gd name="connsiteX74" fmla="*/ 642821 w 1440493"/>
                <a:gd name="connsiteY74" fmla="*/ 1150242 h 1440000"/>
                <a:gd name="connsiteX75" fmla="*/ 337599 w 1440493"/>
                <a:gd name="connsiteY75" fmla="*/ 1150242 h 1440000"/>
                <a:gd name="connsiteX76" fmla="*/ 390840 w 1440493"/>
                <a:gd name="connsiteY76" fmla="*/ 1171147 h 1440000"/>
                <a:gd name="connsiteX77" fmla="*/ 399587 w 1440493"/>
                <a:gd name="connsiteY77" fmla="*/ 1183472 h 1440000"/>
                <a:gd name="connsiteX78" fmla="*/ 397795 w 1440493"/>
                <a:gd name="connsiteY78" fmla="*/ 1186129 h 1440000"/>
                <a:gd name="connsiteX79" fmla="*/ 389818 w 1440493"/>
                <a:gd name="connsiteY79" fmla="*/ 1225642 h 1440000"/>
                <a:gd name="connsiteX80" fmla="*/ 389474 w 1440493"/>
                <a:gd name="connsiteY80" fmla="*/ 1225642 h 1440000"/>
                <a:gd name="connsiteX81" fmla="*/ 338718 w 1440493"/>
                <a:gd name="connsiteY81" fmla="*/ 1276398 h 1440000"/>
                <a:gd name="connsiteX82" fmla="*/ 287962 w 1440493"/>
                <a:gd name="connsiteY82" fmla="*/ 1225642 h 1440000"/>
                <a:gd name="connsiteX83" fmla="*/ 287618 w 1440493"/>
                <a:gd name="connsiteY83" fmla="*/ 1225642 h 1440000"/>
                <a:gd name="connsiteX84" fmla="*/ 279641 w 1440493"/>
                <a:gd name="connsiteY84" fmla="*/ 1186129 h 1440000"/>
                <a:gd name="connsiteX85" fmla="*/ 277845 w 1440493"/>
                <a:gd name="connsiteY85" fmla="*/ 1183465 h 1440000"/>
                <a:gd name="connsiteX86" fmla="*/ 285002 w 1440493"/>
                <a:gd name="connsiteY86" fmla="*/ 1172718 h 1440000"/>
                <a:gd name="connsiteX87" fmla="*/ 337599 w 1440493"/>
                <a:gd name="connsiteY87" fmla="*/ 1150242 h 1440000"/>
                <a:gd name="connsiteX88" fmla="*/ 186107 w 1440493"/>
                <a:gd name="connsiteY88" fmla="*/ 1124131 h 1440000"/>
                <a:gd name="connsiteX89" fmla="*/ 84596 w 1440493"/>
                <a:gd name="connsiteY89" fmla="*/ 1225642 h 1440000"/>
                <a:gd name="connsiteX90" fmla="*/ 184600 w 1440493"/>
                <a:gd name="connsiteY90" fmla="*/ 1327142 h 1440000"/>
                <a:gd name="connsiteX91" fmla="*/ 256270 w 1440493"/>
                <a:gd name="connsiteY91" fmla="*/ 1299001 h 1440000"/>
                <a:gd name="connsiteX92" fmla="*/ 262288 w 1440493"/>
                <a:gd name="connsiteY92" fmla="*/ 1290522 h 1440000"/>
                <a:gd name="connsiteX93" fmla="*/ 266939 w 1440493"/>
                <a:gd name="connsiteY93" fmla="*/ 1297421 h 1440000"/>
                <a:gd name="connsiteX94" fmla="*/ 338718 w 1440493"/>
                <a:gd name="connsiteY94" fmla="*/ 1327153 h 1440000"/>
                <a:gd name="connsiteX95" fmla="*/ 410497 w 1440493"/>
                <a:gd name="connsiteY95" fmla="*/ 1297421 h 1440000"/>
                <a:gd name="connsiteX96" fmla="*/ 414964 w 1440493"/>
                <a:gd name="connsiteY96" fmla="*/ 1290797 h 1440000"/>
                <a:gd name="connsiteX97" fmla="*/ 419019 w 1440493"/>
                <a:gd name="connsiteY97" fmla="*/ 1296886 h 1440000"/>
                <a:gd name="connsiteX98" fmla="*/ 489822 w 1440493"/>
                <a:gd name="connsiteY98" fmla="*/ 1327142 h 1440000"/>
                <a:gd name="connsiteX99" fmla="*/ 561492 w 1440493"/>
                <a:gd name="connsiteY99" fmla="*/ 1299001 h 1440000"/>
                <a:gd name="connsiteX100" fmla="*/ 567510 w 1440493"/>
                <a:gd name="connsiteY100" fmla="*/ 1290522 h 1440000"/>
                <a:gd name="connsiteX101" fmla="*/ 572161 w 1440493"/>
                <a:gd name="connsiteY101" fmla="*/ 1297421 h 1440000"/>
                <a:gd name="connsiteX102" fmla="*/ 643940 w 1440493"/>
                <a:gd name="connsiteY102" fmla="*/ 1327153 h 1440000"/>
                <a:gd name="connsiteX103" fmla="*/ 715719 w 1440493"/>
                <a:gd name="connsiteY103" fmla="*/ 1297421 h 1440000"/>
                <a:gd name="connsiteX104" fmla="*/ 720186 w 1440493"/>
                <a:gd name="connsiteY104" fmla="*/ 1290796 h 1440000"/>
                <a:gd name="connsiteX105" fmla="*/ 724242 w 1440493"/>
                <a:gd name="connsiteY105" fmla="*/ 1296886 h 1440000"/>
                <a:gd name="connsiteX106" fmla="*/ 795045 w 1440493"/>
                <a:gd name="connsiteY106" fmla="*/ 1327142 h 1440000"/>
                <a:gd name="connsiteX107" fmla="*/ 866715 w 1440493"/>
                <a:gd name="connsiteY107" fmla="*/ 1299001 h 1440000"/>
                <a:gd name="connsiteX108" fmla="*/ 872733 w 1440493"/>
                <a:gd name="connsiteY108" fmla="*/ 1290522 h 1440000"/>
                <a:gd name="connsiteX109" fmla="*/ 877384 w 1440493"/>
                <a:gd name="connsiteY109" fmla="*/ 1297421 h 1440000"/>
                <a:gd name="connsiteX110" fmla="*/ 949163 w 1440493"/>
                <a:gd name="connsiteY110" fmla="*/ 1327153 h 1440000"/>
                <a:gd name="connsiteX111" fmla="*/ 1020942 w 1440493"/>
                <a:gd name="connsiteY111" fmla="*/ 1297421 h 1440000"/>
                <a:gd name="connsiteX112" fmla="*/ 1025409 w 1440493"/>
                <a:gd name="connsiteY112" fmla="*/ 1290797 h 1440000"/>
                <a:gd name="connsiteX113" fmla="*/ 1029464 w 1440493"/>
                <a:gd name="connsiteY113" fmla="*/ 1296886 h 1440000"/>
                <a:gd name="connsiteX114" fmla="*/ 1100267 w 1440493"/>
                <a:gd name="connsiteY114" fmla="*/ 1327142 h 1440000"/>
                <a:gd name="connsiteX115" fmla="*/ 1171937 w 1440493"/>
                <a:gd name="connsiteY115" fmla="*/ 1299001 h 1440000"/>
                <a:gd name="connsiteX116" fmla="*/ 1177955 w 1440493"/>
                <a:gd name="connsiteY116" fmla="*/ 1290522 h 1440000"/>
                <a:gd name="connsiteX117" fmla="*/ 1182606 w 1440493"/>
                <a:gd name="connsiteY117" fmla="*/ 1297421 h 1440000"/>
                <a:gd name="connsiteX118" fmla="*/ 1254385 w 1440493"/>
                <a:gd name="connsiteY118" fmla="*/ 1327153 h 1440000"/>
                <a:gd name="connsiteX119" fmla="*/ 1355896 w 1440493"/>
                <a:gd name="connsiteY119" fmla="*/ 1225642 h 1440000"/>
                <a:gd name="connsiteX120" fmla="*/ 1305141 w 1440493"/>
                <a:gd name="connsiteY120" fmla="*/ 1225642 h 1440000"/>
                <a:gd name="connsiteX121" fmla="*/ 1254385 w 1440493"/>
                <a:gd name="connsiteY121" fmla="*/ 1276398 h 1440000"/>
                <a:gd name="connsiteX122" fmla="*/ 1203629 w 1440493"/>
                <a:gd name="connsiteY122" fmla="*/ 1225642 h 1440000"/>
                <a:gd name="connsiteX123" fmla="*/ 1203285 w 1440493"/>
                <a:gd name="connsiteY123" fmla="*/ 1225642 h 1440000"/>
                <a:gd name="connsiteX124" fmla="*/ 1195308 w 1440493"/>
                <a:gd name="connsiteY124" fmla="*/ 1186129 h 1440000"/>
                <a:gd name="connsiteX125" fmla="*/ 1193512 w 1440493"/>
                <a:gd name="connsiteY125" fmla="*/ 1183465 h 1440000"/>
                <a:gd name="connsiteX126" fmla="*/ 1200669 w 1440493"/>
                <a:gd name="connsiteY126" fmla="*/ 1172718 h 1440000"/>
                <a:gd name="connsiteX127" fmla="*/ 1253266 w 1440493"/>
                <a:gd name="connsiteY127" fmla="*/ 1150242 h 1440000"/>
                <a:gd name="connsiteX128" fmla="*/ 1329760 w 1440493"/>
                <a:gd name="connsiteY128" fmla="*/ 1223404 h 1440000"/>
                <a:gd name="connsiteX129" fmla="*/ 1355851 w 1440493"/>
                <a:gd name="connsiteY129" fmla="*/ 1222629 h 1440000"/>
                <a:gd name="connsiteX130" fmla="*/ 1252878 w 1440493"/>
                <a:gd name="connsiteY130" fmla="*/ 1124142 h 1440000"/>
                <a:gd name="connsiteX131" fmla="*/ 1182075 w 1440493"/>
                <a:gd name="connsiteY131" fmla="*/ 1154398 h 1440000"/>
                <a:gd name="connsiteX132" fmla="*/ 1178020 w 1440493"/>
                <a:gd name="connsiteY132" fmla="*/ 1160488 h 1440000"/>
                <a:gd name="connsiteX133" fmla="*/ 1173553 w 1440493"/>
                <a:gd name="connsiteY133" fmla="*/ 1153863 h 1440000"/>
                <a:gd name="connsiteX134" fmla="*/ 1101774 w 1440493"/>
                <a:gd name="connsiteY134" fmla="*/ 1124131 h 1440000"/>
                <a:gd name="connsiteX135" fmla="*/ 1029995 w 1440493"/>
                <a:gd name="connsiteY135" fmla="*/ 1153863 h 1440000"/>
                <a:gd name="connsiteX136" fmla="*/ 1025344 w 1440493"/>
                <a:gd name="connsiteY136" fmla="*/ 1160762 h 1440000"/>
                <a:gd name="connsiteX137" fmla="*/ 1019326 w 1440493"/>
                <a:gd name="connsiteY137" fmla="*/ 1152283 h 1440000"/>
                <a:gd name="connsiteX138" fmla="*/ 947656 w 1440493"/>
                <a:gd name="connsiteY138" fmla="*/ 1124142 h 1440000"/>
                <a:gd name="connsiteX139" fmla="*/ 876853 w 1440493"/>
                <a:gd name="connsiteY139" fmla="*/ 1154398 h 1440000"/>
                <a:gd name="connsiteX140" fmla="*/ 872798 w 1440493"/>
                <a:gd name="connsiteY140" fmla="*/ 1160488 h 1440000"/>
                <a:gd name="connsiteX141" fmla="*/ 868331 w 1440493"/>
                <a:gd name="connsiteY141" fmla="*/ 1153863 h 1440000"/>
                <a:gd name="connsiteX142" fmla="*/ 796552 w 1440493"/>
                <a:gd name="connsiteY142" fmla="*/ 1124131 h 1440000"/>
                <a:gd name="connsiteX143" fmla="*/ 724773 w 1440493"/>
                <a:gd name="connsiteY143" fmla="*/ 1153863 h 1440000"/>
                <a:gd name="connsiteX144" fmla="*/ 720121 w 1440493"/>
                <a:gd name="connsiteY144" fmla="*/ 1160763 h 1440000"/>
                <a:gd name="connsiteX145" fmla="*/ 714103 w 1440493"/>
                <a:gd name="connsiteY145" fmla="*/ 1152283 h 1440000"/>
                <a:gd name="connsiteX146" fmla="*/ 642433 w 1440493"/>
                <a:gd name="connsiteY146" fmla="*/ 1124142 h 1440000"/>
                <a:gd name="connsiteX147" fmla="*/ 571630 w 1440493"/>
                <a:gd name="connsiteY147" fmla="*/ 1154398 h 1440000"/>
                <a:gd name="connsiteX148" fmla="*/ 567575 w 1440493"/>
                <a:gd name="connsiteY148" fmla="*/ 1160488 h 1440000"/>
                <a:gd name="connsiteX149" fmla="*/ 563108 w 1440493"/>
                <a:gd name="connsiteY149" fmla="*/ 1153863 h 1440000"/>
                <a:gd name="connsiteX150" fmla="*/ 491329 w 1440493"/>
                <a:gd name="connsiteY150" fmla="*/ 1124131 h 1440000"/>
                <a:gd name="connsiteX151" fmla="*/ 419550 w 1440493"/>
                <a:gd name="connsiteY151" fmla="*/ 1153863 h 1440000"/>
                <a:gd name="connsiteX152" fmla="*/ 414899 w 1440493"/>
                <a:gd name="connsiteY152" fmla="*/ 1160762 h 1440000"/>
                <a:gd name="connsiteX153" fmla="*/ 408881 w 1440493"/>
                <a:gd name="connsiteY153" fmla="*/ 1152283 h 1440000"/>
                <a:gd name="connsiteX154" fmla="*/ 337211 w 1440493"/>
                <a:gd name="connsiteY154" fmla="*/ 1124142 h 1440000"/>
                <a:gd name="connsiteX155" fmla="*/ 266408 w 1440493"/>
                <a:gd name="connsiteY155" fmla="*/ 1154398 h 1440000"/>
                <a:gd name="connsiteX156" fmla="*/ 262353 w 1440493"/>
                <a:gd name="connsiteY156" fmla="*/ 1160488 h 1440000"/>
                <a:gd name="connsiteX157" fmla="*/ 257886 w 1440493"/>
                <a:gd name="connsiteY157" fmla="*/ 1153863 h 1440000"/>
                <a:gd name="connsiteX158" fmla="*/ 186107 w 1440493"/>
                <a:gd name="connsiteY158" fmla="*/ 1124131 h 1440000"/>
                <a:gd name="connsiteX159" fmla="*/ 725458 w 1440493"/>
                <a:gd name="connsiteY159" fmla="*/ 642022 h 1440000"/>
                <a:gd name="connsiteX160" fmla="*/ 591694 w 1440493"/>
                <a:gd name="connsiteY160" fmla="*/ 775786 h 1440000"/>
                <a:gd name="connsiteX161" fmla="*/ 591694 w 1440493"/>
                <a:gd name="connsiteY161" fmla="*/ 824725 h 1440000"/>
                <a:gd name="connsiteX162" fmla="*/ 640633 w 1440493"/>
                <a:gd name="connsiteY162" fmla="*/ 824725 h 1440000"/>
                <a:gd name="connsiteX163" fmla="*/ 694877 w 1440493"/>
                <a:gd name="connsiteY163" fmla="*/ 770480 h 1440000"/>
                <a:gd name="connsiteX164" fmla="*/ 694877 w 1440493"/>
                <a:gd name="connsiteY164" fmla="*/ 1010570 h 1440000"/>
                <a:gd name="connsiteX165" fmla="*/ 725018 w 1440493"/>
                <a:gd name="connsiteY165" fmla="*/ 1040711 h 1440000"/>
                <a:gd name="connsiteX166" fmla="*/ 725018 w 1440493"/>
                <a:gd name="connsiteY166" fmla="*/ 1040712 h 1440000"/>
                <a:gd name="connsiteX167" fmla="*/ 755160 w 1440493"/>
                <a:gd name="connsiteY167" fmla="*/ 1010570 h 1440000"/>
                <a:gd name="connsiteX168" fmla="*/ 755160 w 1440493"/>
                <a:gd name="connsiteY168" fmla="*/ 769369 h 1440000"/>
                <a:gd name="connsiteX169" fmla="*/ 810515 w 1440493"/>
                <a:gd name="connsiteY169" fmla="*/ 824725 h 1440000"/>
                <a:gd name="connsiteX170" fmla="*/ 859454 w 1440493"/>
                <a:gd name="connsiteY170" fmla="*/ 824725 h 1440000"/>
                <a:gd name="connsiteX171" fmla="*/ 869590 w 1440493"/>
                <a:gd name="connsiteY171" fmla="*/ 800255 h 1440000"/>
                <a:gd name="connsiteX172" fmla="*/ 859454 w 1440493"/>
                <a:gd name="connsiteY172" fmla="*/ 775786 h 1440000"/>
                <a:gd name="connsiteX173" fmla="*/ 725690 w 1440493"/>
                <a:gd name="connsiteY173" fmla="*/ 642022 h 1440000"/>
                <a:gd name="connsiteX174" fmla="*/ 725574 w 1440493"/>
                <a:gd name="connsiteY174" fmla="*/ 642138 h 1440000"/>
                <a:gd name="connsiteX175" fmla="*/ 936833 w 1440493"/>
                <a:gd name="connsiteY175" fmla="*/ 579699 h 1440000"/>
                <a:gd name="connsiteX176" fmla="*/ 936833 w 1440493"/>
                <a:gd name="connsiteY176" fmla="*/ 579863 h 1440000"/>
                <a:gd name="connsiteX177" fmla="*/ 936669 w 1440493"/>
                <a:gd name="connsiteY177" fmla="*/ 579863 h 1440000"/>
                <a:gd name="connsiteX178" fmla="*/ 936669 w 1440493"/>
                <a:gd name="connsiteY178" fmla="*/ 769034 h 1440000"/>
                <a:gd name="connsiteX179" fmla="*/ 971274 w 1440493"/>
                <a:gd name="connsiteY179" fmla="*/ 803639 h 1440000"/>
                <a:gd name="connsiteX180" fmla="*/ 1005879 w 1440493"/>
                <a:gd name="connsiteY180" fmla="*/ 769034 h 1440000"/>
                <a:gd name="connsiteX181" fmla="*/ 1005879 w 1440493"/>
                <a:gd name="connsiteY181" fmla="*/ 692321 h 1440000"/>
                <a:gd name="connsiteX182" fmla="*/ 1175648 w 1440493"/>
                <a:gd name="connsiteY182" fmla="*/ 862090 h 1440000"/>
                <a:gd name="connsiteX183" fmla="*/ 1218274 w 1440493"/>
                <a:gd name="connsiteY183" fmla="*/ 862090 h 1440000"/>
                <a:gd name="connsiteX184" fmla="*/ 1218274 w 1440493"/>
                <a:gd name="connsiteY184" fmla="*/ 862090 h 1440000"/>
                <a:gd name="connsiteX185" fmla="*/ 1218274 w 1440493"/>
                <a:gd name="connsiteY185" fmla="*/ 819463 h 1440000"/>
                <a:gd name="connsiteX186" fmla="*/ 1047720 w 1440493"/>
                <a:gd name="connsiteY186" fmla="*/ 648909 h 1440000"/>
                <a:gd name="connsiteX187" fmla="*/ 1126004 w 1440493"/>
                <a:gd name="connsiteY187" fmla="*/ 648909 h 1440000"/>
                <a:gd name="connsiteX188" fmla="*/ 1160609 w 1440493"/>
                <a:gd name="connsiteY188" fmla="*/ 614304 h 1440000"/>
                <a:gd name="connsiteX189" fmla="*/ 1150473 w 1440493"/>
                <a:gd name="connsiteY189" fmla="*/ 589834 h 1440000"/>
                <a:gd name="connsiteX190" fmla="*/ 1126004 w 1440493"/>
                <a:gd name="connsiteY190" fmla="*/ 579699 h 1440000"/>
                <a:gd name="connsiteX191" fmla="*/ 534254 w 1440493"/>
                <a:gd name="connsiteY191" fmla="*/ 573055 h 1440000"/>
                <a:gd name="connsiteX192" fmla="*/ 345083 w 1440493"/>
                <a:gd name="connsiteY192" fmla="*/ 573055 h 1440000"/>
                <a:gd name="connsiteX193" fmla="*/ 310478 w 1440493"/>
                <a:gd name="connsiteY193" fmla="*/ 607660 h 1440000"/>
                <a:gd name="connsiteX194" fmla="*/ 345083 w 1440493"/>
                <a:gd name="connsiteY194" fmla="*/ 642265 h 1440000"/>
                <a:gd name="connsiteX195" fmla="*/ 421796 w 1440493"/>
                <a:gd name="connsiteY195" fmla="*/ 642265 h 1440000"/>
                <a:gd name="connsiteX196" fmla="*/ 252027 w 1440493"/>
                <a:gd name="connsiteY196" fmla="*/ 812034 h 1440000"/>
                <a:gd name="connsiteX197" fmla="*/ 252027 w 1440493"/>
                <a:gd name="connsiteY197" fmla="*/ 854661 h 1440000"/>
                <a:gd name="connsiteX198" fmla="*/ 252027 w 1440493"/>
                <a:gd name="connsiteY198" fmla="*/ 854661 h 1440000"/>
                <a:gd name="connsiteX199" fmla="*/ 294653 w 1440493"/>
                <a:gd name="connsiteY199" fmla="*/ 854661 h 1440000"/>
                <a:gd name="connsiteX200" fmla="*/ 465208 w 1440493"/>
                <a:gd name="connsiteY200" fmla="*/ 684106 h 1440000"/>
                <a:gd name="connsiteX201" fmla="*/ 465208 w 1440493"/>
                <a:gd name="connsiteY201" fmla="*/ 762391 h 1440000"/>
                <a:gd name="connsiteX202" fmla="*/ 499813 w 1440493"/>
                <a:gd name="connsiteY202" fmla="*/ 796996 h 1440000"/>
                <a:gd name="connsiteX203" fmla="*/ 524282 w 1440493"/>
                <a:gd name="connsiteY203" fmla="*/ 786860 h 1440000"/>
                <a:gd name="connsiteX204" fmla="*/ 534418 w 1440493"/>
                <a:gd name="connsiteY204" fmla="*/ 762391 h 1440000"/>
                <a:gd name="connsiteX205" fmla="*/ 534418 w 1440493"/>
                <a:gd name="connsiteY205" fmla="*/ 573219 h 1440000"/>
                <a:gd name="connsiteX206" fmla="*/ 534254 w 1440493"/>
                <a:gd name="connsiteY206" fmla="*/ 573220 h 1440000"/>
                <a:gd name="connsiteX207" fmla="*/ 720085 w 1440493"/>
                <a:gd name="connsiteY207" fmla="*/ 56065 h 1440000"/>
                <a:gd name="connsiteX208" fmla="*/ 535190 w 1440493"/>
                <a:gd name="connsiteY208" fmla="*/ 240960 h 1440000"/>
                <a:gd name="connsiteX209" fmla="*/ 535190 w 1440493"/>
                <a:gd name="connsiteY209" fmla="*/ 308606 h 1440000"/>
                <a:gd name="connsiteX210" fmla="*/ 602836 w 1440493"/>
                <a:gd name="connsiteY210" fmla="*/ 308606 h 1440000"/>
                <a:gd name="connsiteX211" fmla="*/ 677815 w 1440493"/>
                <a:gd name="connsiteY211" fmla="*/ 233627 h 1440000"/>
                <a:gd name="connsiteX212" fmla="*/ 677815 w 1440493"/>
                <a:gd name="connsiteY212" fmla="*/ 565491 h 1440000"/>
                <a:gd name="connsiteX213" fmla="*/ 719478 w 1440493"/>
                <a:gd name="connsiteY213" fmla="*/ 607154 h 1440000"/>
                <a:gd name="connsiteX214" fmla="*/ 719478 w 1440493"/>
                <a:gd name="connsiteY214" fmla="*/ 607155 h 1440000"/>
                <a:gd name="connsiteX215" fmla="*/ 761141 w 1440493"/>
                <a:gd name="connsiteY215" fmla="*/ 565491 h 1440000"/>
                <a:gd name="connsiteX216" fmla="*/ 761141 w 1440493"/>
                <a:gd name="connsiteY216" fmla="*/ 232091 h 1440000"/>
                <a:gd name="connsiteX217" fmla="*/ 837656 w 1440493"/>
                <a:gd name="connsiteY217" fmla="*/ 308607 h 1440000"/>
                <a:gd name="connsiteX218" fmla="*/ 905302 w 1440493"/>
                <a:gd name="connsiteY218" fmla="*/ 308607 h 1440000"/>
                <a:gd name="connsiteX219" fmla="*/ 919312 w 1440493"/>
                <a:gd name="connsiteY219" fmla="*/ 274784 h 1440000"/>
                <a:gd name="connsiteX220" fmla="*/ 905302 w 1440493"/>
                <a:gd name="connsiteY220" fmla="*/ 240961 h 1440000"/>
                <a:gd name="connsiteX221" fmla="*/ 720406 w 1440493"/>
                <a:gd name="connsiteY221" fmla="*/ 56065 h 1440000"/>
                <a:gd name="connsiteX222" fmla="*/ 720246 w 1440493"/>
                <a:gd name="connsiteY222" fmla="*/ 56225 h 1440000"/>
                <a:gd name="connsiteX223" fmla="*/ 0 w 1440493"/>
                <a:gd name="connsiteY223" fmla="*/ 0 h 1440000"/>
                <a:gd name="connsiteX224" fmla="*/ 1440493 w 1440493"/>
                <a:gd name="connsiteY224" fmla="*/ 0 h 1440000"/>
                <a:gd name="connsiteX225" fmla="*/ 1440493 w 1440493"/>
                <a:gd name="connsiteY225" fmla="*/ 1440000 h 1440000"/>
                <a:gd name="connsiteX226" fmla="*/ 0 w 1440493"/>
                <a:gd name="connsiteY226"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440493" h="1440000">
                  <a:moveTo>
                    <a:pt x="1101774" y="1174886"/>
                  </a:moveTo>
                  <a:cubicBezTo>
                    <a:pt x="1129806" y="1174886"/>
                    <a:pt x="1152530" y="1197610"/>
                    <a:pt x="1152530" y="1225642"/>
                  </a:cubicBezTo>
                  <a:lnTo>
                    <a:pt x="1152874" y="1225642"/>
                  </a:lnTo>
                  <a:cubicBezTo>
                    <a:pt x="1152874" y="1239658"/>
                    <a:pt x="1155715" y="1253010"/>
                    <a:pt x="1160851" y="1265155"/>
                  </a:cubicBezTo>
                  <a:lnTo>
                    <a:pt x="1162643" y="1267812"/>
                  </a:lnTo>
                  <a:lnTo>
                    <a:pt x="1153896" y="1280137"/>
                  </a:lnTo>
                  <a:cubicBezTo>
                    <a:pt x="1140076" y="1293355"/>
                    <a:pt x="1121258" y="1301348"/>
                    <a:pt x="1100655" y="1301042"/>
                  </a:cubicBezTo>
                  <a:cubicBezTo>
                    <a:pt x="1080052" y="1300736"/>
                    <a:pt x="1061480" y="1292189"/>
                    <a:pt x="1048058" y="1278567"/>
                  </a:cubicBezTo>
                  <a:lnTo>
                    <a:pt x="1040901" y="1267819"/>
                  </a:lnTo>
                  <a:lnTo>
                    <a:pt x="1042697" y="1265155"/>
                  </a:lnTo>
                  <a:cubicBezTo>
                    <a:pt x="1047834" y="1253010"/>
                    <a:pt x="1050674" y="1239658"/>
                    <a:pt x="1050674" y="1225642"/>
                  </a:cubicBezTo>
                  <a:lnTo>
                    <a:pt x="1051018" y="1225642"/>
                  </a:lnTo>
                  <a:cubicBezTo>
                    <a:pt x="1051018" y="1197610"/>
                    <a:pt x="1073742" y="1174886"/>
                    <a:pt x="1101774" y="1174886"/>
                  </a:cubicBezTo>
                  <a:close/>
                  <a:moveTo>
                    <a:pt x="796552" y="1174886"/>
                  </a:moveTo>
                  <a:cubicBezTo>
                    <a:pt x="824584" y="1174886"/>
                    <a:pt x="847308" y="1197610"/>
                    <a:pt x="847308" y="1225642"/>
                  </a:cubicBezTo>
                  <a:lnTo>
                    <a:pt x="847652" y="1225642"/>
                  </a:lnTo>
                  <a:cubicBezTo>
                    <a:pt x="847652" y="1239658"/>
                    <a:pt x="850493" y="1253010"/>
                    <a:pt x="855629" y="1265155"/>
                  </a:cubicBezTo>
                  <a:lnTo>
                    <a:pt x="857421" y="1267812"/>
                  </a:lnTo>
                  <a:lnTo>
                    <a:pt x="848674" y="1280137"/>
                  </a:lnTo>
                  <a:cubicBezTo>
                    <a:pt x="834854" y="1293355"/>
                    <a:pt x="816036" y="1301348"/>
                    <a:pt x="795433" y="1301042"/>
                  </a:cubicBezTo>
                  <a:cubicBezTo>
                    <a:pt x="774830" y="1300736"/>
                    <a:pt x="756258" y="1292189"/>
                    <a:pt x="742836" y="1278567"/>
                  </a:cubicBezTo>
                  <a:lnTo>
                    <a:pt x="735678" y="1267818"/>
                  </a:lnTo>
                  <a:lnTo>
                    <a:pt x="737474" y="1265155"/>
                  </a:lnTo>
                  <a:cubicBezTo>
                    <a:pt x="742611" y="1253010"/>
                    <a:pt x="745451" y="1239658"/>
                    <a:pt x="745451" y="1225642"/>
                  </a:cubicBezTo>
                  <a:lnTo>
                    <a:pt x="745796" y="1225642"/>
                  </a:lnTo>
                  <a:cubicBezTo>
                    <a:pt x="745796" y="1197610"/>
                    <a:pt x="768520" y="1174886"/>
                    <a:pt x="796552" y="1174886"/>
                  </a:cubicBezTo>
                  <a:close/>
                  <a:moveTo>
                    <a:pt x="491329" y="1174886"/>
                  </a:moveTo>
                  <a:cubicBezTo>
                    <a:pt x="519361" y="1174886"/>
                    <a:pt x="542085" y="1197610"/>
                    <a:pt x="542085" y="1225642"/>
                  </a:cubicBezTo>
                  <a:lnTo>
                    <a:pt x="542429" y="1225642"/>
                  </a:lnTo>
                  <a:cubicBezTo>
                    <a:pt x="542429" y="1239658"/>
                    <a:pt x="545270" y="1253010"/>
                    <a:pt x="550406" y="1265155"/>
                  </a:cubicBezTo>
                  <a:lnTo>
                    <a:pt x="552198" y="1267812"/>
                  </a:lnTo>
                  <a:lnTo>
                    <a:pt x="543451" y="1280137"/>
                  </a:lnTo>
                  <a:cubicBezTo>
                    <a:pt x="529631" y="1293355"/>
                    <a:pt x="510813" y="1301348"/>
                    <a:pt x="490210" y="1301042"/>
                  </a:cubicBezTo>
                  <a:cubicBezTo>
                    <a:pt x="469607" y="1300736"/>
                    <a:pt x="451035" y="1292189"/>
                    <a:pt x="437613" y="1278567"/>
                  </a:cubicBezTo>
                  <a:lnTo>
                    <a:pt x="430456" y="1267819"/>
                  </a:lnTo>
                  <a:lnTo>
                    <a:pt x="432252" y="1265155"/>
                  </a:lnTo>
                  <a:cubicBezTo>
                    <a:pt x="437389" y="1253010"/>
                    <a:pt x="440229" y="1239658"/>
                    <a:pt x="440229" y="1225642"/>
                  </a:cubicBezTo>
                  <a:lnTo>
                    <a:pt x="440573" y="1225642"/>
                  </a:lnTo>
                  <a:cubicBezTo>
                    <a:pt x="440573" y="1197610"/>
                    <a:pt x="463297" y="1174886"/>
                    <a:pt x="491329" y="1174886"/>
                  </a:cubicBezTo>
                  <a:close/>
                  <a:moveTo>
                    <a:pt x="186107" y="1174886"/>
                  </a:moveTo>
                  <a:cubicBezTo>
                    <a:pt x="214139" y="1174886"/>
                    <a:pt x="236863" y="1197610"/>
                    <a:pt x="236863" y="1225642"/>
                  </a:cubicBezTo>
                  <a:lnTo>
                    <a:pt x="237207" y="1225642"/>
                  </a:lnTo>
                  <a:cubicBezTo>
                    <a:pt x="237207" y="1239658"/>
                    <a:pt x="240048" y="1253010"/>
                    <a:pt x="245184" y="1265155"/>
                  </a:cubicBezTo>
                  <a:lnTo>
                    <a:pt x="246976" y="1267812"/>
                  </a:lnTo>
                  <a:lnTo>
                    <a:pt x="238229" y="1280137"/>
                  </a:lnTo>
                  <a:cubicBezTo>
                    <a:pt x="224409" y="1293355"/>
                    <a:pt x="205591" y="1301348"/>
                    <a:pt x="184988" y="1301042"/>
                  </a:cubicBezTo>
                  <a:cubicBezTo>
                    <a:pt x="143782" y="1300430"/>
                    <a:pt x="110699" y="1266853"/>
                    <a:pt x="110699" y="1225642"/>
                  </a:cubicBezTo>
                  <a:lnTo>
                    <a:pt x="135351" y="1225642"/>
                  </a:lnTo>
                  <a:cubicBezTo>
                    <a:pt x="135351" y="1197610"/>
                    <a:pt x="158075" y="1174886"/>
                    <a:pt x="186107" y="1174886"/>
                  </a:cubicBezTo>
                  <a:close/>
                  <a:moveTo>
                    <a:pt x="948044" y="1150242"/>
                  </a:moveTo>
                  <a:cubicBezTo>
                    <a:pt x="968647" y="1149937"/>
                    <a:pt x="987465" y="1157929"/>
                    <a:pt x="1001285" y="1171147"/>
                  </a:cubicBezTo>
                  <a:lnTo>
                    <a:pt x="1010032" y="1183472"/>
                  </a:lnTo>
                  <a:lnTo>
                    <a:pt x="1008240" y="1186129"/>
                  </a:lnTo>
                  <a:cubicBezTo>
                    <a:pt x="1003104" y="1198274"/>
                    <a:pt x="1000263" y="1211626"/>
                    <a:pt x="1000263" y="1225642"/>
                  </a:cubicBezTo>
                  <a:lnTo>
                    <a:pt x="999919" y="1225642"/>
                  </a:lnTo>
                  <a:cubicBezTo>
                    <a:pt x="999919" y="1253674"/>
                    <a:pt x="977195" y="1276398"/>
                    <a:pt x="949163" y="1276398"/>
                  </a:cubicBezTo>
                  <a:cubicBezTo>
                    <a:pt x="921131" y="1276398"/>
                    <a:pt x="898407" y="1253674"/>
                    <a:pt x="898407" y="1225642"/>
                  </a:cubicBezTo>
                  <a:lnTo>
                    <a:pt x="898063" y="1225642"/>
                  </a:lnTo>
                  <a:cubicBezTo>
                    <a:pt x="898063" y="1211626"/>
                    <a:pt x="895223" y="1198274"/>
                    <a:pt x="890086" y="1186129"/>
                  </a:cubicBezTo>
                  <a:lnTo>
                    <a:pt x="888290" y="1183465"/>
                  </a:lnTo>
                  <a:lnTo>
                    <a:pt x="895447" y="1172718"/>
                  </a:lnTo>
                  <a:cubicBezTo>
                    <a:pt x="908869" y="1159095"/>
                    <a:pt x="927441" y="1150548"/>
                    <a:pt x="948044" y="1150242"/>
                  </a:cubicBezTo>
                  <a:close/>
                  <a:moveTo>
                    <a:pt x="642821" y="1150242"/>
                  </a:moveTo>
                  <a:cubicBezTo>
                    <a:pt x="663424" y="1149937"/>
                    <a:pt x="682242" y="1157929"/>
                    <a:pt x="696062" y="1171147"/>
                  </a:cubicBezTo>
                  <a:lnTo>
                    <a:pt x="704809" y="1183473"/>
                  </a:lnTo>
                  <a:lnTo>
                    <a:pt x="703018" y="1186129"/>
                  </a:lnTo>
                  <a:cubicBezTo>
                    <a:pt x="697882" y="1198274"/>
                    <a:pt x="695041" y="1211626"/>
                    <a:pt x="695041" y="1225642"/>
                  </a:cubicBezTo>
                  <a:lnTo>
                    <a:pt x="694696" y="1225642"/>
                  </a:lnTo>
                  <a:cubicBezTo>
                    <a:pt x="694696" y="1253674"/>
                    <a:pt x="671972" y="1276398"/>
                    <a:pt x="643940" y="1276398"/>
                  </a:cubicBezTo>
                  <a:cubicBezTo>
                    <a:pt x="615908" y="1276398"/>
                    <a:pt x="593184" y="1253674"/>
                    <a:pt x="593184" y="1225642"/>
                  </a:cubicBezTo>
                  <a:lnTo>
                    <a:pt x="592840" y="1225642"/>
                  </a:lnTo>
                  <a:cubicBezTo>
                    <a:pt x="592840" y="1211626"/>
                    <a:pt x="590000" y="1198274"/>
                    <a:pt x="584863" y="1186129"/>
                  </a:cubicBezTo>
                  <a:lnTo>
                    <a:pt x="583067" y="1183465"/>
                  </a:lnTo>
                  <a:lnTo>
                    <a:pt x="590224" y="1172718"/>
                  </a:lnTo>
                  <a:cubicBezTo>
                    <a:pt x="603646" y="1159095"/>
                    <a:pt x="622218" y="1150548"/>
                    <a:pt x="642821" y="1150242"/>
                  </a:cubicBezTo>
                  <a:close/>
                  <a:moveTo>
                    <a:pt x="337599" y="1150242"/>
                  </a:moveTo>
                  <a:cubicBezTo>
                    <a:pt x="358202" y="1149937"/>
                    <a:pt x="377020" y="1157929"/>
                    <a:pt x="390840" y="1171147"/>
                  </a:cubicBezTo>
                  <a:lnTo>
                    <a:pt x="399587" y="1183472"/>
                  </a:lnTo>
                  <a:lnTo>
                    <a:pt x="397795" y="1186129"/>
                  </a:lnTo>
                  <a:cubicBezTo>
                    <a:pt x="392659" y="1198274"/>
                    <a:pt x="389818" y="1211626"/>
                    <a:pt x="389818" y="1225642"/>
                  </a:cubicBezTo>
                  <a:lnTo>
                    <a:pt x="389474" y="1225642"/>
                  </a:lnTo>
                  <a:cubicBezTo>
                    <a:pt x="389474" y="1253674"/>
                    <a:pt x="366750" y="1276398"/>
                    <a:pt x="338718" y="1276398"/>
                  </a:cubicBezTo>
                  <a:cubicBezTo>
                    <a:pt x="310686" y="1276398"/>
                    <a:pt x="287962" y="1253674"/>
                    <a:pt x="287962" y="1225642"/>
                  </a:cubicBezTo>
                  <a:lnTo>
                    <a:pt x="287618" y="1225642"/>
                  </a:lnTo>
                  <a:cubicBezTo>
                    <a:pt x="287618" y="1211626"/>
                    <a:pt x="284778" y="1198274"/>
                    <a:pt x="279641" y="1186129"/>
                  </a:cubicBezTo>
                  <a:lnTo>
                    <a:pt x="277845" y="1183465"/>
                  </a:lnTo>
                  <a:lnTo>
                    <a:pt x="285002" y="1172718"/>
                  </a:lnTo>
                  <a:cubicBezTo>
                    <a:pt x="298424" y="1159095"/>
                    <a:pt x="316996" y="1150548"/>
                    <a:pt x="337599" y="1150242"/>
                  </a:cubicBezTo>
                  <a:close/>
                  <a:moveTo>
                    <a:pt x="186107" y="1124131"/>
                  </a:moveTo>
                  <a:cubicBezTo>
                    <a:pt x="130044" y="1124131"/>
                    <a:pt x="84596" y="1169579"/>
                    <a:pt x="84596" y="1225642"/>
                  </a:cubicBezTo>
                  <a:cubicBezTo>
                    <a:pt x="84596" y="1281117"/>
                    <a:pt x="129131" y="1326318"/>
                    <a:pt x="184600" y="1327142"/>
                  </a:cubicBezTo>
                  <a:cubicBezTo>
                    <a:pt x="212335" y="1327554"/>
                    <a:pt x="237666" y="1316795"/>
                    <a:pt x="256270" y="1299001"/>
                  </a:cubicBezTo>
                  <a:lnTo>
                    <a:pt x="262288" y="1290522"/>
                  </a:lnTo>
                  <a:lnTo>
                    <a:pt x="266939" y="1297421"/>
                  </a:lnTo>
                  <a:cubicBezTo>
                    <a:pt x="285309" y="1315791"/>
                    <a:pt x="310687" y="1327153"/>
                    <a:pt x="338718" y="1327153"/>
                  </a:cubicBezTo>
                  <a:cubicBezTo>
                    <a:pt x="366750" y="1327153"/>
                    <a:pt x="392127" y="1315791"/>
                    <a:pt x="410497" y="1297421"/>
                  </a:cubicBezTo>
                  <a:lnTo>
                    <a:pt x="414964" y="1290797"/>
                  </a:lnTo>
                  <a:lnTo>
                    <a:pt x="419019" y="1296886"/>
                  </a:lnTo>
                  <a:cubicBezTo>
                    <a:pt x="437087" y="1315224"/>
                    <a:pt x="462088" y="1326730"/>
                    <a:pt x="489822" y="1327142"/>
                  </a:cubicBezTo>
                  <a:cubicBezTo>
                    <a:pt x="517557" y="1327554"/>
                    <a:pt x="542888" y="1316795"/>
                    <a:pt x="561492" y="1299001"/>
                  </a:cubicBezTo>
                  <a:lnTo>
                    <a:pt x="567510" y="1290522"/>
                  </a:lnTo>
                  <a:lnTo>
                    <a:pt x="572161" y="1297421"/>
                  </a:lnTo>
                  <a:cubicBezTo>
                    <a:pt x="590531" y="1315791"/>
                    <a:pt x="615909" y="1327153"/>
                    <a:pt x="643940" y="1327153"/>
                  </a:cubicBezTo>
                  <a:cubicBezTo>
                    <a:pt x="671972" y="1327153"/>
                    <a:pt x="697349" y="1315791"/>
                    <a:pt x="715719" y="1297421"/>
                  </a:cubicBezTo>
                  <a:lnTo>
                    <a:pt x="720186" y="1290796"/>
                  </a:lnTo>
                  <a:lnTo>
                    <a:pt x="724242" y="1296886"/>
                  </a:lnTo>
                  <a:cubicBezTo>
                    <a:pt x="742310" y="1315224"/>
                    <a:pt x="767311" y="1326730"/>
                    <a:pt x="795045" y="1327142"/>
                  </a:cubicBezTo>
                  <a:cubicBezTo>
                    <a:pt x="822780" y="1327554"/>
                    <a:pt x="848111" y="1316795"/>
                    <a:pt x="866715" y="1299001"/>
                  </a:cubicBezTo>
                  <a:lnTo>
                    <a:pt x="872733" y="1290522"/>
                  </a:lnTo>
                  <a:lnTo>
                    <a:pt x="877384" y="1297421"/>
                  </a:lnTo>
                  <a:cubicBezTo>
                    <a:pt x="895754" y="1315791"/>
                    <a:pt x="921132" y="1327153"/>
                    <a:pt x="949163" y="1327153"/>
                  </a:cubicBezTo>
                  <a:cubicBezTo>
                    <a:pt x="977195" y="1327153"/>
                    <a:pt x="1002572" y="1315791"/>
                    <a:pt x="1020942" y="1297421"/>
                  </a:cubicBezTo>
                  <a:lnTo>
                    <a:pt x="1025409" y="1290797"/>
                  </a:lnTo>
                  <a:lnTo>
                    <a:pt x="1029464" y="1296886"/>
                  </a:lnTo>
                  <a:cubicBezTo>
                    <a:pt x="1047532" y="1315224"/>
                    <a:pt x="1072533" y="1326730"/>
                    <a:pt x="1100267" y="1327142"/>
                  </a:cubicBezTo>
                  <a:cubicBezTo>
                    <a:pt x="1128002" y="1327554"/>
                    <a:pt x="1153333" y="1316795"/>
                    <a:pt x="1171937" y="1299001"/>
                  </a:cubicBezTo>
                  <a:lnTo>
                    <a:pt x="1177955" y="1290522"/>
                  </a:lnTo>
                  <a:lnTo>
                    <a:pt x="1182606" y="1297421"/>
                  </a:lnTo>
                  <a:cubicBezTo>
                    <a:pt x="1200976" y="1315791"/>
                    <a:pt x="1226354" y="1327153"/>
                    <a:pt x="1254385" y="1327153"/>
                  </a:cubicBezTo>
                  <a:cubicBezTo>
                    <a:pt x="1310448" y="1327153"/>
                    <a:pt x="1355896" y="1281705"/>
                    <a:pt x="1355896" y="1225642"/>
                  </a:cubicBezTo>
                  <a:lnTo>
                    <a:pt x="1305141" y="1225642"/>
                  </a:lnTo>
                  <a:cubicBezTo>
                    <a:pt x="1305141" y="1253674"/>
                    <a:pt x="1282417" y="1276398"/>
                    <a:pt x="1254385" y="1276398"/>
                  </a:cubicBezTo>
                  <a:cubicBezTo>
                    <a:pt x="1226353" y="1276398"/>
                    <a:pt x="1203629" y="1253674"/>
                    <a:pt x="1203629" y="1225642"/>
                  </a:cubicBezTo>
                  <a:lnTo>
                    <a:pt x="1203285" y="1225642"/>
                  </a:lnTo>
                  <a:cubicBezTo>
                    <a:pt x="1203285" y="1211626"/>
                    <a:pt x="1200445" y="1198274"/>
                    <a:pt x="1195308" y="1186129"/>
                  </a:cubicBezTo>
                  <a:lnTo>
                    <a:pt x="1193512" y="1183465"/>
                  </a:lnTo>
                  <a:lnTo>
                    <a:pt x="1200669" y="1172718"/>
                  </a:lnTo>
                  <a:cubicBezTo>
                    <a:pt x="1214091" y="1159095"/>
                    <a:pt x="1232663" y="1150548"/>
                    <a:pt x="1253266" y="1150242"/>
                  </a:cubicBezTo>
                  <a:cubicBezTo>
                    <a:pt x="1294472" y="1149631"/>
                    <a:pt x="1328537" y="1182212"/>
                    <a:pt x="1329760" y="1223404"/>
                  </a:cubicBezTo>
                  <a:lnTo>
                    <a:pt x="1355851" y="1222629"/>
                  </a:lnTo>
                  <a:cubicBezTo>
                    <a:pt x="1354204" y="1167178"/>
                    <a:pt x="1308347" y="1123319"/>
                    <a:pt x="1252878" y="1124142"/>
                  </a:cubicBezTo>
                  <a:cubicBezTo>
                    <a:pt x="1225144" y="1124554"/>
                    <a:pt x="1200143" y="1136060"/>
                    <a:pt x="1182075" y="1154398"/>
                  </a:cubicBezTo>
                  <a:lnTo>
                    <a:pt x="1178020" y="1160488"/>
                  </a:lnTo>
                  <a:lnTo>
                    <a:pt x="1173553" y="1153863"/>
                  </a:lnTo>
                  <a:cubicBezTo>
                    <a:pt x="1155183" y="1135493"/>
                    <a:pt x="1129806" y="1124131"/>
                    <a:pt x="1101774" y="1124131"/>
                  </a:cubicBezTo>
                  <a:cubicBezTo>
                    <a:pt x="1073743" y="1124131"/>
                    <a:pt x="1048365" y="1135493"/>
                    <a:pt x="1029995" y="1153863"/>
                  </a:cubicBezTo>
                  <a:lnTo>
                    <a:pt x="1025344" y="1160762"/>
                  </a:lnTo>
                  <a:lnTo>
                    <a:pt x="1019326" y="1152283"/>
                  </a:lnTo>
                  <a:cubicBezTo>
                    <a:pt x="1000722" y="1134490"/>
                    <a:pt x="975391" y="1123731"/>
                    <a:pt x="947656" y="1124142"/>
                  </a:cubicBezTo>
                  <a:cubicBezTo>
                    <a:pt x="919922" y="1124554"/>
                    <a:pt x="894921" y="1136060"/>
                    <a:pt x="876853" y="1154398"/>
                  </a:cubicBezTo>
                  <a:lnTo>
                    <a:pt x="872798" y="1160488"/>
                  </a:lnTo>
                  <a:lnTo>
                    <a:pt x="868331" y="1153863"/>
                  </a:lnTo>
                  <a:cubicBezTo>
                    <a:pt x="849961" y="1135493"/>
                    <a:pt x="824584" y="1124131"/>
                    <a:pt x="796552" y="1124131"/>
                  </a:cubicBezTo>
                  <a:cubicBezTo>
                    <a:pt x="768521" y="1124131"/>
                    <a:pt x="743143" y="1135493"/>
                    <a:pt x="724773" y="1153863"/>
                  </a:cubicBezTo>
                  <a:lnTo>
                    <a:pt x="720121" y="1160763"/>
                  </a:lnTo>
                  <a:lnTo>
                    <a:pt x="714103" y="1152283"/>
                  </a:lnTo>
                  <a:cubicBezTo>
                    <a:pt x="695499" y="1134490"/>
                    <a:pt x="670168" y="1123731"/>
                    <a:pt x="642433" y="1124142"/>
                  </a:cubicBezTo>
                  <a:cubicBezTo>
                    <a:pt x="614699" y="1124554"/>
                    <a:pt x="589698" y="1136060"/>
                    <a:pt x="571630" y="1154398"/>
                  </a:cubicBezTo>
                  <a:lnTo>
                    <a:pt x="567575" y="1160488"/>
                  </a:lnTo>
                  <a:lnTo>
                    <a:pt x="563108" y="1153863"/>
                  </a:lnTo>
                  <a:cubicBezTo>
                    <a:pt x="544738" y="1135493"/>
                    <a:pt x="519361" y="1124131"/>
                    <a:pt x="491329" y="1124131"/>
                  </a:cubicBezTo>
                  <a:cubicBezTo>
                    <a:pt x="463298" y="1124131"/>
                    <a:pt x="437920" y="1135493"/>
                    <a:pt x="419550" y="1153863"/>
                  </a:cubicBezTo>
                  <a:lnTo>
                    <a:pt x="414899" y="1160762"/>
                  </a:lnTo>
                  <a:lnTo>
                    <a:pt x="408881" y="1152283"/>
                  </a:lnTo>
                  <a:cubicBezTo>
                    <a:pt x="390277" y="1134490"/>
                    <a:pt x="364946" y="1123731"/>
                    <a:pt x="337211" y="1124142"/>
                  </a:cubicBezTo>
                  <a:cubicBezTo>
                    <a:pt x="309477" y="1124554"/>
                    <a:pt x="284476" y="1136060"/>
                    <a:pt x="266408" y="1154398"/>
                  </a:cubicBezTo>
                  <a:lnTo>
                    <a:pt x="262353" y="1160488"/>
                  </a:lnTo>
                  <a:lnTo>
                    <a:pt x="257886" y="1153863"/>
                  </a:lnTo>
                  <a:cubicBezTo>
                    <a:pt x="239516" y="1135493"/>
                    <a:pt x="214139" y="1124131"/>
                    <a:pt x="186107" y="1124131"/>
                  </a:cubicBezTo>
                  <a:close/>
                  <a:moveTo>
                    <a:pt x="725458" y="642022"/>
                  </a:moveTo>
                  <a:lnTo>
                    <a:pt x="591694" y="775786"/>
                  </a:lnTo>
                  <a:cubicBezTo>
                    <a:pt x="578180" y="789300"/>
                    <a:pt x="578180" y="811211"/>
                    <a:pt x="591694" y="824725"/>
                  </a:cubicBezTo>
                  <a:cubicBezTo>
                    <a:pt x="605208" y="838239"/>
                    <a:pt x="627119" y="838239"/>
                    <a:pt x="640633" y="824725"/>
                  </a:cubicBezTo>
                  <a:lnTo>
                    <a:pt x="694877" y="770480"/>
                  </a:lnTo>
                  <a:lnTo>
                    <a:pt x="694877" y="1010570"/>
                  </a:lnTo>
                  <a:cubicBezTo>
                    <a:pt x="694877" y="1027217"/>
                    <a:pt x="708372" y="1040711"/>
                    <a:pt x="725018" y="1040711"/>
                  </a:cubicBezTo>
                  <a:lnTo>
                    <a:pt x="725018" y="1040712"/>
                  </a:lnTo>
                  <a:cubicBezTo>
                    <a:pt x="741665" y="1040712"/>
                    <a:pt x="755160" y="1027217"/>
                    <a:pt x="755160" y="1010570"/>
                  </a:cubicBezTo>
                  <a:lnTo>
                    <a:pt x="755160" y="769369"/>
                  </a:lnTo>
                  <a:lnTo>
                    <a:pt x="810515" y="824725"/>
                  </a:lnTo>
                  <a:cubicBezTo>
                    <a:pt x="824029" y="838239"/>
                    <a:pt x="845940" y="838239"/>
                    <a:pt x="859454" y="824725"/>
                  </a:cubicBezTo>
                  <a:cubicBezTo>
                    <a:pt x="866211" y="817968"/>
                    <a:pt x="869590" y="809112"/>
                    <a:pt x="869590" y="800255"/>
                  </a:cubicBezTo>
                  <a:cubicBezTo>
                    <a:pt x="869590" y="791399"/>
                    <a:pt x="866211" y="782543"/>
                    <a:pt x="859454" y="775786"/>
                  </a:cubicBezTo>
                  <a:lnTo>
                    <a:pt x="725690" y="642022"/>
                  </a:lnTo>
                  <a:lnTo>
                    <a:pt x="725574" y="642138"/>
                  </a:lnTo>
                  <a:close/>
                  <a:moveTo>
                    <a:pt x="936833" y="579699"/>
                  </a:moveTo>
                  <a:lnTo>
                    <a:pt x="936833" y="579863"/>
                  </a:lnTo>
                  <a:lnTo>
                    <a:pt x="936669" y="579863"/>
                  </a:lnTo>
                  <a:lnTo>
                    <a:pt x="936669" y="769034"/>
                  </a:lnTo>
                  <a:cubicBezTo>
                    <a:pt x="936669" y="788145"/>
                    <a:pt x="952162" y="803638"/>
                    <a:pt x="971274" y="803639"/>
                  </a:cubicBezTo>
                  <a:cubicBezTo>
                    <a:pt x="990386" y="803639"/>
                    <a:pt x="1005879" y="788146"/>
                    <a:pt x="1005879" y="769034"/>
                  </a:cubicBezTo>
                  <a:lnTo>
                    <a:pt x="1005879" y="692321"/>
                  </a:lnTo>
                  <a:lnTo>
                    <a:pt x="1175648" y="862090"/>
                  </a:lnTo>
                  <a:cubicBezTo>
                    <a:pt x="1187419" y="873861"/>
                    <a:pt x="1206503" y="873861"/>
                    <a:pt x="1218274" y="862090"/>
                  </a:cubicBezTo>
                  <a:lnTo>
                    <a:pt x="1218274" y="862090"/>
                  </a:lnTo>
                  <a:cubicBezTo>
                    <a:pt x="1230045" y="850319"/>
                    <a:pt x="1230045" y="831234"/>
                    <a:pt x="1218274" y="819463"/>
                  </a:cubicBezTo>
                  <a:lnTo>
                    <a:pt x="1047720" y="648909"/>
                  </a:lnTo>
                  <a:lnTo>
                    <a:pt x="1126004" y="648909"/>
                  </a:lnTo>
                  <a:cubicBezTo>
                    <a:pt x="1145116" y="648909"/>
                    <a:pt x="1160609" y="633416"/>
                    <a:pt x="1160609" y="614304"/>
                  </a:cubicBezTo>
                  <a:cubicBezTo>
                    <a:pt x="1160609" y="604748"/>
                    <a:pt x="1156736" y="596097"/>
                    <a:pt x="1150473" y="589834"/>
                  </a:cubicBezTo>
                  <a:cubicBezTo>
                    <a:pt x="1144211" y="583572"/>
                    <a:pt x="1135560" y="579699"/>
                    <a:pt x="1126004" y="579699"/>
                  </a:cubicBezTo>
                  <a:close/>
                  <a:moveTo>
                    <a:pt x="534254" y="573055"/>
                  </a:moveTo>
                  <a:lnTo>
                    <a:pt x="345083" y="573055"/>
                  </a:lnTo>
                  <a:cubicBezTo>
                    <a:pt x="325971" y="573055"/>
                    <a:pt x="310478" y="588549"/>
                    <a:pt x="310478" y="607660"/>
                  </a:cubicBezTo>
                  <a:cubicBezTo>
                    <a:pt x="310478" y="626772"/>
                    <a:pt x="325971" y="642266"/>
                    <a:pt x="345083" y="642265"/>
                  </a:cubicBezTo>
                  <a:lnTo>
                    <a:pt x="421796" y="642265"/>
                  </a:lnTo>
                  <a:lnTo>
                    <a:pt x="252027" y="812034"/>
                  </a:lnTo>
                  <a:cubicBezTo>
                    <a:pt x="240256" y="823805"/>
                    <a:pt x="240256" y="842890"/>
                    <a:pt x="252027" y="854661"/>
                  </a:cubicBezTo>
                  <a:lnTo>
                    <a:pt x="252027" y="854661"/>
                  </a:lnTo>
                  <a:cubicBezTo>
                    <a:pt x="263798" y="866432"/>
                    <a:pt x="282883" y="866432"/>
                    <a:pt x="294653" y="854661"/>
                  </a:cubicBezTo>
                  <a:lnTo>
                    <a:pt x="465208" y="684106"/>
                  </a:lnTo>
                  <a:lnTo>
                    <a:pt x="465208" y="762391"/>
                  </a:lnTo>
                  <a:cubicBezTo>
                    <a:pt x="465208" y="781503"/>
                    <a:pt x="480701" y="796996"/>
                    <a:pt x="499813" y="796996"/>
                  </a:cubicBezTo>
                  <a:cubicBezTo>
                    <a:pt x="509369" y="796996"/>
                    <a:pt x="518020" y="793122"/>
                    <a:pt x="524282" y="786860"/>
                  </a:cubicBezTo>
                  <a:cubicBezTo>
                    <a:pt x="530545" y="780598"/>
                    <a:pt x="534418" y="771947"/>
                    <a:pt x="534418" y="762391"/>
                  </a:cubicBezTo>
                  <a:lnTo>
                    <a:pt x="534418" y="573219"/>
                  </a:lnTo>
                  <a:lnTo>
                    <a:pt x="534254" y="573220"/>
                  </a:lnTo>
                  <a:close/>
                  <a:moveTo>
                    <a:pt x="720085" y="56065"/>
                  </a:moveTo>
                  <a:lnTo>
                    <a:pt x="535190" y="240960"/>
                  </a:lnTo>
                  <a:cubicBezTo>
                    <a:pt x="516510" y="259640"/>
                    <a:pt x="516510" y="289926"/>
                    <a:pt x="535190" y="308606"/>
                  </a:cubicBezTo>
                  <a:cubicBezTo>
                    <a:pt x="553870" y="327286"/>
                    <a:pt x="584156" y="327286"/>
                    <a:pt x="602836" y="308606"/>
                  </a:cubicBezTo>
                  <a:lnTo>
                    <a:pt x="677815" y="233627"/>
                  </a:lnTo>
                  <a:lnTo>
                    <a:pt x="677815" y="565491"/>
                  </a:lnTo>
                  <a:cubicBezTo>
                    <a:pt x="677815" y="588501"/>
                    <a:pt x="696468" y="607154"/>
                    <a:pt x="719478" y="607154"/>
                  </a:cubicBezTo>
                  <a:lnTo>
                    <a:pt x="719478" y="607155"/>
                  </a:lnTo>
                  <a:cubicBezTo>
                    <a:pt x="742488" y="607155"/>
                    <a:pt x="761141" y="588501"/>
                    <a:pt x="761141" y="565491"/>
                  </a:cubicBezTo>
                  <a:lnTo>
                    <a:pt x="761141" y="232091"/>
                  </a:lnTo>
                  <a:lnTo>
                    <a:pt x="837656" y="308607"/>
                  </a:lnTo>
                  <a:cubicBezTo>
                    <a:pt x="856336" y="327287"/>
                    <a:pt x="886622" y="327287"/>
                    <a:pt x="905302" y="308607"/>
                  </a:cubicBezTo>
                  <a:cubicBezTo>
                    <a:pt x="914642" y="299267"/>
                    <a:pt x="919312" y="287025"/>
                    <a:pt x="919312" y="274784"/>
                  </a:cubicBezTo>
                  <a:cubicBezTo>
                    <a:pt x="919312" y="262542"/>
                    <a:pt x="914642" y="250301"/>
                    <a:pt x="905302" y="240961"/>
                  </a:cubicBezTo>
                  <a:lnTo>
                    <a:pt x="720406" y="56065"/>
                  </a:lnTo>
                  <a:lnTo>
                    <a:pt x="720246" y="56225"/>
                  </a:lnTo>
                  <a:close/>
                  <a:moveTo>
                    <a:pt x="0" y="0"/>
                  </a:moveTo>
                  <a:lnTo>
                    <a:pt x="1440493" y="0"/>
                  </a:lnTo>
                  <a:lnTo>
                    <a:pt x="1440493" y="1440000"/>
                  </a:lnTo>
                  <a:lnTo>
                    <a:pt x="0" y="14400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26" name="グループ化 25"/>
          <p:cNvGrpSpPr>
            <a:grpSpLocks noChangeAspect="1"/>
          </p:cNvGrpSpPr>
          <p:nvPr/>
        </p:nvGrpSpPr>
        <p:grpSpPr>
          <a:xfrm>
            <a:off x="7110203" y="1656292"/>
            <a:ext cx="520798" cy="450491"/>
            <a:chOff x="4762491" y="616104"/>
            <a:chExt cx="1050272" cy="908487"/>
          </a:xfrm>
        </p:grpSpPr>
        <p:sp>
          <p:nvSpPr>
            <p:cNvPr id="27" name="二等辺三角形 26"/>
            <p:cNvSpPr>
              <a:spLocks noChangeAspect="1"/>
            </p:cNvSpPr>
            <p:nvPr/>
          </p:nvSpPr>
          <p:spPr>
            <a:xfrm>
              <a:off x="4762491" y="616106"/>
              <a:ext cx="1050272" cy="908485"/>
            </a:xfrm>
            <a:prstGeom prst="triangle">
              <a:avLst/>
            </a:prstGeom>
            <a:solidFill>
              <a:schemeClr val="tx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8" name="フリーフォーム 27"/>
            <p:cNvSpPr>
              <a:spLocks noChangeAspect="1"/>
            </p:cNvSpPr>
            <p:nvPr/>
          </p:nvSpPr>
          <p:spPr>
            <a:xfrm>
              <a:off x="4762492" y="616104"/>
              <a:ext cx="1050269" cy="908484"/>
            </a:xfrm>
            <a:custGeom>
              <a:avLst/>
              <a:gdLst>
                <a:gd name="connsiteX0" fmla="*/ 988496 w 1977155"/>
                <a:gd name="connsiteY0" fmla="*/ 469171 h 1710241"/>
                <a:gd name="connsiteX1" fmla="*/ 849053 w 1977155"/>
                <a:gd name="connsiteY1" fmla="*/ 609407 h 1710241"/>
                <a:gd name="connsiteX2" fmla="*/ 934219 w 1977155"/>
                <a:gd name="connsiteY2" fmla="*/ 738623 h 1710241"/>
                <a:gd name="connsiteX3" fmla="*/ 943478 w 1977155"/>
                <a:gd name="connsiteY3" fmla="*/ 740503 h 1710241"/>
                <a:gd name="connsiteX4" fmla="*/ 943478 w 1977155"/>
                <a:gd name="connsiteY4" fmla="*/ 1036982 h 1710241"/>
                <a:gd name="connsiteX5" fmla="*/ 934219 w 1977155"/>
                <a:gd name="connsiteY5" fmla="*/ 1038862 h 1710241"/>
                <a:gd name="connsiteX6" fmla="*/ 849053 w 1977155"/>
                <a:gd name="connsiteY6" fmla="*/ 1168077 h 1710241"/>
                <a:gd name="connsiteX7" fmla="*/ 854186 w 1977155"/>
                <a:gd name="connsiteY7" fmla="*/ 1193646 h 1710241"/>
                <a:gd name="connsiteX8" fmla="*/ 595691 w 1977155"/>
                <a:gd name="connsiteY8" fmla="*/ 1342888 h 1710241"/>
                <a:gd name="connsiteX9" fmla="*/ 565423 w 1977155"/>
                <a:gd name="connsiteY9" fmla="*/ 1322319 h 1710241"/>
                <a:gd name="connsiteX10" fmla="*/ 486729 w 1977155"/>
                <a:gd name="connsiteY10" fmla="*/ 1309416 h 1710241"/>
                <a:gd name="connsiteX11" fmla="*/ 433977 w 1977155"/>
                <a:gd name="connsiteY11" fmla="*/ 1327219 h 1710241"/>
                <a:gd name="connsiteX12" fmla="*/ 382250 w 1977155"/>
                <a:gd name="connsiteY12" fmla="*/ 1518099 h 1710241"/>
                <a:gd name="connsiteX13" fmla="*/ 573420 w 1977155"/>
                <a:gd name="connsiteY13" fmla="*/ 1568742 h 1710241"/>
                <a:gd name="connsiteX14" fmla="*/ 642741 w 1977155"/>
                <a:gd name="connsiteY14" fmla="*/ 1430379 h 1710241"/>
                <a:gd name="connsiteX15" fmla="*/ 639739 w 1977155"/>
                <a:gd name="connsiteY15" fmla="*/ 1421419 h 1710241"/>
                <a:gd name="connsiteX16" fmla="*/ 897664 w 1977155"/>
                <a:gd name="connsiteY16" fmla="*/ 1272506 h 1710241"/>
                <a:gd name="connsiteX17" fmla="*/ 934219 w 1977155"/>
                <a:gd name="connsiteY17" fmla="*/ 1297292 h 1710241"/>
                <a:gd name="connsiteX18" fmla="*/ 988496 w 1977155"/>
                <a:gd name="connsiteY18" fmla="*/ 1308312 h 1710241"/>
                <a:gd name="connsiteX19" fmla="*/ 1042774 w 1977155"/>
                <a:gd name="connsiteY19" fmla="*/ 1297292 h 1710241"/>
                <a:gd name="connsiteX20" fmla="*/ 1079403 w 1977155"/>
                <a:gd name="connsiteY20" fmla="*/ 1272455 h 1710241"/>
                <a:gd name="connsiteX21" fmla="*/ 1337414 w 1977155"/>
                <a:gd name="connsiteY21" fmla="*/ 1421418 h 1710241"/>
                <a:gd name="connsiteX22" fmla="*/ 1334412 w 1977155"/>
                <a:gd name="connsiteY22" fmla="*/ 1430378 h 1710241"/>
                <a:gd name="connsiteX23" fmla="*/ 1403733 w 1977155"/>
                <a:gd name="connsiteY23" fmla="*/ 1568742 h 1710241"/>
                <a:gd name="connsiteX24" fmla="*/ 1594902 w 1977155"/>
                <a:gd name="connsiteY24" fmla="*/ 1518099 h 1710241"/>
                <a:gd name="connsiteX25" fmla="*/ 1543176 w 1977155"/>
                <a:gd name="connsiteY25" fmla="*/ 1327219 h 1710241"/>
                <a:gd name="connsiteX26" fmla="*/ 1490424 w 1977155"/>
                <a:gd name="connsiteY26" fmla="*/ 1309416 h 1710241"/>
                <a:gd name="connsiteX27" fmla="*/ 1411730 w 1977155"/>
                <a:gd name="connsiteY27" fmla="*/ 1322319 h 1710241"/>
                <a:gd name="connsiteX28" fmla="*/ 1381462 w 1977155"/>
                <a:gd name="connsiteY28" fmla="*/ 1342887 h 1710241"/>
                <a:gd name="connsiteX29" fmla="*/ 1122823 w 1977155"/>
                <a:gd name="connsiteY29" fmla="*/ 1193562 h 1710241"/>
                <a:gd name="connsiteX30" fmla="*/ 1127939 w 1977155"/>
                <a:gd name="connsiteY30" fmla="*/ 1168077 h 1710241"/>
                <a:gd name="connsiteX31" fmla="*/ 1042774 w 1977155"/>
                <a:gd name="connsiteY31" fmla="*/ 1038862 h 1710241"/>
                <a:gd name="connsiteX32" fmla="*/ 1033512 w 1977155"/>
                <a:gd name="connsiteY32" fmla="*/ 1036982 h 1710241"/>
                <a:gd name="connsiteX33" fmla="*/ 1033512 w 1977155"/>
                <a:gd name="connsiteY33" fmla="*/ 740503 h 1710241"/>
                <a:gd name="connsiteX34" fmla="*/ 1042774 w 1977155"/>
                <a:gd name="connsiteY34" fmla="*/ 738623 h 1710241"/>
                <a:gd name="connsiteX35" fmla="*/ 1127939 w 1977155"/>
                <a:gd name="connsiteY35" fmla="*/ 609407 h 1710241"/>
                <a:gd name="connsiteX36" fmla="*/ 988496 w 1977155"/>
                <a:gd name="connsiteY36" fmla="*/ 469171 h 1710241"/>
                <a:gd name="connsiteX37" fmla="*/ 988578 w 1977155"/>
                <a:gd name="connsiteY37" fmla="*/ 0 h 1710241"/>
                <a:gd name="connsiteX38" fmla="*/ 1977155 w 1977155"/>
                <a:gd name="connsiteY38" fmla="*/ 1710241 h 1710241"/>
                <a:gd name="connsiteX39" fmla="*/ 0 w 1977155"/>
                <a:gd name="connsiteY39" fmla="*/ 1710241 h 171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77155" h="1710241">
                  <a:moveTo>
                    <a:pt x="988496" y="469171"/>
                  </a:moveTo>
                  <a:cubicBezTo>
                    <a:pt x="911484" y="469171"/>
                    <a:pt x="849053" y="531957"/>
                    <a:pt x="849053" y="609407"/>
                  </a:cubicBezTo>
                  <a:cubicBezTo>
                    <a:pt x="849053" y="667495"/>
                    <a:pt x="884171" y="717334"/>
                    <a:pt x="934219" y="738623"/>
                  </a:cubicBezTo>
                  <a:lnTo>
                    <a:pt x="943478" y="740503"/>
                  </a:lnTo>
                  <a:lnTo>
                    <a:pt x="943478" y="1036982"/>
                  </a:lnTo>
                  <a:lnTo>
                    <a:pt x="934219" y="1038862"/>
                  </a:lnTo>
                  <a:cubicBezTo>
                    <a:pt x="884171" y="1060151"/>
                    <a:pt x="849053" y="1109990"/>
                    <a:pt x="849053" y="1168077"/>
                  </a:cubicBezTo>
                  <a:lnTo>
                    <a:pt x="854186" y="1193646"/>
                  </a:lnTo>
                  <a:lnTo>
                    <a:pt x="595691" y="1342888"/>
                  </a:lnTo>
                  <a:lnTo>
                    <a:pt x="565423" y="1322319"/>
                  </a:lnTo>
                  <a:cubicBezTo>
                    <a:pt x="541200" y="1310606"/>
                    <a:pt x="513816" y="1306000"/>
                    <a:pt x="486729" y="1309416"/>
                  </a:cubicBezTo>
                  <a:cubicBezTo>
                    <a:pt x="468671" y="1311694"/>
                    <a:pt x="450745" y="1317538"/>
                    <a:pt x="433977" y="1327219"/>
                  </a:cubicBezTo>
                  <a:cubicBezTo>
                    <a:pt x="366903" y="1365945"/>
                    <a:pt x="343744" y="1451404"/>
                    <a:pt x="382250" y="1518099"/>
                  </a:cubicBezTo>
                  <a:cubicBezTo>
                    <a:pt x="420756" y="1584793"/>
                    <a:pt x="506346" y="1607467"/>
                    <a:pt x="573420" y="1568742"/>
                  </a:cubicBezTo>
                  <a:cubicBezTo>
                    <a:pt x="623725" y="1539698"/>
                    <a:pt x="649328" y="1484366"/>
                    <a:pt x="642741" y="1430379"/>
                  </a:cubicBezTo>
                  <a:lnTo>
                    <a:pt x="639739" y="1421419"/>
                  </a:lnTo>
                  <a:lnTo>
                    <a:pt x="897664" y="1272506"/>
                  </a:lnTo>
                  <a:lnTo>
                    <a:pt x="934219" y="1297292"/>
                  </a:lnTo>
                  <a:cubicBezTo>
                    <a:pt x="950901" y="1304388"/>
                    <a:pt x="969243" y="1308312"/>
                    <a:pt x="988496" y="1308312"/>
                  </a:cubicBezTo>
                  <a:cubicBezTo>
                    <a:pt x="1007749" y="1308312"/>
                    <a:pt x="1026091" y="1304388"/>
                    <a:pt x="1042774" y="1297292"/>
                  </a:cubicBezTo>
                  <a:lnTo>
                    <a:pt x="1079403" y="1272455"/>
                  </a:lnTo>
                  <a:lnTo>
                    <a:pt x="1337414" y="1421418"/>
                  </a:lnTo>
                  <a:lnTo>
                    <a:pt x="1334412" y="1430378"/>
                  </a:lnTo>
                  <a:cubicBezTo>
                    <a:pt x="1327824" y="1484366"/>
                    <a:pt x="1353428" y="1539698"/>
                    <a:pt x="1403733" y="1568742"/>
                  </a:cubicBezTo>
                  <a:cubicBezTo>
                    <a:pt x="1470807" y="1607467"/>
                    <a:pt x="1556396" y="1584793"/>
                    <a:pt x="1594902" y="1518099"/>
                  </a:cubicBezTo>
                  <a:cubicBezTo>
                    <a:pt x="1633408" y="1451404"/>
                    <a:pt x="1610250" y="1365944"/>
                    <a:pt x="1543176" y="1327219"/>
                  </a:cubicBezTo>
                  <a:cubicBezTo>
                    <a:pt x="1526407" y="1317538"/>
                    <a:pt x="1508482" y="1311694"/>
                    <a:pt x="1490424" y="1309416"/>
                  </a:cubicBezTo>
                  <a:cubicBezTo>
                    <a:pt x="1463337" y="1305999"/>
                    <a:pt x="1435952" y="1310606"/>
                    <a:pt x="1411730" y="1322319"/>
                  </a:cubicBezTo>
                  <a:lnTo>
                    <a:pt x="1381462" y="1342887"/>
                  </a:lnTo>
                  <a:lnTo>
                    <a:pt x="1122823" y="1193562"/>
                  </a:lnTo>
                  <a:lnTo>
                    <a:pt x="1127939" y="1168077"/>
                  </a:lnTo>
                  <a:cubicBezTo>
                    <a:pt x="1127939" y="1109990"/>
                    <a:pt x="1092822" y="1060151"/>
                    <a:pt x="1042774" y="1038862"/>
                  </a:cubicBezTo>
                  <a:lnTo>
                    <a:pt x="1033512" y="1036982"/>
                  </a:lnTo>
                  <a:lnTo>
                    <a:pt x="1033512" y="740503"/>
                  </a:lnTo>
                  <a:lnTo>
                    <a:pt x="1042774" y="738623"/>
                  </a:lnTo>
                  <a:cubicBezTo>
                    <a:pt x="1092822" y="717334"/>
                    <a:pt x="1127939" y="667495"/>
                    <a:pt x="1127939" y="609407"/>
                  </a:cubicBezTo>
                  <a:cubicBezTo>
                    <a:pt x="1127939" y="531957"/>
                    <a:pt x="1065508" y="469171"/>
                    <a:pt x="988496" y="469171"/>
                  </a:cubicBezTo>
                  <a:close/>
                  <a:moveTo>
                    <a:pt x="988578" y="0"/>
                  </a:moveTo>
                  <a:lnTo>
                    <a:pt x="1977155" y="1710241"/>
                  </a:lnTo>
                  <a:lnTo>
                    <a:pt x="0" y="171024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sp>
        <p:nvSpPr>
          <p:cNvPr id="29" name="Text Box 18"/>
          <p:cNvSpPr txBox="1">
            <a:spLocks noChangeArrowheads="1"/>
          </p:cNvSpPr>
          <p:nvPr/>
        </p:nvSpPr>
        <p:spPr bwMode="auto">
          <a:xfrm>
            <a:off x="6977062" y="2139698"/>
            <a:ext cx="1808163"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altLang="ja-JP" sz="1400" dirty="0" smtClean="0">
                <a:latin typeface="+mn-lt"/>
                <a:ea typeface="+mn-ea"/>
              </a:rPr>
              <a:t>RADIUS</a:t>
            </a:r>
            <a:endParaRPr lang="en-US" altLang="ja-JP" sz="1400" dirty="0">
              <a:latin typeface="+mn-lt"/>
              <a:ea typeface="+mn-ea"/>
            </a:endParaRPr>
          </a:p>
          <a:p>
            <a:pPr>
              <a:defRPr/>
            </a:pPr>
            <a:r>
              <a:rPr lang="ja-JP" altLang="en-US" sz="1400" dirty="0">
                <a:latin typeface="+mn-lt"/>
                <a:ea typeface="+mn-ea"/>
              </a:rPr>
              <a:t>認証タイプ：</a:t>
            </a:r>
            <a:r>
              <a:rPr lang="en-US" altLang="ja-JP" sz="1400" dirty="0" smtClean="0">
                <a:latin typeface="+mn-lt"/>
                <a:ea typeface="+mn-ea"/>
              </a:rPr>
              <a:t>PEAP</a:t>
            </a:r>
          </a:p>
          <a:p>
            <a:pPr>
              <a:defRPr/>
            </a:pPr>
            <a:r>
              <a:rPr lang="ja-JP" altLang="en-US" sz="1400" dirty="0" smtClean="0">
                <a:latin typeface="+mn-lt"/>
                <a:ea typeface="+mn-ea"/>
              </a:rPr>
              <a:t>ユーザ名</a:t>
            </a:r>
            <a:r>
              <a:rPr lang="en-US" altLang="ja-JP" sz="1400" dirty="0" smtClean="0">
                <a:latin typeface="+mn-lt"/>
                <a:ea typeface="+mn-ea"/>
              </a:rPr>
              <a:t>/</a:t>
            </a:r>
            <a:r>
              <a:rPr lang="ja-JP" altLang="en-US" sz="1400" dirty="0" smtClean="0">
                <a:latin typeface="+mn-lt"/>
                <a:ea typeface="+mn-ea"/>
              </a:rPr>
              <a:t>パスワード</a:t>
            </a:r>
            <a:endParaRPr lang="en-US" altLang="ja-JP" sz="1400" dirty="0" smtClean="0">
              <a:latin typeface="+mn-lt"/>
              <a:ea typeface="+mn-ea"/>
            </a:endParaRPr>
          </a:p>
          <a:p>
            <a:pPr>
              <a:defRPr/>
            </a:pPr>
            <a:r>
              <a:rPr lang="ja-JP" altLang="en-US" sz="1400" dirty="0" smtClean="0">
                <a:latin typeface="+mn-lt"/>
                <a:ea typeface="+mn-ea"/>
              </a:rPr>
              <a:t>登録</a:t>
            </a:r>
            <a:endParaRPr lang="en-US" altLang="ja-JP" sz="1400" dirty="0" smtClean="0">
              <a:latin typeface="+mn-lt"/>
              <a:ea typeface="+mn-ea"/>
            </a:endParaRPr>
          </a:p>
          <a:p>
            <a:pPr>
              <a:defRPr/>
            </a:pPr>
            <a:r>
              <a:rPr lang="ja-JP" altLang="en-US" sz="1400" dirty="0" smtClean="0">
                <a:latin typeface="+mn-lt"/>
                <a:ea typeface="+mn-ea"/>
              </a:rPr>
              <a:t>サーバ証明書</a:t>
            </a:r>
            <a:endParaRPr lang="en-US" altLang="ja-JP" sz="1400" dirty="0">
              <a:latin typeface="+mn-lt"/>
              <a:ea typeface="+mn-ea"/>
            </a:endParaRPr>
          </a:p>
        </p:txBody>
      </p:sp>
      <p:sp>
        <p:nvSpPr>
          <p:cNvPr id="30" name="Text Box 8"/>
          <p:cNvSpPr txBox="1">
            <a:spLocks noChangeArrowheads="1"/>
          </p:cNvSpPr>
          <p:nvPr/>
        </p:nvSpPr>
        <p:spPr bwMode="auto">
          <a:xfrm>
            <a:off x="4713316" y="2823835"/>
            <a:ext cx="1318848"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altLang="ja-JP" sz="1400" dirty="0">
                <a:latin typeface="+mn-lt"/>
                <a:ea typeface="+mn-ea"/>
              </a:rPr>
              <a:t>SSID</a:t>
            </a:r>
            <a:r>
              <a:rPr lang="ja-JP" altLang="en-US" sz="1400" dirty="0" smtClean="0">
                <a:latin typeface="+mn-lt"/>
                <a:ea typeface="+mn-ea"/>
              </a:rPr>
              <a:t>：</a:t>
            </a:r>
            <a:r>
              <a:rPr lang="en-US" altLang="ja-JP" sz="1400" dirty="0" smtClean="0">
                <a:latin typeface="+mn-lt"/>
                <a:ea typeface="+mn-ea"/>
              </a:rPr>
              <a:t>WLAN</a:t>
            </a:r>
            <a:endParaRPr lang="en-US" altLang="ja-JP" sz="1400" dirty="0">
              <a:latin typeface="+mn-lt"/>
              <a:ea typeface="+mn-ea"/>
            </a:endParaRPr>
          </a:p>
        </p:txBody>
      </p:sp>
      <p:sp>
        <p:nvSpPr>
          <p:cNvPr id="31" name="Text Box 9"/>
          <p:cNvSpPr txBox="1">
            <a:spLocks noChangeArrowheads="1"/>
          </p:cNvSpPr>
          <p:nvPr/>
        </p:nvSpPr>
        <p:spPr bwMode="auto">
          <a:xfrm>
            <a:off x="6409088" y="3313198"/>
            <a:ext cx="2438400" cy="953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altLang="ja-JP" sz="1400" dirty="0">
                <a:latin typeface="+mn-lt"/>
                <a:ea typeface="+mn-ea"/>
              </a:rPr>
              <a:t>SSID</a:t>
            </a:r>
            <a:r>
              <a:rPr lang="ja-JP" altLang="en-US" sz="1400" dirty="0" smtClean="0">
                <a:latin typeface="+mn-lt"/>
                <a:ea typeface="+mn-ea"/>
              </a:rPr>
              <a:t>：</a:t>
            </a:r>
            <a:r>
              <a:rPr lang="en-US" altLang="ja-JP" sz="1400" dirty="0" smtClean="0">
                <a:latin typeface="+mn-lt"/>
                <a:ea typeface="+mn-ea"/>
              </a:rPr>
              <a:t>WLAN</a:t>
            </a:r>
            <a:endParaRPr lang="en-US" altLang="ja-JP" sz="1400" dirty="0">
              <a:latin typeface="+mn-lt"/>
              <a:ea typeface="+mn-ea"/>
            </a:endParaRPr>
          </a:p>
          <a:p>
            <a:pPr>
              <a:defRPr/>
            </a:pPr>
            <a:r>
              <a:rPr lang="ja-JP" altLang="en-US" sz="1400" dirty="0">
                <a:latin typeface="+mn-lt"/>
                <a:ea typeface="+mn-ea"/>
              </a:rPr>
              <a:t>認証タイプ：</a:t>
            </a:r>
            <a:r>
              <a:rPr lang="en-US" altLang="ja-JP" sz="1400" dirty="0">
                <a:latin typeface="+mn-lt"/>
                <a:ea typeface="+mn-ea"/>
              </a:rPr>
              <a:t>PEAP</a:t>
            </a:r>
          </a:p>
          <a:p>
            <a:pPr>
              <a:defRPr/>
            </a:pPr>
            <a:r>
              <a:rPr lang="ja-JP" altLang="en-US" sz="1400" dirty="0" smtClean="0">
                <a:latin typeface="+mn-lt"/>
                <a:ea typeface="+mn-ea"/>
              </a:rPr>
              <a:t>ユーザ名</a:t>
            </a:r>
            <a:r>
              <a:rPr lang="en-US" altLang="ja-JP" sz="1400" dirty="0" smtClean="0">
                <a:latin typeface="+mn-lt"/>
                <a:ea typeface="+mn-ea"/>
              </a:rPr>
              <a:t>/</a:t>
            </a:r>
            <a:r>
              <a:rPr lang="ja-JP" altLang="en-US" sz="1400" dirty="0" smtClean="0">
                <a:latin typeface="+mn-lt"/>
                <a:ea typeface="+mn-ea"/>
              </a:rPr>
              <a:t>パスワード</a:t>
            </a:r>
            <a:endParaRPr lang="en-US" altLang="ja-JP" sz="1400" dirty="0" smtClean="0">
              <a:latin typeface="+mn-lt"/>
              <a:ea typeface="+mn-ea"/>
            </a:endParaRPr>
          </a:p>
          <a:p>
            <a:pPr>
              <a:defRPr/>
            </a:pPr>
            <a:r>
              <a:rPr lang="ja-JP" altLang="en-US" sz="1400" dirty="0" smtClean="0">
                <a:latin typeface="+mn-lt"/>
                <a:ea typeface="+mn-ea"/>
              </a:rPr>
              <a:t>もしくは証明書など</a:t>
            </a:r>
            <a:endParaRPr lang="en-US" altLang="ja-JP" sz="1400" dirty="0">
              <a:latin typeface="+mn-lt"/>
              <a:ea typeface="+mn-ea"/>
            </a:endParaRPr>
          </a:p>
        </p:txBody>
      </p:sp>
      <p:sp>
        <p:nvSpPr>
          <p:cNvPr id="32" name="Text Box 23"/>
          <p:cNvSpPr txBox="1">
            <a:spLocks noChangeArrowheads="1"/>
          </p:cNvSpPr>
          <p:nvPr/>
        </p:nvSpPr>
        <p:spPr bwMode="auto">
          <a:xfrm>
            <a:off x="6409088" y="1682886"/>
            <a:ext cx="838200" cy="308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ja-JP" sz="1400" dirty="0">
                <a:latin typeface="+mn-lt"/>
                <a:ea typeface="+mn-ea"/>
              </a:rPr>
              <a:t>802.1x</a:t>
            </a:r>
          </a:p>
        </p:txBody>
      </p:sp>
    </p:spTree>
    <p:extLst>
      <p:ext uri="{BB962C8B-B14F-4D97-AF65-F5344CB8AC3E}">
        <p14:creationId xmlns:p14="http://schemas.microsoft.com/office/powerpoint/2010/main" val="2353566109"/>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802.1x </a:t>
            </a:r>
            <a:r>
              <a:rPr lang="ja-JP" altLang="en-US" smtClean="0"/>
              <a:t>認証のタイプとセキュリティ強度</a:t>
            </a:r>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77477294"/>
              </p:ext>
            </p:extLst>
          </p:nvPr>
        </p:nvGraphicFramePr>
        <p:xfrm>
          <a:off x="437766" y="1347788"/>
          <a:ext cx="8345498" cy="2296160"/>
        </p:xfrm>
        <a:graphic>
          <a:graphicData uri="http://schemas.openxmlformats.org/drawingml/2006/table">
            <a:tbl>
              <a:tblPr firstRow="1" bandRow="1">
                <a:tableStyleId>{C083E6E3-FA7D-4D7B-A595-EF9225AFEA82}</a:tableStyleId>
              </a:tblPr>
              <a:tblGrid>
                <a:gridCol w="1987382">
                  <a:extLst>
                    <a:ext uri="{9D8B030D-6E8A-4147-A177-3AD203B41FA5}">
                      <a16:colId xmlns:a16="http://schemas.microsoft.com/office/drawing/2014/main" xmlns="" val="2722374254"/>
                    </a:ext>
                  </a:extLst>
                </a:gridCol>
                <a:gridCol w="1059686">
                  <a:extLst>
                    <a:ext uri="{9D8B030D-6E8A-4147-A177-3AD203B41FA5}">
                      <a16:colId xmlns:a16="http://schemas.microsoft.com/office/drawing/2014/main" xmlns="" val="1470766730"/>
                    </a:ext>
                  </a:extLst>
                </a:gridCol>
                <a:gridCol w="1059686">
                  <a:extLst>
                    <a:ext uri="{9D8B030D-6E8A-4147-A177-3AD203B41FA5}">
                      <a16:colId xmlns:a16="http://schemas.microsoft.com/office/drawing/2014/main" xmlns="" val="3497363522"/>
                    </a:ext>
                  </a:extLst>
                </a:gridCol>
                <a:gridCol w="1059686">
                  <a:extLst>
                    <a:ext uri="{9D8B030D-6E8A-4147-A177-3AD203B41FA5}">
                      <a16:colId xmlns:a16="http://schemas.microsoft.com/office/drawing/2014/main" xmlns="" val="236143579"/>
                    </a:ext>
                  </a:extLst>
                </a:gridCol>
                <a:gridCol w="1059686">
                  <a:extLst>
                    <a:ext uri="{9D8B030D-6E8A-4147-A177-3AD203B41FA5}">
                      <a16:colId xmlns:a16="http://schemas.microsoft.com/office/drawing/2014/main" xmlns="" val="1887940282"/>
                    </a:ext>
                  </a:extLst>
                </a:gridCol>
                <a:gridCol w="1059686">
                  <a:extLst>
                    <a:ext uri="{9D8B030D-6E8A-4147-A177-3AD203B41FA5}">
                      <a16:colId xmlns:a16="http://schemas.microsoft.com/office/drawing/2014/main" xmlns="" val="1989514589"/>
                    </a:ext>
                  </a:extLst>
                </a:gridCol>
                <a:gridCol w="1059686">
                  <a:extLst>
                    <a:ext uri="{9D8B030D-6E8A-4147-A177-3AD203B41FA5}">
                      <a16:colId xmlns:a16="http://schemas.microsoft.com/office/drawing/2014/main" xmlns="" val="4200470271"/>
                    </a:ext>
                  </a:extLst>
                </a:gridCol>
              </a:tblGrid>
              <a:tr h="370840">
                <a:tc>
                  <a:txBody>
                    <a:bodyPr/>
                    <a:lstStyle/>
                    <a:p>
                      <a:endParaRPr kumimoji="1" lang="ja-JP" altLang="en-US" dirty="0"/>
                    </a:p>
                  </a:txBody>
                  <a:tcPr/>
                </a:tc>
                <a:tc>
                  <a:txBody>
                    <a:bodyPr/>
                    <a:lstStyle/>
                    <a:p>
                      <a:pPr algn="ctr"/>
                      <a:r>
                        <a:rPr kumimoji="1" lang="en-US" altLang="ja-JP" b="0" dirty="0" smtClean="0">
                          <a:latin typeface="+mn-lt"/>
                        </a:rPr>
                        <a:t>EAP-TLS</a:t>
                      </a:r>
                      <a:endParaRPr kumimoji="1" lang="ja-JP" altLang="en-US" b="0" dirty="0">
                        <a:latin typeface="+mn-lt"/>
                      </a:endParaRPr>
                    </a:p>
                  </a:txBody>
                  <a:tcPr anchor="b"/>
                </a:tc>
                <a:tc>
                  <a:txBody>
                    <a:bodyPr/>
                    <a:lstStyle/>
                    <a:p>
                      <a:pPr algn="ctr"/>
                      <a:r>
                        <a:rPr kumimoji="1" lang="en-US" altLang="ja-JP" b="0" dirty="0" smtClean="0">
                          <a:latin typeface="+mn-lt"/>
                        </a:rPr>
                        <a:t>PEAP</a:t>
                      </a:r>
                      <a:endParaRPr kumimoji="1" lang="ja-JP" altLang="en-US" b="0" dirty="0">
                        <a:latin typeface="+mn-lt"/>
                      </a:endParaRPr>
                    </a:p>
                  </a:txBody>
                  <a:tcPr anchor="b"/>
                </a:tc>
                <a:tc>
                  <a:txBody>
                    <a:bodyPr/>
                    <a:lstStyle/>
                    <a:p>
                      <a:pPr algn="ctr"/>
                      <a:r>
                        <a:rPr kumimoji="1" lang="en-US" altLang="ja-JP" b="0" dirty="0" smtClean="0">
                          <a:latin typeface="+mn-lt"/>
                        </a:rPr>
                        <a:t>EAP-FAST</a:t>
                      </a:r>
                      <a:endParaRPr kumimoji="1" lang="ja-JP" altLang="en-US" b="0" dirty="0">
                        <a:latin typeface="+mn-lt"/>
                      </a:endParaRPr>
                    </a:p>
                  </a:txBody>
                  <a:tcPr anchor="b"/>
                </a:tc>
                <a:tc>
                  <a:txBody>
                    <a:bodyPr/>
                    <a:lstStyle/>
                    <a:p>
                      <a:pPr algn="ctr"/>
                      <a:r>
                        <a:rPr kumimoji="1" lang="en-US" altLang="ja-JP" b="0" dirty="0" smtClean="0">
                          <a:latin typeface="+mn-lt"/>
                        </a:rPr>
                        <a:t>EAP-SIM</a:t>
                      </a:r>
                      <a:r>
                        <a:rPr kumimoji="1" lang="ja-JP" altLang="en-US" b="0" dirty="0" smtClean="0">
                          <a:latin typeface="+mn-lt"/>
                        </a:rPr>
                        <a:t> </a:t>
                      </a:r>
                      <a:r>
                        <a:rPr kumimoji="1" lang="en-US" altLang="ja-JP" b="0" dirty="0" smtClean="0">
                          <a:latin typeface="+mn-lt"/>
                        </a:rPr>
                        <a:t>EAP-AKA</a:t>
                      </a:r>
                      <a:endParaRPr kumimoji="1" lang="ja-JP" altLang="en-US" b="0" dirty="0">
                        <a:latin typeface="+mn-lt"/>
                      </a:endParaRPr>
                    </a:p>
                  </a:txBody>
                  <a:tcPr anchor="b"/>
                </a:tc>
                <a:tc>
                  <a:txBody>
                    <a:bodyPr/>
                    <a:lstStyle/>
                    <a:p>
                      <a:pPr algn="ctr"/>
                      <a:r>
                        <a:rPr kumimoji="1" lang="en-US" altLang="ja-JP" b="0" dirty="0" smtClean="0">
                          <a:latin typeface="+mn-lt"/>
                        </a:rPr>
                        <a:t>LEAP</a:t>
                      </a:r>
                      <a:endParaRPr kumimoji="1" lang="ja-JP" altLang="en-US" b="0" dirty="0">
                        <a:latin typeface="+mn-lt"/>
                      </a:endParaRPr>
                    </a:p>
                  </a:txBody>
                  <a:tcPr anchor="b"/>
                </a:tc>
                <a:tc>
                  <a:txBody>
                    <a:bodyPr/>
                    <a:lstStyle/>
                    <a:p>
                      <a:pPr algn="ctr"/>
                      <a:r>
                        <a:rPr kumimoji="1" lang="en-US" altLang="ja-JP" b="0" dirty="0" smtClean="0">
                          <a:latin typeface="+mn-lt"/>
                        </a:rPr>
                        <a:t>EAP-MD5</a:t>
                      </a:r>
                      <a:endParaRPr kumimoji="1" lang="ja-JP" altLang="en-US" b="0" dirty="0">
                        <a:latin typeface="+mn-lt"/>
                      </a:endParaRPr>
                    </a:p>
                  </a:txBody>
                  <a:tcPr anchor="b"/>
                </a:tc>
                <a:extLst>
                  <a:ext uri="{0D108BD9-81ED-4DB2-BD59-A6C34878D82A}">
                    <a16:rowId xmlns:a16="http://schemas.microsoft.com/office/drawing/2014/main" xmlns="" val="3983639186"/>
                  </a:ext>
                </a:extLst>
              </a:tr>
              <a:tr h="370840">
                <a:tc>
                  <a:txBody>
                    <a:bodyPr/>
                    <a:lstStyle/>
                    <a:p>
                      <a:r>
                        <a:rPr kumimoji="1" lang="ja-JP" altLang="en-US" dirty="0" smtClean="0"/>
                        <a:t>情報セキュリティの強度</a:t>
                      </a:r>
                      <a:endParaRPr kumimoji="1" lang="ja-JP" altLang="en-US" dirty="0"/>
                    </a:p>
                  </a:txBody>
                  <a:tcPr/>
                </a:tc>
                <a:tc>
                  <a:txBody>
                    <a:bodyPr/>
                    <a:lstStyle/>
                    <a:p>
                      <a:pPr algn="ctr"/>
                      <a:r>
                        <a:rPr kumimoji="1" lang="ja-JP" altLang="en-US" dirty="0" smtClean="0"/>
                        <a:t>◎</a:t>
                      </a:r>
                      <a:endParaRPr kumimoji="1" lang="ja-JP" altLang="en-US" dirty="0"/>
                    </a:p>
                  </a:txBody>
                  <a:tcPr/>
                </a:tc>
                <a:tc>
                  <a:txBody>
                    <a:bodyPr/>
                    <a:lstStyle/>
                    <a:p>
                      <a:pPr algn="ctr"/>
                      <a:r>
                        <a:rPr kumimoji="1" lang="ja-JP" altLang="en-US" dirty="0" smtClean="0"/>
                        <a:t>○</a:t>
                      </a:r>
                      <a:endParaRPr kumimoji="1" lang="ja-JP" altLang="en-US" dirty="0"/>
                    </a:p>
                  </a:txBody>
                  <a:tcPr/>
                </a:tc>
                <a:tc>
                  <a:txBody>
                    <a:bodyPr/>
                    <a:lstStyle/>
                    <a:p>
                      <a:pPr algn="ctr"/>
                      <a:r>
                        <a:rPr kumimoji="1" lang="ja-JP" altLang="en-US" dirty="0" smtClean="0"/>
                        <a:t>○</a:t>
                      </a:r>
                      <a:endParaRPr kumimoji="1" lang="ja-JP" altLang="en-US" dirty="0"/>
                    </a:p>
                  </a:txBody>
                  <a:tcPr/>
                </a:tc>
                <a:tc>
                  <a:txBody>
                    <a:bodyPr/>
                    <a:lstStyle/>
                    <a:p>
                      <a:pPr algn="ctr"/>
                      <a:r>
                        <a:rPr kumimoji="1" lang="ja-JP" altLang="en-US" dirty="0" smtClean="0"/>
                        <a:t>◎</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en-US" altLang="ja-JP" dirty="0" smtClean="0"/>
                        <a:t>×</a:t>
                      </a:r>
                      <a:endParaRPr kumimoji="1" lang="ja-JP" altLang="en-US" dirty="0" smtClean="0"/>
                    </a:p>
                  </a:txBody>
                  <a:tcPr/>
                </a:tc>
                <a:extLst>
                  <a:ext uri="{0D108BD9-81ED-4DB2-BD59-A6C34878D82A}">
                    <a16:rowId xmlns:a16="http://schemas.microsoft.com/office/drawing/2014/main" xmlns="" val="468803070"/>
                  </a:ext>
                </a:extLst>
              </a:tr>
              <a:tr h="370840">
                <a:tc>
                  <a:txBody>
                    <a:bodyPr/>
                    <a:lstStyle/>
                    <a:p>
                      <a:r>
                        <a:rPr kumimoji="1" lang="ja-JP" altLang="en-US" dirty="0" smtClean="0"/>
                        <a:t>端末の認証</a:t>
                      </a:r>
                      <a:endParaRPr kumimoji="1" lang="ja-JP" altLang="en-US" dirty="0"/>
                    </a:p>
                  </a:txBody>
                  <a:tcPr/>
                </a:tc>
                <a:tc>
                  <a:txBody>
                    <a:bodyPr/>
                    <a:lstStyle/>
                    <a:p>
                      <a:pPr algn="ctr"/>
                      <a:r>
                        <a:rPr kumimoji="1" lang="ja-JP" altLang="en-US" dirty="0" smtClean="0"/>
                        <a:t>電子</a:t>
                      </a:r>
                      <a:r>
                        <a:rPr kumimoji="1" lang="en-US" altLang="ja-JP" dirty="0" smtClean="0"/>
                        <a:t/>
                      </a:r>
                      <a:br>
                        <a:rPr kumimoji="1" lang="en-US" altLang="ja-JP" dirty="0" smtClean="0"/>
                      </a:br>
                      <a:r>
                        <a:rPr kumimoji="1" lang="ja-JP" altLang="en-US" dirty="0" smtClean="0"/>
                        <a:t>証明書</a:t>
                      </a:r>
                      <a:endParaRPr kumimoji="1" lang="ja-JP" altLang="en-US" dirty="0"/>
                    </a:p>
                  </a:txBody>
                  <a:tcPr/>
                </a:tc>
                <a:tc>
                  <a:txBody>
                    <a:bodyPr/>
                    <a:lstStyle/>
                    <a:p>
                      <a:pPr algn="ctr"/>
                      <a:r>
                        <a:rPr kumimoji="1" lang="en-US" altLang="ja-JP" dirty="0" smtClean="0"/>
                        <a:t>ID/</a:t>
                      </a:r>
                      <a:br>
                        <a:rPr kumimoji="1" lang="en-US" altLang="ja-JP" dirty="0" smtClean="0"/>
                      </a:br>
                      <a:r>
                        <a:rPr kumimoji="1" lang="ja-JP" altLang="en-US" dirty="0" smtClean="0"/>
                        <a:t>パスワード</a:t>
                      </a:r>
                      <a:endParaRPr kumimoji="1" lang="ja-JP" altLang="en-US" dirty="0"/>
                    </a:p>
                  </a:txBody>
                  <a:tcP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4D4D4C"/>
                          </a:solidFill>
                          <a:effectLst/>
                          <a:uLnTx/>
                          <a:uFillTx/>
                          <a:latin typeface="Arial"/>
                          <a:ea typeface="ＭＳ Ｐゴシック" panose="020B0600070205080204" pitchFamily="50" charset="-128"/>
                          <a:cs typeface="+mn-cs"/>
                        </a:rPr>
                        <a:t>PAC</a:t>
                      </a:r>
                      <a:r>
                        <a:rPr kumimoji="1" lang="ja-JP" altLang="en-US" sz="1400" b="0" i="0" u="none" strike="noStrike" kern="1200" cap="none" spc="0" normalizeH="0" baseline="0" noProof="0" dirty="0" err="1" smtClean="0">
                          <a:ln>
                            <a:noFill/>
                          </a:ln>
                          <a:solidFill>
                            <a:srgbClr val="4D4D4C"/>
                          </a:solidFill>
                          <a:effectLst/>
                          <a:uLnTx/>
                          <a:uFillTx/>
                          <a:latin typeface="Arial"/>
                          <a:ea typeface="ＭＳ Ｐゴシック" panose="020B0600070205080204" pitchFamily="50" charset="-128"/>
                          <a:cs typeface="+mn-cs"/>
                        </a:rPr>
                        <a:t>、</a:t>
                      </a:r>
                      <a:r>
                        <a:rPr kumimoji="1" lang="en-US" altLang="ja-JP" sz="1400" b="0" i="0" u="none" strike="noStrike" kern="1200" cap="none" spc="0" normalizeH="0" baseline="0" noProof="0" dirty="0" smtClean="0">
                          <a:ln>
                            <a:noFill/>
                          </a:ln>
                          <a:solidFill>
                            <a:srgbClr val="4D4D4C"/>
                          </a:solidFill>
                          <a:effectLst/>
                          <a:uLnTx/>
                          <a:uFillTx/>
                          <a:latin typeface="Arial"/>
                          <a:ea typeface="ＭＳ Ｐゴシック" panose="020B0600070205080204" pitchFamily="50" charset="-128"/>
                          <a:cs typeface="+mn-cs"/>
                        </a:rPr>
                        <a:t>ID/</a:t>
                      </a:r>
                      <a:r>
                        <a:rPr kumimoji="1" lang="ja-JP" altLang="en-US" sz="1400" b="0" i="0" u="none" strike="noStrike" kern="1200" cap="none" spc="0" normalizeH="0" baseline="0" noProof="0" dirty="0" smtClean="0">
                          <a:ln>
                            <a:noFill/>
                          </a:ln>
                          <a:solidFill>
                            <a:srgbClr val="4D4D4C"/>
                          </a:solidFill>
                          <a:effectLst/>
                          <a:uLnTx/>
                          <a:uFillTx/>
                          <a:latin typeface="Arial"/>
                          <a:ea typeface="ＭＳ Ｐゴシック" panose="020B0600070205080204" pitchFamily="50" charset="-128"/>
                          <a:cs typeface="+mn-cs"/>
                        </a:rPr>
                        <a:t>パスワード</a:t>
                      </a:r>
                      <a:endParaRPr kumimoji="1" lang="ja-JP" altLang="en-US"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4D4D4C"/>
                          </a:solidFill>
                          <a:effectLst/>
                          <a:uLnTx/>
                          <a:uFillTx/>
                          <a:latin typeface="Arial"/>
                          <a:ea typeface="ＭＳ Ｐゴシック" panose="020B0600070205080204" pitchFamily="50" charset="-128"/>
                          <a:cs typeface="+mn-cs"/>
                        </a:rPr>
                        <a:t>SIM</a:t>
                      </a:r>
                      <a:endParaRPr kumimoji="1" lang="ja-JP" altLang="en-US"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smtClean="0">
                          <a:ln>
                            <a:noFill/>
                          </a:ln>
                          <a:solidFill>
                            <a:srgbClr val="4D4D4C"/>
                          </a:solidFill>
                          <a:effectLst/>
                          <a:uLnTx/>
                          <a:uFillTx/>
                          <a:latin typeface="Arial"/>
                          <a:ea typeface="ＭＳ Ｐゴシック" panose="020B0600070205080204" pitchFamily="50" charset="-128"/>
                          <a:cs typeface="+mn-cs"/>
                        </a:rPr>
                        <a:t>ID/</a:t>
                      </a:r>
                      <a:br>
                        <a:rPr kumimoji="1" lang="en-US" altLang="ja-JP" sz="1400" b="0" i="0" u="none" strike="noStrike" kern="1200" cap="none" spc="0" normalizeH="0" baseline="0" noProof="0" smtClean="0">
                          <a:ln>
                            <a:noFill/>
                          </a:ln>
                          <a:solidFill>
                            <a:srgbClr val="4D4D4C"/>
                          </a:solidFill>
                          <a:effectLst/>
                          <a:uLnTx/>
                          <a:uFillTx/>
                          <a:latin typeface="Arial"/>
                          <a:ea typeface="ＭＳ Ｐゴシック" panose="020B0600070205080204" pitchFamily="50" charset="-128"/>
                          <a:cs typeface="+mn-cs"/>
                        </a:rPr>
                      </a:br>
                      <a:r>
                        <a:rPr kumimoji="1" lang="ja-JP" altLang="en-US" sz="1400" b="0" i="0" u="none" strike="noStrike" kern="1200" cap="none" spc="0" normalizeH="0" baseline="0" noProof="0" smtClean="0">
                          <a:ln>
                            <a:noFill/>
                          </a:ln>
                          <a:solidFill>
                            <a:srgbClr val="4D4D4C"/>
                          </a:solidFill>
                          <a:effectLst/>
                          <a:uLnTx/>
                          <a:uFillTx/>
                          <a:latin typeface="Arial"/>
                          <a:ea typeface="ＭＳ Ｐゴシック" panose="020B0600070205080204" pitchFamily="50" charset="-128"/>
                          <a:cs typeface="+mn-cs"/>
                        </a:rPr>
                        <a:t>パスワード</a:t>
                      </a:r>
                      <a:endParaRPr kumimoji="1" lang="ja-JP" altLang="en-US"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4D4D4C"/>
                          </a:solidFill>
                          <a:effectLst/>
                          <a:uLnTx/>
                          <a:uFillTx/>
                          <a:latin typeface="Arial"/>
                          <a:ea typeface="ＭＳ Ｐゴシック" panose="020B0600070205080204" pitchFamily="50" charset="-128"/>
                          <a:cs typeface="+mn-cs"/>
                        </a:rPr>
                        <a:t>ID/</a:t>
                      </a:r>
                      <a:br>
                        <a:rPr kumimoji="1" lang="en-US" altLang="ja-JP" sz="1400" b="0" i="0" u="none" strike="noStrike" kern="1200" cap="none" spc="0" normalizeH="0" baseline="0" noProof="0" dirty="0" smtClean="0">
                          <a:ln>
                            <a:noFill/>
                          </a:ln>
                          <a:solidFill>
                            <a:srgbClr val="4D4D4C"/>
                          </a:solidFill>
                          <a:effectLst/>
                          <a:uLnTx/>
                          <a:uFillTx/>
                          <a:latin typeface="Arial"/>
                          <a:ea typeface="ＭＳ Ｐゴシック" panose="020B0600070205080204" pitchFamily="50" charset="-128"/>
                          <a:cs typeface="+mn-cs"/>
                        </a:rPr>
                      </a:br>
                      <a:r>
                        <a:rPr kumimoji="1" lang="ja-JP" altLang="en-US" sz="1400" b="0" i="0" u="none" strike="noStrike" kern="1200" cap="none" spc="0" normalizeH="0" baseline="0" noProof="0" dirty="0" smtClean="0">
                          <a:ln>
                            <a:noFill/>
                          </a:ln>
                          <a:solidFill>
                            <a:srgbClr val="4D4D4C"/>
                          </a:solidFill>
                          <a:effectLst/>
                          <a:uLnTx/>
                          <a:uFillTx/>
                          <a:latin typeface="Arial"/>
                          <a:ea typeface="ＭＳ Ｐゴシック" panose="020B0600070205080204" pitchFamily="50" charset="-128"/>
                          <a:cs typeface="+mn-cs"/>
                        </a:rPr>
                        <a:t>パスワード</a:t>
                      </a:r>
                      <a:endParaRPr kumimoji="1" lang="ja-JP" altLang="en-US"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tc>
                <a:extLst>
                  <a:ext uri="{0D108BD9-81ED-4DB2-BD59-A6C34878D82A}">
                    <a16:rowId xmlns:a16="http://schemas.microsoft.com/office/drawing/2014/main" xmlns="" val="1160293803"/>
                  </a:ext>
                </a:extLst>
              </a:tr>
              <a:tr h="370840">
                <a:tc>
                  <a:txBody>
                    <a:bodyPr/>
                    <a:lstStyle/>
                    <a:p>
                      <a:r>
                        <a:rPr kumimoji="1" lang="ja-JP" altLang="en-US" dirty="0" smtClean="0"/>
                        <a:t>サーバの認証</a:t>
                      </a:r>
                      <a:endParaRPr kumimoji="1" lang="ja-JP" altLang="en-US" dirty="0"/>
                    </a:p>
                  </a:txBody>
                  <a:tcP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4D4D4C"/>
                          </a:solidFill>
                          <a:effectLst/>
                          <a:uLnTx/>
                          <a:uFillTx/>
                          <a:latin typeface="Arial"/>
                          <a:ea typeface="ＭＳ Ｐゴシック" panose="020B0600070205080204" pitchFamily="50" charset="-128"/>
                          <a:cs typeface="+mn-cs"/>
                        </a:rPr>
                        <a:t>電子</a:t>
                      </a:r>
                      <a:endParaRPr kumimoji="1" lang="en-US" altLang="ja-JP" sz="1400" b="0" i="0" u="none" strike="noStrike" kern="1200" cap="none" spc="0" normalizeH="0" baseline="0" noProof="0" dirty="0" smtClean="0">
                        <a:ln>
                          <a:noFill/>
                        </a:ln>
                        <a:solidFill>
                          <a:srgbClr val="4D4D4C"/>
                        </a:solidFill>
                        <a:effectLst/>
                        <a:uLnTx/>
                        <a:uFillTx/>
                        <a:latin typeface="Arial"/>
                        <a:ea typeface="ＭＳ Ｐゴシック" panose="020B0600070205080204" pitchFamily="50" charset="-128"/>
                        <a:cs typeface="+mn-cs"/>
                      </a:endParaRPr>
                    </a:p>
                    <a:p>
                      <a:pPr marL="0" marR="0" lvl="0" indent="0" algn="ctr" defTabSz="6857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4D4D4C"/>
                          </a:solidFill>
                          <a:effectLst/>
                          <a:uLnTx/>
                          <a:uFillTx/>
                          <a:latin typeface="Arial"/>
                          <a:ea typeface="ＭＳ Ｐゴシック" panose="020B0600070205080204" pitchFamily="50" charset="-128"/>
                          <a:cs typeface="+mn-cs"/>
                        </a:rPr>
                        <a:t>証明書</a:t>
                      </a:r>
                      <a:endParaRPr kumimoji="1" lang="ja-JP" altLang="en-US"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4D4D4C"/>
                          </a:solidFill>
                          <a:effectLst/>
                          <a:uLnTx/>
                          <a:uFillTx/>
                          <a:latin typeface="Arial"/>
                          <a:ea typeface="ＭＳ Ｐゴシック" panose="020B0600070205080204" pitchFamily="50" charset="-128"/>
                          <a:cs typeface="+mn-cs"/>
                        </a:rPr>
                        <a:t>電子</a:t>
                      </a:r>
                      <a:endParaRPr kumimoji="1" lang="en-US" altLang="ja-JP" sz="1400" b="0" i="0" u="none" strike="noStrike" kern="1200" cap="none" spc="0" normalizeH="0" baseline="0" noProof="0" dirty="0" smtClean="0">
                        <a:ln>
                          <a:noFill/>
                        </a:ln>
                        <a:solidFill>
                          <a:srgbClr val="4D4D4C"/>
                        </a:solidFill>
                        <a:effectLst/>
                        <a:uLnTx/>
                        <a:uFillTx/>
                        <a:latin typeface="Arial"/>
                        <a:ea typeface="ＭＳ Ｐゴシック" panose="020B0600070205080204" pitchFamily="50" charset="-128"/>
                        <a:cs typeface="+mn-cs"/>
                      </a:endParaRPr>
                    </a:p>
                    <a:p>
                      <a:pPr marL="0" marR="0" lvl="0" indent="0" algn="ctr" defTabSz="6857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4D4D4C"/>
                          </a:solidFill>
                          <a:effectLst/>
                          <a:uLnTx/>
                          <a:uFillTx/>
                          <a:latin typeface="Arial"/>
                          <a:ea typeface="ＭＳ Ｐゴシック" panose="020B0600070205080204" pitchFamily="50" charset="-128"/>
                          <a:cs typeface="+mn-cs"/>
                        </a:rPr>
                        <a:t>証明書</a:t>
                      </a:r>
                      <a:endParaRPr kumimoji="1" lang="ja-JP" altLang="en-US"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tc>
                <a:tc>
                  <a:txBody>
                    <a:bodyPr/>
                    <a:lstStyle/>
                    <a:p>
                      <a:pPr algn="ctr"/>
                      <a:r>
                        <a:rPr kumimoji="1" lang="en-US" altLang="ja-JP" dirty="0" smtClean="0"/>
                        <a:t>PAC</a:t>
                      </a:r>
                      <a:endParaRPr kumimoji="1" lang="ja-JP" altLang="en-US" dirty="0"/>
                    </a:p>
                  </a:txBody>
                  <a:tcPr/>
                </a:tc>
                <a:tc>
                  <a:txBody>
                    <a:bodyPr/>
                    <a:lstStyle/>
                    <a:p>
                      <a:pPr algn="ctr"/>
                      <a:r>
                        <a:rPr kumimoji="1" lang="en-US" altLang="ja-JP" sz="1400" b="0" i="0" u="none" strike="noStrike" kern="1200" cap="none" spc="0" normalizeH="0" baseline="0" noProof="0" dirty="0" smtClean="0">
                          <a:ln>
                            <a:noFill/>
                          </a:ln>
                          <a:solidFill>
                            <a:srgbClr val="4D4D4C"/>
                          </a:solidFill>
                          <a:effectLst/>
                          <a:uLnTx/>
                          <a:uFillTx/>
                          <a:latin typeface="+mn-lt"/>
                          <a:ea typeface="+mn-ea"/>
                          <a:cs typeface="+mn-cs"/>
                        </a:rPr>
                        <a:t>SIM</a:t>
                      </a:r>
                      <a:endParaRPr kumimoji="1" lang="ja-JP" altLang="en-US" dirty="0"/>
                    </a:p>
                  </a:txBody>
                  <a:tcP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4D4D4C"/>
                          </a:solidFill>
                          <a:effectLst/>
                          <a:uLnTx/>
                          <a:uFillTx/>
                          <a:latin typeface="Arial"/>
                          <a:ea typeface="ＭＳ Ｐゴシック" panose="020B0600070205080204" pitchFamily="50" charset="-128"/>
                          <a:cs typeface="+mn-cs"/>
                        </a:rPr>
                        <a:t>ID/</a:t>
                      </a:r>
                      <a:br>
                        <a:rPr kumimoji="1" lang="en-US" altLang="ja-JP" sz="1400" b="0" i="0" u="none" strike="noStrike" kern="1200" cap="none" spc="0" normalizeH="0" baseline="0" noProof="0" dirty="0" smtClean="0">
                          <a:ln>
                            <a:noFill/>
                          </a:ln>
                          <a:solidFill>
                            <a:srgbClr val="4D4D4C"/>
                          </a:solidFill>
                          <a:effectLst/>
                          <a:uLnTx/>
                          <a:uFillTx/>
                          <a:latin typeface="Arial"/>
                          <a:ea typeface="ＭＳ Ｐゴシック" panose="020B0600070205080204" pitchFamily="50" charset="-128"/>
                          <a:cs typeface="+mn-cs"/>
                        </a:rPr>
                      </a:br>
                      <a:r>
                        <a:rPr kumimoji="1" lang="ja-JP" altLang="en-US" sz="1400" b="0" i="0" u="none" strike="noStrike" kern="1200" cap="none" spc="0" normalizeH="0" baseline="0" noProof="0" dirty="0" smtClean="0">
                          <a:ln>
                            <a:noFill/>
                          </a:ln>
                          <a:solidFill>
                            <a:srgbClr val="4D4D4C"/>
                          </a:solidFill>
                          <a:effectLst/>
                          <a:uLnTx/>
                          <a:uFillTx/>
                          <a:latin typeface="Arial"/>
                          <a:ea typeface="ＭＳ Ｐゴシック" panose="020B0600070205080204" pitchFamily="50" charset="-128"/>
                          <a:cs typeface="+mn-cs"/>
                        </a:rPr>
                        <a:t>パスワード</a:t>
                      </a:r>
                      <a:endParaRPr kumimoji="1" lang="ja-JP" altLang="en-US"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smtClean="0">
                          <a:ln>
                            <a:noFill/>
                          </a:ln>
                          <a:solidFill>
                            <a:srgbClr val="4D4D4C"/>
                          </a:solidFill>
                          <a:effectLst/>
                          <a:uLnTx/>
                          <a:uFillTx/>
                          <a:latin typeface="Arial"/>
                          <a:ea typeface="ＭＳ Ｐゴシック" panose="020B0600070205080204" pitchFamily="50" charset="-128"/>
                          <a:cs typeface="+mn-cs"/>
                        </a:rPr>
                        <a:t>×</a:t>
                      </a:r>
                      <a:endParaRPr kumimoji="1" lang="ja-JP" altLang="en-US"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tc>
                <a:extLst>
                  <a:ext uri="{0D108BD9-81ED-4DB2-BD59-A6C34878D82A}">
                    <a16:rowId xmlns:a16="http://schemas.microsoft.com/office/drawing/2014/main" xmlns="" val="2429828274"/>
                  </a:ext>
                </a:extLst>
              </a:tr>
              <a:tr h="370840">
                <a:tc>
                  <a:txBody>
                    <a:bodyPr/>
                    <a:lstStyle/>
                    <a:p>
                      <a:r>
                        <a:rPr kumimoji="1" lang="ja-JP" altLang="en-US" dirty="0" smtClean="0"/>
                        <a:t>相互認証</a:t>
                      </a:r>
                      <a:endParaRPr kumimoji="1" lang="ja-JP" altLang="en-US" dirty="0"/>
                    </a:p>
                  </a:txBody>
                  <a:tcPr/>
                </a:tc>
                <a:tc>
                  <a:txBody>
                    <a:bodyPr/>
                    <a:lstStyle/>
                    <a:p>
                      <a:pPr algn="ctr"/>
                      <a:r>
                        <a:rPr kumimoji="1" lang="ja-JP" altLang="en-US" sz="1400" b="0" i="0" u="none" strike="noStrike" kern="1200" cap="none" spc="0" normalizeH="0" baseline="0" noProof="0" dirty="0" smtClean="0">
                          <a:ln>
                            <a:noFill/>
                          </a:ln>
                          <a:solidFill>
                            <a:srgbClr val="4D4D4C"/>
                          </a:solidFill>
                          <a:effectLst/>
                          <a:uLnTx/>
                          <a:uFillTx/>
                          <a:latin typeface="Arial"/>
                          <a:ea typeface="ＭＳ Ｐゴシック" panose="020B0600070205080204" pitchFamily="50" charset="-128"/>
                          <a:cs typeface="+mn-cs"/>
                        </a:rPr>
                        <a:t>○</a:t>
                      </a:r>
                      <a:endParaRPr kumimoji="1" lang="ja-JP" altLang="en-US" dirty="0"/>
                    </a:p>
                  </a:txBody>
                  <a:tcPr/>
                </a:tc>
                <a:tc>
                  <a:txBody>
                    <a:bodyPr/>
                    <a:lstStyle/>
                    <a:p>
                      <a:pPr algn="ctr"/>
                      <a:r>
                        <a:rPr kumimoji="1" lang="ja-JP" altLang="en-US" sz="1400" b="0" i="0" u="none" strike="noStrike" kern="1200" cap="none" spc="0" normalizeH="0" baseline="0" noProof="0" smtClean="0">
                          <a:ln>
                            <a:noFill/>
                          </a:ln>
                          <a:solidFill>
                            <a:srgbClr val="4D4D4C"/>
                          </a:solidFill>
                          <a:effectLst/>
                          <a:uLnTx/>
                          <a:uFillTx/>
                          <a:latin typeface="Arial"/>
                          <a:ea typeface="ＭＳ Ｐゴシック" panose="020B0600070205080204" pitchFamily="50" charset="-128"/>
                          <a:cs typeface="+mn-cs"/>
                        </a:rPr>
                        <a:t>○</a:t>
                      </a:r>
                      <a:endParaRPr kumimoji="1" lang="ja-JP" altLang="en-US" dirty="0"/>
                    </a:p>
                  </a:txBody>
                  <a:tcPr/>
                </a:tc>
                <a:tc>
                  <a:txBody>
                    <a:bodyPr/>
                    <a:lstStyle/>
                    <a:p>
                      <a:pPr algn="ctr"/>
                      <a:r>
                        <a:rPr kumimoji="1" lang="ja-JP" altLang="en-US" sz="1400" b="0" i="0" u="none" strike="noStrike" kern="1200" cap="none" spc="0" normalizeH="0" baseline="0" noProof="0" dirty="0" smtClean="0">
                          <a:ln>
                            <a:noFill/>
                          </a:ln>
                          <a:solidFill>
                            <a:srgbClr val="4D4D4C"/>
                          </a:solidFill>
                          <a:effectLst/>
                          <a:uLnTx/>
                          <a:uFillTx/>
                          <a:latin typeface="Arial"/>
                          <a:ea typeface="ＭＳ Ｐゴシック" panose="020B0600070205080204" pitchFamily="50" charset="-128"/>
                          <a:cs typeface="+mn-cs"/>
                        </a:rPr>
                        <a:t>○</a:t>
                      </a:r>
                      <a:endParaRPr kumimoji="1" lang="ja-JP" altLang="en-US" dirty="0"/>
                    </a:p>
                  </a:txBody>
                  <a:tcPr/>
                </a:tc>
                <a:tc>
                  <a:txBody>
                    <a:bodyPr/>
                    <a:lstStyle/>
                    <a:p>
                      <a:pPr algn="ctr"/>
                      <a:r>
                        <a:rPr kumimoji="1" lang="ja-JP" altLang="en-US" sz="1400" b="0" i="0" u="none" strike="noStrike" kern="1200" cap="none" spc="0" normalizeH="0" baseline="0" noProof="0" dirty="0" smtClean="0">
                          <a:ln>
                            <a:noFill/>
                          </a:ln>
                          <a:solidFill>
                            <a:srgbClr val="4D4D4C"/>
                          </a:solidFill>
                          <a:effectLst/>
                          <a:uLnTx/>
                          <a:uFillTx/>
                          <a:latin typeface="Arial"/>
                          <a:ea typeface="ＭＳ Ｐゴシック" panose="020B0600070205080204" pitchFamily="50" charset="-128"/>
                          <a:cs typeface="+mn-cs"/>
                        </a:rPr>
                        <a:t>○</a:t>
                      </a:r>
                      <a:endParaRPr kumimoji="1" lang="ja-JP" altLang="en-US" dirty="0"/>
                    </a:p>
                  </a:txBody>
                  <a:tcPr/>
                </a:tc>
                <a:tc>
                  <a:txBody>
                    <a:bodyPr/>
                    <a:lstStyle/>
                    <a:p>
                      <a:pPr algn="ctr"/>
                      <a:r>
                        <a:rPr kumimoji="1" lang="ja-JP" altLang="en-US" sz="1400" b="0" i="0" u="none" strike="noStrike" kern="1200" cap="none" spc="0" normalizeH="0" baseline="0" noProof="0" dirty="0" smtClean="0">
                          <a:ln>
                            <a:noFill/>
                          </a:ln>
                          <a:solidFill>
                            <a:srgbClr val="4D4D4C"/>
                          </a:solidFill>
                          <a:effectLst/>
                          <a:uLnTx/>
                          <a:uFillTx/>
                          <a:latin typeface="Arial"/>
                          <a:ea typeface="ＭＳ Ｐゴシック" panose="020B0600070205080204" pitchFamily="50" charset="-128"/>
                          <a:cs typeface="+mn-cs"/>
                        </a:rPr>
                        <a:t>○</a:t>
                      </a:r>
                      <a:endParaRPr kumimoji="1" lang="ja-JP" altLang="en-US" dirty="0"/>
                    </a:p>
                  </a:txBody>
                  <a:tcP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4D4D4C"/>
                          </a:solidFill>
                          <a:effectLst/>
                          <a:uLnTx/>
                          <a:uFillTx/>
                          <a:latin typeface="Arial"/>
                          <a:ea typeface="ＭＳ Ｐゴシック" panose="020B0600070205080204" pitchFamily="50" charset="-128"/>
                          <a:cs typeface="+mn-cs"/>
                        </a:rPr>
                        <a:t>×</a:t>
                      </a:r>
                      <a:endParaRPr kumimoji="1" lang="ja-JP" altLang="en-US"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tc>
                <a:extLst>
                  <a:ext uri="{0D108BD9-81ED-4DB2-BD59-A6C34878D82A}">
                    <a16:rowId xmlns:a16="http://schemas.microsoft.com/office/drawing/2014/main" xmlns="" val="3086662419"/>
                  </a:ext>
                </a:extLst>
              </a:tr>
            </a:tbl>
          </a:graphicData>
        </a:graphic>
      </p:graphicFrame>
      <p:sp>
        <p:nvSpPr>
          <p:cNvPr id="7" name="TextBox 4"/>
          <p:cNvSpPr txBox="1"/>
          <p:nvPr/>
        </p:nvSpPr>
        <p:spPr>
          <a:xfrm>
            <a:off x="2973999" y="4266455"/>
            <a:ext cx="5811226" cy="276999"/>
          </a:xfrm>
          <a:prstGeom prst="rect">
            <a:avLst/>
          </a:prstGeom>
          <a:noFill/>
        </p:spPr>
        <p:txBody>
          <a:bodyPr wrap="square" rtlCol="0">
            <a:spAutoFit/>
          </a:bodyPr>
          <a:lstStyle/>
          <a:p>
            <a:r>
              <a:rPr lang="ja-JP" altLang="en-US" sz="1200" dirty="0" smtClean="0"/>
              <a:t>総務省　企業等が安心して無線</a:t>
            </a:r>
            <a:r>
              <a:rPr lang="en-US" altLang="ja-JP" sz="1200" dirty="0" smtClean="0"/>
              <a:t>LAN</a:t>
            </a:r>
            <a:r>
              <a:rPr lang="ja-JP" altLang="en-US" sz="1200" dirty="0" smtClean="0"/>
              <a:t>を導入運用するために</a:t>
            </a:r>
            <a:r>
              <a:rPr lang="en-US" altLang="ja-JP" sz="1200" dirty="0" smtClean="0"/>
              <a:t> - EAP</a:t>
            </a:r>
            <a:r>
              <a:rPr lang="ja-JP" altLang="en-US" sz="1200" dirty="0" smtClean="0"/>
              <a:t>規格の比較</a:t>
            </a:r>
            <a:r>
              <a:rPr lang="en-US" altLang="ja-JP" sz="1200" dirty="0" smtClean="0"/>
              <a:t> -</a:t>
            </a:r>
            <a:r>
              <a:rPr lang="ja-JP" altLang="en-US" sz="1200" dirty="0" smtClean="0"/>
              <a:t>　抜粋</a:t>
            </a:r>
            <a:endParaRPr lang="en-US" sz="1200" dirty="0"/>
          </a:p>
        </p:txBody>
      </p:sp>
      <p:sp>
        <p:nvSpPr>
          <p:cNvPr id="8" name="TextBox 5"/>
          <p:cNvSpPr txBox="1"/>
          <p:nvPr/>
        </p:nvSpPr>
        <p:spPr>
          <a:xfrm>
            <a:off x="1780584" y="3647424"/>
            <a:ext cx="7002670" cy="307777"/>
          </a:xfrm>
          <a:prstGeom prst="rect">
            <a:avLst/>
          </a:prstGeom>
          <a:noFill/>
        </p:spPr>
        <p:txBody>
          <a:bodyPr wrap="square" rtlCol="0">
            <a:spAutoFit/>
          </a:bodyPr>
          <a:lstStyle/>
          <a:p>
            <a:r>
              <a:rPr lang="en-US" altLang="ja-JP" sz="1400" dirty="0" smtClean="0"/>
              <a:t>TLS</a:t>
            </a:r>
            <a:r>
              <a:rPr lang="ja-JP" altLang="en-US" sz="1400" dirty="0" smtClean="0"/>
              <a:t>は証明書の配布、有効期限切れ前の再配布、失効リストの管理を行う必要があります。</a:t>
            </a:r>
            <a:endParaRPr lang="en-US" sz="1400" dirty="0"/>
          </a:p>
        </p:txBody>
      </p:sp>
      <p:sp>
        <p:nvSpPr>
          <p:cNvPr id="9" name="角丸四角形 8"/>
          <p:cNvSpPr/>
          <p:nvPr/>
        </p:nvSpPr>
        <p:spPr>
          <a:xfrm>
            <a:off x="2480807" y="1347788"/>
            <a:ext cx="2043485" cy="2299636"/>
          </a:xfrm>
          <a:prstGeom prst="roundRect">
            <a:avLst>
              <a:gd name="adj" fmla="val 8148"/>
            </a:avLst>
          </a:prstGeom>
          <a:no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Tree>
    <p:extLst>
      <p:ext uri="{BB962C8B-B14F-4D97-AF65-F5344CB8AC3E}">
        <p14:creationId xmlns:p14="http://schemas.microsoft.com/office/powerpoint/2010/main" val="3042531592"/>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EAP</a:t>
            </a:r>
            <a:r>
              <a:rPr kumimoji="1" lang="ja-JP" altLang="en-US" dirty="0" smtClean="0"/>
              <a:t>認証方式一覧</a:t>
            </a:r>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1355010830"/>
              </p:ext>
            </p:extLst>
          </p:nvPr>
        </p:nvGraphicFramePr>
        <p:xfrm>
          <a:off x="437766" y="969185"/>
          <a:ext cx="8382384" cy="3292368"/>
        </p:xfrm>
        <a:graphic>
          <a:graphicData uri="http://schemas.openxmlformats.org/drawingml/2006/table">
            <a:tbl>
              <a:tblPr firstRow="1" bandRow="1">
                <a:tableStyleId>{5FD0F851-EC5A-4D38-B0AD-8093EC10F338}</a:tableStyleId>
              </a:tblPr>
              <a:tblGrid>
                <a:gridCol w="743998">
                  <a:extLst>
                    <a:ext uri="{9D8B030D-6E8A-4147-A177-3AD203B41FA5}">
                      <a16:colId xmlns:a16="http://schemas.microsoft.com/office/drawing/2014/main" xmlns="" val="3140447882"/>
                    </a:ext>
                  </a:extLst>
                </a:gridCol>
                <a:gridCol w="1091198">
                  <a:extLst>
                    <a:ext uri="{9D8B030D-6E8A-4147-A177-3AD203B41FA5}">
                      <a16:colId xmlns:a16="http://schemas.microsoft.com/office/drawing/2014/main" xmlns="" val="3587202575"/>
                    </a:ext>
                  </a:extLst>
                </a:gridCol>
                <a:gridCol w="1091198">
                  <a:extLst>
                    <a:ext uri="{9D8B030D-6E8A-4147-A177-3AD203B41FA5}">
                      <a16:colId xmlns:a16="http://schemas.microsoft.com/office/drawing/2014/main" xmlns="" val="127182787"/>
                    </a:ext>
                  </a:extLst>
                </a:gridCol>
                <a:gridCol w="1091198">
                  <a:extLst>
                    <a:ext uri="{9D8B030D-6E8A-4147-A177-3AD203B41FA5}">
                      <a16:colId xmlns:a16="http://schemas.microsoft.com/office/drawing/2014/main" xmlns="" val="455932099"/>
                    </a:ext>
                  </a:extLst>
                </a:gridCol>
                <a:gridCol w="1091198">
                  <a:extLst>
                    <a:ext uri="{9D8B030D-6E8A-4147-A177-3AD203B41FA5}">
                      <a16:colId xmlns:a16="http://schemas.microsoft.com/office/drawing/2014/main" xmlns="" val="3377397788"/>
                    </a:ext>
                  </a:extLst>
                </a:gridCol>
                <a:gridCol w="1091198">
                  <a:extLst>
                    <a:ext uri="{9D8B030D-6E8A-4147-A177-3AD203B41FA5}">
                      <a16:colId xmlns:a16="http://schemas.microsoft.com/office/drawing/2014/main" xmlns="" val="1320486381"/>
                    </a:ext>
                  </a:extLst>
                </a:gridCol>
                <a:gridCol w="1091198">
                  <a:extLst>
                    <a:ext uri="{9D8B030D-6E8A-4147-A177-3AD203B41FA5}">
                      <a16:colId xmlns:a16="http://schemas.microsoft.com/office/drawing/2014/main" xmlns="" val="2512874872"/>
                    </a:ext>
                  </a:extLst>
                </a:gridCol>
                <a:gridCol w="1091198">
                  <a:extLst>
                    <a:ext uri="{9D8B030D-6E8A-4147-A177-3AD203B41FA5}">
                      <a16:colId xmlns:a16="http://schemas.microsoft.com/office/drawing/2014/main" xmlns="" val="798346017"/>
                    </a:ext>
                  </a:extLst>
                </a:gridCol>
              </a:tblGrid>
              <a:tr h="284613">
                <a:tc>
                  <a:txBody>
                    <a:bodyPr/>
                    <a:lstStyle/>
                    <a:p>
                      <a:pPr algn="ctr"/>
                      <a:r>
                        <a:rPr lang="ja-JP" altLang="en-US" sz="1000" dirty="0"/>
                        <a:t> </a:t>
                      </a:r>
                    </a:p>
                  </a:txBody>
                  <a:tcPr marL="66128" marR="66128" marT="33064" marB="33064" anchor="ctr"/>
                </a:tc>
                <a:tc>
                  <a:txBody>
                    <a:bodyPr/>
                    <a:lstStyle/>
                    <a:p>
                      <a:pPr algn="ctr"/>
                      <a:r>
                        <a:rPr lang="en-US" sz="1000" dirty="0"/>
                        <a:t>EAP-TLS</a:t>
                      </a:r>
                    </a:p>
                  </a:txBody>
                  <a:tcPr marL="66128" marR="66128" marT="33064" marB="33064" anchor="ctr"/>
                </a:tc>
                <a:tc>
                  <a:txBody>
                    <a:bodyPr/>
                    <a:lstStyle/>
                    <a:p>
                      <a:pPr algn="ctr"/>
                      <a:r>
                        <a:rPr lang="en-US" sz="1000" dirty="0"/>
                        <a:t>EAP-TTLS</a:t>
                      </a:r>
                    </a:p>
                  </a:txBody>
                  <a:tcPr marL="66128" marR="66128" marT="33064" marB="33064" anchor="ctr"/>
                </a:tc>
                <a:tc>
                  <a:txBody>
                    <a:bodyPr/>
                    <a:lstStyle/>
                    <a:p>
                      <a:pPr algn="ctr"/>
                      <a:r>
                        <a:rPr lang="en-US" sz="1000" dirty="0"/>
                        <a:t>EAP-PEAP</a:t>
                      </a:r>
                    </a:p>
                  </a:txBody>
                  <a:tcPr marL="66128" marR="66128" marT="33064" marB="33064" anchor="ctr"/>
                </a:tc>
                <a:tc>
                  <a:txBody>
                    <a:bodyPr/>
                    <a:lstStyle/>
                    <a:p>
                      <a:pPr algn="ctr"/>
                      <a:r>
                        <a:rPr lang="en-US" sz="1000" dirty="0"/>
                        <a:t>EAP-FAST</a:t>
                      </a:r>
                    </a:p>
                  </a:txBody>
                  <a:tcPr marL="66128" marR="66128" marT="33064" marB="33064" anchor="ctr"/>
                </a:tc>
                <a:tc>
                  <a:txBody>
                    <a:bodyPr/>
                    <a:lstStyle/>
                    <a:p>
                      <a:pPr algn="ctr"/>
                      <a:r>
                        <a:rPr lang="en-US" sz="1000" dirty="0" smtClean="0"/>
                        <a:t>EAP-SIM</a:t>
                      </a:r>
                    </a:p>
                    <a:p>
                      <a:pPr algn="ctr"/>
                      <a:r>
                        <a:rPr lang="en-US" altLang="ja-JP" sz="1000" dirty="0" smtClean="0"/>
                        <a:t>/EAP-AKA</a:t>
                      </a:r>
                      <a:endParaRPr lang="en-US" sz="1000" dirty="0"/>
                    </a:p>
                  </a:txBody>
                  <a:tcPr marL="66128" marR="66128" marT="33064" marB="33064" anchor="ctr"/>
                </a:tc>
                <a:tc>
                  <a:txBody>
                    <a:bodyPr/>
                    <a:lstStyle/>
                    <a:p>
                      <a:pPr algn="ctr"/>
                      <a:r>
                        <a:rPr lang="en-US" sz="900" dirty="0"/>
                        <a:t>EAP-MD5</a:t>
                      </a:r>
                    </a:p>
                  </a:txBody>
                  <a:tcPr marL="55608" marR="55608" marT="27804" marB="27804" anchor="ctr"/>
                </a:tc>
                <a:tc>
                  <a:txBody>
                    <a:bodyPr/>
                    <a:lstStyle/>
                    <a:p>
                      <a:pPr algn="ctr"/>
                      <a:r>
                        <a:rPr lang="en-US" sz="900"/>
                        <a:t>LEAP</a:t>
                      </a:r>
                    </a:p>
                  </a:txBody>
                  <a:tcPr marL="55608" marR="55608" marT="27804" marB="27804" anchor="ctr"/>
                </a:tc>
                <a:extLst>
                  <a:ext uri="{0D108BD9-81ED-4DB2-BD59-A6C34878D82A}">
                    <a16:rowId xmlns:a16="http://schemas.microsoft.com/office/drawing/2014/main" xmlns="" val="2651828533"/>
                  </a:ext>
                </a:extLst>
              </a:tr>
              <a:tr h="1103169">
                <a:tc>
                  <a:txBody>
                    <a:bodyPr/>
                    <a:lstStyle/>
                    <a:p>
                      <a:pPr algn="ctr"/>
                      <a:r>
                        <a:rPr lang="ja-JP" altLang="en-US" sz="1000" dirty="0"/>
                        <a:t>概要</a:t>
                      </a:r>
                    </a:p>
                  </a:txBody>
                  <a:tcPr marL="66128" marR="66128" marT="33064" marB="33064" anchor="ctr"/>
                </a:tc>
                <a:tc>
                  <a:txBody>
                    <a:bodyPr/>
                    <a:lstStyle/>
                    <a:p>
                      <a:pPr marL="87313" indent="-87313" algn="l">
                        <a:buFont typeface="Arial" panose="020B0604020202020204" pitchFamily="34" charset="0"/>
                        <a:buChar char="•"/>
                      </a:pPr>
                      <a:r>
                        <a:rPr lang="ja-JP" altLang="en-US" sz="900" dirty="0" smtClean="0"/>
                        <a:t>セキュリティ</a:t>
                      </a:r>
                      <a:r>
                        <a:rPr lang="ja-JP" altLang="en-US" sz="900" dirty="0"/>
                        <a:t>強度が高い</a:t>
                      </a:r>
                    </a:p>
                    <a:p>
                      <a:pPr marL="87313" indent="-87313" algn="l">
                        <a:buFont typeface="Arial" panose="020B0604020202020204" pitchFamily="34" charset="0"/>
                        <a:buChar char="•"/>
                      </a:pPr>
                      <a:r>
                        <a:rPr lang="ja-JP" altLang="en-US" sz="900" dirty="0" smtClean="0"/>
                        <a:t>相互</a:t>
                      </a:r>
                      <a:r>
                        <a:rPr lang="ja-JP" altLang="en-US" sz="900" dirty="0"/>
                        <a:t>に電子証明書を発行するため、電子証明書の発行および管理負担とコストがかかる</a:t>
                      </a:r>
                    </a:p>
                  </a:txBody>
                  <a:tcPr marL="66128" marR="66128" marT="33064" marB="33064"/>
                </a:tc>
                <a:tc>
                  <a:txBody>
                    <a:bodyPr/>
                    <a:lstStyle/>
                    <a:p>
                      <a:pPr marL="87313" indent="-87313" algn="l">
                        <a:buFont typeface="Arial" panose="020B0604020202020204" pitchFamily="34" charset="0"/>
                        <a:buChar char="•"/>
                      </a:pPr>
                      <a:r>
                        <a:rPr lang="en-US" altLang="ja-JP" sz="900" dirty="0" smtClean="0"/>
                        <a:t>EAP-TLS</a:t>
                      </a:r>
                      <a:r>
                        <a:rPr lang="ja-JP" altLang="en-US" sz="900" dirty="0" smtClean="0"/>
                        <a:t>の拡張</a:t>
                      </a:r>
                      <a:endParaRPr lang="en-US" altLang="ja-JP" sz="900" dirty="0" smtClean="0"/>
                    </a:p>
                    <a:p>
                      <a:pPr marL="87313" indent="-87313" algn="l">
                        <a:buFont typeface="Arial" panose="020B0604020202020204" pitchFamily="34" charset="0"/>
                        <a:buChar char="•"/>
                      </a:pPr>
                      <a:r>
                        <a:rPr lang="ja-JP" altLang="en-US" sz="900" dirty="0" smtClean="0"/>
                        <a:t>クライアント</a:t>
                      </a:r>
                      <a:r>
                        <a:rPr lang="ja-JP" altLang="en-US" sz="900" dirty="0"/>
                        <a:t>証明書の管理の必要がなく、手軽な</a:t>
                      </a:r>
                      <a:r>
                        <a:rPr lang="ja-JP" altLang="en-US" sz="900" dirty="0" smtClean="0"/>
                        <a:t>方式</a:t>
                      </a:r>
                      <a:endParaRPr lang="en-US" altLang="ja-JP" sz="900" dirty="0" smtClean="0"/>
                    </a:p>
                  </a:txBody>
                  <a:tcPr marL="66128" marR="66128" marT="33064" marB="33064"/>
                </a:tc>
                <a:tc>
                  <a:txBody>
                    <a:bodyPr/>
                    <a:lstStyle/>
                    <a:p>
                      <a:pPr marL="87313" marR="0" lvl="0" indent="-87313"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900" dirty="0" smtClean="0"/>
                        <a:t>EAP-PEAP</a:t>
                      </a:r>
                      <a:r>
                        <a:rPr lang="ja-JP" altLang="en-US" sz="900" dirty="0" smtClean="0"/>
                        <a:t>は、</a:t>
                      </a:r>
                      <a:r>
                        <a:rPr lang="en-US" altLang="ja-JP" sz="900" dirty="0" smtClean="0"/>
                        <a:t>Windows</a:t>
                      </a:r>
                      <a:r>
                        <a:rPr lang="ja-JP" altLang="en-US" sz="900" dirty="0" smtClean="0"/>
                        <a:t>系で標準搭載</a:t>
                      </a:r>
                    </a:p>
                    <a:p>
                      <a:pPr marL="87313" indent="-87313" algn="l">
                        <a:buFont typeface="Arial" panose="020B0604020202020204" pitchFamily="34" charset="0"/>
                        <a:buChar char="•"/>
                      </a:pPr>
                      <a:r>
                        <a:rPr lang="en-US" altLang="ja-JP" sz="900" dirty="0" smtClean="0"/>
                        <a:t>EAP-TTLS</a:t>
                      </a:r>
                      <a:r>
                        <a:rPr lang="ja-JP" altLang="en-US" sz="900" dirty="0"/>
                        <a:t>と認証手順および認証方式がほぼ</a:t>
                      </a:r>
                      <a:r>
                        <a:rPr lang="ja-JP" altLang="en-US" sz="900" dirty="0" smtClean="0"/>
                        <a:t>同じ</a:t>
                      </a:r>
                    </a:p>
                  </a:txBody>
                  <a:tcPr marL="66128" marR="66128" marT="33064" marB="33064"/>
                </a:tc>
                <a:tc>
                  <a:txBody>
                    <a:bodyPr/>
                    <a:lstStyle/>
                    <a:p>
                      <a:pPr marL="87313" indent="-87313" algn="l">
                        <a:buFont typeface="Arial" panose="020B0604020202020204" pitchFamily="34" charset="0"/>
                        <a:buChar char="•"/>
                      </a:pPr>
                      <a:r>
                        <a:rPr lang="ja-JP" altLang="en-US" sz="900" dirty="0" smtClean="0"/>
                        <a:t>端末及びサーバ</a:t>
                      </a:r>
                      <a:r>
                        <a:rPr lang="ja-JP" altLang="en-US" sz="900" dirty="0"/>
                        <a:t>の双方で</a:t>
                      </a:r>
                      <a:r>
                        <a:rPr lang="en-US" altLang="ja-JP" sz="900" dirty="0"/>
                        <a:t>ID/</a:t>
                      </a:r>
                      <a:r>
                        <a:rPr lang="ja-JP" altLang="en-US" sz="900" dirty="0"/>
                        <a:t>パスワードによる認証を</a:t>
                      </a:r>
                      <a:r>
                        <a:rPr lang="ja-JP" altLang="en-US" sz="900" dirty="0" smtClean="0"/>
                        <a:t>行う</a:t>
                      </a:r>
                      <a:endParaRPr lang="en-US" altLang="ja-JP" sz="900" dirty="0" smtClean="0"/>
                    </a:p>
                    <a:p>
                      <a:pPr marL="87313" indent="-87313" algn="l">
                        <a:buFont typeface="Arial" panose="020B0604020202020204" pitchFamily="34" charset="0"/>
                        <a:buChar char="•"/>
                      </a:pPr>
                      <a:r>
                        <a:rPr lang="ja-JP" altLang="en-US" sz="900" dirty="0" smtClean="0"/>
                        <a:t>証明書は不要</a:t>
                      </a:r>
                      <a:endParaRPr lang="ja-JP" altLang="en-US" sz="900" dirty="0"/>
                    </a:p>
                    <a:p>
                      <a:pPr marL="87313" indent="-87313" algn="l">
                        <a:buFont typeface="Arial" panose="020B0604020202020204" pitchFamily="34" charset="0"/>
                        <a:buChar char="•"/>
                      </a:pPr>
                      <a:r>
                        <a:rPr lang="en-US" altLang="ja-JP" sz="900" dirty="0" smtClean="0"/>
                        <a:t>PAC</a:t>
                      </a:r>
                      <a:r>
                        <a:rPr lang="ja-JP" altLang="en-US" sz="900" dirty="0" smtClean="0"/>
                        <a:t>と</a:t>
                      </a:r>
                      <a:r>
                        <a:rPr lang="ja-JP" altLang="en-US" sz="900" dirty="0"/>
                        <a:t>呼ばれる鍵を使用し、認証専用の安全な通信経路内で認証を行う</a:t>
                      </a:r>
                    </a:p>
                  </a:txBody>
                  <a:tcPr marL="66128" marR="66128" marT="33064" marB="33064"/>
                </a:tc>
                <a:tc>
                  <a:txBody>
                    <a:bodyPr/>
                    <a:lstStyle/>
                    <a:p>
                      <a:pPr marL="87313" indent="-87313" algn="l">
                        <a:buFont typeface="Arial" panose="020B0604020202020204" pitchFamily="34" charset="0"/>
                        <a:buChar char="•"/>
                      </a:pPr>
                      <a:r>
                        <a:rPr lang="ja-JP" altLang="en-US" sz="900" dirty="0" smtClean="0"/>
                        <a:t>携帯</a:t>
                      </a:r>
                      <a:r>
                        <a:rPr lang="ja-JP" altLang="en-US" sz="900" dirty="0"/>
                        <a:t>電話の</a:t>
                      </a:r>
                      <a:r>
                        <a:rPr lang="en-US" altLang="ja-JP" sz="900" dirty="0" smtClean="0"/>
                        <a:t>SIM/USIM</a:t>
                      </a:r>
                      <a:r>
                        <a:rPr lang="ja-JP" altLang="en-US" sz="900" dirty="0" smtClean="0"/>
                        <a:t>カードで認証</a:t>
                      </a:r>
                      <a:r>
                        <a:rPr lang="ja-JP" altLang="en-US" sz="900" dirty="0"/>
                        <a:t>を行う</a:t>
                      </a:r>
                    </a:p>
                    <a:p>
                      <a:pPr marL="87313" indent="-87313" algn="l">
                        <a:buFont typeface="Arial" panose="020B0604020202020204" pitchFamily="34" charset="0"/>
                        <a:buChar char="•"/>
                      </a:pPr>
                      <a:r>
                        <a:rPr lang="ja-JP" altLang="en-US" sz="900" dirty="0" smtClean="0"/>
                        <a:t>セキュリティ</a:t>
                      </a:r>
                      <a:r>
                        <a:rPr lang="ja-JP" altLang="en-US" sz="900" dirty="0"/>
                        <a:t>強度は高く、認証にかかる時間を短縮可能</a:t>
                      </a:r>
                    </a:p>
                  </a:txBody>
                  <a:tcPr marL="66128" marR="66128" marT="33064" marB="33064"/>
                </a:tc>
                <a:tc>
                  <a:txBody>
                    <a:bodyPr/>
                    <a:lstStyle/>
                    <a:p>
                      <a:pPr marL="87313" indent="-87313" algn="l">
                        <a:buFont typeface="Arial" panose="020B0604020202020204" pitchFamily="34" charset="0"/>
                        <a:buChar char="•"/>
                      </a:pPr>
                      <a:r>
                        <a:rPr lang="ja-JP" altLang="en-US" sz="900" dirty="0" smtClean="0"/>
                        <a:t>パスワードから生成される値で認証を行う「</a:t>
                      </a:r>
                      <a:r>
                        <a:rPr lang="ja-JP" altLang="en-US" sz="900" dirty="0"/>
                        <a:t>チャレンジ・レスポンス」を採用</a:t>
                      </a:r>
                    </a:p>
                    <a:p>
                      <a:pPr marL="87313" indent="-87313" algn="l">
                        <a:buFont typeface="Arial" panose="020B0604020202020204" pitchFamily="34" charset="0"/>
                        <a:buChar char="•"/>
                      </a:pPr>
                      <a:r>
                        <a:rPr lang="ja-JP" altLang="en-US" sz="900" dirty="0" smtClean="0"/>
                        <a:t>パスワードが破られる危険性</a:t>
                      </a:r>
                      <a:r>
                        <a:rPr lang="ja-JP" altLang="en-US" sz="900" dirty="0"/>
                        <a:t>が</a:t>
                      </a:r>
                      <a:r>
                        <a:rPr lang="ja-JP" altLang="en-US" sz="900" dirty="0" smtClean="0"/>
                        <a:t>高い</a:t>
                      </a:r>
                      <a:endParaRPr lang="ja-JP" altLang="en-US" sz="900" dirty="0"/>
                    </a:p>
                  </a:txBody>
                  <a:tcPr marL="55608" marR="55608" marT="27804" marB="27804"/>
                </a:tc>
                <a:tc>
                  <a:txBody>
                    <a:bodyPr/>
                    <a:lstStyle/>
                    <a:p>
                      <a:pPr marL="87313" indent="-87313" algn="l">
                        <a:buFont typeface="Arial" panose="020B0604020202020204" pitchFamily="34" charset="0"/>
                        <a:buChar char="•"/>
                      </a:pPr>
                      <a:r>
                        <a:rPr lang="en-US" altLang="ja-JP" sz="900" dirty="0" smtClean="0"/>
                        <a:t>EAP-MD5</a:t>
                      </a:r>
                      <a:r>
                        <a:rPr lang="ja-JP" altLang="en-US" sz="900" dirty="0"/>
                        <a:t>よりもセキュリティが高いが、脆弱性がありセキュリティ強度は低い</a:t>
                      </a:r>
                      <a:br>
                        <a:rPr lang="ja-JP" altLang="en-US" sz="900" dirty="0"/>
                      </a:br>
                      <a:r>
                        <a:rPr lang="ja-JP" altLang="en-US" sz="900" dirty="0"/>
                        <a:t>・</a:t>
                      </a:r>
                      <a:r>
                        <a:rPr lang="en-US" altLang="ja-JP" sz="900" dirty="0"/>
                        <a:t>LEAP</a:t>
                      </a:r>
                      <a:r>
                        <a:rPr lang="ja-JP" altLang="en-US" sz="900" dirty="0"/>
                        <a:t>の後継が</a:t>
                      </a:r>
                      <a:r>
                        <a:rPr lang="en-US" altLang="ja-JP" sz="900" dirty="0"/>
                        <a:t>EAP-FAST</a:t>
                      </a:r>
                    </a:p>
                  </a:txBody>
                  <a:tcPr marL="55608" marR="55608" marT="27804" marB="27804"/>
                </a:tc>
                <a:extLst>
                  <a:ext uri="{0D108BD9-81ED-4DB2-BD59-A6C34878D82A}">
                    <a16:rowId xmlns:a16="http://schemas.microsoft.com/office/drawing/2014/main" xmlns="" val="2946604138"/>
                  </a:ext>
                </a:extLst>
              </a:tr>
              <a:tr h="284613">
                <a:tc>
                  <a:txBody>
                    <a:bodyPr/>
                    <a:lstStyle/>
                    <a:p>
                      <a:pPr algn="ctr"/>
                      <a:r>
                        <a:rPr lang="ja-JP" altLang="en-US" sz="1000" dirty="0"/>
                        <a:t>セキュリティ強度</a:t>
                      </a:r>
                    </a:p>
                  </a:txBody>
                  <a:tcPr marL="66128" marR="66128" marT="33064" marB="33064" anchor="ctr"/>
                </a:tc>
                <a:tc>
                  <a:txBody>
                    <a:bodyPr/>
                    <a:lstStyle/>
                    <a:p>
                      <a:pPr algn="ctr"/>
                      <a:r>
                        <a:rPr lang="ja-JP" altLang="en-US" sz="1000"/>
                        <a:t>◎</a:t>
                      </a:r>
                    </a:p>
                  </a:txBody>
                  <a:tcPr marL="66128" marR="66128" marT="33064" marB="33064" anchor="ctr"/>
                </a:tc>
                <a:tc>
                  <a:txBody>
                    <a:bodyPr/>
                    <a:lstStyle/>
                    <a:p>
                      <a:pPr algn="ctr"/>
                      <a:r>
                        <a:rPr lang="ja-JP" altLang="en-US" sz="1000" dirty="0"/>
                        <a:t>○</a:t>
                      </a:r>
                    </a:p>
                  </a:txBody>
                  <a:tcPr marL="66128" marR="66128" marT="33064" marB="33064" anchor="ctr"/>
                </a:tc>
                <a:tc>
                  <a:txBody>
                    <a:bodyPr/>
                    <a:lstStyle/>
                    <a:p>
                      <a:pPr algn="ctr"/>
                      <a:r>
                        <a:rPr lang="ja-JP" altLang="en-US" sz="1000"/>
                        <a:t>○</a:t>
                      </a:r>
                    </a:p>
                  </a:txBody>
                  <a:tcPr marL="66128" marR="66128" marT="33064" marB="33064" anchor="ctr"/>
                </a:tc>
                <a:tc>
                  <a:txBody>
                    <a:bodyPr/>
                    <a:lstStyle/>
                    <a:p>
                      <a:pPr algn="ctr"/>
                      <a:r>
                        <a:rPr lang="ja-JP" altLang="en-US" sz="1000"/>
                        <a:t>○</a:t>
                      </a:r>
                    </a:p>
                  </a:txBody>
                  <a:tcPr marL="66128" marR="66128" marT="33064" marB="33064" anchor="ctr"/>
                </a:tc>
                <a:tc>
                  <a:txBody>
                    <a:bodyPr/>
                    <a:lstStyle/>
                    <a:p>
                      <a:pPr algn="ctr"/>
                      <a:r>
                        <a:rPr lang="ja-JP" altLang="en-US" sz="1000" dirty="0"/>
                        <a:t>◎</a:t>
                      </a:r>
                    </a:p>
                  </a:txBody>
                  <a:tcPr marL="66128" marR="66128" marT="33064" marB="33064" anchor="ctr"/>
                </a:tc>
                <a:tc>
                  <a:txBody>
                    <a:bodyPr/>
                    <a:lstStyle/>
                    <a:p>
                      <a:pPr algn="ctr"/>
                      <a:r>
                        <a:rPr lang="en-US" altLang="ja-JP" sz="900"/>
                        <a:t>×</a:t>
                      </a:r>
                    </a:p>
                  </a:txBody>
                  <a:tcPr marL="55608" marR="55608" marT="27804" marB="27804" anchor="ctr"/>
                </a:tc>
                <a:tc>
                  <a:txBody>
                    <a:bodyPr/>
                    <a:lstStyle/>
                    <a:p>
                      <a:pPr algn="ctr"/>
                      <a:r>
                        <a:rPr lang="en-US" altLang="ja-JP" sz="900" dirty="0"/>
                        <a:t>×</a:t>
                      </a:r>
                    </a:p>
                  </a:txBody>
                  <a:tcPr marL="55608" marR="55608" marT="27804" marB="27804" anchor="ctr"/>
                </a:tc>
                <a:extLst>
                  <a:ext uri="{0D108BD9-81ED-4DB2-BD59-A6C34878D82A}">
                    <a16:rowId xmlns:a16="http://schemas.microsoft.com/office/drawing/2014/main" xmlns="" val="3420631677"/>
                  </a:ext>
                </a:extLst>
              </a:tr>
              <a:tr h="284613">
                <a:tc>
                  <a:txBody>
                    <a:bodyPr/>
                    <a:lstStyle/>
                    <a:p>
                      <a:pPr algn="ctr"/>
                      <a:r>
                        <a:rPr lang="ja-JP" altLang="en-US" sz="1000" dirty="0" smtClean="0"/>
                        <a:t>端末側</a:t>
                      </a:r>
                      <a:endParaRPr lang="en-US" altLang="ja-JP" sz="1000" dirty="0" smtClean="0"/>
                    </a:p>
                    <a:p>
                      <a:pPr algn="ctr"/>
                      <a:r>
                        <a:rPr lang="ja-JP" altLang="en-US" sz="1000" dirty="0" smtClean="0"/>
                        <a:t>認証対象</a:t>
                      </a:r>
                      <a:endParaRPr lang="ja-JP" altLang="en-US" sz="1000" dirty="0"/>
                    </a:p>
                  </a:txBody>
                  <a:tcPr marL="66128" marR="66128" marT="33064" marB="33064" anchor="ctr"/>
                </a:tc>
                <a:tc>
                  <a:txBody>
                    <a:bodyPr/>
                    <a:lstStyle/>
                    <a:p>
                      <a:pPr algn="ctr"/>
                      <a:r>
                        <a:rPr lang="ja-JP" altLang="en-US" sz="1000" dirty="0" smtClean="0"/>
                        <a:t>端末認証</a:t>
                      </a:r>
                      <a:endParaRPr lang="ja-JP" altLang="en-US" sz="1000" dirty="0"/>
                    </a:p>
                  </a:txBody>
                  <a:tcPr marL="66128" marR="66128" marT="33064" marB="33064" anchor="ct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smtClean="0">
                          <a:ln>
                            <a:noFill/>
                          </a:ln>
                          <a:solidFill>
                            <a:srgbClr val="4D4D4C"/>
                          </a:solidFill>
                          <a:effectLst/>
                          <a:uLnTx/>
                          <a:uFillTx/>
                          <a:latin typeface="Arial"/>
                          <a:ea typeface="ＭＳ Ｐゴシック" panose="020B0600070205080204" pitchFamily="50" charset="-128"/>
                          <a:cs typeface="+mn-cs"/>
                        </a:rPr>
                        <a:t>ユーザ認証</a:t>
                      </a:r>
                      <a:endParaRPr kumimoji="1" lang="ja-JP" altLang="en-US" sz="10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marL="66128" marR="66128" marT="33064" marB="33064" anchor="ct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smtClean="0">
                          <a:ln>
                            <a:noFill/>
                          </a:ln>
                          <a:solidFill>
                            <a:srgbClr val="4D4D4C"/>
                          </a:solidFill>
                          <a:effectLst/>
                          <a:uLnTx/>
                          <a:uFillTx/>
                          <a:latin typeface="Arial"/>
                          <a:ea typeface="ＭＳ Ｐゴシック" panose="020B0600070205080204" pitchFamily="50" charset="-128"/>
                          <a:cs typeface="+mn-cs"/>
                        </a:rPr>
                        <a:t>ユーザ認証</a:t>
                      </a:r>
                      <a:endParaRPr kumimoji="1" lang="ja-JP" altLang="en-US" sz="10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marL="66128" marR="66128" marT="33064" marB="33064" anchor="ct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4D4D4C"/>
                          </a:solidFill>
                          <a:effectLst/>
                          <a:uLnTx/>
                          <a:uFillTx/>
                          <a:latin typeface="Arial"/>
                          <a:ea typeface="ＭＳ Ｐゴシック" panose="020B0600070205080204" pitchFamily="50" charset="-128"/>
                          <a:cs typeface="+mn-cs"/>
                        </a:rPr>
                        <a:t>ユーザ認証</a:t>
                      </a:r>
                      <a:endParaRPr kumimoji="1" lang="ja-JP" altLang="en-US" sz="10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marL="66128" marR="66128" marT="33064" marB="33064" anchor="ct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marL="66128" marR="66128" marT="33064" marB="33064" anchor="ct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smtClean="0">
                          <a:ln>
                            <a:noFill/>
                          </a:ln>
                          <a:solidFill>
                            <a:srgbClr val="4D4D4C"/>
                          </a:solidFill>
                          <a:effectLst/>
                          <a:uLnTx/>
                          <a:uFillTx/>
                          <a:latin typeface="Arial"/>
                          <a:ea typeface="ＭＳ Ｐゴシック" panose="020B0600070205080204" pitchFamily="50" charset="-128"/>
                          <a:cs typeface="+mn-cs"/>
                        </a:rPr>
                        <a:t>ユーザ認証</a:t>
                      </a:r>
                      <a:endParaRPr kumimoji="1" lang="ja-JP" altLang="en-US" sz="10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marL="55608" marR="55608" marT="27804" marB="27804" anchor="ct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4D4D4C"/>
                          </a:solidFill>
                          <a:effectLst/>
                          <a:uLnTx/>
                          <a:uFillTx/>
                          <a:latin typeface="Arial"/>
                          <a:ea typeface="ＭＳ Ｐゴシック" panose="020B0600070205080204" pitchFamily="50" charset="-128"/>
                          <a:cs typeface="+mn-cs"/>
                        </a:rPr>
                        <a:t>ユーザ認証</a:t>
                      </a:r>
                      <a:endParaRPr kumimoji="1" lang="ja-JP" altLang="en-US" sz="10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marL="55608" marR="55608" marT="27804" marB="27804" anchor="ctr"/>
                </a:tc>
                <a:extLst>
                  <a:ext uri="{0D108BD9-81ED-4DB2-BD59-A6C34878D82A}">
                    <a16:rowId xmlns:a16="http://schemas.microsoft.com/office/drawing/2014/main" xmlns="" val="2930071332"/>
                  </a:ext>
                </a:extLst>
              </a:tr>
              <a:tr h="284613">
                <a:tc>
                  <a:txBody>
                    <a:bodyPr/>
                    <a:lstStyle/>
                    <a:p>
                      <a:pPr algn="ctr"/>
                      <a:r>
                        <a:rPr lang="ja-JP" altLang="en-US" sz="1000" dirty="0" smtClean="0"/>
                        <a:t>端末側</a:t>
                      </a:r>
                      <a:endParaRPr lang="en-US" altLang="ja-JP" sz="1000" dirty="0" smtClean="0"/>
                    </a:p>
                    <a:p>
                      <a:pPr algn="ctr"/>
                      <a:r>
                        <a:rPr lang="ja-JP" altLang="en-US" sz="1000" dirty="0" smtClean="0"/>
                        <a:t>認証</a:t>
                      </a:r>
                      <a:endParaRPr lang="ja-JP" altLang="en-US" sz="1000" dirty="0"/>
                    </a:p>
                  </a:txBody>
                  <a:tcPr marL="66128" marR="66128" marT="33064" marB="33064" anchor="ctr"/>
                </a:tc>
                <a:tc>
                  <a:txBody>
                    <a:bodyPr/>
                    <a:lstStyle/>
                    <a:p>
                      <a:pPr algn="ctr"/>
                      <a:r>
                        <a:rPr lang="ja-JP" altLang="en-US" sz="1000"/>
                        <a:t>電子証明書</a:t>
                      </a:r>
                    </a:p>
                  </a:txBody>
                  <a:tcPr marL="66128" marR="66128" marT="33064" marB="33064" anchor="ctr"/>
                </a:tc>
                <a:tc>
                  <a:txBody>
                    <a:bodyPr/>
                    <a:lstStyle/>
                    <a:p>
                      <a:pPr algn="ctr"/>
                      <a:r>
                        <a:rPr lang="en-US" sz="1000"/>
                        <a:t>ID/</a:t>
                      </a:r>
                      <a:r>
                        <a:rPr lang="ja-JP" altLang="en-US" sz="1000"/>
                        <a:t>パスワード</a:t>
                      </a:r>
                    </a:p>
                  </a:txBody>
                  <a:tcPr marL="66128" marR="66128" marT="33064" marB="33064" anchor="ctr"/>
                </a:tc>
                <a:tc>
                  <a:txBody>
                    <a:bodyPr/>
                    <a:lstStyle/>
                    <a:p>
                      <a:pPr algn="ctr"/>
                      <a:r>
                        <a:rPr lang="en-US" sz="1000"/>
                        <a:t>ID/</a:t>
                      </a:r>
                      <a:r>
                        <a:rPr lang="ja-JP" altLang="en-US" sz="1000"/>
                        <a:t>パスワード</a:t>
                      </a:r>
                    </a:p>
                  </a:txBody>
                  <a:tcPr marL="66128" marR="66128" marT="33064" marB="33064" anchor="ctr"/>
                </a:tc>
                <a:tc>
                  <a:txBody>
                    <a:bodyPr/>
                    <a:lstStyle/>
                    <a:p>
                      <a:pPr algn="ctr"/>
                      <a:r>
                        <a:rPr lang="en-US" sz="1000"/>
                        <a:t>ID/</a:t>
                      </a:r>
                      <a:r>
                        <a:rPr lang="ja-JP" altLang="en-US" sz="1000"/>
                        <a:t>パスワード</a:t>
                      </a:r>
                    </a:p>
                  </a:txBody>
                  <a:tcPr marL="66128" marR="66128" marT="33064" marB="33064" anchor="ctr"/>
                </a:tc>
                <a:tc>
                  <a:txBody>
                    <a:bodyPr/>
                    <a:lstStyle/>
                    <a:p>
                      <a:pPr algn="ctr"/>
                      <a:r>
                        <a:rPr lang="en-US" sz="1000" dirty="0" smtClean="0"/>
                        <a:t>SIM</a:t>
                      </a:r>
                      <a:r>
                        <a:rPr lang="en-US" altLang="ja-JP" sz="1000" dirty="0" smtClean="0"/>
                        <a:t>/USIM</a:t>
                      </a:r>
                      <a:endParaRPr lang="en-US" sz="1000" dirty="0"/>
                    </a:p>
                  </a:txBody>
                  <a:tcPr marL="66128" marR="66128" marT="33064" marB="33064" anchor="ctr"/>
                </a:tc>
                <a:tc>
                  <a:txBody>
                    <a:bodyPr/>
                    <a:lstStyle/>
                    <a:p>
                      <a:pPr algn="ctr"/>
                      <a:r>
                        <a:rPr lang="en-US" sz="900"/>
                        <a:t>ID/</a:t>
                      </a:r>
                      <a:r>
                        <a:rPr lang="ja-JP" altLang="en-US" sz="900"/>
                        <a:t>パスワード</a:t>
                      </a:r>
                    </a:p>
                  </a:txBody>
                  <a:tcPr marL="55608" marR="55608" marT="27804" marB="27804" anchor="ctr"/>
                </a:tc>
                <a:tc>
                  <a:txBody>
                    <a:bodyPr/>
                    <a:lstStyle/>
                    <a:p>
                      <a:pPr algn="ctr"/>
                      <a:r>
                        <a:rPr lang="en-US" sz="900" dirty="0"/>
                        <a:t>ID/</a:t>
                      </a:r>
                      <a:r>
                        <a:rPr lang="ja-JP" altLang="en-US" sz="900" dirty="0"/>
                        <a:t>パスワード</a:t>
                      </a:r>
                    </a:p>
                  </a:txBody>
                  <a:tcPr marL="55608" marR="55608" marT="27804" marB="27804" anchor="ctr"/>
                </a:tc>
                <a:extLst>
                  <a:ext uri="{0D108BD9-81ED-4DB2-BD59-A6C34878D82A}">
                    <a16:rowId xmlns:a16="http://schemas.microsoft.com/office/drawing/2014/main" xmlns="" val="1494035052"/>
                  </a:ext>
                </a:extLst>
              </a:tr>
              <a:tr h="284613">
                <a:tc>
                  <a:txBody>
                    <a:bodyPr/>
                    <a:lstStyle/>
                    <a:p>
                      <a:pPr algn="ctr"/>
                      <a:r>
                        <a:rPr lang="ja-JP" altLang="en-US" sz="1000" dirty="0" smtClean="0"/>
                        <a:t>サーバ側</a:t>
                      </a:r>
                      <a:endParaRPr lang="en-US" altLang="ja-JP" sz="1000" dirty="0" smtClean="0"/>
                    </a:p>
                    <a:p>
                      <a:pPr algn="ctr"/>
                      <a:r>
                        <a:rPr lang="ja-JP" altLang="en-US" sz="1000" dirty="0" smtClean="0"/>
                        <a:t>認証</a:t>
                      </a:r>
                      <a:endParaRPr lang="ja-JP" altLang="en-US" sz="1000" dirty="0"/>
                    </a:p>
                  </a:txBody>
                  <a:tcPr marL="66128" marR="66128" marT="33064" marB="33064" anchor="ctr"/>
                </a:tc>
                <a:tc>
                  <a:txBody>
                    <a:bodyPr/>
                    <a:lstStyle/>
                    <a:p>
                      <a:pPr algn="ctr"/>
                      <a:r>
                        <a:rPr lang="ja-JP" altLang="en-US" sz="1000" dirty="0"/>
                        <a:t>電子証明書</a:t>
                      </a:r>
                    </a:p>
                  </a:txBody>
                  <a:tcPr marL="66128" marR="66128" marT="33064" marB="33064" anchor="ctr"/>
                </a:tc>
                <a:tc>
                  <a:txBody>
                    <a:bodyPr/>
                    <a:lstStyle/>
                    <a:p>
                      <a:pPr algn="ctr"/>
                      <a:r>
                        <a:rPr lang="ja-JP" altLang="en-US" sz="1000"/>
                        <a:t>電子証明書</a:t>
                      </a:r>
                    </a:p>
                  </a:txBody>
                  <a:tcPr marL="66128" marR="66128" marT="33064" marB="33064" anchor="ctr"/>
                </a:tc>
                <a:tc>
                  <a:txBody>
                    <a:bodyPr/>
                    <a:lstStyle/>
                    <a:p>
                      <a:pPr algn="ctr"/>
                      <a:r>
                        <a:rPr lang="ja-JP" altLang="en-US" sz="1000" dirty="0"/>
                        <a:t>電子証明書</a:t>
                      </a:r>
                    </a:p>
                  </a:txBody>
                  <a:tcPr marL="66128" marR="66128" marT="33064" marB="33064" anchor="ctr"/>
                </a:tc>
                <a:tc>
                  <a:txBody>
                    <a:bodyPr/>
                    <a:lstStyle/>
                    <a:p>
                      <a:pPr algn="ctr"/>
                      <a:r>
                        <a:rPr lang="en-US" sz="1000"/>
                        <a:t>ID/</a:t>
                      </a:r>
                      <a:r>
                        <a:rPr lang="ja-JP" altLang="en-US" sz="1000"/>
                        <a:t>パスワード</a:t>
                      </a:r>
                    </a:p>
                  </a:txBody>
                  <a:tcPr marL="66128" marR="66128" marT="33064" marB="33064" anchor="ctr"/>
                </a:tc>
                <a:tc>
                  <a:txBody>
                    <a:bodyPr/>
                    <a:lstStyle/>
                    <a:p>
                      <a:pPr algn="ctr"/>
                      <a:r>
                        <a:rPr lang="en-US" altLang="ja-JP" sz="1000" dirty="0" smtClean="0"/>
                        <a:t>SIM/USIM</a:t>
                      </a:r>
                      <a:endParaRPr lang="en-US" sz="1000" dirty="0"/>
                    </a:p>
                  </a:txBody>
                  <a:tcPr marL="66128" marR="66128" marT="33064" marB="33064" anchor="ctr"/>
                </a:tc>
                <a:tc>
                  <a:txBody>
                    <a:bodyPr/>
                    <a:lstStyle/>
                    <a:p>
                      <a:pPr algn="ctr"/>
                      <a:r>
                        <a:rPr lang="en-US" altLang="ja-JP" sz="900" dirty="0"/>
                        <a:t>×</a:t>
                      </a:r>
                    </a:p>
                  </a:txBody>
                  <a:tcPr marL="55608" marR="55608" marT="27804" marB="27804" anchor="ctr"/>
                </a:tc>
                <a:tc>
                  <a:txBody>
                    <a:bodyPr/>
                    <a:lstStyle/>
                    <a:p>
                      <a:pPr algn="ctr"/>
                      <a:r>
                        <a:rPr lang="ja-JP" altLang="en-US" sz="900" dirty="0"/>
                        <a:t>－</a:t>
                      </a:r>
                    </a:p>
                  </a:txBody>
                  <a:tcPr marL="55608" marR="55608" marT="27804" marB="27804" anchor="ctr"/>
                </a:tc>
                <a:extLst>
                  <a:ext uri="{0D108BD9-81ED-4DB2-BD59-A6C34878D82A}">
                    <a16:rowId xmlns:a16="http://schemas.microsoft.com/office/drawing/2014/main" xmlns="" val="457317545"/>
                  </a:ext>
                </a:extLst>
              </a:tr>
            </a:tbl>
          </a:graphicData>
        </a:graphic>
      </p:graphicFrame>
      <p:sp>
        <p:nvSpPr>
          <p:cNvPr id="4" name="正方形/長方形 3"/>
          <p:cNvSpPr/>
          <p:nvPr/>
        </p:nvSpPr>
        <p:spPr>
          <a:xfrm>
            <a:off x="431799" y="4261553"/>
            <a:ext cx="8353425" cy="461665"/>
          </a:xfrm>
          <a:prstGeom prst="rect">
            <a:avLst/>
          </a:prstGeom>
        </p:spPr>
        <p:txBody>
          <a:bodyPr wrap="square">
            <a:spAutoFit/>
          </a:bodyPr>
          <a:lstStyle/>
          <a:p>
            <a:pPr marL="171450" indent="-171450">
              <a:buFont typeface="Arial" panose="020B0604020202020204" pitchFamily="34" charset="0"/>
              <a:buChar char="•"/>
            </a:pPr>
            <a:r>
              <a:rPr lang="ja-JP" altLang="en-US" sz="800" dirty="0" smtClean="0"/>
              <a:t>ユーザ認証の場合、ユーザ名</a:t>
            </a:r>
            <a:r>
              <a:rPr lang="ja-JP" altLang="en-US" sz="800" dirty="0"/>
              <a:t>とパスワードを覚える必要があり、万が一ユーザ名とパスワードが盗まれた場合、不正アクセスされる</a:t>
            </a:r>
            <a:r>
              <a:rPr lang="ja-JP" altLang="en-US" sz="800" dirty="0" smtClean="0"/>
              <a:t>危険性がある</a:t>
            </a:r>
            <a:endParaRPr lang="en-US" altLang="ja-JP" sz="800" dirty="0" smtClean="0"/>
          </a:p>
          <a:p>
            <a:pPr marL="171450" indent="-171450">
              <a:buFont typeface="Arial" panose="020B0604020202020204" pitchFamily="34" charset="0"/>
              <a:buChar char="•"/>
            </a:pPr>
            <a:r>
              <a:rPr lang="ja-JP" altLang="en-US" sz="800" dirty="0"/>
              <a:t>チャレンジ・</a:t>
            </a:r>
            <a:r>
              <a:rPr lang="ja-JP" altLang="en-US" sz="800" dirty="0" smtClean="0"/>
              <a:t>レスポンス</a:t>
            </a:r>
            <a:r>
              <a:rPr lang="ja-JP" altLang="en-US" sz="800" dirty="0"/>
              <a:t>は、</a:t>
            </a:r>
            <a:r>
              <a:rPr lang="ja-JP" altLang="en-US" sz="800" dirty="0" smtClean="0"/>
              <a:t>認証</a:t>
            </a:r>
            <a:r>
              <a:rPr lang="ja-JP" altLang="en-US" sz="800" dirty="0"/>
              <a:t>サーバでランダムな値</a:t>
            </a:r>
            <a:r>
              <a:rPr lang="en-US" altLang="ja-JP" sz="800" dirty="0"/>
              <a:t>(</a:t>
            </a:r>
            <a:r>
              <a:rPr lang="ja-JP" altLang="en-US" sz="800" dirty="0"/>
              <a:t>チャレンジ</a:t>
            </a:r>
            <a:r>
              <a:rPr lang="en-US" altLang="ja-JP" sz="800" dirty="0"/>
              <a:t>)</a:t>
            </a:r>
            <a:r>
              <a:rPr lang="ja-JP" altLang="en-US" sz="800" dirty="0" err="1"/>
              <a:t>を送</a:t>
            </a:r>
            <a:r>
              <a:rPr lang="ja-JP" altLang="en-US" sz="800" dirty="0"/>
              <a:t>付し、端末はチャレンジとパスワードでレスポンスを生成、サーバ側は</a:t>
            </a:r>
            <a:r>
              <a:rPr lang="en-US" altLang="ja-JP" sz="800" dirty="0"/>
              <a:t>ID</a:t>
            </a:r>
            <a:r>
              <a:rPr lang="ja-JP" altLang="en-US" sz="800" dirty="0"/>
              <a:t>とレスポンスが一致すれば認証を</a:t>
            </a:r>
            <a:r>
              <a:rPr lang="ja-JP" altLang="en-US" sz="800" dirty="0" smtClean="0"/>
              <a:t>行う</a:t>
            </a:r>
            <a:endParaRPr lang="en-US" altLang="ja-JP" sz="800" dirty="0"/>
          </a:p>
          <a:p>
            <a:pPr marL="171450" indent="-171450">
              <a:buFont typeface="Arial" panose="020B0604020202020204" pitchFamily="34" charset="0"/>
              <a:buChar char="•"/>
            </a:pPr>
            <a:r>
              <a:rPr lang="en-US" altLang="ja-JP" sz="800" dirty="0" smtClean="0"/>
              <a:t>PAC</a:t>
            </a:r>
            <a:r>
              <a:rPr lang="ja-JP" altLang="en-US" sz="800" dirty="0" smtClean="0"/>
              <a:t> </a:t>
            </a:r>
            <a:r>
              <a:rPr lang="en-US" altLang="ja-JP" sz="800" dirty="0" smtClean="0"/>
              <a:t>:</a:t>
            </a:r>
            <a:r>
              <a:rPr lang="ja-JP" altLang="en-US" sz="800" dirty="0" smtClean="0"/>
              <a:t> </a:t>
            </a:r>
            <a:r>
              <a:rPr lang="en-US" altLang="ja-JP" sz="800" dirty="0" smtClean="0"/>
              <a:t>Protected </a:t>
            </a:r>
            <a:r>
              <a:rPr lang="en-US" altLang="ja-JP" sz="800" dirty="0"/>
              <a:t>Authentication </a:t>
            </a:r>
            <a:r>
              <a:rPr lang="en-US" altLang="ja-JP" sz="800" dirty="0" smtClean="0"/>
              <a:t>Credential</a:t>
            </a:r>
            <a:endParaRPr lang="ja-JP" altLang="en-US" sz="800" dirty="0"/>
          </a:p>
        </p:txBody>
      </p:sp>
      <p:grpSp>
        <p:nvGrpSpPr>
          <p:cNvPr id="8" name="グループ化 7"/>
          <p:cNvGrpSpPr>
            <a:grpSpLocks noChangeAspect="1"/>
          </p:cNvGrpSpPr>
          <p:nvPr/>
        </p:nvGrpSpPr>
        <p:grpSpPr>
          <a:xfrm>
            <a:off x="455245" y="105179"/>
            <a:ext cx="1144954" cy="324715"/>
            <a:chOff x="4595446" y="-41031"/>
            <a:chExt cx="1348154" cy="382344"/>
          </a:xfrm>
        </p:grpSpPr>
        <p:sp>
          <p:nvSpPr>
            <p:cNvPr id="6" name="角丸四角形 5"/>
            <p:cNvSpPr/>
            <p:nvPr/>
          </p:nvSpPr>
          <p:spPr>
            <a:xfrm>
              <a:off x="4595446" y="-41031"/>
              <a:ext cx="1348154" cy="382344"/>
            </a:xfrm>
            <a:prstGeom prst="roundRect">
              <a:avLst>
                <a:gd name="adj" fmla="val 50000"/>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lgn="ctr"/>
              <a:r>
                <a:rPr kumimoji="1" lang="ja-JP" altLang="en-US" dirty="0" smtClean="0"/>
                <a:t>参考</a:t>
              </a:r>
            </a:p>
          </p:txBody>
        </p:sp>
        <p:sp>
          <p:nvSpPr>
            <p:cNvPr id="7" name="Freeform 362"/>
            <p:cNvSpPr>
              <a:spLocks noChangeAspect="1"/>
            </p:cNvSpPr>
            <p:nvPr/>
          </p:nvSpPr>
          <p:spPr bwMode="auto">
            <a:xfrm>
              <a:off x="4676472" y="0"/>
              <a:ext cx="280563" cy="341313"/>
            </a:xfrm>
            <a:custGeom>
              <a:avLst/>
              <a:gdLst/>
              <a:ahLst/>
              <a:cxnLst>
                <a:cxn ang="0">
                  <a:pos x="84" y="322"/>
                </a:cxn>
                <a:cxn ang="0">
                  <a:pos x="5" y="146"/>
                </a:cxn>
                <a:cxn ang="0">
                  <a:pos x="46" y="116"/>
                </a:cxn>
                <a:cxn ang="0">
                  <a:pos x="73" y="188"/>
                </a:cxn>
                <a:cxn ang="0">
                  <a:pos x="72" y="30"/>
                </a:cxn>
                <a:cxn ang="0">
                  <a:pos x="100" y="0"/>
                </a:cxn>
                <a:cxn ang="0">
                  <a:pos x="132" y="30"/>
                </a:cxn>
                <a:cxn ang="0">
                  <a:pos x="132" y="74"/>
                </a:cxn>
                <a:cxn ang="0">
                  <a:pos x="132" y="127"/>
                </a:cxn>
                <a:cxn ang="0">
                  <a:pos x="135" y="71"/>
                </a:cxn>
                <a:cxn ang="0">
                  <a:pos x="172" y="127"/>
                </a:cxn>
                <a:cxn ang="0">
                  <a:pos x="177" y="88"/>
                </a:cxn>
                <a:cxn ang="0">
                  <a:pos x="220" y="144"/>
                </a:cxn>
                <a:cxn ang="0">
                  <a:pos x="222" y="105"/>
                </a:cxn>
                <a:cxn ang="0">
                  <a:pos x="266" y="136"/>
                </a:cxn>
                <a:cxn ang="0">
                  <a:pos x="264" y="264"/>
                </a:cxn>
                <a:cxn ang="0">
                  <a:pos x="243" y="319"/>
                </a:cxn>
                <a:cxn ang="0">
                  <a:pos x="84" y="322"/>
                </a:cxn>
              </a:cxnLst>
              <a:rect l="0" t="0" r="r" b="b"/>
              <a:pathLst>
                <a:path w="267" h="325">
                  <a:moveTo>
                    <a:pt x="84" y="322"/>
                  </a:moveTo>
                  <a:cubicBezTo>
                    <a:pt x="84" y="322"/>
                    <a:pt x="10" y="188"/>
                    <a:pt x="5" y="146"/>
                  </a:cubicBezTo>
                  <a:cubicBezTo>
                    <a:pt x="0" y="104"/>
                    <a:pt x="40" y="111"/>
                    <a:pt x="46" y="116"/>
                  </a:cubicBezTo>
                  <a:cubicBezTo>
                    <a:pt x="52" y="120"/>
                    <a:pt x="72" y="143"/>
                    <a:pt x="73" y="188"/>
                  </a:cubicBezTo>
                  <a:cubicBezTo>
                    <a:pt x="72" y="30"/>
                    <a:pt x="72" y="30"/>
                    <a:pt x="72" y="30"/>
                  </a:cubicBezTo>
                  <a:cubicBezTo>
                    <a:pt x="72" y="30"/>
                    <a:pt x="71" y="0"/>
                    <a:pt x="100" y="0"/>
                  </a:cubicBezTo>
                  <a:cubicBezTo>
                    <a:pt x="130" y="0"/>
                    <a:pt x="132" y="30"/>
                    <a:pt x="132" y="30"/>
                  </a:cubicBezTo>
                  <a:cubicBezTo>
                    <a:pt x="132" y="74"/>
                    <a:pt x="132" y="74"/>
                    <a:pt x="132" y="74"/>
                  </a:cubicBezTo>
                  <a:cubicBezTo>
                    <a:pt x="132" y="127"/>
                    <a:pt x="132" y="127"/>
                    <a:pt x="132" y="127"/>
                  </a:cubicBezTo>
                  <a:cubicBezTo>
                    <a:pt x="135" y="71"/>
                    <a:pt x="135" y="71"/>
                    <a:pt x="135" y="71"/>
                  </a:cubicBezTo>
                  <a:cubicBezTo>
                    <a:pt x="135" y="71"/>
                    <a:pt x="179" y="57"/>
                    <a:pt x="172" y="127"/>
                  </a:cubicBezTo>
                  <a:cubicBezTo>
                    <a:pt x="177" y="88"/>
                    <a:pt x="177" y="88"/>
                    <a:pt x="177" y="88"/>
                  </a:cubicBezTo>
                  <a:cubicBezTo>
                    <a:pt x="177" y="88"/>
                    <a:pt x="222" y="68"/>
                    <a:pt x="220" y="144"/>
                  </a:cubicBezTo>
                  <a:cubicBezTo>
                    <a:pt x="222" y="105"/>
                    <a:pt x="222" y="105"/>
                    <a:pt x="222" y="105"/>
                  </a:cubicBezTo>
                  <a:cubicBezTo>
                    <a:pt x="222" y="105"/>
                    <a:pt x="266" y="92"/>
                    <a:pt x="266" y="136"/>
                  </a:cubicBezTo>
                  <a:cubicBezTo>
                    <a:pt x="267" y="179"/>
                    <a:pt x="264" y="264"/>
                    <a:pt x="264" y="264"/>
                  </a:cubicBezTo>
                  <a:cubicBezTo>
                    <a:pt x="264" y="264"/>
                    <a:pt x="258" y="300"/>
                    <a:pt x="243" y="319"/>
                  </a:cubicBezTo>
                  <a:cubicBezTo>
                    <a:pt x="238" y="325"/>
                    <a:pt x="84" y="322"/>
                    <a:pt x="84" y="322"/>
                  </a:cubicBezTo>
                  <a:close/>
                </a:path>
              </a:pathLst>
            </a:custGeom>
            <a:solidFill>
              <a:schemeClr val="bg1"/>
            </a:solidFill>
            <a:ln w="9525">
              <a:noFill/>
              <a:round/>
              <a:headEnd/>
              <a:tailEnd/>
            </a:ln>
            <a:effectLst/>
          </p:spPr>
          <p:txBody>
            <a:bodyPr vert="horz" wrap="square" lIns="68580" tIns="34290" rIns="68580" bIns="34290" numCol="1" anchor="t" anchorCtr="0" compatLnSpc="1">
              <a:prstTxWarp prst="textNoShape">
                <a:avLst/>
              </a:prstTxWarp>
            </a:bodyPr>
            <a:lstStyle/>
            <a:p>
              <a:pPr defTabSz="685668"/>
              <a:endParaRPr lang="en-US" sz="900">
                <a:solidFill>
                  <a:srgbClr val="2C2C2C"/>
                </a:solidFill>
              </a:endParaRPr>
            </a:p>
          </p:txBody>
        </p:sp>
      </p:grpSp>
    </p:spTree>
    <p:extLst>
      <p:ext uri="{BB962C8B-B14F-4D97-AF65-F5344CB8AC3E}">
        <p14:creationId xmlns:p14="http://schemas.microsoft.com/office/powerpoint/2010/main" val="578375713"/>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EAP</a:t>
            </a:r>
            <a:r>
              <a:rPr kumimoji="1" lang="ja-JP" altLang="en-US" dirty="0" smtClean="0"/>
              <a:t> と </a:t>
            </a:r>
            <a:r>
              <a:rPr kumimoji="1" lang="en-US" altLang="ja-JP" dirty="0" smtClean="0"/>
              <a:t>RADIUS</a:t>
            </a:r>
            <a:r>
              <a:rPr kumimoji="1" lang="ja-JP" altLang="en-US" dirty="0" smtClean="0"/>
              <a:t>の関係</a:t>
            </a:r>
            <a:endParaRPr kumimoji="1" lang="ja-JP" altLang="en-US" dirty="0"/>
          </a:p>
        </p:txBody>
      </p:sp>
      <p:sp>
        <p:nvSpPr>
          <p:cNvPr id="3" name="テキスト ボックス 2"/>
          <p:cNvSpPr txBox="1"/>
          <p:nvPr/>
        </p:nvSpPr>
        <p:spPr>
          <a:xfrm>
            <a:off x="431801" y="2248653"/>
            <a:ext cx="1160293" cy="369332"/>
          </a:xfrm>
          <a:prstGeom prst="rect">
            <a:avLst/>
          </a:prstGeom>
          <a:noFill/>
          <a:ln>
            <a:noFill/>
          </a:ln>
        </p:spPr>
        <p:txBody>
          <a:bodyPr wrap="none" rtlCol="0" anchor="ctr">
            <a:noAutofit/>
          </a:bodyPr>
          <a:lstStyle/>
          <a:p>
            <a:pPr algn="ctr"/>
            <a:r>
              <a:rPr kumimoji="1" lang="en-US" altLang="ja-JP" sz="1200" dirty="0" smtClean="0"/>
              <a:t>Authentication</a:t>
            </a:r>
            <a:r>
              <a:rPr kumimoji="1" lang="ja-JP" altLang="en-US" sz="1200" dirty="0" smtClean="0"/>
              <a:t>層</a:t>
            </a:r>
            <a:endParaRPr kumimoji="1" lang="ja-JP" altLang="en-US" sz="1200" dirty="0"/>
          </a:p>
        </p:txBody>
      </p:sp>
      <p:sp>
        <p:nvSpPr>
          <p:cNvPr id="6" name="テキスト ボックス 5"/>
          <p:cNvSpPr txBox="1"/>
          <p:nvPr/>
        </p:nvSpPr>
        <p:spPr>
          <a:xfrm>
            <a:off x="431801" y="3517780"/>
            <a:ext cx="1160293" cy="369332"/>
          </a:xfrm>
          <a:prstGeom prst="rect">
            <a:avLst/>
          </a:prstGeom>
          <a:noFill/>
          <a:ln>
            <a:noFill/>
          </a:ln>
        </p:spPr>
        <p:txBody>
          <a:bodyPr wrap="none" rtlCol="0" anchor="ctr">
            <a:noAutofit/>
          </a:bodyPr>
          <a:lstStyle/>
          <a:p>
            <a:pPr algn="ctr"/>
            <a:r>
              <a:rPr kumimoji="1" lang="ja-JP" altLang="en-US" sz="1200" dirty="0" smtClean="0"/>
              <a:t>データリンク層</a:t>
            </a:r>
            <a:endParaRPr kumimoji="1" lang="ja-JP" altLang="en-US" sz="1200" dirty="0"/>
          </a:p>
        </p:txBody>
      </p:sp>
      <p:sp>
        <p:nvSpPr>
          <p:cNvPr id="7" name="テキスト ボックス 6"/>
          <p:cNvSpPr txBox="1"/>
          <p:nvPr/>
        </p:nvSpPr>
        <p:spPr>
          <a:xfrm>
            <a:off x="431800" y="2680053"/>
            <a:ext cx="1160293" cy="369332"/>
          </a:xfrm>
          <a:prstGeom prst="rect">
            <a:avLst/>
          </a:prstGeom>
          <a:noFill/>
          <a:ln>
            <a:noFill/>
          </a:ln>
        </p:spPr>
        <p:txBody>
          <a:bodyPr wrap="none" rtlCol="0" anchor="ctr">
            <a:noAutofit/>
          </a:bodyPr>
          <a:lstStyle/>
          <a:p>
            <a:pPr algn="ctr"/>
            <a:r>
              <a:rPr kumimoji="1" lang="en-US" altLang="ja-JP" sz="1200" dirty="0"/>
              <a:t>EAP</a:t>
            </a:r>
            <a:r>
              <a:rPr kumimoji="1" lang="ja-JP" altLang="en-US" sz="1200" dirty="0"/>
              <a:t>層</a:t>
            </a:r>
          </a:p>
        </p:txBody>
      </p:sp>
      <p:sp>
        <p:nvSpPr>
          <p:cNvPr id="8" name="テキスト ボックス 7"/>
          <p:cNvSpPr txBox="1"/>
          <p:nvPr/>
        </p:nvSpPr>
        <p:spPr>
          <a:xfrm>
            <a:off x="2325082" y="3517780"/>
            <a:ext cx="1092606" cy="300280"/>
          </a:xfrm>
          <a:prstGeom prst="rect">
            <a:avLst/>
          </a:prstGeom>
          <a:noFill/>
          <a:ln w="12700">
            <a:solidFill>
              <a:schemeClr val="tx1"/>
            </a:solidFill>
          </a:ln>
        </p:spPr>
        <p:txBody>
          <a:bodyPr wrap="none" rtlCol="0" anchor="ctr">
            <a:noAutofit/>
          </a:bodyPr>
          <a:lstStyle/>
          <a:p>
            <a:pPr algn="ctr"/>
            <a:r>
              <a:rPr kumimoji="1" lang="en-US" altLang="ja-JP" sz="1200" spc="-150" dirty="0" smtClean="0"/>
              <a:t>IEEE802.3(</a:t>
            </a:r>
            <a:r>
              <a:rPr kumimoji="1" lang="ja-JP" altLang="en-US" sz="1200" spc="-150" dirty="0" smtClean="0"/>
              <a:t>有線</a:t>
            </a:r>
            <a:r>
              <a:rPr kumimoji="1" lang="en-US" altLang="ja-JP" sz="1200" spc="-150" dirty="0" smtClean="0"/>
              <a:t>)</a:t>
            </a:r>
            <a:endParaRPr kumimoji="1" lang="ja-JP" altLang="en-US" sz="1200" spc="-150" dirty="0"/>
          </a:p>
        </p:txBody>
      </p:sp>
      <p:sp>
        <p:nvSpPr>
          <p:cNvPr id="9" name="テキスト ボックス 8"/>
          <p:cNvSpPr txBox="1"/>
          <p:nvPr/>
        </p:nvSpPr>
        <p:spPr>
          <a:xfrm>
            <a:off x="3511945" y="3517780"/>
            <a:ext cx="1092606" cy="300280"/>
          </a:xfrm>
          <a:prstGeom prst="rect">
            <a:avLst/>
          </a:prstGeom>
          <a:noFill/>
          <a:ln w="12700">
            <a:solidFill>
              <a:schemeClr val="tx1"/>
            </a:solidFill>
          </a:ln>
        </p:spPr>
        <p:txBody>
          <a:bodyPr wrap="none" rtlCol="0" anchor="ctr">
            <a:noAutofit/>
          </a:bodyPr>
          <a:lstStyle/>
          <a:p>
            <a:pPr algn="ctr"/>
            <a:r>
              <a:rPr kumimoji="1" lang="en-US" altLang="ja-JP" sz="1200" spc="-150" dirty="0" smtClean="0"/>
              <a:t>IEEE802.11(</a:t>
            </a:r>
            <a:r>
              <a:rPr kumimoji="1" lang="ja-JP" altLang="en-US" sz="1200" spc="-150" dirty="0" smtClean="0"/>
              <a:t>無線</a:t>
            </a:r>
            <a:r>
              <a:rPr kumimoji="1" lang="en-US" altLang="ja-JP" sz="1200" spc="-150" dirty="0" smtClean="0"/>
              <a:t>)</a:t>
            </a:r>
            <a:endParaRPr kumimoji="1" lang="ja-JP" altLang="en-US" sz="1200" spc="-150" dirty="0"/>
          </a:p>
        </p:txBody>
      </p:sp>
      <p:sp>
        <p:nvSpPr>
          <p:cNvPr id="11" name="テキスト ボックス 10"/>
          <p:cNvSpPr txBox="1"/>
          <p:nvPr/>
        </p:nvSpPr>
        <p:spPr>
          <a:xfrm>
            <a:off x="1732688" y="3517780"/>
            <a:ext cx="489018" cy="300280"/>
          </a:xfrm>
          <a:prstGeom prst="rect">
            <a:avLst/>
          </a:prstGeom>
          <a:noFill/>
          <a:ln w="12700">
            <a:solidFill>
              <a:schemeClr val="tx1"/>
            </a:solidFill>
          </a:ln>
        </p:spPr>
        <p:txBody>
          <a:bodyPr wrap="none" rtlCol="0" anchor="ctr">
            <a:noAutofit/>
          </a:bodyPr>
          <a:lstStyle/>
          <a:p>
            <a:pPr algn="ctr"/>
            <a:r>
              <a:rPr kumimoji="1" lang="en-US" altLang="ja-JP" sz="1200" dirty="0" smtClean="0"/>
              <a:t>PPP</a:t>
            </a:r>
            <a:endParaRPr kumimoji="1" lang="ja-JP" altLang="en-US" sz="1200" dirty="0"/>
          </a:p>
        </p:txBody>
      </p:sp>
      <p:sp>
        <p:nvSpPr>
          <p:cNvPr id="12" name="テキスト ボックス 11"/>
          <p:cNvSpPr txBox="1"/>
          <p:nvPr/>
        </p:nvSpPr>
        <p:spPr>
          <a:xfrm>
            <a:off x="2325082" y="3077167"/>
            <a:ext cx="2279469" cy="300280"/>
          </a:xfrm>
          <a:prstGeom prst="rect">
            <a:avLst/>
          </a:prstGeom>
          <a:noFill/>
          <a:ln w="12700">
            <a:solidFill>
              <a:schemeClr val="tx1"/>
            </a:solidFill>
          </a:ln>
        </p:spPr>
        <p:txBody>
          <a:bodyPr wrap="none" rtlCol="0" anchor="ctr">
            <a:noAutofit/>
          </a:bodyPr>
          <a:lstStyle/>
          <a:p>
            <a:pPr algn="ctr"/>
            <a:r>
              <a:rPr kumimoji="1" lang="en-US" altLang="ja-JP" sz="1200" dirty="0" smtClean="0"/>
              <a:t>EAPOL</a:t>
            </a:r>
            <a:endParaRPr kumimoji="1" lang="ja-JP" altLang="en-US" sz="1200" dirty="0"/>
          </a:p>
        </p:txBody>
      </p:sp>
      <p:sp>
        <p:nvSpPr>
          <p:cNvPr id="13" name="テキスト ボックス 12"/>
          <p:cNvSpPr txBox="1"/>
          <p:nvPr/>
        </p:nvSpPr>
        <p:spPr>
          <a:xfrm>
            <a:off x="1732688" y="2680053"/>
            <a:ext cx="2871864" cy="300280"/>
          </a:xfrm>
          <a:prstGeom prst="rect">
            <a:avLst/>
          </a:prstGeom>
          <a:noFill/>
          <a:ln w="12700">
            <a:solidFill>
              <a:schemeClr val="tx1"/>
            </a:solidFill>
          </a:ln>
        </p:spPr>
        <p:txBody>
          <a:bodyPr wrap="none" rtlCol="0" anchor="ctr">
            <a:noAutofit/>
          </a:bodyPr>
          <a:lstStyle/>
          <a:p>
            <a:pPr algn="ctr"/>
            <a:r>
              <a:rPr kumimoji="1" lang="en-US" altLang="ja-JP" sz="1200" dirty="0" smtClean="0"/>
              <a:t>EAP</a:t>
            </a:r>
            <a:endParaRPr kumimoji="1" lang="ja-JP" altLang="en-US" sz="1200" dirty="0"/>
          </a:p>
        </p:txBody>
      </p:sp>
      <p:sp>
        <p:nvSpPr>
          <p:cNvPr id="14" name="テキスト ボックス 13"/>
          <p:cNvSpPr txBox="1"/>
          <p:nvPr/>
        </p:nvSpPr>
        <p:spPr>
          <a:xfrm>
            <a:off x="1732687" y="2248653"/>
            <a:ext cx="495947" cy="300280"/>
          </a:xfrm>
          <a:prstGeom prst="rect">
            <a:avLst/>
          </a:prstGeom>
          <a:noFill/>
          <a:ln w="12700">
            <a:solidFill>
              <a:schemeClr val="tx1"/>
            </a:solidFill>
          </a:ln>
        </p:spPr>
        <p:txBody>
          <a:bodyPr wrap="none" rtlCol="0" anchor="ctr">
            <a:noAutofit/>
          </a:bodyPr>
          <a:lstStyle/>
          <a:p>
            <a:pPr algn="ctr"/>
            <a:r>
              <a:rPr kumimoji="1" lang="en-US" altLang="ja-JP" sz="1200" dirty="0" smtClean="0"/>
              <a:t>TLS</a:t>
            </a:r>
            <a:endParaRPr kumimoji="1" lang="ja-JP" altLang="en-US" sz="1200" dirty="0"/>
          </a:p>
        </p:txBody>
      </p:sp>
      <p:sp>
        <p:nvSpPr>
          <p:cNvPr id="15" name="テキスト ボックス 14"/>
          <p:cNvSpPr txBox="1"/>
          <p:nvPr/>
        </p:nvSpPr>
        <p:spPr>
          <a:xfrm>
            <a:off x="2330864" y="2248653"/>
            <a:ext cx="495947" cy="300280"/>
          </a:xfrm>
          <a:prstGeom prst="rect">
            <a:avLst/>
          </a:prstGeom>
          <a:noFill/>
          <a:ln w="12700">
            <a:solidFill>
              <a:schemeClr val="tx1"/>
            </a:solidFill>
          </a:ln>
        </p:spPr>
        <p:txBody>
          <a:bodyPr wrap="none" rtlCol="0" anchor="ctr">
            <a:noAutofit/>
          </a:bodyPr>
          <a:lstStyle/>
          <a:p>
            <a:pPr algn="ctr"/>
            <a:r>
              <a:rPr kumimoji="1" lang="en-US" altLang="ja-JP" sz="1200" dirty="0" smtClean="0"/>
              <a:t>PEAP</a:t>
            </a:r>
            <a:endParaRPr kumimoji="1" lang="ja-JP" altLang="en-US" sz="1200" dirty="0"/>
          </a:p>
        </p:txBody>
      </p:sp>
      <p:sp>
        <p:nvSpPr>
          <p:cNvPr id="16" name="テキスト ボックス 15"/>
          <p:cNvSpPr txBox="1"/>
          <p:nvPr/>
        </p:nvSpPr>
        <p:spPr>
          <a:xfrm>
            <a:off x="2935968" y="2248653"/>
            <a:ext cx="495947" cy="300280"/>
          </a:xfrm>
          <a:prstGeom prst="rect">
            <a:avLst/>
          </a:prstGeom>
          <a:noFill/>
          <a:ln w="12700">
            <a:solidFill>
              <a:schemeClr val="tx1"/>
            </a:solidFill>
          </a:ln>
        </p:spPr>
        <p:txBody>
          <a:bodyPr wrap="none" rtlCol="0" anchor="ctr">
            <a:noAutofit/>
          </a:bodyPr>
          <a:lstStyle/>
          <a:p>
            <a:pPr algn="ctr"/>
            <a:r>
              <a:rPr kumimoji="1" lang="en-US" altLang="ja-JP" sz="1200" dirty="0" smtClean="0"/>
              <a:t>TTLS</a:t>
            </a:r>
            <a:endParaRPr kumimoji="1" lang="ja-JP" altLang="en-US" sz="1200" dirty="0"/>
          </a:p>
        </p:txBody>
      </p:sp>
      <p:sp>
        <p:nvSpPr>
          <p:cNvPr id="17" name="テキスト ボックス 16"/>
          <p:cNvSpPr txBox="1"/>
          <p:nvPr/>
        </p:nvSpPr>
        <p:spPr>
          <a:xfrm>
            <a:off x="3526069" y="2248653"/>
            <a:ext cx="495947" cy="300280"/>
          </a:xfrm>
          <a:prstGeom prst="rect">
            <a:avLst/>
          </a:prstGeom>
          <a:noFill/>
          <a:ln w="12700">
            <a:solidFill>
              <a:schemeClr val="tx1"/>
            </a:solidFill>
          </a:ln>
        </p:spPr>
        <p:txBody>
          <a:bodyPr wrap="none" rtlCol="0" anchor="ctr">
            <a:noAutofit/>
          </a:bodyPr>
          <a:lstStyle/>
          <a:p>
            <a:pPr algn="ctr"/>
            <a:r>
              <a:rPr kumimoji="1" lang="en-US" altLang="ja-JP" sz="1200" dirty="0" smtClean="0"/>
              <a:t>MD5</a:t>
            </a:r>
            <a:endParaRPr kumimoji="1" lang="ja-JP" altLang="en-US" sz="1200" dirty="0"/>
          </a:p>
        </p:txBody>
      </p:sp>
      <p:sp>
        <p:nvSpPr>
          <p:cNvPr id="18" name="テキスト ボックス 17"/>
          <p:cNvSpPr txBox="1"/>
          <p:nvPr/>
        </p:nvSpPr>
        <p:spPr>
          <a:xfrm>
            <a:off x="6915633" y="3077167"/>
            <a:ext cx="1785517" cy="300280"/>
          </a:xfrm>
          <a:prstGeom prst="rect">
            <a:avLst/>
          </a:prstGeom>
          <a:noFill/>
          <a:ln w="12700">
            <a:solidFill>
              <a:schemeClr val="tx1"/>
            </a:solidFill>
          </a:ln>
        </p:spPr>
        <p:txBody>
          <a:bodyPr wrap="none" rtlCol="0" anchor="ctr">
            <a:noAutofit/>
          </a:bodyPr>
          <a:lstStyle/>
          <a:p>
            <a:pPr algn="ctr"/>
            <a:r>
              <a:rPr kumimoji="1" lang="en-US" altLang="ja-JP" sz="1200" dirty="0" smtClean="0"/>
              <a:t>RADIUS</a:t>
            </a:r>
            <a:endParaRPr kumimoji="1" lang="ja-JP" altLang="en-US" sz="1200" dirty="0"/>
          </a:p>
        </p:txBody>
      </p:sp>
      <p:sp>
        <p:nvSpPr>
          <p:cNvPr id="19" name="テキスト ボックス 18"/>
          <p:cNvSpPr txBox="1"/>
          <p:nvPr/>
        </p:nvSpPr>
        <p:spPr>
          <a:xfrm>
            <a:off x="6915153" y="2680053"/>
            <a:ext cx="1783948" cy="300280"/>
          </a:xfrm>
          <a:prstGeom prst="rect">
            <a:avLst/>
          </a:prstGeom>
          <a:noFill/>
          <a:ln w="12700">
            <a:solidFill>
              <a:schemeClr val="tx1"/>
            </a:solidFill>
          </a:ln>
        </p:spPr>
        <p:txBody>
          <a:bodyPr wrap="none" rtlCol="0" anchor="ctr">
            <a:noAutofit/>
          </a:bodyPr>
          <a:lstStyle/>
          <a:p>
            <a:pPr algn="ctr"/>
            <a:r>
              <a:rPr kumimoji="1" lang="en-US" altLang="ja-JP" sz="1200" dirty="0" smtClean="0"/>
              <a:t>EAP</a:t>
            </a:r>
            <a:endParaRPr kumimoji="1" lang="ja-JP" altLang="en-US" sz="1200" dirty="0"/>
          </a:p>
        </p:txBody>
      </p:sp>
      <p:cxnSp>
        <p:nvCxnSpPr>
          <p:cNvPr id="21" name="直線コネクタ 20"/>
          <p:cNvCxnSpPr/>
          <p:nvPr/>
        </p:nvCxnSpPr>
        <p:spPr>
          <a:xfrm>
            <a:off x="431800" y="2159198"/>
            <a:ext cx="8353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427833" y="3444992"/>
            <a:ext cx="8353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427833" y="2618381"/>
            <a:ext cx="8353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4186143" y="2404744"/>
            <a:ext cx="225448" cy="0"/>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7" name="左右矢印 26"/>
          <p:cNvSpPr/>
          <p:nvPr/>
        </p:nvSpPr>
        <p:spPr>
          <a:xfrm>
            <a:off x="4850917" y="3070668"/>
            <a:ext cx="1837873" cy="375831"/>
          </a:xfrm>
          <a:prstGeom prst="leftRightArrow">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8" name="テキスト ボックス 27"/>
          <p:cNvSpPr txBox="1"/>
          <p:nvPr/>
        </p:nvSpPr>
        <p:spPr>
          <a:xfrm>
            <a:off x="6916105" y="3506663"/>
            <a:ext cx="1787070" cy="300280"/>
          </a:xfrm>
          <a:prstGeom prst="rect">
            <a:avLst/>
          </a:prstGeom>
          <a:noFill/>
          <a:ln w="12700">
            <a:solidFill>
              <a:schemeClr val="tx1"/>
            </a:solidFill>
          </a:ln>
        </p:spPr>
        <p:txBody>
          <a:bodyPr wrap="none" rtlCol="0" anchor="ctr">
            <a:noAutofit/>
          </a:bodyPr>
          <a:lstStyle/>
          <a:p>
            <a:pPr algn="ctr"/>
            <a:r>
              <a:rPr kumimoji="1" lang="en-US" altLang="ja-JP" sz="1200" dirty="0" smtClean="0"/>
              <a:t>IEEE802</a:t>
            </a:r>
            <a:endParaRPr kumimoji="1" lang="ja-JP" altLang="en-US" sz="1200" dirty="0"/>
          </a:p>
        </p:txBody>
      </p:sp>
      <p:grpSp>
        <p:nvGrpSpPr>
          <p:cNvPr id="29" name="グループ化 28"/>
          <p:cNvGrpSpPr>
            <a:grpSpLocks noChangeAspect="1"/>
          </p:cNvGrpSpPr>
          <p:nvPr/>
        </p:nvGrpSpPr>
        <p:grpSpPr>
          <a:xfrm>
            <a:off x="2993280" y="1606638"/>
            <a:ext cx="472258" cy="332998"/>
            <a:chOff x="498441" y="2210099"/>
            <a:chExt cx="472258" cy="332998"/>
          </a:xfrm>
        </p:grpSpPr>
        <p:sp>
          <p:nvSpPr>
            <p:cNvPr id="30" name="角丸四角形 29"/>
            <p:cNvSpPr/>
            <p:nvPr/>
          </p:nvSpPr>
          <p:spPr>
            <a:xfrm>
              <a:off x="567371" y="2214081"/>
              <a:ext cx="337382" cy="21975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31" name="Group 80"/>
            <p:cNvGrpSpPr>
              <a:grpSpLocks noChangeAspect="1"/>
            </p:cNvGrpSpPr>
            <p:nvPr/>
          </p:nvGrpSpPr>
          <p:grpSpPr bwMode="auto">
            <a:xfrm>
              <a:off x="498441" y="2210099"/>
              <a:ext cx="472258" cy="332998"/>
              <a:chOff x="0" y="0"/>
              <a:chExt cx="741" cy="478"/>
            </a:xfrm>
            <a:solidFill>
              <a:schemeClr val="tx1"/>
            </a:solidFill>
            <a:effectLst/>
          </p:grpSpPr>
          <p:sp>
            <p:nvSpPr>
              <p:cNvPr id="32" name="Freeform 81"/>
              <p:cNvSpPr>
                <a:spLocks/>
              </p:cNvSpPr>
              <p:nvPr/>
            </p:nvSpPr>
            <p:spPr bwMode="auto">
              <a:xfrm>
                <a:off x="0" y="344"/>
                <a:ext cx="741" cy="134"/>
              </a:xfrm>
              <a:custGeom>
                <a:avLst/>
                <a:gdLst>
                  <a:gd name="T0" fmla="*/ 0 w 21600"/>
                  <a:gd name="T1" fmla="*/ 21600 h 21600"/>
                  <a:gd name="T2" fmla="*/ 2482 w 21600"/>
                  <a:gd name="T3" fmla="*/ 0 h 21600"/>
                  <a:gd name="T4" fmla="*/ 19210 w 21600"/>
                  <a:gd name="T5" fmla="*/ 0 h 21600"/>
                  <a:gd name="T6" fmla="*/ 21600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482" y="0"/>
                    </a:lnTo>
                    <a:lnTo>
                      <a:pt x="19210" y="0"/>
                    </a:lnTo>
                    <a:lnTo>
                      <a:pt x="21600" y="21600"/>
                    </a:lnTo>
                    <a:lnTo>
                      <a:pt x="0" y="21600"/>
                    </a:lnTo>
                    <a:close/>
                    <a:moveTo>
                      <a:pt x="0" y="21600"/>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33" name="AutoShape 82"/>
              <p:cNvSpPr>
                <a:spLocks/>
              </p:cNvSpPr>
              <p:nvPr/>
            </p:nvSpPr>
            <p:spPr bwMode="auto">
              <a:xfrm>
                <a:off x="89" y="0"/>
                <a:ext cx="567" cy="328"/>
              </a:xfrm>
              <a:custGeom>
                <a:avLst/>
                <a:gdLst>
                  <a:gd name="T0" fmla="*/ 284 w 21600"/>
                  <a:gd name="T1" fmla="*/ 164 h 21600"/>
                  <a:gd name="T2" fmla="*/ 0 60000 65536"/>
                  <a:gd name="T3" fmla="*/ 0 w 21600"/>
                  <a:gd name="T4" fmla="*/ 0 h 21600"/>
                  <a:gd name="T5" fmla="*/ 21600 w 21600"/>
                  <a:gd name="T6" fmla="*/ 21600 h 21600"/>
                </a:gdLst>
                <a:ahLst/>
                <a:cxnLst>
                  <a:cxn ang="T2">
                    <a:pos x="T0" y="T1"/>
                  </a:cxn>
                </a:cxnLst>
                <a:rect l="T3" t="T4" r="T5" b="T6"/>
                <a:pathLst>
                  <a:path w="21600" h="21600">
                    <a:moveTo>
                      <a:pt x="20179" y="0"/>
                    </a:moveTo>
                    <a:cubicBezTo>
                      <a:pt x="1421" y="0"/>
                      <a:pt x="1421" y="0"/>
                      <a:pt x="1421" y="0"/>
                    </a:cubicBezTo>
                    <a:cubicBezTo>
                      <a:pt x="568" y="0"/>
                      <a:pt x="0" y="1227"/>
                      <a:pt x="0" y="2455"/>
                    </a:cubicBezTo>
                    <a:cubicBezTo>
                      <a:pt x="0" y="21600"/>
                      <a:pt x="0" y="21600"/>
                      <a:pt x="0" y="21600"/>
                    </a:cubicBezTo>
                    <a:cubicBezTo>
                      <a:pt x="21600" y="21600"/>
                      <a:pt x="21600" y="21600"/>
                      <a:pt x="21600" y="21600"/>
                    </a:cubicBezTo>
                    <a:cubicBezTo>
                      <a:pt x="21600" y="2455"/>
                      <a:pt x="21600" y="2455"/>
                      <a:pt x="21600" y="2455"/>
                    </a:cubicBezTo>
                    <a:cubicBezTo>
                      <a:pt x="21600" y="1227"/>
                      <a:pt x="20889" y="0"/>
                      <a:pt x="20179" y="0"/>
                    </a:cubicBezTo>
                    <a:close/>
                    <a:moveTo>
                      <a:pt x="20463" y="17918"/>
                    </a:moveTo>
                    <a:cubicBezTo>
                      <a:pt x="20463" y="18900"/>
                      <a:pt x="19895" y="19636"/>
                      <a:pt x="19326" y="19636"/>
                    </a:cubicBezTo>
                    <a:cubicBezTo>
                      <a:pt x="2132" y="19636"/>
                      <a:pt x="2132" y="19636"/>
                      <a:pt x="2132" y="19636"/>
                    </a:cubicBezTo>
                    <a:cubicBezTo>
                      <a:pt x="1563" y="19636"/>
                      <a:pt x="1137" y="18900"/>
                      <a:pt x="1137" y="17918"/>
                    </a:cubicBezTo>
                    <a:cubicBezTo>
                      <a:pt x="1137" y="3927"/>
                      <a:pt x="1137" y="3927"/>
                      <a:pt x="1137" y="3927"/>
                    </a:cubicBezTo>
                    <a:cubicBezTo>
                      <a:pt x="1137" y="2945"/>
                      <a:pt x="1563" y="1964"/>
                      <a:pt x="2132" y="1964"/>
                    </a:cubicBezTo>
                    <a:cubicBezTo>
                      <a:pt x="19326" y="1964"/>
                      <a:pt x="19326" y="1964"/>
                      <a:pt x="19326" y="1964"/>
                    </a:cubicBezTo>
                    <a:cubicBezTo>
                      <a:pt x="19895" y="1964"/>
                      <a:pt x="20463" y="2945"/>
                      <a:pt x="20463" y="3927"/>
                    </a:cubicBezTo>
                    <a:lnTo>
                      <a:pt x="20463" y="17918"/>
                    </a:lnTo>
                    <a:close/>
                    <a:moveTo>
                      <a:pt x="20463" y="17918"/>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grpSp>
      </p:grpSp>
      <p:sp>
        <p:nvSpPr>
          <p:cNvPr id="34" name="テキスト ボックス 33"/>
          <p:cNvSpPr txBox="1"/>
          <p:nvPr/>
        </p:nvSpPr>
        <p:spPr>
          <a:xfrm>
            <a:off x="2672485" y="1347788"/>
            <a:ext cx="1090612" cy="307777"/>
          </a:xfrm>
          <a:prstGeom prst="rect">
            <a:avLst/>
          </a:prstGeom>
          <a:noFill/>
        </p:spPr>
        <p:txBody>
          <a:bodyPr wrap="square" rtlCol="0">
            <a:spAutoFit/>
          </a:bodyPr>
          <a:lstStyle/>
          <a:p>
            <a:pPr algn="ctr"/>
            <a:r>
              <a:rPr kumimoji="1" lang="ja-JP" altLang="en-US" sz="1400" dirty="0">
                <a:solidFill>
                  <a:schemeClr val="accent1"/>
                </a:solidFill>
              </a:rPr>
              <a:t>サプリカント</a:t>
            </a:r>
          </a:p>
        </p:txBody>
      </p:sp>
      <p:sp>
        <p:nvSpPr>
          <p:cNvPr id="35" name="テキスト ボックス 34"/>
          <p:cNvSpPr txBox="1"/>
          <p:nvPr/>
        </p:nvSpPr>
        <p:spPr>
          <a:xfrm>
            <a:off x="2697885" y="1921488"/>
            <a:ext cx="1281908" cy="276999"/>
          </a:xfrm>
          <a:prstGeom prst="rect">
            <a:avLst/>
          </a:prstGeom>
          <a:noFill/>
        </p:spPr>
        <p:txBody>
          <a:bodyPr wrap="square" rtlCol="0">
            <a:spAutoFit/>
          </a:bodyPr>
          <a:lstStyle/>
          <a:p>
            <a:r>
              <a:rPr kumimoji="1" lang="ja-JP" altLang="en-US" sz="1200" dirty="0" smtClean="0"/>
              <a:t>認証クライアント</a:t>
            </a:r>
            <a:endParaRPr kumimoji="1" lang="ja-JP" altLang="en-US" sz="1200" dirty="0"/>
          </a:p>
        </p:txBody>
      </p:sp>
      <p:cxnSp>
        <p:nvCxnSpPr>
          <p:cNvPr id="37" name="直線コネクタ 36"/>
          <p:cNvCxnSpPr/>
          <p:nvPr/>
        </p:nvCxnSpPr>
        <p:spPr>
          <a:xfrm>
            <a:off x="4722742" y="1347788"/>
            <a:ext cx="0" cy="31686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6850855" y="1347788"/>
            <a:ext cx="0" cy="31686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5252668" y="1347788"/>
            <a:ext cx="1090612" cy="307777"/>
          </a:xfrm>
          <a:prstGeom prst="rect">
            <a:avLst/>
          </a:prstGeom>
          <a:noFill/>
        </p:spPr>
        <p:txBody>
          <a:bodyPr wrap="square" rtlCol="0">
            <a:spAutoFit/>
          </a:bodyPr>
          <a:lstStyle/>
          <a:p>
            <a:pPr algn="ctr"/>
            <a:r>
              <a:rPr kumimoji="1" lang="ja-JP" altLang="en-US" sz="1400" dirty="0" smtClean="0">
                <a:solidFill>
                  <a:schemeClr val="accent1"/>
                </a:solidFill>
              </a:rPr>
              <a:t>認証機器</a:t>
            </a:r>
            <a:endParaRPr kumimoji="1" lang="ja-JP" altLang="en-US" sz="1400" dirty="0">
              <a:solidFill>
                <a:schemeClr val="accent1"/>
              </a:solidFill>
            </a:endParaRPr>
          </a:p>
        </p:txBody>
      </p:sp>
      <p:sp>
        <p:nvSpPr>
          <p:cNvPr id="45" name="テキスト ボックス 44"/>
          <p:cNvSpPr txBox="1"/>
          <p:nvPr/>
        </p:nvSpPr>
        <p:spPr>
          <a:xfrm>
            <a:off x="7322131" y="1347788"/>
            <a:ext cx="1253730" cy="307777"/>
          </a:xfrm>
          <a:prstGeom prst="rect">
            <a:avLst/>
          </a:prstGeom>
          <a:noFill/>
        </p:spPr>
        <p:txBody>
          <a:bodyPr wrap="square" rtlCol="0">
            <a:spAutoFit/>
          </a:bodyPr>
          <a:lstStyle/>
          <a:p>
            <a:pPr algn="ctr"/>
            <a:r>
              <a:rPr kumimoji="1" lang="ja-JP" altLang="en-US" sz="1400" dirty="0" smtClean="0">
                <a:solidFill>
                  <a:schemeClr val="accent1"/>
                </a:solidFill>
              </a:rPr>
              <a:t>認証サーバ</a:t>
            </a:r>
            <a:endParaRPr kumimoji="1" lang="ja-JP" altLang="en-US" sz="1400" dirty="0">
              <a:solidFill>
                <a:schemeClr val="accent1"/>
              </a:solidFill>
            </a:endParaRPr>
          </a:p>
        </p:txBody>
      </p:sp>
      <p:grpSp>
        <p:nvGrpSpPr>
          <p:cNvPr id="46" name="グループ化 45"/>
          <p:cNvGrpSpPr>
            <a:grpSpLocks noChangeAspect="1"/>
          </p:cNvGrpSpPr>
          <p:nvPr/>
        </p:nvGrpSpPr>
        <p:grpSpPr>
          <a:xfrm>
            <a:off x="5357738" y="1625912"/>
            <a:ext cx="341207" cy="341207"/>
            <a:chOff x="2863213" y="1061013"/>
            <a:chExt cx="1263164" cy="1263164"/>
          </a:xfrm>
        </p:grpSpPr>
        <p:sp>
          <p:nvSpPr>
            <p:cNvPr id="47" name="正方形/長方形 46"/>
            <p:cNvSpPr/>
            <p:nvPr/>
          </p:nvSpPr>
          <p:spPr>
            <a:xfrm>
              <a:off x="2863213" y="1061013"/>
              <a:ext cx="1263164" cy="1263164"/>
            </a:xfrm>
            <a:prstGeom prst="rect">
              <a:avLst/>
            </a:prstGeom>
            <a:solidFill>
              <a:schemeClr val="tx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8" name="フリーフォーム 47"/>
            <p:cNvSpPr>
              <a:spLocks noChangeAspect="1"/>
            </p:cNvSpPr>
            <p:nvPr/>
          </p:nvSpPr>
          <p:spPr>
            <a:xfrm flipH="1">
              <a:off x="2863213" y="1061228"/>
              <a:ext cx="1263161" cy="1262731"/>
            </a:xfrm>
            <a:custGeom>
              <a:avLst/>
              <a:gdLst>
                <a:gd name="connsiteX0" fmla="*/ 1077911 w 1440493"/>
                <a:gd name="connsiteY0" fmla="*/ 857701 h 1440000"/>
                <a:gd name="connsiteX1" fmla="*/ 1123195 w 1440493"/>
                <a:gd name="connsiteY1" fmla="*/ 876458 h 1440000"/>
                <a:gd name="connsiteX2" fmla="*/ 1370742 w 1440493"/>
                <a:gd name="connsiteY2" fmla="*/ 1124005 h 1440000"/>
                <a:gd name="connsiteX3" fmla="*/ 1370527 w 1440493"/>
                <a:gd name="connsiteY3" fmla="*/ 1124220 h 1440000"/>
                <a:gd name="connsiteX4" fmla="*/ 1370742 w 1440493"/>
                <a:gd name="connsiteY4" fmla="*/ 1124435 h 1440000"/>
                <a:gd name="connsiteX5" fmla="*/ 1123195 w 1440493"/>
                <a:gd name="connsiteY5" fmla="*/ 1371981 h 1440000"/>
                <a:gd name="connsiteX6" fmla="*/ 1032628 w 1440493"/>
                <a:gd name="connsiteY6" fmla="*/ 1371981 h 1440000"/>
                <a:gd name="connsiteX7" fmla="*/ 1032628 w 1440493"/>
                <a:gd name="connsiteY7" fmla="*/ 1281414 h 1440000"/>
                <a:gd name="connsiteX8" fmla="*/ 1133013 w 1440493"/>
                <a:gd name="connsiteY8" fmla="*/ 1181028 h 1440000"/>
                <a:gd name="connsiteX9" fmla="*/ 688698 w 1440493"/>
                <a:gd name="connsiteY9" fmla="*/ 1181029 h 1440000"/>
                <a:gd name="connsiteX10" fmla="*/ 632918 w 1440493"/>
                <a:gd name="connsiteY10" fmla="*/ 1125248 h 1440000"/>
                <a:gd name="connsiteX11" fmla="*/ 632917 w 1440493"/>
                <a:gd name="connsiteY11" fmla="*/ 1125248 h 1440000"/>
                <a:gd name="connsiteX12" fmla="*/ 688698 w 1440493"/>
                <a:gd name="connsiteY12" fmla="*/ 1069468 h 1440000"/>
                <a:gd name="connsiteX13" fmla="*/ 1135069 w 1440493"/>
                <a:gd name="connsiteY13" fmla="*/ 1069468 h 1440000"/>
                <a:gd name="connsiteX14" fmla="*/ 1032627 w 1440493"/>
                <a:gd name="connsiteY14" fmla="*/ 967026 h 1440000"/>
                <a:gd name="connsiteX15" fmla="*/ 1032627 w 1440493"/>
                <a:gd name="connsiteY15" fmla="*/ 876458 h 1440000"/>
                <a:gd name="connsiteX16" fmla="*/ 1077911 w 1440493"/>
                <a:gd name="connsiteY16" fmla="*/ 857701 h 1440000"/>
                <a:gd name="connsiteX17" fmla="*/ 354457 w 1440493"/>
                <a:gd name="connsiteY17" fmla="*/ 637922 h 1440000"/>
                <a:gd name="connsiteX18" fmla="*/ 399741 w 1440493"/>
                <a:gd name="connsiteY18" fmla="*/ 656679 h 1440000"/>
                <a:gd name="connsiteX19" fmla="*/ 399741 w 1440493"/>
                <a:gd name="connsiteY19" fmla="*/ 747247 h 1440000"/>
                <a:gd name="connsiteX20" fmla="*/ 297299 w 1440493"/>
                <a:gd name="connsiteY20" fmla="*/ 849689 h 1440000"/>
                <a:gd name="connsiteX21" fmla="*/ 743671 w 1440493"/>
                <a:gd name="connsiteY21" fmla="*/ 849689 h 1440000"/>
                <a:gd name="connsiteX22" fmla="*/ 799451 w 1440493"/>
                <a:gd name="connsiteY22" fmla="*/ 905469 h 1440000"/>
                <a:gd name="connsiteX23" fmla="*/ 799451 w 1440493"/>
                <a:gd name="connsiteY23" fmla="*/ 905469 h 1440000"/>
                <a:gd name="connsiteX24" fmla="*/ 743670 w 1440493"/>
                <a:gd name="connsiteY24" fmla="*/ 961250 h 1440000"/>
                <a:gd name="connsiteX25" fmla="*/ 299355 w 1440493"/>
                <a:gd name="connsiteY25" fmla="*/ 961249 h 1440000"/>
                <a:gd name="connsiteX26" fmla="*/ 399741 w 1440493"/>
                <a:gd name="connsiteY26" fmla="*/ 1061635 h 1440000"/>
                <a:gd name="connsiteX27" fmla="*/ 399741 w 1440493"/>
                <a:gd name="connsiteY27" fmla="*/ 1152202 h 1440000"/>
                <a:gd name="connsiteX28" fmla="*/ 309173 w 1440493"/>
                <a:gd name="connsiteY28" fmla="*/ 1152202 h 1440000"/>
                <a:gd name="connsiteX29" fmla="*/ 61626 w 1440493"/>
                <a:gd name="connsiteY29" fmla="*/ 904656 h 1440000"/>
                <a:gd name="connsiteX30" fmla="*/ 61841 w 1440493"/>
                <a:gd name="connsiteY30" fmla="*/ 904441 h 1440000"/>
                <a:gd name="connsiteX31" fmla="*/ 61627 w 1440493"/>
                <a:gd name="connsiteY31" fmla="*/ 904226 h 1440000"/>
                <a:gd name="connsiteX32" fmla="*/ 309174 w 1440493"/>
                <a:gd name="connsiteY32" fmla="*/ 656679 h 1440000"/>
                <a:gd name="connsiteX33" fmla="*/ 354457 w 1440493"/>
                <a:gd name="connsiteY33" fmla="*/ 637922 h 1440000"/>
                <a:gd name="connsiteX34" fmla="*/ 1077911 w 1440493"/>
                <a:gd name="connsiteY34" fmla="*/ 269658 h 1440000"/>
                <a:gd name="connsiteX35" fmla="*/ 1123195 w 1440493"/>
                <a:gd name="connsiteY35" fmla="*/ 288415 h 1440000"/>
                <a:gd name="connsiteX36" fmla="*/ 1370742 w 1440493"/>
                <a:gd name="connsiteY36" fmla="*/ 535962 h 1440000"/>
                <a:gd name="connsiteX37" fmla="*/ 1370527 w 1440493"/>
                <a:gd name="connsiteY37" fmla="*/ 536176 h 1440000"/>
                <a:gd name="connsiteX38" fmla="*/ 1370742 w 1440493"/>
                <a:gd name="connsiteY38" fmla="*/ 536392 h 1440000"/>
                <a:gd name="connsiteX39" fmla="*/ 1123195 w 1440493"/>
                <a:gd name="connsiteY39" fmla="*/ 783938 h 1440000"/>
                <a:gd name="connsiteX40" fmla="*/ 1032628 w 1440493"/>
                <a:gd name="connsiteY40" fmla="*/ 783938 h 1440000"/>
                <a:gd name="connsiteX41" fmla="*/ 1032628 w 1440493"/>
                <a:gd name="connsiteY41" fmla="*/ 693371 h 1440000"/>
                <a:gd name="connsiteX42" fmla="*/ 1133013 w 1440493"/>
                <a:gd name="connsiteY42" fmla="*/ 592985 h 1440000"/>
                <a:gd name="connsiteX43" fmla="*/ 688698 w 1440493"/>
                <a:gd name="connsiteY43" fmla="*/ 592986 h 1440000"/>
                <a:gd name="connsiteX44" fmla="*/ 632918 w 1440493"/>
                <a:gd name="connsiteY44" fmla="*/ 537205 h 1440000"/>
                <a:gd name="connsiteX45" fmla="*/ 632917 w 1440493"/>
                <a:gd name="connsiteY45" fmla="*/ 537205 h 1440000"/>
                <a:gd name="connsiteX46" fmla="*/ 688698 w 1440493"/>
                <a:gd name="connsiteY46" fmla="*/ 481424 h 1440000"/>
                <a:gd name="connsiteX47" fmla="*/ 1135069 w 1440493"/>
                <a:gd name="connsiteY47" fmla="*/ 481424 h 1440000"/>
                <a:gd name="connsiteX48" fmla="*/ 1032627 w 1440493"/>
                <a:gd name="connsiteY48" fmla="*/ 378982 h 1440000"/>
                <a:gd name="connsiteX49" fmla="*/ 1032627 w 1440493"/>
                <a:gd name="connsiteY49" fmla="*/ 288415 h 1440000"/>
                <a:gd name="connsiteX50" fmla="*/ 1077911 w 1440493"/>
                <a:gd name="connsiteY50" fmla="*/ 269658 h 1440000"/>
                <a:gd name="connsiteX51" fmla="*/ 354457 w 1440493"/>
                <a:gd name="connsiteY51" fmla="*/ 49879 h 1440000"/>
                <a:gd name="connsiteX52" fmla="*/ 399741 w 1440493"/>
                <a:gd name="connsiteY52" fmla="*/ 68636 h 1440000"/>
                <a:gd name="connsiteX53" fmla="*/ 399741 w 1440493"/>
                <a:gd name="connsiteY53" fmla="*/ 159203 h 1440000"/>
                <a:gd name="connsiteX54" fmla="*/ 297299 w 1440493"/>
                <a:gd name="connsiteY54" fmla="*/ 261645 h 1440000"/>
                <a:gd name="connsiteX55" fmla="*/ 743671 w 1440493"/>
                <a:gd name="connsiteY55" fmla="*/ 261645 h 1440000"/>
                <a:gd name="connsiteX56" fmla="*/ 799451 w 1440493"/>
                <a:gd name="connsiteY56" fmla="*/ 317426 h 1440000"/>
                <a:gd name="connsiteX57" fmla="*/ 799451 w 1440493"/>
                <a:gd name="connsiteY57" fmla="*/ 317426 h 1440000"/>
                <a:gd name="connsiteX58" fmla="*/ 743670 w 1440493"/>
                <a:gd name="connsiteY58" fmla="*/ 373207 h 1440000"/>
                <a:gd name="connsiteX59" fmla="*/ 299355 w 1440493"/>
                <a:gd name="connsiteY59" fmla="*/ 373206 h 1440000"/>
                <a:gd name="connsiteX60" fmla="*/ 399741 w 1440493"/>
                <a:gd name="connsiteY60" fmla="*/ 473592 h 1440000"/>
                <a:gd name="connsiteX61" fmla="*/ 399741 w 1440493"/>
                <a:gd name="connsiteY61" fmla="*/ 564159 h 1440000"/>
                <a:gd name="connsiteX62" fmla="*/ 309173 w 1440493"/>
                <a:gd name="connsiteY62" fmla="*/ 564159 h 1440000"/>
                <a:gd name="connsiteX63" fmla="*/ 61626 w 1440493"/>
                <a:gd name="connsiteY63" fmla="*/ 316613 h 1440000"/>
                <a:gd name="connsiteX64" fmla="*/ 61841 w 1440493"/>
                <a:gd name="connsiteY64" fmla="*/ 316397 h 1440000"/>
                <a:gd name="connsiteX65" fmla="*/ 61627 w 1440493"/>
                <a:gd name="connsiteY65" fmla="*/ 316183 h 1440000"/>
                <a:gd name="connsiteX66" fmla="*/ 309174 w 1440493"/>
                <a:gd name="connsiteY66" fmla="*/ 68636 h 1440000"/>
                <a:gd name="connsiteX67" fmla="*/ 354457 w 1440493"/>
                <a:gd name="connsiteY67" fmla="*/ 49879 h 1440000"/>
                <a:gd name="connsiteX68" fmla="*/ 1440493 w 1440493"/>
                <a:gd name="connsiteY68" fmla="*/ 0 h 1440000"/>
                <a:gd name="connsiteX69" fmla="*/ 0 w 1440493"/>
                <a:gd name="connsiteY69" fmla="*/ 0 h 1440000"/>
                <a:gd name="connsiteX70" fmla="*/ 0 w 1440493"/>
                <a:gd name="connsiteY70" fmla="*/ 1440000 h 1440000"/>
                <a:gd name="connsiteX71" fmla="*/ 1440493 w 1440493"/>
                <a:gd name="connsiteY71"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40493" h="1440000">
                  <a:moveTo>
                    <a:pt x="1077911" y="857701"/>
                  </a:moveTo>
                  <a:cubicBezTo>
                    <a:pt x="1094300" y="857701"/>
                    <a:pt x="1110690" y="863953"/>
                    <a:pt x="1123195" y="876458"/>
                  </a:cubicBezTo>
                  <a:lnTo>
                    <a:pt x="1370742" y="1124005"/>
                  </a:lnTo>
                  <a:lnTo>
                    <a:pt x="1370527" y="1124220"/>
                  </a:lnTo>
                  <a:lnTo>
                    <a:pt x="1370742" y="1124435"/>
                  </a:lnTo>
                  <a:lnTo>
                    <a:pt x="1123195" y="1371981"/>
                  </a:lnTo>
                  <a:cubicBezTo>
                    <a:pt x="1098186" y="1396991"/>
                    <a:pt x="1057637" y="1396991"/>
                    <a:pt x="1032628" y="1371981"/>
                  </a:cubicBezTo>
                  <a:cubicBezTo>
                    <a:pt x="1007618" y="1346972"/>
                    <a:pt x="1007618" y="1306424"/>
                    <a:pt x="1032628" y="1281414"/>
                  </a:cubicBezTo>
                  <a:lnTo>
                    <a:pt x="1133013" y="1181028"/>
                  </a:lnTo>
                  <a:lnTo>
                    <a:pt x="688698" y="1181029"/>
                  </a:lnTo>
                  <a:cubicBezTo>
                    <a:pt x="657891" y="1181029"/>
                    <a:pt x="632918" y="1156055"/>
                    <a:pt x="632918" y="1125248"/>
                  </a:cubicBezTo>
                  <a:lnTo>
                    <a:pt x="632917" y="1125248"/>
                  </a:lnTo>
                  <a:cubicBezTo>
                    <a:pt x="632917" y="1094441"/>
                    <a:pt x="657891" y="1069468"/>
                    <a:pt x="688698" y="1069468"/>
                  </a:cubicBezTo>
                  <a:lnTo>
                    <a:pt x="1135069" y="1069468"/>
                  </a:lnTo>
                  <a:lnTo>
                    <a:pt x="1032627" y="967026"/>
                  </a:lnTo>
                  <a:cubicBezTo>
                    <a:pt x="1007617" y="942016"/>
                    <a:pt x="1007617" y="901468"/>
                    <a:pt x="1032627" y="876458"/>
                  </a:cubicBezTo>
                  <a:cubicBezTo>
                    <a:pt x="1045132" y="863953"/>
                    <a:pt x="1061521" y="857701"/>
                    <a:pt x="1077911" y="857701"/>
                  </a:cubicBezTo>
                  <a:close/>
                  <a:moveTo>
                    <a:pt x="354457" y="637922"/>
                  </a:moveTo>
                  <a:cubicBezTo>
                    <a:pt x="370847" y="637922"/>
                    <a:pt x="387237" y="644174"/>
                    <a:pt x="399741" y="656679"/>
                  </a:cubicBezTo>
                  <a:cubicBezTo>
                    <a:pt x="424751" y="681689"/>
                    <a:pt x="424751" y="722237"/>
                    <a:pt x="399741" y="747247"/>
                  </a:cubicBezTo>
                  <a:lnTo>
                    <a:pt x="297299" y="849689"/>
                  </a:lnTo>
                  <a:lnTo>
                    <a:pt x="743671" y="849689"/>
                  </a:lnTo>
                  <a:cubicBezTo>
                    <a:pt x="774477" y="849689"/>
                    <a:pt x="799451" y="874662"/>
                    <a:pt x="799451" y="905469"/>
                  </a:cubicBezTo>
                  <a:lnTo>
                    <a:pt x="799451" y="905469"/>
                  </a:lnTo>
                  <a:cubicBezTo>
                    <a:pt x="799451" y="936276"/>
                    <a:pt x="774477" y="961250"/>
                    <a:pt x="743670" y="961250"/>
                  </a:cubicBezTo>
                  <a:lnTo>
                    <a:pt x="299355" y="961249"/>
                  </a:lnTo>
                  <a:lnTo>
                    <a:pt x="399741" y="1061635"/>
                  </a:lnTo>
                  <a:cubicBezTo>
                    <a:pt x="424751" y="1086645"/>
                    <a:pt x="424751" y="1127193"/>
                    <a:pt x="399741" y="1152202"/>
                  </a:cubicBezTo>
                  <a:cubicBezTo>
                    <a:pt x="374731" y="1177212"/>
                    <a:pt x="334183" y="1177212"/>
                    <a:pt x="309173" y="1152202"/>
                  </a:cubicBezTo>
                  <a:lnTo>
                    <a:pt x="61626" y="904656"/>
                  </a:lnTo>
                  <a:lnTo>
                    <a:pt x="61841" y="904441"/>
                  </a:lnTo>
                  <a:lnTo>
                    <a:pt x="61627" y="904226"/>
                  </a:lnTo>
                  <a:lnTo>
                    <a:pt x="309174" y="656679"/>
                  </a:lnTo>
                  <a:cubicBezTo>
                    <a:pt x="321679" y="644174"/>
                    <a:pt x="338068" y="637922"/>
                    <a:pt x="354457" y="637922"/>
                  </a:cubicBezTo>
                  <a:close/>
                  <a:moveTo>
                    <a:pt x="1077911" y="269658"/>
                  </a:moveTo>
                  <a:cubicBezTo>
                    <a:pt x="1094300" y="269658"/>
                    <a:pt x="1110690" y="275910"/>
                    <a:pt x="1123195" y="288415"/>
                  </a:cubicBezTo>
                  <a:lnTo>
                    <a:pt x="1370742" y="535962"/>
                  </a:lnTo>
                  <a:lnTo>
                    <a:pt x="1370527" y="536176"/>
                  </a:lnTo>
                  <a:lnTo>
                    <a:pt x="1370742" y="536392"/>
                  </a:lnTo>
                  <a:lnTo>
                    <a:pt x="1123195" y="783938"/>
                  </a:lnTo>
                  <a:cubicBezTo>
                    <a:pt x="1098186" y="808948"/>
                    <a:pt x="1057637" y="808948"/>
                    <a:pt x="1032628" y="783938"/>
                  </a:cubicBezTo>
                  <a:cubicBezTo>
                    <a:pt x="1007618" y="758929"/>
                    <a:pt x="1007618" y="718380"/>
                    <a:pt x="1032628" y="693371"/>
                  </a:cubicBezTo>
                  <a:lnTo>
                    <a:pt x="1133013" y="592985"/>
                  </a:lnTo>
                  <a:lnTo>
                    <a:pt x="688698" y="592986"/>
                  </a:lnTo>
                  <a:cubicBezTo>
                    <a:pt x="657891" y="592986"/>
                    <a:pt x="632918" y="568012"/>
                    <a:pt x="632918" y="537205"/>
                  </a:cubicBezTo>
                  <a:lnTo>
                    <a:pt x="632917" y="537205"/>
                  </a:lnTo>
                  <a:cubicBezTo>
                    <a:pt x="632917" y="506398"/>
                    <a:pt x="657891" y="481424"/>
                    <a:pt x="688698" y="481424"/>
                  </a:cubicBezTo>
                  <a:lnTo>
                    <a:pt x="1135069" y="481424"/>
                  </a:lnTo>
                  <a:lnTo>
                    <a:pt x="1032627" y="378982"/>
                  </a:lnTo>
                  <a:cubicBezTo>
                    <a:pt x="1007617" y="353973"/>
                    <a:pt x="1007617" y="313425"/>
                    <a:pt x="1032627" y="288415"/>
                  </a:cubicBezTo>
                  <a:cubicBezTo>
                    <a:pt x="1045132" y="275910"/>
                    <a:pt x="1061521" y="269658"/>
                    <a:pt x="1077911" y="269658"/>
                  </a:cubicBezTo>
                  <a:close/>
                  <a:moveTo>
                    <a:pt x="354457" y="49879"/>
                  </a:moveTo>
                  <a:cubicBezTo>
                    <a:pt x="370847" y="49879"/>
                    <a:pt x="387237" y="56131"/>
                    <a:pt x="399741" y="68636"/>
                  </a:cubicBezTo>
                  <a:cubicBezTo>
                    <a:pt x="424751" y="93646"/>
                    <a:pt x="424751" y="134194"/>
                    <a:pt x="399741" y="159203"/>
                  </a:cubicBezTo>
                  <a:lnTo>
                    <a:pt x="297299" y="261645"/>
                  </a:lnTo>
                  <a:lnTo>
                    <a:pt x="743671" y="261645"/>
                  </a:lnTo>
                  <a:cubicBezTo>
                    <a:pt x="774477" y="261645"/>
                    <a:pt x="799451" y="286619"/>
                    <a:pt x="799451" y="317426"/>
                  </a:cubicBezTo>
                  <a:lnTo>
                    <a:pt x="799451" y="317426"/>
                  </a:lnTo>
                  <a:cubicBezTo>
                    <a:pt x="799451" y="348233"/>
                    <a:pt x="774477" y="373207"/>
                    <a:pt x="743670" y="373207"/>
                  </a:cubicBezTo>
                  <a:lnTo>
                    <a:pt x="299355" y="373206"/>
                  </a:lnTo>
                  <a:lnTo>
                    <a:pt x="399741" y="473592"/>
                  </a:lnTo>
                  <a:cubicBezTo>
                    <a:pt x="424751" y="498601"/>
                    <a:pt x="424751" y="539150"/>
                    <a:pt x="399741" y="564159"/>
                  </a:cubicBezTo>
                  <a:cubicBezTo>
                    <a:pt x="374731" y="589169"/>
                    <a:pt x="334183" y="589169"/>
                    <a:pt x="309173" y="564159"/>
                  </a:cubicBezTo>
                  <a:lnTo>
                    <a:pt x="61626" y="316613"/>
                  </a:lnTo>
                  <a:lnTo>
                    <a:pt x="61841" y="316397"/>
                  </a:lnTo>
                  <a:lnTo>
                    <a:pt x="61627" y="316183"/>
                  </a:lnTo>
                  <a:lnTo>
                    <a:pt x="309174" y="68636"/>
                  </a:lnTo>
                  <a:cubicBezTo>
                    <a:pt x="321679" y="56131"/>
                    <a:pt x="338068" y="49879"/>
                    <a:pt x="354457" y="49879"/>
                  </a:cubicBezTo>
                  <a:close/>
                  <a:moveTo>
                    <a:pt x="1440493" y="0"/>
                  </a:moveTo>
                  <a:lnTo>
                    <a:pt x="0" y="0"/>
                  </a:lnTo>
                  <a:lnTo>
                    <a:pt x="0" y="1440000"/>
                  </a:lnTo>
                  <a:lnTo>
                    <a:pt x="1440493" y="14400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grpSp>
        <p:nvGrpSpPr>
          <p:cNvPr id="49" name="グループ化 48"/>
          <p:cNvGrpSpPr>
            <a:grpSpLocks noChangeAspect="1"/>
          </p:cNvGrpSpPr>
          <p:nvPr/>
        </p:nvGrpSpPr>
        <p:grpSpPr>
          <a:xfrm>
            <a:off x="6285144" y="1682719"/>
            <a:ext cx="437537" cy="231638"/>
            <a:chOff x="4571999" y="3212785"/>
            <a:chExt cx="1224000" cy="648000"/>
          </a:xfrm>
        </p:grpSpPr>
        <p:sp>
          <p:nvSpPr>
            <p:cNvPr id="50" name="正方形/長方形 49"/>
            <p:cNvSpPr>
              <a:spLocks/>
            </p:cNvSpPr>
            <p:nvPr/>
          </p:nvSpPr>
          <p:spPr>
            <a:xfrm>
              <a:off x="4571999" y="3212785"/>
              <a:ext cx="1224000" cy="64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51" name="フリーフォーム 50"/>
            <p:cNvSpPr>
              <a:spLocks noChangeAspect="1"/>
            </p:cNvSpPr>
            <p:nvPr/>
          </p:nvSpPr>
          <p:spPr>
            <a:xfrm>
              <a:off x="4618435" y="3254100"/>
              <a:ext cx="1131129" cy="565370"/>
            </a:xfrm>
            <a:custGeom>
              <a:avLst/>
              <a:gdLst>
                <a:gd name="connsiteX0" fmla="*/ 1101774 w 1440493"/>
                <a:gd name="connsiteY0" fmla="*/ 471904 h 719999"/>
                <a:gd name="connsiteX1" fmla="*/ 1152530 w 1440493"/>
                <a:gd name="connsiteY1" fmla="*/ 522660 h 719999"/>
                <a:gd name="connsiteX2" fmla="*/ 1152874 w 1440493"/>
                <a:gd name="connsiteY2" fmla="*/ 522660 h 719999"/>
                <a:gd name="connsiteX3" fmla="*/ 1160851 w 1440493"/>
                <a:gd name="connsiteY3" fmla="*/ 562173 h 719999"/>
                <a:gd name="connsiteX4" fmla="*/ 1162643 w 1440493"/>
                <a:gd name="connsiteY4" fmla="*/ 564830 h 719999"/>
                <a:gd name="connsiteX5" fmla="*/ 1153896 w 1440493"/>
                <a:gd name="connsiteY5" fmla="*/ 577155 h 719999"/>
                <a:gd name="connsiteX6" fmla="*/ 1100655 w 1440493"/>
                <a:gd name="connsiteY6" fmla="*/ 598060 h 719999"/>
                <a:gd name="connsiteX7" fmla="*/ 1048058 w 1440493"/>
                <a:gd name="connsiteY7" fmla="*/ 575585 h 719999"/>
                <a:gd name="connsiteX8" fmla="*/ 1040901 w 1440493"/>
                <a:gd name="connsiteY8" fmla="*/ 564837 h 719999"/>
                <a:gd name="connsiteX9" fmla="*/ 1042697 w 1440493"/>
                <a:gd name="connsiteY9" fmla="*/ 562173 h 719999"/>
                <a:gd name="connsiteX10" fmla="*/ 1050674 w 1440493"/>
                <a:gd name="connsiteY10" fmla="*/ 522660 h 719999"/>
                <a:gd name="connsiteX11" fmla="*/ 1051018 w 1440493"/>
                <a:gd name="connsiteY11" fmla="*/ 522660 h 719999"/>
                <a:gd name="connsiteX12" fmla="*/ 1101774 w 1440493"/>
                <a:gd name="connsiteY12" fmla="*/ 471904 h 719999"/>
                <a:gd name="connsiteX13" fmla="*/ 796552 w 1440493"/>
                <a:gd name="connsiteY13" fmla="*/ 471904 h 719999"/>
                <a:gd name="connsiteX14" fmla="*/ 847308 w 1440493"/>
                <a:gd name="connsiteY14" fmla="*/ 522660 h 719999"/>
                <a:gd name="connsiteX15" fmla="*/ 847652 w 1440493"/>
                <a:gd name="connsiteY15" fmla="*/ 522660 h 719999"/>
                <a:gd name="connsiteX16" fmla="*/ 855629 w 1440493"/>
                <a:gd name="connsiteY16" fmla="*/ 562173 h 719999"/>
                <a:gd name="connsiteX17" fmla="*/ 857421 w 1440493"/>
                <a:gd name="connsiteY17" fmla="*/ 564830 h 719999"/>
                <a:gd name="connsiteX18" fmla="*/ 848674 w 1440493"/>
                <a:gd name="connsiteY18" fmla="*/ 577155 h 719999"/>
                <a:gd name="connsiteX19" fmla="*/ 795433 w 1440493"/>
                <a:gd name="connsiteY19" fmla="*/ 598060 h 719999"/>
                <a:gd name="connsiteX20" fmla="*/ 742836 w 1440493"/>
                <a:gd name="connsiteY20" fmla="*/ 575585 h 719999"/>
                <a:gd name="connsiteX21" fmla="*/ 735678 w 1440493"/>
                <a:gd name="connsiteY21" fmla="*/ 564836 h 719999"/>
                <a:gd name="connsiteX22" fmla="*/ 737474 w 1440493"/>
                <a:gd name="connsiteY22" fmla="*/ 562173 h 719999"/>
                <a:gd name="connsiteX23" fmla="*/ 745451 w 1440493"/>
                <a:gd name="connsiteY23" fmla="*/ 522660 h 719999"/>
                <a:gd name="connsiteX24" fmla="*/ 745796 w 1440493"/>
                <a:gd name="connsiteY24" fmla="*/ 522660 h 719999"/>
                <a:gd name="connsiteX25" fmla="*/ 796552 w 1440493"/>
                <a:gd name="connsiteY25" fmla="*/ 471904 h 719999"/>
                <a:gd name="connsiteX26" fmla="*/ 491329 w 1440493"/>
                <a:gd name="connsiteY26" fmla="*/ 471904 h 719999"/>
                <a:gd name="connsiteX27" fmla="*/ 542085 w 1440493"/>
                <a:gd name="connsiteY27" fmla="*/ 522660 h 719999"/>
                <a:gd name="connsiteX28" fmla="*/ 542429 w 1440493"/>
                <a:gd name="connsiteY28" fmla="*/ 522660 h 719999"/>
                <a:gd name="connsiteX29" fmla="*/ 550406 w 1440493"/>
                <a:gd name="connsiteY29" fmla="*/ 562173 h 719999"/>
                <a:gd name="connsiteX30" fmla="*/ 552198 w 1440493"/>
                <a:gd name="connsiteY30" fmla="*/ 564830 h 719999"/>
                <a:gd name="connsiteX31" fmla="*/ 543451 w 1440493"/>
                <a:gd name="connsiteY31" fmla="*/ 577155 h 719999"/>
                <a:gd name="connsiteX32" fmla="*/ 490210 w 1440493"/>
                <a:gd name="connsiteY32" fmla="*/ 598060 h 719999"/>
                <a:gd name="connsiteX33" fmla="*/ 437613 w 1440493"/>
                <a:gd name="connsiteY33" fmla="*/ 575585 h 719999"/>
                <a:gd name="connsiteX34" fmla="*/ 430456 w 1440493"/>
                <a:gd name="connsiteY34" fmla="*/ 564837 h 719999"/>
                <a:gd name="connsiteX35" fmla="*/ 432252 w 1440493"/>
                <a:gd name="connsiteY35" fmla="*/ 562173 h 719999"/>
                <a:gd name="connsiteX36" fmla="*/ 440229 w 1440493"/>
                <a:gd name="connsiteY36" fmla="*/ 522660 h 719999"/>
                <a:gd name="connsiteX37" fmla="*/ 440573 w 1440493"/>
                <a:gd name="connsiteY37" fmla="*/ 522660 h 719999"/>
                <a:gd name="connsiteX38" fmla="*/ 491329 w 1440493"/>
                <a:gd name="connsiteY38" fmla="*/ 471904 h 719999"/>
                <a:gd name="connsiteX39" fmla="*/ 186107 w 1440493"/>
                <a:gd name="connsiteY39" fmla="*/ 471904 h 719999"/>
                <a:gd name="connsiteX40" fmla="*/ 236863 w 1440493"/>
                <a:gd name="connsiteY40" fmla="*/ 522660 h 719999"/>
                <a:gd name="connsiteX41" fmla="*/ 237207 w 1440493"/>
                <a:gd name="connsiteY41" fmla="*/ 522660 h 719999"/>
                <a:gd name="connsiteX42" fmla="*/ 245184 w 1440493"/>
                <a:gd name="connsiteY42" fmla="*/ 562173 h 719999"/>
                <a:gd name="connsiteX43" fmla="*/ 246976 w 1440493"/>
                <a:gd name="connsiteY43" fmla="*/ 564830 h 719999"/>
                <a:gd name="connsiteX44" fmla="*/ 238229 w 1440493"/>
                <a:gd name="connsiteY44" fmla="*/ 577155 h 719999"/>
                <a:gd name="connsiteX45" fmla="*/ 184988 w 1440493"/>
                <a:gd name="connsiteY45" fmla="*/ 598060 h 719999"/>
                <a:gd name="connsiteX46" fmla="*/ 110699 w 1440493"/>
                <a:gd name="connsiteY46" fmla="*/ 522660 h 719999"/>
                <a:gd name="connsiteX47" fmla="*/ 135351 w 1440493"/>
                <a:gd name="connsiteY47" fmla="*/ 522660 h 719999"/>
                <a:gd name="connsiteX48" fmla="*/ 186107 w 1440493"/>
                <a:gd name="connsiteY48" fmla="*/ 471904 h 719999"/>
                <a:gd name="connsiteX49" fmla="*/ 948044 w 1440493"/>
                <a:gd name="connsiteY49" fmla="*/ 447260 h 719999"/>
                <a:gd name="connsiteX50" fmla="*/ 1001285 w 1440493"/>
                <a:gd name="connsiteY50" fmla="*/ 468165 h 719999"/>
                <a:gd name="connsiteX51" fmla="*/ 1010032 w 1440493"/>
                <a:gd name="connsiteY51" fmla="*/ 480490 h 719999"/>
                <a:gd name="connsiteX52" fmla="*/ 1008240 w 1440493"/>
                <a:gd name="connsiteY52" fmla="*/ 483147 h 719999"/>
                <a:gd name="connsiteX53" fmla="*/ 1000263 w 1440493"/>
                <a:gd name="connsiteY53" fmla="*/ 522660 h 719999"/>
                <a:gd name="connsiteX54" fmla="*/ 999919 w 1440493"/>
                <a:gd name="connsiteY54" fmla="*/ 522660 h 719999"/>
                <a:gd name="connsiteX55" fmla="*/ 949163 w 1440493"/>
                <a:gd name="connsiteY55" fmla="*/ 573416 h 719999"/>
                <a:gd name="connsiteX56" fmla="*/ 898407 w 1440493"/>
                <a:gd name="connsiteY56" fmla="*/ 522660 h 719999"/>
                <a:gd name="connsiteX57" fmla="*/ 898063 w 1440493"/>
                <a:gd name="connsiteY57" fmla="*/ 522660 h 719999"/>
                <a:gd name="connsiteX58" fmla="*/ 890086 w 1440493"/>
                <a:gd name="connsiteY58" fmla="*/ 483147 h 719999"/>
                <a:gd name="connsiteX59" fmla="*/ 888290 w 1440493"/>
                <a:gd name="connsiteY59" fmla="*/ 480483 h 719999"/>
                <a:gd name="connsiteX60" fmla="*/ 895447 w 1440493"/>
                <a:gd name="connsiteY60" fmla="*/ 469735 h 719999"/>
                <a:gd name="connsiteX61" fmla="*/ 948044 w 1440493"/>
                <a:gd name="connsiteY61" fmla="*/ 447260 h 719999"/>
                <a:gd name="connsiteX62" fmla="*/ 642821 w 1440493"/>
                <a:gd name="connsiteY62" fmla="*/ 447260 h 719999"/>
                <a:gd name="connsiteX63" fmla="*/ 696062 w 1440493"/>
                <a:gd name="connsiteY63" fmla="*/ 468165 h 719999"/>
                <a:gd name="connsiteX64" fmla="*/ 704809 w 1440493"/>
                <a:gd name="connsiteY64" fmla="*/ 480491 h 719999"/>
                <a:gd name="connsiteX65" fmla="*/ 703018 w 1440493"/>
                <a:gd name="connsiteY65" fmla="*/ 483147 h 719999"/>
                <a:gd name="connsiteX66" fmla="*/ 695041 w 1440493"/>
                <a:gd name="connsiteY66" fmla="*/ 522660 h 719999"/>
                <a:gd name="connsiteX67" fmla="*/ 694696 w 1440493"/>
                <a:gd name="connsiteY67" fmla="*/ 522660 h 719999"/>
                <a:gd name="connsiteX68" fmla="*/ 643940 w 1440493"/>
                <a:gd name="connsiteY68" fmla="*/ 573416 h 719999"/>
                <a:gd name="connsiteX69" fmla="*/ 593184 w 1440493"/>
                <a:gd name="connsiteY69" fmla="*/ 522660 h 719999"/>
                <a:gd name="connsiteX70" fmla="*/ 592840 w 1440493"/>
                <a:gd name="connsiteY70" fmla="*/ 522660 h 719999"/>
                <a:gd name="connsiteX71" fmla="*/ 584863 w 1440493"/>
                <a:gd name="connsiteY71" fmla="*/ 483147 h 719999"/>
                <a:gd name="connsiteX72" fmla="*/ 583067 w 1440493"/>
                <a:gd name="connsiteY72" fmla="*/ 480483 h 719999"/>
                <a:gd name="connsiteX73" fmla="*/ 590224 w 1440493"/>
                <a:gd name="connsiteY73" fmla="*/ 469735 h 719999"/>
                <a:gd name="connsiteX74" fmla="*/ 642821 w 1440493"/>
                <a:gd name="connsiteY74" fmla="*/ 447260 h 719999"/>
                <a:gd name="connsiteX75" fmla="*/ 337599 w 1440493"/>
                <a:gd name="connsiteY75" fmla="*/ 447260 h 719999"/>
                <a:gd name="connsiteX76" fmla="*/ 390840 w 1440493"/>
                <a:gd name="connsiteY76" fmla="*/ 468165 h 719999"/>
                <a:gd name="connsiteX77" fmla="*/ 399587 w 1440493"/>
                <a:gd name="connsiteY77" fmla="*/ 480490 h 719999"/>
                <a:gd name="connsiteX78" fmla="*/ 397795 w 1440493"/>
                <a:gd name="connsiteY78" fmla="*/ 483147 h 719999"/>
                <a:gd name="connsiteX79" fmla="*/ 389818 w 1440493"/>
                <a:gd name="connsiteY79" fmla="*/ 522660 h 719999"/>
                <a:gd name="connsiteX80" fmla="*/ 389474 w 1440493"/>
                <a:gd name="connsiteY80" fmla="*/ 522660 h 719999"/>
                <a:gd name="connsiteX81" fmla="*/ 338718 w 1440493"/>
                <a:gd name="connsiteY81" fmla="*/ 573416 h 719999"/>
                <a:gd name="connsiteX82" fmla="*/ 287962 w 1440493"/>
                <a:gd name="connsiteY82" fmla="*/ 522660 h 719999"/>
                <a:gd name="connsiteX83" fmla="*/ 287618 w 1440493"/>
                <a:gd name="connsiteY83" fmla="*/ 522660 h 719999"/>
                <a:gd name="connsiteX84" fmla="*/ 279641 w 1440493"/>
                <a:gd name="connsiteY84" fmla="*/ 483147 h 719999"/>
                <a:gd name="connsiteX85" fmla="*/ 277845 w 1440493"/>
                <a:gd name="connsiteY85" fmla="*/ 480483 h 719999"/>
                <a:gd name="connsiteX86" fmla="*/ 285002 w 1440493"/>
                <a:gd name="connsiteY86" fmla="*/ 469735 h 719999"/>
                <a:gd name="connsiteX87" fmla="*/ 337599 w 1440493"/>
                <a:gd name="connsiteY87" fmla="*/ 447260 h 719999"/>
                <a:gd name="connsiteX88" fmla="*/ 186107 w 1440493"/>
                <a:gd name="connsiteY88" fmla="*/ 421149 h 719999"/>
                <a:gd name="connsiteX89" fmla="*/ 84596 w 1440493"/>
                <a:gd name="connsiteY89" fmla="*/ 522660 h 719999"/>
                <a:gd name="connsiteX90" fmla="*/ 184600 w 1440493"/>
                <a:gd name="connsiteY90" fmla="*/ 624160 h 719999"/>
                <a:gd name="connsiteX91" fmla="*/ 256270 w 1440493"/>
                <a:gd name="connsiteY91" fmla="*/ 596019 h 719999"/>
                <a:gd name="connsiteX92" fmla="*/ 262288 w 1440493"/>
                <a:gd name="connsiteY92" fmla="*/ 587540 h 719999"/>
                <a:gd name="connsiteX93" fmla="*/ 266939 w 1440493"/>
                <a:gd name="connsiteY93" fmla="*/ 594439 h 719999"/>
                <a:gd name="connsiteX94" fmla="*/ 338718 w 1440493"/>
                <a:gd name="connsiteY94" fmla="*/ 624171 h 719999"/>
                <a:gd name="connsiteX95" fmla="*/ 410497 w 1440493"/>
                <a:gd name="connsiteY95" fmla="*/ 594439 h 719999"/>
                <a:gd name="connsiteX96" fmla="*/ 414964 w 1440493"/>
                <a:gd name="connsiteY96" fmla="*/ 587815 h 719999"/>
                <a:gd name="connsiteX97" fmla="*/ 419019 w 1440493"/>
                <a:gd name="connsiteY97" fmla="*/ 593904 h 719999"/>
                <a:gd name="connsiteX98" fmla="*/ 489822 w 1440493"/>
                <a:gd name="connsiteY98" fmla="*/ 624160 h 719999"/>
                <a:gd name="connsiteX99" fmla="*/ 561492 w 1440493"/>
                <a:gd name="connsiteY99" fmla="*/ 596019 h 719999"/>
                <a:gd name="connsiteX100" fmla="*/ 567510 w 1440493"/>
                <a:gd name="connsiteY100" fmla="*/ 587540 h 719999"/>
                <a:gd name="connsiteX101" fmla="*/ 572161 w 1440493"/>
                <a:gd name="connsiteY101" fmla="*/ 594439 h 719999"/>
                <a:gd name="connsiteX102" fmla="*/ 643940 w 1440493"/>
                <a:gd name="connsiteY102" fmla="*/ 624171 h 719999"/>
                <a:gd name="connsiteX103" fmla="*/ 715719 w 1440493"/>
                <a:gd name="connsiteY103" fmla="*/ 594439 h 719999"/>
                <a:gd name="connsiteX104" fmla="*/ 720186 w 1440493"/>
                <a:gd name="connsiteY104" fmla="*/ 587814 h 719999"/>
                <a:gd name="connsiteX105" fmla="*/ 724242 w 1440493"/>
                <a:gd name="connsiteY105" fmla="*/ 593904 h 719999"/>
                <a:gd name="connsiteX106" fmla="*/ 795045 w 1440493"/>
                <a:gd name="connsiteY106" fmla="*/ 624160 h 719999"/>
                <a:gd name="connsiteX107" fmla="*/ 866715 w 1440493"/>
                <a:gd name="connsiteY107" fmla="*/ 596019 h 719999"/>
                <a:gd name="connsiteX108" fmla="*/ 872733 w 1440493"/>
                <a:gd name="connsiteY108" fmla="*/ 587540 h 719999"/>
                <a:gd name="connsiteX109" fmla="*/ 877384 w 1440493"/>
                <a:gd name="connsiteY109" fmla="*/ 594439 h 719999"/>
                <a:gd name="connsiteX110" fmla="*/ 949163 w 1440493"/>
                <a:gd name="connsiteY110" fmla="*/ 624171 h 719999"/>
                <a:gd name="connsiteX111" fmla="*/ 1020942 w 1440493"/>
                <a:gd name="connsiteY111" fmla="*/ 594439 h 719999"/>
                <a:gd name="connsiteX112" fmla="*/ 1025409 w 1440493"/>
                <a:gd name="connsiteY112" fmla="*/ 587815 h 719999"/>
                <a:gd name="connsiteX113" fmla="*/ 1029464 w 1440493"/>
                <a:gd name="connsiteY113" fmla="*/ 593904 h 719999"/>
                <a:gd name="connsiteX114" fmla="*/ 1100267 w 1440493"/>
                <a:gd name="connsiteY114" fmla="*/ 624160 h 719999"/>
                <a:gd name="connsiteX115" fmla="*/ 1171937 w 1440493"/>
                <a:gd name="connsiteY115" fmla="*/ 596019 h 719999"/>
                <a:gd name="connsiteX116" fmla="*/ 1177955 w 1440493"/>
                <a:gd name="connsiteY116" fmla="*/ 587540 h 719999"/>
                <a:gd name="connsiteX117" fmla="*/ 1182606 w 1440493"/>
                <a:gd name="connsiteY117" fmla="*/ 594439 h 719999"/>
                <a:gd name="connsiteX118" fmla="*/ 1254385 w 1440493"/>
                <a:gd name="connsiteY118" fmla="*/ 624171 h 719999"/>
                <a:gd name="connsiteX119" fmla="*/ 1355896 w 1440493"/>
                <a:gd name="connsiteY119" fmla="*/ 522660 h 719999"/>
                <a:gd name="connsiteX120" fmla="*/ 1305141 w 1440493"/>
                <a:gd name="connsiteY120" fmla="*/ 522660 h 719999"/>
                <a:gd name="connsiteX121" fmla="*/ 1254385 w 1440493"/>
                <a:gd name="connsiteY121" fmla="*/ 573416 h 719999"/>
                <a:gd name="connsiteX122" fmla="*/ 1203629 w 1440493"/>
                <a:gd name="connsiteY122" fmla="*/ 522660 h 719999"/>
                <a:gd name="connsiteX123" fmla="*/ 1203285 w 1440493"/>
                <a:gd name="connsiteY123" fmla="*/ 522660 h 719999"/>
                <a:gd name="connsiteX124" fmla="*/ 1195308 w 1440493"/>
                <a:gd name="connsiteY124" fmla="*/ 483147 h 719999"/>
                <a:gd name="connsiteX125" fmla="*/ 1193512 w 1440493"/>
                <a:gd name="connsiteY125" fmla="*/ 480483 h 719999"/>
                <a:gd name="connsiteX126" fmla="*/ 1200669 w 1440493"/>
                <a:gd name="connsiteY126" fmla="*/ 469735 h 719999"/>
                <a:gd name="connsiteX127" fmla="*/ 1253266 w 1440493"/>
                <a:gd name="connsiteY127" fmla="*/ 447260 h 719999"/>
                <a:gd name="connsiteX128" fmla="*/ 1329760 w 1440493"/>
                <a:gd name="connsiteY128" fmla="*/ 520422 h 719999"/>
                <a:gd name="connsiteX129" fmla="*/ 1355851 w 1440493"/>
                <a:gd name="connsiteY129" fmla="*/ 519647 h 719999"/>
                <a:gd name="connsiteX130" fmla="*/ 1252878 w 1440493"/>
                <a:gd name="connsiteY130" fmla="*/ 421160 h 719999"/>
                <a:gd name="connsiteX131" fmla="*/ 1182075 w 1440493"/>
                <a:gd name="connsiteY131" fmla="*/ 451416 h 719999"/>
                <a:gd name="connsiteX132" fmla="*/ 1178020 w 1440493"/>
                <a:gd name="connsiteY132" fmla="*/ 457506 h 719999"/>
                <a:gd name="connsiteX133" fmla="*/ 1173553 w 1440493"/>
                <a:gd name="connsiteY133" fmla="*/ 450881 h 719999"/>
                <a:gd name="connsiteX134" fmla="*/ 1101774 w 1440493"/>
                <a:gd name="connsiteY134" fmla="*/ 421149 h 719999"/>
                <a:gd name="connsiteX135" fmla="*/ 1029995 w 1440493"/>
                <a:gd name="connsiteY135" fmla="*/ 450881 h 719999"/>
                <a:gd name="connsiteX136" fmla="*/ 1025344 w 1440493"/>
                <a:gd name="connsiteY136" fmla="*/ 457780 h 719999"/>
                <a:gd name="connsiteX137" fmla="*/ 1019326 w 1440493"/>
                <a:gd name="connsiteY137" fmla="*/ 449301 h 719999"/>
                <a:gd name="connsiteX138" fmla="*/ 947656 w 1440493"/>
                <a:gd name="connsiteY138" fmla="*/ 421160 h 719999"/>
                <a:gd name="connsiteX139" fmla="*/ 876853 w 1440493"/>
                <a:gd name="connsiteY139" fmla="*/ 451416 h 719999"/>
                <a:gd name="connsiteX140" fmla="*/ 872798 w 1440493"/>
                <a:gd name="connsiteY140" fmla="*/ 457506 h 719999"/>
                <a:gd name="connsiteX141" fmla="*/ 868331 w 1440493"/>
                <a:gd name="connsiteY141" fmla="*/ 450881 h 719999"/>
                <a:gd name="connsiteX142" fmla="*/ 796552 w 1440493"/>
                <a:gd name="connsiteY142" fmla="*/ 421149 h 719999"/>
                <a:gd name="connsiteX143" fmla="*/ 724773 w 1440493"/>
                <a:gd name="connsiteY143" fmla="*/ 450881 h 719999"/>
                <a:gd name="connsiteX144" fmla="*/ 720121 w 1440493"/>
                <a:gd name="connsiteY144" fmla="*/ 457781 h 719999"/>
                <a:gd name="connsiteX145" fmla="*/ 714103 w 1440493"/>
                <a:gd name="connsiteY145" fmla="*/ 449301 h 719999"/>
                <a:gd name="connsiteX146" fmla="*/ 642433 w 1440493"/>
                <a:gd name="connsiteY146" fmla="*/ 421160 h 719999"/>
                <a:gd name="connsiteX147" fmla="*/ 571630 w 1440493"/>
                <a:gd name="connsiteY147" fmla="*/ 451416 h 719999"/>
                <a:gd name="connsiteX148" fmla="*/ 567575 w 1440493"/>
                <a:gd name="connsiteY148" fmla="*/ 457506 h 719999"/>
                <a:gd name="connsiteX149" fmla="*/ 563108 w 1440493"/>
                <a:gd name="connsiteY149" fmla="*/ 450881 h 719999"/>
                <a:gd name="connsiteX150" fmla="*/ 491329 w 1440493"/>
                <a:gd name="connsiteY150" fmla="*/ 421149 h 719999"/>
                <a:gd name="connsiteX151" fmla="*/ 419550 w 1440493"/>
                <a:gd name="connsiteY151" fmla="*/ 450881 h 719999"/>
                <a:gd name="connsiteX152" fmla="*/ 414899 w 1440493"/>
                <a:gd name="connsiteY152" fmla="*/ 457780 h 719999"/>
                <a:gd name="connsiteX153" fmla="*/ 408881 w 1440493"/>
                <a:gd name="connsiteY153" fmla="*/ 449301 h 719999"/>
                <a:gd name="connsiteX154" fmla="*/ 337211 w 1440493"/>
                <a:gd name="connsiteY154" fmla="*/ 421160 h 719999"/>
                <a:gd name="connsiteX155" fmla="*/ 266408 w 1440493"/>
                <a:gd name="connsiteY155" fmla="*/ 451416 h 719999"/>
                <a:gd name="connsiteX156" fmla="*/ 262353 w 1440493"/>
                <a:gd name="connsiteY156" fmla="*/ 457506 h 719999"/>
                <a:gd name="connsiteX157" fmla="*/ 257886 w 1440493"/>
                <a:gd name="connsiteY157" fmla="*/ 450881 h 719999"/>
                <a:gd name="connsiteX158" fmla="*/ 186107 w 1440493"/>
                <a:gd name="connsiteY158" fmla="*/ 421149 h 719999"/>
                <a:gd name="connsiteX159" fmla="*/ 1101774 w 1440493"/>
                <a:gd name="connsiteY159" fmla="*/ 157153 h 719999"/>
                <a:gd name="connsiteX160" fmla="*/ 1152530 w 1440493"/>
                <a:gd name="connsiteY160" fmla="*/ 207909 h 719999"/>
                <a:gd name="connsiteX161" fmla="*/ 1152874 w 1440493"/>
                <a:gd name="connsiteY161" fmla="*/ 207909 h 719999"/>
                <a:gd name="connsiteX162" fmla="*/ 1160851 w 1440493"/>
                <a:gd name="connsiteY162" fmla="*/ 247422 h 719999"/>
                <a:gd name="connsiteX163" fmla="*/ 1162643 w 1440493"/>
                <a:gd name="connsiteY163" fmla="*/ 250079 h 719999"/>
                <a:gd name="connsiteX164" fmla="*/ 1153896 w 1440493"/>
                <a:gd name="connsiteY164" fmla="*/ 262404 h 719999"/>
                <a:gd name="connsiteX165" fmla="*/ 1100655 w 1440493"/>
                <a:gd name="connsiteY165" fmla="*/ 283309 h 719999"/>
                <a:gd name="connsiteX166" fmla="*/ 1048058 w 1440493"/>
                <a:gd name="connsiteY166" fmla="*/ 260834 h 719999"/>
                <a:gd name="connsiteX167" fmla="*/ 1040901 w 1440493"/>
                <a:gd name="connsiteY167" fmla="*/ 250086 h 719999"/>
                <a:gd name="connsiteX168" fmla="*/ 1042697 w 1440493"/>
                <a:gd name="connsiteY168" fmla="*/ 247422 h 719999"/>
                <a:gd name="connsiteX169" fmla="*/ 1050674 w 1440493"/>
                <a:gd name="connsiteY169" fmla="*/ 207909 h 719999"/>
                <a:gd name="connsiteX170" fmla="*/ 1051018 w 1440493"/>
                <a:gd name="connsiteY170" fmla="*/ 207909 h 719999"/>
                <a:gd name="connsiteX171" fmla="*/ 1101774 w 1440493"/>
                <a:gd name="connsiteY171" fmla="*/ 157153 h 719999"/>
                <a:gd name="connsiteX172" fmla="*/ 796552 w 1440493"/>
                <a:gd name="connsiteY172" fmla="*/ 157153 h 719999"/>
                <a:gd name="connsiteX173" fmla="*/ 847308 w 1440493"/>
                <a:gd name="connsiteY173" fmla="*/ 207909 h 719999"/>
                <a:gd name="connsiteX174" fmla="*/ 847652 w 1440493"/>
                <a:gd name="connsiteY174" fmla="*/ 207909 h 719999"/>
                <a:gd name="connsiteX175" fmla="*/ 855629 w 1440493"/>
                <a:gd name="connsiteY175" fmla="*/ 247422 h 719999"/>
                <a:gd name="connsiteX176" fmla="*/ 857421 w 1440493"/>
                <a:gd name="connsiteY176" fmla="*/ 250079 h 719999"/>
                <a:gd name="connsiteX177" fmla="*/ 848674 w 1440493"/>
                <a:gd name="connsiteY177" fmla="*/ 262404 h 719999"/>
                <a:gd name="connsiteX178" fmla="*/ 795433 w 1440493"/>
                <a:gd name="connsiteY178" fmla="*/ 283309 h 719999"/>
                <a:gd name="connsiteX179" fmla="*/ 742836 w 1440493"/>
                <a:gd name="connsiteY179" fmla="*/ 260834 h 719999"/>
                <a:gd name="connsiteX180" fmla="*/ 735678 w 1440493"/>
                <a:gd name="connsiteY180" fmla="*/ 250085 h 719999"/>
                <a:gd name="connsiteX181" fmla="*/ 737474 w 1440493"/>
                <a:gd name="connsiteY181" fmla="*/ 247422 h 719999"/>
                <a:gd name="connsiteX182" fmla="*/ 745451 w 1440493"/>
                <a:gd name="connsiteY182" fmla="*/ 207909 h 719999"/>
                <a:gd name="connsiteX183" fmla="*/ 745796 w 1440493"/>
                <a:gd name="connsiteY183" fmla="*/ 207909 h 719999"/>
                <a:gd name="connsiteX184" fmla="*/ 796552 w 1440493"/>
                <a:gd name="connsiteY184" fmla="*/ 157153 h 719999"/>
                <a:gd name="connsiteX185" fmla="*/ 491329 w 1440493"/>
                <a:gd name="connsiteY185" fmla="*/ 157153 h 719999"/>
                <a:gd name="connsiteX186" fmla="*/ 542085 w 1440493"/>
                <a:gd name="connsiteY186" fmla="*/ 207909 h 719999"/>
                <a:gd name="connsiteX187" fmla="*/ 542429 w 1440493"/>
                <a:gd name="connsiteY187" fmla="*/ 207909 h 719999"/>
                <a:gd name="connsiteX188" fmla="*/ 550406 w 1440493"/>
                <a:gd name="connsiteY188" fmla="*/ 247422 h 719999"/>
                <a:gd name="connsiteX189" fmla="*/ 552198 w 1440493"/>
                <a:gd name="connsiteY189" fmla="*/ 250079 h 719999"/>
                <a:gd name="connsiteX190" fmla="*/ 543451 w 1440493"/>
                <a:gd name="connsiteY190" fmla="*/ 262404 h 719999"/>
                <a:gd name="connsiteX191" fmla="*/ 490210 w 1440493"/>
                <a:gd name="connsiteY191" fmla="*/ 283309 h 719999"/>
                <a:gd name="connsiteX192" fmla="*/ 437613 w 1440493"/>
                <a:gd name="connsiteY192" fmla="*/ 260834 h 719999"/>
                <a:gd name="connsiteX193" fmla="*/ 430456 w 1440493"/>
                <a:gd name="connsiteY193" fmla="*/ 250086 h 719999"/>
                <a:gd name="connsiteX194" fmla="*/ 432252 w 1440493"/>
                <a:gd name="connsiteY194" fmla="*/ 247422 h 719999"/>
                <a:gd name="connsiteX195" fmla="*/ 440229 w 1440493"/>
                <a:gd name="connsiteY195" fmla="*/ 207909 h 719999"/>
                <a:gd name="connsiteX196" fmla="*/ 440573 w 1440493"/>
                <a:gd name="connsiteY196" fmla="*/ 207909 h 719999"/>
                <a:gd name="connsiteX197" fmla="*/ 491329 w 1440493"/>
                <a:gd name="connsiteY197" fmla="*/ 157153 h 719999"/>
                <a:gd name="connsiteX198" fmla="*/ 186107 w 1440493"/>
                <a:gd name="connsiteY198" fmla="*/ 157153 h 719999"/>
                <a:gd name="connsiteX199" fmla="*/ 236863 w 1440493"/>
                <a:gd name="connsiteY199" fmla="*/ 207909 h 719999"/>
                <a:gd name="connsiteX200" fmla="*/ 237207 w 1440493"/>
                <a:gd name="connsiteY200" fmla="*/ 207909 h 719999"/>
                <a:gd name="connsiteX201" fmla="*/ 245184 w 1440493"/>
                <a:gd name="connsiteY201" fmla="*/ 247422 h 719999"/>
                <a:gd name="connsiteX202" fmla="*/ 246976 w 1440493"/>
                <a:gd name="connsiteY202" fmla="*/ 250079 h 719999"/>
                <a:gd name="connsiteX203" fmla="*/ 238229 w 1440493"/>
                <a:gd name="connsiteY203" fmla="*/ 262404 h 719999"/>
                <a:gd name="connsiteX204" fmla="*/ 184988 w 1440493"/>
                <a:gd name="connsiteY204" fmla="*/ 283309 h 719999"/>
                <a:gd name="connsiteX205" fmla="*/ 110699 w 1440493"/>
                <a:gd name="connsiteY205" fmla="*/ 207909 h 719999"/>
                <a:gd name="connsiteX206" fmla="*/ 135351 w 1440493"/>
                <a:gd name="connsiteY206" fmla="*/ 207909 h 719999"/>
                <a:gd name="connsiteX207" fmla="*/ 186107 w 1440493"/>
                <a:gd name="connsiteY207" fmla="*/ 157153 h 719999"/>
                <a:gd name="connsiteX208" fmla="*/ 948044 w 1440493"/>
                <a:gd name="connsiteY208" fmla="*/ 132509 h 719999"/>
                <a:gd name="connsiteX209" fmla="*/ 1001285 w 1440493"/>
                <a:gd name="connsiteY209" fmla="*/ 153414 h 719999"/>
                <a:gd name="connsiteX210" fmla="*/ 1010032 w 1440493"/>
                <a:gd name="connsiteY210" fmla="*/ 165739 h 719999"/>
                <a:gd name="connsiteX211" fmla="*/ 1008240 w 1440493"/>
                <a:gd name="connsiteY211" fmla="*/ 168396 h 719999"/>
                <a:gd name="connsiteX212" fmla="*/ 1000263 w 1440493"/>
                <a:gd name="connsiteY212" fmla="*/ 207909 h 719999"/>
                <a:gd name="connsiteX213" fmla="*/ 999919 w 1440493"/>
                <a:gd name="connsiteY213" fmla="*/ 207909 h 719999"/>
                <a:gd name="connsiteX214" fmla="*/ 949163 w 1440493"/>
                <a:gd name="connsiteY214" fmla="*/ 258665 h 719999"/>
                <a:gd name="connsiteX215" fmla="*/ 898407 w 1440493"/>
                <a:gd name="connsiteY215" fmla="*/ 207909 h 719999"/>
                <a:gd name="connsiteX216" fmla="*/ 898063 w 1440493"/>
                <a:gd name="connsiteY216" fmla="*/ 207909 h 719999"/>
                <a:gd name="connsiteX217" fmla="*/ 890086 w 1440493"/>
                <a:gd name="connsiteY217" fmla="*/ 168396 h 719999"/>
                <a:gd name="connsiteX218" fmla="*/ 888290 w 1440493"/>
                <a:gd name="connsiteY218" fmla="*/ 165732 h 719999"/>
                <a:gd name="connsiteX219" fmla="*/ 895447 w 1440493"/>
                <a:gd name="connsiteY219" fmla="*/ 154985 h 719999"/>
                <a:gd name="connsiteX220" fmla="*/ 948044 w 1440493"/>
                <a:gd name="connsiteY220" fmla="*/ 132509 h 719999"/>
                <a:gd name="connsiteX221" fmla="*/ 642821 w 1440493"/>
                <a:gd name="connsiteY221" fmla="*/ 132509 h 719999"/>
                <a:gd name="connsiteX222" fmla="*/ 696062 w 1440493"/>
                <a:gd name="connsiteY222" fmla="*/ 153414 h 719999"/>
                <a:gd name="connsiteX223" fmla="*/ 704809 w 1440493"/>
                <a:gd name="connsiteY223" fmla="*/ 165740 h 719999"/>
                <a:gd name="connsiteX224" fmla="*/ 703018 w 1440493"/>
                <a:gd name="connsiteY224" fmla="*/ 168396 h 719999"/>
                <a:gd name="connsiteX225" fmla="*/ 695041 w 1440493"/>
                <a:gd name="connsiteY225" fmla="*/ 207909 h 719999"/>
                <a:gd name="connsiteX226" fmla="*/ 694696 w 1440493"/>
                <a:gd name="connsiteY226" fmla="*/ 207909 h 719999"/>
                <a:gd name="connsiteX227" fmla="*/ 643940 w 1440493"/>
                <a:gd name="connsiteY227" fmla="*/ 258665 h 719999"/>
                <a:gd name="connsiteX228" fmla="*/ 593184 w 1440493"/>
                <a:gd name="connsiteY228" fmla="*/ 207909 h 719999"/>
                <a:gd name="connsiteX229" fmla="*/ 592840 w 1440493"/>
                <a:gd name="connsiteY229" fmla="*/ 207909 h 719999"/>
                <a:gd name="connsiteX230" fmla="*/ 584863 w 1440493"/>
                <a:gd name="connsiteY230" fmla="*/ 168396 h 719999"/>
                <a:gd name="connsiteX231" fmla="*/ 583067 w 1440493"/>
                <a:gd name="connsiteY231" fmla="*/ 165732 h 719999"/>
                <a:gd name="connsiteX232" fmla="*/ 590224 w 1440493"/>
                <a:gd name="connsiteY232" fmla="*/ 154985 h 719999"/>
                <a:gd name="connsiteX233" fmla="*/ 642821 w 1440493"/>
                <a:gd name="connsiteY233" fmla="*/ 132509 h 719999"/>
                <a:gd name="connsiteX234" fmla="*/ 337599 w 1440493"/>
                <a:gd name="connsiteY234" fmla="*/ 132509 h 719999"/>
                <a:gd name="connsiteX235" fmla="*/ 390840 w 1440493"/>
                <a:gd name="connsiteY235" fmla="*/ 153414 h 719999"/>
                <a:gd name="connsiteX236" fmla="*/ 399587 w 1440493"/>
                <a:gd name="connsiteY236" fmla="*/ 165739 h 719999"/>
                <a:gd name="connsiteX237" fmla="*/ 397795 w 1440493"/>
                <a:gd name="connsiteY237" fmla="*/ 168396 h 719999"/>
                <a:gd name="connsiteX238" fmla="*/ 389818 w 1440493"/>
                <a:gd name="connsiteY238" fmla="*/ 207909 h 719999"/>
                <a:gd name="connsiteX239" fmla="*/ 389474 w 1440493"/>
                <a:gd name="connsiteY239" fmla="*/ 207909 h 719999"/>
                <a:gd name="connsiteX240" fmla="*/ 338718 w 1440493"/>
                <a:gd name="connsiteY240" fmla="*/ 258665 h 719999"/>
                <a:gd name="connsiteX241" fmla="*/ 287962 w 1440493"/>
                <a:gd name="connsiteY241" fmla="*/ 207909 h 719999"/>
                <a:gd name="connsiteX242" fmla="*/ 287618 w 1440493"/>
                <a:gd name="connsiteY242" fmla="*/ 207909 h 719999"/>
                <a:gd name="connsiteX243" fmla="*/ 279641 w 1440493"/>
                <a:gd name="connsiteY243" fmla="*/ 168396 h 719999"/>
                <a:gd name="connsiteX244" fmla="*/ 277845 w 1440493"/>
                <a:gd name="connsiteY244" fmla="*/ 165732 h 719999"/>
                <a:gd name="connsiteX245" fmla="*/ 285002 w 1440493"/>
                <a:gd name="connsiteY245" fmla="*/ 154985 h 719999"/>
                <a:gd name="connsiteX246" fmla="*/ 337599 w 1440493"/>
                <a:gd name="connsiteY246" fmla="*/ 132509 h 719999"/>
                <a:gd name="connsiteX247" fmla="*/ 186107 w 1440493"/>
                <a:gd name="connsiteY247" fmla="*/ 106398 h 719999"/>
                <a:gd name="connsiteX248" fmla="*/ 84596 w 1440493"/>
                <a:gd name="connsiteY248" fmla="*/ 207909 h 719999"/>
                <a:gd name="connsiteX249" fmla="*/ 184600 w 1440493"/>
                <a:gd name="connsiteY249" fmla="*/ 309409 h 719999"/>
                <a:gd name="connsiteX250" fmla="*/ 256270 w 1440493"/>
                <a:gd name="connsiteY250" fmla="*/ 281268 h 719999"/>
                <a:gd name="connsiteX251" fmla="*/ 262288 w 1440493"/>
                <a:gd name="connsiteY251" fmla="*/ 272789 h 719999"/>
                <a:gd name="connsiteX252" fmla="*/ 266939 w 1440493"/>
                <a:gd name="connsiteY252" fmla="*/ 279688 h 719999"/>
                <a:gd name="connsiteX253" fmla="*/ 338718 w 1440493"/>
                <a:gd name="connsiteY253" fmla="*/ 309420 h 719999"/>
                <a:gd name="connsiteX254" fmla="*/ 410497 w 1440493"/>
                <a:gd name="connsiteY254" fmla="*/ 279688 h 719999"/>
                <a:gd name="connsiteX255" fmla="*/ 414964 w 1440493"/>
                <a:gd name="connsiteY255" fmla="*/ 273064 h 719999"/>
                <a:gd name="connsiteX256" fmla="*/ 419019 w 1440493"/>
                <a:gd name="connsiteY256" fmla="*/ 279153 h 719999"/>
                <a:gd name="connsiteX257" fmla="*/ 489822 w 1440493"/>
                <a:gd name="connsiteY257" fmla="*/ 309409 h 719999"/>
                <a:gd name="connsiteX258" fmla="*/ 561492 w 1440493"/>
                <a:gd name="connsiteY258" fmla="*/ 281268 h 719999"/>
                <a:gd name="connsiteX259" fmla="*/ 567510 w 1440493"/>
                <a:gd name="connsiteY259" fmla="*/ 272789 h 719999"/>
                <a:gd name="connsiteX260" fmla="*/ 572161 w 1440493"/>
                <a:gd name="connsiteY260" fmla="*/ 279688 h 719999"/>
                <a:gd name="connsiteX261" fmla="*/ 643940 w 1440493"/>
                <a:gd name="connsiteY261" fmla="*/ 309420 h 719999"/>
                <a:gd name="connsiteX262" fmla="*/ 715719 w 1440493"/>
                <a:gd name="connsiteY262" fmla="*/ 279688 h 719999"/>
                <a:gd name="connsiteX263" fmla="*/ 720186 w 1440493"/>
                <a:gd name="connsiteY263" fmla="*/ 273063 h 719999"/>
                <a:gd name="connsiteX264" fmla="*/ 724242 w 1440493"/>
                <a:gd name="connsiteY264" fmla="*/ 279153 h 719999"/>
                <a:gd name="connsiteX265" fmla="*/ 795045 w 1440493"/>
                <a:gd name="connsiteY265" fmla="*/ 309409 h 719999"/>
                <a:gd name="connsiteX266" fmla="*/ 866715 w 1440493"/>
                <a:gd name="connsiteY266" fmla="*/ 281268 h 719999"/>
                <a:gd name="connsiteX267" fmla="*/ 872733 w 1440493"/>
                <a:gd name="connsiteY267" fmla="*/ 272789 h 719999"/>
                <a:gd name="connsiteX268" fmla="*/ 877384 w 1440493"/>
                <a:gd name="connsiteY268" fmla="*/ 279688 h 719999"/>
                <a:gd name="connsiteX269" fmla="*/ 949163 w 1440493"/>
                <a:gd name="connsiteY269" fmla="*/ 309420 h 719999"/>
                <a:gd name="connsiteX270" fmla="*/ 1020942 w 1440493"/>
                <a:gd name="connsiteY270" fmla="*/ 279688 h 719999"/>
                <a:gd name="connsiteX271" fmla="*/ 1025409 w 1440493"/>
                <a:gd name="connsiteY271" fmla="*/ 273064 h 719999"/>
                <a:gd name="connsiteX272" fmla="*/ 1029464 w 1440493"/>
                <a:gd name="connsiteY272" fmla="*/ 279153 h 719999"/>
                <a:gd name="connsiteX273" fmla="*/ 1100267 w 1440493"/>
                <a:gd name="connsiteY273" fmla="*/ 309409 h 719999"/>
                <a:gd name="connsiteX274" fmla="*/ 1171937 w 1440493"/>
                <a:gd name="connsiteY274" fmla="*/ 281268 h 719999"/>
                <a:gd name="connsiteX275" fmla="*/ 1177955 w 1440493"/>
                <a:gd name="connsiteY275" fmla="*/ 272789 h 719999"/>
                <a:gd name="connsiteX276" fmla="*/ 1182606 w 1440493"/>
                <a:gd name="connsiteY276" fmla="*/ 279688 h 719999"/>
                <a:gd name="connsiteX277" fmla="*/ 1254385 w 1440493"/>
                <a:gd name="connsiteY277" fmla="*/ 309420 h 719999"/>
                <a:gd name="connsiteX278" fmla="*/ 1355896 w 1440493"/>
                <a:gd name="connsiteY278" fmla="*/ 207909 h 719999"/>
                <a:gd name="connsiteX279" fmla="*/ 1305141 w 1440493"/>
                <a:gd name="connsiteY279" fmla="*/ 207909 h 719999"/>
                <a:gd name="connsiteX280" fmla="*/ 1254385 w 1440493"/>
                <a:gd name="connsiteY280" fmla="*/ 258665 h 719999"/>
                <a:gd name="connsiteX281" fmla="*/ 1203629 w 1440493"/>
                <a:gd name="connsiteY281" fmla="*/ 207909 h 719999"/>
                <a:gd name="connsiteX282" fmla="*/ 1203285 w 1440493"/>
                <a:gd name="connsiteY282" fmla="*/ 207909 h 719999"/>
                <a:gd name="connsiteX283" fmla="*/ 1195308 w 1440493"/>
                <a:gd name="connsiteY283" fmla="*/ 168396 h 719999"/>
                <a:gd name="connsiteX284" fmla="*/ 1193512 w 1440493"/>
                <a:gd name="connsiteY284" fmla="*/ 165732 h 719999"/>
                <a:gd name="connsiteX285" fmla="*/ 1200669 w 1440493"/>
                <a:gd name="connsiteY285" fmla="*/ 154985 h 719999"/>
                <a:gd name="connsiteX286" fmla="*/ 1253266 w 1440493"/>
                <a:gd name="connsiteY286" fmla="*/ 132509 h 719999"/>
                <a:gd name="connsiteX287" fmla="*/ 1329760 w 1440493"/>
                <a:gd name="connsiteY287" fmla="*/ 205671 h 719999"/>
                <a:gd name="connsiteX288" fmla="*/ 1355851 w 1440493"/>
                <a:gd name="connsiteY288" fmla="*/ 204896 h 719999"/>
                <a:gd name="connsiteX289" fmla="*/ 1252878 w 1440493"/>
                <a:gd name="connsiteY289" fmla="*/ 106409 h 719999"/>
                <a:gd name="connsiteX290" fmla="*/ 1182075 w 1440493"/>
                <a:gd name="connsiteY290" fmla="*/ 136665 h 719999"/>
                <a:gd name="connsiteX291" fmla="*/ 1178020 w 1440493"/>
                <a:gd name="connsiteY291" fmla="*/ 142755 h 719999"/>
                <a:gd name="connsiteX292" fmla="*/ 1173553 w 1440493"/>
                <a:gd name="connsiteY292" fmla="*/ 136130 h 719999"/>
                <a:gd name="connsiteX293" fmla="*/ 1101774 w 1440493"/>
                <a:gd name="connsiteY293" fmla="*/ 106398 h 719999"/>
                <a:gd name="connsiteX294" fmla="*/ 1029995 w 1440493"/>
                <a:gd name="connsiteY294" fmla="*/ 136130 h 719999"/>
                <a:gd name="connsiteX295" fmla="*/ 1025344 w 1440493"/>
                <a:gd name="connsiteY295" fmla="*/ 143029 h 719999"/>
                <a:gd name="connsiteX296" fmla="*/ 1019326 w 1440493"/>
                <a:gd name="connsiteY296" fmla="*/ 134550 h 719999"/>
                <a:gd name="connsiteX297" fmla="*/ 947656 w 1440493"/>
                <a:gd name="connsiteY297" fmla="*/ 106409 h 719999"/>
                <a:gd name="connsiteX298" fmla="*/ 876853 w 1440493"/>
                <a:gd name="connsiteY298" fmla="*/ 136665 h 719999"/>
                <a:gd name="connsiteX299" fmla="*/ 872798 w 1440493"/>
                <a:gd name="connsiteY299" fmla="*/ 142755 h 719999"/>
                <a:gd name="connsiteX300" fmla="*/ 868331 w 1440493"/>
                <a:gd name="connsiteY300" fmla="*/ 136130 h 719999"/>
                <a:gd name="connsiteX301" fmla="*/ 796552 w 1440493"/>
                <a:gd name="connsiteY301" fmla="*/ 106398 h 719999"/>
                <a:gd name="connsiteX302" fmla="*/ 724773 w 1440493"/>
                <a:gd name="connsiteY302" fmla="*/ 136130 h 719999"/>
                <a:gd name="connsiteX303" fmla="*/ 720121 w 1440493"/>
                <a:gd name="connsiteY303" fmla="*/ 143030 h 719999"/>
                <a:gd name="connsiteX304" fmla="*/ 714103 w 1440493"/>
                <a:gd name="connsiteY304" fmla="*/ 134550 h 719999"/>
                <a:gd name="connsiteX305" fmla="*/ 642433 w 1440493"/>
                <a:gd name="connsiteY305" fmla="*/ 106409 h 719999"/>
                <a:gd name="connsiteX306" fmla="*/ 571630 w 1440493"/>
                <a:gd name="connsiteY306" fmla="*/ 136665 h 719999"/>
                <a:gd name="connsiteX307" fmla="*/ 567575 w 1440493"/>
                <a:gd name="connsiteY307" fmla="*/ 142755 h 719999"/>
                <a:gd name="connsiteX308" fmla="*/ 563108 w 1440493"/>
                <a:gd name="connsiteY308" fmla="*/ 136130 h 719999"/>
                <a:gd name="connsiteX309" fmla="*/ 491329 w 1440493"/>
                <a:gd name="connsiteY309" fmla="*/ 106398 h 719999"/>
                <a:gd name="connsiteX310" fmla="*/ 419550 w 1440493"/>
                <a:gd name="connsiteY310" fmla="*/ 136130 h 719999"/>
                <a:gd name="connsiteX311" fmla="*/ 414899 w 1440493"/>
                <a:gd name="connsiteY311" fmla="*/ 143029 h 719999"/>
                <a:gd name="connsiteX312" fmla="*/ 408881 w 1440493"/>
                <a:gd name="connsiteY312" fmla="*/ 134550 h 719999"/>
                <a:gd name="connsiteX313" fmla="*/ 337211 w 1440493"/>
                <a:gd name="connsiteY313" fmla="*/ 106409 h 719999"/>
                <a:gd name="connsiteX314" fmla="*/ 266408 w 1440493"/>
                <a:gd name="connsiteY314" fmla="*/ 136665 h 719999"/>
                <a:gd name="connsiteX315" fmla="*/ 262353 w 1440493"/>
                <a:gd name="connsiteY315" fmla="*/ 142755 h 719999"/>
                <a:gd name="connsiteX316" fmla="*/ 257886 w 1440493"/>
                <a:gd name="connsiteY316" fmla="*/ 136130 h 719999"/>
                <a:gd name="connsiteX317" fmla="*/ 186107 w 1440493"/>
                <a:gd name="connsiteY317" fmla="*/ 106398 h 719999"/>
                <a:gd name="connsiteX318" fmla="*/ 0 w 1440493"/>
                <a:gd name="connsiteY318" fmla="*/ 0 h 719999"/>
                <a:gd name="connsiteX319" fmla="*/ 1440493 w 1440493"/>
                <a:gd name="connsiteY319" fmla="*/ 0 h 719999"/>
                <a:gd name="connsiteX320" fmla="*/ 1440493 w 1440493"/>
                <a:gd name="connsiteY320" fmla="*/ 719999 h 719999"/>
                <a:gd name="connsiteX321" fmla="*/ 0 w 1440493"/>
                <a:gd name="connsiteY321" fmla="*/ 719999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1440493" h="719999">
                  <a:moveTo>
                    <a:pt x="1101774" y="471904"/>
                  </a:moveTo>
                  <a:cubicBezTo>
                    <a:pt x="1129806" y="471904"/>
                    <a:pt x="1152530" y="494628"/>
                    <a:pt x="1152530" y="522660"/>
                  </a:cubicBezTo>
                  <a:lnTo>
                    <a:pt x="1152874" y="522660"/>
                  </a:lnTo>
                  <a:cubicBezTo>
                    <a:pt x="1152874" y="536676"/>
                    <a:pt x="1155715" y="550028"/>
                    <a:pt x="1160851" y="562173"/>
                  </a:cubicBezTo>
                  <a:lnTo>
                    <a:pt x="1162643" y="564830"/>
                  </a:lnTo>
                  <a:lnTo>
                    <a:pt x="1153896" y="577155"/>
                  </a:lnTo>
                  <a:cubicBezTo>
                    <a:pt x="1140076" y="590373"/>
                    <a:pt x="1121258" y="598366"/>
                    <a:pt x="1100655" y="598060"/>
                  </a:cubicBezTo>
                  <a:cubicBezTo>
                    <a:pt x="1080052" y="597754"/>
                    <a:pt x="1061480" y="589207"/>
                    <a:pt x="1048058" y="575585"/>
                  </a:cubicBezTo>
                  <a:lnTo>
                    <a:pt x="1040901" y="564837"/>
                  </a:lnTo>
                  <a:lnTo>
                    <a:pt x="1042697" y="562173"/>
                  </a:lnTo>
                  <a:cubicBezTo>
                    <a:pt x="1047834" y="550028"/>
                    <a:pt x="1050674" y="536676"/>
                    <a:pt x="1050674" y="522660"/>
                  </a:cubicBezTo>
                  <a:lnTo>
                    <a:pt x="1051018" y="522660"/>
                  </a:lnTo>
                  <a:cubicBezTo>
                    <a:pt x="1051018" y="494628"/>
                    <a:pt x="1073742" y="471904"/>
                    <a:pt x="1101774" y="471904"/>
                  </a:cubicBezTo>
                  <a:close/>
                  <a:moveTo>
                    <a:pt x="796552" y="471904"/>
                  </a:moveTo>
                  <a:cubicBezTo>
                    <a:pt x="824584" y="471904"/>
                    <a:pt x="847308" y="494628"/>
                    <a:pt x="847308" y="522660"/>
                  </a:cubicBezTo>
                  <a:lnTo>
                    <a:pt x="847652" y="522660"/>
                  </a:lnTo>
                  <a:cubicBezTo>
                    <a:pt x="847652" y="536676"/>
                    <a:pt x="850493" y="550028"/>
                    <a:pt x="855629" y="562173"/>
                  </a:cubicBezTo>
                  <a:lnTo>
                    <a:pt x="857421" y="564830"/>
                  </a:lnTo>
                  <a:lnTo>
                    <a:pt x="848674" y="577155"/>
                  </a:lnTo>
                  <a:cubicBezTo>
                    <a:pt x="834854" y="590373"/>
                    <a:pt x="816036" y="598366"/>
                    <a:pt x="795433" y="598060"/>
                  </a:cubicBezTo>
                  <a:cubicBezTo>
                    <a:pt x="774830" y="597754"/>
                    <a:pt x="756258" y="589207"/>
                    <a:pt x="742836" y="575585"/>
                  </a:cubicBezTo>
                  <a:lnTo>
                    <a:pt x="735678" y="564836"/>
                  </a:lnTo>
                  <a:lnTo>
                    <a:pt x="737474" y="562173"/>
                  </a:lnTo>
                  <a:cubicBezTo>
                    <a:pt x="742611" y="550028"/>
                    <a:pt x="745451" y="536676"/>
                    <a:pt x="745451" y="522660"/>
                  </a:cubicBezTo>
                  <a:lnTo>
                    <a:pt x="745796" y="522660"/>
                  </a:lnTo>
                  <a:cubicBezTo>
                    <a:pt x="745796" y="494628"/>
                    <a:pt x="768520" y="471904"/>
                    <a:pt x="796552" y="471904"/>
                  </a:cubicBezTo>
                  <a:close/>
                  <a:moveTo>
                    <a:pt x="491329" y="471904"/>
                  </a:moveTo>
                  <a:cubicBezTo>
                    <a:pt x="519361" y="471904"/>
                    <a:pt x="542085" y="494628"/>
                    <a:pt x="542085" y="522660"/>
                  </a:cubicBezTo>
                  <a:lnTo>
                    <a:pt x="542429" y="522660"/>
                  </a:lnTo>
                  <a:cubicBezTo>
                    <a:pt x="542429" y="536676"/>
                    <a:pt x="545270" y="550028"/>
                    <a:pt x="550406" y="562173"/>
                  </a:cubicBezTo>
                  <a:lnTo>
                    <a:pt x="552198" y="564830"/>
                  </a:lnTo>
                  <a:lnTo>
                    <a:pt x="543451" y="577155"/>
                  </a:lnTo>
                  <a:cubicBezTo>
                    <a:pt x="529631" y="590373"/>
                    <a:pt x="510813" y="598366"/>
                    <a:pt x="490210" y="598060"/>
                  </a:cubicBezTo>
                  <a:cubicBezTo>
                    <a:pt x="469607" y="597754"/>
                    <a:pt x="451035" y="589207"/>
                    <a:pt x="437613" y="575585"/>
                  </a:cubicBezTo>
                  <a:lnTo>
                    <a:pt x="430456" y="564837"/>
                  </a:lnTo>
                  <a:lnTo>
                    <a:pt x="432252" y="562173"/>
                  </a:lnTo>
                  <a:cubicBezTo>
                    <a:pt x="437389" y="550028"/>
                    <a:pt x="440229" y="536676"/>
                    <a:pt x="440229" y="522660"/>
                  </a:cubicBezTo>
                  <a:lnTo>
                    <a:pt x="440573" y="522660"/>
                  </a:lnTo>
                  <a:cubicBezTo>
                    <a:pt x="440573" y="494628"/>
                    <a:pt x="463297" y="471904"/>
                    <a:pt x="491329" y="471904"/>
                  </a:cubicBezTo>
                  <a:close/>
                  <a:moveTo>
                    <a:pt x="186107" y="471904"/>
                  </a:moveTo>
                  <a:cubicBezTo>
                    <a:pt x="214139" y="471904"/>
                    <a:pt x="236863" y="494628"/>
                    <a:pt x="236863" y="522660"/>
                  </a:cubicBezTo>
                  <a:lnTo>
                    <a:pt x="237207" y="522660"/>
                  </a:lnTo>
                  <a:cubicBezTo>
                    <a:pt x="237207" y="536676"/>
                    <a:pt x="240048" y="550028"/>
                    <a:pt x="245184" y="562173"/>
                  </a:cubicBezTo>
                  <a:lnTo>
                    <a:pt x="246976" y="564830"/>
                  </a:lnTo>
                  <a:lnTo>
                    <a:pt x="238229" y="577155"/>
                  </a:lnTo>
                  <a:cubicBezTo>
                    <a:pt x="224409" y="590373"/>
                    <a:pt x="205591" y="598366"/>
                    <a:pt x="184988" y="598060"/>
                  </a:cubicBezTo>
                  <a:cubicBezTo>
                    <a:pt x="143782" y="597448"/>
                    <a:pt x="110699" y="563871"/>
                    <a:pt x="110699" y="522660"/>
                  </a:cubicBezTo>
                  <a:lnTo>
                    <a:pt x="135351" y="522660"/>
                  </a:lnTo>
                  <a:cubicBezTo>
                    <a:pt x="135351" y="494628"/>
                    <a:pt x="158075" y="471904"/>
                    <a:pt x="186107" y="471904"/>
                  </a:cubicBezTo>
                  <a:close/>
                  <a:moveTo>
                    <a:pt x="948044" y="447260"/>
                  </a:moveTo>
                  <a:cubicBezTo>
                    <a:pt x="968647" y="446955"/>
                    <a:pt x="987465" y="454947"/>
                    <a:pt x="1001285" y="468165"/>
                  </a:cubicBezTo>
                  <a:lnTo>
                    <a:pt x="1010032" y="480490"/>
                  </a:lnTo>
                  <a:lnTo>
                    <a:pt x="1008240" y="483147"/>
                  </a:lnTo>
                  <a:cubicBezTo>
                    <a:pt x="1003104" y="495292"/>
                    <a:pt x="1000263" y="508644"/>
                    <a:pt x="1000263" y="522660"/>
                  </a:cubicBezTo>
                  <a:lnTo>
                    <a:pt x="999919" y="522660"/>
                  </a:lnTo>
                  <a:cubicBezTo>
                    <a:pt x="999919" y="550692"/>
                    <a:pt x="977195" y="573416"/>
                    <a:pt x="949163" y="573416"/>
                  </a:cubicBezTo>
                  <a:cubicBezTo>
                    <a:pt x="921131" y="573416"/>
                    <a:pt x="898407" y="550692"/>
                    <a:pt x="898407" y="522660"/>
                  </a:cubicBezTo>
                  <a:lnTo>
                    <a:pt x="898063" y="522660"/>
                  </a:lnTo>
                  <a:cubicBezTo>
                    <a:pt x="898063" y="508644"/>
                    <a:pt x="895223" y="495292"/>
                    <a:pt x="890086" y="483147"/>
                  </a:cubicBezTo>
                  <a:lnTo>
                    <a:pt x="888290" y="480483"/>
                  </a:lnTo>
                  <a:lnTo>
                    <a:pt x="895447" y="469735"/>
                  </a:lnTo>
                  <a:cubicBezTo>
                    <a:pt x="908869" y="456113"/>
                    <a:pt x="927441" y="447566"/>
                    <a:pt x="948044" y="447260"/>
                  </a:cubicBezTo>
                  <a:close/>
                  <a:moveTo>
                    <a:pt x="642821" y="447260"/>
                  </a:moveTo>
                  <a:cubicBezTo>
                    <a:pt x="663424" y="446955"/>
                    <a:pt x="682242" y="454947"/>
                    <a:pt x="696062" y="468165"/>
                  </a:cubicBezTo>
                  <a:lnTo>
                    <a:pt x="704809" y="480491"/>
                  </a:lnTo>
                  <a:lnTo>
                    <a:pt x="703018" y="483147"/>
                  </a:lnTo>
                  <a:cubicBezTo>
                    <a:pt x="697882" y="495292"/>
                    <a:pt x="695041" y="508644"/>
                    <a:pt x="695041" y="522660"/>
                  </a:cubicBezTo>
                  <a:lnTo>
                    <a:pt x="694696" y="522660"/>
                  </a:lnTo>
                  <a:cubicBezTo>
                    <a:pt x="694696" y="550692"/>
                    <a:pt x="671972" y="573416"/>
                    <a:pt x="643940" y="573416"/>
                  </a:cubicBezTo>
                  <a:cubicBezTo>
                    <a:pt x="615908" y="573416"/>
                    <a:pt x="593184" y="550692"/>
                    <a:pt x="593184" y="522660"/>
                  </a:cubicBezTo>
                  <a:lnTo>
                    <a:pt x="592840" y="522660"/>
                  </a:lnTo>
                  <a:cubicBezTo>
                    <a:pt x="592840" y="508644"/>
                    <a:pt x="590000" y="495292"/>
                    <a:pt x="584863" y="483147"/>
                  </a:cubicBezTo>
                  <a:lnTo>
                    <a:pt x="583067" y="480483"/>
                  </a:lnTo>
                  <a:lnTo>
                    <a:pt x="590224" y="469735"/>
                  </a:lnTo>
                  <a:cubicBezTo>
                    <a:pt x="603646" y="456113"/>
                    <a:pt x="622218" y="447566"/>
                    <a:pt x="642821" y="447260"/>
                  </a:cubicBezTo>
                  <a:close/>
                  <a:moveTo>
                    <a:pt x="337599" y="447260"/>
                  </a:moveTo>
                  <a:cubicBezTo>
                    <a:pt x="358202" y="446955"/>
                    <a:pt x="377020" y="454947"/>
                    <a:pt x="390840" y="468165"/>
                  </a:cubicBezTo>
                  <a:lnTo>
                    <a:pt x="399587" y="480490"/>
                  </a:lnTo>
                  <a:lnTo>
                    <a:pt x="397795" y="483147"/>
                  </a:lnTo>
                  <a:cubicBezTo>
                    <a:pt x="392659" y="495292"/>
                    <a:pt x="389818" y="508644"/>
                    <a:pt x="389818" y="522660"/>
                  </a:cubicBezTo>
                  <a:lnTo>
                    <a:pt x="389474" y="522660"/>
                  </a:lnTo>
                  <a:cubicBezTo>
                    <a:pt x="389474" y="550692"/>
                    <a:pt x="366750" y="573416"/>
                    <a:pt x="338718" y="573416"/>
                  </a:cubicBezTo>
                  <a:cubicBezTo>
                    <a:pt x="310686" y="573416"/>
                    <a:pt x="287962" y="550692"/>
                    <a:pt x="287962" y="522660"/>
                  </a:cubicBezTo>
                  <a:lnTo>
                    <a:pt x="287618" y="522660"/>
                  </a:lnTo>
                  <a:cubicBezTo>
                    <a:pt x="287618" y="508644"/>
                    <a:pt x="284778" y="495292"/>
                    <a:pt x="279641" y="483147"/>
                  </a:cubicBezTo>
                  <a:lnTo>
                    <a:pt x="277845" y="480483"/>
                  </a:lnTo>
                  <a:lnTo>
                    <a:pt x="285002" y="469735"/>
                  </a:lnTo>
                  <a:cubicBezTo>
                    <a:pt x="298424" y="456113"/>
                    <a:pt x="316996" y="447566"/>
                    <a:pt x="337599" y="447260"/>
                  </a:cubicBezTo>
                  <a:close/>
                  <a:moveTo>
                    <a:pt x="186107" y="421149"/>
                  </a:moveTo>
                  <a:cubicBezTo>
                    <a:pt x="130044" y="421149"/>
                    <a:pt x="84596" y="466597"/>
                    <a:pt x="84596" y="522660"/>
                  </a:cubicBezTo>
                  <a:cubicBezTo>
                    <a:pt x="84596" y="578135"/>
                    <a:pt x="129131" y="623336"/>
                    <a:pt x="184600" y="624160"/>
                  </a:cubicBezTo>
                  <a:cubicBezTo>
                    <a:pt x="212335" y="624572"/>
                    <a:pt x="237666" y="613813"/>
                    <a:pt x="256270" y="596019"/>
                  </a:cubicBezTo>
                  <a:lnTo>
                    <a:pt x="262288" y="587540"/>
                  </a:lnTo>
                  <a:lnTo>
                    <a:pt x="266939" y="594439"/>
                  </a:lnTo>
                  <a:cubicBezTo>
                    <a:pt x="285309" y="612809"/>
                    <a:pt x="310687" y="624171"/>
                    <a:pt x="338718" y="624171"/>
                  </a:cubicBezTo>
                  <a:cubicBezTo>
                    <a:pt x="366750" y="624171"/>
                    <a:pt x="392127" y="612809"/>
                    <a:pt x="410497" y="594439"/>
                  </a:cubicBezTo>
                  <a:lnTo>
                    <a:pt x="414964" y="587815"/>
                  </a:lnTo>
                  <a:lnTo>
                    <a:pt x="419019" y="593904"/>
                  </a:lnTo>
                  <a:cubicBezTo>
                    <a:pt x="437087" y="612242"/>
                    <a:pt x="462088" y="623748"/>
                    <a:pt x="489822" y="624160"/>
                  </a:cubicBezTo>
                  <a:cubicBezTo>
                    <a:pt x="517557" y="624572"/>
                    <a:pt x="542888" y="613813"/>
                    <a:pt x="561492" y="596019"/>
                  </a:cubicBezTo>
                  <a:lnTo>
                    <a:pt x="567510" y="587540"/>
                  </a:lnTo>
                  <a:lnTo>
                    <a:pt x="572161" y="594439"/>
                  </a:lnTo>
                  <a:cubicBezTo>
                    <a:pt x="590531" y="612809"/>
                    <a:pt x="615909" y="624171"/>
                    <a:pt x="643940" y="624171"/>
                  </a:cubicBezTo>
                  <a:cubicBezTo>
                    <a:pt x="671972" y="624171"/>
                    <a:pt x="697349" y="612809"/>
                    <a:pt x="715719" y="594439"/>
                  </a:cubicBezTo>
                  <a:lnTo>
                    <a:pt x="720186" y="587814"/>
                  </a:lnTo>
                  <a:lnTo>
                    <a:pt x="724242" y="593904"/>
                  </a:lnTo>
                  <a:cubicBezTo>
                    <a:pt x="742310" y="612242"/>
                    <a:pt x="767311" y="623748"/>
                    <a:pt x="795045" y="624160"/>
                  </a:cubicBezTo>
                  <a:cubicBezTo>
                    <a:pt x="822780" y="624572"/>
                    <a:pt x="848111" y="613813"/>
                    <a:pt x="866715" y="596019"/>
                  </a:cubicBezTo>
                  <a:lnTo>
                    <a:pt x="872733" y="587540"/>
                  </a:lnTo>
                  <a:lnTo>
                    <a:pt x="877384" y="594439"/>
                  </a:lnTo>
                  <a:cubicBezTo>
                    <a:pt x="895754" y="612809"/>
                    <a:pt x="921132" y="624171"/>
                    <a:pt x="949163" y="624171"/>
                  </a:cubicBezTo>
                  <a:cubicBezTo>
                    <a:pt x="977195" y="624171"/>
                    <a:pt x="1002572" y="612809"/>
                    <a:pt x="1020942" y="594439"/>
                  </a:cubicBezTo>
                  <a:lnTo>
                    <a:pt x="1025409" y="587815"/>
                  </a:lnTo>
                  <a:lnTo>
                    <a:pt x="1029464" y="593904"/>
                  </a:lnTo>
                  <a:cubicBezTo>
                    <a:pt x="1047532" y="612242"/>
                    <a:pt x="1072533" y="623748"/>
                    <a:pt x="1100267" y="624160"/>
                  </a:cubicBezTo>
                  <a:cubicBezTo>
                    <a:pt x="1128002" y="624572"/>
                    <a:pt x="1153333" y="613813"/>
                    <a:pt x="1171937" y="596019"/>
                  </a:cubicBezTo>
                  <a:lnTo>
                    <a:pt x="1177955" y="587540"/>
                  </a:lnTo>
                  <a:lnTo>
                    <a:pt x="1182606" y="594439"/>
                  </a:lnTo>
                  <a:cubicBezTo>
                    <a:pt x="1200976" y="612809"/>
                    <a:pt x="1226354" y="624171"/>
                    <a:pt x="1254385" y="624171"/>
                  </a:cubicBezTo>
                  <a:cubicBezTo>
                    <a:pt x="1310448" y="624171"/>
                    <a:pt x="1355896" y="578723"/>
                    <a:pt x="1355896" y="522660"/>
                  </a:cubicBezTo>
                  <a:lnTo>
                    <a:pt x="1305141" y="522660"/>
                  </a:lnTo>
                  <a:cubicBezTo>
                    <a:pt x="1305141" y="550692"/>
                    <a:pt x="1282417" y="573416"/>
                    <a:pt x="1254385" y="573416"/>
                  </a:cubicBezTo>
                  <a:cubicBezTo>
                    <a:pt x="1226353" y="573416"/>
                    <a:pt x="1203629" y="550692"/>
                    <a:pt x="1203629" y="522660"/>
                  </a:cubicBezTo>
                  <a:lnTo>
                    <a:pt x="1203285" y="522660"/>
                  </a:lnTo>
                  <a:cubicBezTo>
                    <a:pt x="1203285" y="508644"/>
                    <a:pt x="1200445" y="495292"/>
                    <a:pt x="1195308" y="483147"/>
                  </a:cubicBezTo>
                  <a:lnTo>
                    <a:pt x="1193512" y="480483"/>
                  </a:lnTo>
                  <a:lnTo>
                    <a:pt x="1200669" y="469735"/>
                  </a:lnTo>
                  <a:cubicBezTo>
                    <a:pt x="1214091" y="456113"/>
                    <a:pt x="1232663" y="447566"/>
                    <a:pt x="1253266" y="447260"/>
                  </a:cubicBezTo>
                  <a:cubicBezTo>
                    <a:pt x="1294472" y="446649"/>
                    <a:pt x="1328537" y="479230"/>
                    <a:pt x="1329760" y="520422"/>
                  </a:cubicBezTo>
                  <a:lnTo>
                    <a:pt x="1355851" y="519647"/>
                  </a:lnTo>
                  <a:cubicBezTo>
                    <a:pt x="1354204" y="464196"/>
                    <a:pt x="1308347" y="420337"/>
                    <a:pt x="1252878" y="421160"/>
                  </a:cubicBezTo>
                  <a:cubicBezTo>
                    <a:pt x="1225144" y="421572"/>
                    <a:pt x="1200143" y="433078"/>
                    <a:pt x="1182075" y="451416"/>
                  </a:cubicBezTo>
                  <a:lnTo>
                    <a:pt x="1178020" y="457506"/>
                  </a:lnTo>
                  <a:lnTo>
                    <a:pt x="1173553" y="450881"/>
                  </a:lnTo>
                  <a:cubicBezTo>
                    <a:pt x="1155183" y="432511"/>
                    <a:pt x="1129806" y="421149"/>
                    <a:pt x="1101774" y="421149"/>
                  </a:cubicBezTo>
                  <a:cubicBezTo>
                    <a:pt x="1073743" y="421149"/>
                    <a:pt x="1048365" y="432511"/>
                    <a:pt x="1029995" y="450881"/>
                  </a:cubicBezTo>
                  <a:lnTo>
                    <a:pt x="1025344" y="457780"/>
                  </a:lnTo>
                  <a:lnTo>
                    <a:pt x="1019326" y="449301"/>
                  </a:lnTo>
                  <a:cubicBezTo>
                    <a:pt x="1000722" y="431508"/>
                    <a:pt x="975391" y="420749"/>
                    <a:pt x="947656" y="421160"/>
                  </a:cubicBezTo>
                  <a:cubicBezTo>
                    <a:pt x="919922" y="421572"/>
                    <a:pt x="894921" y="433078"/>
                    <a:pt x="876853" y="451416"/>
                  </a:cubicBezTo>
                  <a:lnTo>
                    <a:pt x="872798" y="457506"/>
                  </a:lnTo>
                  <a:lnTo>
                    <a:pt x="868331" y="450881"/>
                  </a:lnTo>
                  <a:cubicBezTo>
                    <a:pt x="849961" y="432511"/>
                    <a:pt x="824584" y="421149"/>
                    <a:pt x="796552" y="421149"/>
                  </a:cubicBezTo>
                  <a:cubicBezTo>
                    <a:pt x="768521" y="421149"/>
                    <a:pt x="743143" y="432511"/>
                    <a:pt x="724773" y="450881"/>
                  </a:cubicBezTo>
                  <a:lnTo>
                    <a:pt x="720121" y="457781"/>
                  </a:lnTo>
                  <a:lnTo>
                    <a:pt x="714103" y="449301"/>
                  </a:lnTo>
                  <a:cubicBezTo>
                    <a:pt x="695499" y="431508"/>
                    <a:pt x="670168" y="420749"/>
                    <a:pt x="642433" y="421160"/>
                  </a:cubicBezTo>
                  <a:cubicBezTo>
                    <a:pt x="614699" y="421572"/>
                    <a:pt x="589698" y="433078"/>
                    <a:pt x="571630" y="451416"/>
                  </a:cubicBezTo>
                  <a:lnTo>
                    <a:pt x="567575" y="457506"/>
                  </a:lnTo>
                  <a:lnTo>
                    <a:pt x="563108" y="450881"/>
                  </a:lnTo>
                  <a:cubicBezTo>
                    <a:pt x="544738" y="432511"/>
                    <a:pt x="519361" y="421149"/>
                    <a:pt x="491329" y="421149"/>
                  </a:cubicBezTo>
                  <a:cubicBezTo>
                    <a:pt x="463298" y="421149"/>
                    <a:pt x="437920" y="432511"/>
                    <a:pt x="419550" y="450881"/>
                  </a:cubicBezTo>
                  <a:lnTo>
                    <a:pt x="414899" y="457780"/>
                  </a:lnTo>
                  <a:lnTo>
                    <a:pt x="408881" y="449301"/>
                  </a:lnTo>
                  <a:cubicBezTo>
                    <a:pt x="390277" y="431508"/>
                    <a:pt x="364946" y="420749"/>
                    <a:pt x="337211" y="421160"/>
                  </a:cubicBezTo>
                  <a:cubicBezTo>
                    <a:pt x="309477" y="421572"/>
                    <a:pt x="284476" y="433078"/>
                    <a:pt x="266408" y="451416"/>
                  </a:cubicBezTo>
                  <a:lnTo>
                    <a:pt x="262353" y="457506"/>
                  </a:lnTo>
                  <a:lnTo>
                    <a:pt x="257886" y="450881"/>
                  </a:lnTo>
                  <a:cubicBezTo>
                    <a:pt x="239516" y="432511"/>
                    <a:pt x="214139" y="421149"/>
                    <a:pt x="186107" y="421149"/>
                  </a:cubicBezTo>
                  <a:close/>
                  <a:moveTo>
                    <a:pt x="1101774" y="157153"/>
                  </a:moveTo>
                  <a:cubicBezTo>
                    <a:pt x="1129806" y="157153"/>
                    <a:pt x="1152530" y="179877"/>
                    <a:pt x="1152530" y="207909"/>
                  </a:cubicBezTo>
                  <a:lnTo>
                    <a:pt x="1152874" y="207909"/>
                  </a:lnTo>
                  <a:cubicBezTo>
                    <a:pt x="1152874" y="221925"/>
                    <a:pt x="1155715" y="235277"/>
                    <a:pt x="1160851" y="247422"/>
                  </a:cubicBezTo>
                  <a:lnTo>
                    <a:pt x="1162643" y="250079"/>
                  </a:lnTo>
                  <a:lnTo>
                    <a:pt x="1153896" y="262404"/>
                  </a:lnTo>
                  <a:cubicBezTo>
                    <a:pt x="1140076" y="275622"/>
                    <a:pt x="1121258" y="283615"/>
                    <a:pt x="1100655" y="283309"/>
                  </a:cubicBezTo>
                  <a:cubicBezTo>
                    <a:pt x="1080052" y="283003"/>
                    <a:pt x="1061480" y="274456"/>
                    <a:pt x="1048058" y="260834"/>
                  </a:cubicBezTo>
                  <a:lnTo>
                    <a:pt x="1040901" y="250086"/>
                  </a:lnTo>
                  <a:lnTo>
                    <a:pt x="1042697" y="247422"/>
                  </a:lnTo>
                  <a:cubicBezTo>
                    <a:pt x="1047834" y="235277"/>
                    <a:pt x="1050674" y="221925"/>
                    <a:pt x="1050674" y="207909"/>
                  </a:cubicBezTo>
                  <a:lnTo>
                    <a:pt x="1051018" y="207909"/>
                  </a:lnTo>
                  <a:cubicBezTo>
                    <a:pt x="1051018" y="179877"/>
                    <a:pt x="1073742" y="157153"/>
                    <a:pt x="1101774" y="157153"/>
                  </a:cubicBezTo>
                  <a:close/>
                  <a:moveTo>
                    <a:pt x="796552" y="157153"/>
                  </a:moveTo>
                  <a:cubicBezTo>
                    <a:pt x="824584" y="157153"/>
                    <a:pt x="847308" y="179877"/>
                    <a:pt x="847308" y="207909"/>
                  </a:cubicBezTo>
                  <a:lnTo>
                    <a:pt x="847652" y="207909"/>
                  </a:lnTo>
                  <a:cubicBezTo>
                    <a:pt x="847652" y="221925"/>
                    <a:pt x="850493" y="235277"/>
                    <a:pt x="855629" y="247422"/>
                  </a:cubicBezTo>
                  <a:lnTo>
                    <a:pt x="857421" y="250079"/>
                  </a:lnTo>
                  <a:lnTo>
                    <a:pt x="848674" y="262404"/>
                  </a:lnTo>
                  <a:cubicBezTo>
                    <a:pt x="834854" y="275622"/>
                    <a:pt x="816036" y="283615"/>
                    <a:pt x="795433" y="283309"/>
                  </a:cubicBezTo>
                  <a:cubicBezTo>
                    <a:pt x="774830" y="283003"/>
                    <a:pt x="756258" y="274456"/>
                    <a:pt x="742836" y="260834"/>
                  </a:cubicBezTo>
                  <a:lnTo>
                    <a:pt x="735678" y="250085"/>
                  </a:lnTo>
                  <a:lnTo>
                    <a:pt x="737474" y="247422"/>
                  </a:lnTo>
                  <a:cubicBezTo>
                    <a:pt x="742611" y="235277"/>
                    <a:pt x="745451" y="221925"/>
                    <a:pt x="745451" y="207909"/>
                  </a:cubicBezTo>
                  <a:lnTo>
                    <a:pt x="745796" y="207909"/>
                  </a:lnTo>
                  <a:cubicBezTo>
                    <a:pt x="745796" y="179877"/>
                    <a:pt x="768520" y="157153"/>
                    <a:pt x="796552" y="157153"/>
                  </a:cubicBezTo>
                  <a:close/>
                  <a:moveTo>
                    <a:pt x="491329" y="157153"/>
                  </a:moveTo>
                  <a:cubicBezTo>
                    <a:pt x="519361" y="157153"/>
                    <a:pt x="542085" y="179877"/>
                    <a:pt x="542085" y="207909"/>
                  </a:cubicBezTo>
                  <a:lnTo>
                    <a:pt x="542429" y="207909"/>
                  </a:lnTo>
                  <a:cubicBezTo>
                    <a:pt x="542429" y="221925"/>
                    <a:pt x="545270" y="235277"/>
                    <a:pt x="550406" y="247422"/>
                  </a:cubicBezTo>
                  <a:lnTo>
                    <a:pt x="552198" y="250079"/>
                  </a:lnTo>
                  <a:lnTo>
                    <a:pt x="543451" y="262404"/>
                  </a:lnTo>
                  <a:cubicBezTo>
                    <a:pt x="529631" y="275622"/>
                    <a:pt x="510813" y="283615"/>
                    <a:pt x="490210" y="283309"/>
                  </a:cubicBezTo>
                  <a:cubicBezTo>
                    <a:pt x="469607" y="283003"/>
                    <a:pt x="451035" y="274456"/>
                    <a:pt x="437613" y="260834"/>
                  </a:cubicBezTo>
                  <a:lnTo>
                    <a:pt x="430456" y="250086"/>
                  </a:lnTo>
                  <a:lnTo>
                    <a:pt x="432252" y="247422"/>
                  </a:lnTo>
                  <a:cubicBezTo>
                    <a:pt x="437389" y="235277"/>
                    <a:pt x="440229" y="221925"/>
                    <a:pt x="440229" y="207909"/>
                  </a:cubicBezTo>
                  <a:lnTo>
                    <a:pt x="440573" y="207909"/>
                  </a:lnTo>
                  <a:cubicBezTo>
                    <a:pt x="440573" y="179877"/>
                    <a:pt x="463297" y="157153"/>
                    <a:pt x="491329" y="157153"/>
                  </a:cubicBezTo>
                  <a:close/>
                  <a:moveTo>
                    <a:pt x="186107" y="157153"/>
                  </a:moveTo>
                  <a:cubicBezTo>
                    <a:pt x="214139" y="157153"/>
                    <a:pt x="236863" y="179877"/>
                    <a:pt x="236863" y="207909"/>
                  </a:cubicBezTo>
                  <a:lnTo>
                    <a:pt x="237207" y="207909"/>
                  </a:lnTo>
                  <a:cubicBezTo>
                    <a:pt x="237207" y="221925"/>
                    <a:pt x="240048" y="235277"/>
                    <a:pt x="245184" y="247422"/>
                  </a:cubicBezTo>
                  <a:lnTo>
                    <a:pt x="246976" y="250079"/>
                  </a:lnTo>
                  <a:lnTo>
                    <a:pt x="238229" y="262404"/>
                  </a:lnTo>
                  <a:cubicBezTo>
                    <a:pt x="224409" y="275622"/>
                    <a:pt x="205591" y="283615"/>
                    <a:pt x="184988" y="283309"/>
                  </a:cubicBezTo>
                  <a:cubicBezTo>
                    <a:pt x="143782" y="282697"/>
                    <a:pt x="110699" y="249120"/>
                    <a:pt x="110699" y="207909"/>
                  </a:cubicBezTo>
                  <a:lnTo>
                    <a:pt x="135351" y="207909"/>
                  </a:lnTo>
                  <a:cubicBezTo>
                    <a:pt x="135351" y="179877"/>
                    <a:pt x="158075" y="157153"/>
                    <a:pt x="186107" y="157153"/>
                  </a:cubicBezTo>
                  <a:close/>
                  <a:moveTo>
                    <a:pt x="948044" y="132509"/>
                  </a:moveTo>
                  <a:cubicBezTo>
                    <a:pt x="968647" y="132204"/>
                    <a:pt x="987465" y="140196"/>
                    <a:pt x="1001285" y="153414"/>
                  </a:cubicBezTo>
                  <a:lnTo>
                    <a:pt x="1010032" y="165739"/>
                  </a:lnTo>
                  <a:lnTo>
                    <a:pt x="1008240" y="168396"/>
                  </a:lnTo>
                  <a:cubicBezTo>
                    <a:pt x="1003104" y="180541"/>
                    <a:pt x="1000263" y="193893"/>
                    <a:pt x="1000263" y="207909"/>
                  </a:cubicBezTo>
                  <a:lnTo>
                    <a:pt x="999919" y="207909"/>
                  </a:lnTo>
                  <a:cubicBezTo>
                    <a:pt x="999919" y="235941"/>
                    <a:pt x="977195" y="258665"/>
                    <a:pt x="949163" y="258665"/>
                  </a:cubicBezTo>
                  <a:cubicBezTo>
                    <a:pt x="921131" y="258665"/>
                    <a:pt x="898407" y="235941"/>
                    <a:pt x="898407" y="207909"/>
                  </a:cubicBezTo>
                  <a:lnTo>
                    <a:pt x="898063" y="207909"/>
                  </a:lnTo>
                  <a:cubicBezTo>
                    <a:pt x="898063" y="193893"/>
                    <a:pt x="895223" y="180541"/>
                    <a:pt x="890086" y="168396"/>
                  </a:cubicBezTo>
                  <a:lnTo>
                    <a:pt x="888290" y="165732"/>
                  </a:lnTo>
                  <a:lnTo>
                    <a:pt x="895447" y="154985"/>
                  </a:lnTo>
                  <a:cubicBezTo>
                    <a:pt x="908869" y="141362"/>
                    <a:pt x="927441" y="132815"/>
                    <a:pt x="948044" y="132509"/>
                  </a:cubicBezTo>
                  <a:close/>
                  <a:moveTo>
                    <a:pt x="642821" y="132509"/>
                  </a:moveTo>
                  <a:cubicBezTo>
                    <a:pt x="663424" y="132204"/>
                    <a:pt x="682242" y="140196"/>
                    <a:pt x="696062" y="153414"/>
                  </a:cubicBezTo>
                  <a:lnTo>
                    <a:pt x="704809" y="165740"/>
                  </a:lnTo>
                  <a:lnTo>
                    <a:pt x="703018" y="168396"/>
                  </a:lnTo>
                  <a:cubicBezTo>
                    <a:pt x="697882" y="180541"/>
                    <a:pt x="695041" y="193893"/>
                    <a:pt x="695041" y="207909"/>
                  </a:cubicBezTo>
                  <a:lnTo>
                    <a:pt x="694696" y="207909"/>
                  </a:lnTo>
                  <a:cubicBezTo>
                    <a:pt x="694696" y="235941"/>
                    <a:pt x="671972" y="258665"/>
                    <a:pt x="643940" y="258665"/>
                  </a:cubicBezTo>
                  <a:cubicBezTo>
                    <a:pt x="615908" y="258665"/>
                    <a:pt x="593184" y="235941"/>
                    <a:pt x="593184" y="207909"/>
                  </a:cubicBezTo>
                  <a:lnTo>
                    <a:pt x="592840" y="207909"/>
                  </a:lnTo>
                  <a:cubicBezTo>
                    <a:pt x="592840" y="193893"/>
                    <a:pt x="590000" y="180541"/>
                    <a:pt x="584863" y="168396"/>
                  </a:cubicBezTo>
                  <a:lnTo>
                    <a:pt x="583067" y="165732"/>
                  </a:lnTo>
                  <a:lnTo>
                    <a:pt x="590224" y="154985"/>
                  </a:lnTo>
                  <a:cubicBezTo>
                    <a:pt x="603646" y="141362"/>
                    <a:pt x="622218" y="132815"/>
                    <a:pt x="642821" y="132509"/>
                  </a:cubicBezTo>
                  <a:close/>
                  <a:moveTo>
                    <a:pt x="337599" y="132509"/>
                  </a:moveTo>
                  <a:cubicBezTo>
                    <a:pt x="358202" y="132204"/>
                    <a:pt x="377020" y="140196"/>
                    <a:pt x="390840" y="153414"/>
                  </a:cubicBezTo>
                  <a:lnTo>
                    <a:pt x="399587" y="165739"/>
                  </a:lnTo>
                  <a:lnTo>
                    <a:pt x="397795" y="168396"/>
                  </a:lnTo>
                  <a:cubicBezTo>
                    <a:pt x="392659" y="180541"/>
                    <a:pt x="389818" y="193893"/>
                    <a:pt x="389818" y="207909"/>
                  </a:cubicBezTo>
                  <a:lnTo>
                    <a:pt x="389474" y="207909"/>
                  </a:lnTo>
                  <a:cubicBezTo>
                    <a:pt x="389474" y="235941"/>
                    <a:pt x="366750" y="258665"/>
                    <a:pt x="338718" y="258665"/>
                  </a:cubicBezTo>
                  <a:cubicBezTo>
                    <a:pt x="310686" y="258665"/>
                    <a:pt x="287962" y="235941"/>
                    <a:pt x="287962" y="207909"/>
                  </a:cubicBezTo>
                  <a:lnTo>
                    <a:pt x="287618" y="207909"/>
                  </a:lnTo>
                  <a:cubicBezTo>
                    <a:pt x="287618" y="193893"/>
                    <a:pt x="284778" y="180541"/>
                    <a:pt x="279641" y="168396"/>
                  </a:cubicBezTo>
                  <a:lnTo>
                    <a:pt x="277845" y="165732"/>
                  </a:lnTo>
                  <a:lnTo>
                    <a:pt x="285002" y="154985"/>
                  </a:lnTo>
                  <a:cubicBezTo>
                    <a:pt x="298424" y="141362"/>
                    <a:pt x="316996" y="132815"/>
                    <a:pt x="337599" y="132509"/>
                  </a:cubicBezTo>
                  <a:close/>
                  <a:moveTo>
                    <a:pt x="186107" y="106398"/>
                  </a:moveTo>
                  <a:cubicBezTo>
                    <a:pt x="130044" y="106398"/>
                    <a:pt x="84596" y="151846"/>
                    <a:pt x="84596" y="207909"/>
                  </a:cubicBezTo>
                  <a:cubicBezTo>
                    <a:pt x="84596" y="263384"/>
                    <a:pt x="129131" y="308585"/>
                    <a:pt x="184600" y="309409"/>
                  </a:cubicBezTo>
                  <a:cubicBezTo>
                    <a:pt x="212335" y="309821"/>
                    <a:pt x="237666" y="299062"/>
                    <a:pt x="256270" y="281268"/>
                  </a:cubicBezTo>
                  <a:lnTo>
                    <a:pt x="262288" y="272789"/>
                  </a:lnTo>
                  <a:lnTo>
                    <a:pt x="266939" y="279688"/>
                  </a:lnTo>
                  <a:cubicBezTo>
                    <a:pt x="285309" y="298058"/>
                    <a:pt x="310687" y="309420"/>
                    <a:pt x="338718" y="309420"/>
                  </a:cubicBezTo>
                  <a:cubicBezTo>
                    <a:pt x="366750" y="309420"/>
                    <a:pt x="392127" y="298058"/>
                    <a:pt x="410497" y="279688"/>
                  </a:cubicBezTo>
                  <a:lnTo>
                    <a:pt x="414964" y="273064"/>
                  </a:lnTo>
                  <a:lnTo>
                    <a:pt x="419019" y="279153"/>
                  </a:lnTo>
                  <a:cubicBezTo>
                    <a:pt x="437087" y="297491"/>
                    <a:pt x="462088" y="308997"/>
                    <a:pt x="489822" y="309409"/>
                  </a:cubicBezTo>
                  <a:cubicBezTo>
                    <a:pt x="517557" y="309821"/>
                    <a:pt x="542888" y="299062"/>
                    <a:pt x="561492" y="281268"/>
                  </a:cubicBezTo>
                  <a:lnTo>
                    <a:pt x="567510" y="272789"/>
                  </a:lnTo>
                  <a:lnTo>
                    <a:pt x="572161" y="279688"/>
                  </a:lnTo>
                  <a:cubicBezTo>
                    <a:pt x="590531" y="298058"/>
                    <a:pt x="615909" y="309420"/>
                    <a:pt x="643940" y="309420"/>
                  </a:cubicBezTo>
                  <a:cubicBezTo>
                    <a:pt x="671972" y="309420"/>
                    <a:pt x="697349" y="298058"/>
                    <a:pt x="715719" y="279688"/>
                  </a:cubicBezTo>
                  <a:lnTo>
                    <a:pt x="720186" y="273063"/>
                  </a:lnTo>
                  <a:lnTo>
                    <a:pt x="724242" y="279153"/>
                  </a:lnTo>
                  <a:cubicBezTo>
                    <a:pt x="742310" y="297491"/>
                    <a:pt x="767311" y="308997"/>
                    <a:pt x="795045" y="309409"/>
                  </a:cubicBezTo>
                  <a:cubicBezTo>
                    <a:pt x="822780" y="309821"/>
                    <a:pt x="848111" y="299062"/>
                    <a:pt x="866715" y="281268"/>
                  </a:cubicBezTo>
                  <a:lnTo>
                    <a:pt x="872733" y="272789"/>
                  </a:lnTo>
                  <a:lnTo>
                    <a:pt x="877384" y="279688"/>
                  </a:lnTo>
                  <a:cubicBezTo>
                    <a:pt x="895754" y="298058"/>
                    <a:pt x="921132" y="309420"/>
                    <a:pt x="949163" y="309420"/>
                  </a:cubicBezTo>
                  <a:cubicBezTo>
                    <a:pt x="977195" y="309420"/>
                    <a:pt x="1002572" y="298058"/>
                    <a:pt x="1020942" y="279688"/>
                  </a:cubicBezTo>
                  <a:lnTo>
                    <a:pt x="1025409" y="273064"/>
                  </a:lnTo>
                  <a:lnTo>
                    <a:pt x="1029464" y="279153"/>
                  </a:lnTo>
                  <a:cubicBezTo>
                    <a:pt x="1047532" y="297491"/>
                    <a:pt x="1072533" y="308997"/>
                    <a:pt x="1100267" y="309409"/>
                  </a:cubicBezTo>
                  <a:cubicBezTo>
                    <a:pt x="1128002" y="309821"/>
                    <a:pt x="1153333" y="299062"/>
                    <a:pt x="1171937" y="281268"/>
                  </a:cubicBezTo>
                  <a:lnTo>
                    <a:pt x="1177955" y="272789"/>
                  </a:lnTo>
                  <a:lnTo>
                    <a:pt x="1182606" y="279688"/>
                  </a:lnTo>
                  <a:cubicBezTo>
                    <a:pt x="1200976" y="298058"/>
                    <a:pt x="1226354" y="309420"/>
                    <a:pt x="1254385" y="309420"/>
                  </a:cubicBezTo>
                  <a:cubicBezTo>
                    <a:pt x="1310448" y="309420"/>
                    <a:pt x="1355896" y="263972"/>
                    <a:pt x="1355896" y="207909"/>
                  </a:cubicBezTo>
                  <a:lnTo>
                    <a:pt x="1305141" y="207909"/>
                  </a:lnTo>
                  <a:cubicBezTo>
                    <a:pt x="1305141" y="235941"/>
                    <a:pt x="1282417" y="258665"/>
                    <a:pt x="1254385" y="258665"/>
                  </a:cubicBezTo>
                  <a:cubicBezTo>
                    <a:pt x="1226353" y="258665"/>
                    <a:pt x="1203629" y="235941"/>
                    <a:pt x="1203629" y="207909"/>
                  </a:cubicBezTo>
                  <a:lnTo>
                    <a:pt x="1203285" y="207909"/>
                  </a:lnTo>
                  <a:cubicBezTo>
                    <a:pt x="1203285" y="193893"/>
                    <a:pt x="1200445" y="180541"/>
                    <a:pt x="1195308" y="168396"/>
                  </a:cubicBezTo>
                  <a:lnTo>
                    <a:pt x="1193512" y="165732"/>
                  </a:lnTo>
                  <a:lnTo>
                    <a:pt x="1200669" y="154985"/>
                  </a:lnTo>
                  <a:cubicBezTo>
                    <a:pt x="1214091" y="141362"/>
                    <a:pt x="1232663" y="132815"/>
                    <a:pt x="1253266" y="132509"/>
                  </a:cubicBezTo>
                  <a:cubicBezTo>
                    <a:pt x="1294472" y="131898"/>
                    <a:pt x="1328537" y="164479"/>
                    <a:pt x="1329760" y="205671"/>
                  </a:cubicBezTo>
                  <a:lnTo>
                    <a:pt x="1355851" y="204896"/>
                  </a:lnTo>
                  <a:cubicBezTo>
                    <a:pt x="1354204" y="149445"/>
                    <a:pt x="1308347" y="105586"/>
                    <a:pt x="1252878" y="106409"/>
                  </a:cubicBezTo>
                  <a:cubicBezTo>
                    <a:pt x="1225144" y="106821"/>
                    <a:pt x="1200143" y="118327"/>
                    <a:pt x="1182075" y="136665"/>
                  </a:cubicBezTo>
                  <a:lnTo>
                    <a:pt x="1178020" y="142755"/>
                  </a:lnTo>
                  <a:lnTo>
                    <a:pt x="1173553" y="136130"/>
                  </a:lnTo>
                  <a:cubicBezTo>
                    <a:pt x="1155183" y="117760"/>
                    <a:pt x="1129806" y="106398"/>
                    <a:pt x="1101774" y="106398"/>
                  </a:cubicBezTo>
                  <a:cubicBezTo>
                    <a:pt x="1073743" y="106398"/>
                    <a:pt x="1048365" y="117760"/>
                    <a:pt x="1029995" y="136130"/>
                  </a:cubicBezTo>
                  <a:lnTo>
                    <a:pt x="1025344" y="143029"/>
                  </a:lnTo>
                  <a:lnTo>
                    <a:pt x="1019326" y="134550"/>
                  </a:lnTo>
                  <a:cubicBezTo>
                    <a:pt x="1000722" y="116757"/>
                    <a:pt x="975391" y="105998"/>
                    <a:pt x="947656" y="106409"/>
                  </a:cubicBezTo>
                  <a:cubicBezTo>
                    <a:pt x="919922" y="106821"/>
                    <a:pt x="894921" y="118327"/>
                    <a:pt x="876853" y="136665"/>
                  </a:cubicBezTo>
                  <a:lnTo>
                    <a:pt x="872798" y="142755"/>
                  </a:lnTo>
                  <a:lnTo>
                    <a:pt x="868331" y="136130"/>
                  </a:lnTo>
                  <a:cubicBezTo>
                    <a:pt x="849961" y="117760"/>
                    <a:pt x="824584" y="106398"/>
                    <a:pt x="796552" y="106398"/>
                  </a:cubicBezTo>
                  <a:cubicBezTo>
                    <a:pt x="768521" y="106398"/>
                    <a:pt x="743143" y="117760"/>
                    <a:pt x="724773" y="136130"/>
                  </a:cubicBezTo>
                  <a:lnTo>
                    <a:pt x="720121" y="143030"/>
                  </a:lnTo>
                  <a:lnTo>
                    <a:pt x="714103" y="134550"/>
                  </a:lnTo>
                  <a:cubicBezTo>
                    <a:pt x="695499" y="116757"/>
                    <a:pt x="670168" y="105998"/>
                    <a:pt x="642433" y="106409"/>
                  </a:cubicBezTo>
                  <a:cubicBezTo>
                    <a:pt x="614699" y="106821"/>
                    <a:pt x="589698" y="118327"/>
                    <a:pt x="571630" y="136665"/>
                  </a:cubicBezTo>
                  <a:lnTo>
                    <a:pt x="567575" y="142755"/>
                  </a:lnTo>
                  <a:lnTo>
                    <a:pt x="563108" y="136130"/>
                  </a:lnTo>
                  <a:cubicBezTo>
                    <a:pt x="544738" y="117760"/>
                    <a:pt x="519361" y="106398"/>
                    <a:pt x="491329" y="106398"/>
                  </a:cubicBezTo>
                  <a:cubicBezTo>
                    <a:pt x="463298" y="106398"/>
                    <a:pt x="437920" y="117760"/>
                    <a:pt x="419550" y="136130"/>
                  </a:cubicBezTo>
                  <a:lnTo>
                    <a:pt x="414899" y="143029"/>
                  </a:lnTo>
                  <a:lnTo>
                    <a:pt x="408881" y="134550"/>
                  </a:lnTo>
                  <a:cubicBezTo>
                    <a:pt x="390277" y="116757"/>
                    <a:pt x="364946" y="105998"/>
                    <a:pt x="337211" y="106409"/>
                  </a:cubicBezTo>
                  <a:cubicBezTo>
                    <a:pt x="309477" y="106821"/>
                    <a:pt x="284476" y="118327"/>
                    <a:pt x="266408" y="136665"/>
                  </a:cubicBezTo>
                  <a:lnTo>
                    <a:pt x="262353" y="142755"/>
                  </a:lnTo>
                  <a:lnTo>
                    <a:pt x="257886" y="136130"/>
                  </a:lnTo>
                  <a:cubicBezTo>
                    <a:pt x="239516" y="117760"/>
                    <a:pt x="214139" y="106398"/>
                    <a:pt x="186107" y="106398"/>
                  </a:cubicBezTo>
                  <a:close/>
                  <a:moveTo>
                    <a:pt x="0" y="0"/>
                  </a:moveTo>
                  <a:lnTo>
                    <a:pt x="1440493" y="0"/>
                  </a:lnTo>
                  <a:lnTo>
                    <a:pt x="1440493" y="719999"/>
                  </a:lnTo>
                  <a:lnTo>
                    <a:pt x="0" y="71999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52" name="グループ化 51"/>
          <p:cNvGrpSpPr>
            <a:grpSpLocks noChangeAspect="1"/>
          </p:cNvGrpSpPr>
          <p:nvPr/>
        </p:nvGrpSpPr>
        <p:grpSpPr>
          <a:xfrm>
            <a:off x="4885564" y="1619334"/>
            <a:ext cx="347727" cy="347726"/>
            <a:chOff x="3420060" y="3160799"/>
            <a:chExt cx="1224003" cy="1224000"/>
          </a:xfrm>
        </p:grpSpPr>
        <p:sp>
          <p:nvSpPr>
            <p:cNvPr id="53" name="円/楕円 21"/>
            <p:cNvSpPr/>
            <p:nvPr/>
          </p:nvSpPr>
          <p:spPr>
            <a:xfrm>
              <a:off x="3420060" y="3160799"/>
              <a:ext cx="1224000" cy="1224000"/>
            </a:xfrm>
            <a:prstGeom prst="ellipse">
              <a:avLst/>
            </a:prstGeom>
            <a:solidFill>
              <a:schemeClr val="tx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54" name="フリーフォーム 53"/>
            <p:cNvSpPr>
              <a:spLocks noChangeAspect="1"/>
            </p:cNvSpPr>
            <p:nvPr/>
          </p:nvSpPr>
          <p:spPr>
            <a:xfrm>
              <a:off x="3420060" y="3160802"/>
              <a:ext cx="1224003" cy="1223997"/>
            </a:xfrm>
            <a:custGeom>
              <a:avLst/>
              <a:gdLst>
                <a:gd name="connsiteX0" fmla="*/ 1466161 w 1824552"/>
                <a:gd name="connsiteY0" fmla="*/ 973942 h 1824552"/>
                <a:gd name="connsiteX1" fmla="*/ 1394161 w 1824552"/>
                <a:gd name="connsiteY1" fmla="*/ 1045942 h 1824552"/>
                <a:gd name="connsiteX2" fmla="*/ 1394161 w 1824552"/>
                <a:gd name="connsiteY2" fmla="*/ 1276507 h 1824552"/>
                <a:gd name="connsiteX3" fmla="*/ 1135444 w 1824552"/>
                <a:gd name="connsiteY3" fmla="*/ 1017789 h 1824552"/>
                <a:gd name="connsiteX4" fmla="*/ 1033620 w 1824552"/>
                <a:gd name="connsiteY4" fmla="*/ 1017789 h 1824552"/>
                <a:gd name="connsiteX5" fmla="*/ 1033620 w 1824552"/>
                <a:gd name="connsiteY5" fmla="*/ 1119613 h 1824552"/>
                <a:gd name="connsiteX6" fmla="*/ 1299400 w 1824552"/>
                <a:gd name="connsiteY6" fmla="*/ 1385393 h 1824552"/>
                <a:gd name="connsiteX7" fmla="*/ 1054710 w 1824552"/>
                <a:gd name="connsiteY7" fmla="*/ 1385393 h 1824552"/>
                <a:gd name="connsiteX8" fmla="*/ 982710 w 1824552"/>
                <a:gd name="connsiteY8" fmla="*/ 1457393 h 1824552"/>
                <a:gd name="connsiteX9" fmla="*/ 1054710 w 1824552"/>
                <a:gd name="connsiteY9" fmla="*/ 1529393 h 1824552"/>
                <a:gd name="connsiteX10" fmla="*/ 1394161 w 1824552"/>
                <a:gd name="connsiteY10" fmla="*/ 1529393 h 1824552"/>
                <a:gd name="connsiteX11" fmla="*/ 1394161 w 1824552"/>
                <a:gd name="connsiteY11" fmla="*/ 1529393 h 1824552"/>
                <a:gd name="connsiteX12" fmla="*/ 1538161 w 1824552"/>
                <a:gd name="connsiteY12" fmla="*/ 1529393 h 1824552"/>
                <a:gd name="connsiteX13" fmla="*/ 1538161 w 1824552"/>
                <a:gd name="connsiteY13" fmla="*/ 1045942 h 1824552"/>
                <a:gd name="connsiteX14" fmla="*/ 1466161 w 1824552"/>
                <a:gd name="connsiteY14" fmla="*/ 973942 h 1824552"/>
                <a:gd name="connsiteX15" fmla="*/ 370468 w 1824552"/>
                <a:gd name="connsiteY15" fmla="*/ 966876 h 1824552"/>
                <a:gd name="connsiteX16" fmla="*/ 298468 w 1824552"/>
                <a:gd name="connsiteY16" fmla="*/ 1038876 h 1824552"/>
                <a:gd name="connsiteX17" fmla="*/ 370468 w 1824552"/>
                <a:gd name="connsiteY17" fmla="*/ 1110876 h 1824552"/>
                <a:gd name="connsiteX18" fmla="*/ 616076 w 1824552"/>
                <a:gd name="connsiteY18" fmla="*/ 1110876 h 1824552"/>
                <a:gd name="connsiteX19" fmla="*/ 349377 w 1824552"/>
                <a:gd name="connsiteY19" fmla="*/ 1377575 h 1824552"/>
                <a:gd name="connsiteX20" fmla="*/ 349377 w 1824552"/>
                <a:gd name="connsiteY20" fmla="*/ 1479398 h 1824552"/>
                <a:gd name="connsiteX21" fmla="*/ 451201 w 1824552"/>
                <a:gd name="connsiteY21" fmla="*/ 1479398 h 1824552"/>
                <a:gd name="connsiteX22" fmla="*/ 709917 w 1824552"/>
                <a:gd name="connsiteY22" fmla="*/ 1220681 h 1824552"/>
                <a:gd name="connsiteX23" fmla="*/ 709917 w 1824552"/>
                <a:gd name="connsiteY23" fmla="*/ 1457394 h 1824552"/>
                <a:gd name="connsiteX24" fmla="*/ 781917 w 1824552"/>
                <a:gd name="connsiteY24" fmla="*/ 1529394 h 1824552"/>
                <a:gd name="connsiteX25" fmla="*/ 853917 w 1824552"/>
                <a:gd name="connsiteY25" fmla="*/ 1457394 h 1824552"/>
                <a:gd name="connsiteX26" fmla="*/ 853917 w 1824552"/>
                <a:gd name="connsiteY26" fmla="*/ 1110876 h 1824552"/>
                <a:gd name="connsiteX27" fmla="*/ 853919 w 1824552"/>
                <a:gd name="connsiteY27" fmla="*/ 1110876 h 1824552"/>
                <a:gd name="connsiteX28" fmla="*/ 853919 w 1824552"/>
                <a:gd name="connsiteY28" fmla="*/ 966876 h 1824552"/>
                <a:gd name="connsiteX29" fmla="*/ 1059643 w 1824552"/>
                <a:gd name="connsiteY29" fmla="*/ 286361 h 1824552"/>
                <a:gd name="connsiteX30" fmla="*/ 987643 w 1824552"/>
                <a:gd name="connsiteY30" fmla="*/ 358361 h 1824552"/>
                <a:gd name="connsiteX31" fmla="*/ 987643 w 1824552"/>
                <a:gd name="connsiteY31" fmla="*/ 697812 h 1824552"/>
                <a:gd name="connsiteX32" fmla="*/ 982710 w 1824552"/>
                <a:gd name="connsiteY32" fmla="*/ 697812 h 1824552"/>
                <a:gd name="connsiteX33" fmla="*/ 982710 w 1824552"/>
                <a:gd name="connsiteY33" fmla="*/ 841812 h 1824552"/>
                <a:gd name="connsiteX34" fmla="*/ 987643 w 1824552"/>
                <a:gd name="connsiteY34" fmla="*/ 841812 h 1824552"/>
                <a:gd name="connsiteX35" fmla="*/ 987643 w 1824552"/>
                <a:gd name="connsiteY35" fmla="*/ 841812 h 1824552"/>
                <a:gd name="connsiteX36" fmla="*/ 1131643 w 1824552"/>
                <a:gd name="connsiteY36" fmla="*/ 841812 h 1824552"/>
                <a:gd name="connsiteX37" fmla="*/ 1131643 w 1824552"/>
                <a:gd name="connsiteY37" fmla="*/ 841812 h 1824552"/>
                <a:gd name="connsiteX38" fmla="*/ 1466161 w 1824552"/>
                <a:gd name="connsiteY38" fmla="*/ 841812 h 1824552"/>
                <a:gd name="connsiteX39" fmla="*/ 1538161 w 1824552"/>
                <a:gd name="connsiteY39" fmla="*/ 769812 h 1824552"/>
                <a:gd name="connsiteX40" fmla="*/ 1466161 w 1824552"/>
                <a:gd name="connsiteY40" fmla="*/ 697812 h 1824552"/>
                <a:gd name="connsiteX41" fmla="*/ 1226531 w 1824552"/>
                <a:gd name="connsiteY41" fmla="*/ 697812 h 1824552"/>
                <a:gd name="connsiteX42" fmla="*/ 1487251 w 1824552"/>
                <a:gd name="connsiteY42" fmla="*/ 437092 h 1824552"/>
                <a:gd name="connsiteX43" fmla="*/ 1487251 w 1824552"/>
                <a:gd name="connsiteY43" fmla="*/ 335268 h 1824552"/>
                <a:gd name="connsiteX44" fmla="*/ 1385428 w 1824552"/>
                <a:gd name="connsiteY44" fmla="*/ 335268 h 1824552"/>
                <a:gd name="connsiteX45" fmla="*/ 1131643 w 1824552"/>
                <a:gd name="connsiteY45" fmla="*/ 589053 h 1824552"/>
                <a:gd name="connsiteX46" fmla="*/ 1131643 w 1824552"/>
                <a:gd name="connsiteY46" fmla="*/ 358361 h 1824552"/>
                <a:gd name="connsiteX47" fmla="*/ 1059643 w 1824552"/>
                <a:gd name="connsiteY47" fmla="*/ 286361 h 1824552"/>
                <a:gd name="connsiteX48" fmla="*/ 298467 w 1824552"/>
                <a:gd name="connsiteY48" fmla="*/ 279295 h 1824552"/>
                <a:gd name="connsiteX49" fmla="*/ 298467 w 1824552"/>
                <a:gd name="connsiteY49" fmla="*/ 423295 h 1824552"/>
                <a:gd name="connsiteX50" fmla="*/ 298467 w 1824552"/>
                <a:gd name="connsiteY50" fmla="*/ 423295 h 1824552"/>
                <a:gd name="connsiteX51" fmla="*/ 298467 w 1824552"/>
                <a:gd name="connsiteY51" fmla="*/ 769813 h 1824552"/>
                <a:gd name="connsiteX52" fmla="*/ 370467 w 1824552"/>
                <a:gd name="connsiteY52" fmla="*/ 841813 h 1824552"/>
                <a:gd name="connsiteX53" fmla="*/ 442467 w 1824552"/>
                <a:gd name="connsiteY53" fmla="*/ 769813 h 1824552"/>
                <a:gd name="connsiteX54" fmla="*/ 442467 w 1824552"/>
                <a:gd name="connsiteY54" fmla="*/ 531219 h 1824552"/>
                <a:gd name="connsiteX55" fmla="*/ 701185 w 1824552"/>
                <a:gd name="connsiteY55" fmla="*/ 789937 h 1824552"/>
                <a:gd name="connsiteX56" fmla="*/ 803008 w 1824552"/>
                <a:gd name="connsiteY56" fmla="*/ 789937 h 1824552"/>
                <a:gd name="connsiteX57" fmla="*/ 803008 w 1824552"/>
                <a:gd name="connsiteY57" fmla="*/ 688113 h 1824552"/>
                <a:gd name="connsiteX58" fmla="*/ 538189 w 1824552"/>
                <a:gd name="connsiteY58" fmla="*/ 423295 h 1824552"/>
                <a:gd name="connsiteX59" fmla="*/ 781918 w 1824552"/>
                <a:gd name="connsiteY59" fmla="*/ 423295 h 1824552"/>
                <a:gd name="connsiteX60" fmla="*/ 853918 w 1824552"/>
                <a:gd name="connsiteY60" fmla="*/ 351295 h 1824552"/>
                <a:gd name="connsiteX61" fmla="*/ 781918 w 1824552"/>
                <a:gd name="connsiteY61" fmla="*/ 279295 h 1824552"/>
                <a:gd name="connsiteX62" fmla="*/ 912276 w 1824552"/>
                <a:gd name="connsiteY62" fmla="*/ 0 h 1824552"/>
                <a:gd name="connsiteX63" fmla="*/ 1824552 w 1824552"/>
                <a:gd name="connsiteY63" fmla="*/ 912276 h 1824552"/>
                <a:gd name="connsiteX64" fmla="*/ 912276 w 1824552"/>
                <a:gd name="connsiteY64" fmla="*/ 1824552 h 1824552"/>
                <a:gd name="connsiteX65" fmla="*/ 0 w 1824552"/>
                <a:gd name="connsiteY65" fmla="*/ 912276 h 1824552"/>
                <a:gd name="connsiteX66" fmla="*/ 912276 w 1824552"/>
                <a:gd name="connsiteY66" fmla="*/ 0 h 182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824552" h="1824552">
                  <a:moveTo>
                    <a:pt x="1466161" y="973942"/>
                  </a:moveTo>
                  <a:cubicBezTo>
                    <a:pt x="1426396" y="973942"/>
                    <a:pt x="1394161" y="1006177"/>
                    <a:pt x="1394161" y="1045942"/>
                  </a:cubicBezTo>
                  <a:lnTo>
                    <a:pt x="1394161" y="1276507"/>
                  </a:lnTo>
                  <a:lnTo>
                    <a:pt x="1135444" y="1017789"/>
                  </a:lnTo>
                  <a:cubicBezTo>
                    <a:pt x="1107326" y="989671"/>
                    <a:pt x="1061738" y="989671"/>
                    <a:pt x="1033620" y="1017789"/>
                  </a:cubicBezTo>
                  <a:cubicBezTo>
                    <a:pt x="1005502" y="1045907"/>
                    <a:pt x="1005502" y="1091495"/>
                    <a:pt x="1033620" y="1119613"/>
                  </a:cubicBezTo>
                  <a:lnTo>
                    <a:pt x="1299400" y="1385393"/>
                  </a:lnTo>
                  <a:lnTo>
                    <a:pt x="1054710" y="1385393"/>
                  </a:lnTo>
                  <a:cubicBezTo>
                    <a:pt x="1014945" y="1385393"/>
                    <a:pt x="982710" y="1417628"/>
                    <a:pt x="982710" y="1457393"/>
                  </a:cubicBezTo>
                  <a:cubicBezTo>
                    <a:pt x="982710" y="1497158"/>
                    <a:pt x="1014945" y="1529393"/>
                    <a:pt x="1054710" y="1529393"/>
                  </a:cubicBezTo>
                  <a:lnTo>
                    <a:pt x="1394161" y="1529393"/>
                  </a:lnTo>
                  <a:lnTo>
                    <a:pt x="1394161" y="1529393"/>
                  </a:lnTo>
                  <a:lnTo>
                    <a:pt x="1538161" y="1529393"/>
                  </a:lnTo>
                  <a:lnTo>
                    <a:pt x="1538161" y="1045942"/>
                  </a:lnTo>
                  <a:cubicBezTo>
                    <a:pt x="1538161" y="1006177"/>
                    <a:pt x="1505926" y="973942"/>
                    <a:pt x="1466161" y="973942"/>
                  </a:cubicBezTo>
                  <a:close/>
                  <a:moveTo>
                    <a:pt x="370468" y="966876"/>
                  </a:moveTo>
                  <a:cubicBezTo>
                    <a:pt x="330703" y="966876"/>
                    <a:pt x="298468" y="999111"/>
                    <a:pt x="298468" y="1038876"/>
                  </a:cubicBezTo>
                  <a:cubicBezTo>
                    <a:pt x="298468" y="1078641"/>
                    <a:pt x="330703" y="1110876"/>
                    <a:pt x="370468" y="1110876"/>
                  </a:cubicBezTo>
                  <a:lnTo>
                    <a:pt x="616076" y="1110876"/>
                  </a:lnTo>
                  <a:lnTo>
                    <a:pt x="349377" y="1377575"/>
                  </a:lnTo>
                  <a:cubicBezTo>
                    <a:pt x="321259" y="1405693"/>
                    <a:pt x="321259" y="1451280"/>
                    <a:pt x="349377" y="1479398"/>
                  </a:cubicBezTo>
                  <a:cubicBezTo>
                    <a:pt x="377495" y="1507516"/>
                    <a:pt x="423083" y="1507516"/>
                    <a:pt x="451201" y="1479398"/>
                  </a:cubicBezTo>
                  <a:lnTo>
                    <a:pt x="709917" y="1220681"/>
                  </a:lnTo>
                  <a:lnTo>
                    <a:pt x="709917" y="1457394"/>
                  </a:lnTo>
                  <a:cubicBezTo>
                    <a:pt x="709917" y="1497159"/>
                    <a:pt x="742152" y="1529394"/>
                    <a:pt x="781917" y="1529394"/>
                  </a:cubicBezTo>
                  <a:cubicBezTo>
                    <a:pt x="821682" y="1529394"/>
                    <a:pt x="853917" y="1497159"/>
                    <a:pt x="853917" y="1457394"/>
                  </a:cubicBezTo>
                  <a:lnTo>
                    <a:pt x="853917" y="1110876"/>
                  </a:lnTo>
                  <a:lnTo>
                    <a:pt x="853919" y="1110876"/>
                  </a:lnTo>
                  <a:lnTo>
                    <a:pt x="853919" y="966876"/>
                  </a:lnTo>
                  <a:close/>
                  <a:moveTo>
                    <a:pt x="1059643" y="286361"/>
                  </a:moveTo>
                  <a:cubicBezTo>
                    <a:pt x="1019878" y="286361"/>
                    <a:pt x="987643" y="318596"/>
                    <a:pt x="987643" y="358361"/>
                  </a:cubicBezTo>
                  <a:lnTo>
                    <a:pt x="987643" y="697812"/>
                  </a:lnTo>
                  <a:lnTo>
                    <a:pt x="982710" y="697812"/>
                  </a:lnTo>
                  <a:lnTo>
                    <a:pt x="982710" y="841812"/>
                  </a:lnTo>
                  <a:lnTo>
                    <a:pt x="987643" y="841812"/>
                  </a:lnTo>
                  <a:lnTo>
                    <a:pt x="987643" y="841812"/>
                  </a:lnTo>
                  <a:lnTo>
                    <a:pt x="1131643" y="841812"/>
                  </a:lnTo>
                  <a:lnTo>
                    <a:pt x="1131643" y="841812"/>
                  </a:lnTo>
                  <a:lnTo>
                    <a:pt x="1466161" y="841812"/>
                  </a:lnTo>
                  <a:cubicBezTo>
                    <a:pt x="1505926" y="841812"/>
                    <a:pt x="1538161" y="809577"/>
                    <a:pt x="1538161" y="769812"/>
                  </a:cubicBezTo>
                  <a:cubicBezTo>
                    <a:pt x="1538161" y="730047"/>
                    <a:pt x="1505926" y="697812"/>
                    <a:pt x="1466161" y="697812"/>
                  </a:cubicBezTo>
                  <a:lnTo>
                    <a:pt x="1226531" y="697812"/>
                  </a:lnTo>
                  <a:lnTo>
                    <a:pt x="1487251" y="437092"/>
                  </a:lnTo>
                  <a:cubicBezTo>
                    <a:pt x="1515369" y="408974"/>
                    <a:pt x="1515369" y="363386"/>
                    <a:pt x="1487251" y="335268"/>
                  </a:cubicBezTo>
                  <a:cubicBezTo>
                    <a:pt x="1459133" y="307150"/>
                    <a:pt x="1413546" y="307150"/>
                    <a:pt x="1385428" y="335268"/>
                  </a:cubicBezTo>
                  <a:lnTo>
                    <a:pt x="1131643" y="589053"/>
                  </a:lnTo>
                  <a:lnTo>
                    <a:pt x="1131643" y="358361"/>
                  </a:lnTo>
                  <a:cubicBezTo>
                    <a:pt x="1131643" y="318596"/>
                    <a:pt x="1099408" y="286361"/>
                    <a:pt x="1059643" y="286361"/>
                  </a:cubicBezTo>
                  <a:close/>
                  <a:moveTo>
                    <a:pt x="298467" y="279295"/>
                  </a:moveTo>
                  <a:lnTo>
                    <a:pt x="298467" y="423295"/>
                  </a:lnTo>
                  <a:lnTo>
                    <a:pt x="298467" y="423295"/>
                  </a:lnTo>
                  <a:lnTo>
                    <a:pt x="298467" y="769813"/>
                  </a:lnTo>
                  <a:cubicBezTo>
                    <a:pt x="298467" y="809578"/>
                    <a:pt x="330702" y="841813"/>
                    <a:pt x="370467" y="841813"/>
                  </a:cubicBezTo>
                  <a:cubicBezTo>
                    <a:pt x="410232" y="841813"/>
                    <a:pt x="442467" y="809578"/>
                    <a:pt x="442467" y="769813"/>
                  </a:cubicBezTo>
                  <a:lnTo>
                    <a:pt x="442467" y="531219"/>
                  </a:lnTo>
                  <a:lnTo>
                    <a:pt x="701185" y="789937"/>
                  </a:lnTo>
                  <a:cubicBezTo>
                    <a:pt x="729303" y="818055"/>
                    <a:pt x="774890" y="818055"/>
                    <a:pt x="803008" y="789937"/>
                  </a:cubicBezTo>
                  <a:cubicBezTo>
                    <a:pt x="831126" y="761819"/>
                    <a:pt x="831126" y="716232"/>
                    <a:pt x="803008" y="688113"/>
                  </a:cubicBezTo>
                  <a:lnTo>
                    <a:pt x="538189" y="423295"/>
                  </a:lnTo>
                  <a:lnTo>
                    <a:pt x="781918" y="423295"/>
                  </a:lnTo>
                  <a:cubicBezTo>
                    <a:pt x="821683" y="423295"/>
                    <a:pt x="853918" y="391060"/>
                    <a:pt x="853918" y="351295"/>
                  </a:cubicBezTo>
                  <a:cubicBezTo>
                    <a:pt x="853918" y="311530"/>
                    <a:pt x="821683" y="279295"/>
                    <a:pt x="781918" y="279295"/>
                  </a:cubicBezTo>
                  <a:close/>
                  <a:moveTo>
                    <a:pt x="912276" y="0"/>
                  </a:moveTo>
                  <a:cubicBezTo>
                    <a:pt x="1416112" y="0"/>
                    <a:pt x="1824552" y="408440"/>
                    <a:pt x="1824552" y="912276"/>
                  </a:cubicBezTo>
                  <a:cubicBezTo>
                    <a:pt x="1824552" y="1416112"/>
                    <a:pt x="1416112" y="1824552"/>
                    <a:pt x="912276" y="1824552"/>
                  </a:cubicBezTo>
                  <a:cubicBezTo>
                    <a:pt x="408440" y="1824552"/>
                    <a:pt x="0" y="1416112"/>
                    <a:pt x="0" y="912276"/>
                  </a:cubicBezTo>
                  <a:cubicBezTo>
                    <a:pt x="0" y="408440"/>
                    <a:pt x="408440" y="0"/>
                    <a:pt x="912276"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grpSp>
        <p:nvGrpSpPr>
          <p:cNvPr id="58" name="グループ化 57"/>
          <p:cNvGrpSpPr>
            <a:grpSpLocks noChangeAspect="1"/>
          </p:cNvGrpSpPr>
          <p:nvPr/>
        </p:nvGrpSpPr>
        <p:grpSpPr>
          <a:xfrm>
            <a:off x="7666081" y="1605916"/>
            <a:ext cx="397537" cy="343869"/>
            <a:chOff x="4644059" y="475876"/>
            <a:chExt cx="1287135" cy="1113371"/>
          </a:xfrm>
        </p:grpSpPr>
        <p:sp>
          <p:nvSpPr>
            <p:cNvPr id="59" name="二等辺三角形 58"/>
            <p:cNvSpPr>
              <a:spLocks noChangeAspect="1"/>
            </p:cNvSpPr>
            <p:nvPr/>
          </p:nvSpPr>
          <p:spPr>
            <a:xfrm>
              <a:off x="4644059" y="475876"/>
              <a:ext cx="1287135" cy="1113371"/>
            </a:xfrm>
            <a:prstGeom prst="triangl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60" name="フリーフォーム 59"/>
            <p:cNvSpPr>
              <a:spLocks noChangeAspect="1"/>
            </p:cNvSpPr>
            <p:nvPr/>
          </p:nvSpPr>
          <p:spPr>
            <a:xfrm>
              <a:off x="4762492" y="616104"/>
              <a:ext cx="1050269" cy="908484"/>
            </a:xfrm>
            <a:custGeom>
              <a:avLst/>
              <a:gdLst>
                <a:gd name="connsiteX0" fmla="*/ 988496 w 1977155"/>
                <a:gd name="connsiteY0" fmla="*/ 469171 h 1710241"/>
                <a:gd name="connsiteX1" fmla="*/ 849053 w 1977155"/>
                <a:gd name="connsiteY1" fmla="*/ 609407 h 1710241"/>
                <a:gd name="connsiteX2" fmla="*/ 934219 w 1977155"/>
                <a:gd name="connsiteY2" fmla="*/ 738623 h 1710241"/>
                <a:gd name="connsiteX3" fmla="*/ 943478 w 1977155"/>
                <a:gd name="connsiteY3" fmla="*/ 740503 h 1710241"/>
                <a:gd name="connsiteX4" fmla="*/ 943478 w 1977155"/>
                <a:gd name="connsiteY4" fmla="*/ 1036982 h 1710241"/>
                <a:gd name="connsiteX5" fmla="*/ 934219 w 1977155"/>
                <a:gd name="connsiteY5" fmla="*/ 1038862 h 1710241"/>
                <a:gd name="connsiteX6" fmla="*/ 849053 w 1977155"/>
                <a:gd name="connsiteY6" fmla="*/ 1168077 h 1710241"/>
                <a:gd name="connsiteX7" fmla="*/ 854186 w 1977155"/>
                <a:gd name="connsiteY7" fmla="*/ 1193646 h 1710241"/>
                <a:gd name="connsiteX8" fmla="*/ 595691 w 1977155"/>
                <a:gd name="connsiteY8" fmla="*/ 1342888 h 1710241"/>
                <a:gd name="connsiteX9" fmla="*/ 565423 w 1977155"/>
                <a:gd name="connsiteY9" fmla="*/ 1322319 h 1710241"/>
                <a:gd name="connsiteX10" fmla="*/ 486729 w 1977155"/>
                <a:gd name="connsiteY10" fmla="*/ 1309416 h 1710241"/>
                <a:gd name="connsiteX11" fmla="*/ 433977 w 1977155"/>
                <a:gd name="connsiteY11" fmla="*/ 1327219 h 1710241"/>
                <a:gd name="connsiteX12" fmla="*/ 382250 w 1977155"/>
                <a:gd name="connsiteY12" fmla="*/ 1518099 h 1710241"/>
                <a:gd name="connsiteX13" fmla="*/ 573420 w 1977155"/>
                <a:gd name="connsiteY13" fmla="*/ 1568742 h 1710241"/>
                <a:gd name="connsiteX14" fmla="*/ 642741 w 1977155"/>
                <a:gd name="connsiteY14" fmla="*/ 1430379 h 1710241"/>
                <a:gd name="connsiteX15" fmla="*/ 639739 w 1977155"/>
                <a:gd name="connsiteY15" fmla="*/ 1421419 h 1710241"/>
                <a:gd name="connsiteX16" fmla="*/ 897664 w 1977155"/>
                <a:gd name="connsiteY16" fmla="*/ 1272506 h 1710241"/>
                <a:gd name="connsiteX17" fmla="*/ 934219 w 1977155"/>
                <a:gd name="connsiteY17" fmla="*/ 1297292 h 1710241"/>
                <a:gd name="connsiteX18" fmla="*/ 988496 w 1977155"/>
                <a:gd name="connsiteY18" fmla="*/ 1308312 h 1710241"/>
                <a:gd name="connsiteX19" fmla="*/ 1042774 w 1977155"/>
                <a:gd name="connsiteY19" fmla="*/ 1297292 h 1710241"/>
                <a:gd name="connsiteX20" fmla="*/ 1079403 w 1977155"/>
                <a:gd name="connsiteY20" fmla="*/ 1272455 h 1710241"/>
                <a:gd name="connsiteX21" fmla="*/ 1337414 w 1977155"/>
                <a:gd name="connsiteY21" fmla="*/ 1421418 h 1710241"/>
                <a:gd name="connsiteX22" fmla="*/ 1334412 w 1977155"/>
                <a:gd name="connsiteY22" fmla="*/ 1430378 h 1710241"/>
                <a:gd name="connsiteX23" fmla="*/ 1403733 w 1977155"/>
                <a:gd name="connsiteY23" fmla="*/ 1568742 h 1710241"/>
                <a:gd name="connsiteX24" fmla="*/ 1594902 w 1977155"/>
                <a:gd name="connsiteY24" fmla="*/ 1518099 h 1710241"/>
                <a:gd name="connsiteX25" fmla="*/ 1543176 w 1977155"/>
                <a:gd name="connsiteY25" fmla="*/ 1327219 h 1710241"/>
                <a:gd name="connsiteX26" fmla="*/ 1490424 w 1977155"/>
                <a:gd name="connsiteY26" fmla="*/ 1309416 h 1710241"/>
                <a:gd name="connsiteX27" fmla="*/ 1411730 w 1977155"/>
                <a:gd name="connsiteY27" fmla="*/ 1322319 h 1710241"/>
                <a:gd name="connsiteX28" fmla="*/ 1381462 w 1977155"/>
                <a:gd name="connsiteY28" fmla="*/ 1342887 h 1710241"/>
                <a:gd name="connsiteX29" fmla="*/ 1122823 w 1977155"/>
                <a:gd name="connsiteY29" fmla="*/ 1193562 h 1710241"/>
                <a:gd name="connsiteX30" fmla="*/ 1127939 w 1977155"/>
                <a:gd name="connsiteY30" fmla="*/ 1168077 h 1710241"/>
                <a:gd name="connsiteX31" fmla="*/ 1042774 w 1977155"/>
                <a:gd name="connsiteY31" fmla="*/ 1038862 h 1710241"/>
                <a:gd name="connsiteX32" fmla="*/ 1033512 w 1977155"/>
                <a:gd name="connsiteY32" fmla="*/ 1036982 h 1710241"/>
                <a:gd name="connsiteX33" fmla="*/ 1033512 w 1977155"/>
                <a:gd name="connsiteY33" fmla="*/ 740503 h 1710241"/>
                <a:gd name="connsiteX34" fmla="*/ 1042774 w 1977155"/>
                <a:gd name="connsiteY34" fmla="*/ 738623 h 1710241"/>
                <a:gd name="connsiteX35" fmla="*/ 1127939 w 1977155"/>
                <a:gd name="connsiteY35" fmla="*/ 609407 h 1710241"/>
                <a:gd name="connsiteX36" fmla="*/ 988496 w 1977155"/>
                <a:gd name="connsiteY36" fmla="*/ 469171 h 1710241"/>
                <a:gd name="connsiteX37" fmla="*/ 988578 w 1977155"/>
                <a:gd name="connsiteY37" fmla="*/ 0 h 1710241"/>
                <a:gd name="connsiteX38" fmla="*/ 1977155 w 1977155"/>
                <a:gd name="connsiteY38" fmla="*/ 1710241 h 1710241"/>
                <a:gd name="connsiteX39" fmla="*/ 0 w 1977155"/>
                <a:gd name="connsiteY39" fmla="*/ 1710241 h 171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77155" h="1710241">
                  <a:moveTo>
                    <a:pt x="988496" y="469171"/>
                  </a:moveTo>
                  <a:cubicBezTo>
                    <a:pt x="911484" y="469171"/>
                    <a:pt x="849053" y="531957"/>
                    <a:pt x="849053" y="609407"/>
                  </a:cubicBezTo>
                  <a:cubicBezTo>
                    <a:pt x="849053" y="667495"/>
                    <a:pt x="884171" y="717334"/>
                    <a:pt x="934219" y="738623"/>
                  </a:cubicBezTo>
                  <a:lnTo>
                    <a:pt x="943478" y="740503"/>
                  </a:lnTo>
                  <a:lnTo>
                    <a:pt x="943478" y="1036982"/>
                  </a:lnTo>
                  <a:lnTo>
                    <a:pt x="934219" y="1038862"/>
                  </a:lnTo>
                  <a:cubicBezTo>
                    <a:pt x="884171" y="1060151"/>
                    <a:pt x="849053" y="1109990"/>
                    <a:pt x="849053" y="1168077"/>
                  </a:cubicBezTo>
                  <a:lnTo>
                    <a:pt x="854186" y="1193646"/>
                  </a:lnTo>
                  <a:lnTo>
                    <a:pt x="595691" y="1342888"/>
                  </a:lnTo>
                  <a:lnTo>
                    <a:pt x="565423" y="1322319"/>
                  </a:lnTo>
                  <a:cubicBezTo>
                    <a:pt x="541200" y="1310606"/>
                    <a:pt x="513816" y="1306000"/>
                    <a:pt x="486729" y="1309416"/>
                  </a:cubicBezTo>
                  <a:cubicBezTo>
                    <a:pt x="468671" y="1311694"/>
                    <a:pt x="450745" y="1317538"/>
                    <a:pt x="433977" y="1327219"/>
                  </a:cubicBezTo>
                  <a:cubicBezTo>
                    <a:pt x="366903" y="1365945"/>
                    <a:pt x="343744" y="1451404"/>
                    <a:pt x="382250" y="1518099"/>
                  </a:cubicBezTo>
                  <a:cubicBezTo>
                    <a:pt x="420756" y="1584793"/>
                    <a:pt x="506346" y="1607467"/>
                    <a:pt x="573420" y="1568742"/>
                  </a:cubicBezTo>
                  <a:cubicBezTo>
                    <a:pt x="623725" y="1539698"/>
                    <a:pt x="649328" y="1484366"/>
                    <a:pt x="642741" y="1430379"/>
                  </a:cubicBezTo>
                  <a:lnTo>
                    <a:pt x="639739" y="1421419"/>
                  </a:lnTo>
                  <a:lnTo>
                    <a:pt x="897664" y="1272506"/>
                  </a:lnTo>
                  <a:lnTo>
                    <a:pt x="934219" y="1297292"/>
                  </a:lnTo>
                  <a:cubicBezTo>
                    <a:pt x="950901" y="1304388"/>
                    <a:pt x="969243" y="1308312"/>
                    <a:pt x="988496" y="1308312"/>
                  </a:cubicBezTo>
                  <a:cubicBezTo>
                    <a:pt x="1007749" y="1308312"/>
                    <a:pt x="1026091" y="1304388"/>
                    <a:pt x="1042774" y="1297292"/>
                  </a:cubicBezTo>
                  <a:lnTo>
                    <a:pt x="1079403" y="1272455"/>
                  </a:lnTo>
                  <a:lnTo>
                    <a:pt x="1337414" y="1421418"/>
                  </a:lnTo>
                  <a:lnTo>
                    <a:pt x="1334412" y="1430378"/>
                  </a:lnTo>
                  <a:cubicBezTo>
                    <a:pt x="1327824" y="1484366"/>
                    <a:pt x="1353428" y="1539698"/>
                    <a:pt x="1403733" y="1568742"/>
                  </a:cubicBezTo>
                  <a:cubicBezTo>
                    <a:pt x="1470807" y="1607467"/>
                    <a:pt x="1556396" y="1584793"/>
                    <a:pt x="1594902" y="1518099"/>
                  </a:cubicBezTo>
                  <a:cubicBezTo>
                    <a:pt x="1633408" y="1451404"/>
                    <a:pt x="1610250" y="1365944"/>
                    <a:pt x="1543176" y="1327219"/>
                  </a:cubicBezTo>
                  <a:cubicBezTo>
                    <a:pt x="1526407" y="1317538"/>
                    <a:pt x="1508482" y="1311694"/>
                    <a:pt x="1490424" y="1309416"/>
                  </a:cubicBezTo>
                  <a:cubicBezTo>
                    <a:pt x="1463337" y="1305999"/>
                    <a:pt x="1435952" y="1310606"/>
                    <a:pt x="1411730" y="1322319"/>
                  </a:cubicBezTo>
                  <a:lnTo>
                    <a:pt x="1381462" y="1342887"/>
                  </a:lnTo>
                  <a:lnTo>
                    <a:pt x="1122823" y="1193562"/>
                  </a:lnTo>
                  <a:lnTo>
                    <a:pt x="1127939" y="1168077"/>
                  </a:lnTo>
                  <a:cubicBezTo>
                    <a:pt x="1127939" y="1109990"/>
                    <a:pt x="1092822" y="1060151"/>
                    <a:pt x="1042774" y="1038862"/>
                  </a:cubicBezTo>
                  <a:lnTo>
                    <a:pt x="1033512" y="1036982"/>
                  </a:lnTo>
                  <a:lnTo>
                    <a:pt x="1033512" y="740503"/>
                  </a:lnTo>
                  <a:lnTo>
                    <a:pt x="1042774" y="738623"/>
                  </a:lnTo>
                  <a:cubicBezTo>
                    <a:pt x="1092822" y="717334"/>
                    <a:pt x="1127939" y="667495"/>
                    <a:pt x="1127939" y="609407"/>
                  </a:cubicBezTo>
                  <a:cubicBezTo>
                    <a:pt x="1127939" y="531957"/>
                    <a:pt x="1065508" y="469171"/>
                    <a:pt x="988496" y="469171"/>
                  </a:cubicBezTo>
                  <a:close/>
                  <a:moveTo>
                    <a:pt x="988578" y="0"/>
                  </a:moveTo>
                  <a:lnTo>
                    <a:pt x="1977155" y="1710241"/>
                  </a:lnTo>
                  <a:lnTo>
                    <a:pt x="0" y="171024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sp>
        <p:nvSpPr>
          <p:cNvPr id="61" name="テキスト ボックス 60"/>
          <p:cNvSpPr txBox="1"/>
          <p:nvPr/>
        </p:nvSpPr>
        <p:spPr>
          <a:xfrm>
            <a:off x="7256057" y="1923943"/>
            <a:ext cx="1443044" cy="276999"/>
          </a:xfrm>
          <a:prstGeom prst="rect">
            <a:avLst/>
          </a:prstGeom>
          <a:noFill/>
        </p:spPr>
        <p:txBody>
          <a:bodyPr wrap="square" rtlCol="0">
            <a:spAutoFit/>
          </a:bodyPr>
          <a:lstStyle/>
          <a:p>
            <a:r>
              <a:rPr kumimoji="1" lang="en-US" altLang="ja-JP" sz="1200" dirty="0" smtClean="0"/>
              <a:t>RADIUS</a:t>
            </a:r>
            <a:r>
              <a:rPr kumimoji="1" lang="ja-JP" altLang="en-US" sz="1200" dirty="0"/>
              <a:t>サーバ</a:t>
            </a:r>
          </a:p>
        </p:txBody>
      </p:sp>
      <p:sp>
        <p:nvSpPr>
          <p:cNvPr id="62" name="テキスト ボックス 61"/>
          <p:cNvSpPr txBox="1"/>
          <p:nvPr/>
        </p:nvSpPr>
        <p:spPr>
          <a:xfrm>
            <a:off x="5322588" y="3116497"/>
            <a:ext cx="894530" cy="276999"/>
          </a:xfrm>
          <a:prstGeom prst="rect">
            <a:avLst/>
          </a:prstGeom>
          <a:noFill/>
        </p:spPr>
        <p:txBody>
          <a:bodyPr wrap="square" rtlCol="0">
            <a:spAutoFit/>
          </a:bodyPr>
          <a:lstStyle/>
          <a:p>
            <a:pPr algn="ctr"/>
            <a:r>
              <a:rPr kumimoji="1" lang="ja-JP" altLang="en-US" sz="1200" dirty="0" smtClean="0"/>
              <a:t>変換</a:t>
            </a:r>
            <a:endParaRPr kumimoji="1" lang="ja-JP" altLang="en-US" sz="1200" dirty="0"/>
          </a:p>
        </p:txBody>
      </p:sp>
      <p:sp>
        <p:nvSpPr>
          <p:cNvPr id="63" name="左右矢印 62"/>
          <p:cNvSpPr/>
          <p:nvPr/>
        </p:nvSpPr>
        <p:spPr>
          <a:xfrm>
            <a:off x="4850917" y="2642001"/>
            <a:ext cx="1837873" cy="375831"/>
          </a:xfrm>
          <a:prstGeom prst="leftRightArrow">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64" name="テキスト ボックス 63"/>
          <p:cNvSpPr txBox="1"/>
          <p:nvPr/>
        </p:nvSpPr>
        <p:spPr>
          <a:xfrm>
            <a:off x="5322588" y="2687830"/>
            <a:ext cx="894530" cy="276999"/>
          </a:xfrm>
          <a:prstGeom prst="rect">
            <a:avLst/>
          </a:prstGeom>
          <a:noFill/>
        </p:spPr>
        <p:txBody>
          <a:bodyPr wrap="square" rtlCol="0">
            <a:spAutoFit/>
          </a:bodyPr>
          <a:lstStyle/>
          <a:p>
            <a:pPr algn="ctr"/>
            <a:r>
              <a:rPr kumimoji="1" lang="ja-JP" altLang="en-US" sz="1200" dirty="0"/>
              <a:t>載せ変え</a:t>
            </a:r>
          </a:p>
        </p:txBody>
      </p:sp>
      <p:grpSp>
        <p:nvGrpSpPr>
          <p:cNvPr id="65" name="グループ化 64"/>
          <p:cNvGrpSpPr>
            <a:grpSpLocks noChangeAspect="1"/>
          </p:cNvGrpSpPr>
          <p:nvPr/>
        </p:nvGrpSpPr>
        <p:grpSpPr>
          <a:xfrm>
            <a:off x="5819736" y="1624912"/>
            <a:ext cx="344617" cy="342207"/>
            <a:chOff x="1492840" y="688334"/>
            <a:chExt cx="1419758" cy="1409832"/>
          </a:xfrm>
        </p:grpSpPr>
        <p:sp>
          <p:nvSpPr>
            <p:cNvPr id="66" name="正方形/長方形 65"/>
            <p:cNvSpPr/>
            <p:nvPr/>
          </p:nvSpPr>
          <p:spPr>
            <a:xfrm>
              <a:off x="1492840" y="688334"/>
              <a:ext cx="1419758" cy="1409832"/>
            </a:xfrm>
            <a:prstGeom prst="rect">
              <a:avLst/>
            </a:prstGeom>
            <a:solidFill>
              <a:schemeClr val="tx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67" name="フリーフォーム 66"/>
            <p:cNvSpPr>
              <a:spLocks noChangeAspect="1"/>
            </p:cNvSpPr>
            <p:nvPr/>
          </p:nvSpPr>
          <p:spPr>
            <a:xfrm>
              <a:off x="1492840" y="688334"/>
              <a:ext cx="1419758" cy="1409832"/>
            </a:xfrm>
            <a:custGeom>
              <a:avLst/>
              <a:gdLst>
                <a:gd name="connsiteX0" fmla="*/ 1101774 w 1440493"/>
                <a:gd name="connsiteY0" fmla="*/ 1174886 h 1440000"/>
                <a:gd name="connsiteX1" fmla="*/ 1152530 w 1440493"/>
                <a:gd name="connsiteY1" fmla="*/ 1225642 h 1440000"/>
                <a:gd name="connsiteX2" fmla="*/ 1152874 w 1440493"/>
                <a:gd name="connsiteY2" fmla="*/ 1225642 h 1440000"/>
                <a:gd name="connsiteX3" fmla="*/ 1160851 w 1440493"/>
                <a:gd name="connsiteY3" fmla="*/ 1265155 h 1440000"/>
                <a:gd name="connsiteX4" fmla="*/ 1162643 w 1440493"/>
                <a:gd name="connsiteY4" fmla="*/ 1267812 h 1440000"/>
                <a:gd name="connsiteX5" fmla="*/ 1153896 w 1440493"/>
                <a:gd name="connsiteY5" fmla="*/ 1280137 h 1440000"/>
                <a:gd name="connsiteX6" fmla="*/ 1100655 w 1440493"/>
                <a:gd name="connsiteY6" fmla="*/ 1301042 h 1440000"/>
                <a:gd name="connsiteX7" fmla="*/ 1048058 w 1440493"/>
                <a:gd name="connsiteY7" fmla="*/ 1278567 h 1440000"/>
                <a:gd name="connsiteX8" fmla="*/ 1040901 w 1440493"/>
                <a:gd name="connsiteY8" fmla="*/ 1267819 h 1440000"/>
                <a:gd name="connsiteX9" fmla="*/ 1042697 w 1440493"/>
                <a:gd name="connsiteY9" fmla="*/ 1265155 h 1440000"/>
                <a:gd name="connsiteX10" fmla="*/ 1050674 w 1440493"/>
                <a:gd name="connsiteY10" fmla="*/ 1225642 h 1440000"/>
                <a:gd name="connsiteX11" fmla="*/ 1051018 w 1440493"/>
                <a:gd name="connsiteY11" fmla="*/ 1225642 h 1440000"/>
                <a:gd name="connsiteX12" fmla="*/ 1101774 w 1440493"/>
                <a:gd name="connsiteY12" fmla="*/ 1174886 h 1440000"/>
                <a:gd name="connsiteX13" fmla="*/ 796552 w 1440493"/>
                <a:gd name="connsiteY13" fmla="*/ 1174886 h 1440000"/>
                <a:gd name="connsiteX14" fmla="*/ 847308 w 1440493"/>
                <a:gd name="connsiteY14" fmla="*/ 1225642 h 1440000"/>
                <a:gd name="connsiteX15" fmla="*/ 847652 w 1440493"/>
                <a:gd name="connsiteY15" fmla="*/ 1225642 h 1440000"/>
                <a:gd name="connsiteX16" fmla="*/ 855629 w 1440493"/>
                <a:gd name="connsiteY16" fmla="*/ 1265155 h 1440000"/>
                <a:gd name="connsiteX17" fmla="*/ 857421 w 1440493"/>
                <a:gd name="connsiteY17" fmla="*/ 1267812 h 1440000"/>
                <a:gd name="connsiteX18" fmla="*/ 848674 w 1440493"/>
                <a:gd name="connsiteY18" fmla="*/ 1280137 h 1440000"/>
                <a:gd name="connsiteX19" fmla="*/ 795433 w 1440493"/>
                <a:gd name="connsiteY19" fmla="*/ 1301042 h 1440000"/>
                <a:gd name="connsiteX20" fmla="*/ 742836 w 1440493"/>
                <a:gd name="connsiteY20" fmla="*/ 1278567 h 1440000"/>
                <a:gd name="connsiteX21" fmla="*/ 735678 w 1440493"/>
                <a:gd name="connsiteY21" fmla="*/ 1267818 h 1440000"/>
                <a:gd name="connsiteX22" fmla="*/ 737474 w 1440493"/>
                <a:gd name="connsiteY22" fmla="*/ 1265155 h 1440000"/>
                <a:gd name="connsiteX23" fmla="*/ 745451 w 1440493"/>
                <a:gd name="connsiteY23" fmla="*/ 1225642 h 1440000"/>
                <a:gd name="connsiteX24" fmla="*/ 745796 w 1440493"/>
                <a:gd name="connsiteY24" fmla="*/ 1225642 h 1440000"/>
                <a:gd name="connsiteX25" fmla="*/ 796552 w 1440493"/>
                <a:gd name="connsiteY25" fmla="*/ 1174886 h 1440000"/>
                <a:gd name="connsiteX26" fmla="*/ 491329 w 1440493"/>
                <a:gd name="connsiteY26" fmla="*/ 1174886 h 1440000"/>
                <a:gd name="connsiteX27" fmla="*/ 542085 w 1440493"/>
                <a:gd name="connsiteY27" fmla="*/ 1225642 h 1440000"/>
                <a:gd name="connsiteX28" fmla="*/ 542429 w 1440493"/>
                <a:gd name="connsiteY28" fmla="*/ 1225642 h 1440000"/>
                <a:gd name="connsiteX29" fmla="*/ 550406 w 1440493"/>
                <a:gd name="connsiteY29" fmla="*/ 1265155 h 1440000"/>
                <a:gd name="connsiteX30" fmla="*/ 552198 w 1440493"/>
                <a:gd name="connsiteY30" fmla="*/ 1267812 h 1440000"/>
                <a:gd name="connsiteX31" fmla="*/ 543451 w 1440493"/>
                <a:gd name="connsiteY31" fmla="*/ 1280137 h 1440000"/>
                <a:gd name="connsiteX32" fmla="*/ 490210 w 1440493"/>
                <a:gd name="connsiteY32" fmla="*/ 1301042 h 1440000"/>
                <a:gd name="connsiteX33" fmla="*/ 437613 w 1440493"/>
                <a:gd name="connsiteY33" fmla="*/ 1278567 h 1440000"/>
                <a:gd name="connsiteX34" fmla="*/ 430456 w 1440493"/>
                <a:gd name="connsiteY34" fmla="*/ 1267819 h 1440000"/>
                <a:gd name="connsiteX35" fmla="*/ 432252 w 1440493"/>
                <a:gd name="connsiteY35" fmla="*/ 1265155 h 1440000"/>
                <a:gd name="connsiteX36" fmla="*/ 440229 w 1440493"/>
                <a:gd name="connsiteY36" fmla="*/ 1225642 h 1440000"/>
                <a:gd name="connsiteX37" fmla="*/ 440573 w 1440493"/>
                <a:gd name="connsiteY37" fmla="*/ 1225642 h 1440000"/>
                <a:gd name="connsiteX38" fmla="*/ 491329 w 1440493"/>
                <a:gd name="connsiteY38" fmla="*/ 1174886 h 1440000"/>
                <a:gd name="connsiteX39" fmla="*/ 186107 w 1440493"/>
                <a:gd name="connsiteY39" fmla="*/ 1174886 h 1440000"/>
                <a:gd name="connsiteX40" fmla="*/ 236863 w 1440493"/>
                <a:gd name="connsiteY40" fmla="*/ 1225642 h 1440000"/>
                <a:gd name="connsiteX41" fmla="*/ 237207 w 1440493"/>
                <a:gd name="connsiteY41" fmla="*/ 1225642 h 1440000"/>
                <a:gd name="connsiteX42" fmla="*/ 245184 w 1440493"/>
                <a:gd name="connsiteY42" fmla="*/ 1265155 h 1440000"/>
                <a:gd name="connsiteX43" fmla="*/ 246976 w 1440493"/>
                <a:gd name="connsiteY43" fmla="*/ 1267812 h 1440000"/>
                <a:gd name="connsiteX44" fmla="*/ 238229 w 1440493"/>
                <a:gd name="connsiteY44" fmla="*/ 1280137 h 1440000"/>
                <a:gd name="connsiteX45" fmla="*/ 184988 w 1440493"/>
                <a:gd name="connsiteY45" fmla="*/ 1301042 h 1440000"/>
                <a:gd name="connsiteX46" fmla="*/ 110699 w 1440493"/>
                <a:gd name="connsiteY46" fmla="*/ 1225642 h 1440000"/>
                <a:gd name="connsiteX47" fmla="*/ 135351 w 1440493"/>
                <a:gd name="connsiteY47" fmla="*/ 1225642 h 1440000"/>
                <a:gd name="connsiteX48" fmla="*/ 186107 w 1440493"/>
                <a:gd name="connsiteY48" fmla="*/ 1174886 h 1440000"/>
                <a:gd name="connsiteX49" fmla="*/ 948044 w 1440493"/>
                <a:gd name="connsiteY49" fmla="*/ 1150242 h 1440000"/>
                <a:gd name="connsiteX50" fmla="*/ 1001285 w 1440493"/>
                <a:gd name="connsiteY50" fmla="*/ 1171147 h 1440000"/>
                <a:gd name="connsiteX51" fmla="*/ 1010032 w 1440493"/>
                <a:gd name="connsiteY51" fmla="*/ 1183472 h 1440000"/>
                <a:gd name="connsiteX52" fmla="*/ 1008240 w 1440493"/>
                <a:gd name="connsiteY52" fmla="*/ 1186129 h 1440000"/>
                <a:gd name="connsiteX53" fmla="*/ 1000263 w 1440493"/>
                <a:gd name="connsiteY53" fmla="*/ 1225642 h 1440000"/>
                <a:gd name="connsiteX54" fmla="*/ 999919 w 1440493"/>
                <a:gd name="connsiteY54" fmla="*/ 1225642 h 1440000"/>
                <a:gd name="connsiteX55" fmla="*/ 949163 w 1440493"/>
                <a:gd name="connsiteY55" fmla="*/ 1276398 h 1440000"/>
                <a:gd name="connsiteX56" fmla="*/ 898407 w 1440493"/>
                <a:gd name="connsiteY56" fmla="*/ 1225642 h 1440000"/>
                <a:gd name="connsiteX57" fmla="*/ 898063 w 1440493"/>
                <a:gd name="connsiteY57" fmla="*/ 1225642 h 1440000"/>
                <a:gd name="connsiteX58" fmla="*/ 890086 w 1440493"/>
                <a:gd name="connsiteY58" fmla="*/ 1186129 h 1440000"/>
                <a:gd name="connsiteX59" fmla="*/ 888290 w 1440493"/>
                <a:gd name="connsiteY59" fmla="*/ 1183465 h 1440000"/>
                <a:gd name="connsiteX60" fmla="*/ 895447 w 1440493"/>
                <a:gd name="connsiteY60" fmla="*/ 1172718 h 1440000"/>
                <a:gd name="connsiteX61" fmla="*/ 948044 w 1440493"/>
                <a:gd name="connsiteY61" fmla="*/ 1150242 h 1440000"/>
                <a:gd name="connsiteX62" fmla="*/ 642821 w 1440493"/>
                <a:gd name="connsiteY62" fmla="*/ 1150242 h 1440000"/>
                <a:gd name="connsiteX63" fmla="*/ 696062 w 1440493"/>
                <a:gd name="connsiteY63" fmla="*/ 1171147 h 1440000"/>
                <a:gd name="connsiteX64" fmla="*/ 704809 w 1440493"/>
                <a:gd name="connsiteY64" fmla="*/ 1183473 h 1440000"/>
                <a:gd name="connsiteX65" fmla="*/ 703018 w 1440493"/>
                <a:gd name="connsiteY65" fmla="*/ 1186129 h 1440000"/>
                <a:gd name="connsiteX66" fmla="*/ 695041 w 1440493"/>
                <a:gd name="connsiteY66" fmla="*/ 1225642 h 1440000"/>
                <a:gd name="connsiteX67" fmla="*/ 694696 w 1440493"/>
                <a:gd name="connsiteY67" fmla="*/ 1225642 h 1440000"/>
                <a:gd name="connsiteX68" fmla="*/ 643940 w 1440493"/>
                <a:gd name="connsiteY68" fmla="*/ 1276398 h 1440000"/>
                <a:gd name="connsiteX69" fmla="*/ 593184 w 1440493"/>
                <a:gd name="connsiteY69" fmla="*/ 1225642 h 1440000"/>
                <a:gd name="connsiteX70" fmla="*/ 592840 w 1440493"/>
                <a:gd name="connsiteY70" fmla="*/ 1225642 h 1440000"/>
                <a:gd name="connsiteX71" fmla="*/ 584863 w 1440493"/>
                <a:gd name="connsiteY71" fmla="*/ 1186129 h 1440000"/>
                <a:gd name="connsiteX72" fmla="*/ 583067 w 1440493"/>
                <a:gd name="connsiteY72" fmla="*/ 1183465 h 1440000"/>
                <a:gd name="connsiteX73" fmla="*/ 590224 w 1440493"/>
                <a:gd name="connsiteY73" fmla="*/ 1172718 h 1440000"/>
                <a:gd name="connsiteX74" fmla="*/ 642821 w 1440493"/>
                <a:gd name="connsiteY74" fmla="*/ 1150242 h 1440000"/>
                <a:gd name="connsiteX75" fmla="*/ 337599 w 1440493"/>
                <a:gd name="connsiteY75" fmla="*/ 1150242 h 1440000"/>
                <a:gd name="connsiteX76" fmla="*/ 390840 w 1440493"/>
                <a:gd name="connsiteY76" fmla="*/ 1171147 h 1440000"/>
                <a:gd name="connsiteX77" fmla="*/ 399587 w 1440493"/>
                <a:gd name="connsiteY77" fmla="*/ 1183472 h 1440000"/>
                <a:gd name="connsiteX78" fmla="*/ 397795 w 1440493"/>
                <a:gd name="connsiteY78" fmla="*/ 1186129 h 1440000"/>
                <a:gd name="connsiteX79" fmla="*/ 389818 w 1440493"/>
                <a:gd name="connsiteY79" fmla="*/ 1225642 h 1440000"/>
                <a:gd name="connsiteX80" fmla="*/ 389474 w 1440493"/>
                <a:gd name="connsiteY80" fmla="*/ 1225642 h 1440000"/>
                <a:gd name="connsiteX81" fmla="*/ 338718 w 1440493"/>
                <a:gd name="connsiteY81" fmla="*/ 1276398 h 1440000"/>
                <a:gd name="connsiteX82" fmla="*/ 287962 w 1440493"/>
                <a:gd name="connsiteY82" fmla="*/ 1225642 h 1440000"/>
                <a:gd name="connsiteX83" fmla="*/ 287618 w 1440493"/>
                <a:gd name="connsiteY83" fmla="*/ 1225642 h 1440000"/>
                <a:gd name="connsiteX84" fmla="*/ 279641 w 1440493"/>
                <a:gd name="connsiteY84" fmla="*/ 1186129 h 1440000"/>
                <a:gd name="connsiteX85" fmla="*/ 277845 w 1440493"/>
                <a:gd name="connsiteY85" fmla="*/ 1183465 h 1440000"/>
                <a:gd name="connsiteX86" fmla="*/ 285002 w 1440493"/>
                <a:gd name="connsiteY86" fmla="*/ 1172718 h 1440000"/>
                <a:gd name="connsiteX87" fmla="*/ 337599 w 1440493"/>
                <a:gd name="connsiteY87" fmla="*/ 1150242 h 1440000"/>
                <a:gd name="connsiteX88" fmla="*/ 186107 w 1440493"/>
                <a:gd name="connsiteY88" fmla="*/ 1124131 h 1440000"/>
                <a:gd name="connsiteX89" fmla="*/ 84596 w 1440493"/>
                <a:gd name="connsiteY89" fmla="*/ 1225642 h 1440000"/>
                <a:gd name="connsiteX90" fmla="*/ 184600 w 1440493"/>
                <a:gd name="connsiteY90" fmla="*/ 1327142 h 1440000"/>
                <a:gd name="connsiteX91" fmla="*/ 256270 w 1440493"/>
                <a:gd name="connsiteY91" fmla="*/ 1299001 h 1440000"/>
                <a:gd name="connsiteX92" fmla="*/ 262288 w 1440493"/>
                <a:gd name="connsiteY92" fmla="*/ 1290522 h 1440000"/>
                <a:gd name="connsiteX93" fmla="*/ 266939 w 1440493"/>
                <a:gd name="connsiteY93" fmla="*/ 1297421 h 1440000"/>
                <a:gd name="connsiteX94" fmla="*/ 338718 w 1440493"/>
                <a:gd name="connsiteY94" fmla="*/ 1327153 h 1440000"/>
                <a:gd name="connsiteX95" fmla="*/ 410497 w 1440493"/>
                <a:gd name="connsiteY95" fmla="*/ 1297421 h 1440000"/>
                <a:gd name="connsiteX96" fmla="*/ 414964 w 1440493"/>
                <a:gd name="connsiteY96" fmla="*/ 1290797 h 1440000"/>
                <a:gd name="connsiteX97" fmla="*/ 419019 w 1440493"/>
                <a:gd name="connsiteY97" fmla="*/ 1296886 h 1440000"/>
                <a:gd name="connsiteX98" fmla="*/ 489822 w 1440493"/>
                <a:gd name="connsiteY98" fmla="*/ 1327142 h 1440000"/>
                <a:gd name="connsiteX99" fmla="*/ 561492 w 1440493"/>
                <a:gd name="connsiteY99" fmla="*/ 1299001 h 1440000"/>
                <a:gd name="connsiteX100" fmla="*/ 567510 w 1440493"/>
                <a:gd name="connsiteY100" fmla="*/ 1290522 h 1440000"/>
                <a:gd name="connsiteX101" fmla="*/ 572161 w 1440493"/>
                <a:gd name="connsiteY101" fmla="*/ 1297421 h 1440000"/>
                <a:gd name="connsiteX102" fmla="*/ 643940 w 1440493"/>
                <a:gd name="connsiteY102" fmla="*/ 1327153 h 1440000"/>
                <a:gd name="connsiteX103" fmla="*/ 715719 w 1440493"/>
                <a:gd name="connsiteY103" fmla="*/ 1297421 h 1440000"/>
                <a:gd name="connsiteX104" fmla="*/ 720186 w 1440493"/>
                <a:gd name="connsiteY104" fmla="*/ 1290796 h 1440000"/>
                <a:gd name="connsiteX105" fmla="*/ 724242 w 1440493"/>
                <a:gd name="connsiteY105" fmla="*/ 1296886 h 1440000"/>
                <a:gd name="connsiteX106" fmla="*/ 795045 w 1440493"/>
                <a:gd name="connsiteY106" fmla="*/ 1327142 h 1440000"/>
                <a:gd name="connsiteX107" fmla="*/ 866715 w 1440493"/>
                <a:gd name="connsiteY107" fmla="*/ 1299001 h 1440000"/>
                <a:gd name="connsiteX108" fmla="*/ 872733 w 1440493"/>
                <a:gd name="connsiteY108" fmla="*/ 1290522 h 1440000"/>
                <a:gd name="connsiteX109" fmla="*/ 877384 w 1440493"/>
                <a:gd name="connsiteY109" fmla="*/ 1297421 h 1440000"/>
                <a:gd name="connsiteX110" fmla="*/ 949163 w 1440493"/>
                <a:gd name="connsiteY110" fmla="*/ 1327153 h 1440000"/>
                <a:gd name="connsiteX111" fmla="*/ 1020942 w 1440493"/>
                <a:gd name="connsiteY111" fmla="*/ 1297421 h 1440000"/>
                <a:gd name="connsiteX112" fmla="*/ 1025409 w 1440493"/>
                <a:gd name="connsiteY112" fmla="*/ 1290797 h 1440000"/>
                <a:gd name="connsiteX113" fmla="*/ 1029464 w 1440493"/>
                <a:gd name="connsiteY113" fmla="*/ 1296886 h 1440000"/>
                <a:gd name="connsiteX114" fmla="*/ 1100267 w 1440493"/>
                <a:gd name="connsiteY114" fmla="*/ 1327142 h 1440000"/>
                <a:gd name="connsiteX115" fmla="*/ 1171937 w 1440493"/>
                <a:gd name="connsiteY115" fmla="*/ 1299001 h 1440000"/>
                <a:gd name="connsiteX116" fmla="*/ 1177955 w 1440493"/>
                <a:gd name="connsiteY116" fmla="*/ 1290522 h 1440000"/>
                <a:gd name="connsiteX117" fmla="*/ 1182606 w 1440493"/>
                <a:gd name="connsiteY117" fmla="*/ 1297421 h 1440000"/>
                <a:gd name="connsiteX118" fmla="*/ 1254385 w 1440493"/>
                <a:gd name="connsiteY118" fmla="*/ 1327153 h 1440000"/>
                <a:gd name="connsiteX119" fmla="*/ 1355896 w 1440493"/>
                <a:gd name="connsiteY119" fmla="*/ 1225642 h 1440000"/>
                <a:gd name="connsiteX120" fmla="*/ 1305141 w 1440493"/>
                <a:gd name="connsiteY120" fmla="*/ 1225642 h 1440000"/>
                <a:gd name="connsiteX121" fmla="*/ 1254385 w 1440493"/>
                <a:gd name="connsiteY121" fmla="*/ 1276398 h 1440000"/>
                <a:gd name="connsiteX122" fmla="*/ 1203629 w 1440493"/>
                <a:gd name="connsiteY122" fmla="*/ 1225642 h 1440000"/>
                <a:gd name="connsiteX123" fmla="*/ 1203285 w 1440493"/>
                <a:gd name="connsiteY123" fmla="*/ 1225642 h 1440000"/>
                <a:gd name="connsiteX124" fmla="*/ 1195308 w 1440493"/>
                <a:gd name="connsiteY124" fmla="*/ 1186129 h 1440000"/>
                <a:gd name="connsiteX125" fmla="*/ 1193512 w 1440493"/>
                <a:gd name="connsiteY125" fmla="*/ 1183465 h 1440000"/>
                <a:gd name="connsiteX126" fmla="*/ 1200669 w 1440493"/>
                <a:gd name="connsiteY126" fmla="*/ 1172718 h 1440000"/>
                <a:gd name="connsiteX127" fmla="*/ 1253266 w 1440493"/>
                <a:gd name="connsiteY127" fmla="*/ 1150242 h 1440000"/>
                <a:gd name="connsiteX128" fmla="*/ 1329760 w 1440493"/>
                <a:gd name="connsiteY128" fmla="*/ 1223404 h 1440000"/>
                <a:gd name="connsiteX129" fmla="*/ 1355851 w 1440493"/>
                <a:gd name="connsiteY129" fmla="*/ 1222629 h 1440000"/>
                <a:gd name="connsiteX130" fmla="*/ 1252878 w 1440493"/>
                <a:gd name="connsiteY130" fmla="*/ 1124142 h 1440000"/>
                <a:gd name="connsiteX131" fmla="*/ 1182075 w 1440493"/>
                <a:gd name="connsiteY131" fmla="*/ 1154398 h 1440000"/>
                <a:gd name="connsiteX132" fmla="*/ 1178020 w 1440493"/>
                <a:gd name="connsiteY132" fmla="*/ 1160488 h 1440000"/>
                <a:gd name="connsiteX133" fmla="*/ 1173553 w 1440493"/>
                <a:gd name="connsiteY133" fmla="*/ 1153863 h 1440000"/>
                <a:gd name="connsiteX134" fmla="*/ 1101774 w 1440493"/>
                <a:gd name="connsiteY134" fmla="*/ 1124131 h 1440000"/>
                <a:gd name="connsiteX135" fmla="*/ 1029995 w 1440493"/>
                <a:gd name="connsiteY135" fmla="*/ 1153863 h 1440000"/>
                <a:gd name="connsiteX136" fmla="*/ 1025344 w 1440493"/>
                <a:gd name="connsiteY136" fmla="*/ 1160762 h 1440000"/>
                <a:gd name="connsiteX137" fmla="*/ 1019326 w 1440493"/>
                <a:gd name="connsiteY137" fmla="*/ 1152283 h 1440000"/>
                <a:gd name="connsiteX138" fmla="*/ 947656 w 1440493"/>
                <a:gd name="connsiteY138" fmla="*/ 1124142 h 1440000"/>
                <a:gd name="connsiteX139" fmla="*/ 876853 w 1440493"/>
                <a:gd name="connsiteY139" fmla="*/ 1154398 h 1440000"/>
                <a:gd name="connsiteX140" fmla="*/ 872798 w 1440493"/>
                <a:gd name="connsiteY140" fmla="*/ 1160488 h 1440000"/>
                <a:gd name="connsiteX141" fmla="*/ 868331 w 1440493"/>
                <a:gd name="connsiteY141" fmla="*/ 1153863 h 1440000"/>
                <a:gd name="connsiteX142" fmla="*/ 796552 w 1440493"/>
                <a:gd name="connsiteY142" fmla="*/ 1124131 h 1440000"/>
                <a:gd name="connsiteX143" fmla="*/ 724773 w 1440493"/>
                <a:gd name="connsiteY143" fmla="*/ 1153863 h 1440000"/>
                <a:gd name="connsiteX144" fmla="*/ 720121 w 1440493"/>
                <a:gd name="connsiteY144" fmla="*/ 1160763 h 1440000"/>
                <a:gd name="connsiteX145" fmla="*/ 714103 w 1440493"/>
                <a:gd name="connsiteY145" fmla="*/ 1152283 h 1440000"/>
                <a:gd name="connsiteX146" fmla="*/ 642433 w 1440493"/>
                <a:gd name="connsiteY146" fmla="*/ 1124142 h 1440000"/>
                <a:gd name="connsiteX147" fmla="*/ 571630 w 1440493"/>
                <a:gd name="connsiteY147" fmla="*/ 1154398 h 1440000"/>
                <a:gd name="connsiteX148" fmla="*/ 567575 w 1440493"/>
                <a:gd name="connsiteY148" fmla="*/ 1160488 h 1440000"/>
                <a:gd name="connsiteX149" fmla="*/ 563108 w 1440493"/>
                <a:gd name="connsiteY149" fmla="*/ 1153863 h 1440000"/>
                <a:gd name="connsiteX150" fmla="*/ 491329 w 1440493"/>
                <a:gd name="connsiteY150" fmla="*/ 1124131 h 1440000"/>
                <a:gd name="connsiteX151" fmla="*/ 419550 w 1440493"/>
                <a:gd name="connsiteY151" fmla="*/ 1153863 h 1440000"/>
                <a:gd name="connsiteX152" fmla="*/ 414899 w 1440493"/>
                <a:gd name="connsiteY152" fmla="*/ 1160762 h 1440000"/>
                <a:gd name="connsiteX153" fmla="*/ 408881 w 1440493"/>
                <a:gd name="connsiteY153" fmla="*/ 1152283 h 1440000"/>
                <a:gd name="connsiteX154" fmla="*/ 337211 w 1440493"/>
                <a:gd name="connsiteY154" fmla="*/ 1124142 h 1440000"/>
                <a:gd name="connsiteX155" fmla="*/ 266408 w 1440493"/>
                <a:gd name="connsiteY155" fmla="*/ 1154398 h 1440000"/>
                <a:gd name="connsiteX156" fmla="*/ 262353 w 1440493"/>
                <a:gd name="connsiteY156" fmla="*/ 1160488 h 1440000"/>
                <a:gd name="connsiteX157" fmla="*/ 257886 w 1440493"/>
                <a:gd name="connsiteY157" fmla="*/ 1153863 h 1440000"/>
                <a:gd name="connsiteX158" fmla="*/ 186107 w 1440493"/>
                <a:gd name="connsiteY158" fmla="*/ 1124131 h 1440000"/>
                <a:gd name="connsiteX159" fmla="*/ 725458 w 1440493"/>
                <a:gd name="connsiteY159" fmla="*/ 642022 h 1440000"/>
                <a:gd name="connsiteX160" fmla="*/ 591694 w 1440493"/>
                <a:gd name="connsiteY160" fmla="*/ 775786 h 1440000"/>
                <a:gd name="connsiteX161" fmla="*/ 591694 w 1440493"/>
                <a:gd name="connsiteY161" fmla="*/ 824725 h 1440000"/>
                <a:gd name="connsiteX162" fmla="*/ 640633 w 1440493"/>
                <a:gd name="connsiteY162" fmla="*/ 824725 h 1440000"/>
                <a:gd name="connsiteX163" fmla="*/ 694877 w 1440493"/>
                <a:gd name="connsiteY163" fmla="*/ 770480 h 1440000"/>
                <a:gd name="connsiteX164" fmla="*/ 694877 w 1440493"/>
                <a:gd name="connsiteY164" fmla="*/ 1010570 h 1440000"/>
                <a:gd name="connsiteX165" fmla="*/ 725018 w 1440493"/>
                <a:gd name="connsiteY165" fmla="*/ 1040711 h 1440000"/>
                <a:gd name="connsiteX166" fmla="*/ 725018 w 1440493"/>
                <a:gd name="connsiteY166" fmla="*/ 1040712 h 1440000"/>
                <a:gd name="connsiteX167" fmla="*/ 755160 w 1440493"/>
                <a:gd name="connsiteY167" fmla="*/ 1010570 h 1440000"/>
                <a:gd name="connsiteX168" fmla="*/ 755160 w 1440493"/>
                <a:gd name="connsiteY168" fmla="*/ 769369 h 1440000"/>
                <a:gd name="connsiteX169" fmla="*/ 810515 w 1440493"/>
                <a:gd name="connsiteY169" fmla="*/ 824725 h 1440000"/>
                <a:gd name="connsiteX170" fmla="*/ 859454 w 1440493"/>
                <a:gd name="connsiteY170" fmla="*/ 824725 h 1440000"/>
                <a:gd name="connsiteX171" fmla="*/ 869590 w 1440493"/>
                <a:gd name="connsiteY171" fmla="*/ 800255 h 1440000"/>
                <a:gd name="connsiteX172" fmla="*/ 859454 w 1440493"/>
                <a:gd name="connsiteY172" fmla="*/ 775786 h 1440000"/>
                <a:gd name="connsiteX173" fmla="*/ 725690 w 1440493"/>
                <a:gd name="connsiteY173" fmla="*/ 642022 h 1440000"/>
                <a:gd name="connsiteX174" fmla="*/ 725574 w 1440493"/>
                <a:gd name="connsiteY174" fmla="*/ 642138 h 1440000"/>
                <a:gd name="connsiteX175" fmla="*/ 936833 w 1440493"/>
                <a:gd name="connsiteY175" fmla="*/ 579699 h 1440000"/>
                <a:gd name="connsiteX176" fmla="*/ 936833 w 1440493"/>
                <a:gd name="connsiteY176" fmla="*/ 579863 h 1440000"/>
                <a:gd name="connsiteX177" fmla="*/ 936669 w 1440493"/>
                <a:gd name="connsiteY177" fmla="*/ 579863 h 1440000"/>
                <a:gd name="connsiteX178" fmla="*/ 936669 w 1440493"/>
                <a:gd name="connsiteY178" fmla="*/ 769034 h 1440000"/>
                <a:gd name="connsiteX179" fmla="*/ 971274 w 1440493"/>
                <a:gd name="connsiteY179" fmla="*/ 803639 h 1440000"/>
                <a:gd name="connsiteX180" fmla="*/ 1005879 w 1440493"/>
                <a:gd name="connsiteY180" fmla="*/ 769034 h 1440000"/>
                <a:gd name="connsiteX181" fmla="*/ 1005879 w 1440493"/>
                <a:gd name="connsiteY181" fmla="*/ 692321 h 1440000"/>
                <a:gd name="connsiteX182" fmla="*/ 1175648 w 1440493"/>
                <a:gd name="connsiteY182" fmla="*/ 862090 h 1440000"/>
                <a:gd name="connsiteX183" fmla="*/ 1218274 w 1440493"/>
                <a:gd name="connsiteY183" fmla="*/ 862090 h 1440000"/>
                <a:gd name="connsiteX184" fmla="*/ 1218274 w 1440493"/>
                <a:gd name="connsiteY184" fmla="*/ 862090 h 1440000"/>
                <a:gd name="connsiteX185" fmla="*/ 1218274 w 1440493"/>
                <a:gd name="connsiteY185" fmla="*/ 819463 h 1440000"/>
                <a:gd name="connsiteX186" fmla="*/ 1047720 w 1440493"/>
                <a:gd name="connsiteY186" fmla="*/ 648909 h 1440000"/>
                <a:gd name="connsiteX187" fmla="*/ 1126004 w 1440493"/>
                <a:gd name="connsiteY187" fmla="*/ 648909 h 1440000"/>
                <a:gd name="connsiteX188" fmla="*/ 1160609 w 1440493"/>
                <a:gd name="connsiteY188" fmla="*/ 614304 h 1440000"/>
                <a:gd name="connsiteX189" fmla="*/ 1150473 w 1440493"/>
                <a:gd name="connsiteY189" fmla="*/ 589834 h 1440000"/>
                <a:gd name="connsiteX190" fmla="*/ 1126004 w 1440493"/>
                <a:gd name="connsiteY190" fmla="*/ 579699 h 1440000"/>
                <a:gd name="connsiteX191" fmla="*/ 534254 w 1440493"/>
                <a:gd name="connsiteY191" fmla="*/ 573055 h 1440000"/>
                <a:gd name="connsiteX192" fmla="*/ 345083 w 1440493"/>
                <a:gd name="connsiteY192" fmla="*/ 573055 h 1440000"/>
                <a:gd name="connsiteX193" fmla="*/ 310478 w 1440493"/>
                <a:gd name="connsiteY193" fmla="*/ 607660 h 1440000"/>
                <a:gd name="connsiteX194" fmla="*/ 345083 w 1440493"/>
                <a:gd name="connsiteY194" fmla="*/ 642265 h 1440000"/>
                <a:gd name="connsiteX195" fmla="*/ 421796 w 1440493"/>
                <a:gd name="connsiteY195" fmla="*/ 642265 h 1440000"/>
                <a:gd name="connsiteX196" fmla="*/ 252027 w 1440493"/>
                <a:gd name="connsiteY196" fmla="*/ 812034 h 1440000"/>
                <a:gd name="connsiteX197" fmla="*/ 252027 w 1440493"/>
                <a:gd name="connsiteY197" fmla="*/ 854661 h 1440000"/>
                <a:gd name="connsiteX198" fmla="*/ 252027 w 1440493"/>
                <a:gd name="connsiteY198" fmla="*/ 854661 h 1440000"/>
                <a:gd name="connsiteX199" fmla="*/ 294653 w 1440493"/>
                <a:gd name="connsiteY199" fmla="*/ 854661 h 1440000"/>
                <a:gd name="connsiteX200" fmla="*/ 465208 w 1440493"/>
                <a:gd name="connsiteY200" fmla="*/ 684106 h 1440000"/>
                <a:gd name="connsiteX201" fmla="*/ 465208 w 1440493"/>
                <a:gd name="connsiteY201" fmla="*/ 762391 h 1440000"/>
                <a:gd name="connsiteX202" fmla="*/ 499813 w 1440493"/>
                <a:gd name="connsiteY202" fmla="*/ 796996 h 1440000"/>
                <a:gd name="connsiteX203" fmla="*/ 524282 w 1440493"/>
                <a:gd name="connsiteY203" fmla="*/ 786860 h 1440000"/>
                <a:gd name="connsiteX204" fmla="*/ 534418 w 1440493"/>
                <a:gd name="connsiteY204" fmla="*/ 762391 h 1440000"/>
                <a:gd name="connsiteX205" fmla="*/ 534418 w 1440493"/>
                <a:gd name="connsiteY205" fmla="*/ 573219 h 1440000"/>
                <a:gd name="connsiteX206" fmla="*/ 534254 w 1440493"/>
                <a:gd name="connsiteY206" fmla="*/ 573220 h 1440000"/>
                <a:gd name="connsiteX207" fmla="*/ 720085 w 1440493"/>
                <a:gd name="connsiteY207" fmla="*/ 56065 h 1440000"/>
                <a:gd name="connsiteX208" fmla="*/ 535190 w 1440493"/>
                <a:gd name="connsiteY208" fmla="*/ 240960 h 1440000"/>
                <a:gd name="connsiteX209" fmla="*/ 535190 w 1440493"/>
                <a:gd name="connsiteY209" fmla="*/ 308606 h 1440000"/>
                <a:gd name="connsiteX210" fmla="*/ 602836 w 1440493"/>
                <a:gd name="connsiteY210" fmla="*/ 308606 h 1440000"/>
                <a:gd name="connsiteX211" fmla="*/ 677815 w 1440493"/>
                <a:gd name="connsiteY211" fmla="*/ 233627 h 1440000"/>
                <a:gd name="connsiteX212" fmla="*/ 677815 w 1440493"/>
                <a:gd name="connsiteY212" fmla="*/ 565491 h 1440000"/>
                <a:gd name="connsiteX213" fmla="*/ 719478 w 1440493"/>
                <a:gd name="connsiteY213" fmla="*/ 607154 h 1440000"/>
                <a:gd name="connsiteX214" fmla="*/ 719478 w 1440493"/>
                <a:gd name="connsiteY214" fmla="*/ 607155 h 1440000"/>
                <a:gd name="connsiteX215" fmla="*/ 761141 w 1440493"/>
                <a:gd name="connsiteY215" fmla="*/ 565491 h 1440000"/>
                <a:gd name="connsiteX216" fmla="*/ 761141 w 1440493"/>
                <a:gd name="connsiteY216" fmla="*/ 232091 h 1440000"/>
                <a:gd name="connsiteX217" fmla="*/ 837656 w 1440493"/>
                <a:gd name="connsiteY217" fmla="*/ 308607 h 1440000"/>
                <a:gd name="connsiteX218" fmla="*/ 905302 w 1440493"/>
                <a:gd name="connsiteY218" fmla="*/ 308607 h 1440000"/>
                <a:gd name="connsiteX219" fmla="*/ 919312 w 1440493"/>
                <a:gd name="connsiteY219" fmla="*/ 274784 h 1440000"/>
                <a:gd name="connsiteX220" fmla="*/ 905302 w 1440493"/>
                <a:gd name="connsiteY220" fmla="*/ 240961 h 1440000"/>
                <a:gd name="connsiteX221" fmla="*/ 720406 w 1440493"/>
                <a:gd name="connsiteY221" fmla="*/ 56065 h 1440000"/>
                <a:gd name="connsiteX222" fmla="*/ 720246 w 1440493"/>
                <a:gd name="connsiteY222" fmla="*/ 56225 h 1440000"/>
                <a:gd name="connsiteX223" fmla="*/ 0 w 1440493"/>
                <a:gd name="connsiteY223" fmla="*/ 0 h 1440000"/>
                <a:gd name="connsiteX224" fmla="*/ 1440493 w 1440493"/>
                <a:gd name="connsiteY224" fmla="*/ 0 h 1440000"/>
                <a:gd name="connsiteX225" fmla="*/ 1440493 w 1440493"/>
                <a:gd name="connsiteY225" fmla="*/ 1440000 h 1440000"/>
                <a:gd name="connsiteX226" fmla="*/ 0 w 1440493"/>
                <a:gd name="connsiteY226"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440493" h="1440000">
                  <a:moveTo>
                    <a:pt x="1101774" y="1174886"/>
                  </a:moveTo>
                  <a:cubicBezTo>
                    <a:pt x="1129806" y="1174886"/>
                    <a:pt x="1152530" y="1197610"/>
                    <a:pt x="1152530" y="1225642"/>
                  </a:cubicBezTo>
                  <a:lnTo>
                    <a:pt x="1152874" y="1225642"/>
                  </a:lnTo>
                  <a:cubicBezTo>
                    <a:pt x="1152874" y="1239658"/>
                    <a:pt x="1155715" y="1253010"/>
                    <a:pt x="1160851" y="1265155"/>
                  </a:cubicBezTo>
                  <a:lnTo>
                    <a:pt x="1162643" y="1267812"/>
                  </a:lnTo>
                  <a:lnTo>
                    <a:pt x="1153896" y="1280137"/>
                  </a:lnTo>
                  <a:cubicBezTo>
                    <a:pt x="1140076" y="1293355"/>
                    <a:pt x="1121258" y="1301348"/>
                    <a:pt x="1100655" y="1301042"/>
                  </a:cubicBezTo>
                  <a:cubicBezTo>
                    <a:pt x="1080052" y="1300736"/>
                    <a:pt x="1061480" y="1292189"/>
                    <a:pt x="1048058" y="1278567"/>
                  </a:cubicBezTo>
                  <a:lnTo>
                    <a:pt x="1040901" y="1267819"/>
                  </a:lnTo>
                  <a:lnTo>
                    <a:pt x="1042697" y="1265155"/>
                  </a:lnTo>
                  <a:cubicBezTo>
                    <a:pt x="1047834" y="1253010"/>
                    <a:pt x="1050674" y="1239658"/>
                    <a:pt x="1050674" y="1225642"/>
                  </a:cubicBezTo>
                  <a:lnTo>
                    <a:pt x="1051018" y="1225642"/>
                  </a:lnTo>
                  <a:cubicBezTo>
                    <a:pt x="1051018" y="1197610"/>
                    <a:pt x="1073742" y="1174886"/>
                    <a:pt x="1101774" y="1174886"/>
                  </a:cubicBezTo>
                  <a:close/>
                  <a:moveTo>
                    <a:pt x="796552" y="1174886"/>
                  </a:moveTo>
                  <a:cubicBezTo>
                    <a:pt x="824584" y="1174886"/>
                    <a:pt x="847308" y="1197610"/>
                    <a:pt x="847308" y="1225642"/>
                  </a:cubicBezTo>
                  <a:lnTo>
                    <a:pt x="847652" y="1225642"/>
                  </a:lnTo>
                  <a:cubicBezTo>
                    <a:pt x="847652" y="1239658"/>
                    <a:pt x="850493" y="1253010"/>
                    <a:pt x="855629" y="1265155"/>
                  </a:cubicBezTo>
                  <a:lnTo>
                    <a:pt x="857421" y="1267812"/>
                  </a:lnTo>
                  <a:lnTo>
                    <a:pt x="848674" y="1280137"/>
                  </a:lnTo>
                  <a:cubicBezTo>
                    <a:pt x="834854" y="1293355"/>
                    <a:pt x="816036" y="1301348"/>
                    <a:pt x="795433" y="1301042"/>
                  </a:cubicBezTo>
                  <a:cubicBezTo>
                    <a:pt x="774830" y="1300736"/>
                    <a:pt x="756258" y="1292189"/>
                    <a:pt x="742836" y="1278567"/>
                  </a:cubicBezTo>
                  <a:lnTo>
                    <a:pt x="735678" y="1267818"/>
                  </a:lnTo>
                  <a:lnTo>
                    <a:pt x="737474" y="1265155"/>
                  </a:lnTo>
                  <a:cubicBezTo>
                    <a:pt x="742611" y="1253010"/>
                    <a:pt x="745451" y="1239658"/>
                    <a:pt x="745451" y="1225642"/>
                  </a:cubicBezTo>
                  <a:lnTo>
                    <a:pt x="745796" y="1225642"/>
                  </a:lnTo>
                  <a:cubicBezTo>
                    <a:pt x="745796" y="1197610"/>
                    <a:pt x="768520" y="1174886"/>
                    <a:pt x="796552" y="1174886"/>
                  </a:cubicBezTo>
                  <a:close/>
                  <a:moveTo>
                    <a:pt x="491329" y="1174886"/>
                  </a:moveTo>
                  <a:cubicBezTo>
                    <a:pt x="519361" y="1174886"/>
                    <a:pt x="542085" y="1197610"/>
                    <a:pt x="542085" y="1225642"/>
                  </a:cubicBezTo>
                  <a:lnTo>
                    <a:pt x="542429" y="1225642"/>
                  </a:lnTo>
                  <a:cubicBezTo>
                    <a:pt x="542429" y="1239658"/>
                    <a:pt x="545270" y="1253010"/>
                    <a:pt x="550406" y="1265155"/>
                  </a:cubicBezTo>
                  <a:lnTo>
                    <a:pt x="552198" y="1267812"/>
                  </a:lnTo>
                  <a:lnTo>
                    <a:pt x="543451" y="1280137"/>
                  </a:lnTo>
                  <a:cubicBezTo>
                    <a:pt x="529631" y="1293355"/>
                    <a:pt x="510813" y="1301348"/>
                    <a:pt x="490210" y="1301042"/>
                  </a:cubicBezTo>
                  <a:cubicBezTo>
                    <a:pt x="469607" y="1300736"/>
                    <a:pt x="451035" y="1292189"/>
                    <a:pt x="437613" y="1278567"/>
                  </a:cubicBezTo>
                  <a:lnTo>
                    <a:pt x="430456" y="1267819"/>
                  </a:lnTo>
                  <a:lnTo>
                    <a:pt x="432252" y="1265155"/>
                  </a:lnTo>
                  <a:cubicBezTo>
                    <a:pt x="437389" y="1253010"/>
                    <a:pt x="440229" y="1239658"/>
                    <a:pt x="440229" y="1225642"/>
                  </a:cubicBezTo>
                  <a:lnTo>
                    <a:pt x="440573" y="1225642"/>
                  </a:lnTo>
                  <a:cubicBezTo>
                    <a:pt x="440573" y="1197610"/>
                    <a:pt x="463297" y="1174886"/>
                    <a:pt x="491329" y="1174886"/>
                  </a:cubicBezTo>
                  <a:close/>
                  <a:moveTo>
                    <a:pt x="186107" y="1174886"/>
                  </a:moveTo>
                  <a:cubicBezTo>
                    <a:pt x="214139" y="1174886"/>
                    <a:pt x="236863" y="1197610"/>
                    <a:pt x="236863" y="1225642"/>
                  </a:cubicBezTo>
                  <a:lnTo>
                    <a:pt x="237207" y="1225642"/>
                  </a:lnTo>
                  <a:cubicBezTo>
                    <a:pt x="237207" y="1239658"/>
                    <a:pt x="240048" y="1253010"/>
                    <a:pt x="245184" y="1265155"/>
                  </a:cubicBezTo>
                  <a:lnTo>
                    <a:pt x="246976" y="1267812"/>
                  </a:lnTo>
                  <a:lnTo>
                    <a:pt x="238229" y="1280137"/>
                  </a:lnTo>
                  <a:cubicBezTo>
                    <a:pt x="224409" y="1293355"/>
                    <a:pt x="205591" y="1301348"/>
                    <a:pt x="184988" y="1301042"/>
                  </a:cubicBezTo>
                  <a:cubicBezTo>
                    <a:pt x="143782" y="1300430"/>
                    <a:pt x="110699" y="1266853"/>
                    <a:pt x="110699" y="1225642"/>
                  </a:cubicBezTo>
                  <a:lnTo>
                    <a:pt x="135351" y="1225642"/>
                  </a:lnTo>
                  <a:cubicBezTo>
                    <a:pt x="135351" y="1197610"/>
                    <a:pt x="158075" y="1174886"/>
                    <a:pt x="186107" y="1174886"/>
                  </a:cubicBezTo>
                  <a:close/>
                  <a:moveTo>
                    <a:pt x="948044" y="1150242"/>
                  </a:moveTo>
                  <a:cubicBezTo>
                    <a:pt x="968647" y="1149937"/>
                    <a:pt x="987465" y="1157929"/>
                    <a:pt x="1001285" y="1171147"/>
                  </a:cubicBezTo>
                  <a:lnTo>
                    <a:pt x="1010032" y="1183472"/>
                  </a:lnTo>
                  <a:lnTo>
                    <a:pt x="1008240" y="1186129"/>
                  </a:lnTo>
                  <a:cubicBezTo>
                    <a:pt x="1003104" y="1198274"/>
                    <a:pt x="1000263" y="1211626"/>
                    <a:pt x="1000263" y="1225642"/>
                  </a:cubicBezTo>
                  <a:lnTo>
                    <a:pt x="999919" y="1225642"/>
                  </a:lnTo>
                  <a:cubicBezTo>
                    <a:pt x="999919" y="1253674"/>
                    <a:pt x="977195" y="1276398"/>
                    <a:pt x="949163" y="1276398"/>
                  </a:cubicBezTo>
                  <a:cubicBezTo>
                    <a:pt x="921131" y="1276398"/>
                    <a:pt x="898407" y="1253674"/>
                    <a:pt x="898407" y="1225642"/>
                  </a:cubicBezTo>
                  <a:lnTo>
                    <a:pt x="898063" y="1225642"/>
                  </a:lnTo>
                  <a:cubicBezTo>
                    <a:pt x="898063" y="1211626"/>
                    <a:pt x="895223" y="1198274"/>
                    <a:pt x="890086" y="1186129"/>
                  </a:cubicBezTo>
                  <a:lnTo>
                    <a:pt x="888290" y="1183465"/>
                  </a:lnTo>
                  <a:lnTo>
                    <a:pt x="895447" y="1172718"/>
                  </a:lnTo>
                  <a:cubicBezTo>
                    <a:pt x="908869" y="1159095"/>
                    <a:pt x="927441" y="1150548"/>
                    <a:pt x="948044" y="1150242"/>
                  </a:cubicBezTo>
                  <a:close/>
                  <a:moveTo>
                    <a:pt x="642821" y="1150242"/>
                  </a:moveTo>
                  <a:cubicBezTo>
                    <a:pt x="663424" y="1149937"/>
                    <a:pt x="682242" y="1157929"/>
                    <a:pt x="696062" y="1171147"/>
                  </a:cubicBezTo>
                  <a:lnTo>
                    <a:pt x="704809" y="1183473"/>
                  </a:lnTo>
                  <a:lnTo>
                    <a:pt x="703018" y="1186129"/>
                  </a:lnTo>
                  <a:cubicBezTo>
                    <a:pt x="697882" y="1198274"/>
                    <a:pt x="695041" y="1211626"/>
                    <a:pt x="695041" y="1225642"/>
                  </a:cubicBezTo>
                  <a:lnTo>
                    <a:pt x="694696" y="1225642"/>
                  </a:lnTo>
                  <a:cubicBezTo>
                    <a:pt x="694696" y="1253674"/>
                    <a:pt x="671972" y="1276398"/>
                    <a:pt x="643940" y="1276398"/>
                  </a:cubicBezTo>
                  <a:cubicBezTo>
                    <a:pt x="615908" y="1276398"/>
                    <a:pt x="593184" y="1253674"/>
                    <a:pt x="593184" y="1225642"/>
                  </a:cubicBezTo>
                  <a:lnTo>
                    <a:pt x="592840" y="1225642"/>
                  </a:lnTo>
                  <a:cubicBezTo>
                    <a:pt x="592840" y="1211626"/>
                    <a:pt x="590000" y="1198274"/>
                    <a:pt x="584863" y="1186129"/>
                  </a:cubicBezTo>
                  <a:lnTo>
                    <a:pt x="583067" y="1183465"/>
                  </a:lnTo>
                  <a:lnTo>
                    <a:pt x="590224" y="1172718"/>
                  </a:lnTo>
                  <a:cubicBezTo>
                    <a:pt x="603646" y="1159095"/>
                    <a:pt x="622218" y="1150548"/>
                    <a:pt x="642821" y="1150242"/>
                  </a:cubicBezTo>
                  <a:close/>
                  <a:moveTo>
                    <a:pt x="337599" y="1150242"/>
                  </a:moveTo>
                  <a:cubicBezTo>
                    <a:pt x="358202" y="1149937"/>
                    <a:pt x="377020" y="1157929"/>
                    <a:pt x="390840" y="1171147"/>
                  </a:cubicBezTo>
                  <a:lnTo>
                    <a:pt x="399587" y="1183472"/>
                  </a:lnTo>
                  <a:lnTo>
                    <a:pt x="397795" y="1186129"/>
                  </a:lnTo>
                  <a:cubicBezTo>
                    <a:pt x="392659" y="1198274"/>
                    <a:pt x="389818" y="1211626"/>
                    <a:pt x="389818" y="1225642"/>
                  </a:cubicBezTo>
                  <a:lnTo>
                    <a:pt x="389474" y="1225642"/>
                  </a:lnTo>
                  <a:cubicBezTo>
                    <a:pt x="389474" y="1253674"/>
                    <a:pt x="366750" y="1276398"/>
                    <a:pt x="338718" y="1276398"/>
                  </a:cubicBezTo>
                  <a:cubicBezTo>
                    <a:pt x="310686" y="1276398"/>
                    <a:pt x="287962" y="1253674"/>
                    <a:pt x="287962" y="1225642"/>
                  </a:cubicBezTo>
                  <a:lnTo>
                    <a:pt x="287618" y="1225642"/>
                  </a:lnTo>
                  <a:cubicBezTo>
                    <a:pt x="287618" y="1211626"/>
                    <a:pt x="284778" y="1198274"/>
                    <a:pt x="279641" y="1186129"/>
                  </a:cubicBezTo>
                  <a:lnTo>
                    <a:pt x="277845" y="1183465"/>
                  </a:lnTo>
                  <a:lnTo>
                    <a:pt x="285002" y="1172718"/>
                  </a:lnTo>
                  <a:cubicBezTo>
                    <a:pt x="298424" y="1159095"/>
                    <a:pt x="316996" y="1150548"/>
                    <a:pt x="337599" y="1150242"/>
                  </a:cubicBezTo>
                  <a:close/>
                  <a:moveTo>
                    <a:pt x="186107" y="1124131"/>
                  </a:moveTo>
                  <a:cubicBezTo>
                    <a:pt x="130044" y="1124131"/>
                    <a:pt x="84596" y="1169579"/>
                    <a:pt x="84596" y="1225642"/>
                  </a:cubicBezTo>
                  <a:cubicBezTo>
                    <a:pt x="84596" y="1281117"/>
                    <a:pt x="129131" y="1326318"/>
                    <a:pt x="184600" y="1327142"/>
                  </a:cubicBezTo>
                  <a:cubicBezTo>
                    <a:pt x="212335" y="1327554"/>
                    <a:pt x="237666" y="1316795"/>
                    <a:pt x="256270" y="1299001"/>
                  </a:cubicBezTo>
                  <a:lnTo>
                    <a:pt x="262288" y="1290522"/>
                  </a:lnTo>
                  <a:lnTo>
                    <a:pt x="266939" y="1297421"/>
                  </a:lnTo>
                  <a:cubicBezTo>
                    <a:pt x="285309" y="1315791"/>
                    <a:pt x="310687" y="1327153"/>
                    <a:pt x="338718" y="1327153"/>
                  </a:cubicBezTo>
                  <a:cubicBezTo>
                    <a:pt x="366750" y="1327153"/>
                    <a:pt x="392127" y="1315791"/>
                    <a:pt x="410497" y="1297421"/>
                  </a:cubicBezTo>
                  <a:lnTo>
                    <a:pt x="414964" y="1290797"/>
                  </a:lnTo>
                  <a:lnTo>
                    <a:pt x="419019" y="1296886"/>
                  </a:lnTo>
                  <a:cubicBezTo>
                    <a:pt x="437087" y="1315224"/>
                    <a:pt x="462088" y="1326730"/>
                    <a:pt x="489822" y="1327142"/>
                  </a:cubicBezTo>
                  <a:cubicBezTo>
                    <a:pt x="517557" y="1327554"/>
                    <a:pt x="542888" y="1316795"/>
                    <a:pt x="561492" y="1299001"/>
                  </a:cubicBezTo>
                  <a:lnTo>
                    <a:pt x="567510" y="1290522"/>
                  </a:lnTo>
                  <a:lnTo>
                    <a:pt x="572161" y="1297421"/>
                  </a:lnTo>
                  <a:cubicBezTo>
                    <a:pt x="590531" y="1315791"/>
                    <a:pt x="615909" y="1327153"/>
                    <a:pt x="643940" y="1327153"/>
                  </a:cubicBezTo>
                  <a:cubicBezTo>
                    <a:pt x="671972" y="1327153"/>
                    <a:pt x="697349" y="1315791"/>
                    <a:pt x="715719" y="1297421"/>
                  </a:cubicBezTo>
                  <a:lnTo>
                    <a:pt x="720186" y="1290796"/>
                  </a:lnTo>
                  <a:lnTo>
                    <a:pt x="724242" y="1296886"/>
                  </a:lnTo>
                  <a:cubicBezTo>
                    <a:pt x="742310" y="1315224"/>
                    <a:pt x="767311" y="1326730"/>
                    <a:pt x="795045" y="1327142"/>
                  </a:cubicBezTo>
                  <a:cubicBezTo>
                    <a:pt x="822780" y="1327554"/>
                    <a:pt x="848111" y="1316795"/>
                    <a:pt x="866715" y="1299001"/>
                  </a:cubicBezTo>
                  <a:lnTo>
                    <a:pt x="872733" y="1290522"/>
                  </a:lnTo>
                  <a:lnTo>
                    <a:pt x="877384" y="1297421"/>
                  </a:lnTo>
                  <a:cubicBezTo>
                    <a:pt x="895754" y="1315791"/>
                    <a:pt x="921132" y="1327153"/>
                    <a:pt x="949163" y="1327153"/>
                  </a:cubicBezTo>
                  <a:cubicBezTo>
                    <a:pt x="977195" y="1327153"/>
                    <a:pt x="1002572" y="1315791"/>
                    <a:pt x="1020942" y="1297421"/>
                  </a:cubicBezTo>
                  <a:lnTo>
                    <a:pt x="1025409" y="1290797"/>
                  </a:lnTo>
                  <a:lnTo>
                    <a:pt x="1029464" y="1296886"/>
                  </a:lnTo>
                  <a:cubicBezTo>
                    <a:pt x="1047532" y="1315224"/>
                    <a:pt x="1072533" y="1326730"/>
                    <a:pt x="1100267" y="1327142"/>
                  </a:cubicBezTo>
                  <a:cubicBezTo>
                    <a:pt x="1128002" y="1327554"/>
                    <a:pt x="1153333" y="1316795"/>
                    <a:pt x="1171937" y="1299001"/>
                  </a:cubicBezTo>
                  <a:lnTo>
                    <a:pt x="1177955" y="1290522"/>
                  </a:lnTo>
                  <a:lnTo>
                    <a:pt x="1182606" y="1297421"/>
                  </a:lnTo>
                  <a:cubicBezTo>
                    <a:pt x="1200976" y="1315791"/>
                    <a:pt x="1226354" y="1327153"/>
                    <a:pt x="1254385" y="1327153"/>
                  </a:cubicBezTo>
                  <a:cubicBezTo>
                    <a:pt x="1310448" y="1327153"/>
                    <a:pt x="1355896" y="1281705"/>
                    <a:pt x="1355896" y="1225642"/>
                  </a:cubicBezTo>
                  <a:lnTo>
                    <a:pt x="1305141" y="1225642"/>
                  </a:lnTo>
                  <a:cubicBezTo>
                    <a:pt x="1305141" y="1253674"/>
                    <a:pt x="1282417" y="1276398"/>
                    <a:pt x="1254385" y="1276398"/>
                  </a:cubicBezTo>
                  <a:cubicBezTo>
                    <a:pt x="1226353" y="1276398"/>
                    <a:pt x="1203629" y="1253674"/>
                    <a:pt x="1203629" y="1225642"/>
                  </a:cubicBezTo>
                  <a:lnTo>
                    <a:pt x="1203285" y="1225642"/>
                  </a:lnTo>
                  <a:cubicBezTo>
                    <a:pt x="1203285" y="1211626"/>
                    <a:pt x="1200445" y="1198274"/>
                    <a:pt x="1195308" y="1186129"/>
                  </a:cubicBezTo>
                  <a:lnTo>
                    <a:pt x="1193512" y="1183465"/>
                  </a:lnTo>
                  <a:lnTo>
                    <a:pt x="1200669" y="1172718"/>
                  </a:lnTo>
                  <a:cubicBezTo>
                    <a:pt x="1214091" y="1159095"/>
                    <a:pt x="1232663" y="1150548"/>
                    <a:pt x="1253266" y="1150242"/>
                  </a:cubicBezTo>
                  <a:cubicBezTo>
                    <a:pt x="1294472" y="1149631"/>
                    <a:pt x="1328537" y="1182212"/>
                    <a:pt x="1329760" y="1223404"/>
                  </a:cubicBezTo>
                  <a:lnTo>
                    <a:pt x="1355851" y="1222629"/>
                  </a:lnTo>
                  <a:cubicBezTo>
                    <a:pt x="1354204" y="1167178"/>
                    <a:pt x="1308347" y="1123319"/>
                    <a:pt x="1252878" y="1124142"/>
                  </a:cubicBezTo>
                  <a:cubicBezTo>
                    <a:pt x="1225144" y="1124554"/>
                    <a:pt x="1200143" y="1136060"/>
                    <a:pt x="1182075" y="1154398"/>
                  </a:cubicBezTo>
                  <a:lnTo>
                    <a:pt x="1178020" y="1160488"/>
                  </a:lnTo>
                  <a:lnTo>
                    <a:pt x="1173553" y="1153863"/>
                  </a:lnTo>
                  <a:cubicBezTo>
                    <a:pt x="1155183" y="1135493"/>
                    <a:pt x="1129806" y="1124131"/>
                    <a:pt x="1101774" y="1124131"/>
                  </a:cubicBezTo>
                  <a:cubicBezTo>
                    <a:pt x="1073743" y="1124131"/>
                    <a:pt x="1048365" y="1135493"/>
                    <a:pt x="1029995" y="1153863"/>
                  </a:cubicBezTo>
                  <a:lnTo>
                    <a:pt x="1025344" y="1160762"/>
                  </a:lnTo>
                  <a:lnTo>
                    <a:pt x="1019326" y="1152283"/>
                  </a:lnTo>
                  <a:cubicBezTo>
                    <a:pt x="1000722" y="1134490"/>
                    <a:pt x="975391" y="1123731"/>
                    <a:pt x="947656" y="1124142"/>
                  </a:cubicBezTo>
                  <a:cubicBezTo>
                    <a:pt x="919922" y="1124554"/>
                    <a:pt x="894921" y="1136060"/>
                    <a:pt x="876853" y="1154398"/>
                  </a:cubicBezTo>
                  <a:lnTo>
                    <a:pt x="872798" y="1160488"/>
                  </a:lnTo>
                  <a:lnTo>
                    <a:pt x="868331" y="1153863"/>
                  </a:lnTo>
                  <a:cubicBezTo>
                    <a:pt x="849961" y="1135493"/>
                    <a:pt x="824584" y="1124131"/>
                    <a:pt x="796552" y="1124131"/>
                  </a:cubicBezTo>
                  <a:cubicBezTo>
                    <a:pt x="768521" y="1124131"/>
                    <a:pt x="743143" y="1135493"/>
                    <a:pt x="724773" y="1153863"/>
                  </a:cubicBezTo>
                  <a:lnTo>
                    <a:pt x="720121" y="1160763"/>
                  </a:lnTo>
                  <a:lnTo>
                    <a:pt x="714103" y="1152283"/>
                  </a:lnTo>
                  <a:cubicBezTo>
                    <a:pt x="695499" y="1134490"/>
                    <a:pt x="670168" y="1123731"/>
                    <a:pt x="642433" y="1124142"/>
                  </a:cubicBezTo>
                  <a:cubicBezTo>
                    <a:pt x="614699" y="1124554"/>
                    <a:pt x="589698" y="1136060"/>
                    <a:pt x="571630" y="1154398"/>
                  </a:cubicBezTo>
                  <a:lnTo>
                    <a:pt x="567575" y="1160488"/>
                  </a:lnTo>
                  <a:lnTo>
                    <a:pt x="563108" y="1153863"/>
                  </a:lnTo>
                  <a:cubicBezTo>
                    <a:pt x="544738" y="1135493"/>
                    <a:pt x="519361" y="1124131"/>
                    <a:pt x="491329" y="1124131"/>
                  </a:cubicBezTo>
                  <a:cubicBezTo>
                    <a:pt x="463298" y="1124131"/>
                    <a:pt x="437920" y="1135493"/>
                    <a:pt x="419550" y="1153863"/>
                  </a:cubicBezTo>
                  <a:lnTo>
                    <a:pt x="414899" y="1160762"/>
                  </a:lnTo>
                  <a:lnTo>
                    <a:pt x="408881" y="1152283"/>
                  </a:lnTo>
                  <a:cubicBezTo>
                    <a:pt x="390277" y="1134490"/>
                    <a:pt x="364946" y="1123731"/>
                    <a:pt x="337211" y="1124142"/>
                  </a:cubicBezTo>
                  <a:cubicBezTo>
                    <a:pt x="309477" y="1124554"/>
                    <a:pt x="284476" y="1136060"/>
                    <a:pt x="266408" y="1154398"/>
                  </a:cubicBezTo>
                  <a:lnTo>
                    <a:pt x="262353" y="1160488"/>
                  </a:lnTo>
                  <a:lnTo>
                    <a:pt x="257886" y="1153863"/>
                  </a:lnTo>
                  <a:cubicBezTo>
                    <a:pt x="239516" y="1135493"/>
                    <a:pt x="214139" y="1124131"/>
                    <a:pt x="186107" y="1124131"/>
                  </a:cubicBezTo>
                  <a:close/>
                  <a:moveTo>
                    <a:pt x="725458" y="642022"/>
                  </a:moveTo>
                  <a:lnTo>
                    <a:pt x="591694" y="775786"/>
                  </a:lnTo>
                  <a:cubicBezTo>
                    <a:pt x="578180" y="789300"/>
                    <a:pt x="578180" y="811211"/>
                    <a:pt x="591694" y="824725"/>
                  </a:cubicBezTo>
                  <a:cubicBezTo>
                    <a:pt x="605208" y="838239"/>
                    <a:pt x="627119" y="838239"/>
                    <a:pt x="640633" y="824725"/>
                  </a:cubicBezTo>
                  <a:lnTo>
                    <a:pt x="694877" y="770480"/>
                  </a:lnTo>
                  <a:lnTo>
                    <a:pt x="694877" y="1010570"/>
                  </a:lnTo>
                  <a:cubicBezTo>
                    <a:pt x="694877" y="1027217"/>
                    <a:pt x="708372" y="1040711"/>
                    <a:pt x="725018" y="1040711"/>
                  </a:cubicBezTo>
                  <a:lnTo>
                    <a:pt x="725018" y="1040712"/>
                  </a:lnTo>
                  <a:cubicBezTo>
                    <a:pt x="741665" y="1040712"/>
                    <a:pt x="755160" y="1027217"/>
                    <a:pt x="755160" y="1010570"/>
                  </a:cubicBezTo>
                  <a:lnTo>
                    <a:pt x="755160" y="769369"/>
                  </a:lnTo>
                  <a:lnTo>
                    <a:pt x="810515" y="824725"/>
                  </a:lnTo>
                  <a:cubicBezTo>
                    <a:pt x="824029" y="838239"/>
                    <a:pt x="845940" y="838239"/>
                    <a:pt x="859454" y="824725"/>
                  </a:cubicBezTo>
                  <a:cubicBezTo>
                    <a:pt x="866211" y="817968"/>
                    <a:pt x="869590" y="809112"/>
                    <a:pt x="869590" y="800255"/>
                  </a:cubicBezTo>
                  <a:cubicBezTo>
                    <a:pt x="869590" y="791399"/>
                    <a:pt x="866211" y="782543"/>
                    <a:pt x="859454" y="775786"/>
                  </a:cubicBezTo>
                  <a:lnTo>
                    <a:pt x="725690" y="642022"/>
                  </a:lnTo>
                  <a:lnTo>
                    <a:pt x="725574" y="642138"/>
                  </a:lnTo>
                  <a:close/>
                  <a:moveTo>
                    <a:pt x="936833" y="579699"/>
                  </a:moveTo>
                  <a:lnTo>
                    <a:pt x="936833" y="579863"/>
                  </a:lnTo>
                  <a:lnTo>
                    <a:pt x="936669" y="579863"/>
                  </a:lnTo>
                  <a:lnTo>
                    <a:pt x="936669" y="769034"/>
                  </a:lnTo>
                  <a:cubicBezTo>
                    <a:pt x="936669" y="788145"/>
                    <a:pt x="952162" y="803638"/>
                    <a:pt x="971274" y="803639"/>
                  </a:cubicBezTo>
                  <a:cubicBezTo>
                    <a:pt x="990386" y="803639"/>
                    <a:pt x="1005879" y="788146"/>
                    <a:pt x="1005879" y="769034"/>
                  </a:cubicBezTo>
                  <a:lnTo>
                    <a:pt x="1005879" y="692321"/>
                  </a:lnTo>
                  <a:lnTo>
                    <a:pt x="1175648" y="862090"/>
                  </a:lnTo>
                  <a:cubicBezTo>
                    <a:pt x="1187419" y="873861"/>
                    <a:pt x="1206503" y="873861"/>
                    <a:pt x="1218274" y="862090"/>
                  </a:cubicBezTo>
                  <a:lnTo>
                    <a:pt x="1218274" y="862090"/>
                  </a:lnTo>
                  <a:cubicBezTo>
                    <a:pt x="1230045" y="850319"/>
                    <a:pt x="1230045" y="831234"/>
                    <a:pt x="1218274" y="819463"/>
                  </a:cubicBezTo>
                  <a:lnTo>
                    <a:pt x="1047720" y="648909"/>
                  </a:lnTo>
                  <a:lnTo>
                    <a:pt x="1126004" y="648909"/>
                  </a:lnTo>
                  <a:cubicBezTo>
                    <a:pt x="1145116" y="648909"/>
                    <a:pt x="1160609" y="633416"/>
                    <a:pt x="1160609" y="614304"/>
                  </a:cubicBezTo>
                  <a:cubicBezTo>
                    <a:pt x="1160609" y="604748"/>
                    <a:pt x="1156736" y="596097"/>
                    <a:pt x="1150473" y="589834"/>
                  </a:cubicBezTo>
                  <a:cubicBezTo>
                    <a:pt x="1144211" y="583572"/>
                    <a:pt x="1135560" y="579699"/>
                    <a:pt x="1126004" y="579699"/>
                  </a:cubicBezTo>
                  <a:close/>
                  <a:moveTo>
                    <a:pt x="534254" y="573055"/>
                  </a:moveTo>
                  <a:lnTo>
                    <a:pt x="345083" y="573055"/>
                  </a:lnTo>
                  <a:cubicBezTo>
                    <a:pt x="325971" y="573055"/>
                    <a:pt x="310478" y="588549"/>
                    <a:pt x="310478" y="607660"/>
                  </a:cubicBezTo>
                  <a:cubicBezTo>
                    <a:pt x="310478" y="626772"/>
                    <a:pt x="325971" y="642266"/>
                    <a:pt x="345083" y="642265"/>
                  </a:cubicBezTo>
                  <a:lnTo>
                    <a:pt x="421796" y="642265"/>
                  </a:lnTo>
                  <a:lnTo>
                    <a:pt x="252027" y="812034"/>
                  </a:lnTo>
                  <a:cubicBezTo>
                    <a:pt x="240256" y="823805"/>
                    <a:pt x="240256" y="842890"/>
                    <a:pt x="252027" y="854661"/>
                  </a:cubicBezTo>
                  <a:lnTo>
                    <a:pt x="252027" y="854661"/>
                  </a:lnTo>
                  <a:cubicBezTo>
                    <a:pt x="263798" y="866432"/>
                    <a:pt x="282883" y="866432"/>
                    <a:pt x="294653" y="854661"/>
                  </a:cubicBezTo>
                  <a:lnTo>
                    <a:pt x="465208" y="684106"/>
                  </a:lnTo>
                  <a:lnTo>
                    <a:pt x="465208" y="762391"/>
                  </a:lnTo>
                  <a:cubicBezTo>
                    <a:pt x="465208" y="781503"/>
                    <a:pt x="480701" y="796996"/>
                    <a:pt x="499813" y="796996"/>
                  </a:cubicBezTo>
                  <a:cubicBezTo>
                    <a:pt x="509369" y="796996"/>
                    <a:pt x="518020" y="793122"/>
                    <a:pt x="524282" y="786860"/>
                  </a:cubicBezTo>
                  <a:cubicBezTo>
                    <a:pt x="530545" y="780598"/>
                    <a:pt x="534418" y="771947"/>
                    <a:pt x="534418" y="762391"/>
                  </a:cubicBezTo>
                  <a:lnTo>
                    <a:pt x="534418" y="573219"/>
                  </a:lnTo>
                  <a:lnTo>
                    <a:pt x="534254" y="573220"/>
                  </a:lnTo>
                  <a:close/>
                  <a:moveTo>
                    <a:pt x="720085" y="56065"/>
                  </a:moveTo>
                  <a:lnTo>
                    <a:pt x="535190" y="240960"/>
                  </a:lnTo>
                  <a:cubicBezTo>
                    <a:pt x="516510" y="259640"/>
                    <a:pt x="516510" y="289926"/>
                    <a:pt x="535190" y="308606"/>
                  </a:cubicBezTo>
                  <a:cubicBezTo>
                    <a:pt x="553870" y="327286"/>
                    <a:pt x="584156" y="327286"/>
                    <a:pt x="602836" y="308606"/>
                  </a:cubicBezTo>
                  <a:lnTo>
                    <a:pt x="677815" y="233627"/>
                  </a:lnTo>
                  <a:lnTo>
                    <a:pt x="677815" y="565491"/>
                  </a:lnTo>
                  <a:cubicBezTo>
                    <a:pt x="677815" y="588501"/>
                    <a:pt x="696468" y="607154"/>
                    <a:pt x="719478" y="607154"/>
                  </a:cubicBezTo>
                  <a:lnTo>
                    <a:pt x="719478" y="607155"/>
                  </a:lnTo>
                  <a:cubicBezTo>
                    <a:pt x="742488" y="607155"/>
                    <a:pt x="761141" y="588501"/>
                    <a:pt x="761141" y="565491"/>
                  </a:cubicBezTo>
                  <a:lnTo>
                    <a:pt x="761141" y="232091"/>
                  </a:lnTo>
                  <a:lnTo>
                    <a:pt x="837656" y="308607"/>
                  </a:lnTo>
                  <a:cubicBezTo>
                    <a:pt x="856336" y="327287"/>
                    <a:pt x="886622" y="327287"/>
                    <a:pt x="905302" y="308607"/>
                  </a:cubicBezTo>
                  <a:cubicBezTo>
                    <a:pt x="914642" y="299267"/>
                    <a:pt x="919312" y="287025"/>
                    <a:pt x="919312" y="274784"/>
                  </a:cubicBezTo>
                  <a:cubicBezTo>
                    <a:pt x="919312" y="262542"/>
                    <a:pt x="914642" y="250301"/>
                    <a:pt x="905302" y="240961"/>
                  </a:cubicBezTo>
                  <a:lnTo>
                    <a:pt x="720406" y="56065"/>
                  </a:lnTo>
                  <a:lnTo>
                    <a:pt x="720246" y="56225"/>
                  </a:lnTo>
                  <a:close/>
                  <a:moveTo>
                    <a:pt x="0" y="0"/>
                  </a:moveTo>
                  <a:lnTo>
                    <a:pt x="1440493" y="0"/>
                  </a:lnTo>
                  <a:lnTo>
                    <a:pt x="1440493" y="1440000"/>
                  </a:lnTo>
                  <a:lnTo>
                    <a:pt x="0" y="14400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cxnSp>
        <p:nvCxnSpPr>
          <p:cNvPr id="68" name="直線コネクタ 67"/>
          <p:cNvCxnSpPr/>
          <p:nvPr/>
        </p:nvCxnSpPr>
        <p:spPr>
          <a:xfrm>
            <a:off x="1630193" y="1347788"/>
            <a:ext cx="0" cy="31686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431800" y="3892895"/>
            <a:ext cx="8353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1613602" y="3890847"/>
            <a:ext cx="3056185" cy="646331"/>
          </a:xfrm>
          <a:prstGeom prst="rect">
            <a:avLst/>
          </a:prstGeom>
          <a:noFill/>
        </p:spPr>
        <p:txBody>
          <a:bodyPr wrap="square" rtlCol="0">
            <a:spAutoFit/>
          </a:bodyPr>
          <a:lstStyle/>
          <a:p>
            <a:r>
              <a:rPr kumimoji="1" lang="en-US" altLang="ja-JP" sz="1200" dirty="0" smtClean="0"/>
              <a:t>802.1X</a:t>
            </a:r>
            <a:r>
              <a:rPr kumimoji="1" lang="ja-JP" altLang="en-US" sz="1200" dirty="0" smtClean="0"/>
              <a:t>認証はサプリカントが行う。利用できる</a:t>
            </a:r>
            <a:r>
              <a:rPr kumimoji="1" lang="en-US" altLang="ja-JP" sz="1200" dirty="0" smtClean="0"/>
              <a:t>EAP</a:t>
            </a:r>
            <a:r>
              <a:rPr kumimoji="1" lang="ja-JP" altLang="en-US" sz="1200" dirty="0" smtClean="0"/>
              <a:t>はサプリカントに依存。通常は</a:t>
            </a:r>
            <a:r>
              <a:rPr kumimoji="1" lang="en-US" altLang="ja-JP" sz="1200" dirty="0" smtClean="0"/>
              <a:t>OS</a:t>
            </a:r>
            <a:r>
              <a:rPr kumimoji="1" lang="ja-JP" altLang="en-US" sz="1200" dirty="0" smtClean="0"/>
              <a:t>に標準搭載。ソフトインストールにより拡張可能</a:t>
            </a:r>
            <a:endParaRPr kumimoji="1" lang="ja-JP" altLang="en-US" sz="1200" dirty="0"/>
          </a:p>
        </p:txBody>
      </p:sp>
      <p:sp>
        <p:nvSpPr>
          <p:cNvPr id="73" name="テキスト ボックス 72"/>
          <p:cNvSpPr txBox="1"/>
          <p:nvPr/>
        </p:nvSpPr>
        <p:spPr>
          <a:xfrm>
            <a:off x="4707886" y="3890847"/>
            <a:ext cx="2207267" cy="646331"/>
          </a:xfrm>
          <a:prstGeom prst="rect">
            <a:avLst/>
          </a:prstGeom>
          <a:noFill/>
        </p:spPr>
        <p:txBody>
          <a:bodyPr wrap="square" rtlCol="0">
            <a:spAutoFit/>
          </a:bodyPr>
          <a:lstStyle/>
          <a:p>
            <a:r>
              <a:rPr kumimoji="1" lang="ja-JP" altLang="en-US" sz="1200" dirty="0" smtClean="0"/>
              <a:t>接続の可否。アクセス権の実施を行う。</a:t>
            </a:r>
            <a:r>
              <a:rPr kumimoji="1" lang="en-US" altLang="ja-JP" sz="1200" dirty="0" smtClean="0"/>
              <a:t>EAP</a:t>
            </a:r>
            <a:r>
              <a:rPr kumimoji="1" lang="ja-JP" altLang="en-US" sz="1200" dirty="0" smtClean="0"/>
              <a:t>の中身は判断せず、</a:t>
            </a:r>
            <a:r>
              <a:rPr kumimoji="1" lang="en-US" altLang="ja-JP" sz="1200" dirty="0" smtClean="0"/>
              <a:t>RADIUS</a:t>
            </a:r>
            <a:r>
              <a:rPr kumimoji="1" lang="ja-JP" altLang="en-US" sz="1200" dirty="0" smtClean="0"/>
              <a:t>の応答で動作を決定</a:t>
            </a:r>
            <a:endParaRPr kumimoji="1" lang="ja-JP" altLang="en-US" sz="1200" dirty="0"/>
          </a:p>
        </p:txBody>
      </p:sp>
      <p:cxnSp>
        <p:nvCxnSpPr>
          <p:cNvPr id="75" name="直線コネクタ 74"/>
          <p:cNvCxnSpPr/>
          <p:nvPr/>
        </p:nvCxnSpPr>
        <p:spPr>
          <a:xfrm>
            <a:off x="437766" y="3038267"/>
            <a:ext cx="834745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6912627" y="2243103"/>
            <a:ext cx="381647" cy="300280"/>
          </a:xfrm>
          <a:prstGeom prst="rect">
            <a:avLst/>
          </a:prstGeom>
          <a:noFill/>
          <a:ln w="12700">
            <a:solidFill>
              <a:schemeClr val="tx1"/>
            </a:solidFill>
          </a:ln>
        </p:spPr>
        <p:txBody>
          <a:bodyPr wrap="none" rtlCol="0" anchor="ctr">
            <a:noAutofit/>
          </a:bodyPr>
          <a:lstStyle/>
          <a:p>
            <a:pPr algn="ctr"/>
            <a:r>
              <a:rPr kumimoji="1" lang="en-US" altLang="ja-JP" sz="1200" spc="-150" dirty="0" smtClean="0"/>
              <a:t>TLS</a:t>
            </a:r>
            <a:endParaRPr kumimoji="1" lang="ja-JP" altLang="en-US" sz="1200" spc="-150" dirty="0"/>
          </a:p>
        </p:txBody>
      </p:sp>
      <p:sp>
        <p:nvSpPr>
          <p:cNvPr id="79" name="テキスト ボックス 78"/>
          <p:cNvSpPr txBox="1"/>
          <p:nvPr/>
        </p:nvSpPr>
        <p:spPr>
          <a:xfrm>
            <a:off x="7348799" y="2243103"/>
            <a:ext cx="381647" cy="300280"/>
          </a:xfrm>
          <a:prstGeom prst="rect">
            <a:avLst/>
          </a:prstGeom>
          <a:noFill/>
          <a:ln w="12700">
            <a:solidFill>
              <a:schemeClr val="tx1"/>
            </a:solidFill>
          </a:ln>
        </p:spPr>
        <p:txBody>
          <a:bodyPr wrap="none" rtlCol="0" anchor="ctr">
            <a:noAutofit/>
          </a:bodyPr>
          <a:lstStyle/>
          <a:p>
            <a:pPr algn="ctr"/>
            <a:r>
              <a:rPr kumimoji="1" lang="en-US" altLang="ja-JP" sz="1200" spc="-150" dirty="0" smtClean="0"/>
              <a:t>PEAP</a:t>
            </a:r>
            <a:endParaRPr kumimoji="1" lang="ja-JP" altLang="en-US" sz="1200" spc="-150" dirty="0"/>
          </a:p>
        </p:txBody>
      </p:sp>
      <p:sp>
        <p:nvSpPr>
          <p:cNvPr id="80" name="テキスト ボックス 79"/>
          <p:cNvSpPr txBox="1"/>
          <p:nvPr/>
        </p:nvSpPr>
        <p:spPr>
          <a:xfrm>
            <a:off x="7777021" y="2243103"/>
            <a:ext cx="381647" cy="300280"/>
          </a:xfrm>
          <a:prstGeom prst="rect">
            <a:avLst/>
          </a:prstGeom>
          <a:noFill/>
          <a:ln w="12700">
            <a:solidFill>
              <a:schemeClr val="tx1"/>
            </a:solidFill>
          </a:ln>
        </p:spPr>
        <p:txBody>
          <a:bodyPr wrap="none" rtlCol="0" anchor="ctr">
            <a:noAutofit/>
          </a:bodyPr>
          <a:lstStyle/>
          <a:p>
            <a:pPr algn="ctr"/>
            <a:r>
              <a:rPr kumimoji="1" lang="en-US" altLang="ja-JP" sz="1200" spc="-150" dirty="0" smtClean="0"/>
              <a:t>TTLS</a:t>
            </a:r>
            <a:endParaRPr kumimoji="1" lang="ja-JP" altLang="en-US" sz="1200" spc="-150" dirty="0"/>
          </a:p>
        </p:txBody>
      </p:sp>
      <p:sp>
        <p:nvSpPr>
          <p:cNvPr id="81" name="テキスト ボックス 80"/>
          <p:cNvSpPr txBox="1"/>
          <p:nvPr/>
        </p:nvSpPr>
        <p:spPr>
          <a:xfrm>
            <a:off x="8205243" y="2243103"/>
            <a:ext cx="381647" cy="300280"/>
          </a:xfrm>
          <a:prstGeom prst="rect">
            <a:avLst/>
          </a:prstGeom>
          <a:noFill/>
          <a:ln w="12700">
            <a:solidFill>
              <a:schemeClr val="tx1"/>
            </a:solidFill>
          </a:ln>
        </p:spPr>
        <p:txBody>
          <a:bodyPr wrap="none" rtlCol="0" anchor="ctr">
            <a:noAutofit/>
          </a:bodyPr>
          <a:lstStyle/>
          <a:p>
            <a:pPr algn="ctr"/>
            <a:r>
              <a:rPr kumimoji="1" lang="en-US" altLang="ja-JP" sz="1200" spc="-150" dirty="0" smtClean="0"/>
              <a:t>MD5</a:t>
            </a:r>
            <a:endParaRPr kumimoji="1" lang="ja-JP" altLang="en-US" sz="1200" spc="-150" dirty="0"/>
          </a:p>
        </p:txBody>
      </p:sp>
      <p:cxnSp>
        <p:nvCxnSpPr>
          <p:cNvPr id="82" name="直線コネクタ 81"/>
          <p:cNvCxnSpPr/>
          <p:nvPr/>
        </p:nvCxnSpPr>
        <p:spPr>
          <a:xfrm flipV="1">
            <a:off x="8644333" y="2399194"/>
            <a:ext cx="144000" cy="0"/>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5164248" y="1937331"/>
            <a:ext cx="1343356" cy="276999"/>
          </a:xfrm>
          <a:prstGeom prst="rect">
            <a:avLst/>
          </a:prstGeom>
          <a:noFill/>
        </p:spPr>
        <p:txBody>
          <a:bodyPr wrap="square" rtlCol="0">
            <a:spAutoFit/>
          </a:bodyPr>
          <a:lstStyle/>
          <a:p>
            <a:r>
              <a:rPr kumimoji="1" lang="en-US" altLang="ja-JP" sz="1200" dirty="0" smtClean="0"/>
              <a:t>802.1X</a:t>
            </a:r>
            <a:r>
              <a:rPr kumimoji="1" lang="ja-JP" altLang="en-US" sz="1200" dirty="0" smtClean="0"/>
              <a:t>対応機器</a:t>
            </a:r>
            <a:endParaRPr kumimoji="1" lang="ja-JP" altLang="en-US" sz="1200" dirty="0"/>
          </a:p>
        </p:txBody>
      </p:sp>
      <p:sp>
        <p:nvSpPr>
          <p:cNvPr id="84" name="テキスト ボックス 83"/>
          <p:cNvSpPr txBox="1"/>
          <p:nvPr/>
        </p:nvSpPr>
        <p:spPr>
          <a:xfrm>
            <a:off x="6875576" y="3887112"/>
            <a:ext cx="2037823" cy="646331"/>
          </a:xfrm>
          <a:prstGeom prst="rect">
            <a:avLst/>
          </a:prstGeom>
          <a:noFill/>
        </p:spPr>
        <p:txBody>
          <a:bodyPr wrap="square" rtlCol="0">
            <a:spAutoFit/>
          </a:bodyPr>
          <a:lstStyle/>
          <a:p>
            <a:r>
              <a:rPr kumimoji="1" lang="ja-JP" altLang="en-US" sz="1200" dirty="0" smtClean="0"/>
              <a:t>認証、アクセス権の決定を行う。</a:t>
            </a:r>
            <a:r>
              <a:rPr kumimoji="1" lang="en-US" altLang="ja-JP" sz="1200" dirty="0" smtClean="0"/>
              <a:t>EAP</a:t>
            </a:r>
            <a:r>
              <a:rPr kumimoji="1" lang="ja-JP" altLang="en-US" sz="1200" dirty="0" smtClean="0"/>
              <a:t>の種類は</a:t>
            </a:r>
            <a:r>
              <a:rPr kumimoji="1" lang="en-US" altLang="ja-JP" sz="1200" dirty="0" smtClean="0"/>
              <a:t>RADIUS</a:t>
            </a:r>
            <a:r>
              <a:rPr kumimoji="1" lang="ja-JP" altLang="en-US" sz="1200" dirty="0" smtClean="0"/>
              <a:t>サーバの機能に依存</a:t>
            </a:r>
            <a:endParaRPr kumimoji="1" lang="ja-JP" altLang="en-US" sz="1200" dirty="0"/>
          </a:p>
        </p:txBody>
      </p:sp>
      <p:sp>
        <p:nvSpPr>
          <p:cNvPr id="4" name="テキスト ボックス 3"/>
          <p:cNvSpPr txBox="1"/>
          <p:nvPr/>
        </p:nvSpPr>
        <p:spPr>
          <a:xfrm>
            <a:off x="427619" y="970984"/>
            <a:ext cx="8360714" cy="369332"/>
          </a:xfrm>
          <a:prstGeom prst="rect">
            <a:avLst/>
          </a:prstGeom>
          <a:noFill/>
        </p:spPr>
        <p:txBody>
          <a:bodyPr wrap="square" rtlCol="0">
            <a:spAutoFit/>
          </a:bodyPr>
          <a:lstStyle/>
          <a:p>
            <a:r>
              <a:rPr kumimoji="1" lang="ja-JP" altLang="en-US" b="1" dirty="0" smtClean="0">
                <a:solidFill>
                  <a:schemeClr val="bg2"/>
                </a:solidFill>
              </a:rPr>
              <a:t>端末が使用できる</a:t>
            </a:r>
            <a:r>
              <a:rPr kumimoji="1" lang="en-US" altLang="ja-JP" b="1" dirty="0" smtClean="0">
                <a:solidFill>
                  <a:schemeClr val="bg2"/>
                </a:solidFill>
              </a:rPr>
              <a:t>EAP</a:t>
            </a:r>
            <a:r>
              <a:rPr kumimoji="1" lang="ja-JP" altLang="en-US" b="1" dirty="0" smtClean="0">
                <a:solidFill>
                  <a:schemeClr val="bg2"/>
                </a:solidFill>
              </a:rPr>
              <a:t>の種類は、</a:t>
            </a:r>
            <a:r>
              <a:rPr kumimoji="1" lang="en-US" altLang="ja-JP" b="1" dirty="0" smtClean="0">
                <a:solidFill>
                  <a:schemeClr val="bg2"/>
                </a:solidFill>
              </a:rPr>
              <a:t>RADIUS</a:t>
            </a:r>
            <a:r>
              <a:rPr kumimoji="1" lang="ja-JP" altLang="en-US" b="1" dirty="0" smtClean="0">
                <a:solidFill>
                  <a:schemeClr val="bg2"/>
                </a:solidFill>
              </a:rPr>
              <a:t>サーバに依存します。</a:t>
            </a:r>
            <a:endParaRPr kumimoji="1" lang="ja-JP" altLang="en-US" b="1" dirty="0">
              <a:solidFill>
                <a:schemeClr val="bg2"/>
              </a:solidFill>
            </a:endParaRPr>
          </a:p>
        </p:txBody>
      </p:sp>
    </p:spTree>
    <p:extLst>
      <p:ext uri="{BB962C8B-B14F-4D97-AF65-F5344CB8AC3E}">
        <p14:creationId xmlns:p14="http://schemas.microsoft.com/office/powerpoint/2010/main" val="469020510"/>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各種セキュリティ機能と効果 </a:t>
            </a:r>
            <a:r>
              <a:rPr lang="en-US" altLang="ja-JP" dirty="0" smtClean="0"/>
              <a:t>(</a:t>
            </a:r>
            <a:r>
              <a:rPr lang="ja-JP" altLang="en-US" dirty="0" smtClean="0"/>
              <a:t>現代版</a:t>
            </a:r>
            <a:r>
              <a:rPr lang="en-US" altLang="ja-JP" dirty="0" smtClean="0"/>
              <a:t>)</a:t>
            </a:r>
            <a:endParaRPr lang="ja-JP" altLang="en-US" dirty="0"/>
          </a:p>
        </p:txBody>
      </p:sp>
      <p:graphicFrame>
        <p:nvGraphicFramePr>
          <p:cNvPr id="4" name="表 3"/>
          <p:cNvGraphicFramePr>
            <a:graphicFrameLocks noGrp="1"/>
          </p:cNvGraphicFramePr>
          <p:nvPr>
            <p:extLst/>
          </p:nvPr>
        </p:nvGraphicFramePr>
        <p:xfrm>
          <a:off x="431799" y="1347788"/>
          <a:ext cx="8353425" cy="2756795"/>
        </p:xfrm>
        <a:graphic>
          <a:graphicData uri="http://schemas.openxmlformats.org/drawingml/2006/table">
            <a:tbl>
              <a:tblPr firstRow="1" bandRow="1">
                <a:tableStyleId>{C083E6E3-FA7D-4D7B-A595-EF9225AFEA82}</a:tableStyleId>
              </a:tblPr>
              <a:tblGrid>
                <a:gridCol w="1670685">
                  <a:extLst>
                    <a:ext uri="{9D8B030D-6E8A-4147-A177-3AD203B41FA5}">
                      <a16:colId xmlns:a16="http://schemas.microsoft.com/office/drawing/2014/main" xmlns="" val="436509921"/>
                    </a:ext>
                  </a:extLst>
                </a:gridCol>
                <a:gridCol w="1670685">
                  <a:extLst>
                    <a:ext uri="{9D8B030D-6E8A-4147-A177-3AD203B41FA5}">
                      <a16:colId xmlns:a16="http://schemas.microsoft.com/office/drawing/2014/main" xmlns="" val="2595675475"/>
                    </a:ext>
                  </a:extLst>
                </a:gridCol>
                <a:gridCol w="1670685">
                  <a:extLst>
                    <a:ext uri="{9D8B030D-6E8A-4147-A177-3AD203B41FA5}">
                      <a16:colId xmlns:a16="http://schemas.microsoft.com/office/drawing/2014/main" xmlns="" val="1377859545"/>
                    </a:ext>
                  </a:extLst>
                </a:gridCol>
                <a:gridCol w="1670685">
                  <a:extLst>
                    <a:ext uri="{9D8B030D-6E8A-4147-A177-3AD203B41FA5}">
                      <a16:colId xmlns:a16="http://schemas.microsoft.com/office/drawing/2014/main" xmlns="" val="3125921098"/>
                    </a:ext>
                  </a:extLst>
                </a:gridCol>
                <a:gridCol w="1670685">
                  <a:extLst>
                    <a:ext uri="{9D8B030D-6E8A-4147-A177-3AD203B41FA5}">
                      <a16:colId xmlns:a16="http://schemas.microsoft.com/office/drawing/2014/main" xmlns="" val="1645227150"/>
                    </a:ext>
                  </a:extLst>
                </a:gridCol>
              </a:tblGrid>
              <a:tr h="292750">
                <a:tc>
                  <a:txBody>
                    <a:bodyPr/>
                    <a:lstStyle/>
                    <a:p>
                      <a:pPr algn="ctr"/>
                      <a:r>
                        <a:rPr kumimoji="1" lang="ja-JP" altLang="en-US" dirty="0" smtClean="0"/>
                        <a:t>セキュリティ機能</a:t>
                      </a:r>
                      <a:endParaRPr kumimoji="1" lang="ja-JP" altLang="en-US" dirty="0"/>
                    </a:p>
                  </a:txBody>
                  <a:tcPr/>
                </a:tc>
                <a:tc>
                  <a:txBody>
                    <a:bodyPr/>
                    <a:lstStyle/>
                    <a:p>
                      <a:pPr algn="ctr"/>
                      <a:r>
                        <a:rPr kumimoji="1" lang="ja-JP" altLang="en-US" dirty="0" smtClean="0"/>
                        <a:t>不正アクセス防止</a:t>
                      </a:r>
                      <a:endParaRPr kumimoji="1" lang="ja-JP" altLang="en-US" dirty="0"/>
                    </a:p>
                  </a:txBody>
                  <a:tcPr/>
                </a:tc>
                <a:tc>
                  <a:txBody>
                    <a:bodyPr/>
                    <a:lstStyle/>
                    <a:p>
                      <a:pPr algn="ctr"/>
                      <a:r>
                        <a:rPr kumimoji="1" lang="ja-JP" altLang="en-US" dirty="0" smtClean="0"/>
                        <a:t>暗号化</a:t>
                      </a:r>
                      <a:endParaRPr kumimoji="1" lang="ja-JP" altLang="en-US" dirty="0"/>
                    </a:p>
                  </a:txBody>
                  <a:tcPr/>
                </a:tc>
                <a:tc>
                  <a:txBody>
                    <a:bodyPr/>
                    <a:lstStyle/>
                    <a:p>
                      <a:pPr algn="ctr"/>
                      <a:r>
                        <a:rPr kumimoji="1" lang="ja-JP" altLang="en-US" dirty="0" smtClean="0"/>
                        <a:t>認証</a:t>
                      </a:r>
                      <a:endParaRPr kumimoji="1" lang="ja-JP" altLang="en-US" dirty="0"/>
                    </a:p>
                  </a:txBody>
                  <a:tcPr/>
                </a:tc>
                <a:tc>
                  <a:txBody>
                    <a:bodyPr/>
                    <a:lstStyle/>
                    <a:p>
                      <a:pPr algn="ctr"/>
                      <a:r>
                        <a:rPr kumimoji="1" lang="ja-JP" altLang="en-US" dirty="0" smtClean="0"/>
                        <a:t>単体効果</a:t>
                      </a:r>
                      <a:endParaRPr kumimoji="1" lang="ja-JP" altLang="en-US" dirty="0"/>
                    </a:p>
                  </a:txBody>
                  <a:tcPr/>
                </a:tc>
                <a:extLst>
                  <a:ext uri="{0D108BD9-81ED-4DB2-BD59-A6C34878D82A}">
                    <a16:rowId xmlns:a16="http://schemas.microsoft.com/office/drawing/2014/main" xmlns="" val="1866979259"/>
                  </a:ext>
                </a:extLst>
              </a:tr>
              <a:tr h="386767">
                <a:tc>
                  <a:txBody>
                    <a:bodyPr/>
                    <a:lstStyle/>
                    <a:p>
                      <a:r>
                        <a:rPr kumimoji="1" lang="en-US" altLang="ja-JP" dirty="0" smtClean="0"/>
                        <a:t>WEP</a:t>
                      </a:r>
                      <a:endParaRPr kumimoji="1" lang="ja-JP" altLang="en-US" dirty="0"/>
                    </a:p>
                  </a:txBody>
                  <a:tcPr anchor="ct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smtClean="0">
                          <a:ln>
                            <a:noFill/>
                          </a:ln>
                          <a:solidFill>
                            <a:srgbClr val="4D4D4C"/>
                          </a:solidFill>
                          <a:effectLst/>
                          <a:uLnTx/>
                          <a:uFillTx/>
                          <a:latin typeface="Arial"/>
                          <a:ea typeface="ＭＳ Ｐゴシック" panose="020B0600070205080204" pitchFamily="50" charset="-128"/>
                          <a:cs typeface="+mn-cs"/>
                        </a:rPr>
                        <a:t>×</a:t>
                      </a:r>
                      <a:endParaRPr kumimoji="1" lang="ja-JP" altLang="en-US"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nchor="ctr"/>
                </a:tc>
                <a:tc>
                  <a:txBody>
                    <a:bodyPr/>
                    <a:lstStyle/>
                    <a:p>
                      <a:pPr algn="ctr"/>
                      <a:r>
                        <a:rPr kumimoji="1" lang="en-US" altLang="ja-JP" dirty="0" smtClean="0"/>
                        <a:t>×</a:t>
                      </a:r>
                      <a:endParaRPr kumimoji="1" lang="ja-JP" altLang="en-US" dirty="0"/>
                    </a:p>
                  </a:txBody>
                  <a:tcPr anchor="ctr"/>
                </a:tc>
                <a:tc>
                  <a:txBody>
                    <a:bodyPr/>
                    <a:lstStyle/>
                    <a:p>
                      <a:pPr algn="ctr"/>
                      <a:r>
                        <a:rPr kumimoji="1" lang="en-US" altLang="ja-JP" sz="1400" b="0" i="0" u="none" strike="noStrike" kern="1200" cap="none" spc="0" normalizeH="0" baseline="0" noProof="0" dirty="0" smtClean="0">
                          <a:ln>
                            <a:noFill/>
                          </a:ln>
                          <a:solidFill>
                            <a:srgbClr val="4D4D4C"/>
                          </a:solidFill>
                          <a:effectLst/>
                          <a:uLnTx/>
                          <a:uFillTx/>
                          <a:latin typeface="+mn-lt"/>
                          <a:ea typeface="+mn-ea"/>
                          <a:cs typeface="+mn-cs"/>
                        </a:rPr>
                        <a:t>×</a:t>
                      </a:r>
                      <a:endParaRPr kumimoji="1" lang="ja-JP" altLang="en-US" dirty="0"/>
                    </a:p>
                  </a:txBody>
                  <a:tcPr anchor="ctr"/>
                </a:tc>
                <a:tc>
                  <a:txBody>
                    <a:bodyPr/>
                    <a:lstStyle/>
                    <a:p>
                      <a:pPr algn="ctr"/>
                      <a:r>
                        <a:rPr kumimoji="1" lang="en-US" altLang="ja-JP" dirty="0" smtClean="0"/>
                        <a:t>×</a:t>
                      </a:r>
                      <a:endParaRPr kumimoji="1" lang="ja-JP" altLang="en-US" dirty="0"/>
                    </a:p>
                  </a:txBody>
                  <a:tcPr anchor="ctr"/>
                </a:tc>
                <a:extLst>
                  <a:ext uri="{0D108BD9-81ED-4DB2-BD59-A6C34878D82A}">
                    <a16:rowId xmlns:a16="http://schemas.microsoft.com/office/drawing/2014/main" xmlns="" val="2713894872"/>
                  </a:ext>
                </a:extLst>
              </a:tr>
              <a:tr h="497676">
                <a:tc>
                  <a:txBody>
                    <a:bodyPr/>
                    <a:lstStyle/>
                    <a:p>
                      <a:r>
                        <a:rPr kumimoji="1" lang="en-US" altLang="ja-JP" dirty="0" smtClean="0"/>
                        <a:t>MAC</a:t>
                      </a:r>
                      <a:r>
                        <a:rPr kumimoji="1" lang="ja-JP" altLang="en-US" dirty="0" smtClean="0"/>
                        <a:t>アドレス</a:t>
                      </a:r>
                      <a:r>
                        <a:rPr kumimoji="1" lang="en-US" altLang="ja-JP" dirty="0" smtClean="0"/>
                        <a:t/>
                      </a:r>
                      <a:br>
                        <a:rPr kumimoji="1" lang="en-US" altLang="ja-JP" dirty="0" smtClean="0"/>
                      </a:br>
                      <a:r>
                        <a:rPr kumimoji="1" lang="ja-JP" altLang="en-US" dirty="0" smtClean="0"/>
                        <a:t>フィルタリング</a:t>
                      </a:r>
                      <a:endParaRPr kumimoji="1" lang="ja-JP" altLang="en-US" dirty="0"/>
                    </a:p>
                  </a:txBody>
                  <a:tcPr anchor="ct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4D4D4C"/>
                          </a:solidFill>
                          <a:effectLst/>
                          <a:uLnTx/>
                          <a:uFillTx/>
                          <a:latin typeface="Arial"/>
                          <a:ea typeface="ＭＳ Ｐゴシック" panose="020B0600070205080204" pitchFamily="50" charset="-128"/>
                          <a:cs typeface="+mn-cs"/>
                        </a:rPr>
                        <a:t>×</a:t>
                      </a:r>
                      <a:endParaRPr kumimoji="1" lang="ja-JP" altLang="en-US"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nchor="ctr"/>
                </a:tc>
                <a:tc>
                  <a:txBody>
                    <a:bodyPr/>
                    <a:lstStyle/>
                    <a:p>
                      <a:pPr algn="ctr"/>
                      <a:r>
                        <a:rPr kumimoji="1" lang="ja-JP" altLang="en-US" dirty="0" smtClean="0"/>
                        <a:t>─</a:t>
                      </a:r>
                      <a:endParaRPr kumimoji="1" lang="ja-JP" altLang="en-US" dirty="0"/>
                    </a:p>
                  </a:txBody>
                  <a:tcPr anchor="ctr"/>
                </a:tc>
                <a:tc>
                  <a:txBody>
                    <a:bodyPr/>
                    <a:lstStyle/>
                    <a:p>
                      <a:pPr algn="ctr"/>
                      <a:r>
                        <a:rPr kumimoji="1" lang="en-US" altLang="ja-JP" sz="1400" b="0" i="0" u="none" strike="noStrike" kern="1200" cap="none" spc="0" normalizeH="0" baseline="0" noProof="0" dirty="0" smtClean="0">
                          <a:ln>
                            <a:noFill/>
                          </a:ln>
                          <a:solidFill>
                            <a:srgbClr val="4D4D4C"/>
                          </a:solidFill>
                          <a:effectLst/>
                          <a:uLnTx/>
                          <a:uFillTx/>
                          <a:latin typeface="Arial"/>
                          <a:ea typeface="ＭＳ Ｐゴシック" panose="020B0600070205080204" pitchFamily="50" charset="-128"/>
                          <a:cs typeface="+mn-cs"/>
                        </a:rPr>
                        <a:t>×</a:t>
                      </a:r>
                      <a:endParaRPr kumimoji="1" lang="ja-JP" altLang="en-US" dirty="0"/>
                    </a:p>
                  </a:txBody>
                  <a:tcPr anchor="ctr"/>
                </a:tc>
                <a:tc>
                  <a:txBody>
                    <a:bodyPr/>
                    <a:lstStyle/>
                    <a:p>
                      <a:pPr algn="ctr"/>
                      <a:r>
                        <a:rPr kumimoji="1" lang="en-US" altLang="ja-JP" sz="1400" b="0" i="0" u="none" strike="noStrike" kern="1200" cap="none" spc="0" normalizeH="0" baseline="0" noProof="0" dirty="0" smtClean="0">
                          <a:ln>
                            <a:noFill/>
                          </a:ln>
                          <a:solidFill>
                            <a:srgbClr val="4D4D4C"/>
                          </a:solidFill>
                          <a:effectLst/>
                          <a:uLnTx/>
                          <a:uFillTx/>
                          <a:latin typeface="Arial"/>
                          <a:ea typeface="ＭＳ Ｐゴシック" panose="020B0600070205080204" pitchFamily="50" charset="-128"/>
                          <a:cs typeface="+mn-cs"/>
                        </a:rPr>
                        <a:t>×</a:t>
                      </a:r>
                      <a:endParaRPr kumimoji="1" lang="ja-JP" altLang="en-US" dirty="0"/>
                    </a:p>
                  </a:txBody>
                  <a:tcPr anchor="ctr"/>
                </a:tc>
                <a:extLst>
                  <a:ext uri="{0D108BD9-81ED-4DB2-BD59-A6C34878D82A}">
                    <a16:rowId xmlns:a16="http://schemas.microsoft.com/office/drawing/2014/main" xmlns="" val="1896190095"/>
                  </a:ext>
                </a:extLst>
              </a:tr>
              <a:tr h="386767">
                <a:tc>
                  <a:txBody>
                    <a:bodyPr/>
                    <a:lstStyle/>
                    <a:p>
                      <a:r>
                        <a:rPr kumimoji="1" lang="en-US" altLang="ja-JP" dirty="0" smtClean="0"/>
                        <a:t>SSID</a:t>
                      </a:r>
                      <a:r>
                        <a:rPr kumimoji="1" lang="ja-JP" altLang="en-US" dirty="0" smtClean="0"/>
                        <a:t>ステルス</a:t>
                      </a:r>
                      <a:endParaRPr kumimoji="1" lang="ja-JP" altLang="en-US" dirty="0"/>
                    </a:p>
                  </a:txBody>
                  <a:tcPr anchor="ctr"/>
                </a:tc>
                <a:tc>
                  <a:txBody>
                    <a:bodyPr/>
                    <a:lstStyle/>
                    <a:p>
                      <a:pPr algn="ctr"/>
                      <a:r>
                        <a:rPr kumimoji="1" lang="en-US" altLang="ja-JP" dirty="0" smtClean="0"/>
                        <a:t>×</a:t>
                      </a:r>
                      <a:endParaRPr kumimoji="1" lang="ja-JP" altLang="en-US" dirty="0"/>
                    </a:p>
                  </a:txBody>
                  <a:tcPr anchor="ct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ja-JP" altLang="en-US" sz="1400" u="none" strike="noStrike" kern="1200" cap="none" spc="0" normalizeH="0" baseline="0" noProof="0" dirty="0" smtClean="0">
                          <a:ln>
                            <a:noFill/>
                          </a:ln>
                          <a:effectLst/>
                          <a:uLnTx/>
                          <a:uFillTx/>
                        </a:rPr>
                        <a:t>─</a:t>
                      </a:r>
                      <a:endParaRPr kumimoji="1" lang="ja-JP" altLang="en-US"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nchor="ct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ja-JP" altLang="en-US" sz="1400" u="none" strike="noStrike" kern="1200" cap="none" spc="0" normalizeH="0" baseline="0" noProof="0" dirty="0" smtClean="0">
                          <a:ln>
                            <a:noFill/>
                          </a:ln>
                          <a:effectLst/>
                          <a:uLnTx/>
                          <a:uFillTx/>
                        </a:rPr>
                        <a:t>─</a:t>
                      </a:r>
                      <a:endParaRPr kumimoji="1" lang="ja-JP" altLang="en-US"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nchor="ctr"/>
                </a:tc>
                <a:tc>
                  <a:txBody>
                    <a:bodyPr/>
                    <a:lstStyle/>
                    <a:p>
                      <a:pPr algn="ctr"/>
                      <a:r>
                        <a:rPr kumimoji="1" lang="en-US" altLang="ja-JP" dirty="0" smtClean="0"/>
                        <a:t>×</a:t>
                      </a:r>
                      <a:endParaRPr kumimoji="1" lang="ja-JP" altLang="en-US" dirty="0"/>
                    </a:p>
                  </a:txBody>
                  <a:tcPr anchor="ctr"/>
                </a:tc>
                <a:extLst>
                  <a:ext uri="{0D108BD9-81ED-4DB2-BD59-A6C34878D82A}">
                    <a16:rowId xmlns:a16="http://schemas.microsoft.com/office/drawing/2014/main" xmlns="" val="4058480192"/>
                  </a:ext>
                </a:extLst>
              </a:tr>
              <a:tr h="386767">
                <a:tc>
                  <a:txBody>
                    <a:bodyPr/>
                    <a:lstStyle/>
                    <a:p>
                      <a:r>
                        <a:rPr kumimoji="1" lang="en-US" altLang="ja-JP" dirty="0" smtClean="0"/>
                        <a:t>IEEE802.1X</a:t>
                      </a:r>
                      <a:r>
                        <a:rPr kumimoji="1" lang="ja-JP" altLang="en-US" dirty="0" smtClean="0"/>
                        <a:t>認証</a:t>
                      </a:r>
                      <a:endParaRPr kumimoji="1" lang="ja-JP" altLang="en-US" dirty="0"/>
                    </a:p>
                  </a:txBody>
                  <a:tcPr anchor="ct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4D4D4C"/>
                          </a:solidFill>
                          <a:effectLst/>
                          <a:uLnTx/>
                          <a:uFillTx/>
                          <a:latin typeface="+mn-lt"/>
                          <a:ea typeface="+mn-ea"/>
                          <a:cs typeface="+mn-cs"/>
                        </a:rPr>
                        <a:t>△～◎</a:t>
                      </a:r>
                      <a:endParaRPr kumimoji="1" lang="ja-JP" altLang="en-US" sz="1400" b="0" i="0" u="none" strike="noStrike" kern="1200" cap="none" spc="0" normalizeH="0" baseline="0" noProof="0" dirty="0">
                        <a:ln>
                          <a:noFill/>
                        </a:ln>
                        <a:solidFill>
                          <a:srgbClr val="4D4D4C"/>
                        </a:solidFill>
                        <a:effectLst/>
                        <a:uLnTx/>
                        <a:uFillTx/>
                        <a:latin typeface="+mn-lt"/>
                        <a:ea typeface="+mn-ea"/>
                        <a:cs typeface="+mn-cs"/>
                      </a:endParaRPr>
                    </a:p>
                  </a:txBody>
                  <a:tcPr anchor="ct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4D4D4C"/>
                          </a:solidFill>
                          <a:effectLst/>
                          <a:uLnTx/>
                          <a:uFillTx/>
                          <a:latin typeface="+mn-lt"/>
                          <a:ea typeface="+mn-ea"/>
                          <a:cs typeface="+mn-cs"/>
                        </a:rPr>
                        <a:t>△～◎</a:t>
                      </a:r>
                      <a:endParaRPr kumimoji="1" lang="ja-JP" altLang="en-US" sz="1400" b="0" i="0" u="none" strike="noStrike" kern="1200" cap="none" spc="0" normalizeH="0" baseline="0" noProof="0" dirty="0">
                        <a:ln>
                          <a:noFill/>
                        </a:ln>
                        <a:solidFill>
                          <a:srgbClr val="4D4D4C"/>
                        </a:solidFill>
                        <a:effectLst/>
                        <a:uLnTx/>
                        <a:uFillTx/>
                        <a:latin typeface="+mn-lt"/>
                        <a:ea typeface="+mn-ea"/>
                        <a:cs typeface="+mn-cs"/>
                      </a:endParaRPr>
                    </a:p>
                  </a:txBody>
                  <a:tcPr anchor="ct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4D4D4C"/>
                          </a:solidFill>
                          <a:effectLst/>
                          <a:uLnTx/>
                          <a:uFillTx/>
                          <a:latin typeface="Arial"/>
                          <a:ea typeface="ＭＳ Ｐゴシック" panose="020B0600070205080204" pitchFamily="50" charset="-128"/>
                          <a:cs typeface="+mn-cs"/>
                        </a:rPr>
                        <a:t>△～◎</a:t>
                      </a:r>
                      <a:endParaRPr kumimoji="1" lang="ja-JP" altLang="en-US"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nchor="ct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4D4D4C"/>
                          </a:solidFill>
                          <a:effectLst/>
                          <a:uLnTx/>
                          <a:uFillTx/>
                          <a:latin typeface="+mn-lt"/>
                          <a:ea typeface="+mn-ea"/>
                          <a:cs typeface="+mn-cs"/>
                        </a:rPr>
                        <a:t>△～</a:t>
                      </a:r>
                      <a:r>
                        <a:rPr kumimoji="1" lang="ja-JP" altLang="en-US" dirty="0" smtClean="0"/>
                        <a:t>◎</a:t>
                      </a:r>
                    </a:p>
                  </a:txBody>
                  <a:tcPr anchor="ctr"/>
                </a:tc>
                <a:extLst>
                  <a:ext uri="{0D108BD9-81ED-4DB2-BD59-A6C34878D82A}">
                    <a16:rowId xmlns:a16="http://schemas.microsoft.com/office/drawing/2014/main" xmlns="" val="3109644638"/>
                  </a:ext>
                </a:extLst>
              </a:tr>
              <a:tr h="386767">
                <a:tc>
                  <a:txBody>
                    <a:bodyPr/>
                    <a:lstStyle/>
                    <a:p>
                      <a:r>
                        <a:rPr kumimoji="1" lang="en-US" altLang="ja-JP" dirty="0" smtClean="0"/>
                        <a:t>WPA</a:t>
                      </a:r>
                      <a:r>
                        <a:rPr kumimoji="1" lang="ja-JP" altLang="en-US" dirty="0" smtClean="0"/>
                        <a:t> </a:t>
                      </a:r>
                      <a:r>
                        <a:rPr kumimoji="1" lang="en-US" altLang="ja-JP" dirty="0" smtClean="0"/>
                        <a:t>(TKIP)</a:t>
                      </a:r>
                      <a:endParaRPr kumimoji="1" lang="ja-JP" altLang="en-US" dirty="0"/>
                    </a:p>
                  </a:txBody>
                  <a:tcPr anchor="ctr"/>
                </a:tc>
                <a:tc>
                  <a:txBody>
                    <a:bodyPr/>
                    <a:lstStyle/>
                    <a:p>
                      <a:pPr algn="ctr"/>
                      <a:endParaRPr kumimoji="1" lang="ja-JP" altLang="en-US" dirty="0"/>
                    </a:p>
                  </a:txBody>
                  <a:tcPr anchor="ctr"/>
                </a:tc>
                <a:tc>
                  <a:txBody>
                    <a:bodyPr/>
                    <a:lstStyle/>
                    <a:p>
                      <a:pPr algn="ctr"/>
                      <a:r>
                        <a:rPr kumimoji="1" lang="ja-JP" altLang="en-US" dirty="0" smtClean="0"/>
                        <a:t>△</a:t>
                      </a:r>
                      <a:endParaRPr kumimoji="1" lang="ja-JP" altLang="en-US" dirty="0"/>
                    </a:p>
                  </a:txBody>
                  <a:tcPr anchor="ctr"/>
                </a:tc>
                <a:tc>
                  <a:txBody>
                    <a:bodyPr/>
                    <a:lstStyle/>
                    <a:p>
                      <a:pPr algn="ctr"/>
                      <a:r>
                        <a:rPr kumimoji="1" lang="ja-JP" altLang="en-US" dirty="0" smtClean="0"/>
                        <a:t>○</a:t>
                      </a:r>
                      <a:endParaRPr kumimoji="1" lang="ja-JP" altLang="en-US" dirty="0"/>
                    </a:p>
                  </a:txBody>
                  <a:tcPr anchor="ctr"/>
                </a:tc>
                <a:tc>
                  <a:txBody>
                    <a:bodyPr/>
                    <a:lstStyle/>
                    <a:p>
                      <a:pPr algn="ctr"/>
                      <a:r>
                        <a:rPr kumimoji="1" lang="ja-JP" altLang="en-US" dirty="0" smtClean="0"/>
                        <a:t>△</a:t>
                      </a:r>
                      <a:endParaRPr kumimoji="1" lang="ja-JP" altLang="en-US" dirty="0"/>
                    </a:p>
                  </a:txBody>
                  <a:tcPr anchor="ctr"/>
                </a:tc>
                <a:extLst>
                  <a:ext uri="{0D108BD9-81ED-4DB2-BD59-A6C34878D82A}">
                    <a16:rowId xmlns:a16="http://schemas.microsoft.com/office/drawing/2014/main" xmlns="" val="4201030226"/>
                  </a:ext>
                </a:extLst>
              </a:tr>
              <a:tr h="386767">
                <a:tc>
                  <a:txBody>
                    <a:bodyPr/>
                    <a:lstStyle/>
                    <a:p>
                      <a:r>
                        <a:rPr kumimoji="1" lang="en-US" altLang="ja-JP" dirty="0" smtClean="0"/>
                        <a:t>WPA2</a:t>
                      </a:r>
                      <a:r>
                        <a:rPr kumimoji="1" lang="ja-JP" altLang="en-US" dirty="0" smtClean="0"/>
                        <a:t> </a:t>
                      </a:r>
                      <a:r>
                        <a:rPr kumimoji="1" lang="en-US" altLang="ja-JP" dirty="0" smtClean="0"/>
                        <a:t>(AES)</a:t>
                      </a:r>
                      <a:endParaRPr kumimoji="1" lang="ja-JP" altLang="en-US" dirty="0"/>
                    </a:p>
                  </a:txBody>
                  <a:tcPr anchor="ct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nchor="ctr"/>
                </a:tc>
                <a:tc>
                  <a:txBody>
                    <a:bodyPr/>
                    <a:lstStyle/>
                    <a:p>
                      <a:pPr algn="ctr"/>
                      <a:r>
                        <a:rPr kumimoji="1" lang="ja-JP" altLang="en-US" dirty="0" smtClean="0"/>
                        <a:t>◎</a:t>
                      </a:r>
                      <a:endParaRPr kumimoji="1" lang="ja-JP" altLang="en-US" dirty="0"/>
                    </a:p>
                  </a:txBody>
                  <a:tcPr anchor="ct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smtClean="0">
                          <a:ln>
                            <a:noFill/>
                          </a:ln>
                          <a:solidFill>
                            <a:srgbClr val="4D4D4C"/>
                          </a:solidFill>
                          <a:effectLst/>
                          <a:uLnTx/>
                          <a:uFillTx/>
                          <a:latin typeface="Arial"/>
                          <a:ea typeface="ＭＳ Ｐゴシック" panose="020B0600070205080204" pitchFamily="50" charset="-128"/>
                          <a:cs typeface="+mn-cs"/>
                        </a:rPr>
                        <a:t>○</a:t>
                      </a:r>
                      <a:endParaRPr kumimoji="1" lang="ja-JP" altLang="en-US"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nchor="ctr"/>
                </a:tc>
                <a:tc>
                  <a:txBody>
                    <a:bodyPr/>
                    <a:lstStyle/>
                    <a:p>
                      <a:pPr algn="ctr"/>
                      <a:r>
                        <a:rPr kumimoji="1" lang="ja-JP" altLang="en-US" dirty="0" smtClean="0"/>
                        <a:t>◎</a:t>
                      </a:r>
                      <a:endParaRPr kumimoji="1" lang="ja-JP" altLang="en-US" dirty="0"/>
                    </a:p>
                  </a:txBody>
                  <a:tcPr anchor="ctr"/>
                </a:tc>
                <a:extLst>
                  <a:ext uri="{0D108BD9-81ED-4DB2-BD59-A6C34878D82A}">
                    <a16:rowId xmlns:a16="http://schemas.microsoft.com/office/drawing/2014/main" xmlns="" val="1823278994"/>
                  </a:ext>
                </a:extLst>
              </a:tr>
            </a:tbl>
          </a:graphicData>
        </a:graphic>
      </p:graphicFrame>
      <p:sp>
        <p:nvSpPr>
          <p:cNvPr id="5" name="テキスト プレースホルダ 3"/>
          <p:cNvSpPr txBox="1">
            <a:spLocks/>
          </p:cNvSpPr>
          <p:nvPr/>
        </p:nvSpPr>
        <p:spPr>
          <a:xfrm>
            <a:off x="431798" y="1015573"/>
            <a:ext cx="4165217" cy="315471"/>
          </a:xfrm>
          <a:prstGeom prst="rect">
            <a:avLst/>
          </a:prstGeom>
        </p:spPr>
        <p:txBody>
          <a:bodyPr vert="horz" wrap="square" lIns="68580" tIns="34290" rIns="68580" bIns="34290" rtlCol="0" anchor="b" anchorCtr="0">
            <a:spAutoFit/>
          </a:bodyPr>
          <a:lstStyle/>
          <a:p>
            <a:pPr defTabSz="603647" fontAlgn="auto">
              <a:spcBef>
                <a:spcPct val="50000"/>
              </a:spcBef>
              <a:spcAft>
                <a:spcPts val="0"/>
              </a:spcAft>
              <a:buClr>
                <a:schemeClr val="tx2"/>
              </a:buClr>
              <a:buSzPct val="90000"/>
              <a:defRPr/>
            </a:pPr>
            <a:r>
              <a:rPr kumimoji="1" lang="en-US" altLang="ja-JP" sz="1600" dirty="0" smtClean="0">
                <a:solidFill>
                  <a:schemeClr val="bg2"/>
                </a:solidFill>
                <a:latin typeface="+mj-lt"/>
                <a:ea typeface="+mn-ea"/>
              </a:rPr>
              <a:t>2016</a:t>
            </a:r>
            <a:r>
              <a:rPr kumimoji="1" lang="ja-JP" altLang="en-US" sz="1600" dirty="0" smtClean="0">
                <a:solidFill>
                  <a:schemeClr val="bg2"/>
                </a:solidFill>
                <a:latin typeface="+mj-lt"/>
                <a:ea typeface="+mn-ea"/>
              </a:rPr>
              <a:t>年</a:t>
            </a:r>
            <a:r>
              <a:rPr kumimoji="1" lang="en-US" altLang="ja-JP" sz="1600" dirty="0" smtClean="0">
                <a:solidFill>
                  <a:schemeClr val="bg2"/>
                </a:solidFill>
                <a:latin typeface="+mj-lt"/>
                <a:ea typeface="+mn-ea"/>
              </a:rPr>
              <a:t>11</a:t>
            </a:r>
            <a:r>
              <a:rPr kumimoji="1" lang="ja-JP" altLang="en-US" sz="1600" dirty="0" smtClean="0">
                <a:solidFill>
                  <a:schemeClr val="bg2"/>
                </a:solidFill>
                <a:latin typeface="+mj-lt"/>
                <a:ea typeface="+mn-ea"/>
              </a:rPr>
              <a:t>月現在の状況を考慮すると</a:t>
            </a:r>
            <a:endParaRPr kumimoji="1" lang="ja-JP" altLang="en-US" sz="1600" dirty="0">
              <a:solidFill>
                <a:schemeClr val="bg2"/>
              </a:solidFill>
              <a:latin typeface="+mj-lt"/>
              <a:ea typeface="+mn-ea"/>
            </a:endParaRPr>
          </a:p>
        </p:txBody>
      </p:sp>
      <p:sp>
        <p:nvSpPr>
          <p:cNvPr id="6" name="テキスト ボックス 5"/>
          <p:cNvSpPr txBox="1"/>
          <p:nvPr/>
        </p:nvSpPr>
        <p:spPr>
          <a:xfrm>
            <a:off x="4597016" y="4121327"/>
            <a:ext cx="4186238" cy="276999"/>
          </a:xfrm>
          <a:prstGeom prst="rect">
            <a:avLst/>
          </a:prstGeom>
          <a:noFill/>
        </p:spPr>
        <p:txBody>
          <a:bodyPr wrap="square" rtlCol="0">
            <a:spAutoFit/>
          </a:bodyPr>
          <a:lstStyle/>
          <a:p>
            <a:r>
              <a:rPr kumimoji="1" lang="ja-JP" altLang="en-US" sz="1200" dirty="0" smtClean="0"/>
              <a:t>◎</a:t>
            </a:r>
            <a:r>
              <a:rPr kumimoji="1" lang="en-US" altLang="ja-JP" sz="1200" dirty="0" smtClean="0"/>
              <a:t>:</a:t>
            </a:r>
            <a:r>
              <a:rPr kumimoji="1" lang="ja-JP" altLang="en-US" sz="1200" dirty="0" smtClean="0"/>
              <a:t>効果抜群、○</a:t>
            </a:r>
            <a:r>
              <a:rPr kumimoji="1" lang="en-US" altLang="ja-JP" sz="1200" dirty="0" smtClean="0"/>
              <a:t>:</a:t>
            </a:r>
            <a:r>
              <a:rPr kumimoji="1" lang="ja-JP" altLang="en-US" sz="1200" dirty="0" smtClean="0"/>
              <a:t>効果あり、△</a:t>
            </a:r>
            <a:r>
              <a:rPr kumimoji="1" lang="en-US" altLang="ja-JP" sz="1200" dirty="0" smtClean="0"/>
              <a:t>:</a:t>
            </a:r>
            <a:r>
              <a:rPr kumimoji="1" lang="ja-JP" altLang="en-US" sz="1200" dirty="0" smtClean="0"/>
              <a:t>ある程度効果あり、</a:t>
            </a:r>
            <a:r>
              <a:rPr kumimoji="1" lang="en-US" altLang="ja-JP" sz="1200" dirty="0" smtClean="0"/>
              <a:t>×</a:t>
            </a:r>
            <a:r>
              <a:rPr kumimoji="1" lang="ja-JP" altLang="en-US" sz="1200" dirty="0" smtClean="0"/>
              <a:t>効果薄い</a:t>
            </a:r>
            <a:endParaRPr kumimoji="1" lang="ja-JP" altLang="en-US" sz="1200" dirty="0"/>
          </a:p>
        </p:txBody>
      </p:sp>
      <p:sp>
        <p:nvSpPr>
          <p:cNvPr id="7" name="正方形/長方形 6"/>
          <p:cNvSpPr/>
          <p:nvPr/>
        </p:nvSpPr>
        <p:spPr>
          <a:xfrm>
            <a:off x="431799" y="4291959"/>
            <a:ext cx="6515100" cy="246221"/>
          </a:xfrm>
          <a:prstGeom prst="rect">
            <a:avLst/>
          </a:prstGeom>
        </p:spPr>
        <p:txBody>
          <a:bodyPr wrap="square">
            <a:spAutoFit/>
          </a:bodyPr>
          <a:lstStyle/>
          <a:p>
            <a:r>
              <a:rPr lang="en-US" altLang="ja-JP" sz="1000" dirty="0" smtClean="0">
                <a:latin typeface="+mn-lt"/>
                <a:ea typeface="+mn-ea"/>
              </a:rPr>
              <a:t>【</a:t>
            </a:r>
            <a:r>
              <a:rPr lang="ja-JP" altLang="en-US" sz="1000" dirty="0" smtClean="0">
                <a:latin typeface="+mn-lt"/>
                <a:ea typeface="+mn-ea"/>
              </a:rPr>
              <a:t>参考</a:t>
            </a:r>
            <a:r>
              <a:rPr lang="en-US" altLang="ja-JP" sz="1000" dirty="0" smtClean="0">
                <a:latin typeface="+mn-lt"/>
                <a:ea typeface="+mn-ea"/>
              </a:rPr>
              <a:t>】</a:t>
            </a:r>
            <a:r>
              <a:rPr lang="ja-JP" altLang="en-US" sz="1000" dirty="0" smtClean="0">
                <a:latin typeface="+mn-lt"/>
                <a:ea typeface="+mn-ea"/>
              </a:rPr>
              <a:t>無線</a:t>
            </a:r>
            <a:r>
              <a:rPr lang="en-US" altLang="ja-JP" sz="1000" dirty="0" smtClean="0">
                <a:latin typeface="+mn-lt"/>
                <a:ea typeface="+mn-ea"/>
              </a:rPr>
              <a:t>LAN</a:t>
            </a:r>
            <a:r>
              <a:rPr lang="ja-JP" altLang="en-US" sz="1000" dirty="0" smtClean="0">
                <a:latin typeface="+mn-lt"/>
                <a:ea typeface="+mn-ea"/>
              </a:rPr>
              <a:t>ビジネス</a:t>
            </a:r>
            <a:r>
              <a:rPr lang="ja-JP" altLang="en-US" sz="1000" dirty="0">
                <a:latin typeface="+mn-lt"/>
                <a:ea typeface="+mn-ea"/>
              </a:rPr>
              <a:t>研究会</a:t>
            </a:r>
            <a:r>
              <a:rPr lang="ja-JP" altLang="en-US" sz="1000" dirty="0" smtClean="0">
                <a:latin typeface="+mn-lt"/>
                <a:ea typeface="+mn-ea"/>
              </a:rPr>
              <a:t>報告書 </a:t>
            </a:r>
            <a:r>
              <a:rPr lang="ja-JP" altLang="en-US" sz="1000" dirty="0" smtClean="0">
                <a:latin typeface="+mn-lt"/>
                <a:ea typeface="+mn-ea"/>
                <a:hlinkClick r:id="rId2"/>
              </a:rPr>
              <a:t>http</a:t>
            </a:r>
            <a:r>
              <a:rPr lang="ja-JP" altLang="en-US" sz="1000" dirty="0">
                <a:latin typeface="+mn-lt"/>
                <a:ea typeface="+mn-ea"/>
                <a:hlinkClick r:id="rId2"/>
              </a:rPr>
              <a:t>://www.soumu.go.jp/main_content/000168906.</a:t>
            </a:r>
            <a:r>
              <a:rPr lang="ja-JP" altLang="en-US" sz="1000" dirty="0" smtClean="0">
                <a:latin typeface="+mn-lt"/>
                <a:ea typeface="+mn-ea"/>
                <a:hlinkClick r:id="rId2"/>
              </a:rPr>
              <a:t>pdf</a:t>
            </a:r>
            <a:endParaRPr lang="en-US" altLang="ja-JP" sz="1000" dirty="0" smtClean="0">
              <a:latin typeface="+mn-lt"/>
              <a:ea typeface="+mn-ea"/>
            </a:endParaRPr>
          </a:p>
        </p:txBody>
      </p:sp>
    </p:spTree>
    <p:extLst>
      <p:ext uri="{BB962C8B-B14F-4D97-AF65-F5344CB8AC3E}">
        <p14:creationId xmlns:p14="http://schemas.microsoft.com/office/powerpoint/2010/main" val="1436162398"/>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lang="ja-JP" altLang="en-US" dirty="0"/>
              <a:t>今後</a:t>
            </a:r>
            <a:r>
              <a:rPr kumimoji="1" lang="ja-JP" altLang="en-US" dirty="0" smtClean="0"/>
              <a:t>のセキュリティ</a:t>
            </a:r>
            <a:endParaRPr kumimoji="1" lang="ja-JP" altLang="en-US" dirty="0"/>
          </a:p>
        </p:txBody>
      </p:sp>
    </p:spTree>
    <p:extLst>
      <p:ext uri="{BB962C8B-B14F-4D97-AF65-F5344CB8AC3E}">
        <p14:creationId xmlns:p14="http://schemas.microsoft.com/office/powerpoint/2010/main" val="2551479922"/>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118" r="1034"/>
          <a:stretch/>
        </p:blipFill>
        <p:spPr bwMode="auto">
          <a:xfrm>
            <a:off x="7141596" y="3003794"/>
            <a:ext cx="1523991" cy="1512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smtClean="0"/>
              <a:t>接続端末の認証</a:t>
            </a:r>
            <a:r>
              <a:rPr lang="ja-JP" altLang="en-US" smtClean="0"/>
              <a:t>とネットワーク機器の動的変更</a:t>
            </a:r>
            <a:endParaRPr kumimoji="1" lang="ja-JP" altLang="en-US"/>
          </a:p>
        </p:txBody>
      </p:sp>
      <p:sp>
        <p:nvSpPr>
          <p:cNvPr id="3" name="正方形/長方形 2"/>
          <p:cNvSpPr/>
          <p:nvPr/>
        </p:nvSpPr>
        <p:spPr>
          <a:xfrm>
            <a:off x="5902377" y="1072357"/>
            <a:ext cx="1803526" cy="274638"/>
          </a:xfrm>
          <a:prstGeom prst="rect">
            <a:avLst/>
          </a:prstGeom>
          <a:solidFill>
            <a:schemeClr val="bg2"/>
          </a:solidFill>
        </p:spPr>
        <p:txBody>
          <a:bodyPr wrap="square" anchor="ctr">
            <a:noAutofit/>
          </a:bodyPr>
          <a:lstStyle/>
          <a:p>
            <a:pPr algn="ctr"/>
            <a:r>
              <a:rPr lang="ja-JP" altLang="en-US" dirty="0" smtClean="0">
                <a:solidFill>
                  <a:schemeClr val="bg1"/>
                </a:solidFill>
              </a:rPr>
              <a:t>解決方法</a:t>
            </a:r>
            <a:endParaRPr lang="ja-JP" altLang="en-US" dirty="0">
              <a:solidFill>
                <a:schemeClr val="bg1"/>
              </a:solidFill>
            </a:endParaRPr>
          </a:p>
        </p:txBody>
      </p:sp>
      <p:sp>
        <p:nvSpPr>
          <p:cNvPr id="4" name="正方形/長方形 3"/>
          <p:cNvSpPr/>
          <p:nvPr/>
        </p:nvSpPr>
        <p:spPr>
          <a:xfrm>
            <a:off x="1563932" y="1072357"/>
            <a:ext cx="1803526" cy="274638"/>
          </a:xfrm>
          <a:prstGeom prst="rect">
            <a:avLst/>
          </a:prstGeom>
          <a:solidFill>
            <a:schemeClr val="tx1"/>
          </a:solidFill>
        </p:spPr>
        <p:txBody>
          <a:bodyPr wrap="square" anchor="ctr">
            <a:noAutofit/>
          </a:bodyPr>
          <a:lstStyle/>
          <a:p>
            <a:pPr algn="ctr"/>
            <a:r>
              <a:rPr lang="ja-JP" altLang="en-US" smtClean="0">
                <a:solidFill>
                  <a:schemeClr val="bg1"/>
                </a:solidFill>
              </a:rPr>
              <a:t>課題</a:t>
            </a:r>
            <a:endParaRPr lang="ja-JP" altLang="en-US">
              <a:solidFill>
                <a:schemeClr val="bg1"/>
              </a:solidFill>
            </a:endParaRPr>
          </a:p>
        </p:txBody>
      </p:sp>
      <p:sp>
        <p:nvSpPr>
          <p:cNvPr id="5" name="テキスト ボックス 4"/>
          <p:cNvSpPr txBox="1"/>
          <p:nvPr/>
        </p:nvSpPr>
        <p:spPr>
          <a:xfrm>
            <a:off x="431798" y="1795484"/>
            <a:ext cx="4155699" cy="1015663"/>
          </a:xfrm>
          <a:prstGeom prst="rect">
            <a:avLst/>
          </a:prstGeom>
          <a:noFill/>
        </p:spPr>
        <p:txBody>
          <a:bodyPr wrap="square" rtlCol="0">
            <a:spAutoFit/>
          </a:bodyPr>
          <a:lstStyle/>
          <a:p>
            <a:pPr marL="171450" lvl="3" indent="-171450">
              <a:buFont typeface="Arial" panose="020B0604020202020204" pitchFamily="34" charset="0"/>
              <a:buChar char="•"/>
            </a:pPr>
            <a:r>
              <a:rPr kumimoji="1" lang="ja-JP" altLang="en-US" sz="1200" dirty="0" smtClean="0"/>
              <a:t>誰が何処でどんな端末を接続しているか分からない</a:t>
            </a:r>
          </a:p>
          <a:p>
            <a:pPr marL="171450" lvl="3" indent="-171450">
              <a:buFont typeface="Arial" panose="020B0604020202020204" pitchFamily="34" charset="0"/>
              <a:buChar char="•"/>
            </a:pPr>
            <a:r>
              <a:rPr kumimoji="1" lang="en-US" altLang="ja-JP" sz="1200" dirty="0" smtClean="0"/>
              <a:t>MAC</a:t>
            </a:r>
            <a:r>
              <a:rPr kumimoji="1" lang="ja-JP" altLang="en-US" sz="1200" dirty="0" smtClean="0"/>
              <a:t>アドレスでの認証は、利用場所の限定や保守交換などの運用管理が大変。またセキュリティレベルが低い</a:t>
            </a:r>
            <a:endParaRPr kumimoji="1" lang="en-US" altLang="ja-JP" sz="1200" dirty="0" smtClean="0"/>
          </a:p>
          <a:p>
            <a:pPr marL="171450" lvl="3" indent="-171450">
              <a:buFont typeface="Arial" panose="020B0604020202020204" pitchFamily="34" charset="0"/>
              <a:buChar char="•"/>
            </a:pPr>
            <a:r>
              <a:rPr kumimoji="1" lang="ja-JP" altLang="en-US" sz="1200" dirty="0" smtClean="0"/>
              <a:t>システムやユーザ、場所など条件が多すぎる</a:t>
            </a:r>
            <a:endParaRPr kumimoji="1" lang="en-US" altLang="ja-JP" sz="1200" dirty="0" smtClean="0"/>
          </a:p>
          <a:p>
            <a:pPr marL="171450" lvl="3" indent="-171450">
              <a:buFont typeface="Arial" panose="020B0604020202020204" pitchFamily="34" charset="0"/>
              <a:buChar char="•"/>
            </a:pPr>
            <a:r>
              <a:rPr kumimoji="1" lang="ja-JP" altLang="en-US" sz="1200" dirty="0" smtClean="0"/>
              <a:t>できればポート毎の管理は辞めて、もっと簡単にしたい</a:t>
            </a:r>
            <a:endParaRPr kumimoji="1" lang="en-US" altLang="ja-JP" sz="1200" dirty="0" smtClean="0"/>
          </a:p>
        </p:txBody>
      </p:sp>
      <p:sp>
        <p:nvSpPr>
          <p:cNvPr id="6" name="テキスト ボックス 5"/>
          <p:cNvSpPr txBox="1"/>
          <p:nvPr/>
        </p:nvSpPr>
        <p:spPr>
          <a:xfrm>
            <a:off x="4629526" y="1795484"/>
            <a:ext cx="4155699" cy="1015663"/>
          </a:xfrm>
          <a:prstGeom prst="rect">
            <a:avLst/>
          </a:prstGeom>
          <a:noFill/>
        </p:spPr>
        <p:txBody>
          <a:bodyPr wrap="square" rtlCol="0">
            <a:spAutoFit/>
          </a:bodyPr>
          <a:lstStyle/>
          <a:p>
            <a:pPr marL="177800" indent="-177800">
              <a:buFont typeface="Arial" panose="020B0604020202020204" pitchFamily="34" charset="0"/>
              <a:buChar char="•"/>
            </a:pPr>
            <a:r>
              <a:rPr lang="ja-JP" altLang="en-US" sz="1200" dirty="0" smtClean="0"/>
              <a:t>認証方式を、</a:t>
            </a:r>
            <a:r>
              <a:rPr lang="en-US" altLang="ja-JP" sz="1200" dirty="0" smtClean="0"/>
              <a:t>MAC</a:t>
            </a:r>
            <a:r>
              <a:rPr lang="ja-JP" altLang="en-US" sz="1200" dirty="0" smtClean="0"/>
              <a:t>アドレス認証から</a:t>
            </a:r>
            <a:r>
              <a:rPr lang="en-US" altLang="ja-JP" sz="1200" dirty="0" smtClean="0"/>
              <a:t>802.1X</a:t>
            </a:r>
            <a:r>
              <a:rPr lang="ja-JP" altLang="en-US" sz="1200" dirty="0" smtClean="0"/>
              <a:t>認証に変更</a:t>
            </a:r>
            <a:endParaRPr lang="en-US" altLang="ja-JP" sz="1200" dirty="0" smtClean="0"/>
          </a:p>
          <a:p>
            <a:pPr marL="177800" indent="-177800">
              <a:buFont typeface="Arial" panose="020B0604020202020204" pitchFamily="34" charset="0"/>
              <a:buChar char="•"/>
            </a:pPr>
            <a:r>
              <a:rPr lang="ja-JP" altLang="en-US" sz="1200" dirty="0" smtClean="0"/>
              <a:t>ポートへの用途 </a:t>
            </a:r>
            <a:r>
              <a:rPr lang="en-US" altLang="ja-JP" sz="1200" dirty="0" smtClean="0"/>
              <a:t>(VLAN)</a:t>
            </a:r>
            <a:r>
              <a:rPr lang="ja-JP" altLang="en-US" sz="1200" dirty="0" smtClean="0"/>
              <a:t> は、認証結果により動的変更</a:t>
            </a:r>
            <a:endParaRPr lang="en-US" altLang="ja-JP" sz="1200" dirty="0" smtClean="0"/>
          </a:p>
          <a:p>
            <a:pPr marL="177800" indent="-177800">
              <a:buFont typeface="Arial" panose="020B0604020202020204" pitchFamily="34" charset="0"/>
              <a:buChar char="•"/>
            </a:pPr>
            <a:r>
              <a:rPr lang="ja-JP" altLang="en-US" sz="1200" dirty="0" smtClean="0"/>
              <a:t>時間、場所、端末、接続方法に合わせてセキュリティレベルを変更</a:t>
            </a:r>
            <a:endParaRPr lang="en-US" altLang="ja-JP" sz="1200" dirty="0"/>
          </a:p>
          <a:p>
            <a:pPr marL="177800" indent="-177800">
              <a:buFont typeface="Arial" panose="020B0604020202020204" pitchFamily="34" charset="0"/>
              <a:buChar char="•"/>
            </a:pPr>
            <a:r>
              <a:rPr lang="ja-JP" altLang="en-US" sz="1200" dirty="0" smtClean="0"/>
              <a:t>ユーザの利用状況や使用端末の詳細状態を可視化</a:t>
            </a:r>
            <a:endParaRPr lang="en-US" altLang="ja-JP" sz="1200" dirty="0"/>
          </a:p>
        </p:txBody>
      </p:sp>
      <p:sp>
        <p:nvSpPr>
          <p:cNvPr id="7" name="テキスト ボックス 6"/>
          <p:cNvSpPr txBox="1"/>
          <p:nvPr/>
        </p:nvSpPr>
        <p:spPr>
          <a:xfrm>
            <a:off x="622472" y="1347788"/>
            <a:ext cx="3750094" cy="369332"/>
          </a:xfrm>
          <a:prstGeom prst="rect">
            <a:avLst/>
          </a:prstGeom>
          <a:noFill/>
        </p:spPr>
        <p:txBody>
          <a:bodyPr wrap="square" rtlCol="0">
            <a:spAutoFit/>
          </a:bodyPr>
          <a:lstStyle/>
          <a:p>
            <a:pPr marL="0" lvl="3" algn="ctr"/>
            <a:r>
              <a:rPr kumimoji="1" lang="ja-JP" altLang="en-US" dirty="0"/>
              <a:t>条件が多すぎて管理しきれない</a:t>
            </a:r>
            <a:endParaRPr kumimoji="1" lang="en-US" altLang="ja-JP" dirty="0"/>
          </a:p>
        </p:txBody>
      </p:sp>
      <p:sp>
        <p:nvSpPr>
          <p:cNvPr id="8" name="テキスト ボックス 7"/>
          <p:cNvSpPr txBox="1"/>
          <p:nvPr/>
        </p:nvSpPr>
        <p:spPr>
          <a:xfrm>
            <a:off x="4915493" y="1347788"/>
            <a:ext cx="3750094" cy="369332"/>
          </a:xfrm>
          <a:prstGeom prst="rect">
            <a:avLst/>
          </a:prstGeom>
          <a:noFill/>
        </p:spPr>
        <p:txBody>
          <a:bodyPr wrap="square" rtlCol="0">
            <a:spAutoFit/>
          </a:bodyPr>
          <a:lstStyle/>
          <a:p>
            <a:pPr algn="ctr"/>
            <a:r>
              <a:rPr kumimoji="1" lang="en-US" altLang="ja-JP" dirty="0" smtClean="0">
                <a:solidFill>
                  <a:schemeClr val="bg2"/>
                </a:solidFill>
              </a:rPr>
              <a:t>802.1X</a:t>
            </a:r>
            <a:r>
              <a:rPr kumimoji="1" lang="ja-JP" altLang="en-US" dirty="0" smtClean="0">
                <a:solidFill>
                  <a:schemeClr val="bg2"/>
                </a:solidFill>
              </a:rPr>
              <a:t>の導入と次世代認証システム</a:t>
            </a:r>
            <a:endParaRPr kumimoji="1" lang="en-US" altLang="ja-JP" dirty="0" smtClean="0">
              <a:solidFill>
                <a:schemeClr val="bg2"/>
              </a:solidFill>
            </a:endParaRPr>
          </a:p>
        </p:txBody>
      </p:sp>
      <p:pic>
        <p:nvPicPr>
          <p:cNvPr id="4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26" t="860" r="864" b="1496"/>
          <a:stretch/>
        </p:blipFill>
        <p:spPr bwMode="auto">
          <a:xfrm>
            <a:off x="4733458" y="3003795"/>
            <a:ext cx="1682924" cy="1512203"/>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42" name="Picture 2"/>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020374" y="3096321"/>
            <a:ext cx="1237599" cy="123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テキスト ボックス 24"/>
          <p:cNvSpPr txBox="1"/>
          <p:nvPr/>
        </p:nvSpPr>
        <p:spPr>
          <a:xfrm>
            <a:off x="5290979" y="4172745"/>
            <a:ext cx="631768" cy="338554"/>
          </a:xfrm>
          <a:prstGeom prst="rect">
            <a:avLst/>
          </a:prstGeom>
          <a:solidFill>
            <a:schemeClr val="bg2"/>
          </a:solidFill>
          <a:ln w="12700">
            <a:solidFill>
              <a:schemeClr val="bg1"/>
            </a:solidFill>
          </a:ln>
        </p:spPr>
        <p:txBody>
          <a:bodyPr wrap="square" rtlCol="0">
            <a:spAutoFit/>
          </a:bodyPr>
          <a:lstStyle/>
          <a:p>
            <a:pPr algn="ctr"/>
            <a:r>
              <a:rPr kumimoji="1" lang="ja-JP" altLang="en-US" sz="1600" dirty="0" smtClean="0">
                <a:solidFill>
                  <a:schemeClr val="bg1"/>
                </a:solidFill>
              </a:rPr>
              <a:t>有線</a:t>
            </a:r>
            <a:endParaRPr kumimoji="1" lang="ja-JP" altLang="en-US" sz="1600" dirty="0">
              <a:solidFill>
                <a:schemeClr val="bg1"/>
              </a:solidFill>
            </a:endParaRPr>
          </a:p>
        </p:txBody>
      </p:sp>
      <p:sp>
        <p:nvSpPr>
          <p:cNvPr id="44" name="テキスト ボックス 43"/>
          <p:cNvSpPr txBox="1"/>
          <p:nvPr/>
        </p:nvSpPr>
        <p:spPr>
          <a:xfrm>
            <a:off x="7640672" y="4166012"/>
            <a:ext cx="631768" cy="338554"/>
          </a:xfrm>
          <a:prstGeom prst="rect">
            <a:avLst/>
          </a:prstGeom>
          <a:solidFill>
            <a:schemeClr val="bg2"/>
          </a:solidFill>
          <a:ln w="12700">
            <a:solidFill>
              <a:schemeClr val="bg1"/>
            </a:solidFill>
          </a:ln>
        </p:spPr>
        <p:txBody>
          <a:bodyPr wrap="square" rtlCol="0">
            <a:spAutoFit/>
          </a:bodyPr>
          <a:lstStyle/>
          <a:p>
            <a:pPr algn="ctr"/>
            <a:r>
              <a:rPr kumimoji="1" lang="ja-JP" altLang="en-US" sz="1600" smtClean="0">
                <a:solidFill>
                  <a:schemeClr val="bg1"/>
                </a:solidFill>
              </a:rPr>
              <a:t>無線</a:t>
            </a:r>
            <a:endParaRPr kumimoji="1" lang="ja-JP" altLang="en-US" sz="1600">
              <a:solidFill>
                <a:schemeClr val="bg1"/>
              </a:solidFill>
            </a:endParaRPr>
          </a:p>
        </p:txBody>
      </p:sp>
      <p:grpSp>
        <p:nvGrpSpPr>
          <p:cNvPr id="29" name="グループ化 28"/>
          <p:cNvGrpSpPr/>
          <p:nvPr/>
        </p:nvGrpSpPr>
        <p:grpSpPr>
          <a:xfrm>
            <a:off x="2900989" y="3585546"/>
            <a:ext cx="377616" cy="377189"/>
            <a:chOff x="1935251" y="4327843"/>
            <a:chExt cx="377616" cy="377189"/>
          </a:xfrm>
        </p:grpSpPr>
        <p:sp>
          <p:nvSpPr>
            <p:cNvPr id="94" name="Oval 263"/>
            <p:cNvSpPr>
              <a:spLocks/>
            </p:cNvSpPr>
            <p:nvPr/>
          </p:nvSpPr>
          <p:spPr bwMode="auto">
            <a:xfrm>
              <a:off x="1935251" y="4327843"/>
              <a:ext cx="377616" cy="377189"/>
            </a:xfrm>
            <a:prstGeom prst="ellipse">
              <a:avLst/>
            </a:prstGeom>
            <a:solidFill>
              <a:schemeClr val="tx1"/>
            </a:solidFill>
            <a:ln w="25400" cap="flat">
              <a:noFill/>
              <a:round/>
              <a:headEnd type="none" w="med" len="med"/>
              <a:tailEnd type="none" w="med" len="med"/>
            </a:ln>
            <a:effectLst/>
          </p:spPr>
          <p:txBody>
            <a:bodyPr lIns="0" tIns="0" rIns="0" bIns="0"/>
            <a:lstStyle/>
            <a:p>
              <a:pPr eaLnBrk="0" fontAlgn="auto" hangingPunct="0">
                <a:lnSpc>
                  <a:spcPct val="90000"/>
                </a:lnSpc>
                <a:spcBef>
                  <a:spcPts val="0"/>
                </a:spcBef>
                <a:spcAft>
                  <a:spcPts val="0"/>
                </a:spcAft>
                <a:defRPr/>
              </a:pPr>
              <a:endParaRPr lang="en-US" kern="0" dirty="0">
                <a:solidFill>
                  <a:srgbClr val="00B0F0"/>
                </a:solidFill>
                <a:latin typeface="+mn-lt"/>
                <a:ea typeface="+mn-ea"/>
                <a:cs typeface="+mn-cs"/>
              </a:endParaRPr>
            </a:p>
          </p:txBody>
        </p:sp>
        <p:grpSp>
          <p:nvGrpSpPr>
            <p:cNvPr id="47" name="Group 80"/>
            <p:cNvGrpSpPr>
              <a:grpSpLocks/>
            </p:cNvGrpSpPr>
            <p:nvPr/>
          </p:nvGrpSpPr>
          <p:grpSpPr bwMode="auto">
            <a:xfrm>
              <a:off x="1975100" y="4414958"/>
              <a:ext cx="297918" cy="202959"/>
              <a:chOff x="0" y="0"/>
              <a:chExt cx="741" cy="478"/>
            </a:xfrm>
            <a:solidFill>
              <a:srgbClr val="FFFFFF"/>
            </a:solidFill>
            <a:effectLst/>
          </p:grpSpPr>
          <p:sp>
            <p:nvSpPr>
              <p:cNvPr id="48" name="Freeform 81"/>
              <p:cNvSpPr>
                <a:spLocks/>
              </p:cNvSpPr>
              <p:nvPr/>
            </p:nvSpPr>
            <p:spPr bwMode="auto">
              <a:xfrm>
                <a:off x="0" y="344"/>
                <a:ext cx="741" cy="134"/>
              </a:xfrm>
              <a:custGeom>
                <a:avLst/>
                <a:gdLst>
                  <a:gd name="T0" fmla="*/ 0 w 21600"/>
                  <a:gd name="T1" fmla="*/ 21600 h 21600"/>
                  <a:gd name="T2" fmla="*/ 2482 w 21600"/>
                  <a:gd name="T3" fmla="*/ 0 h 21600"/>
                  <a:gd name="T4" fmla="*/ 19210 w 21600"/>
                  <a:gd name="T5" fmla="*/ 0 h 21600"/>
                  <a:gd name="T6" fmla="*/ 21600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482" y="0"/>
                    </a:lnTo>
                    <a:lnTo>
                      <a:pt x="19210" y="0"/>
                    </a:lnTo>
                    <a:lnTo>
                      <a:pt x="21600" y="21600"/>
                    </a:lnTo>
                    <a:lnTo>
                      <a:pt x="0" y="21600"/>
                    </a:lnTo>
                    <a:close/>
                    <a:moveTo>
                      <a:pt x="0" y="21600"/>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49" name="AutoShape 82"/>
              <p:cNvSpPr>
                <a:spLocks/>
              </p:cNvSpPr>
              <p:nvPr/>
            </p:nvSpPr>
            <p:spPr bwMode="auto">
              <a:xfrm>
                <a:off x="89" y="0"/>
                <a:ext cx="567" cy="328"/>
              </a:xfrm>
              <a:custGeom>
                <a:avLst/>
                <a:gdLst>
                  <a:gd name="T0" fmla="*/ 284 w 21600"/>
                  <a:gd name="T1" fmla="*/ 164 h 21600"/>
                  <a:gd name="T2" fmla="*/ 0 60000 65536"/>
                  <a:gd name="T3" fmla="*/ 0 w 21600"/>
                  <a:gd name="T4" fmla="*/ 0 h 21600"/>
                  <a:gd name="T5" fmla="*/ 21600 w 21600"/>
                  <a:gd name="T6" fmla="*/ 21600 h 21600"/>
                </a:gdLst>
                <a:ahLst/>
                <a:cxnLst>
                  <a:cxn ang="T2">
                    <a:pos x="T0" y="T1"/>
                  </a:cxn>
                </a:cxnLst>
                <a:rect l="T3" t="T4" r="T5" b="T6"/>
                <a:pathLst>
                  <a:path w="21600" h="21600">
                    <a:moveTo>
                      <a:pt x="20179" y="0"/>
                    </a:moveTo>
                    <a:cubicBezTo>
                      <a:pt x="1421" y="0"/>
                      <a:pt x="1421" y="0"/>
                      <a:pt x="1421" y="0"/>
                    </a:cubicBezTo>
                    <a:cubicBezTo>
                      <a:pt x="568" y="0"/>
                      <a:pt x="0" y="1227"/>
                      <a:pt x="0" y="2455"/>
                    </a:cubicBezTo>
                    <a:cubicBezTo>
                      <a:pt x="0" y="21600"/>
                      <a:pt x="0" y="21600"/>
                      <a:pt x="0" y="21600"/>
                    </a:cubicBezTo>
                    <a:cubicBezTo>
                      <a:pt x="21600" y="21600"/>
                      <a:pt x="21600" y="21600"/>
                      <a:pt x="21600" y="21600"/>
                    </a:cubicBezTo>
                    <a:cubicBezTo>
                      <a:pt x="21600" y="2455"/>
                      <a:pt x="21600" y="2455"/>
                      <a:pt x="21600" y="2455"/>
                    </a:cubicBezTo>
                    <a:cubicBezTo>
                      <a:pt x="21600" y="1227"/>
                      <a:pt x="20889" y="0"/>
                      <a:pt x="20179" y="0"/>
                    </a:cubicBezTo>
                    <a:close/>
                    <a:moveTo>
                      <a:pt x="20463" y="17918"/>
                    </a:moveTo>
                    <a:cubicBezTo>
                      <a:pt x="20463" y="18900"/>
                      <a:pt x="19895" y="19636"/>
                      <a:pt x="19326" y="19636"/>
                    </a:cubicBezTo>
                    <a:cubicBezTo>
                      <a:pt x="2132" y="19636"/>
                      <a:pt x="2132" y="19636"/>
                      <a:pt x="2132" y="19636"/>
                    </a:cubicBezTo>
                    <a:cubicBezTo>
                      <a:pt x="1563" y="19636"/>
                      <a:pt x="1137" y="18900"/>
                      <a:pt x="1137" y="17918"/>
                    </a:cubicBezTo>
                    <a:cubicBezTo>
                      <a:pt x="1137" y="3927"/>
                      <a:pt x="1137" y="3927"/>
                      <a:pt x="1137" y="3927"/>
                    </a:cubicBezTo>
                    <a:cubicBezTo>
                      <a:pt x="1137" y="2945"/>
                      <a:pt x="1563" y="1964"/>
                      <a:pt x="2132" y="1964"/>
                    </a:cubicBezTo>
                    <a:cubicBezTo>
                      <a:pt x="19326" y="1964"/>
                      <a:pt x="19326" y="1964"/>
                      <a:pt x="19326" y="1964"/>
                    </a:cubicBezTo>
                    <a:cubicBezTo>
                      <a:pt x="19895" y="1964"/>
                      <a:pt x="20463" y="2945"/>
                      <a:pt x="20463" y="3927"/>
                    </a:cubicBezTo>
                    <a:lnTo>
                      <a:pt x="20463" y="17918"/>
                    </a:lnTo>
                    <a:close/>
                    <a:moveTo>
                      <a:pt x="20463" y="17918"/>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grpSp>
      </p:grpSp>
      <p:grpSp>
        <p:nvGrpSpPr>
          <p:cNvPr id="27" name="グループ化 26"/>
          <p:cNvGrpSpPr/>
          <p:nvPr/>
        </p:nvGrpSpPr>
        <p:grpSpPr>
          <a:xfrm>
            <a:off x="1707257" y="3585546"/>
            <a:ext cx="377616" cy="377189"/>
            <a:chOff x="2867517" y="4353971"/>
            <a:chExt cx="377616" cy="377189"/>
          </a:xfrm>
        </p:grpSpPr>
        <p:sp>
          <p:nvSpPr>
            <p:cNvPr id="96" name="Oval 263"/>
            <p:cNvSpPr>
              <a:spLocks/>
            </p:cNvSpPr>
            <p:nvPr/>
          </p:nvSpPr>
          <p:spPr bwMode="auto">
            <a:xfrm>
              <a:off x="2867517" y="4353971"/>
              <a:ext cx="377616" cy="377189"/>
            </a:xfrm>
            <a:prstGeom prst="ellipse">
              <a:avLst/>
            </a:prstGeom>
            <a:solidFill>
              <a:schemeClr val="tx1"/>
            </a:solidFill>
            <a:ln w="25400" cap="flat">
              <a:noFill/>
              <a:round/>
              <a:headEnd type="none" w="med" len="med"/>
              <a:tailEnd type="none" w="med" len="med"/>
            </a:ln>
            <a:effectLst/>
          </p:spPr>
          <p:txBody>
            <a:bodyPr lIns="0" tIns="0" rIns="0" bIns="0"/>
            <a:lstStyle/>
            <a:p>
              <a:pPr eaLnBrk="0" fontAlgn="auto" hangingPunct="0">
                <a:lnSpc>
                  <a:spcPct val="90000"/>
                </a:lnSpc>
                <a:spcBef>
                  <a:spcPts val="0"/>
                </a:spcBef>
                <a:spcAft>
                  <a:spcPts val="0"/>
                </a:spcAft>
                <a:defRPr/>
              </a:pPr>
              <a:endParaRPr lang="en-US" kern="0" dirty="0">
                <a:solidFill>
                  <a:srgbClr val="00B0F0"/>
                </a:solidFill>
                <a:latin typeface="+mn-lt"/>
                <a:ea typeface="+mn-ea"/>
                <a:cs typeface="+mn-cs"/>
              </a:endParaRPr>
            </a:p>
          </p:txBody>
        </p:sp>
        <p:grpSp>
          <p:nvGrpSpPr>
            <p:cNvPr id="50" name="Group 151"/>
            <p:cNvGrpSpPr>
              <a:grpSpLocks/>
            </p:cNvGrpSpPr>
            <p:nvPr/>
          </p:nvGrpSpPr>
          <p:grpSpPr bwMode="auto">
            <a:xfrm>
              <a:off x="2903798" y="4426276"/>
              <a:ext cx="305054" cy="232578"/>
              <a:chOff x="0" y="0"/>
              <a:chExt cx="1496" cy="1179"/>
            </a:xfrm>
            <a:solidFill>
              <a:srgbClr val="FFFFFF"/>
            </a:solidFill>
            <a:effectLst/>
          </p:grpSpPr>
          <p:sp>
            <p:nvSpPr>
              <p:cNvPr id="51" name="AutoShape 152"/>
              <p:cNvSpPr>
                <a:spLocks/>
              </p:cNvSpPr>
              <p:nvPr/>
            </p:nvSpPr>
            <p:spPr bwMode="auto">
              <a:xfrm>
                <a:off x="273" y="0"/>
                <a:ext cx="949" cy="728"/>
              </a:xfrm>
              <a:custGeom>
                <a:avLst/>
                <a:gdLst>
                  <a:gd name="T0" fmla="*/ 475 w 21600"/>
                  <a:gd name="T1" fmla="*/ 364 h 21600"/>
                  <a:gd name="T2" fmla="*/ 0 60000 65536"/>
                  <a:gd name="T3" fmla="*/ 0 w 21600"/>
                  <a:gd name="T4" fmla="*/ 0 h 21600"/>
                  <a:gd name="T5" fmla="*/ 21600 w 21600"/>
                  <a:gd name="T6" fmla="*/ 21600 h 21600"/>
                </a:gdLst>
                <a:ahLst/>
                <a:cxnLst>
                  <a:cxn ang="T2">
                    <a:pos x="T0" y="T1"/>
                  </a:cxn>
                </a:cxnLst>
                <a:rect l="T3" t="T4" r="T5" b="T6"/>
                <a:pathLst>
                  <a:path w="21600" h="21600">
                    <a:moveTo>
                      <a:pt x="21180" y="0"/>
                    </a:moveTo>
                    <a:cubicBezTo>
                      <a:pt x="420" y="0"/>
                      <a:pt x="420" y="0"/>
                      <a:pt x="420" y="0"/>
                    </a:cubicBezTo>
                    <a:cubicBezTo>
                      <a:pt x="184" y="0"/>
                      <a:pt x="0" y="239"/>
                      <a:pt x="0" y="547"/>
                    </a:cubicBezTo>
                    <a:cubicBezTo>
                      <a:pt x="0" y="21053"/>
                      <a:pt x="0" y="21053"/>
                      <a:pt x="0" y="21053"/>
                    </a:cubicBezTo>
                    <a:cubicBezTo>
                      <a:pt x="0" y="21361"/>
                      <a:pt x="184" y="21600"/>
                      <a:pt x="420" y="21600"/>
                    </a:cubicBezTo>
                    <a:cubicBezTo>
                      <a:pt x="21180" y="21600"/>
                      <a:pt x="21180" y="21600"/>
                      <a:pt x="21180" y="21600"/>
                    </a:cubicBezTo>
                    <a:cubicBezTo>
                      <a:pt x="21416" y="21600"/>
                      <a:pt x="21600" y="21361"/>
                      <a:pt x="21600" y="21053"/>
                    </a:cubicBezTo>
                    <a:cubicBezTo>
                      <a:pt x="21600" y="547"/>
                      <a:pt x="21600" y="547"/>
                      <a:pt x="21600" y="547"/>
                    </a:cubicBezTo>
                    <a:cubicBezTo>
                      <a:pt x="21600" y="239"/>
                      <a:pt x="21416" y="0"/>
                      <a:pt x="21180" y="0"/>
                    </a:cubicBezTo>
                    <a:close/>
                    <a:moveTo>
                      <a:pt x="19130" y="18729"/>
                    </a:moveTo>
                    <a:cubicBezTo>
                      <a:pt x="19130" y="18934"/>
                      <a:pt x="18972" y="19139"/>
                      <a:pt x="18815" y="19139"/>
                    </a:cubicBezTo>
                    <a:cubicBezTo>
                      <a:pt x="2785" y="19139"/>
                      <a:pt x="2785" y="19139"/>
                      <a:pt x="2785" y="19139"/>
                    </a:cubicBezTo>
                    <a:cubicBezTo>
                      <a:pt x="2601" y="19139"/>
                      <a:pt x="2470" y="18934"/>
                      <a:pt x="2470" y="18729"/>
                    </a:cubicBezTo>
                    <a:cubicBezTo>
                      <a:pt x="2470" y="2871"/>
                      <a:pt x="2470" y="2871"/>
                      <a:pt x="2470" y="2871"/>
                    </a:cubicBezTo>
                    <a:cubicBezTo>
                      <a:pt x="2470" y="2666"/>
                      <a:pt x="2601" y="2461"/>
                      <a:pt x="2785" y="2461"/>
                    </a:cubicBezTo>
                    <a:cubicBezTo>
                      <a:pt x="18815" y="2461"/>
                      <a:pt x="18815" y="2461"/>
                      <a:pt x="18815" y="2461"/>
                    </a:cubicBezTo>
                    <a:cubicBezTo>
                      <a:pt x="18972" y="2461"/>
                      <a:pt x="19130" y="2666"/>
                      <a:pt x="19130" y="2871"/>
                    </a:cubicBezTo>
                    <a:lnTo>
                      <a:pt x="19130" y="18729"/>
                    </a:lnTo>
                    <a:close/>
                    <a:moveTo>
                      <a:pt x="19130" y="18729"/>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52" name="Freeform 153"/>
              <p:cNvSpPr>
                <a:spLocks/>
              </p:cNvSpPr>
              <p:nvPr/>
            </p:nvSpPr>
            <p:spPr bwMode="auto">
              <a:xfrm>
                <a:off x="431" y="751"/>
                <a:ext cx="633" cy="72"/>
              </a:xfrm>
              <a:custGeom>
                <a:avLst/>
                <a:gdLst>
                  <a:gd name="T0" fmla="*/ 21600 w 21600"/>
                  <a:gd name="T1" fmla="*/ 20229 h 21600"/>
                  <a:gd name="T2" fmla="*/ 21403 w 21600"/>
                  <a:gd name="T3" fmla="*/ 21600 h 21600"/>
                  <a:gd name="T4" fmla="*/ 158 w 21600"/>
                  <a:gd name="T5" fmla="*/ 21600 h 21600"/>
                  <a:gd name="T6" fmla="*/ 0 w 21600"/>
                  <a:gd name="T7" fmla="*/ 20229 h 21600"/>
                  <a:gd name="T8" fmla="*/ 0 w 21600"/>
                  <a:gd name="T9" fmla="*/ 1371 h 21600"/>
                  <a:gd name="T10" fmla="*/ 158 w 21600"/>
                  <a:gd name="T11" fmla="*/ 0 h 21600"/>
                  <a:gd name="T12" fmla="*/ 21403 w 21600"/>
                  <a:gd name="T13" fmla="*/ 0 h 21600"/>
                  <a:gd name="T14" fmla="*/ 21600 w 21600"/>
                  <a:gd name="T15" fmla="*/ 1371 h 21600"/>
                  <a:gd name="T16" fmla="*/ 21600 w 21600"/>
                  <a:gd name="T17" fmla="*/ 20229 h 21600"/>
                  <a:gd name="T18" fmla="*/ 21600 w 21600"/>
                  <a:gd name="T19" fmla="*/ 20229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21600" y="20229"/>
                    </a:moveTo>
                    <a:cubicBezTo>
                      <a:pt x="21600" y="20914"/>
                      <a:pt x="21521" y="21600"/>
                      <a:pt x="21403" y="21600"/>
                    </a:cubicBezTo>
                    <a:cubicBezTo>
                      <a:pt x="158" y="21600"/>
                      <a:pt x="158" y="21600"/>
                      <a:pt x="158" y="21600"/>
                    </a:cubicBezTo>
                    <a:cubicBezTo>
                      <a:pt x="79" y="21600"/>
                      <a:pt x="0" y="20914"/>
                      <a:pt x="0" y="20229"/>
                    </a:cubicBezTo>
                    <a:cubicBezTo>
                      <a:pt x="0" y="1371"/>
                      <a:pt x="0" y="1371"/>
                      <a:pt x="0" y="1371"/>
                    </a:cubicBezTo>
                    <a:cubicBezTo>
                      <a:pt x="0" y="343"/>
                      <a:pt x="79" y="0"/>
                      <a:pt x="158" y="0"/>
                    </a:cubicBezTo>
                    <a:cubicBezTo>
                      <a:pt x="21403" y="0"/>
                      <a:pt x="21403" y="0"/>
                      <a:pt x="21403" y="0"/>
                    </a:cubicBezTo>
                    <a:cubicBezTo>
                      <a:pt x="21521" y="0"/>
                      <a:pt x="21600" y="343"/>
                      <a:pt x="21600" y="1371"/>
                    </a:cubicBezTo>
                    <a:lnTo>
                      <a:pt x="21600" y="20229"/>
                    </a:lnTo>
                    <a:close/>
                    <a:moveTo>
                      <a:pt x="21600" y="20229"/>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53" name="AutoShape 154"/>
              <p:cNvSpPr>
                <a:spLocks/>
              </p:cNvSpPr>
              <p:nvPr/>
            </p:nvSpPr>
            <p:spPr bwMode="auto">
              <a:xfrm>
                <a:off x="177" y="851"/>
                <a:ext cx="1141" cy="130"/>
              </a:xfrm>
              <a:custGeom>
                <a:avLst/>
                <a:gdLst>
                  <a:gd name="T0" fmla="*/ 571 w 21600"/>
                  <a:gd name="T1" fmla="*/ 65 h 21600"/>
                  <a:gd name="T2" fmla="*/ 0 60000 65536"/>
                  <a:gd name="T3" fmla="*/ 0 w 21600"/>
                  <a:gd name="T4" fmla="*/ 0 h 21600"/>
                  <a:gd name="T5" fmla="*/ 21600 w 21600"/>
                  <a:gd name="T6" fmla="*/ 21600 h 21600"/>
                </a:gdLst>
                <a:ahLst/>
                <a:cxnLst>
                  <a:cxn ang="T2">
                    <a:pos x="T0" y="T1"/>
                  </a:cxn>
                </a:cxnLst>
                <a:rect l="T3" t="T4" r="T5" b="T6"/>
                <a:pathLst>
                  <a:path w="21600" h="21600">
                    <a:moveTo>
                      <a:pt x="21600" y="21600"/>
                    </a:moveTo>
                    <a:cubicBezTo>
                      <a:pt x="21600" y="2294"/>
                      <a:pt x="21600" y="2294"/>
                      <a:pt x="21600" y="2294"/>
                    </a:cubicBezTo>
                    <a:cubicBezTo>
                      <a:pt x="21600" y="956"/>
                      <a:pt x="21469" y="0"/>
                      <a:pt x="21316" y="0"/>
                    </a:cubicBezTo>
                    <a:cubicBezTo>
                      <a:pt x="262" y="0"/>
                      <a:pt x="262" y="0"/>
                      <a:pt x="262" y="0"/>
                    </a:cubicBezTo>
                    <a:cubicBezTo>
                      <a:pt x="131" y="0"/>
                      <a:pt x="0" y="956"/>
                      <a:pt x="0" y="2294"/>
                    </a:cubicBezTo>
                    <a:cubicBezTo>
                      <a:pt x="0" y="21600"/>
                      <a:pt x="0" y="21600"/>
                      <a:pt x="0" y="21600"/>
                    </a:cubicBezTo>
                    <a:lnTo>
                      <a:pt x="21600" y="21600"/>
                    </a:lnTo>
                    <a:close/>
                    <a:moveTo>
                      <a:pt x="14910" y="5735"/>
                    </a:moveTo>
                    <a:cubicBezTo>
                      <a:pt x="14910" y="5352"/>
                      <a:pt x="14954" y="4970"/>
                      <a:pt x="14998" y="4970"/>
                    </a:cubicBezTo>
                    <a:cubicBezTo>
                      <a:pt x="20747" y="4970"/>
                      <a:pt x="20747" y="4970"/>
                      <a:pt x="20747" y="4970"/>
                    </a:cubicBezTo>
                    <a:cubicBezTo>
                      <a:pt x="20791" y="4970"/>
                      <a:pt x="20835" y="5352"/>
                      <a:pt x="20835" y="5735"/>
                    </a:cubicBezTo>
                    <a:cubicBezTo>
                      <a:pt x="20835" y="16248"/>
                      <a:pt x="20835" y="16248"/>
                      <a:pt x="20835" y="16248"/>
                    </a:cubicBezTo>
                    <a:cubicBezTo>
                      <a:pt x="20835" y="16630"/>
                      <a:pt x="20791" y="17012"/>
                      <a:pt x="20747" y="17012"/>
                    </a:cubicBezTo>
                    <a:cubicBezTo>
                      <a:pt x="14998" y="17012"/>
                      <a:pt x="14998" y="17012"/>
                      <a:pt x="14998" y="17012"/>
                    </a:cubicBezTo>
                    <a:cubicBezTo>
                      <a:pt x="14954" y="17012"/>
                      <a:pt x="14910" y="16630"/>
                      <a:pt x="14910" y="16248"/>
                    </a:cubicBezTo>
                    <a:lnTo>
                      <a:pt x="14910" y="5735"/>
                    </a:lnTo>
                    <a:close/>
                    <a:moveTo>
                      <a:pt x="14910" y="5735"/>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54" name="Freeform 155"/>
              <p:cNvSpPr>
                <a:spLocks/>
              </p:cNvSpPr>
              <p:nvPr/>
            </p:nvSpPr>
            <p:spPr bwMode="auto">
              <a:xfrm>
                <a:off x="0" y="1000"/>
                <a:ext cx="1496" cy="179"/>
              </a:xfrm>
              <a:custGeom>
                <a:avLst/>
                <a:gdLst>
                  <a:gd name="T0" fmla="*/ 21600 w 21600"/>
                  <a:gd name="T1" fmla="*/ 21600 h 21600"/>
                  <a:gd name="T2" fmla="*/ 0 w 21600"/>
                  <a:gd name="T3" fmla="*/ 21600 h 21600"/>
                  <a:gd name="T4" fmla="*/ 1136 w 21600"/>
                  <a:gd name="T5" fmla="*/ 0 h 21600"/>
                  <a:gd name="T6" fmla="*/ 20464 w 21600"/>
                  <a:gd name="T7" fmla="*/ 0 h 21600"/>
                  <a:gd name="T8" fmla="*/ 21600 w 21600"/>
                  <a:gd name="T9" fmla="*/ 21600 h 21600"/>
                  <a:gd name="T10" fmla="*/ 2160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21600"/>
                    </a:moveTo>
                    <a:lnTo>
                      <a:pt x="0" y="21600"/>
                    </a:lnTo>
                    <a:lnTo>
                      <a:pt x="1136" y="0"/>
                    </a:lnTo>
                    <a:lnTo>
                      <a:pt x="20464" y="0"/>
                    </a:lnTo>
                    <a:lnTo>
                      <a:pt x="21600" y="21600"/>
                    </a:lnTo>
                    <a:close/>
                    <a:moveTo>
                      <a:pt x="21600" y="21600"/>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grpSp>
      </p:grpSp>
      <p:grpSp>
        <p:nvGrpSpPr>
          <p:cNvPr id="28" name="グループ化 27"/>
          <p:cNvGrpSpPr/>
          <p:nvPr/>
        </p:nvGrpSpPr>
        <p:grpSpPr>
          <a:xfrm>
            <a:off x="2304123" y="3585546"/>
            <a:ext cx="377616" cy="377189"/>
            <a:chOff x="2392274" y="4326389"/>
            <a:chExt cx="377616" cy="377189"/>
          </a:xfrm>
        </p:grpSpPr>
        <p:sp>
          <p:nvSpPr>
            <p:cNvPr id="95" name="Oval 263"/>
            <p:cNvSpPr>
              <a:spLocks/>
            </p:cNvSpPr>
            <p:nvPr/>
          </p:nvSpPr>
          <p:spPr bwMode="auto">
            <a:xfrm>
              <a:off x="2392274" y="4326389"/>
              <a:ext cx="377616" cy="377189"/>
            </a:xfrm>
            <a:prstGeom prst="ellipse">
              <a:avLst/>
            </a:prstGeom>
            <a:solidFill>
              <a:schemeClr val="tx1"/>
            </a:solidFill>
            <a:ln w="25400" cap="flat">
              <a:noFill/>
              <a:round/>
              <a:headEnd type="none" w="med" len="med"/>
              <a:tailEnd type="none" w="med" len="med"/>
            </a:ln>
            <a:effectLst/>
          </p:spPr>
          <p:txBody>
            <a:bodyPr lIns="0" tIns="0" rIns="0" bIns="0"/>
            <a:lstStyle/>
            <a:p>
              <a:pPr eaLnBrk="0" fontAlgn="auto" hangingPunct="0">
                <a:lnSpc>
                  <a:spcPct val="90000"/>
                </a:lnSpc>
                <a:spcBef>
                  <a:spcPts val="0"/>
                </a:spcBef>
                <a:spcAft>
                  <a:spcPts val="0"/>
                </a:spcAft>
                <a:defRPr/>
              </a:pPr>
              <a:endParaRPr lang="en-US" kern="0" dirty="0">
                <a:solidFill>
                  <a:srgbClr val="00B0F0"/>
                </a:solidFill>
                <a:latin typeface="+mn-lt"/>
                <a:ea typeface="+mn-ea"/>
                <a:cs typeface="+mn-cs"/>
              </a:endParaRPr>
            </a:p>
          </p:txBody>
        </p:sp>
        <p:sp>
          <p:nvSpPr>
            <p:cNvPr id="55" name="AutoShape 86"/>
            <p:cNvSpPr>
              <a:spLocks/>
            </p:cNvSpPr>
            <p:nvPr/>
          </p:nvSpPr>
          <p:spPr bwMode="auto">
            <a:xfrm>
              <a:off x="2432637" y="4376391"/>
              <a:ext cx="296890" cy="277184"/>
            </a:xfrm>
            <a:custGeom>
              <a:avLst/>
              <a:gdLst>
                <a:gd name="T0" fmla="*/ 340 w 21600"/>
                <a:gd name="T1" fmla="*/ 332 h 21600"/>
                <a:gd name="T2" fmla="*/ 0 60000 65536"/>
                <a:gd name="T3" fmla="*/ 0 w 21600"/>
                <a:gd name="T4" fmla="*/ 0 h 21600"/>
                <a:gd name="T5" fmla="*/ 21600 w 21600"/>
                <a:gd name="T6" fmla="*/ 21600 h 21600"/>
              </a:gdLst>
              <a:ahLst/>
              <a:cxnLst>
                <a:cxn ang="T2">
                  <a:pos x="T0" y="T1"/>
                </a:cxn>
              </a:cxnLst>
              <a:rect l="T3" t="T4" r="T5" b="T6"/>
              <a:pathLst>
                <a:path w="21600" h="21600">
                  <a:moveTo>
                    <a:pt x="20428" y="6566"/>
                  </a:moveTo>
                  <a:cubicBezTo>
                    <a:pt x="17749" y="6566"/>
                    <a:pt x="17749" y="6566"/>
                    <a:pt x="17749" y="6566"/>
                  </a:cubicBezTo>
                  <a:cubicBezTo>
                    <a:pt x="17749" y="518"/>
                    <a:pt x="17749" y="518"/>
                    <a:pt x="17749" y="518"/>
                  </a:cubicBezTo>
                  <a:cubicBezTo>
                    <a:pt x="17749" y="346"/>
                    <a:pt x="17414" y="0"/>
                    <a:pt x="17246" y="0"/>
                  </a:cubicBezTo>
                  <a:cubicBezTo>
                    <a:pt x="7702" y="0"/>
                    <a:pt x="7702" y="0"/>
                    <a:pt x="7702" y="0"/>
                  </a:cubicBezTo>
                  <a:cubicBezTo>
                    <a:pt x="7535" y="0"/>
                    <a:pt x="7367" y="173"/>
                    <a:pt x="7367" y="173"/>
                  </a:cubicBezTo>
                  <a:cubicBezTo>
                    <a:pt x="4019" y="3629"/>
                    <a:pt x="4019" y="3629"/>
                    <a:pt x="4019" y="3629"/>
                  </a:cubicBezTo>
                  <a:cubicBezTo>
                    <a:pt x="3851" y="3802"/>
                    <a:pt x="3851" y="3802"/>
                    <a:pt x="3851" y="3974"/>
                  </a:cubicBezTo>
                  <a:cubicBezTo>
                    <a:pt x="3851" y="6566"/>
                    <a:pt x="3851" y="6566"/>
                    <a:pt x="3851" y="6566"/>
                  </a:cubicBezTo>
                  <a:cubicBezTo>
                    <a:pt x="1172" y="6566"/>
                    <a:pt x="1172" y="6566"/>
                    <a:pt x="1172" y="6566"/>
                  </a:cubicBezTo>
                  <a:cubicBezTo>
                    <a:pt x="502" y="6566"/>
                    <a:pt x="0" y="7085"/>
                    <a:pt x="0" y="7776"/>
                  </a:cubicBezTo>
                  <a:cubicBezTo>
                    <a:pt x="0" y="16934"/>
                    <a:pt x="0" y="16934"/>
                    <a:pt x="0" y="16934"/>
                  </a:cubicBezTo>
                  <a:cubicBezTo>
                    <a:pt x="0" y="17626"/>
                    <a:pt x="502" y="18144"/>
                    <a:pt x="1172" y="18144"/>
                  </a:cubicBezTo>
                  <a:cubicBezTo>
                    <a:pt x="3851" y="18144"/>
                    <a:pt x="3851" y="18144"/>
                    <a:pt x="3851" y="18144"/>
                  </a:cubicBezTo>
                  <a:cubicBezTo>
                    <a:pt x="3851" y="21082"/>
                    <a:pt x="3851" y="21082"/>
                    <a:pt x="3851" y="21082"/>
                  </a:cubicBezTo>
                  <a:cubicBezTo>
                    <a:pt x="3851" y="21427"/>
                    <a:pt x="4186" y="21600"/>
                    <a:pt x="4353" y="21600"/>
                  </a:cubicBezTo>
                  <a:cubicBezTo>
                    <a:pt x="17246" y="21600"/>
                    <a:pt x="17246" y="21600"/>
                    <a:pt x="17246" y="21600"/>
                  </a:cubicBezTo>
                  <a:cubicBezTo>
                    <a:pt x="17414" y="21600"/>
                    <a:pt x="17749" y="21427"/>
                    <a:pt x="17749" y="21082"/>
                  </a:cubicBezTo>
                  <a:cubicBezTo>
                    <a:pt x="17749" y="18144"/>
                    <a:pt x="17749" y="18144"/>
                    <a:pt x="17749" y="18144"/>
                  </a:cubicBezTo>
                  <a:cubicBezTo>
                    <a:pt x="20428" y="18144"/>
                    <a:pt x="20428" y="18144"/>
                    <a:pt x="20428" y="18144"/>
                  </a:cubicBezTo>
                  <a:cubicBezTo>
                    <a:pt x="21098" y="18144"/>
                    <a:pt x="21600" y="17626"/>
                    <a:pt x="21600" y="16934"/>
                  </a:cubicBezTo>
                  <a:cubicBezTo>
                    <a:pt x="21600" y="7776"/>
                    <a:pt x="21600" y="7776"/>
                    <a:pt x="21600" y="7776"/>
                  </a:cubicBezTo>
                  <a:cubicBezTo>
                    <a:pt x="21600" y="7085"/>
                    <a:pt x="21098" y="6566"/>
                    <a:pt x="20428" y="6566"/>
                  </a:cubicBezTo>
                  <a:close/>
                  <a:moveTo>
                    <a:pt x="7200" y="1901"/>
                  </a:moveTo>
                  <a:cubicBezTo>
                    <a:pt x="7200" y="3456"/>
                    <a:pt x="7200" y="3456"/>
                    <a:pt x="7200" y="3456"/>
                  </a:cubicBezTo>
                  <a:cubicBezTo>
                    <a:pt x="5693" y="3456"/>
                    <a:pt x="5693" y="3456"/>
                    <a:pt x="5693" y="3456"/>
                  </a:cubicBezTo>
                  <a:lnTo>
                    <a:pt x="7200" y="1901"/>
                  </a:lnTo>
                  <a:close/>
                  <a:moveTo>
                    <a:pt x="16744" y="20563"/>
                  </a:moveTo>
                  <a:cubicBezTo>
                    <a:pt x="4856" y="20563"/>
                    <a:pt x="4856" y="20563"/>
                    <a:pt x="4856" y="20563"/>
                  </a:cubicBezTo>
                  <a:cubicBezTo>
                    <a:pt x="4856" y="13997"/>
                    <a:pt x="4856" y="13997"/>
                    <a:pt x="4856" y="13997"/>
                  </a:cubicBezTo>
                  <a:cubicBezTo>
                    <a:pt x="16744" y="13997"/>
                    <a:pt x="16744" y="13997"/>
                    <a:pt x="16744" y="13997"/>
                  </a:cubicBezTo>
                  <a:lnTo>
                    <a:pt x="16744" y="20563"/>
                  </a:lnTo>
                  <a:close/>
                  <a:moveTo>
                    <a:pt x="16744" y="6566"/>
                  </a:moveTo>
                  <a:cubicBezTo>
                    <a:pt x="4856" y="6566"/>
                    <a:pt x="4856" y="6566"/>
                    <a:pt x="4856" y="6566"/>
                  </a:cubicBezTo>
                  <a:cubicBezTo>
                    <a:pt x="4856" y="4493"/>
                    <a:pt x="4856" y="4493"/>
                    <a:pt x="4856" y="4493"/>
                  </a:cubicBezTo>
                  <a:cubicBezTo>
                    <a:pt x="7702" y="4493"/>
                    <a:pt x="7702" y="4493"/>
                    <a:pt x="7702" y="4493"/>
                  </a:cubicBezTo>
                  <a:cubicBezTo>
                    <a:pt x="8037" y="4493"/>
                    <a:pt x="8205" y="4320"/>
                    <a:pt x="8205" y="3974"/>
                  </a:cubicBezTo>
                  <a:cubicBezTo>
                    <a:pt x="8205" y="1037"/>
                    <a:pt x="8205" y="1037"/>
                    <a:pt x="8205" y="1037"/>
                  </a:cubicBezTo>
                  <a:cubicBezTo>
                    <a:pt x="16744" y="1037"/>
                    <a:pt x="16744" y="1037"/>
                    <a:pt x="16744" y="1037"/>
                  </a:cubicBezTo>
                  <a:lnTo>
                    <a:pt x="16744" y="6566"/>
                  </a:lnTo>
                  <a:close/>
                  <a:moveTo>
                    <a:pt x="19423" y="17280"/>
                  </a:moveTo>
                  <a:cubicBezTo>
                    <a:pt x="18921" y="17280"/>
                    <a:pt x="18419" y="16762"/>
                    <a:pt x="18419" y="16070"/>
                  </a:cubicBezTo>
                  <a:cubicBezTo>
                    <a:pt x="18419" y="15552"/>
                    <a:pt x="18921" y="15034"/>
                    <a:pt x="19423" y="15034"/>
                  </a:cubicBezTo>
                  <a:cubicBezTo>
                    <a:pt x="20093" y="15034"/>
                    <a:pt x="20428" y="15552"/>
                    <a:pt x="20428" y="16070"/>
                  </a:cubicBezTo>
                  <a:cubicBezTo>
                    <a:pt x="20428" y="16762"/>
                    <a:pt x="20093" y="17280"/>
                    <a:pt x="19423" y="17280"/>
                  </a:cubicBezTo>
                  <a:close/>
                  <a:moveTo>
                    <a:pt x="19423" y="14342"/>
                  </a:moveTo>
                  <a:cubicBezTo>
                    <a:pt x="18921" y="14342"/>
                    <a:pt x="18419" y="13824"/>
                    <a:pt x="18419" y="13306"/>
                  </a:cubicBezTo>
                  <a:cubicBezTo>
                    <a:pt x="18419" y="12614"/>
                    <a:pt x="18921" y="12096"/>
                    <a:pt x="19423" y="12096"/>
                  </a:cubicBezTo>
                  <a:cubicBezTo>
                    <a:pt x="20093" y="12096"/>
                    <a:pt x="20428" y="12614"/>
                    <a:pt x="20428" y="13306"/>
                  </a:cubicBezTo>
                  <a:cubicBezTo>
                    <a:pt x="20428" y="13824"/>
                    <a:pt x="20093" y="14342"/>
                    <a:pt x="19423" y="14342"/>
                  </a:cubicBezTo>
                  <a:close/>
                  <a:moveTo>
                    <a:pt x="19423" y="9677"/>
                  </a:moveTo>
                  <a:cubicBezTo>
                    <a:pt x="18921" y="9677"/>
                    <a:pt x="18419" y="9331"/>
                    <a:pt x="18419" y="8640"/>
                  </a:cubicBezTo>
                  <a:cubicBezTo>
                    <a:pt x="18419" y="8122"/>
                    <a:pt x="18921" y="7603"/>
                    <a:pt x="19423" y="7603"/>
                  </a:cubicBezTo>
                  <a:cubicBezTo>
                    <a:pt x="20093" y="7603"/>
                    <a:pt x="20428" y="8122"/>
                    <a:pt x="20428" y="8640"/>
                  </a:cubicBezTo>
                  <a:cubicBezTo>
                    <a:pt x="20428" y="9331"/>
                    <a:pt x="20093" y="9677"/>
                    <a:pt x="19423" y="9677"/>
                  </a:cubicBezTo>
                  <a:close/>
                  <a:moveTo>
                    <a:pt x="19423" y="9677"/>
                  </a:moveTo>
                </a:path>
              </a:pathLst>
            </a:custGeom>
            <a:solidFill>
              <a:schemeClr val="bg1"/>
            </a:solidFill>
            <a:ln w="127">
              <a:noFill/>
              <a:round/>
              <a:headEnd/>
              <a:tailEnd/>
            </a:ln>
            <a:effectLst/>
          </p:spPr>
          <p:txBody>
            <a:bodyPr lIns="0" tIns="0" rIns="0" bIns="0"/>
            <a:lstStyle/>
            <a:p>
              <a:endParaRPr lang="en-US"/>
            </a:p>
          </p:txBody>
        </p:sp>
      </p:grpSp>
      <p:grpSp>
        <p:nvGrpSpPr>
          <p:cNvPr id="31" name="グループ化 30"/>
          <p:cNvGrpSpPr/>
          <p:nvPr/>
        </p:nvGrpSpPr>
        <p:grpSpPr>
          <a:xfrm>
            <a:off x="3497856" y="3585546"/>
            <a:ext cx="377616" cy="377189"/>
            <a:chOff x="3730077" y="4353970"/>
            <a:chExt cx="377616" cy="377189"/>
          </a:xfrm>
        </p:grpSpPr>
        <p:sp>
          <p:nvSpPr>
            <p:cNvPr id="98" name="Oval 263"/>
            <p:cNvSpPr>
              <a:spLocks/>
            </p:cNvSpPr>
            <p:nvPr/>
          </p:nvSpPr>
          <p:spPr bwMode="auto">
            <a:xfrm>
              <a:off x="3730077" y="4353970"/>
              <a:ext cx="377616" cy="377189"/>
            </a:xfrm>
            <a:prstGeom prst="ellipse">
              <a:avLst/>
            </a:prstGeom>
            <a:solidFill>
              <a:schemeClr val="tx1"/>
            </a:solidFill>
            <a:ln w="25400" cap="flat">
              <a:noFill/>
              <a:round/>
              <a:headEnd type="none" w="med" len="med"/>
              <a:tailEnd type="none" w="med" len="med"/>
            </a:ln>
            <a:effectLst/>
          </p:spPr>
          <p:txBody>
            <a:bodyPr lIns="0" tIns="0" rIns="0" bIns="0"/>
            <a:lstStyle/>
            <a:p>
              <a:pPr eaLnBrk="0" fontAlgn="auto" hangingPunct="0">
                <a:lnSpc>
                  <a:spcPct val="90000"/>
                </a:lnSpc>
                <a:spcBef>
                  <a:spcPts val="0"/>
                </a:spcBef>
                <a:spcAft>
                  <a:spcPts val="0"/>
                </a:spcAft>
                <a:defRPr/>
              </a:pPr>
              <a:endParaRPr lang="en-US" kern="0" dirty="0">
                <a:solidFill>
                  <a:srgbClr val="00B0F0"/>
                </a:solidFill>
                <a:latin typeface="+mn-lt"/>
                <a:ea typeface="+mn-ea"/>
                <a:cs typeface="+mn-cs"/>
              </a:endParaRPr>
            </a:p>
          </p:txBody>
        </p:sp>
        <p:sp>
          <p:nvSpPr>
            <p:cNvPr id="46" name="AutoShape 141"/>
            <p:cNvSpPr>
              <a:spLocks/>
            </p:cNvSpPr>
            <p:nvPr/>
          </p:nvSpPr>
          <p:spPr bwMode="auto">
            <a:xfrm>
              <a:off x="3960994" y="4458569"/>
              <a:ext cx="102463" cy="167990"/>
            </a:xfrm>
            <a:custGeom>
              <a:avLst/>
              <a:gdLst>
                <a:gd name="T0" fmla="*/ 176 w 21600"/>
                <a:gd name="T1" fmla="*/ 340 h 21600"/>
                <a:gd name="T2" fmla="*/ 0 60000 65536"/>
                <a:gd name="T3" fmla="*/ 0 w 21600"/>
                <a:gd name="T4" fmla="*/ 0 h 21600"/>
                <a:gd name="T5" fmla="*/ 21600 w 21600"/>
                <a:gd name="T6" fmla="*/ 21600 h 21600"/>
              </a:gdLst>
              <a:ahLst/>
              <a:cxnLst>
                <a:cxn ang="T2">
                  <a:pos x="T0" y="T1"/>
                </a:cxn>
              </a:cxnLst>
              <a:rect l="T3" t="T4" r="T5" b="T6"/>
              <a:pathLst>
                <a:path w="21600" h="21600">
                  <a:moveTo>
                    <a:pt x="19145" y="0"/>
                  </a:moveTo>
                  <a:cubicBezTo>
                    <a:pt x="2700" y="0"/>
                    <a:pt x="2700" y="0"/>
                    <a:pt x="2700" y="0"/>
                  </a:cubicBezTo>
                  <a:cubicBezTo>
                    <a:pt x="1227" y="0"/>
                    <a:pt x="0" y="628"/>
                    <a:pt x="0" y="1381"/>
                  </a:cubicBezTo>
                  <a:cubicBezTo>
                    <a:pt x="0" y="20344"/>
                    <a:pt x="0" y="20344"/>
                    <a:pt x="0" y="20344"/>
                  </a:cubicBezTo>
                  <a:cubicBezTo>
                    <a:pt x="0" y="21098"/>
                    <a:pt x="1227" y="21600"/>
                    <a:pt x="2700" y="21600"/>
                  </a:cubicBezTo>
                  <a:cubicBezTo>
                    <a:pt x="19145" y="21600"/>
                    <a:pt x="19145" y="21600"/>
                    <a:pt x="19145" y="21600"/>
                  </a:cubicBezTo>
                  <a:cubicBezTo>
                    <a:pt x="20618" y="21600"/>
                    <a:pt x="21600" y="21098"/>
                    <a:pt x="21600" y="20344"/>
                  </a:cubicBezTo>
                  <a:cubicBezTo>
                    <a:pt x="21600" y="1381"/>
                    <a:pt x="21600" y="1381"/>
                    <a:pt x="21600" y="1381"/>
                  </a:cubicBezTo>
                  <a:cubicBezTo>
                    <a:pt x="21600" y="628"/>
                    <a:pt x="20618" y="0"/>
                    <a:pt x="19145" y="0"/>
                  </a:cubicBezTo>
                  <a:close/>
                  <a:moveTo>
                    <a:pt x="10309" y="21098"/>
                  </a:moveTo>
                  <a:cubicBezTo>
                    <a:pt x="8591" y="21098"/>
                    <a:pt x="6873" y="20344"/>
                    <a:pt x="6873" y="19340"/>
                  </a:cubicBezTo>
                  <a:cubicBezTo>
                    <a:pt x="6873" y="18460"/>
                    <a:pt x="8591" y="17581"/>
                    <a:pt x="10309" y="17581"/>
                  </a:cubicBezTo>
                  <a:cubicBezTo>
                    <a:pt x="12273" y="17581"/>
                    <a:pt x="13745" y="18460"/>
                    <a:pt x="13745" y="19340"/>
                  </a:cubicBezTo>
                  <a:cubicBezTo>
                    <a:pt x="13745" y="20344"/>
                    <a:pt x="12273" y="21098"/>
                    <a:pt x="10309" y="21098"/>
                  </a:cubicBezTo>
                  <a:close/>
                  <a:moveTo>
                    <a:pt x="19636" y="15572"/>
                  </a:moveTo>
                  <a:cubicBezTo>
                    <a:pt x="19636" y="16200"/>
                    <a:pt x="18655" y="16577"/>
                    <a:pt x="17673" y="16577"/>
                  </a:cubicBezTo>
                  <a:cubicBezTo>
                    <a:pt x="4173" y="16577"/>
                    <a:pt x="4173" y="16577"/>
                    <a:pt x="4173" y="16577"/>
                  </a:cubicBezTo>
                  <a:cubicBezTo>
                    <a:pt x="2945" y="16577"/>
                    <a:pt x="1964" y="16200"/>
                    <a:pt x="1964" y="15572"/>
                  </a:cubicBezTo>
                  <a:cubicBezTo>
                    <a:pt x="1964" y="2135"/>
                    <a:pt x="1964" y="2135"/>
                    <a:pt x="1964" y="2135"/>
                  </a:cubicBezTo>
                  <a:cubicBezTo>
                    <a:pt x="1964" y="1507"/>
                    <a:pt x="2945" y="1005"/>
                    <a:pt x="4173" y="1005"/>
                  </a:cubicBezTo>
                  <a:cubicBezTo>
                    <a:pt x="17673" y="1005"/>
                    <a:pt x="17673" y="1005"/>
                    <a:pt x="17673" y="1005"/>
                  </a:cubicBezTo>
                  <a:cubicBezTo>
                    <a:pt x="18655" y="1005"/>
                    <a:pt x="19636" y="1507"/>
                    <a:pt x="19636" y="2135"/>
                  </a:cubicBezTo>
                  <a:lnTo>
                    <a:pt x="19636" y="15572"/>
                  </a:lnTo>
                  <a:close/>
                  <a:moveTo>
                    <a:pt x="19636" y="15572"/>
                  </a:moveTo>
                </a:path>
              </a:pathLst>
            </a:custGeom>
            <a:solidFill>
              <a:srgbClr val="FFFFFF"/>
            </a:solid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pic>
          <p:nvPicPr>
            <p:cNvPr id="56" name="Picture 175" descr="blue device icons.ai"/>
            <p:cNvPicPr>
              <a:picLocks noChangeAspect="1"/>
            </p:cNvPicPr>
            <p:nvPr/>
          </p:nvPicPr>
          <p:blipFill>
            <a:blip r:embed="rId5" cstate="print"/>
            <a:srcRect l="76389" t="6435" r="11868" b="81111"/>
            <a:stretch>
              <a:fillRect/>
            </a:stretch>
          </p:blipFill>
          <p:spPr bwMode="auto">
            <a:xfrm>
              <a:off x="3778385" y="4421853"/>
              <a:ext cx="174234" cy="241422"/>
            </a:xfrm>
            <a:prstGeom prst="rect">
              <a:avLst/>
            </a:prstGeom>
            <a:noFill/>
            <a:ln w="9525">
              <a:noFill/>
              <a:miter lim="800000"/>
              <a:headEnd/>
              <a:tailEnd/>
            </a:ln>
          </p:spPr>
        </p:pic>
      </p:grpSp>
      <p:grpSp>
        <p:nvGrpSpPr>
          <p:cNvPr id="26" name="グループ化 25"/>
          <p:cNvGrpSpPr/>
          <p:nvPr/>
        </p:nvGrpSpPr>
        <p:grpSpPr>
          <a:xfrm>
            <a:off x="1110391" y="3585546"/>
            <a:ext cx="377616" cy="377189"/>
            <a:chOff x="3303142" y="4340409"/>
            <a:chExt cx="377616" cy="377189"/>
          </a:xfrm>
        </p:grpSpPr>
        <p:sp>
          <p:nvSpPr>
            <p:cNvPr id="97" name="Oval 263"/>
            <p:cNvSpPr>
              <a:spLocks/>
            </p:cNvSpPr>
            <p:nvPr/>
          </p:nvSpPr>
          <p:spPr bwMode="auto">
            <a:xfrm>
              <a:off x="3303142" y="4340409"/>
              <a:ext cx="377616" cy="377189"/>
            </a:xfrm>
            <a:prstGeom prst="ellipse">
              <a:avLst/>
            </a:prstGeom>
            <a:solidFill>
              <a:schemeClr val="tx1"/>
            </a:solidFill>
            <a:ln w="25400" cap="flat">
              <a:noFill/>
              <a:round/>
              <a:headEnd type="none" w="med" len="med"/>
              <a:tailEnd type="none" w="med" len="med"/>
            </a:ln>
            <a:effectLst/>
          </p:spPr>
          <p:txBody>
            <a:bodyPr lIns="0" tIns="0" rIns="0" bIns="0"/>
            <a:lstStyle/>
            <a:p>
              <a:pPr eaLnBrk="0" fontAlgn="auto" hangingPunct="0">
                <a:lnSpc>
                  <a:spcPct val="90000"/>
                </a:lnSpc>
                <a:spcBef>
                  <a:spcPts val="0"/>
                </a:spcBef>
                <a:spcAft>
                  <a:spcPts val="0"/>
                </a:spcAft>
                <a:defRPr/>
              </a:pPr>
              <a:endParaRPr lang="en-US" kern="0" dirty="0">
                <a:solidFill>
                  <a:srgbClr val="00B0F0"/>
                </a:solidFill>
                <a:latin typeface="+mn-lt"/>
                <a:ea typeface="+mn-ea"/>
                <a:cs typeface="+mn-cs"/>
              </a:endParaRPr>
            </a:p>
          </p:txBody>
        </p:sp>
        <p:sp>
          <p:nvSpPr>
            <p:cNvPr id="57" name="Freeform 15"/>
            <p:cNvSpPr>
              <a:spLocks noEditPoints="1"/>
            </p:cNvSpPr>
            <p:nvPr/>
          </p:nvSpPr>
          <p:spPr bwMode="auto">
            <a:xfrm>
              <a:off x="3332685" y="4437355"/>
              <a:ext cx="318531" cy="183297"/>
            </a:xfrm>
            <a:custGeom>
              <a:avLst/>
              <a:gdLst>
                <a:gd name="T0" fmla="*/ 1005 w 154"/>
                <a:gd name="T1" fmla="*/ 0 h 99"/>
                <a:gd name="T2" fmla="*/ 782 w 154"/>
                <a:gd name="T3" fmla="*/ 0 h 99"/>
                <a:gd name="T4" fmla="*/ 743 w 154"/>
                <a:gd name="T5" fmla="*/ 42 h 99"/>
                <a:gd name="T6" fmla="*/ 743 w 154"/>
                <a:gd name="T7" fmla="*/ 631 h 99"/>
                <a:gd name="T8" fmla="*/ 782 w 154"/>
                <a:gd name="T9" fmla="*/ 672 h 99"/>
                <a:gd name="T10" fmla="*/ 1005 w 154"/>
                <a:gd name="T11" fmla="*/ 672 h 99"/>
                <a:gd name="T12" fmla="*/ 1039 w 154"/>
                <a:gd name="T13" fmla="*/ 631 h 99"/>
                <a:gd name="T14" fmla="*/ 1039 w 154"/>
                <a:gd name="T15" fmla="*/ 42 h 99"/>
                <a:gd name="T16" fmla="*/ 1005 w 154"/>
                <a:gd name="T17" fmla="*/ 0 h 99"/>
                <a:gd name="T18" fmla="*/ 777 w 154"/>
                <a:gd name="T19" fmla="*/ 279 h 99"/>
                <a:gd name="T20" fmla="*/ 816 w 154"/>
                <a:gd name="T21" fmla="*/ 279 h 99"/>
                <a:gd name="T22" fmla="*/ 816 w 154"/>
                <a:gd name="T23" fmla="*/ 305 h 99"/>
                <a:gd name="T24" fmla="*/ 777 w 154"/>
                <a:gd name="T25" fmla="*/ 305 h 99"/>
                <a:gd name="T26" fmla="*/ 777 w 154"/>
                <a:gd name="T27" fmla="*/ 279 h 99"/>
                <a:gd name="T28" fmla="*/ 1013 w 154"/>
                <a:gd name="T29" fmla="*/ 612 h 99"/>
                <a:gd name="T30" fmla="*/ 777 w 154"/>
                <a:gd name="T31" fmla="*/ 612 h 99"/>
                <a:gd name="T32" fmla="*/ 777 w 154"/>
                <a:gd name="T33" fmla="*/ 579 h 99"/>
                <a:gd name="T34" fmla="*/ 1013 w 154"/>
                <a:gd name="T35" fmla="*/ 579 h 99"/>
                <a:gd name="T36" fmla="*/ 1013 w 154"/>
                <a:gd name="T37" fmla="*/ 612 h 99"/>
                <a:gd name="T38" fmla="*/ 844 w 154"/>
                <a:gd name="T39" fmla="*/ 305 h 99"/>
                <a:gd name="T40" fmla="*/ 844 w 154"/>
                <a:gd name="T41" fmla="*/ 279 h 99"/>
                <a:gd name="T42" fmla="*/ 878 w 154"/>
                <a:gd name="T43" fmla="*/ 279 h 99"/>
                <a:gd name="T44" fmla="*/ 878 w 154"/>
                <a:gd name="T45" fmla="*/ 305 h 99"/>
                <a:gd name="T46" fmla="*/ 844 w 154"/>
                <a:gd name="T47" fmla="*/ 305 h 99"/>
                <a:gd name="T48" fmla="*/ 1013 w 154"/>
                <a:gd name="T49" fmla="*/ 216 h 99"/>
                <a:gd name="T50" fmla="*/ 777 w 154"/>
                <a:gd name="T51" fmla="*/ 216 h 99"/>
                <a:gd name="T52" fmla="*/ 777 w 154"/>
                <a:gd name="T53" fmla="*/ 190 h 99"/>
                <a:gd name="T54" fmla="*/ 1013 w 154"/>
                <a:gd name="T55" fmla="*/ 190 h 99"/>
                <a:gd name="T56" fmla="*/ 1013 w 154"/>
                <a:gd name="T57" fmla="*/ 216 h 99"/>
                <a:gd name="T58" fmla="*/ 1013 w 154"/>
                <a:gd name="T59" fmla="*/ 156 h 99"/>
                <a:gd name="T60" fmla="*/ 777 w 154"/>
                <a:gd name="T61" fmla="*/ 156 h 99"/>
                <a:gd name="T62" fmla="*/ 777 w 154"/>
                <a:gd name="T63" fmla="*/ 122 h 99"/>
                <a:gd name="T64" fmla="*/ 1013 w 154"/>
                <a:gd name="T65" fmla="*/ 122 h 99"/>
                <a:gd name="T66" fmla="*/ 1013 w 154"/>
                <a:gd name="T67" fmla="*/ 156 h 99"/>
                <a:gd name="T68" fmla="*/ 1013 w 154"/>
                <a:gd name="T69" fmla="*/ 94 h 99"/>
                <a:gd name="T70" fmla="*/ 777 w 154"/>
                <a:gd name="T71" fmla="*/ 94 h 99"/>
                <a:gd name="T72" fmla="*/ 777 w 154"/>
                <a:gd name="T73" fmla="*/ 60 h 99"/>
                <a:gd name="T74" fmla="*/ 1013 w 154"/>
                <a:gd name="T75" fmla="*/ 60 h 99"/>
                <a:gd name="T76" fmla="*/ 1013 w 154"/>
                <a:gd name="T77" fmla="*/ 94 h 99"/>
                <a:gd name="T78" fmla="*/ 647 w 154"/>
                <a:gd name="T79" fmla="*/ 0 h 99"/>
                <a:gd name="T80" fmla="*/ 34 w 154"/>
                <a:gd name="T81" fmla="*/ 0 h 99"/>
                <a:gd name="T82" fmla="*/ 0 w 154"/>
                <a:gd name="T83" fmla="*/ 42 h 99"/>
                <a:gd name="T84" fmla="*/ 0 w 154"/>
                <a:gd name="T85" fmla="*/ 524 h 99"/>
                <a:gd name="T86" fmla="*/ 34 w 154"/>
                <a:gd name="T87" fmla="*/ 563 h 99"/>
                <a:gd name="T88" fmla="*/ 270 w 154"/>
                <a:gd name="T89" fmla="*/ 563 h 99"/>
                <a:gd name="T90" fmla="*/ 270 w 154"/>
                <a:gd name="T91" fmla="*/ 625 h 99"/>
                <a:gd name="T92" fmla="*/ 101 w 154"/>
                <a:gd name="T93" fmla="*/ 672 h 99"/>
                <a:gd name="T94" fmla="*/ 579 w 154"/>
                <a:gd name="T95" fmla="*/ 672 h 99"/>
                <a:gd name="T96" fmla="*/ 410 w 154"/>
                <a:gd name="T97" fmla="*/ 625 h 99"/>
                <a:gd name="T98" fmla="*/ 410 w 154"/>
                <a:gd name="T99" fmla="*/ 563 h 99"/>
                <a:gd name="T100" fmla="*/ 647 w 154"/>
                <a:gd name="T101" fmla="*/ 563 h 99"/>
                <a:gd name="T102" fmla="*/ 681 w 154"/>
                <a:gd name="T103" fmla="*/ 524 h 99"/>
                <a:gd name="T104" fmla="*/ 681 w 154"/>
                <a:gd name="T105" fmla="*/ 42 h 99"/>
                <a:gd name="T106" fmla="*/ 647 w 154"/>
                <a:gd name="T107" fmla="*/ 0 h 99"/>
                <a:gd name="T108" fmla="*/ 629 w 154"/>
                <a:gd name="T109" fmla="*/ 503 h 99"/>
                <a:gd name="T110" fmla="*/ 55 w 154"/>
                <a:gd name="T111" fmla="*/ 503 h 99"/>
                <a:gd name="T112" fmla="*/ 55 w 154"/>
                <a:gd name="T113" fmla="*/ 60 h 99"/>
                <a:gd name="T114" fmla="*/ 629 w 154"/>
                <a:gd name="T115" fmla="*/ 60 h 99"/>
                <a:gd name="T116" fmla="*/ 629 w 154"/>
                <a:gd name="T117" fmla="*/ 503 h 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
                <a:gd name="T178" fmla="*/ 0 h 99"/>
                <a:gd name="T179" fmla="*/ 154 w 154"/>
                <a:gd name="T180" fmla="*/ 99 h 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 h="99">
                  <a:moveTo>
                    <a:pt x="149" y="0"/>
                  </a:moveTo>
                  <a:cubicBezTo>
                    <a:pt x="116" y="0"/>
                    <a:pt x="116" y="0"/>
                    <a:pt x="116" y="0"/>
                  </a:cubicBezTo>
                  <a:cubicBezTo>
                    <a:pt x="113" y="0"/>
                    <a:pt x="110" y="3"/>
                    <a:pt x="110" y="6"/>
                  </a:cubicBezTo>
                  <a:cubicBezTo>
                    <a:pt x="110" y="93"/>
                    <a:pt x="110" y="93"/>
                    <a:pt x="110" y="93"/>
                  </a:cubicBezTo>
                  <a:cubicBezTo>
                    <a:pt x="110" y="96"/>
                    <a:pt x="113" y="99"/>
                    <a:pt x="116" y="99"/>
                  </a:cubicBezTo>
                  <a:cubicBezTo>
                    <a:pt x="149" y="99"/>
                    <a:pt x="149" y="99"/>
                    <a:pt x="149" y="99"/>
                  </a:cubicBezTo>
                  <a:cubicBezTo>
                    <a:pt x="152" y="99"/>
                    <a:pt x="154" y="96"/>
                    <a:pt x="154" y="93"/>
                  </a:cubicBezTo>
                  <a:cubicBezTo>
                    <a:pt x="154" y="6"/>
                    <a:pt x="154" y="6"/>
                    <a:pt x="154" y="6"/>
                  </a:cubicBezTo>
                  <a:cubicBezTo>
                    <a:pt x="154" y="3"/>
                    <a:pt x="152" y="0"/>
                    <a:pt x="149" y="0"/>
                  </a:cubicBezTo>
                  <a:close/>
                  <a:moveTo>
                    <a:pt x="115" y="41"/>
                  </a:moveTo>
                  <a:cubicBezTo>
                    <a:pt x="121" y="41"/>
                    <a:pt x="121" y="41"/>
                    <a:pt x="121" y="41"/>
                  </a:cubicBezTo>
                  <a:cubicBezTo>
                    <a:pt x="121" y="45"/>
                    <a:pt x="121" y="45"/>
                    <a:pt x="121" y="45"/>
                  </a:cubicBezTo>
                  <a:cubicBezTo>
                    <a:pt x="115" y="45"/>
                    <a:pt x="115" y="45"/>
                    <a:pt x="115" y="45"/>
                  </a:cubicBezTo>
                  <a:lnTo>
                    <a:pt x="115" y="41"/>
                  </a:lnTo>
                  <a:close/>
                  <a:moveTo>
                    <a:pt x="150" y="90"/>
                  </a:moveTo>
                  <a:cubicBezTo>
                    <a:pt x="115" y="90"/>
                    <a:pt x="115" y="90"/>
                    <a:pt x="115" y="90"/>
                  </a:cubicBezTo>
                  <a:cubicBezTo>
                    <a:pt x="115" y="85"/>
                    <a:pt x="115" y="85"/>
                    <a:pt x="115" y="85"/>
                  </a:cubicBezTo>
                  <a:cubicBezTo>
                    <a:pt x="150" y="85"/>
                    <a:pt x="150" y="85"/>
                    <a:pt x="150" y="85"/>
                  </a:cubicBezTo>
                  <a:lnTo>
                    <a:pt x="150" y="90"/>
                  </a:lnTo>
                  <a:close/>
                  <a:moveTo>
                    <a:pt x="125" y="45"/>
                  </a:moveTo>
                  <a:cubicBezTo>
                    <a:pt x="125" y="41"/>
                    <a:pt x="125" y="41"/>
                    <a:pt x="125" y="41"/>
                  </a:cubicBezTo>
                  <a:cubicBezTo>
                    <a:pt x="130" y="41"/>
                    <a:pt x="130" y="41"/>
                    <a:pt x="130" y="41"/>
                  </a:cubicBezTo>
                  <a:cubicBezTo>
                    <a:pt x="130" y="45"/>
                    <a:pt x="130" y="45"/>
                    <a:pt x="130" y="45"/>
                  </a:cubicBezTo>
                  <a:lnTo>
                    <a:pt x="125" y="45"/>
                  </a:lnTo>
                  <a:close/>
                  <a:moveTo>
                    <a:pt x="150" y="32"/>
                  </a:moveTo>
                  <a:cubicBezTo>
                    <a:pt x="115" y="32"/>
                    <a:pt x="115" y="32"/>
                    <a:pt x="115" y="32"/>
                  </a:cubicBezTo>
                  <a:cubicBezTo>
                    <a:pt x="115" y="28"/>
                    <a:pt x="115" y="28"/>
                    <a:pt x="115" y="28"/>
                  </a:cubicBezTo>
                  <a:cubicBezTo>
                    <a:pt x="150" y="28"/>
                    <a:pt x="150" y="28"/>
                    <a:pt x="150" y="28"/>
                  </a:cubicBezTo>
                  <a:lnTo>
                    <a:pt x="150" y="32"/>
                  </a:lnTo>
                  <a:close/>
                  <a:moveTo>
                    <a:pt x="150" y="23"/>
                  </a:moveTo>
                  <a:cubicBezTo>
                    <a:pt x="115" y="23"/>
                    <a:pt x="115" y="23"/>
                    <a:pt x="115" y="23"/>
                  </a:cubicBezTo>
                  <a:cubicBezTo>
                    <a:pt x="115" y="18"/>
                    <a:pt x="115" y="18"/>
                    <a:pt x="115" y="18"/>
                  </a:cubicBezTo>
                  <a:cubicBezTo>
                    <a:pt x="150" y="18"/>
                    <a:pt x="150" y="18"/>
                    <a:pt x="150" y="18"/>
                  </a:cubicBezTo>
                  <a:lnTo>
                    <a:pt x="150" y="23"/>
                  </a:lnTo>
                  <a:close/>
                  <a:moveTo>
                    <a:pt x="150" y="14"/>
                  </a:moveTo>
                  <a:cubicBezTo>
                    <a:pt x="115" y="14"/>
                    <a:pt x="115" y="14"/>
                    <a:pt x="115" y="14"/>
                  </a:cubicBezTo>
                  <a:cubicBezTo>
                    <a:pt x="115" y="9"/>
                    <a:pt x="115" y="9"/>
                    <a:pt x="115" y="9"/>
                  </a:cubicBezTo>
                  <a:cubicBezTo>
                    <a:pt x="150" y="9"/>
                    <a:pt x="150" y="9"/>
                    <a:pt x="150" y="9"/>
                  </a:cubicBezTo>
                  <a:lnTo>
                    <a:pt x="150" y="14"/>
                  </a:lnTo>
                  <a:close/>
                  <a:moveTo>
                    <a:pt x="96" y="0"/>
                  </a:moveTo>
                  <a:cubicBezTo>
                    <a:pt x="5" y="0"/>
                    <a:pt x="5" y="0"/>
                    <a:pt x="5" y="0"/>
                  </a:cubicBezTo>
                  <a:cubicBezTo>
                    <a:pt x="2" y="0"/>
                    <a:pt x="0" y="3"/>
                    <a:pt x="0" y="6"/>
                  </a:cubicBezTo>
                  <a:cubicBezTo>
                    <a:pt x="0" y="77"/>
                    <a:pt x="0" y="77"/>
                    <a:pt x="0" y="77"/>
                  </a:cubicBezTo>
                  <a:cubicBezTo>
                    <a:pt x="0" y="80"/>
                    <a:pt x="2" y="83"/>
                    <a:pt x="5" y="83"/>
                  </a:cubicBezTo>
                  <a:cubicBezTo>
                    <a:pt x="40" y="83"/>
                    <a:pt x="40" y="83"/>
                    <a:pt x="40" y="83"/>
                  </a:cubicBezTo>
                  <a:cubicBezTo>
                    <a:pt x="40" y="92"/>
                    <a:pt x="40" y="92"/>
                    <a:pt x="40" y="92"/>
                  </a:cubicBezTo>
                  <a:cubicBezTo>
                    <a:pt x="26" y="93"/>
                    <a:pt x="15" y="96"/>
                    <a:pt x="15" y="99"/>
                  </a:cubicBezTo>
                  <a:cubicBezTo>
                    <a:pt x="86" y="99"/>
                    <a:pt x="86" y="99"/>
                    <a:pt x="86" y="99"/>
                  </a:cubicBezTo>
                  <a:cubicBezTo>
                    <a:pt x="86" y="96"/>
                    <a:pt x="75" y="93"/>
                    <a:pt x="61" y="92"/>
                  </a:cubicBezTo>
                  <a:cubicBezTo>
                    <a:pt x="61" y="83"/>
                    <a:pt x="61" y="83"/>
                    <a:pt x="61" y="83"/>
                  </a:cubicBezTo>
                  <a:cubicBezTo>
                    <a:pt x="96" y="83"/>
                    <a:pt x="96" y="83"/>
                    <a:pt x="96" y="83"/>
                  </a:cubicBezTo>
                  <a:cubicBezTo>
                    <a:pt x="99" y="83"/>
                    <a:pt x="101" y="80"/>
                    <a:pt x="101" y="77"/>
                  </a:cubicBezTo>
                  <a:cubicBezTo>
                    <a:pt x="101" y="6"/>
                    <a:pt x="101" y="6"/>
                    <a:pt x="101" y="6"/>
                  </a:cubicBezTo>
                  <a:cubicBezTo>
                    <a:pt x="101" y="3"/>
                    <a:pt x="99" y="0"/>
                    <a:pt x="96" y="0"/>
                  </a:cubicBezTo>
                  <a:close/>
                  <a:moveTo>
                    <a:pt x="93" y="74"/>
                  </a:moveTo>
                  <a:cubicBezTo>
                    <a:pt x="8" y="74"/>
                    <a:pt x="8" y="74"/>
                    <a:pt x="8" y="74"/>
                  </a:cubicBezTo>
                  <a:cubicBezTo>
                    <a:pt x="8" y="9"/>
                    <a:pt x="8" y="9"/>
                    <a:pt x="8" y="9"/>
                  </a:cubicBezTo>
                  <a:cubicBezTo>
                    <a:pt x="93" y="9"/>
                    <a:pt x="93" y="9"/>
                    <a:pt x="93" y="9"/>
                  </a:cubicBezTo>
                  <a:lnTo>
                    <a:pt x="93" y="74"/>
                  </a:lnTo>
                  <a:close/>
                </a:path>
              </a:pathLst>
            </a:custGeom>
            <a:solidFill>
              <a:schemeClr val="bg1"/>
            </a:solidFill>
            <a:ln>
              <a:noFill/>
            </a:ln>
            <a:extLst/>
          </p:spPr>
          <p:txBody>
            <a:bodyPr anchor="ctr"/>
            <a:lstStyle/>
            <a:p>
              <a:pPr algn="ctr">
                <a:lnSpc>
                  <a:spcPct val="90000"/>
                </a:lnSpc>
                <a:buClr>
                  <a:srgbClr val="00A0E5"/>
                </a:buClr>
                <a:buFont typeface="Arial" pitchFamily="34" charset="0"/>
                <a:buNone/>
              </a:pPr>
              <a:endParaRPr lang="ja-JP" altLang="ja-JP" sz="675">
                <a:solidFill>
                  <a:srgbClr val="00A0E5"/>
                </a:solidFill>
                <a:cs typeface="Arial" pitchFamily="34" charset="0"/>
                <a:sym typeface="Arial" pitchFamily="34" charset="0"/>
              </a:endParaRPr>
            </a:p>
          </p:txBody>
        </p:sp>
      </p:grpSp>
      <p:grpSp>
        <p:nvGrpSpPr>
          <p:cNvPr id="68" name="Group 424"/>
          <p:cNvGrpSpPr>
            <a:grpSpLocks noChangeAspect="1"/>
          </p:cNvGrpSpPr>
          <p:nvPr/>
        </p:nvGrpSpPr>
        <p:grpSpPr>
          <a:xfrm>
            <a:off x="1830096" y="3177703"/>
            <a:ext cx="386371" cy="386371"/>
            <a:chOff x="2366357" y="3923014"/>
            <a:chExt cx="1214437" cy="1216026"/>
          </a:xfrm>
        </p:grpSpPr>
        <p:sp>
          <p:nvSpPr>
            <p:cNvPr id="69" name="Oval 362"/>
            <p:cNvSpPr>
              <a:spLocks/>
            </p:cNvSpPr>
            <p:nvPr/>
          </p:nvSpPr>
          <p:spPr bwMode="auto">
            <a:xfrm>
              <a:off x="2366357" y="3923014"/>
              <a:ext cx="1214437" cy="1216026"/>
            </a:xfrm>
            <a:prstGeom prst="ellipse">
              <a:avLst/>
            </a:prstGeom>
            <a:solidFill>
              <a:schemeClr val="tx1"/>
            </a:solidFill>
            <a:ln w="25400" cap="flat">
              <a:noFill/>
              <a:round/>
              <a:headEnd type="none" w="med" len="med"/>
              <a:tailEnd type="none" w="med" len="med"/>
            </a:ln>
            <a:effectLst/>
          </p:spPr>
          <p:txBody>
            <a:bodyPr lIns="0" tIns="0" rIns="0" bIns="0"/>
            <a:lstStyle/>
            <a:p>
              <a:pPr defTabSz="685800" eaLnBrk="0" fontAlgn="auto" hangingPunct="0">
                <a:lnSpc>
                  <a:spcPct val="90000"/>
                </a:lnSpc>
                <a:spcBef>
                  <a:spcPts val="0"/>
                </a:spcBef>
                <a:spcAft>
                  <a:spcPts val="0"/>
                </a:spcAft>
                <a:defRPr/>
              </a:pPr>
              <a:endParaRPr lang="en-US" sz="1350" dirty="0">
                <a:solidFill>
                  <a:srgbClr val="00B0F0"/>
                </a:solidFill>
              </a:endParaRPr>
            </a:p>
          </p:txBody>
        </p:sp>
        <p:grpSp>
          <p:nvGrpSpPr>
            <p:cNvPr id="70" name="Group 426"/>
            <p:cNvGrpSpPr/>
            <p:nvPr/>
          </p:nvGrpSpPr>
          <p:grpSpPr>
            <a:xfrm>
              <a:off x="2598819" y="4223102"/>
              <a:ext cx="749510" cy="615851"/>
              <a:chOff x="2608383" y="4257405"/>
              <a:chExt cx="749510" cy="615851"/>
            </a:xfrm>
          </p:grpSpPr>
          <p:sp>
            <p:nvSpPr>
              <p:cNvPr id="71" name="Freeform 364"/>
              <p:cNvSpPr>
                <a:spLocks noEditPoints="1"/>
              </p:cNvSpPr>
              <p:nvPr/>
            </p:nvSpPr>
            <p:spPr bwMode="auto">
              <a:xfrm>
                <a:off x="2774707" y="4698027"/>
                <a:ext cx="400962" cy="45861"/>
              </a:xfrm>
              <a:custGeom>
                <a:avLst/>
                <a:gdLst/>
                <a:ahLst/>
                <a:cxnLst>
                  <a:cxn ang="0">
                    <a:pos x="0" y="0"/>
                  </a:cxn>
                  <a:cxn ang="0">
                    <a:pos x="0" y="35"/>
                  </a:cxn>
                  <a:cxn ang="0">
                    <a:pos x="20" y="35"/>
                  </a:cxn>
                  <a:cxn ang="0">
                    <a:pos x="20" y="0"/>
                  </a:cxn>
                  <a:cxn ang="0">
                    <a:pos x="0" y="0"/>
                  </a:cxn>
                  <a:cxn ang="0">
                    <a:pos x="286" y="0"/>
                  </a:cxn>
                  <a:cxn ang="0">
                    <a:pos x="286" y="35"/>
                  </a:cxn>
                  <a:cxn ang="0">
                    <a:pos x="306" y="35"/>
                  </a:cxn>
                  <a:cxn ang="0">
                    <a:pos x="306" y="0"/>
                  </a:cxn>
                  <a:cxn ang="0">
                    <a:pos x="286" y="0"/>
                  </a:cxn>
                  <a:cxn ang="0">
                    <a:pos x="113" y="0"/>
                  </a:cxn>
                  <a:cxn ang="0">
                    <a:pos x="113" y="35"/>
                  </a:cxn>
                  <a:cxn ang="0">
                    <a:pos x="135" y="35"/>
                  </a:cxn>
                  <a:cxn ang="0">
                    <a:pos x="135" y="0"/>
                  </a:cxn>
                  <a:cxn ang="0">
                    <a:pos x="113" y="0"/>
                  </a:cxn>
                  <a:cxn ang="0">
                    <a:pos x="228" y="0"/>
                  </a:cxn>
                  <a:cxn ang="0">
                    <a:pos x="228" y="35"/>
                  </a:cxn>
                  <a:cxn ang="0">
                    <a:pos x="249" y="35"/>
                  </a:cxn>
                  <a:cxn ang="0">
                    <a:pos x="249" y="0"/>
                  </a:cxn>
                  <a:cxn ang="0">
                    <a:pos x="228" y="0"/>
                  </a:cxn>
                  <a:cxn ang="0">
                    <a:pos x="171" y="0"/>
                  </a:cxn>
                  <a:cxn ang="0">
                    <a:pos x="171" y="35"/>
                  </a:cxn>
                  <a:cxn ang="0">
                    <a:pos x="192" y="35"/>
                  </a:cxn>
                  <a:cxn ang="0">
                    <a:pos x="192" y="0"/>
                  </a:cxn>
                  <a:cxn ang="0">
                    <a:pos x="171" y="0"/>
                  </a:cxn>
                  <a:cxn ang="0">
                    <a:pos x="57" y="0"/>
                  </a:cxn>
                  <a:cxn ang="0">
                    <a:pos x="57" y="35"/>
                  </a:cxn>
                  <a:cxn ang="0">
                    <a:pos x="78" y="35"/>
                  </a:cxn>
                  <a:cxn ang="0">
                    <a:pos x="78" y="0"/>
                  </a:cxn>
                  <a:cxn ang="0">
                    <a:pos x="57" y="0"/>
                  </a:cxn>
                </a:cxnLst>
                <a:rect l="0" t="0" r="r" b="b"/>
                <a:pathLst>
                  <a:path w="306" h="35">
                    <a:moveTo>
                      <a:pt x="0" y="0"/>
                    </a:moveTo>
                    <a:lnTo>
                      <a:pt x="0" y="35"/>
                    </a:lnTo>
                    <a:lnTo>
                      <a:pt x="20" y="35"/>
                    </a:lnTo>
                    <a:lnTo>
                      <a:pt x="20" y="0"/>
                    </a:lnTo>
                    <a:lnTo>
                      <a:pt x="0" y="0"/>
                    </a:lnTo>
                    <a:close/>
                    <a:moveTo>
                      <a:pt x="286" y="0"/>
                    </a:moveTo>
                    <a:lnTo>
                      <a:pt x="286" y="35"/>
                    </a:lnTo>
                    <a:lnTo>
                      <a:pt x="306" y="35"/>
                    </a:lnTo>
                    <a:lnTo>
                      <a:pt x="306" y="0"/>
                    </a:lnTo>
                    <a:lnTo>
                      <a:pt x="286" y="0"/>
                    </a:lnTo>
                    <a:close/>
                    <a:moveTo>
                      <a:pt x="113" y="0"/>
                    </a:moveTo>
                    <a:lnTo>
                      <a:pt x="113" y="35"/>
                    </a:lnTo>
                    <a:lnTo>
                      <a:pt x="135" y="35"/>
                    </a:lnTo>
                    <a:lnTo>
                      <a:pt x="135" y="0"/>
                    </a:lnTo>
                    <a:lnTo>
                      <a:pt x="113" y="0"/>
                    </a:lnTo>
                    <a:close/>
                    <a:moveTo>
                      <a:pt x="228" y="0"/>
                    </a:moveTo>
                    <a:lnTo>
                      <a:pt x="228" y="35"/>
                    </a:lnTo>
                    <a:lnTo>
                      <a:pt x="249" y="35"/>
                    </a:lnTo>
                    <a:lnTo>
                      <a:pt x="249" y="0"/>
                    </a:lnTo>
                    <a:lnTo>
                      <a:pt x="228" y="0"/>
                    </a:lnTo>
                    <a:close/>
                    <a:moveTo>
                      <a:pt x="171" y="0"/>
                    </a:moveTo>
                    <a:lnTo>
                      <a:pt x="171" y="35"/>
                    </a:lnTo>
                    <a:lnTo>
                      <a:pt x="192" y="35"/>
                    </a:lnTo>
                    <a:lnTo>
                      <a:pt x="192" y="0"/>
                    </a:lnTo>
                    <a:lnTo>
                      <a:pt x="171" y="0"/>
                    </a:lnTo>
                    <a:close/>
                    <a:moveTo>
                      <a:pt x="57" y="0"/>
                    </a:moveTo>
                    <a:lnTo>
                      <a:pt x="57" y="35"/>
                    </a:lnTo>
                    <a:lnTo>
                      <a:pt x="78" y="35"/>
                    </a:lnTo>
                    <a:lnTo>
                      <a:pt x="78" y="0"/>
                    </a:lnTo>
                    <a:lnTo>
                      <a:pt x="57" y="0"/>
                    </a:lnTo>
                    <a:close/>
                  </a:path>
                </a:pathLst>
              </a:custGeom>
              <a:solidFill>
                <a:srgbClr val="FFFFFF"/>
              </a:solidFill>
              <a:ln w="9525">
                <a:solidFill>
                  <a:srgbClr val="FFFFFF"/>
                </a:solidFill>
                <a:round/>
                <a:headEnd/>
                <a:tailEnd/>
              </a:ln>
            </p:spPr>
            <p:txBody>
              <a:bodyPr/>
              <a:lstStyle/>
              <a:p>
                <a:pPr defTabSz="685800" fontAlgn="auto">
                  <a:spcBef>
                    <a:spcPts val="0"/>
                  </a:spcBef>
                  <a:spcAft>
                    <a:spcPts val="0"/>
                  </a:spcAft>
                  <a:defRPr/>
                </a:pPr>
                <a:endParaRPr lang="en-US" sz="1350" dirty="0">
                  <a:solidFill>
                    <a:sysClr val="windowText" lastClr="000000"/>
                  </a:solidFill>
                </a:endParaRPr>
              </a:p>
            </p:txBody>
          </p:sp>
          <p:sp>
            <p:nvSpPr>
              <p:cNvPr id="72" name="Freeform 365"/>
              <p:cNvSpPr>
                <a:spLocks noEditPoints="1"/>
              </p:cNvSpPr>
              <p:nvPr/>
            </p:nvSpPr>
            <p:spPr bwMode="auto">
              <a:xfrm>
                <a:off x="2608383" y="4257405"/>
                <a:ext cx="749510" cy="615851"/>
              </a:xfrm>
              <a:custGeom>
                <a:avLst/>
                <a:gdLst/>
                <a:ahLst/>
                <a:cxnLst>
                  <a:cxn ang="0">
                    <a:pos x="0" y="0"/>
                  </a:cxn>
                  <a:cxn ang="0">
                    <a:pos x="0" y="470"/>
                  </a:cxn>
                  <a:cxn ang="0">
                    <a:pos x="572" y="470"/>
                  </a:cxn>
                  <a:cxn ang="0">
                    <a:pos x="572" y="0"/>
                  </a:cxn>
                  <a:cxn ang="0">
                    <a:pos x="0" y="0"/>
                  </a:cxn>
                  <a:cxn ang="0">
                    <a:pos x="513" y="412"/>
                  </a:cxn>
                  <a:cxn ang="0">
                    <a:pos x="63" y="412"/>
                  </a:cxn>
                  <a:cxn ang="0">
                    <a:pos x="63" y="149"/>
                  </a:cxn>
                  <a:cxn ang="0">
                    <a:pos x="156" y="149"/>
                  </a:cxn>
                  <a:cxn ang="0">
                    <a:pos x="156" y="69"/>
                  </a:cxn>
                  <a:cxn ang="0">
                    <a:pos x="419" y="69"/>
                  </a:cxn>
                  <a:cxn ang="0">
                    <a:pos x="419" y="149"/>
                  </a:cxn>
                  <a:cxn ang="0">
                    <a:pos x="513" y="149"/>
                  </a:cxn>
                  <a:cxn ang="0">
                    <a:pos x="513" y="412"/>
                  </a:cxn>
                </a:cxnLst>
                <a:rect l="0" t="0" r="r" b="b"/>
                <a:pathLst>
                  <a:path w="572" h="470">
                    <a:moveTo>
                      <a:pt x="0" y="0"/>
                    </a:moveTo>
                    <a:lnTo>
                      <a:pt x="0" y="470"/>
                    </a:lnTo>
                    <a:lnTo>
                      <a:pt x="572" y="470"/>
                    </a:lnTo>
                    <a:lnTo>
                      <a:pt x="572" y="0"/>
                    </a:lnTo>
                    <a:lnTo>
                      <a:pt x="0" y="0"/>
                    </a:lnTo>
                    <a:close/>
                    <a:moveTo>
                      <a:pt x="513" y="412"/>
                    </a:moveTo>
                    <a:lnTo>
                      <a:pt x="63" y="412"/>
                    </a:lnTo>
                    <a:lnTo>
                      <a:pt x="63" y="149"/>
                    </a:lnTo>
                    <a:lnTo>
                      <a:pt x="156" y="149"/>
                    </a:lnTo>
                    <a:lnTo>
                      <a:pt x="156" y="69"/>
                    </a:lnTo>
                    <a:lnTo>
                      <a:pt x="419" y="69"/>
                    </a:lnTo>
                    <a:lnTo>
                      <a:pt x="419" y="149"/>
                    </a:lnTo>
                    <a:lnTo>
                      <a:pt x="513" y="149"/>
                    </a:lnTo>
                    <a:lnTo>
                      <a:pt x="513" y="412"/>
                    </a:lnTo>
                    <a:close/>
                  </a:path>
                </a:pathLst>
              </a:custGeom>
              <a:noFill/>
              <a:ln w="12700" cap="flat" cmpd="sng" algn="ctr">
                <a:solidFill>
                  <a:srgbClr val="FFFFFF"/>
                </a:solidFill>
                <a:prstDash val="solid"/>
                <a:miter lim="800000"/>
                <a:headEnd type="none" w="med" len="med"/>
                <a:tailEnd type="none" w="med" len="med"/>
              </a:ln>
            </p:spPr>
            <p:txBody>
              <a:bodyPr/>
              <a:lstStyle/>
              <a:p>
                <a:pPr defTabSz="685800" fontAlgn="auto">
                  <a:spcBef>
                    <a:spcPts val="0"/>
                  </a:spcBef>
                  <a:spcAft>
                    <a:spcPts val="0"/>
                  </a:spcAft>
                  <a:defRPr/>
                </a:pPr>
                <a:endParaRPr lang="en-US" sz="1350" dirty="0">
                  <a:solidFill>
                    <a:sysClr val="windowText" lastClr="000000"/>
                  </a:solidFill>
                </a:endParaRPr>
              </a:p>
            </p:txBody>
          </p:sp>
        </p:grpSp>
      </p:grpSp>
      <p:grpSp>
        <p:nvGrpSpPr>
          <p:cNvPr id="73" name="グループ化 72"/>
          <p:cNvGrpSpPr>
            <a:grpSpLocks noChangeAspect="1"/>
          </p:cNvGrpSpPr>
          <p:nvPr/>
        </p:nvGrpSpPr>
        <p:grpSpPr>
          <a:xfrm>
            <a:off x="3260270" y="4106176"/>
            <a:ext cx="386371" cy="386371"/>
            <a:chOff x="7882858" y="2802593"/>
            <a:chExt cx="720000" cy="720000"/>
          </a:xfrm>
        </p:grpSpPr>
        <p:sp>
          <p:nvSpPr>
            <p:cNvPr id="74" name="Oval 362"/>
            <p:cNvSpPr>
              <a:spLocks/>
            </p:cNvSpPr>
            <p:nvPr/>
          </p:nvSpPr>
          <p:spPr bwMode="auto">
            <a:xfrm>
              <a:off x="7882858" y="2802593"/>
              <a:ext cx="720000" cy="720000"/>
            </a:xfrm>
            <a:prstGeom prst="ellipse">
              <a:avLst/>
            </a:prstGeom>
            <a:solidFill>
              <a:schemeClr val="tx1"/>
            </a:solidFill>
            <a:ln w="25400" cap="flat">
              <a:noFill/>
              <a:round/>
              <a:headEnd type="none" w="med" len="med"/>
              <a:tailEnd type="none" w="med" len="med"/>
            </a:ln>
            <a:effectLst/>
          </p:spPr>
          <p:txBody>
            <a:bodyPr lIns="0" tIns="0" rIns="0" bIns="0"/>
            <a:lstStyle/>
            <a:p>
              <a:pPr defTabSz="685800" eaLnBrk="0" fontAlgn="auto" hangingPunct="0">
                <a:lnSpc>
                  <a:spcPct val="90000"/>
                </a:lnSpc>
                <a:spcBef>
                  <a:spcPts val="0"/>
                </a:spcBef>
                <a:spcAft>
                  <a:spcPts val="0"/>
                </a:spcAft>
                <a:defRPr/>
              </a:pPr>
              <a:endParaRPr lang="en-US" sz="1350" dirty="0">
                <a:solidFill>
                  <a:srgbClr val="00B0F0"/>
                </a:solidFill>
              </a:endParaRPr>
            </a:p>
          </p:txBody>
        </p:sp>
        <p:grpSp>
          <p:nvGrpSpPr>
            <p:cNvPr id="75" name="Group 22"/>
            <p:cNvGrpSpPr/>
            <p:nvPr/>
          </p:nvGrpSpPr>
          <p:grpSpPr>
            <a:xfrm>
              <a:off x="8091819" y="2865409"/>
              <a:ext cx="475621" cy="584176"/>
              <a:chOff x="-2774950" y="1949450"/>
              <a:chExt cx="655637" cy="806450"/>
            </a:xfrm>
          </p:grpSpPr>
          <p:sp>
            <p:nvSpPr>
              <p:cNvPr id="76" name="Freeform 6"/>
              <p:cNvSpPr>
                <a:spLocks/>
              </p:cNvSpPr>
              <p:nvPr/>
            </p:nvSpPr>
            <p:spPr bwMode="auto">
              <a:xfrm>
                <a:off x="-2613025" y="2598738"/>
                <a:ext cx="36512" cy="82550"/>
              </a:xfrm>
              <a:custGeom>
                <a:avLst/>
                <a:gdLst>
                  <a:gd name="T0" fmla="*/ 10 w 10"/>
                  <a:gd name="T1" fmla="*/ 22 h 22"/>
                  <a:gd name="T2" fmla="*/ 10 w 10"/>
                  <a:gd name="T3" fmla="*/ 0 h 22"/>
                  <a:gd name="T4" fmla="*/ 0 w 10"/>
                  <a:gd name="T5" fmla="*/ 11 h 22"/>
                  <a:gd name="T6" fmla="*/ 10 w 10"/>
                  <a:gd name="T7" fmla="*/ 22 h 22"/>
                </a:gdLst>
                <a:ahLst/>
                <a:cxnLst>
                  <a:cxn ang="0">
                    <a:pos x="T0" y="T1"/>
                  </a:cxn>
                  <a:cxn ang="0">
                    <a:pos x="T2" y="T3"/>
                  </a:cxn>
                  <a:cxn ang="0">
                    <a:pos x="T4" y="T5"/>
                  </a:cxn>
                  <a:cxn ang="0">
                    <a:pos x="T6" y="T7"/>
                  </a:cxn>
                </a:cxnLst>
                <a:rect l="0" t="0" r="r" b="b"/>
                <a:pathLst>
                  <a:path w="10" h="22">
                    <a:moveTo>
                      <a:pt x="10" y="22"/>
                    </a:moveTo>
                    <a:cubicBezTo>
                      <a:pt x="10" y="0"/>
                      <a:pt x="10" y="0"/>
                      <a:pt x="10" y="0"/>
                    </a:cubicBezTo>
                    <a:cubicBezTo>
                      <a:pt x="0" y="11"/>
                      <a:pt x="0" y="11"/>
                      <a:pt x="0" y="11"/>
                    </a:cubicBezTo>
                    <a:cubicBezTo>
                      <a:pt x="10" y="22"/>
                      <a:pt x="10" y="22"/>
                      <a:pt x="10" y="22"/>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77" name="Freeform 7"/>
              <p:cNvSpPr>
                <a:spLocks/>
              </p:cNvSpPr>
              <p:nvPr/>
            </p:nvSpPr>
            <p:spPr bwMode="auto">
              <a:xfrm>
                <a:off x="-2681288" y="2665413"/>
                <a:ext cx="85725" cy="38100"/>
              </a:xfrm>
              <a:custGeom>
                <a:avLst/>
                <a:gdLst>
                  <a:gd name="T0" fmla="*/ 0 w 23"/>
                  <a:gd name="T1" fmla="*/ 10 h 10"/>
                  <a:gd name="T2" fmla="*/ 23 w 23"/>
                  <a:gd name="T3" fmla="*/ 10 h 10"/>
                  <a:gd name="T4" fmla="*/ 11 w 23"/>
                  <a:gd name="T5" fmla="*/ 0 h 10"/>
                  <a:gd name="T6" fmla="*/ 0 w 23"/>
                  <a:gd name="T7" fmla="*/ 10 h 10"/>
                </a:gdLst>
                <a:ahLst/>
                <a:cxnLst>
                  <a:cxn ang="0">
                    <a:pos x="T0" y="T1"/>
                  </a:cxn>
                  <a:cxn ang="0">
                    <a:pos x="T2" y="T3"/>
                  </a:cxn>
                  <a:cxn ang="0">
                    <a:pos x="T4" y="T5"/>
                  </a:cxn>
                  <a:cxn ang="0">
                    <a:pos x="T6" y="T7"/>
                  </a:cxn>
                </a:cxnLst>
                <a:rect l="0" t="0" r="r" b="b"/>
                <a:pathLst>
                  <a:path w="23" h="10">
                    <a:moveTo>
                      <a:pt x="0" y="10"/>
                    </a:moveTo>
                    <a:cubicBezTo>
                      <a:pt x="23" y="10"/>
                      <a:pt x="23" y="10"/>
                      <a:pt x="23" y="10"/>
                    </a:cubicBezTo>
                    <a:cubicBezTo>
                      <a:pt x="11" y="0"/>
                      <a:pt x="11" y="0"/>
                      <a:pt x="11" y="0"/>
                    </a:cubicBezTo>
                    <a:cubicBezTo>
                      <a:pt x="0" y="10"/>
                      <a:pt x="0" y="10"/>
                      <a:pt x="0" y="1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78" name="Freeform 8"/>
              <p:cNvSpPr>
                <a:spLocks/>
              </p:cNvSpPr>
              <p:nvPr/>
            </p:nvSpPr>
            <p:spPr bwMode="auto">
              <a:xfrm>
                <a:off x="-2703513" y="2598738"/>
                <a:ext cx="44450" cy="85725"/>
              </a:xfrm>
              <a:custGeom>
                <a:avLst/>
                <a:gdLst>
                  <a:gd name="T0" fmla="*/ 12 w 12"/>
                  <a:gd name="T1" fmla="*/ 11 h 23"/>
                  <a:gd name="T2" fmla="*/ 0 w 12"/>
                  <a:gd name="T3" fmla="*/ 0 h 23"/>
                  <a:gd name="T4" fmla="*/ 0 w 12"/>
                  <a:gd name="T5" fmla="*/ 23 h 23"/>
                  <a:gd name="T6" fmla="*/ 12 w 12"/>
                  <a:gd name="T7" fmla="*/ 11 h 23"/>
                </a:gdLst>
                <a:ahLst/>
                <a:cxnLst>
                  <a:cxn ang="0">
                    <a:pos x="T0" y="T1"/>
                  </a:cxn>
                  <a:cxn ang="0">
                    <a:pos x="T2" y="T3"/>
                  </a:cxn>
                  <a:cxn ang="0">
                    <a:pos x="T4" y="T5"/>
                  </a:cxn>
                  <a:cxn ang="0">
                    <a:pos x="T6" y="T7"/>
                  </a:cxn>
                </a:cxnLst>
                <a:rect l="0" t="0" r="r" b="b"/>
                <a:pathLst>
                  <a:path w="12" h="23">
                    <a:moveTo>
                      <a:pt x="12" y="11"/>
                    </a:moveTo>
                    <a:cubicBezTo>
                      <a:pt x="0" y="0"/>
                      <a:pt x="0" y="0"/>
                      <a:pt x="0" y="0"/>
                    </a:cubicBezTo>
                    <a:cubicBezTo>
                      <a:pt x="0" y="23"/>
                      <a:pt x="0" y="23"/>
                      <a:pt x="0" y="23"/>
                    </a:cubicBezTo>
                    <a:cubicBezTo>
                      <a:pt x="12" y="11"/>
                      <a:pt x="12" y="11"/>
                      <a:pt x="12" y="11"/>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79" name="Freeform 9"/>
              <p:cNvSpPr>
                <a:spLocks/>
              </p:cNvSpPr>
              <p:nvPr/>
            </p:nvSpPr>
            <p:spPr bwMode="auto">
              <a:xfrm>
                <a:off x="-2681288" y="2579688"/>
                <a:ext cx="85725" cy="44450"/>
              </a:xfrm>
              <a:custGeom>
                <a:avLst/>
                <a:gdLst>
                  <a:gd name="T0" fmla="*/ 23 w 23"/>
                  <a:gd name="T1" fmla="*/ 0 h 12"/>
                  <a:gd name="T2" fmla="*/ 0 w 23"/>
                  <a:gd name="T3" fmla="*/ 0 h 12"/>
                  <a:gd name="T4" fmla="*/ 11 w 23"/>
                  <a:gd name="T5" fmla="*/ 12 h 12"/>
                  <a:gd name="T6" fmla="*/ 23 w 23"/>
                  <a:gd name="T7" fmla="*/ 0 h 12"/>
                </a:gdLst>
                <a:ahLst/>
                <a:cxnLst>
                  <a:cxn ang="0">
                    <a:pos x="T0" y="T1"/>
                  </a:cxn>
                  <a:cxn ang="0">
                    <a:pos x="T2" y="T3"/>
                  </a:cxn>
                  <a:cxn ang="0">
                    <a:pos x="T4" y="T5"/>
                  </a:cxn>
                  <a:cxn ang="0">
                    <a:pos x="T6" y="T7"/>
                  </a:cxn>
                </a:cxnLst>
                <a:rect l="0" t="0" r="r" b="b"/>
                <a:pathLst>
                  <a:path w="23" h="12">
                    <a:moveTo>
                      <a:pt x="23" y="0"/>
                    </a:moveTo>
                    <a:cubicBezTo>
                      <a:pt x="0" y="0"/>
                      <a:pt x="0" y="0"/>
                      <a:pt x="0" y="0"/>
                    </a:cubicBezTo>
                    <a:cubicBezTo>
                      <a:pt x="11" y="12"/>
                      <a:pt x="11" y="12"/>
                      <a:pt x="11" y="12"/>
                    </a:cubicBezTo>
                    <a:cubicBezTo>
                      <a:pt x="23" y="0"/>
                      <a:pt x="23" y="0"/>
                      <a:pt x="23"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80" name="Freeform 10"/>
              <p:cNvSpPr>
                <a:spLocks/>
              </p:cNvSpPr>
              <p:nvPr/>
            </p:nvSpPr>
            <p:spPr bwMode="auto">
              <a:xfrm>
                <a:off x="-2613025" y="2351088"/>
                <a:ext cx="36512" cy="79375"/>
              </a:xfrm>
              <a:custGeom>
                <a:avLst/>
                <a:gdLst>
                  <a:gd name="T0" fmla="*/ 10 w 10"/>
                  <a:gd name="T1" fmla="*/ 21 h 21"/>
                  <a:gd name="T2" fmla="*/ 10 w 10"/>
                  <a:gd name="T3" fmla="*/ 0 h 21"/>
                  <a:gd name="T4" fmla="*/ 0 w 10"/>
                  <a:gd name="T5" fmla="*/ 11 h 21"/>
                  <a:gd name="T6" fmla="*/ 10 w 10"/>
                  <a:gd name="T7" fmla="*/ 21 h 21"/>
                </a:gdLst>
                <a:ahLst/>
                <a:cxnLst>
                  <a:cxn ang="0">
                    <a:pos x="T0" y="T1"/>
                  </a:cxn>
                  <a:cxn ang="0">
                    <a:pos x="T2" y="T3"/>
                  </a:cxn>
                  <a:cxn ang="0">
                    <a:pos x="T4" y="T5"/>
                  </a:cxn>
                  <a:cxn ang="0">
                    <a:pos x="T6" y="T7"/>
                  </a:cxn>
                </a:cxnLst>
                <a:rect l="0" t="0" r="r" b="b"/>
                <a:pathLst>
                  <a:path w="10" h="21">
                    <a:moveTo>
                      <a:pt x="10" y="21"/>
                    </a:moveTo>
                    <a:cubicBezTo>
                      <a:pt x="10" y="21"/>
                      <a:pt x="10" y="21"/>
                      <a:pt x="10" y="0"/>
                    </a:cubicBezTo>
                    <a:cubicBezTo>
                      <a:pt x="10" y="0"/>
                      <a:pt x="10" y="0"/>
                      <a:pt x="0" y="11"/>
                    </a:cubicBezTo>
                    <a:cubicBezTo>
                      <a:pt x="0" y="11"/>
                      <a:pt x="0" y="11"/>
                      <a:pt x="10" y="21"/>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81" name="Freeform 11"/>
              <p:cNvSpPr>
                <a:spLocks/>
              </p:cNvSpPr>
              <p:nvPr/>
            </p:nvSpPr>
            <p:spPr bwMode="auto">
              <a:xfrm>
                <a:off x="-2681288" y="2328863"/>
                <a:ext cx="85725" cy="36513"/>
              </a:xfrm>
              <a:custGeom>
                <a:avLst/>
                <a:gdLst>
                  <a:gd name="T0" fmla="*/ 23 w 23"/>
                  <a:gd name="T1" fmla="*/ 0 h 10"/>
                  <a:gd name="T2" fmla="*/ 0 w 23"/>
                  <a:gd name="T3" fmla="*/ 0 h 10"/>
                  <a:gd name="T4" fmla="*/ 11 w 23"/>
                  <a:gd name="T5" fmla="*/ 10 h 10"/>
                  <a:gd name="T6" fmla="*/ 23 w 23"/>
                  <a:gd name="T7" fmla="*/ 0 h 10"/>
                </a:gdLst>
                <a:ahLst/>
                <a:cxnLst>
                  <a:cxn ang="0">
                    <a:pos x="T0" y="T1"/>
                  </a:cxn>
                  <a:cxn ang="0">
                    <a:pos x="T2" y="T3"/>
                  </a:cxn>
                  <a:cxn ang="0">
                    <a:pos x="T4" y="T5"/>
                  </a:cxn>
                  <a:cxn ang="0">
                    <a:pos x="T6" y="T7"/>
                  </a:cxn>
                </a:cxnLst>
                <a:rect l="0" t="0" r="r" b="b"/>
                <a:pathLst>
                  <a:path w="23" h="10">
                    <a:moveTo>
                      <a:pt x="23" y="0"/>
                    </a:moveTo>
                    <a:cubicBezTo>
                      <a:pt x="23" y="0"/>
                      <a:pt x="23" y="0"/>
                      <a:pt x="0" y="0"/>
                    </a:cubicBezTo>
                    <a:cubicBezTo>
                      <a:pt x="0" y="0"/>
                      <a:pt x="0" y="0"/>
                      <a:pt x="11" y="10"/>
                    </a:cubicBezTo>
                    <a:cubicBezTo>
                      <a:pt x="11" y="10"/>
                      <a:pt x="11" y="10"/>
                      <a:pt x="23"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82" name="Freeform 12"/>
              <p:cNvSpPr>
                <a:spLocks/>
              </p:cNvSpPr>
              <p:nvPr/>
            </p:nvSpPr>
            <p:spPr bwMode="auto">
              <a:xfrm>
                <a:off x="-2703513" y="2347913"/>
                <a:ext cx="44450" cy="82550"/>
              </a:xfrm>
              <a:custGeom>
                <a:avLst/>
                <a:gdLst>
                  <a:gd name="T0" fmla="*/ 0 w 12"/>
                  <a:gd name="T1" fmla="*/ 0 h 22"/>
                  <a:gd name="T2" fmla="*/ 0 w 12"/>
                  <a:gd name="T3" fmla="*/ 22 h 22"/>
                  <a:gd name="T4" fmla="*/ 12 w 12"/>
                  <a:gd name="T5" fmla="*/ 12 h 22"/>
                  <a:gd name="T6" fmla="*/ 0 w 12"/>
                  <a:gd name="T7" fmla="*/ 0 h 22"/>
                </a:gdLst>
                <a:ahLst/>
                <a:cxnLst>
                  <a:cxn ang="0">
                    <a:pos x="T0" y="T1"/>
                  </a:cxn>
                  <a:cxn ang="0">
                    <a:pos x="T2" y="T3"/>
                  </a:cxn>
                  <a:cxn ang="0">
                    <a:pos x="T4" y="T5"/>
                  </a:cxn>
                  <a:cxn ang="0">
                    <a:pos x="T6" y="T7"/>
                  </a:cxn>
                </a:cxnLst>
                <a:rect l="0" t="0" r="r" b="b"/>
                <a:pathLst>
                  <a:path w="12" h="22">
                    <a:moveTo>
                      <a:pt x="0" y="0"/>
                    </a:moveTo>
                    <a:cubicBezTo>
                      <a:pt x="0" y="0"/>
                      <a:pt x="0" y="0"/>
                      <a:pt x="0" y="22"/>
                    </a:cubicBezTo>
                    <a:cubicBezTo>
                      <a:pt x="0" y="22"/>
                      <a:pt x="0" y="22"/>
                      <a:pt x="12" y="12"/>
                    </a:cubicBezTo>
                    <a:cubicBezTo>
                      <a:pt x="12" y="12"/>
                      <a:pt x="12" y="12"/>
                      <a:pt x="0"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83" name="Freeform 13"/>
              <p:cNvSpPr>
                <a:spLocks/>
              </p:cNvSpPr>
              <p:nvPr/>
            </p:nvSpPr>
            <p:spPr bwMode="auto">
              <a:xfrm>
                <a:off x="-2681288" y="2406650"/>
                <a:ext cx="85725" cy="46038"/>
              </a:xfrm>
              <a:custGeom>
                <a:avLst/>
                <a:gdLst>
                  <a:gd name="T0" fmla="*/ 11 w 23"/>
                  <a:gd name="T1" fmla="*/ 0 h 12"/>
                  <a:gd name="T2" fmla="*/ 0 w 23"/>
                  <a:gd name="T3" fmla="*/ 12 h 12"/>
                  <a:gd name="T4" fmla="*/ 23 w 23"/>
                  <a:gd name="T5" fmla="*/ 12 h 12"/>
                  <a:gd name="T6" fmla="*/ 11 w 23"/>
                  <a:gd name="T7" fmla="*/ 0 h 12"/>
                </a:gdLst>
                <a:ahLst/>
                <a:cxnLst>
                  <a:cxn ang="0">
                    <a:pos x="T0" y="T1"/>
                  </a:cxn>
                  <a:cxn ang="0">
                    <a:pos x="T2" y="T3"/>
                  </a:cxn>
                  <a:cxn ang="0">
                    <a:pos x="T4" y="T5"/>
                  </a:cxn>
                  <a:cxn ang="0">
                    <a:pos x="T6" y="T7"/>
                  </a:cxn>
                </a:cxnLst>
                <a:rect l="0" t="0" r="r" b="b"/>
                <a:pathLst>
                  <a:path w="23" h="12">
                    <a:moveTo>
                      <a:pt x="11" y="0"/>
                    </a:moveTo>
                    <a:cubicBezTo>
                      <a:pt x="11" y="0"/>
                      <a:pt x="11" y="0"/>
                      <a:pt x="0" y="12"/>
                    </a:cubicBezTo>
                    <a:cubicBezTo>
                      <a:pt x="0" y="12"/>
                      <a:pt x="0" y="12"/>
                      <a:pt x="23" y="12"/>
                    </a:cubicBezTo>
                    <a:cubicBezTo>
                      <a:pt x="23" y="12"/>
                      <a:pt x="23" y="12"/>
                      <a:pt x="11"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84" name="Freeform 14"/>
              <p:cNvSpPr>
                <a:spLocks/>
              </p:cNvSpPr>
              <p:nvPr/>
            </p:nvSpPr>
            <p:spPr bwMode="auto">
              <a:xfrm>
                <a:off x="-2722563" y="1949450"/>
                <a:ext cx="280987" cy="269875"/>
              </a:xfrm>
              <a:custGeom>
                <a:avLst/>
                <a:gdLst>
                  <a:gd name="T0" fmla="*/ 23 w 75"/>
                  <a:gd name="T1" fmla="*/ 49 h 72"/>
                  <a:gd name="T2" fmla="*/ 12 w 75"/>
                  <a:gd name="T3" fmla="*/ 36 h 72"/>
                  <a:gd name="T4" fmla="*/ 3 w 75"/>
                  <a:gd name="T5" fmla="*/ 41 h 72"/>
                  <a:gd name="T6" fmla="*/ 0 w 75"/>
                  <a:gd name="T7" fmla="*/ 44 h 72"/>
                  <a:gd name="T8" fmla="*/ 5 w 75"/>
                  <a:gd name="T9" fmla="*/ 44 h 72"/>
                  <a:gd name="T10" fmla="*/ 9 w 75"/>
                  <a:gd name="T11" fmla="*/ 47 h 72"/>
                  <a:gd name="T12" fmla="*/ 15 w 75"/>
                  <a:gd name="T13" fmla="*/ 60 h 72"/>
                  <a:gd name="T14" fmla="*/ 16 w 75"/>
                  <a:gd name="T15" fmla="*/ 63 h 72"/>
                  <a:gd name="T16" fmla="*/ 18 w 75"/>
                  <a:gd name="T17" fmla="*/ 68 h 72"/>
                  <a:gd name="T18" fmla="*/ 19 w 75"/>
                  <a:gd name="T19" fmla="*/ 72 h 72"/>
                  <a:gd name="T20" fmla="*/ 21 w 75"/>
                  <a:gd name="T21" fmla="*/ 69 h 72"/>
                  <a:gd name="T22" fmla="*/ 26 w 75"/>
                  <a:gd name="T23" fmla="*/ 66 h 72"/>
                  <a:gd name="T24" fmla="*/ 29 w 75"/>
                  <a:gd name="T25" fmla="*/ 64 h 72"/>
                  <a:gd name="T26" fmla="*/ 29 w 75"/>
                  <a:gd name="T27" fmla="*/ 63 h 72"/>
                  <a:gd name="T28" fmla="*/ 47 w 75"/>
                  <a:gd name="T29" fmla="*/ 33 h 72"/>
                  <a:gd name="T30" fmla="*/ 73 w 75"/>
                  <a:gd name="T31" fmla="*/ 7 h 72"/>
                  <a:gd name="T32" fmla="*/ 75 w 75"/>
                  <a:gd name="T33" fmla="*/ 6 h 72"/>
                  <a:gd name="T34" fmla="*/ 71 w 75"/>
                  <a:gd name="T35" fmla="*/ 0 h 72"/>
                  <a:gd name="T36" fmla="*/ 70 w 75"/>
                  <a:gd name="T37" fmla="*/ 1 h 72"/>
                  <a:gd name="T38" fmla="*/ 43 w 75"/>
                  <a:gd name="T39" fmla="*/ 23 h 72"/>
                  <a:gd name="T40" fmla="*/ 23 w 75"/>
                  <a:gd name="T41"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72">
                    <a:moveTo>
                      <a:pt x="23" y="49"/>
                    </a:moveTo>
                    <a:cubicBezTo>
                      <a:pt x="19" y="40"/>
                      <a:pt x="16" y="36"/>
                      <a:pt x="12" y="36"/>
                    </a:cubicBezTo>
                    <a:cubicBezTo>
                      <a:pt x="9" y="36"/>
                      <a:pt x="7" y="38"/>
                      <a:pt x="3" y="41"/>
                    </a:cubicBezTo>
                    <a:cubicBezTo>
                      <a:pt x="0" y="44"/>
                      <a:pt x="0" y="44"/>
                      <a:pt x="0" y="44"/>
                    </a:cubicBezTo>
                    <a:cubicBezTo>
                      <a:pt x="5" y="44"/>
                      <a:pt x="5" y="44"/>
                      <a:pt x="5" y="44"/>
                    </a:cubicBezTo>
                    <a:cubicBezTo>
                      <a:pt x="6" y="44"/>
                      <a:pt x="7" y="45"/>
                      <a:pt x="9" y="47"/>
                    </a:cubicBezTo>
                    <a:cubicBezTo>
                      <a:pt x="10" y="50"/>
                      <a:pt x="12" y="54"/>
                      <a:pt x="15" y="60"/>
                    </a:cubicBezTo>
                    <a:cubicBezTo>
                      <a:pt x="16" y="63"/>
                      <a:pt x="16" y="63"/>
                      <a:pt x="16" y="63"/>
                    </a:cubicBezTo>
                    <a:cubicBezTo>
                      <a:pt x="17" y="66"/>
                      <a:pt x="18" y="67"/>
                      <a:pt x="18" y="68"/>
                    </a:cubicBezTo>
                    <a:cubicBezTo>
                      <a:pt x="19" y="72"/>
                      <a:pt x="19" y="72"/>
                      <a:pt x="19" y="72"/>
                    </a:cubicBezTo>
                    <a:cubicBezTo>
                      <a:pt x="21" y="69"/>
                      <a:pt x="21" y="69"/>
                      <a:pt x="21" y="69"/>
                    </a:cubicBezTo>
                    <a:cubicBezTo>
                      <a:pt x="23" y="68"/>
                      <a:pt x="24" y="67"/>
                      <a:pt x="26" y="66"/>
                    </a:cubicBezTo>
                    <a:cubicBezTo>
                      <a:pt x="29" y="64"/>
                      <a:pt x="29" y="64"/>
                      <a:pt x="29" y="64"/>
                    </a:cubicBezTo>
                    <a:cubicBezTo>
                      <a:pt x="29" y="63"/>
                      <a:pt x="29" y="63"/>
                      <a:pt x="29" y="63"/>
                    </a:cubicBezTo>
                    <a:cubicBezTo>
                      <a:pt x="33" y="53"/>
                      <a:pt x="39" y="43"/>
                      <a:pt x="47" y="33"/>
                    </a:cubicBezTo>
                    <a:cubicBezTo>
                      <a:pt x="55" y="22"/>
                      <a:pt x="64" y="14"/>
                      <a:pt x="73" y="7"/>
                    </a:cubicBezTo>
                    <a:cubicBezTo>
                      <a:pt x="75" y="6"/>
                      <a:pt x="75" y="6"/>
                      <a:pt x="75" y="6"/>
                    </a:cubicBezTo>
                    <a:cubicBezTo>
                      <a:pt x="71" y="0"/>
                      <a:pt x="71" y="0"/>
                      <a:pt x="71" y="0"/>
                    </a:cubicBezTo>
                    <a:cubicBezTo>
                      <a:pt x="70" y="1"/>
                      <a:pt x="70" y="1"/>
                      <a:pt x="70" y="1"/>
                    </a:cubicBezTo>
                    <a:cubicBezTo>
                      <a:pt x="60" y="6"/>
                      <a:pt x="51" y="14"/>
                      <a:pt x="43" y="23"/>
                    </a:cubicBezTo>
                    <a:cubicBezTo>
                      <a:pt x="35" y="31"/>
                      <a:pt x="29" y="40"/>
                      <a:pt x="23" y="49"/>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85" name="Freeform 15"/>
              <p:cNvSpPr>
                <a:spLocks/>
              </p:cNvSpPr>
              <p:nvPr/>
            </p:nvSpPr>
            <p:spPr bwMode="auto">
              <a:xfrm>
                <a:off x="-2774950" y="2032000"/>
                <a:ext cx="644525" cy="222250"/>
              </a:xfrm>
              <a:custGeom>
                <a:avLst/>
                <a:gdLst>
                  <a:gd name="T0" fmla="*/ 137 w 172"/>
                  <a:gd name="T1" fmla="*/ 0 h 59"/>
                  <a:gd name="T2" fmla="*/ 74 w 172"/>
                  <a:gd name="T3" fmla="*/ 0 h 59"/>
                  <a:gd name="T4" fmla="*/ 62 w 172"/>
                  <a:gd name="T5" fmla="*/ 13 h 59"/>
                  <a:gd name="T6" fmla="*/ 60 w 172"/>
                  <a:gd name="T7" fmla="*/ 16 h 59"/>
                  <a:gd name="T8" fmla="*/ 60 w 172"/>
                  <a:gd name="T9" fmla="*/ 53 h 59"/>
                  <a:gd name="T10" fmla="*/ 12 w 172"/>
                  <a:gd name="T11" fmla="*/ 53 h 59"/>
                  <a:gd name="T12" fmla="*/ 12 w 172"/>
                  <a:gd name="T13" fmla="*/ 7 h 59"/>
                  <a:gd name="T14" fmla="*/ 48 w 172"/>
                  <a:gd name="T15" fmla="*/ 7 h 59"/>
                  <a:gd name="T16" fmla="*/ 55 w 172"/>
                  <a:gd name="T17" fmla="*/ 0 h 59"/>
                  <a:gd name="T18" fmla="*/ 55 w 172"/>
                  <a:gd name="T19" fmla="*/ 0 h 59"/>
                  <a:gd name="T20" fmla="*/ 17 w 172"/>
                  <a:gd name="T21" fmla="*/ 0 h 59"/>
                  <a:gd name="T22" fmla="*/ 0 w 172"/>
                  <a:gd name="T23" fmla="*/ 15 h 59"/>
                  <a:gd name="T24" fmla="*/ 0 w 172"/>
                  <a:gd name="T25" fmla="*/ 59 h 59"/>
                  <a:gd name="T26" fmla="*/ 172 w 172"/>
                  <a:gd name="T27" fmla="*/ 59 h 59"/>
                  <a:gd name="T28" fmla="*/ 137 w 172"/>
                  <a:gd name="T2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 h="59">
                    <a:moveTo>
                      <a:pt x="137" y="0"/>
                    </a:moveTo>
                    <a:cubicBezTo>
                      <a:pt x="115" y="0"/>
                      <a:pt x="93" y="0"/>
                      <a:pt x="74" y="0"/>
                    </a:cubicBezTo>
                    <a:cubicBezTo>
                      <a:pt x="62" y="13"/>
                      <a:pt x="62" y="13"/>
                      <a:pt x="62" y="13"/>
                    </a:cubicBezTo>
                    <a:cubicBezTo>
                      <a:pt x="61" y="14"/>
                      <a:pt x="61" y="15"/>
                      <a:pt x="60" y="16"/>
                    </a:cubicBezTo>
                    <a:cubicBezTo>
                      <a:pt x="60" y="22"/>
                      <a:pt x="60" y="33"/>
                      <a:pt x="60" y="53"/>
                    </a:cubicBezTo>
                    <a:cubicBezTo>
                      <a:pt x="60" y="53"/>
                      <a:pt x="60" y="53"/>
                      <a:pt x="12" y="53"/>
                    </a:cubicBezTo>
                    <a:cubicBezTo>
                      <a:pt x="12" y="53"/>
                      <a:pt x="12" y="53"/>
                      <a:pt x="12" y="7"/>
                    </a:cubicBezTo>
                    <a:cubicBezTo>
                      <a:pt x="12" y="7"/>
                      <a:pt x="12" y="7"/>
                      <a:pt x="48" y="7"/>
                    </a:cubicBezTo>
                    <a:cubicBezTo>
                      <a:pt x="50" y="5"/>
                      <a:pt x="53" y="2"/>
                      <a:pt x="55" y="0"/>
                    </a:cubicBezTo>
                    <a:cubicBezTo>
                      <a:pt x="55" y="0"/>
                      <a:pt x="55" y="0"/>
                      <a:pt x="55" y="0"/>
                    </a:cubicBezTo>
                    <a:cubicBezTo>
                      <a:pt x="39" y="0"/>
                      <a:pt x="26" y="0"/>
                      <a:pt x="17" y="0"/>
                    </a:cubicBezTo>
                    <a:cubicBezTo>
                      <a:pt x="7" y="0"/>
                      <a:pt x="0" y="7"/>
                      <a:pt x="0" y="15"/>
                    </a:cubicBezTo>
                    <a:cubicBezTo>
                      <a:pt x="0" y="15"/>
                      <a:pt x="0" y="15"/>
                      <a:pt x="0" y="59"/>
                    </a:cubicBezTo>
                    <a:cubicBezTo>
                      <a:pt x="0" y="59"/>
                      <a:pt x="86" y="59"/>
                      <a:pt x="172" y="59"/>
                    </a:cubicBezTo>
                    <a:cubicBezTo>
                      <a:pt x="166" y="36"/>
                      <a:pt x="154" y="15"/>
                      <a:pt x="137"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86" name="Freeform 16"/>
              <p:cNvSpPr>
                <a:spLocks noEditPoints="1"/>
              </p:cNvSpPr>
              <p:nvPr/>
            </p:nvSpPr>
            <p:spPr bwMode="auto">
              <a:xfrm>
                <a:off x="-2774950" y="2276475"/>
                <a:ext cx="655637" cy="223838"/>
              </a:xfrm>
              <a:custGeom>
                <a:avLst/>
                <a:gdLst>
                  <a:gd name="T0" fmla="*/ 173 w 175"/>
                  <a:gd name="T1" fmla="*/ 0 h 60"/>
                  <a:gd name="T2" fmla="*/ 0 w 175"/>
                  <a:gd name="T3" fmla="*/ 0 h 60"/>
                  <a:gd name="T4" fmla="*/ 0 w 175"/>
                  <a:gd name="T5" fmla="*/ 60 h 60"/>
                  <a:gd name="T6" fmla="*/ 169 w 175"/>
                  <a:gd name="T7" fmla="*/ 60 h 60"/>
                  <a:gd name="T8" fmla="*/ 175 w 175"/>
                  <a:gd name="T9" fmla="*/ 22 h 60"/>
                  <a:gd name="T10" fmla="*/ 173 w 175"/>
                  <a:gd name="T11" fmla="*/ 0 h 60"/>
                  <a:gd name="T12" fmla="*/ 60 w 175"/>
                  <a:gd name="T13" fmla="*/ 53 h 60"/>
                  <a:gd name="T14" fmla="*/ 12 w 175"/>
                  <a:gd name="T15" fmla="*/ 53 h 60"/>
                  <a:gd name="T16" fmla="*/ 12 w 175"/>
                  <a:gd name="T17" fmla="*/ 8 h 60"/>
                  <a:gd name="T18" fmla="*/ 60 w 175"/>
                  <a:gd name="T19" fmla="*/ 8 h 60"/>
                  <a:gd name="T20" fmla="*/ 60 w 175"/>
                  <a:gd name="T21"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60">
                    <a:moveTo>
                      <a:pt x="173" y="0"/>
                    </a:moveTo>
                    <a:cubicBezTo>
                      <a:pt x="0" y="0"/>
                      <a:pt x="0" y="0"/>
                      <a:pt x="0" y="0"/>
                    </a:cubicBezTo>
                    <a:cubicBezTo>
                      <a:pt x="0" y="0"/>
                      <a:pt x="0" y="16"/>
                      <a:pt x="0" y="60"/>
                    </a:cubicBezTo>
                    <a:cubicBezTo>
                      <a:pt x="0" y="60"/>
                      <a:pt x="85" y="60"/>
                      <a:pt x="169" y="60"/>
                    </a:cubicBezTo>
                    <a:cubicBezTo>
                      <a:pt x="173" y="48"/>
                      <a:pt x="175" y="35"/>
                      <a:pt x="175" y="22"/>
                    </a:cubicBezTo>
                    <a:cubicBezTo>
                      <a:pt x="175" y="15"/>
                      <a:pt x="175" y="7"/>
                      <a:pt x="173" y="0"/>
                    </a:cubicBezTo>
                    <a:close/>
                    <a:moveTo>
                      <a:pt x="60" y="53"/>
                    </a:moveTo>
                    <a:cubicBezTo>
                      <a:pt x="60" y="53"/>
                      <a:pt x="60" y="53"/>
                      <a:pt x="12" y="53"/>
                    </a:cubicBezTo>
                    <a:cubicBezTo>
                      <a:pt x="12" y="53"/>
                      <a:pt x="12" y="53"/>
                      <a:pt x="12" y="8"/>
                    </a:cubicBezTo>
                    <a:cubicBezTo>
                      <a:pt x="12" y="8"/>
                      <a:pt x="12" y="8"/>
                      <a:pt x="60" y="8"/>
                    </a:cubicBezTo>
                    <a:cubicBezTo>
                      <a:pt x="60" y="8"/>
                      <a:pt x="60" y="8"/>
                      <a:pt x="60" y="53"/>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87" name="Freeform 17"/>
              <p:cNvSpPr>
                <a:spLocks noEditPoints="1"/>
              </p:cNvSpPr>
              <p:nvPr/>
            </p:nvSpPr>
            <p:spPr bwMode="auto">
              <a:xfrm>
                <a:off x="-2774950" y="2530475"/>
                <a:ext cx="622300" cy="225425"/>
              </a:xfrm>
              <a:custGeom>
                <a:avLst/>
                <a:gdLst>
                  <a:gd name="T0" fmla="*/ 0 w 166"/>
                  <a:gd name="T1" fmla="*/ 44 h 60"/>
                  <a:gd name="T2" fmla="*/ 17 w 166"/>
                  <a:gd name="T3" fmla="*/ 60 h 60"/>
                  <a:gd name="T4" fmla="*/ 112 w 166"/>
                  <a:gd name="T5" fmla="*/ 60 h 60"/>
                  <a:gd name="T6" fmla="*/ 166 w 166"/>
                  <a:gd name="T7" fmla="*/ 0 h 60"/>
                  <a:gd name="T8" fmla="*/ 0 w 166"/>
                  <a:gd name="T9" fmla="*/ 0 h 60"/>
                  <a:gd name="T10" fmla="*/ 0 w 166"/>
                  <a:gd name="T11" fmla="*/ 44 h 60"/>
                  <a:gd name="T12" fmla="*/ 12 w 166"/>
                  <a:gd name="T13" fmla="*/ 7 h 60"/>
                  <a:gd name="T14" fmla="*/ 60 w 166"/>
                  <a:gd name="T15" fmla="*/ 7 h 60"/>
                  <a:gd name="T16" fmla="*/ 60 w 166"/>
                  <a:gd name="T17" fmla="*/ 52 h 60"/>
                  <a:gd name="T18" fmla="*/ 12 w 166"/>
                  <a:gd name="T19" fmla="*/ 52 h 60"/>
                  <a:gd name="T20" fmla="*/ 12 w 166"/>
                  <a:gd name="T21" fmla="*/ 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60">
                    <a:moveTo>
                      <a:pt x="0" y="44"/>
                    </a:moveTo>
                    <a:cubicBezTo>
                      <a:pt x="0" y="52"/>
                      <a:pt x="7" y="60"/>
                      <a:pt x="17" y="60"/>
                    </a:cubicBezTo>
                    <a:cubicBezTo>
                      <a:pt x="35" y="60"/>
                      <a:pt x="71" y="60"/>
                      <a:pt x="112" y="60"/>
                    </a:cubicBezTo>
                    <a:cubicBezTo>
                      <a:pt x="136" y="47"/>
                      <a:pt x="156" y="26"/>
                      <a:pt x="166" y="0"/>
                    </a:cubicBezTo>
                    <a:cubicBezTo>
                      <a:pt x="83" y="0"/>
                      <a:pt x="0" y="0"/>
                      <a:pt x="0" y="0"/>
                    </a:cubicBezTo>
                    <a:cubicBezTo>
                      <a:pt x="0" y="44"/>
                      <a:pt x="0" y="44"/>
                      <a:pt x="0" y="44"/>
                    </a:cubicBezTo>
                    <a:close/>
                    <a:moveTo>
                      <a:pt x="12" y="7"/>
                    </a:moveTo>
                    <a:cubicBezTo>
                      <a:pt x="60" y="7"/>
                      <a:pt x="60" y="7"/>
                      <a:pt x="60" y="7"/>
                    </a:cubicBezTo>
                    <a:cubicBezTo>
                      <a:pt x="60" y="52"/>
                      <a:pt x="60" y="52"/>
                      <a:pt x="60" y="52"/>
                    </a:cubicBezTo>
                    <a:cubicBezTo>
                      <a:pt x="12" y="52"/>
                      <a:pt x="12" y="52"/>
                      <a:pt x="12" y="52"/>
                    </a:cubicBezTo>
                    <a:cubicBezTo>
                      <a:pt x="12" y="7"/>
                      <a:pt x="12" y="7"/>
                      <a:pt x="12" y="7"/>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grpSp>
      </p:grpSp>
      <p:grpSp>
        <p:nvGrpSpPr>
          <p:cNvPr id="88" name="Group 229"/>
          <p:cNvGrpSpPr>
            <a:grpSpLocks noChangeAspect="1"/>
          </p:cNvGrpSpPr>
          <p:nvPr/>
        </p:nvGrpSpPr>
        <p:grpSpPr bwMode="auto">
          <a:xfrm>
            <a:off x="2813726" y="3177703"/>
            <a:ext cx="377616" cy="377189"/>
            <a:chOff x="7196351" y="3756303"/>
            <a:chExt cx="731520" cy="731520"/>
          </a:xfrm>
        </p:grpSpPr>
        <p:sp>
          <p:nvSpPr>
            <p:cNvPr id="89" name="Oval 263"/>
            <p:cNvSpPr>
              <a:spLocks/>
            </p:cNvSpPr>
            <p:nvPr/>
          </p:nvSpPr>
          <p:spPr bwMode="auto">
            <a:xfrm>
              <a:off x="7196351" y="3756303"/>
              <a:ext cx="731520" cy="731520"/>
            </a:xfrm>
            <a:prstGeom prst="ellipse">
              <a:avLst/>
            </a:prstGeom>
            <a:solidFill>
              <a:schemeClr val="tx1"/>
            </a:solidFill>
            <a:ln w="25400" cap="flat">
              <a:noFill/>
              <a:round/>
              <a:headEnd type="none" w="med" len="med"/>
              <a:tailEnd type="none" w="med" len="med"/>
            </a:ln>
            <a:effectLst/>
          </p:spPr>
          <p:txBody>
            <a:bodyPr lIns="0" tIns="0" rIns="0" bIns="0"/>
            <a:lstStyle/>
            <a:p>
              <a:pPr eaLnBrk="0" fontAlgn="auto" hangingPunct="0">
                <a:lnSpc>
                  <a:spcPct val="90000"/>
                </a:lnSpc>
                <a:spcBef>
                  <a:spcPts val="0"/>
                </a:spcBef>
                <a:spcAft>
                  <a:spcPts val="0"/>
                </a:spcAft>
                <a:defRPr/>
              </a:pPr>
              <a:endParaRPr lang="en-US" kern="0" dirty="0">
                <a:solidFill>
                  <a:srgbClr val="00B0F0"/>
                </a:solidFill>
                <a:latin typeface="+mn-lt"/>
                <a:ea typeface="+mn-ea"/>
                <a:cs typeface="+mn-cs"/>
              </a:endParaRPr>
            </a:p>
          </p:txBody>
        </p:sp>
        <p:pic>
          <p:nvPicPr>
            <p:cNvPr id="90" name="Picture 231" descr="whiteparts.ai"/>
            <p:cNvPicPr>
              <a:picLocks noChangeAspect="1"/>
            </p:cNvPicPr>
            <p:nvPr/>
          </p:nvPicPr>
          <p:blipFill>
            <a:blip r:embed="rId6" cstate="print"/>
            <a:srcRect l="32442" t="36713" r="59637" b="59576"/>
            <a:stretch>
              <a:fillRect/>
            </a:stretch>
          </p:blipFill>
          <p:spPr bwMode="auto">
            <a:xfrm>
              <a:off x="7265805" y="3946130"/>
              <a:ext cx="587501" cy="356362"/>
            </a:xfrm>
            <a:prstGeom prst="rect">
              <a:avLst/>
            </a:prstGeom>
            <a:noFill/>
            <a:ln w="9525">
              <a:noFill/>
              <a:miter lim="800000"/>
              <a:headEnd/>
              <a:tailEnd/>
            </a:ln>
          </p:spPr>
        </p:pic>
      </p:grpSp>
      <p:grpSp>
        <p:nvGrpSpPr>
          <p:cNvPr id="91" name="グループ化 90"/>
          <p:cNvGrpSpPr>
            <a:grpSpLocks noChangeAspect="1"/>
          </p:cNvGrpSpPr>
          <p:nvPr/>
        </p:nvGrpSpPr>
        <p:grpSpPr>
          <a:xfrm>
            <a:off x="2365141" y="2877351"/>
            <a:ext cx="386371" cy="386371"/>
            <a:chOff x="8128448" y="1029063"/>
            <a:chExt cx="720000" cy="720000"/>
          </a:xfrm>
        </p:grpSpPr>
        <p:sp>
          <p:nvSpPr>
            <p:cNvPr id="92" name="Oval 362"/>
            <p:cNvSpPr>
              <a:spLocks/>
            </p:cNvSpPr>
            <p:nvPr/>
          </p:nvSpPr>
          <p:spPr bwMode="auto">
            <a:xfrm>
              <a:off x="8128448" y="1029063"/>
              <a:ext cx="720000" cy="720000"/>
            </a:xfrm>
            <a:prstGeom prst="ellipse">
              <a:avLst/>
            </a:prstGeom>
            <a:solidFill>
              <a:schemeClr val="tx1"/>
            </a:solidFill>
            <a:ln w="25400" cap="flat">
              <a:noFill/>
              <a:round/>
              <a:headEnd type="none" w="med" len="med"/>
              <a:tailEnd type="none" w="med" len="med"/>
            </a:ln>
            <a:effectLst/>
          </p:spPr>
          <p:txBody>
            <a:bodyPr lIns="0" tIns="0" rIns="0" bIns="0"/>
            <a:lstStyle/>
            <a:p>
              <a:pPr defTabSz="685800" eaLnBrk="0" fontAlgn="auto" hangingPunct="0">
                <a:lnSpc>
                  <a:spcPct val="90000"/>
                </a:lnSpc>
                <a:spcBef>
                  <a:spcPts val="0"/>
                </a:spcBef>
                <a:spcAft>
                  <a:spcPts val="0"/>
                </a:spcAft>
                <a:defRPr/>
              </a:pPr>
              <a:endParaRPr lang="en-US" sz="1350" dirty="0">
                <a:solidFill>
                  <a:srgbClr val="00B0F0"/>
                </a:solidFill>
              </a:endParaRPr>
            </a:p>
          </p:txBody>
        </p:sp>
        <p:pic>
          <p:nvPicPr>
            <p:cNvPr id="93" name="Group 296"/>
            <p:cNvPicPr>
              <a:picLocks noChangeArrowheads="1"/>
            </p:cNvPicPr>
            <p:nvPr/>
          </p:nvPicPr>
          <p:blipFill>
            <a:blip r:embed="rId7"/>
            <a:srcRect/>
            <a:stretch>
              <a:fillRect/>
            </a:stretch>
          </p:blipFill>
          <p:spPr bwMode="auto">
            <a:xfrm>
              <a:off x="8253938" y="1179779"/>
              <a:ext cx="469020" cy="418568"/>
            </a:xfrm>
            <a:prstGeom prst="rect">
              <a:avLst/>
            </a:prstGeom>
            <a:noFill/>
            <a:ln w="9525">
              <a:noFill/>
              <a:miter lim="800000"/>
              <a:headEnd/>
              <a:tailEnd/>
            </a:ln>
          </p:spPr>
        </p:pic>
      </p:grpSp>
      <p:cxnSp>
        <p:nvCxnSpPr>
          <p:cNvPr id="99" name="直線コネクタ 98"/>
          <p:cNvCxnSpPr>
            <a:stCxn id="92" idx="5"/>
            <a:endCxn id="89" idx="1"/>
          </p:cNvCxnSpPr>
          <p:nvPr/>
        </p:nvCxnSpPr>
        <p:spPr>
          <a:xfrm>
            <a:off x="2694929" y="3207139"/>
            <a:ext cx="174098" cy="25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a:stCxn id="92" idx="3"/>
            <a:endCxn id="69" idx="7"/>
          </p:cNvCxnSpPr>
          <p:nvPr/>
        </p:nvCxnSpPr>
        <p:spPr>
          <a:xfrm flipH="1">
            <a:off x="2159884" y="3207139"/>
            <a:ext cx="261840" cy="271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a:stCxn id="89" idx="6"/>
            <a:endCxn id="98" idx="0"/>
          </p:cNvCxnSpPr>
          <p:nvPr/>
        </p:nvCxnSpPr>
        <p:spPr>
          <a:xfrm>
            <a:off x="3191342" y="3366298"/>
            <a:ext cx="495322" cy="219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a:stCxn id="89" idx="5"/>
            <a:endCxn id="94" idx="0"/>
          </p:cNvCxnSpPr>
          <p:nvPr/>
        </p:nvCxnSpPr>
        <p:spPr>
          <a:xfrm flipH="1">
            <a:off x="3089797" y="3499654"/>
            <a:ext cx="46244" cy="858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a:stCxn id="89" idx="3"/>
            <a:endCxn id="96" idx="7"/>
          </p:cNvCxnSpPr>
          <p:nvPr/>
        </p:nvCxnSpPr>
        <p:spPr>
          <a:xfrm flipH="1">
            <a:off x="2029572" y="3499654"/>
            <a:ext cx="839455" cy="1411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a:stCxn id="69" idx="6"/>
            <a:endCxn id="94" idx="1"/>
          </p:cNvCxnSpPr>
          <p:nvPr/>
        </p:nvCxnSpPr>
        <p:spPr>
          <a:xfrm>
            <a:off x="2216467" y="3370889"/>
            <a:ext cx="739823" cy="2698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a:stCxn id="69" idx="5"/>
            <a:endCxn id="95" idx="1"/>
          </p:cNvCxnSpPr>
          <p:nvPr/>
        </p:nvCxnSpPr>
        <p:spPr>
          <a:xfrm>
            <a:off x="2159884" y="3507491"/>
            <a:ext cx="199540" cy="1332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a:endCxn id="97" idx="0"/>
          </p:cNvCxnSpPr>
          <p:nvPr/>
        </p:nvCxnSpPr>
        <p:spPr>
          <a:xfrm flipH="1">
            <a:off x="1299199" y="3438418"/>
            <a:ext cx="643568" cy="147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a:stCxn id="89" idx="4"/>
            <a:endCxn id="95" idx="1"/>
          </p:cNvCxnSpPr>
          <p:nvPr/>
        </p:nvCxnSpPr>
        <p:spPr>
          <a:xfrm flipH="1">
            <a:off x="2359424" y="3554892"/>
            <a:ext cx="643110" cy="858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a:stCxn id="69" idx="4"/>
            <a:endCxn id="96" idx="0"/>
          </p:cNvCxnSpPr>
          <p:nvPr/>
        </p:nvCxnSpPr>
        <p:spPr>
          <a:xfrm flipH="1">
            <a:off x="1896065" y="3564074"/>
            <a:ext cx="127217" cy="21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2" name="グループ化 131"/>
          <p:cNvGrpSpPr>
            <a:grpSpLocks noChangeAspect="1"/>
          </p:cNvGrpSpPr>
          <p:nvPr/>
        </p:nvGrpSpPr>
        <p:grpSpPr>
          <a:xfrm>
            <a:off x="2299575" y="4106176"/>
            <a:ext cx="386371" cy="386371"/>
            <a:chOff x="7882858" y="2802593"/>
            <a:chExt cx="720000" cy="720000"/>
          </a:xfrm>
        </p:grpSpPr>
        <p:sp>
          <p:nvSpPr>
            <p:cNvPr id="133" name="Oval 362"/>
            <p:cNvSpPr>
              <a:spLocks/>
            </p:cNvSpPr>
            <p:nvPr/>
          </p:nvSpPr>
          <p:spPr bwMode="auto">
            <a:xfrm>
              <a:off x="7882858" y="2802593"/>
              <a:ext cx="720000" cy="720000"/>
            </a:xfrm>
            <a:prstGeom prst="ellipse">
              <a:avLst/>
            </a:prstGeom>
            <a:solidFill>
              <a:schemeClr val="tx1"/>
            </a:solidFill>
            <a:ln w="25400" cap="flat">
              <a:noFill/>
              <a:round/>
              <a:headEnd type="none" w="med" len="med"/>
              <a:tailEnd type="none" w="med" len="med"/>
            </a:ln>
            <a:effectLst/>
          </p:spPr>
          <p:txBody>
            <a:bodyPr lIns="0" tIns="0" rIns="0" bIns="0"/>
            <a:lstStyle/>
            <a:p>
              <a:pPr defTabSz="685800" eaLnBrk="0" fontAlgn="auto" hangingPunct="0">
                <a:lnSpc>
                  <a:spcPct val="90000"/>
                </a:lnSpc>
                <a:spcBef>
                  <a:spcPts val="0"/>
                </a:spcBef>
                <a:spcAft>
                  <a:spcPts val="0"/>
                </a:spcAft>
                <a:defRPr/>
              </a:pPr>
              <a:endParaRPr lang="en-US" sz="1350" dirty="0">
                <a:solidFill>
                  <a:srgbClr val="00B0F0"/>
                </a:solidFill>
              </a:endParaRPr>
            </a:p>
          </p:txBody>
        </p:sp>
        <p:grpSp>
          <p:nvGrpSpPr>
            <p:cNvPr id="134" name="Group 22"/>
            <p:cNvGrpSpPr/>
            <p:nvPr/>
          </p:nvGrpSpPr>
          <p:grpSpPr>
            <a:xfrm>
              <a:off x="8091819" y="2865409"/>
              <a:ext cx="475621" cy="584176"/>
              <a:chOff x="-2774950" y="1949450"/>
              <a:chExt cx="655637" cy="806450"/>
            </a:xfrm>
          </p:grpSpPr>
          <p:sp>
            <p:nvSpPr>
              <p:cNvPr id="135" name="Freeform 6"/>
              <p:cNvSpPr>
                <a:spLocks/>
              </p:cNvSpPr>
              <p:nvPr/>
            </p:nvSpPr>
            <p:spPr bwMode="auto">
              <a:xfrm>
                <a:off x="-2613025" y="2598738"/>
                <a:ext cx="36512" cy="82550"/>
              </a:xfrm>
              <a:custGeom>
                <a:avLst/>
                <a:gdLst>
                  <a:gd name="T0" fmla="*/ 10 w 10"/>
                  <a:gd name="T1" fmla="*/ 22 h 22"/>
                  <a:gd name="T2" fmla="*/ 10 w 10"/>
                  <a:gd name="T3" fmla="*/ 0 h 22"/>
                  <a:gd name="T4" fmla="*/ 0 w 10"/>
                  <a:gd name="T5" fmla="*/ 11 h 22"/>
                  <a:gd name="T6" fmla="*/ 10 w 10"/>
                  <a:gd name="T7" fmla="*/ 22 h 22"/>
                </a:gdLst>
                <a:ahLst/>
                <a:cxnLst>
                  <a:cxn ang="0">
                    <a:pos x="T0" y="T1"/>
                  </a:cxn>
                  <a:cxn ang="0">
                    <a:pos x="T2" y="T3"/>
                  </a:cxn>
                  <a:cxn ang="0">
                    <a:pos x="T4" y="T5"/>
                  </a:cxn>
                  <a:cxn ang="0">
                    <a:pos x="T6" y="T7"/>
                  </a:cxn>
                </a:cxnLst>
                <a:rect l="0" t="0" r="r" b="b"/>
                <a:pathLst>
                  <a:path w="10" h="22">
                    <a:moveTo>
                      <a:pt x="10" y="22"/>
                    </a:moveTo>
                    <a:cubicBezTo>
                      <a:pt x="10" y="0"/>
                      <a:pt x="10" y="0"/>
                      <a:pt x="10" y="0"/>
                    </a:cubicBezTo>
                    <a:cubicBezTo>
                      <a:pt x="0" y="11"/>
                      <a:pt x="0" y="11"/>
                      <a:pt x="0" y="11"/>
                    </a:cubicBezTo>
                    <a:cubicBezTo>
                      <a:pt x="10" y="22"/>
                      <a:pt x="10" y="22"/>
                      <a:pt x="10" y="22"/>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136" name="Freeform 7"/>
              <p:cNvSpPr>
                <a:spLocks/>
              </p:cNvSpPr>
              <p:nvPr/>
            </p:nvSpPr>
            <p:spPr bwMode="auto">
              <a:xfrm>
                <a:off x="-2681288" y="2665413"/>
                <a:ext cx="85725" cy="38100"/>
              </a:xfrm>
              <a:custGeom>
                <a:avLst/>
                <a:gdLst>
                  <a:gd name="T0" fmla="*/ 0 w 23"/>
                  <a:gd name="T1" fmla="*/ 10 h 10"/>
                  <a:gd name="T2" fmla="*/ 23 w 23"/>
                  <a:gd name="T3" fmla="*/ 10 h 10"/>
                  <a:gd name="T4" fmla="*/ 11 w 23"/>
                  <a:gd name="T5" fmla="*/ 0 h 10"/>
                  <a:gd name="T6" fmla="*/ 0 w 23"/>
                  <a:gd name="T7" fmla="*/ 10 h 10"/>
                </a:gdLst>
                <a:ahLst/>
                <a:cxnLst>
                  <a:cxn ang="0">
                    <a:pos x="T0" y="T1"/>
                  </a:cxn>
                  <a:cxn ang="0">
                    <a:pos x="T2" y="T3"/>
                  </a:cxn>
                  <a:cxn ang="0">
                    <a:pos x="T4" y="T5"/>
                  </a:cxn>
                  <a:cxn ang="0">
                    <a:pos x="T6" y="T7"/>
                  </a:cxn>
                </a:cxnLst>
                <a:rect l="0" t="0" r="r" b="b"/>
                <a:pathLst>
                  <a:path w="23" h="10">
                    <a:moveTo>
                      <a:pt x="0" y="10"/>
                    </a:moveTo>
                    <a:cubicBezTo>
                      <a:pt x="23" y="10"/>
                      <a:pt x="23" y="10"/>
                      <a:pt x="23" y="10"/>
                    </a:cubicBezTo>
                    <a:cubicBezTo>
                      <a:pt x="11" y="0"/>
                      <a:pt x="11" y="0"/>
                      <a:pt x="11" y="0"/>
                    </a:cubicBezTo>
                    <a:cubicBezTo>
                      <a:pt x="0" y="10"/>
                      <a:pt x="0" y="10"/>
                      <a:pt x="0" y="1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137" name="Freeform 8"/>
              <p:cNvSpPr>
                <a:spLocks/>
              </p:cNvSpPr>
              <p:nvPr/>
            </p:nvSpPr>
            <p:spPr bwMode="auto">
              <a:xfrm>
                <a:off x="-2703513" y="2598738"/>
                <a:ext cx="44450" cy="85725"/>
              </a:xfrm>
              <a:custGeom>
                <a:avLst/>
                <a:gdLst>
                  <a:gd name="T0" fmla="*/ 12 w 12"/>
                  <a:gd name="T1" fmla="*/ 11 h 23"/>
                  <a:gd name="T2" fmla="*/ 0 w 12"/>
                  <a:gd name="T3" fmla="*/ 0 h 23"/>
                  <a:gd name="T4" fmla="*/ 0 w 12"/>
                  <a:gd name="T5" fmla="*/ 23 h 23"/>
                  <a:gd name="T6" fmla="*/ 12 w 12"/>
                  <a:gd name="T7" fmla="*/ 11 h 23"/>
                </a:gdLst>
                <a:ahLst/>
                <a:cxnLst>
                  <a:cxn ang="0">
                    <a:pos x="T0" y="T1"/>
                  </a:cxn>
                  <a:cxn ang="0">
                    <a:pos x="T2" y="T3"/>
                  </a:cxn>
                  <a:cxn ang="0">
                    <a:pos x="T4" y="T5"/>
                  </a:cxn>
                  <a:cxn ang="0">
                    <a:pos x="T6" y="T7"/>
                  </a:cxn>
                </a:cxnLst>
                <a:rect l="0" t="0" r="r" b="b"/>
                <a:pathLst>
                  <a:path w="12" h="23">
                    <a:moveTo>
                      <a:pt x="12" y="11"/>
                    </a:moveTo>
                    <a:cubicBezTo>
                      <a:pt x="0" y="0"/>
                      <a:pt x="0" y="0"/>
                      <a:pt x="0" y="0"/>
                    </a:cubicBezTo>
                    <a:cubicBezTo>
                      <a:pt x="0" y="23"/>
                      <a:pt x="0" y="23"/>
                      <a:pt x="0" y="23"/>
                    </a:cubicBezTo>
                    <a:cubicBezTo>
                      <a:pt x="12" y="11"/>
                      <a:pt x="12" y="11"/>
                      <a:pt x="12" y="11"/>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138" name="Freeform 9"/>
              <p:cNvSpPr>
                <a:spLocks/>
              </p:cNvSpPr>
              <p:nvPr/>
            </p:nvSpPr>
            <p:spPr bwMode="auto">
              <a:xfrm>
                <a:off x="-2681288" y="2579688"/>
                <a:ext cx="85725" cy="44450"/>
              </a:xfrm>
              <a:custGeom>
                <a:avLst/>
                <a:gdLst>
                  <a:gd name="T0" fmla="*/ 23 w 23"/>
                  <a:gd name="T1" fmla="*/ 0 h 12"/>
                  <a:gd name="T2" fmla="*/ 0 w 23"/>
                  <a:gd name="T3" fmla="*/ 0 h 12"/>
                  <a:gd name="T4" fmla="*/ 11 w 23"/>
                  <a:gd name="T5" fmla="*/ 12 h 12"/>
                  <a:gd name="T6" fmla="*/ 23 w 23"/>
                  <a:gd name="T7" fmla="*/ 0 h 12"/>
                </a:gdLst>
                <a:ahLst/>
                <a:cxnLst>
                  <a:cxn ang="0">
                    <a:pos x="T0" y="T1"/>
                  </a:cxn>
                  <a:cxn ang="0">
                    <a:pos x="T2" y="T3"/>
                  </a:cxn>
                  <a:cxn ang="0">
                    <a:pos x="T4" y="T5"/>
                  </a:cxn>
                  <a:cxn ang="0">
                    <a:pos x="T6" y="T7"/>
                  </a:cxn>
                </a:cxnLst>
                <a:rect l="0" t="0" r="r" b="b"/>
                <a:pathLst>
                  <a:path w="23" h="12">
                    <a:moveTo>
                      <a:pt x="23" y="0"/>
                    </a:moveTo>
                    <a:cubicBezTo>
                      <a:pt x="0" y="0"/>
                      <a:pt x="0" y="0"/>
                      <a:pt x="0" y="0"/>
                    </a:cubicBezTo>
                    <a:cubicBezTo>
                      <a:pt x="11" y="12"/>
                      <a:pt x="11" y="12"/>
                      <a:pt x="11" y="12"/>
                    </a:cubicBezTo>
                    <a:cubicBezTo>
                      <a:pt x="23" y="0"/>
                      <a:pt x="23" y="0"/>
                      <a:pt x="23"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139" name="Freeform 10"/>
              <p:cNvSpPr>
                <a:spLocks/>
              </p:cNvSpPr>
              <p:nvPr/>
            </p:nvSpPr>
            <p:spPr bwMode="auto">
              <a:xfrm>
                <a:off x="-2613025" y="2351088"/>
                <a:ext cx="36512" cy="79375"/>
              </a:xfrm>
              <a:custGeom>
                <a:avLst/>
                <a:gdLst>
                  <a:gd name="T0" fmla="*/ 10 w 10"/>
                  <a:gd name="T1" fmla="*/ 21 h 21"/>
                  <a:gd name="T2" fmla="*/ 10 w 10"/>
                  <a:gd name="T3" fmla="*/ 0 h 21"/>
                  <a:gd name="T4" fmla="*/ 0 w 10"/>
                  <a:gd name="T5" fmla="*/ 11 h 21"/>
                  <a:gd name="T6" fmla="*/ 10 w 10"/>
                  <a:gd name="T7" fmla="*/ 21 h 21"/>
                </a:gdLst>
                <a:ahLst/>
                <a:cxnLst>
                  <a:cxn ang="0">
                    <a:pos x="T0" y="T1"/>
                  </a:cxn>
                  <a:cxn ang="0">
                    <a:pos x="T2" y="T3"/>
                  </a:cxn>
                  <a:cxn ang="0">
                    <a:pos x="T4" y="T5"/>
                  </a:cxn>
                  <a:cxn ang="0">
                    <a:pos x="T6" y="T7"/>
                  </a:cxn>
                </a:cxnLst>
                <a:rect l="0" t="0" r="r" b="b"/>
                <a:pathLst>
                  <a:path w="10" h="21">
                    <a:moveTo>
                      <a:pt x="10" y="21"/>
                    </a:moveTo>
                    <a:cubicBezTo>
                      <a:pt x="10" y="21"/>
                      <a:pt x="10" y="21"/>
                      <a:pt x="10" y="0"/>
                    </a:cubicBezTo>
                    <a:cubicBezTo>
                      <a:pt x="10" y="0"/>
                      <a:pt x="10" y="0"/>
                      <a:pt x="0" y="11"/>
                    </a:cubicBezTo>
                    <a:cubicBezTo>
                      <a:pt x="0" y="11"/>
                      <a:pt x="0" y="11"/>
                      <a:pt x="10" y="21"/>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140" name="Freeform 11"/>
              <p:cNvSpPr>
                <a:spLocks/>
              </p:cNvSpPr>
              <p:nvPr/>
            </p:nvSpPr>
            <p:spPr bwMode="auto">
              <a:xfrm>
                <a:off x="-2681288" y="2328863"/>
                <a:ext cx="85725" cy="36513"/>
              </a:xfrm>
              <a:custGeom>
                <a:avLst/>
                <a:gdLst>
                  <a:gd name="T0" fmla="*/ 23 w 23"/>
                  <a:gd name="T1" fmla="*/ 0 h 10"/>
                  <a:gd name="T2" fmla="*/ 0 w 23"/>
                  <a:gd name="T3" fmla="*/ 0 h 10"/>
                  <a:gd name="T4" fmla="*/ 11 w 23"/>
                  <a:gd name="T5" fmla="*/ 10 h 10"/>
                  <a:gd name="T6" fmla="*/ 23 w 23"/>
                  <a:gd name="T7" fmla="*/ 0 h 10"/>
                </a:gdLst>
                <a:ahLst/>
                <a:cxnLst>
                  <a:cxn ang="0">
                    <a:pos x="T0" y="T1"/>
                  </a:cxn>
                  <a:cxn ang="0">
                    <a:pos x="T2" y="T3"/>
                  </a:cxn>
                  <a:cxn ang="0">
                    <a:pos x="T4" y="T5"/>
                  </a:cxn>
                  <a:cxn ang="0">
                    <a:pos x="T6" y="T7"/>
                  </a:cxn>
                </a:cxnLst>
                <a:rect l="0" t="0" r="r" b="b"/>
                <a:pathLst>
                  <a:path w="23" h="10">
                    <a:moveTo>
                      <a:pt x="23" y="0"/>
                    </a:moveTo>
                    <a:cubicBezTo>
                      <a:pt x="23" y="0"/>
                      <a:pt x="23" y="0"/>
                      <a:pt x="0" y="0"/>
                    </a:cubicBezTo>
                    <a:cubicBezTo>
                      <a:pt x="0" y="0"/>
                      <a:pt x="0" y="0"/>
                      <a:pt x="11" y="10"/>
                    </a:cubicBezTo>
                    <a:cubicBezTo>
                      <a:pt x="11" y="10"/>
                      <a:pt x="11" y="10"/>
                      <a:pt x="23"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141" name="Freeform 12"/>
              <p:cNvSpPr>
                <a:spLocks/>
              </p:cNvSpPr>
              <p:nvPr/>
            </p:nvSpPr>
            <p:spPr bwMode="auto">
              <a:xfrm>
                <a:off x="-2703513" y="2347913"/>
                <a:ext cx="44450" cy="82550"/>
              </a:xfrm>
              <a:custGeom>
                <a:avLst/>
                <a:gdLst>
                  <a:gd name="T0" fmla="*/ 0 w 12"/>
                  <a:gd name="T1" fmla="*/ 0 h 22"/>
                  <a:gd name="T2" fmla="*/ 0 w 12"/>
                  <a:gd name="T3" fmla="*/ 22 h 22"/>
                  <a:gd name="T4" fmla="*/ 12 w 12"/>
                  <a:gd name="T5" fmla="*/ 12 h 22"/>
                  <a:gd name="T6" fmla="*/ 0 w 12"/>
                  <a:gd name="T7" fmla="*/ 0 h 22"/>
                </a:gdLst>
                <a:ahLst/>
                <a:cxnLst>
                  <a:cxn ang="0">
                    <a:pos x="T0" y="T1"/>
                  </a:cxn>
                  <a:cxn ang="0">
                    <a:pos x="T2" y="T3"/>
                  </a:cxn>
                  <a:cxn ang="0">
                    <a:pos x="T4" y="T5"/>
                  </a:cxn>
                  <a:cxn ang="0">
                    <a:pos x="T6" y="T7"/>
                  </a:cxn>
                </a:cxnLst>
                <a:rect l="0" t="0" r="r" b="b"/>
                <a:pathLst>
                  <a:path w="12" h="22">
                    <a:moveTo>
                      <a:pt x="0" y="0"/>
                    </a:moveTo>
                    <a:cubicBezTo>
                      <a:pt x="0" y="0"/>
                      <a:pt x="0" y="0"/>
                      <a:pt x="0" y="22"/>
                    </a:cubicBezTo>
                    <a:cubicBezTo>
                      <a:pt x="0" y="22"/>
                      <a:pt x="0" y="22"/>
                      <a:pt x="12" y="12"/>
                    </a:cubicBezTo>
                    <a:cubicBezTo>
                      <a:pt x="12" y="12"/>
                      <a:pt x="12" y="12"/>
                      <a:pt x="0"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142" name="Freeform 13"/>
              <p:cNvSpPr>
                <a:spLocks/>
              </p:cNvSpPr>
              <p:nvPr/>
            </p:nvSpPr>
            <p:spPr bwMode="auto">
              <a:xfrm>
                <a:off x="-2681288" y="2406650"/>
                <a:ext cx="85725" cy="46038"/>
              </a:xfrm>
              <a:custGeom>
                <a:avLst/>
                <a:gdLst>
                  <a:gd name="T0" fmla="*/ 11 w 23"/>
                  <a:gd name="T1" fmla="*/ 0 h 12"/>
                  <a:gd name="T2" fmla="*/ 0 w 23"/>
                  <a:gd name="T3" fmla="*/ 12 h 12"/>
                  <a:gd name="T4" fmla="*/ 23 w 23"/>
                  <a:gd name="T5" fmla="*/ 12 h 12"/>
                  <a:gd name="T6" fmla="*/ 11 w 23"/>
                  <a:gd name="T7" fmla="*/ 0 h 12"/>
                </a:gdLst>
                <a:ahLst/>
                <a:cxnLst>
                  <a:cxn ang="0">
                    <a:pos x="T0" y="T1"/>
                  </a:cxn>
                  <a:cxn ang="0">
                    <a:pos x="T2" y="T3"/>
                  </a:cxn>
                  <a:cxn ang="0">
                    <a:pos x="T4" y="T5"/>
                  </a:cxn>
                  <a:cxn ang="0">
                    <a:pos x="T6" y="T7"/>
                  </a:cxn>
                </a:cxnLst>
                <a:rect l="0" t="0" r="r" b="b"/>
                <a:pathLst>
                  <a:path w="23" h="12">
                    <a:moveTo>
                      <a:pt x="11" y="0"/>
                    </a:moveTo>
                    <a:cubicBezTo>
                      <a:pt x="11" y="0"/>
                      <a:pt x="11" y="0"/>
                      <a:pt x="0" y="12"/>
                    </a:cubicBezTo>
                    <a:cubicBezTo>
                      <a:pt x="0" y="12"/>
                      <a:pt x="0" y="12"/>
                      <a:pt x="23" y="12"/>
                    </a:cubicBezTo>
                    <a:cubicBezTo>
                      <a:pt x="23" y="12"/>
                      <a:pt x="23" y="12"/>
                      <a:pt x="11"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143" name="Freeform 14"/>
              <p:cNvSpPr>
                <a:spLocks/>
              </p:cNvSpPr>
              <p:nvPr/>
            </p:nvSpPr>
            <p:spPr bwMode="auto">
              <a:xfrm>
                <a:off x="-2722563" y="1949450"/>
                <a:ext cx="280987" cy="269875"/>
              </a:xfrm>
              <a:custGeom>
                <a:avLst/>
                <a:gdLst>
                  <a:gd name="T0" fmla="*/ 23 w 75"/>
                  <a:gd name="T1" fmla="*/ 49 h 72"/>
                  <a:gd name="T2" fmla="*/ 12 w 75"/>
                  <a:gd name="T3" fmla="*/ 36 h 72"/>
                  <a:gd name="T4" fmla="*/ 3 w 75"/>
                  <a:gd name="T5" fmla="*/ 41 h 72"/>
                  <a:gd name="T6" fmla="*/ 0 w 75"/>
                  <a:gd name="T7" fmla="*/ 44 h 72"/>
                  <a:gd name="T8" fmla="*/ 5 w 75"/>
                  <a:gd name="T9" fmla="*/ 44 h 72"/>
                  <a:gd name="T10" fmla="*/ 9 w 75"/>
                  <a:gd name="T11" fmla="*/ 47 h 72"/>
                  <a:gd name="T12" fmla="*/ 15 w 75"/>
                  <a:gd name="T13" fmla="*/ 60 h 72"/>
                  <a:gd name="T14" fmla="*/ 16 w 75"/>
                  <a:gd name="T15" fmla="*/ 63 h 72"/>
                  <a:gd name="T16" fmla="*/ 18 w 75"/>
                  <a:gd name="T17" fmla="*/ 68 h 72"/>
                  <a:gd name="T18" fmla="*/ 19 w 75"/>
                  <a:gd name="T19" fmla="*/ 72 h 72"/>
                  <a:gd name="T20" fmla="*/ 21 w 75"/>
                  <a:gd name="T21" fmla="*/ 69 h 72"/>
                  <a:gd name="T22" fmla="*/ 26 w 75"/>
                  <a:gd name="T23" fmla="*/ 66 h 72"/>
                  <a:gd name="T24" fmla="*/ 29 w 75"/>
                  <a:gd name="T25" fmla="*/ 64 h 72"/>
                  <a:gd name="T26" fmla="*/ 29 w 75"/>
                  <a:gd name="T27" fmla="*/ 63 h 72"/>
                  <a:gd name="T28" fmla="*/ 47 w 75"/>
                  <a:gd name="T29" fmla="*/ 33 h 72"/>
                  <a:gd name="T30" fmla="*/ 73 w 75"/>
                  <a:gd name="T31" fmla="*/ 7 h 72"/>
                  <a:gd name="T32" fmla="*/ 75 w 75"/>
                  <a:gd name="T33" fmla="*/ 6 h 72"/>
                  <a:gd name="T34" fmla="*/ 71 w 75"/>
                  <a:gd name="T35" fmla="*/ 0 h 72"/>
                  <a:gd name="T36" fmla="*/ 70 w 75"/>
                  <a:gd name="T37" fmla="*/ 1 h 72"/>
                  <a:gd name="T38" fmla="*/ 43 w 75"/>
                  <a:gd name="T39" fmla="*/ 23 h 72"/>
                  <a:gd name="T40" fmla="*/ 23 w 75"/>
                  <a:gd name="T41"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72">
                    <a:moveTo>
                      <a:pt x="23" y="49"/>
                    </a:moveTo>
                    <a:cubicBezTo>
                      <a:pt x="19" y="40"/>
                      <a:pt x="16" y="36"/>
                      <a:pt x="12" y="36"/>
                    </a:cubicBezTo>
                    <a:cubicBezTo>
                      <a:pt x="9" y="36"/>
                      <a:pt x="7" y="38"/>
                      <a:pt x="3" y="41"/>
                    </a:cubicBezTo>
                    <a:cubicBezTo>
                      <a:pt x="0" y="44"/>
                      <a:pt x="0" y="44"/>
                      <a:pt x="0" y="44"/>
                    </a:cubicBezTo>
                    <a:cubicBezTo>
                      <a:pt x="5" y="44"/>
                      <a:pt x="5" y="44"/>
                      <a:pt x="5" y="44"/>
                    </a:cubicBezTo>
                    <a:cubicBezTo>
                      <a:pt x="6" y="44"/>
                      <a:pt x="7" y="45"/>
                      <a:pt x="9" y="47"/>
                    </a:cubicBezTo>
                    <a:cubicBezTo>
                      <a:pt x="10" y="50"/>
                      <a:pt x="12" y="54"/>
                      <a:pt x="15" y="60"/>
                    </a:cubicBezTo>
                    <a:cubicBezTo>
                      <a:pt x="16" y="63"/>
                      <a:pt x="16" y="63"/>
                      <a:pt x="16" y="63"/>
                    </a:cubicBezTo>
                    <a:cubicBezTo>
                      <a:pt x="17" y="66"/>
                      <a:pt x="18" y="67"/>
                      <a:pt x="18" y="68"/>
                    </a:cubicBezTo>
                    <a:cubicBezTo>
                      <a:pt x="19" y="72"/>
                      <a:pt x="19" y="72"/>
                      <a:pt x="19" y="72"/>
                    </a:cubicBezTo>
                    <a:cubicBezTo>
                      <a:pt x="21" y="69"/>
                      <a:pt x="21" y="69"/>
                      <a:pt x="21" y="69"/>
                    </a:cubicBezTo>
                    <a:cubicBezTo>
                      <a:pt x="23" y="68"/>
                      <a:pt x="24" y="67"/>
                      <a:pt x="26" y="66"/>
                    </a:cubicBezTo>
                    <a:cubicBezTo>
                      <a:pt x="29" y="64"/>
                      <a:pt x="29" y="64"/>
                      <a:pt x="29" y="64"/>
                    </a:cubicBezTo>
                    <a:cubicBezTo>
                      <a:pt x="29" y="63"/>
                      <a:pt x="29" y="63"/>
                      <a:pt x="29" y="63"/>
                    </a:cubicBezTo>
                    <a:cubicBezTo>
                      <a:pt x="33" y="53"/>
                      <a:pt x="39" y="43"/>
                      <a:pt x="47" y="33"/>
                    </a:cubicBezTo>
                    <a:cubicBezTo>
                      <a:pt x="55" y="22"/>
                      <a:pt x="64" y="14"/>
                      <a:pt x="73" y="7"/>
                    </a:cubicBezTo>
                    <a:cubicBezTo>
                      <a:pt x="75" y="6"/>
                      <a:pt x="75" y="6"/>
                      <a:pt x="75" y="6"/>
                    </a:cubicBezTo>
                    <a:cubicBezTo>
                      <a:pt x="71" y="0"/>
                      <a:pt x="71" y="0"/>
                      <a:pt x="71" y="0"/>
                    </a:cubicBezTo>
                    <a:cubicBezTo>
                      <a:pt x="70" y="1"/>
                      <a:pt x="70" y="1"/>
                      <a:pt x="70" y="1"/>
                    </a:cubicBezTo>
                    <a:cubicBezTo>
                      <a:pt x="60" y="6"/>
                      <a:pt x="51" y="14"/>
                      <a:pt x="43" y="23"/>
                    </a:cubicBezTo>
                    <a:cubicBezTo>
                      <a:pt x="35" y="31"/>
                      <a:pt x="29" y="40"/>
                      <a:pt x="23" y="49"/>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144" name="Freeform 15"/>
              <p:cNvSpPr>
                <a:spLocks/>
              </p:cNvSpPr>
              <p:nvPr/>
            </p:nvSpPr>
            <p:spPr bwMode="auto">
              <a:xfrm>
                <a:off x="-2774950" y="2032000"/>
                <a:ext cx="644525" cy="222250"/>
              </a:xfrm>
              <a:custGeom>
                <a:avLst/>
                <a:gdLst>
                  <a:gd name="T0" fmla="*/ 137 w 172"/>
                  <a:gd name="T1" fmla="*/ 0 h 59"/>
                  <a:gd name="T2" fmla="*/ 74 w 172"/>
                  <a:gd name="T3" fmla="*/ 0 h 59"/>
                  <a:gd name="T4" fmla="*/ 62 w 172"/>
                  <a:gd name="T5" fmla="*/ 13 h 59"/>
                  <a:gd name="T6" fmla="*/ 60 w 172"/>
                  <a:gd name="T7" fmla="*/ 16 h 59"/>
                  <a:gd name="T8" fmla="*/ 60 w 172"/>
                  <a:gd name="T9" fmla="*/ 53 h 59"/>
                  <a:gd name="T10" fmla="*/ 12 w 172"/>
                  <a:gd name="T11" fmla="*/ 53 h 59"/>
                  <a:gd name="T12" fmla="*/ 12 w 172"/>
                  <a:gd name="T13" fmla="*/ 7 h 59"/>
                  <a:gd name="T14" fmla="*/ 48 w 172"/>
                  <a:gd name="T15" fmla="*/ 7 h 59"/>
                  <a:gd name="T16" fmla="*/ 55 w 172"/>
                  <a:gd name="T17" fmla="*/ 0 h 59"/>
                  <a:gd name="T18" fmla="*/ 55 w 172"/>
                  <a:gd name="T19" fmla="*/ 0 h 59"/>
                  <a:gd name="T20" fmla="*/ 17 w 172"/>
                  <a:gd name="T21" fmla="*/ 0 h 59"/>
                  <a:gd name="T22" fmla="*/ 0 w 172"/>
                  <a:gd name="T23" fmla="*/ 15 h 59"/>
                  <a:gd name="T24" fmla="*/ 0 w 172"/>
                  <a:gd name="T25" fmla="*/ 59 h 59"/>
                  <a:gd name="T26" fmla="*/ 172 w 172"/>
                  <a:gd name="T27" fmla="*/ 59 h 59"/>
                  <a:gd name="T28" fmla="*/ 137 w 172"/>
                  <a:gd name="T2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 h="59">
                    <a:moveTo>
                      <a:pt x="137" y="0"/>
                    </a:moveTo>
                    <a:cubicBezTo>
                      <a:pt x="115" y="0"/>
                      <a:pt x="93" y="0"/>
                      <a:pt x="74" y="0"/>
                    </a:cubicBezTo>
                    <a:cubicBezTo>
                      <a:pt x="62" y="13"/>
                      <a:pt x="62" y="13"/>
                      <a:pt x="62" y="13"/>
                    </a:cubicBezTo>
                    <a:cubicBezTo>
                      <a:pt x="61" y="14"/>
                      <a:pt x="61" y="15"/>
                      <a:pt x="60" y="16"/>
                    </a:cubicBezTo>
                    <a:cubicBezTo>
                      <a:pt x="60" y="22"/>
                      <a:pt x="60" y="33"/>
                      <a:pt x="60" y="53"/>
                    </a:cubicBezTo>
                    <a:cubicBezTo>
                      <a:pt x="60" y="53"/>
                      <a:pt x="60" y="53"/>
                      <a:pt x="12" y="53"/>
                    </a:cubicBezTo>
                    <a:cubicBezTo>
                      <a:pt x="12" y="53"/>
                      <a:pt x="12" y="53"/>
                      <a:pt x="12" y="7"/>
                    </a:cubicBezTo>
                    <a:cubicBezTo>
                      <a:pt x="12" y="7"/>
                      <a:pt x="12" y="7"/>
                      <a:pt x="48" y="7"/>
                    </a:cubicBezTo>
                    <a:cubicBezTo>
                      <a:pt x="50" y="5"/>
                      <a:pt x="53" y="2"/>
                      <a:pt x="55" y="0"/>
                    </a:cubicBezTo>
                    <a:cubicBezTo>
                      <a:pt x="55" y="0"/>
                      <a:pt x="55" y="0"/>
                      <a:pt x="55" y="0"/>
                    </a:cubicBezTo>
                    <a:cubicBezTo>
                      <a:pt x="39" y="0"/>
                      <a:pt x="26" y="0"/>
                      <a:pt x="17" y="0"/>
                    </a:cubicBezTo>
                    <a:cubicBezTo>
                      <a:pt x="7" y="0"/>
                      <a:pt x="0" y="7"/>
                      <a:pt x="0" y="15"/>
                    </a:cubicBezTo>
                    <a:cubicBezTo>
                      <a:pt x="0" y="15"/>
                      <a:pt x="0" y="15"/>
                      <a:pt x="0" y="59"/>
                    </a:cubicBezTo>
                    <a:cubicBezTo>
                      <a:pt x="0" y="59"/>
                      <a:pt x="86" y="59"/>
                      <a:pt x="172" y="59"/>
                    </a:cubicBezTo>
                    <a:cubicBezTo>
                      <a:pt x="166" y="36"/>
                      <a:pt x="154" y="15"/>
                      <a:pt x="137"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145" name="Freeform 16"/>
              <p:cNvSpPr>
                <a:spLocks noEditPoints="1"/>
              </p:cNvSpPr>
              <p:nvPr/>
            </p:nvSpPr>
            <p:spPr bwMode="auto">
              <a:xfrm>
                <a:off x="-2774950" y="2276475"/>
                <a:ext cx="655637" cy="223838"/>
              </a:xfrm>
              <a:custGeom>
                <a:avLst/>
                <a:gdLst>
                  <a:gd name="T0" fmla="*/ 173 w 175"/>
                  <a:gd name="T1" fmla="*/ 0 h 60"/>
                  <a:gd name="T2" fmla="*/ 0 w 175"/>
                  <a:gd name="T3" fmla="*/ 0 h 60"/>
                  <a:gd name="T4" fmla="*/ 0 w 175"/>
                  <a:gd name="T5" fmla="*/ 60 h 60"/>
                  <a:gd name="T6" fmla="*/ 169 w 175"/>
                  <a:gd name="T7" fmla="*/ 60 h 60"/>
                  <a:gd name="T8" fmla="*/ 175 w 175"/>
                  <a:gd name="T9" fmla="*/ 22 h 60"/>
                  <a:gd name="T10" fmla="*/ 173 w 175"/>
                  <a:gd name="T11" fmla="*/ 0 h 60"/>
                  <a:gd name="T12" fmla="*/ 60 w 175"/>
                  <a:gd name="T13" fmla="*/ 53 h 60"/>
                  <a:gd name="T14" fmla="*/ 12 w 175"/>
                  <a:gd name="T15" fmla="*/ 53 h 60"/>
                  <a:gd name="T16" fmla="*/ 12 w 175"/>
                  <a:gd name="T17" fmla="*/ 8 h 60"/>
                  <a:gd name="T18" fmla="*/ 60 w 175"/>
                  <a:gd name="T19" fmla="*/ 8 h 60"/>
                  <a:gd name="T20" fmla="*/ 60 w 175"/>
                  <a:gd name="T21"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60">
                    <a:moveTo>
                      <a:pt x="173" y="0"/>
                    </a:moveTo>
                    <a:cubicBezTo>
                      <a:pt x="0" y="0"/>
                      <a:pt x="0" y="0"/>
                      <a:pt x="0" y="0"/>
                    </a:cubicBezTo>
                    <a:cubicBezTo>
                      <a:pt x="0" y="0"/>
                      <a:pt x="0" y="16"/>
                      <a:pt x="0" y="60"/>
                    </a:cubicBezTo>
                    <a:cubicBezTo>
                      <a:pt x="0" y="60"/>
                      <a:pt x="85" y="60"/>
                      <a:pt x="169" y="60"/>
                    </a:cubicBezTo>
                    <a:cubicBezTo>
                      <a:pt x="173" y="48"/>
                      <a:pt x="175" y="35"/>
                      <a:pt x="175" y="22"/>
                    </a:cubicBezTo>
                    <a:cubicBezTo>
                      <a:pt x="175" y="15"/>
                      <a:pt x="175" y="7"/>
                      <a:pt x="173" y="0"/>
                    </a:cubicBezTo>
                    <a:close/>
                    <a:moveTo>
                      <a:pt x="60" y="53"/>
                    </a:moveTo>
                    <a:cubicBezTo>
                      <a:pt x="60" y="53"/>
                      <a:pt x="60" y="53"/>
                      <a:pt x="12" y="53"/>
                    </a:cubicBezTo>
                    <a:cubicBezTo>
                      <a:pt x="12" y="53"/>
                      <a:pt x="12" y="53"/>
                      <a:pt x="12" y="8"/>
                    </a:cubicBezTo>
                    <a:cubicBezTo>
                      <a:pt x="12" y="8"/>
                      <a:pt x="12" y="8"/>
                      <a:pt x="60" y="8"/>
                    </a:cubicBezTo>
                    <a:cubicBezTo>
                      <a:pt x="60" y="8"/>
                      <a:pt x="60" y="8"/>
                      <a:pt x="60" y="53"/>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146" name="Freeform 17"/>
              <p:cNvSpPr>
                <a:spLocks noEditPoints="1"/>
              </p:cNvSpPr>
              <p:nvPr/>
            </p:nvSpPr>
            <p:spPr bwMode="auto">
              <a:xfrm>
                <a:off x="-2774950" y="2530475"/>
                <a:ext cx="622300" cy="225425"/>
              </a:xfrm>
              <a:custGeom>
                <a:avLst/>
                <a:gdLst>
                  <a:gd name="T0" fmla="*/ 0 w 166"/>
                  <a:gd name="T1" fmla="*/ 44 h 60"/>
                  <a:gd name="T2" fmla="*/ 17 w 166"/>
                  <a:gd name="T3" fmla="*/ 60 h 60"/>
                  <a:gd name="T4" fmla="*/ 112 w 166"/>
                  <a:gd name="T5" fmla="*/ 60 h 60"/>
                  <a:gd name="T6" fmla="*/ 166 w 166"/>
                  <a:gd name="T7" fmla="*/ 0 h 60"/>
                  <a:gd name="T8" fmla="*/ 0 w 166"/>
                  <a:gd name="T9" fmla="*/ 0 h 60"/>
                  <a:gd name="T10" fmla="*/ 0 w 166"/>
                  <a:gd name="T11" fmla="*/ 44 h 60"/>
                  <a:gd name="T12" fmla="*/ 12 w 166"/>
                  <a:gd name="T13" fmla="*/ 7 h 60"/>
                  <a:gd name="T14" fmla="*/ 60 w 166"/>
                  <a:gd name="T15" fmla="*/ 7 h 60"/>
                  <a:gd name="T16" fmla="*/ 60 w 166"/>
                  <a:gd name="T17" fmla="*/ 52 h 60"/>
                  <a:gd name="T18" fmla="*/ 12 w 166"/>
                  <a:gd name="T19" fmla="*/ 52 h 60"/>
                  <a:gd name="T20" fmla="*/ 12 w 166"/>
                  <a:gd name="T21" fmla="*/ 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60">
                    <a:moveTo>
                      <a:pt x="0" y="44"/>
                    </a:moveTo>
                    <a:cubicBezTo>
                      <a:pt x="0" y="52"/>
                      <a:pt x="7" y="60"/>
                      <a:pt x="17" y="60"/>
                    </a:cubicBezTo>
                    <a:cubicBezTo>
                      <a:pt x="35" y="60"/>
                      <a:pt x="71" y="60"/>
                      <a:pt x="112" y="60"/>
                    </a:cubicBezTo>
                    <a:cubicBezTo>
                      <a:pt x="136" y="47"/>
                      <a:pt x="156" y="26"/>
                      <a:pt x="166" y="0"/>
                    </a:cubicBezTo>
                    <a:cubicBezTo>
                      <a:pt x="83" y="0"/>
                      <a:pt x="0" y="0"/>
                      <a:pt x="0" y="0"/>
                    </a:cubicBezTo>
                    <a:cubicBezTo>
                      <a:pt x="0" y="44"/>
                      <a:pt x="0" y="44"/>
                      <a:pt x="0" y="44"/>
                    </a:cubicBezTo>
                    <a:close/>
                    <a:moveTo>
                      <a:pt x="12" y="7"/>
                    </a:moveTo>
                    <a:cubicBezTo>
                      <a:pt x="60" y="7"/>
                      <a:pt x="60" y="7"/>
                      <a:pt x="60" y="7"/>
                    </a:cubicBezTo>
                    <a:cubicBezTo>
                      <a:pt x="60" y="52"/>
                      <a:pt x="60" y="52"/>
                      <a:pt x="60" y="52"/>
                    </a:cubicBezTo>
                    <a:cubicBezTo>
                      <a:pt x="12" y="52"/>
                      <a:pt x="12" y="52"/>
                      <a:pt x="12" y="52"/>
                    </a:cubicBezTo>
                    <a:cubicBezTo>
                      <a:pt x="12" y="7"/>
                      <a:pt x="12" y="7"/>
                      <a:pt x="12" y="7"/>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grpSp>
      </p:grpSp>
      <p:grpSp>
        <p:nvGrpSpPr>
          <p:cNvPr id="147" name="グループ化 146"/>
          <p:cNvGrpSpPr>
            <a:grpSpLocks noChangeAspect="1"/>
          </p:cNvGrpSpPr>
          <p:nvPr/>
        </p:nvGrpSpPr>
        <p:grpSpPr>
          <a:xfrm>
            <a:off x="1338879" y="4106176"/>
            <a:ext cx="386371" cy="386371"/>
            <a:chOff x="7882858" y="2802593"/>
            <a:chExt cx="720000" cy="720000"/>
          </a:xfrm>
        </p:grpSpPr>
        <p:sp>
          <p:nvSpPr>
            <p:cNvPr id="148" name="Oval 362"/>
            <p:cNvSpPr>
              <a:spLocks/>
            </p:cNvSpPr>
            <p:nvPr/>
          </p:nvSpPr>
          <p:spPr bwMode="auto">
            <a:xfrm>
              <a:off x="7882858" y="2802593"/>
              <a:ext cx="720000" cy="720000"/>
            </a:xfrm>
            <a:prstGeom prst="ellipse">
              <a:avLst/>
            </a:prstGeom>
            <a:solidFill>
              <a:schemeClr val="tx1"/>
            </a:solidFill>
            <a:ln w="25400" cap="flat">
              <a:noFill/>
              <a:round/>
              <a:headEnd type="none" w="med" len="med"/>
              <a:tailEnd type="none" w="med" len="med"/>
            </a:ln>
            <a:effectLst/>
          </p:spPr>
          <p:txBody>
            <a:bodyPr lIns="0" tIns="0" rIns="0" bIns="0"/>
            <a:lstStyle/>
            <a:p>
              <a:pPr defTabSz="685800" eaLnBrk="0" fontAlgn="auto" hangingPunct="0">
                <a:lnSpc>
                  <a:spcPct val="90000"/>
                </a:lnSpc>
                <a:spcBef>
                  <a:spcPts val="0"/>
                </a:spcBef>
                <a:spcAft>
                  <a:spcPts val="0"/>
                </a:spcAft>
                <a:defRPr/>
              </a:pPr>
              <a:endParaRPr lang="en-US" sz="1350" dirty="0">
                <a:solidFill>
                  <a:srgbClr val="00B0F0"/>
                </a:solidFill>
              </a:endParaRPr>
            </a:p>
          </p:txBody>
        </p:sp>
        <p:grpSp>
          <p:nvGrpSpPr>
            <p:cNvPr id="149" name="Group 22"/>
            <p:cNvGrpSpPr/>
            <p:nvPr/>
          </p:nvGrpSpPr>
          <p:grpSpPr>
            <a:xfrm>
              <a:off x="8091819" y="2865409"/>
              <a:ext cx="475621" cy="584176"/>
              <a:chOff x="-2774950" y="1949450"/>
              <a:chExt cx="655637" cy="806450"/>
            </a:xfrm>
          </p:grpSpPr>
          <p:sp>
            <p:nvSpPr>
              <p:cNvPr id="150" name="Freeform 6"/>
              <p:cNvSpPr>
                <a:spLocks/>
              </p:cNvSpPr>
              <p:nvPr/>
            </p:nvSpPr>
            <p:spPr bwMode="auto">
              <a:xfrm>
                <a:off x="-2613025" y="2598738"/>
                <a:ext cx="36512" cy="82550"/>
              </a:xfrm>
              <a:custGeom>
                <a:avLst/>
                <a:gdLst>
                  <a:gd name="T0" fmla="*/ 10 w 10"/>
                  <a:gd name="T1" fmla="*/ 22 h 22"/>
                  <a:gd name="T2" fmla="*/ 10 w 10"/>
                  <a:gd name="T3" fmla="*/ 0 h 22"/>
                  <a:gd name="T4" fmla="*/ 0 w 10"/>
                  <a:gd name="T5" fmla="*/ 11 h 22"/>
                  <a:gd name="T6" fmla="*/ 10 w 10"/>
                  <a:gd name="T7" fmla="*/ 22 h 22"/>
                </a:gdLst>
                <a:ahLst/>
                <a:cxnLst>
                  <a:cxn ang="0">
                    <a:pos x="T0" y="T1"/>
                  </a:cxn>
                  <a:cxn ang="0">
                    <a:pos x="T2" y="T3"/>
                  </a:cxn>
                  <a:cxn ang="0">
                    <a:pos x="T4" y="T5"/>
                  </a:cxn>
                  <a:cxn ang="0">
                    <a:pos x="T6" y="T7"/>
                  </a:cxn>
                </a:cxnLst>
                <a:rect l="0" t="0" r="r" b="b"/>
                <a:pathLst>
                  <a:path w="10" h="22">
                    <a:moveTo>
                      <a:pt x="10" y="22"/>
                    </a:moveTo>
                    <a:cubicBezTo>
                      <a:pt x="10" y="0"/>
                      <a:pt x="10" y="0"/>
                      <a:pt x="10" y="0"/>
                    </a:cubicBezTo>
                    <a:cubicBezTo>
                      <a:pt x="0" y="11"/>
                      <a:pt x="0" y="11"/>
                      <a:pt x="0" y="11"/>
                    </a:cubicBezTo>
                    <a:cubicBezTo>
                      <a:pt x="10" y="22"/>
                      <a:pt x="10" y="22"/>
                      <a:pt x="10" y="22"/>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151" name="Freeform 7"/>
              <p:cNvSpPr>
                <a:spLocks/>
              </p:cNvSpPr>
              <p:nvPr/>
            </p:nvSpPr>
            <p:spPr bwMode="auto">
              <a:xfrm>
                <a:off x="-2681288" y="2665413"/>
                <a:ext cx="85725" cy="38100"/>
              </a:xfrm>
              <a:custGeom>
                <a:avLst/>
                <a:gdLst>
                  <a:gd name="T0" fmla="*/ 0 w 23"/>
                  <a:gd name="T1" fmla="*/ 10 h 10"/>
                  <a:gd name="T2" fmla="*/ 23 w 23"/>
                  <a:gd name="T3" fmla="*/ 10 h 10"/>
                  <a:gd name="T4" fmla="*/ 11 w 23"/>
                  <a:gd name="T5" fmla="*/ 0 h 10"/>
                  <a:gd name="T6" fmla="*/ 0 w 23"/>
                  <a:gd name="T7" fmla="*/ 10 h 10"/>
                </a:gdLst>
                <a:ahLst/>
                <a:cxnLst>
                  <a:cxn ang="0">
                    <a:pos x="T0" y="T1"/>
                  </a:cxn>
                  <a:cxn ang="0">
                    <a:pos x="T2" y="T3"/>
                  </a:cxn>
                  <a:cxn ang="0">
                    <a:pos x="T4" y="T5"/>
                  </a:cxn>
                  <a:cxn ang="0">
                    <a:pos x="T6" y="T7"/>
                  </a:cxn>
                </a:cxnLst>
                <a:rect l="0" t="0" r="r" b="b"/>
                <a:pathLst>
                  <a:path w="23" h="10">
                    <a:moveTo>
                      <a:pt x="0" y="10"/>
                    </a:moveTo>
                    <a:cubicBezTo>
                      <a:pt x="23" y="10"/>
                      <a:pt x="23" y="10"/>
                      <a:pt x="23" y="10"/>
                    </a:cubicBezTo>
                    <a:cubicBezTo>
                      <a:pt x="11" y="0"/>
                      <a:pt x="11" y="0"/>
                      <a:pt x="11" y="0"/>
                    </a:cubicBezTo>
                    <a:cubicBezTo>
                      <a:pt x="0" y="10"/>
                      <a:pt x="0" y="10"/>
                      <a:pt x="0" y="1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152" name="Freeform 8"/>
              <p:cNvSpPr>
                <a:spLocks/>
              </p:cNvSpPr>
              <p:nvPr/>
            </p:nvSpPr>
            <p:spPr bwMode="auto">
              <a:xfrm>
                <a:off x="-2703513" y="2598738"/>
                <a:ext cx="44450" cy="85725"/>
              </a:xfrm>
              <a:custGeom>
                <a:avLst/>
                <a:gdLst>
                  <a:gd name="T0" fmla="*/ 12 w 12"/>
                  <a:gd name="T1" fmla="*/ 11 h 23"/>
                  <a:gd name="T2" fmla="*/ 0 w 12"/>
                  <a:gd name="T3" fmla="*/ 0 h 23"/>
                  <a:gd name="T4" fmla="*/ 0 w 12"/>
                  <a:gd name="T5" fmla="*/ 23 h 23"/>
                  <a:gd name="T6" fmla="*/ 12 w 12"/>
                  <a:gd name="T7" fmla="*/ 11 h 23"/>
                </a:gdLst>
                <a:ahLst/>
                <a:cxnLst>
                  <a:cxn ang="0">
                    <a:pos x="T0" y="T1"/>
                  </a:cxn>
                  <a:cxn ang="0">
                    <a:pos x="T2" y="T3"/>
                  </a:cxn>
                  <a:cxn ang="0">
                    <a:pos x="T4" y="T5"/>
                  </a:cxn>
                  <a:cxn ang="0">
                    <a:pos x="T6" y="T7"/>
                  </a:cxn>
                </a:cxnLst>
                <a:rect l="0" t="0" r="r" b="b"/>
                <a:pathLst>
                  <a:path w="12" h="23">
                    <a:moveTo>
                      <a:pt x="12" y="11"/>
                    </a:moveTo>
                    <a:cubicBezTo>
                      <a:pt x="0" y="0"/>
                      <a:pt x="0" y="0"/>
                      <a:pt x="0" y="0"/>
                    </a:cubicBezTo>
                    <a:cubicBezTo>
                      <a:pt x="0" y="23"/>
                      <a:pt x="0" y="23"/>
                      <a:pt x="0" y="23"/>
                    </a:cubicBezTo>
                    <a:cubicBezTo>
                      <a:pt x="12" y="11"/>
                      <a:pt x="12" y="11"/>
                      <a:pt x="12" y="11"/>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153" name="Freeform 9"/>
              <p:cNvSpPr>
                <a:spLocks/>
              </p:cNvSpPr>
              <p:nvPr/>
            </p:nvSpPr>
            <p:spPr bwMode="auto">
              <a:xfrm>
                <a:off x="-2681288" y="2579688"/>
                <a:ext cx="85725" cy="44450"/>
              </a:xfrm>
              <a:custGeom>
                <a:avLst/>
                <a:gdLst>
                  <a:gd name="T0" fmla="*/ 23 w 23"/>
                  <a:gd name="T1" fmla="*/ 0 h 12"/>
                  <a:gd name="T2" fmla="*/ 0 w 23"/>
                  <a:gd name="T3" fmla="*/ 0 h 12"/>
                  <a:gd name="T4" fmla="*/ 11 w 23"/>
                  <a:gd name="T5" fmla="*/ 12 h 12"/>
                  <a:gd name="T6" fmla="*/ 23 w 23"/>
                  <a:gd name="T7" fmla="*/ 0 h 12"/>
                </a:gdLst>
                <a:ahLst/>
                <a:cxnLst>
                  <a:cxn ang="0">
                    <a:pos x="T0" y="T1"/>
                  </a:cxn>
                  <a:cxn ang="0">
                    <a:pos x="T2" y="T3"/>
                  </a:cxn>
                  <a:cxn ang="0">
                    <a:pos x="T4" y="T5"/>
                  </a:cxn>
                  <a:cxn ang="0">
                    <a:pos x="T6" y="T7"/>
                  </a:cxn>
                </a:cxnLst>
                <a:rect l="0" t="0" r="r" b="b"/>
                <a:pathLst>
                  <a:path w="23" h="12">
                    <a:moveTo>
                      <a:pt x="23" y="0"/>
                    </a:moveTo>
                    <a:cubicBezTo>
                      <a:pt x="0" y="0"/>
                      <a:pt x="0" y="0"/>
                      <a:pt x="0" y="0"/>
                    </a:cubicBezTo>
                    <a:cubicBezTo>
                      <a:pt x="11" y="12"/>
                      <a:pt x="11" y="12"/>
                      <a:pt x="11" y="12"/>
                    </a:cubicBezTo>
                    <a:cubicBezTo>
                      <a:pt x="23" y="0"/>
                      <a:pt x="23" y="0"/>
                      <a:pt x="23"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154" name="Freeform 10"/>
              <p:cNvSpPr>
                <a:spLocks/>
              </p:cNvSpPr>
              <p:nvPr/>
            </p:nvSpPr>
            <p:spPr bwMode="auto">
              <a:xfrm>
                <a:off x="-2613025" y="2351088"/>
                <a:ext cx="36512" cy="79375"/>
              </a:xfrm>
              <a:custGeom>
                <a:avLst/>
                <a:gdLst>
                  <a:gd name="T0" fmla="*/ 10 w 10"/>
                  <a:gd name="T1" fmla="*/ 21 h 21"/>
                  <a:gd name="T2" fmla="*/ 10 w 10"/>
                  <a:gd name="T3" fmla="*/ 0 h 21"/>
                  <a:gd name="T4" fmla="*/ 0 w 10"/>
                  <a:gd name="T5" fmla="*/ 11 h 21"/>
                  <a:gd name="T6" fmla="*/ 10 w 10"/>
                  <a:gd name="T7" fmla="*/ 21 h 21"/>
                </a:gdLst>
                <a:ahLst/>
                <a:cxnLst>
                  <a:cxn ang="0">
                    <a:pos x="T0" y="T1"/>
                  </a:cxn>
                  <a:cxn ang="0">
                    <a:pos x="T2" y="T3"/>
                  </a:cxn>
                  <a:cxn ang="0">
                    <a:pos x="T4" y="T5"/>
                  </a:cxn>
                  <a:cxn ang="0">
                    <a:pos x="T6" y="T7"/>
                  </a:cxn>
                </a:cxnLst>
                <a:rect l="0" t="0" r="r" b="b"/>
                <a:pathLst>
                  <a:path w="10" h="21">
                    <a:moveTo>
                      <a:pt x="10" y="21"/>
                    </a:moveTo>
                    <a:cubicBezTo>
                      <a:pt x="10" y="21"/>
                      <a:pt x="10" y="21"/>
                      <a:pt x="10" y="0"/>
                    </a:cubicBezTo>
                    <a:cubicBezTo>
                      <a:pt x="10" y="0"/>
                      <a:pt x="10" y="0"/>
                      <a:pt x="0" y="11"/>
                    </a:cubicBezTo>
                    <a:cubicBezTo>
                      <a:pt x="0" y="11"/>
                      <a:pt x="0" y="11"/>
                      <a:pt x="10" y="21"/>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155" name="Freeform 11"/>
              <p:cNvSpPr>
                <a:spLocks/>
              </p:cNvSpPr>
              <p:nvPr/>
            </p:nvSpPr>
            <p:spPr bwMode="auto">
              <a:xfrm>
                <a:off x="-2681288" y="2328863"/>
                <a:ext cx="85725" cy="36513"/>
              </a:xfrm>
              <a:custGeom>
                <a:avLst/>
                <a:gdLst>
                  <a:gd name="T0" fmla="*/ 23 w 23"/>
                  <a:gd name="T1" fmla="*/ 0 h 10"/>
                  <a:gd name="T2" fmla="*/ 0 w 23"/>
                  <a:gd name="T3" fmla="*/ 0 h 10"/>
                  <a:gd name="T4" fmla="*/ 11 w 23"/>
                  <a:gd name="T5" fmla="*/ 10 h 10"/>
                  <a:gd name="T6" fmla="*/ 23 w 23"/>
                  <a:gd name="T7" fmla="*/ 0 h 10"/>
                </a:gdLst>
                <a:ahLst/>
                <a:cxnLst>
                  <a:cxn ang="0">
                    <a:pos x="T0" y="T1"/>
                  </a:cxn>
                  <a:cxn ang="0">
                    <a:pos x="T2" y="T3"/>
                  </a:cxn>
                  <a:cxn ang="0">
                    <a:pos x="T4" y="T5"/>
                  </a:cxn>
                  <a:cxn ang="0">
                    <a:pos x="T6" y="T7"/>
                  </a:cxn>
                </a:cxnLst>
                <a:rect l="0" t="0" r="r" b="b"/>
                <a:pathLst>
                  <a:path w="23" h="10">
                    <a:moveTo>
                      <a:pt x="23" y="0"/>
                    </a:moveTo>
                    <a:cubicBezTo>
                      <a:pt x="23" y="0"/>
                      <a:pt x="23" y="0"/>
                      <a:pt x="0" y="0"/>
                    </a:cubicBezTo>
                    <a:cubicBezTo>
                      <a:pt x="0" y="0"/>
                      <a:pt x="0" y="0"/>
                      <a:pt x="11" y="10"/>
                    </a:cubicBezTo>
                    <a:cubicBezTo>
                      <a:pt x="11" y="10"/>
                      <a:pt x="11" y="10"/>
                      <a:pt x="23"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156" name="Freeform 12"/>
              <p:cNvSpPr>
                <a:spLocks/>
              </p:cNvSpPr>
              <p:nvPr/>
            </p:nvSpPr>
            <p:spPr bwMode="auto">
              <a:xfrm>
                <a:off x="-2703513" y="2347913"/>
                <a:ext cx="44450" cy="82550"/>
              </a:xfrm>
              <a:custGeom>
                <a:avLst/>
                <a:gdLst>
                  <a:gd name="T0" fmla="*/ 0 w 12"/>
                  <a:gd name="T1" fmla="*/ 0 h 22"/>
                  <a:gd name="T2" fmla="*/ 0 w 12"/>
                  <a:gd name="T3" fmla="*/ 22 h 22"/>
                  <a:gd name="T4" fmla="*/ 12 w 12"/>
                  <a:gd name="T5" fmla="*/ 12 h 22"/>
                  <a:gd name="T6" fmla="*/ 0 w 12"/>
                  <a:gd name="T7" fmla="*/ 0 h 22"/>
                </a:gdLst>
                <a:ahLst/>
                <a:cxnLst>
                  <a:cxn ang="0">
                    <a:pos x="T0" y="T1"/>
                  </a:cxn>
                  <a:cxn ang="0">
                    <a:pos x="T2" y="T3"/>
                  </a:cxn>
                  <a:cxn ang="0">
                    <a:pos x="T4" y="T5"/>
                  </a:cxn>
                  <a:cxn ang="0">
                    <a:pos x="T6" y="T7"/>
                  </a:cxn>
                </a:cxnLst>
                <a:rect l="0" t="0" r="r" b="b"/>
                <a:pathLst>
                  <a:path w="12" h="22">
                    <a:moveTo>
                      <a:pt x="0" y="0"/>
                    </a:moveTo>
                    <a:cubicBezTo>
                      <a:pt x="0" y="0"/>
                      <a:pt x="0" y="0"/>
                      <a:pt x="0" y="22"/>
                    </a:cubicBezTo>
                    <a:cubicBezTo>
                      <a:pt x="0" y="22"/>
                      <a:pt x="0" y="22"/>
                      <a:pt x="12" y="12"/>
                    </a:cubicBezTo>
                    <a:cubicBezTo>
                      <a:pt x="12" y="12"/>
                      <a:pt x="12" y="12"/>
                      <a:pt x="0"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157" name="Freeform 13"/>
              <p:cNvSpPr>
                <a:spLocks/>
              </p:cNvSpPr>
              <p:nvPr/>
            </p:nvSpPr>
            <p:spPr bwMode="auto">
              <a:xfrm>
                <a:off x="-2681288" y="2406650"/>
                <a:ext cx="85725" cy="46038"/>
              </a:xfrm>
              <a:custGeom>
                <a:avLst/>
                <a:gdLst>
                  <a:gd name="T0" fmla="*/ 11 w 23"/>
                  <a:gd name="T1" fmla="*/ 0 h 12"/>
                  <a:gd name="T2" fmla="*/ 0 w 23"/>
                  <a:gd name="T3" fmla="*/ 12 h 12"/>
                  <a:gd name="T4" fmla="*/ 23 w 23"/>
                  <a:gd name="T5" fmla="*/ 12 h 12"/>
                  <a:gd name="T6" fmla="*/ 11 w 23"/>
                  <a:gd name="T7" fmla="*/ 0 h 12"/>
                </a:gdLst>
                <a:ahLst/>
                <a:cxnLst>
                  <a:cxn ang="0">
                    <a:pos x="T0" y="T1"/>
                  </a:cxn>
                  <a:cxn ang="0">
                    <a:pos x="T2" y="T3"/>
                  </a:cxn>
                  <a:cxn ang="0">
                    <a:pos x="T4" y="T5"/>
                  </a:cxn>
                  <a:cxn ang="0">
                    <a:pos x="T6" y="T7"/>
                  </a:cxn>
                </a:cxnLst>
                <a:rect l="0" t="0" r="r" b="b"/>
                <a:pathLst>
                  <a:path w="23" h="12">
                    <a:moveTo>
                      <a:pt x="11" y="0"/>
                    </a:moveTo>
                    <a:cubicBezTo>
                      <a:pt x="11" y="0"/>
                      <a:pt x="11" y="0"/>
                      <a:pt x="0" y="12"/>
                    </a:cubicBezTo>
                    <a:cubicBezTo>
                      <a:pt x="0" y="12"/>
                      <a:pt x="0" y="12"/>
                      <a:pt x="23" y="12"/>
                    </a:cubicBezTo>
                    <a:cubicBezTo>
                      <a:pt x="23" y="12"/>
                      <a:pt x="23" y="12"/>
                      <a:pt x="11"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158" name="Freeform 14"/>
              <p:cNvSpPr>
                <a:spLocks/>
              </p:cNvSpPr>
              <p:nvPr/>
            </p:nvSpPr>
            <p:spPr bwMode="auto">
              <a:xfrm>
                <a:off x="-2722563" y="1949450"/>
                <a:ext cx="280987" cy="269875"/>
              </a:xfrm>
              <a:custGeom>
                <a:avLst/>
                <a:gdLst>
                  <a:gd name="T0" fmla="*/ 23 w 75"/>
                  <a:gd name="T1" fmla="*/ 49 h 72"/>
                  <a:gd name="T2" fmla="*/ 12 w 75"/>
                  <a:gd name="T3" fmla="*/ 36 h 72"/>
                  <a:gd name="T4" fmla="*/ 3 w 75"/>
                  <a:gd name="T5" fmla="*/ 41 h 72"/>
                  <a:gd name="T6" fmla="*/ 0 w 75"/>
                  <a:gd name="T7" fmla="*/ 44 h 72"/>
                  <a:gd name="T8" fmla="*/ 5 w 75"/>
                  <a:gd name="T9" fmla="*/ 44 h 72"/>
                  <a:gd name="T10" fmla="*/ 9 w 75"/>
                  <a:gd name="T11" fmla="*/ 47 h 72"/>
                  <a:gd name="T12" fmla="*/ 15 w 75"/>
                  <a:gd name="T13" fmla="*/ 60 h 72"/>
                  <a:gd name="T14" fmla="*/ 16 w 75"/>
                  <a:gd name="T15" fmla="*/ 63 h 72"/>
                  <a:gd name="T16" fmla="*/ 18 w 75"/>
                  <a:gd name="T17" fmla="*/ 68 h 72"/>
                  <a:gd name="T18" fmla="*/ 19 w 75"/>
                  <a:gd name="T19" fmla="*/ 72 h 72"/>
                  <a:gd name="T20" fmla="*/ 21 w 75"/>
                  <a:gd name="T21" fmla="*/ 69 h 72"/>
                  <a:gd name="T22" fmla="*/ 26 w 75"/>
                  <a:gd name="T23" fmla="*/ 66 h 72"/>
                  <a:gd name="T24" fmla="*/ 29 w 75"/>
                  <a:gd name="T25" fmla="*/ 64 h 72"/>
                  <a:gd name="T26" fmla="*/ 29 w 75"/>
                  <a:gd name="T27" fmla="*/ 63 h 72"/>
                  <a:gd name="T28" fmla="*/ 47 w 75"/>
                  <a:gd name="T29" fmla="*/ 33 h 72"/>
                  <a:gd name="T30" fmla="*/ 73 w 75"/>
                  <a:gd name="T31" fmla="*/ 7 h 72"/>
                  <a:gd name="T32" fmla="*/ 75 w 75"/>
                  <a:gd name="T33" fmla="*/ 6 h 72"/>
                  <a:gd name="T34" fmla="*/ 71 w 75"/>
                  <a:gd name="T35" fmla="*/ 0 h 72"/>
                  <a:gd name="T36" fmla="*/ 70 w 75"/>
                  <a:gd name="T37" fmla="*/ 1 h 72"/>
                  <a:gd name="T38" fmla="*/ 43 w 75"/>
                  <a:gd name="T39" fmla="*/ 23 h 72"/>
                  <a:gd name="T40" fmla="*/ 23 w 75"/>
                  <a:gd name="T41"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72">
                    <a:moveTo>
                      <a:pt x="23" y="49"/>
                    </a:moveTo>
                    <a:cubicBezTo>
                      <a:pt x="19" y="40"/>
                      <a:pt x="16" y="36"/>
                      <a:pt x="12" y="36"/>
                    </a:cubicBezTo>
                    <a:cubicBezTo>
                      <a:pt x="9" y="36"/>
                      <a:pt x="7" y="38"/>
                      <a:pt x="3" y="41"/>
                    </a:cubicBezTo>
                    <a:cubicBezTo>
                      <a:pt x="0" y="44"/>
                      <a:pt x="0" y="44"/>
                      <a:pt x="0" y="44"/>
                    </a:cubicBezTo>
                    <a:cubicBezTo>
                      <a:pt x="5" y="44"/>
                      <a:pt x="5" y="44"/>
                      <a:pt x="5" y="44"/>
                    </a:cubicBezTo>
                    <a:cubicBezTo>
                      <a:pt x="6" y="44"/>
                      <a:pt x="7" y="45"/>
                      <a:pt x="9" y="47"/>
                    </a:cubicBezTo>
                    <a:cubicBezTo>
                      <a:pt x="10" y="50"/>
                      <a:pt x="12" y="54"/>
                      <a:pt x="15" y="60"/>
                    </a:cubicBezTo>
                    <a:cubicBezTo>
                      <a:pt x="16" y="63"/>
                      <a:pt x="16" y="63"/>
                      <a:pt x="16" y="63"/>
                    </a:cubicBezTo>
                    <a:cubicBezTo>
                      <a:pt x="17" y="66"/>
                      <a:pt x="18" y="67"/>
                      <a:pt x="18" y="68"/>
                    </a:cubicBezTo>
                    <a:cubicBezTo>
                      <a:pt x="19" y="72"/>
                      <a:pt x="19" y="72"/>
                      <a:pt x="19" y="72"/>
                    </a:cubicBezTo>
                    <a:cubicBezTo>
                      <a:pt x="21" y="69"/>
                      <a:pt x="21" y="69"/>
                      <a:pt x="21" y="69"/>
                    </a:cubicBezTo>
                    <a:cubicBezTo>
                      <a:pt x="23" y="68"/>
                      <a:pt x="24" y="67"/>
                      <a:pt x="26" y="66"/>
                    </a:cubicBezTo>
                    <a:cubicBezTo>
                      <a:pt x="29" y="64"/>
                      <a:pt x="29" y="64"/>
                      <a:pt x="29" y="64"/>
                    </a:cubicBezTo>
                    <a:cubicBezTo>
                      <a:pt x="29" y="63"/>
                      <a:pt x="29" y="63"/>
                      <a:pt x="29" y="63"/>
                    </a:cubicBezTo>
                    <a:cubicBezTo>
                      <a:pt x="33" y="53"/>
                      <a:pt x="39" y="43"/>
                      <a:pt x="47" y="33"/>
                    </a:cubicBezTo>
                    <a:cubicBezTo>
                      <a:pt x="55" y="22"/>
                      <a:pt x="64" y="14"/>
                      <a:pt x="73" y="7"/>
                    </a:cubicBezTo>
                    <a:cubicBezTo>
                      <a:pt x="75" y="6"/>
                      <a:pt x="75" y="6"/>
                      <a:pt x="75" y="6"/>
                    </a:cubicBezTo>
                    <a:cubicBezTo>
                      <a:pt x="71" y="0"/>
                      <a:pt x="71" y="0"/>
                      <a:pt x="71" y="0"/>
                    </a:cubicBezTo>
                    <a:cubicBezTo>
                      <a:pt x="70" y="1"/>
                      <a:pt x="70" y="1"/>
                      <a:pt x="70" y="1"/>
                    </a:cubicBezTo>
                    <a:cubicBezTo>
                      <a:pt x="60" y="6"/>
                      <a:pt x="51" y="14"/>
                      <a:pt x="43" y="23"/>
                    </a:cubicBezTo>
                    <a:cubicBezTo>
                      <a:pt x="35" y="31"/>
                      <a:pt x="29" y="40"/>
                      <a:pt x="23" y="49"/>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159" name="Freeform 15"/>
              <p:cNvSpPr>
                <a:spLocks/>
              </p:cNvSpPr>
              <p:nvPr/>
            </p:nvSpPr>
            <p:spPr bwMode="auto">
              <a:xfrm>
                <a:off x="-2774950" y="2032000"/>
                <a:ext cx="644525" cy="222250"/>
              </a:xfrm>
              <a:custGeom>
                <a:avLst/>
                <a:gdLst>
                  <a:gd name="T0" fmla="*/ 137 w 172"/>
                  <a:gd name="T1" fmla="*/ 0 h 59"/>
                  <a:gd name="T2" fmla="*/ 74 w 172"/>
                  <a:gd name="T3" fmla="*/ 0 h 59"/>
                  <a:gd name="T4" fmla="*/ 62 w 172"/>
                  <a:gd name="T5" fmla="*/ 13 h 59"/>
                  <a:gd name="T6" fmla="*/ 60 w 172"/>
                  <a:gd name="T7" fmla="*/ 16 h 59"/>
                  <a:gd name="T8" fmla="*/ 60 w 172"/>
                  <a:gd name="T9" fmla="*/ 53 h 59"/>
                  <a:gd name="T10" fmla="*/ 12 w 172"/>
                  <a:gd name="T11" fmla="*/ 53 h 59"/>
                  <a:gd name="T12" fmla="*/ 12 w 172"/>
                  <a:gd name="T13" fmla="*/ 7 h 59"/>
                  <a:gd name="T14" fmla="*/ 48 w 172"/>
                  <a:gd name="T15" fmla="*/ 7 h 59"/>
                  <a:gd name="T16" fmla="*/ 55 w 172"/>
                  <a:gd name="T17" fmla="*/ 0 h 59"/>
                  <a:gd name="T18" fmla="*/ 55 w 172"/>
                  <a:gd name="T19" fmla="*/ 0 h 59"/>
                  <a:gd name="T20" fmla="*/ 17 w 172"/>
                  <a:gd name="T21" fmla="*/ 0 h 59"/>
                  <a:gd name="T22" fmla="*/ 0 w 172"/>
                  <a:gd name="T23" fmla="*/ 15 h 59"/>
                  <a:gd name="T24" fmla="*/ 0 w 172"/>
                  <a:gd name="T25" fmla="*/ 59 h 59"/>
                  <a:gd name="T26" fmla="*/ 172 w 172"/>
                  <a:gd name="T27" fmla="*/ 59 h 59"/>
                  <a:gd name="T28" fmla="*/ 137 w 172"/>
                  <a:gd name="T2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 h="59">
                    <a:moveTo>
                      <a:pt x="137" y="0"/>
                    </a:moveTo>
                    <a:cubicBezTo>
                      <a:pt x="115" y="0"/>
                      <a:pt x="93" y="0"/>
                      <a:pt x="74" y="0"/>
                    </a:cubicBezTo>
                    <a:cubicBezTo>
                      <a:pt x="62" y="13"/>
                      <a:pt x="62" y="13"/>
                      <a:pt x="62" y="13"/>
                    </a:cubicBezTo>
                    <a:cubicBezTo>
                      <a:pt x="61" y="14"/>
                      <a:pt x="61" y="15"/>
                      <a:pt x="60" y="16"/>
                    </a:cubicBezTo>
                    <a:cubicBezTo>
                      <a:pt x="60" y="22"/>
                      <a:pt x="60" y="33"/>
                      <a:pt x="60" y="53"/>
                    </a:cubicBezTo>
                    <a:cubicBezTo>
                      <a:pt x="60" y="53"/>
                      <a:pt x="60" y="53"/>
                      <a:pt x="12" y="53"/>
                    </a:cubicBezTo>
                    <a:cubicBezTo>
                      <a:pt x="12" y="53"/>
                      <a:pt x="12" y="53"/>
                      <a:pt x="12" y="7"/>
                    </a:cubicBezTo>
                    <a:cubicBezTo>
                      <a:pt x="12" y="7"/>
                      <a:pt x="12" y="7"/>
                      <a:pt x="48" y="7"/>
                    </a:cubicBezTo>
                    <a:cubicBezTo>
                      <a:pt x="50" y="5"/>
                      <a:pt x="53" y="2"/>
                      <a:pt x="55" y="0"/>
                    </a:cubicBezTo>
                    <a:cubicBezTo>
                      <a:pt x="55" y="0"/>
                      <a:pt x="55" y="0"/>
                      <a:pt x="55" y="0"/>
                    </a:cubicBezTo>
                    <a:cubicBezTo>
                      <a:pt x="39" y="0"/>
                      <a:pt x="26" y="0"/>
                      <a:pt x="17" y="0"/>
                    </a:cubicBezTo>
                    <a:cubicBezTo>
                      <a:pt x="7" y="0"/>
                      <a:pt x="0" y="7"/>
                      <a:pt x="0" y="15"/>
                    </a:cubicBezTo>
                    <a:cubicBezTo>
                      <a:pt x="0" y="15"/>
                      <a:pt x="0" y="15"/>
                      <a:pt x="0" y="59"/>
                    </a:cubicBezTo>
                    <a:cubicBezTo>
                      <a:pt x="0" y="59"/>
                      <a:pt x="86" y="59"/>
                      <a:pt x="172" y="59"/>
                    </a:cubicBezTo>
                    <a:cubicBezTo>
                      <a:pt x="166" y="36"/>
                      <a:pt x="154" y="15"/>
                      <a:pt x="137"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160" name="Freeform 16"/>
              <p:cNvSpPr>
                <a:spLocks noEditPoints="1"/>
              </p:cNvSpPr>
              <p:nvPr/>
            </p:nvSpPr>
            <p:spPr bwMode="auto">
              <a:xfrm>
                <a:off x="-2774950" y="2276475"/>
                <a:ext cx="655637" cy="223838"/>
              </a:xfrm>
              <a:custGeom>
                <a:avLst/>
                <a:gdLst>
                  <a:gd name="T0" fmla="*/ 173 w 175"/>
                  <a:gd name="T1" fmla="*/ 0 h 60"/>
                  <a:gd name="T2" fmla="*/ 0 w 175"/>
                  <a:gd name="T3" fmla="*/ 0 h 60"/>
                  <a:gd name="T4" fmla="*/ 0 w 175"/>
                  <a:gd name="T5" fmla="*/ 60 h 60"/>
                  <a:gd name="T6" fmla="*/ 169 w 175"/>
                  <a:gd name="T7" fmla="*/ 60 h 60"/>
                  <a:gd name="T8" fmla="*/ 175 w 175"/>
                  <a:gd name="T9" fmla="*/ 22 h 60"/>
                  <a:gd name="T10" fmla="*/ 173 w 175"/>
                  <a:gd name="T11" fmla="*/ 0 h 60"/>
                  <a:gd name="T12" fmla="*/ 60 w 175"/>
                  <a:gd name="T13" fmla="*/ 53 h 60"/>
                  <a:gd name="T14" fmla="*/ 12 w 175"/>
                  <a:gd name="T15" fmla="*/ 53 h 60"/>
                  <a:gd name="T16" fmla="*/ 12 w 175"/>
                  <a:gd name="T17" fmla="*/ 8 h 60"/>
                  <a:gd name="T18" fmla="*/ 60 w 175"/>
                  <a:gd name="T19" fmla="*/ 8 h 60"/>
                  <a:gd name="T20" fmla="*/ 60 w 175"/>
                  <a:gd name="T21"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60">
                    <a:moveTo>
                      <a:pt x="173" y="0"/>
                    </a:moveTo>
                    <a:cubicBezTo>
                      <a:pt x="0" y="0"/>
                      <a:pt x="0" y="0"/>
                      <a:pt x="0" y="0"/>
                    </a:cubicBezTo>
                    <a:cubicBezTo>
                      <a:pt x="0" y="0"/>
                      <a:pt x="0" y="16"/>
                      <a:pt x="0" y="60"/>
                    </a:cubicBezTo>
                    <a:cubicBezTo>
                      <a:pt x="0" y="60"/>
                      <a:pt x="85" y="60"/>
                      <a:pt x="169" y="60"/>
                    </a:cubicBezTo>
                    <a:cubicBezTo>
                      <a:pt x="173" y="48"/>
                      <a:pt x="175" y="35"/>
                      <a:pt x="175" y="22"/>
                    </a:cubicBezTo>
                    <a:cubicBezTo>
                      <a:pt x="175" y="15"/>
                      <a:pt x="175" y="7"/>
                      <a:pt x="173" y="0"/>
                    </a:cubicBezTo>
                    <a:close/>
                    <a:moveTo>
                      <a:pt x="60" y="53"/>
                    </a:moveTo>
                    <a:cubicBezTo>
                      <a:pt x="60" y="53"/>
                      <a:pt x="60" y="53"/>
                      <a:pt x="12" y="53"/>
                    </a:cubicBezTo>
                    <a:cubicBezTo>
                      <a:pt x="12" y="53"/>
                      <a:pt x="12" y="53"/>
                      <a:pt x="12" y="8"/>
                    </a:cubicBezTo>
                    <a:cubicBezTo>
                      <a:pt x="12" y="8"/>
                      <a:pt x="12" y="8"/>
                      <a:pt x="60" y="8"/>
                    </a:cubicBezTo>
                    <a:cubicBezTo>
                      <a:pt x="60" y="8"/>
                      <a:pt x="60" y="8"/>
                      <a:pt x="60" y="53"/>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161" name="Freeform 17"/>
              <p:cNvSpPr>
                <a:spLocks noEditPoints="1"/>
              </p:cNvSpPr>
              <p:nvPr/>
            </p:nvSpPr>
            <p:spPr bwMode="auto">
              <a:xfrm>
                <a:off x="-2774950" y="2530475"/>
                <a:ext cx="622300" cy="225425"/>
              </a:xfrm>
              <a:custGeom>
                <a:avLst/>
                <a:gdLst>
                  <a:gd name="T0" fmla="*/ 0 w 166"/>
                  <a:gd name="T1" fmla="*/ 44 h 60"/>
                  <a:gd name="T2" fmla="*/ 17 w 166"/>
                  <a:gd name="T3" fmla="*/ 60 h 60"/>
                  <a:gd name="T4" fmla="*/ 112 w 166"/>
                  <a:gd name="T5" fmla="*/ 60 h 60"/>
                  <a:gd name="T6" fmla="*/ 166 w 166"/>
                  <a:gd name="T7" fmla="*/ 0 h 60"/>
                  <a:gd name="T8" fmla="*/ 0 w 166"/>
                  <a:gd name="T9" fmla="*/ 0 h 60"/>
                  <a:gd name="T10" fmla="*/ 0 w 166"/>
                  <a:gd name="T11" fmla="*/ 44 h 60"/>
                  <a:gd name="T12" fmla="*/ 12 w 166"/>
                  <a:gd name="T13" fmla="*/ 7 h 60"/>
                  <a:gd name="T14" fmla="*/ 60 w 166"/>
                  <a:gd name="T15" fmla="*/ 7 h 60"/>
                  <a:gd name="T16" fmla="*/ 60 w 166"/>
                  <a:gd name="T17" fmla="*/ 52 h 60"/>
                  <a:gd name="T18" fmla="*/ 12 w 166"/>
                  <a:gd name="T19" fmla="*/ 52 h 60"/>
                  <a:gd name="T20" fmla="*/ 12 w 166"/>
                  <a:gd name="T21" fmla="*/ 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60">
                    <a:moveTo>
                      <a:pt x="0" y="44"/>
                    </a:moveTo>
                    <a:cubicBezTo>
                      <a:pt x="0" y="52"/>
                      <a:pt x="7" y="60"/>
                      <a:pt x="17" y="60"/>
                    </a:cubicBezTo>
                    <a:cubicBezTo>
                      <a:pt x="35" y="60"/>
                      <a:pt x="71" y="60"/>
                      <a:pt x="112" y="60"/>
                    </a:cubicBezTo>
                    <a:cubicBezTo>
                      <a:pt x="136" y="47"/>
                      <a:pt x="156" y="26"/>
                      <a:pt x="166" y="0"/>
                    </a:cubicBezTo>
                    <a:cubicBezTo>
                      <a:pt x="83" y="0"/>
                      <a:pt x="0" y="0"/>
                      <a:pt x="0" y="0"/>
                    </a:cubicBezTo>
                    <a:cubicBezTo>
                      <a:pt x="0" y="44"/>
                      <a:pt x="0" y="44"/>
                      <a:pt x="0" y="44"/>
                    </a:cubicBezTo>
                    <a:close/>
                    <a:moveTo>
                      <a:pt x="12" y="7"/>
                    </a:moveTo>
                    <a:cubicBezTo>
                      <a:pt x="60" y="7"/>
                      <a:pt x="60" y="7"/>
                      <a:pt x="60" y="7"/>
                    </a:cubicBezTo>
                    <a:cubicBezTo>
                      <a:pt x="60" y="52"/>
                      <a:pt x="60" y="52"/>
                      <a:pt x="60" y="52"/>
                    </a:cubicBezTo>
                    <a:cubicBezTo>
                      <a:pt x="12" y="52"/>
                      <a:pt x="12" y="52"/>
                      <a:pt x="12" y="52"/>
                    </a:cubicBezTo>
                    <a:cubicBezTo>
                      <a:pt x="12" y="7"/>
                      <a:pt x="12" y="7"/>
                      <a:pt x="12" y="7"/>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grpSp>
      </p:grpSp>
      <p:cxnSp>
        <p:nvCxnSpPr>
          <p:cNvPr id="162" name="直線コネクタ 161"/>
          <p:cNvCxnSpPr>
            <a:stCxn id="94" idx="4"/>
            <a:endCxn id="74" idx="0"/>
          </p:cNvCxnSpPr>
          <p:nvPr/>
        </p:nvCxnSpPr>
        <p:spPr>
          <a:xfrm>
            <a:off x="3089797" y="3962735"/>
            <a:ext cx="363659" cy="143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a:stCxn id="95" idx="5"/>
            <a:endCxn id="74" idx="1"/>
          </p:cNvCxnSpPr>
          <p:nvPr/>
        </p:nvCxnSpPr>
        <p:spPr>
          <a:xfrm>
            <a:off x="2626438" y="3907497"/>
            <a:ext cx="690415" cy="255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a:stCxn id="94" idx="3"/>
            <a:endCxn id="133" idx="7"/>
          </p:cNvCxnSpPr>
          <p:nvPr/>
        </p:nvCxnSpPr>
        <p:spPr>
          <a:xfrm flipH="1">
            <a:off x="2629363" y="3907497"/>
            <a:ext cx="326927" cy="255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a:stCxn id="97" idx="4"/>
            <a:endCxn id="148" idx="1"/>
          </p:cNvCxnSpPr>
          <p:nvPr/>
        </p:nvCxnSpPr>
        <p:spPr>
          <a:xfrm>
            <a:off x="1299199" y="3962735"/>
            <a:ext cx="96263" cy="200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a:stCxn id="96" idx="3"/>
            <a:endCxn id="148" idx="0"/>
          </p:cNvCxnSpPr>
          <p:nvPr/>
        </p:nvCxnSpPr>
        <p:spPr>
          <a:xfrm flipH="1">
            <a:off x="1532065" y="3907497"/>
            <a:ext cx="230493" cy="1986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p:cNvCxnSpPr>
            <a:stCxn id="95" idx="4"/>
            <a:endCxn id="133" idx="0"/>
          </p:cNvCxnSpPr>
          <p:nvPr/>
        </p:nvCxnSpPr>
        <p:spPr>
          <a:xfrm flipH="1">
            <a:off x="2492761" y="3962735"/>
            <a:ext cx="170" cy="143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a:stCxn id="98" idx="3"/>
            <a:endCxn id="74" idx="7"/>
          </p:cNvCxnSpPr>
          <p:nvPr/>
        </p:nvCxnSpPr>
        <p:spPr>
          <a:xfrm>
            <a:off x="3553157" y="3907497"/>
            <a:ext cx="36901" cy="255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直線コネクタ 222"/>
          <p:cNvCxnSpPr>
            <a:stCxn id="96" idx="5"/>
            <a:endCxn id="133" idx="1"/>
          </p:cNvCxnSpPr>
          <p:nvPr/>
        </p:nvCxnSpPr>
        <p:spPr>
          <a:xfrm>
            <a:off x="2029572" y="3907497"/>
            <a:ext cx="326586" cy="255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直線コネクタ 225"/>
          <p:cNvCxnSpPr>
            <a:stCxn id="97" idx="5"/>
            <a:endCxn id="133" idx="2"/>
          </p:cNvCxnSpPr>
          <p:nvPr/>
        </p:nvCxnSpPr>
        <p:spPr>
          <a:xfrm>
            <a:off x="1432706" y="3907497"/>
            <a:ext cx="866869" cy="391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022593" y="3855118"/>
            <a:ext cx="2985651" cy="584775"/>
          </a:xfrm>
          <a:prstGeom prst="rect">
            <a:avLst/>
          </a:prstGeom>
          <a:solidFill>
            <a:schemeClr val="tx1"/>
          </a:solidFill>
          <a:ln w="12700">
            <a:solidFill>
              <a:schemeClr val="bg1"/>
            </a:solidFill>
          </a:ln>
        </p:spPr>
        <p:txBody>
          <a:bodyPr wrap="square" rtlCol="0">
            <a:spAutoFit/>
          </a:bodyPr>
          <a:lstStyle/>
          <a:p>
            <a:pPr algn="ctr"/>
            <a:r>
              <a:rPr kumimoji="1" lang="ja-JP" altLang="en-US" sz="1600" dirty="0" smtClean="0">
                <a:solidFill>
                  <a:schemeClr val="bg1"/>
                </a:solidFill>
              </a:rPr>
              <a:t>複雑な組み合わせを考えるか利用に制限をかす必要がある</a:t>
            </a:r>
            <a:endParaRPr kumimoji="1" lang="en-US" altLang="ja-JP" sz="1600" dirty="0" smtClean="0">
              <a:solidFill>
                <a:schemeClr val="bg1"/>
              </a:solidFill>
            </a:endParaRPr>
          </a:p>
        </p:txBody>
      </p:sp>
    </p:spTree>
    <p:extLst>
      <p:ext uri="{BB962C8B-B14F-4D97-AF65-F5344CB8AC3E}">
        <p14:creationId xmlns:p14="http://schemas.microsoft.com/office/powerpoint/2010/main" val="38595558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ネットワークの利用状況</a:t>
            </a:r>
            <a:endParaRPr kumimoji="1" lang="ja-JP" altLang="en-US"/>
          </a:p>
        </p:txBody>
      </p:sp>
      <p:sp>
        <p:nvSpPr>
          <p:cNvPr id="3" name="正方形/長方形 2"/>
          <p:cNvSpPr/>
          <p:nvPr/>
        </p:nvSpPr>
        <p:spPr>
          <a:xfrm>
            <a:off x="5902377" y="1073150"/>
            <a:ext cx="1803526" cy="274638"/>
          </a:xfrm>
          <a:prstGeom prst="rect">
            <a:avLst/>
          </a:prstGeom>
          <a:solidFill>
            <a:schemeClr val="bg2"/>
          </a:solidFill>
        </p:spPr>
        <p:txBody>
          <a:bodyPr wrap="square" anchor="ctr">
            <a:noAutofit/>
          </a:bodyPr>
          <a:lstStyle/>
          <a:p>
            <a:pPr algn="ctr"/>
            <a:r>
              <a:rPr lang="ja-JP" altLang="en-US" dirty="0" smtClean="0">
                <a:solidFill>
                  <a:schemeClr val="bg1"/>
                </a:solidFill>
              </a:rPr>
              <a:t>解決方法</a:t>
            </a:r>
            <a:endParaRPr lang="ja-JP" altLang="en-US" dirty="0">
              <a:solidFill>
                <a:schemeClr val="bg1"/>
              </a:solidFill>
            </a:endParaRPr>
          </a:p>
        </p:txBody>
      </p:sp>
      <p:sp>
        <p:nvSpPr>
          <p:cNvPr id="4" name="正方形/長方形 3"/>
          <p:cNvSpPr/>
          <p:nvPr/>
        </p:nvSpPr>
        <p:spPr>
          <a:xfrm>
            <a:off x="1563932" y="1073150"/>
            <a:ext cx="1803526" cy="274638"/>
          </a:xfrm>
          <a:prstGeom prst="rect">
            <a:avLst/>
          </a:prstGeom>
          <a:solidFill>
            <a:schemeClr val="tx1"/>
          </a:solidFill>
        </p:spPr>
        <p:txBody>
          <a:bodyPr wrap="square" anchor="ctr">
            <a:noAutofit/>
          </a:bodyPr>
          <a:lstStyle/>
          <a:p>
            <a:pPr algn="ctr"/>
            <a:r>
              <a:rPr lang="ja-JP" altLang="en-US" smtClean="0">
                <a:solidFill>
                  <a:schemeClr val="bg1"/>
                </a:solidFill>
              </a:rPr>
              <a:t>課題</a:t>
            </a:r>
            <a:endParaRPr lang="ja-JP" altLang="en-US">
              <a:solidFill>
                <a:schemeClr val="bg1"/>
              </a:solidFill>
            </a:endParaRPr>
          </a:p>
        </p:txBody>
      </p:sp>
      <p:sp>
        <p:nvSpPr>
          <p:cNvPr id="5" name="テキスト ボックス 4"/>
          <p:cNvSpPr txBox="1"/>
          <p:nvPr/>
        </p:nvSpPr>
        <p:spPr>
          <a:xfrm>
            <a:off x="431799" y="1772354"/>
            <a:ext cx="3926835" cy="1015663"/>
          </a:xfrm>
          <a:prstGeom prst="rect">
            <a:avLst/>
          </a:prstGeom>
          <a:noFill/>
        </p:spPr>
        <p:txBody>
          <a:bodyPr wrap="square" rtlCol="0">
            <a:spAutoFit/>
          </a:bodyPr>
          <a:lstStyle/>
          <a:p>
            <a:pPr marL="171450" lvl="2" indent="-171450" defTabSz="198835">
              <a:buFont typeface="Arial" panose="020B0604020202020204" pitchFamily="34" charset="0"/>
              <a:buChar char="•"/>
            </a:pPr>
            <a:r>
              <a:rPr kumimoji="1" lang="ja-JP" altLang="en-US" sz="1200"/>
              <a:t>普段の通信が分からないと</a:t>
            </a:r>
            <a:r>
              <a:rPr kumimoji="1" lang="ja-JP" altLang="en-US" sz="1200" smtClean="0"/>
              <a:t>、今</a:t>
            </a:r>
            <a:r>
              <a:rPr kumimoji="1" lang="ja-JP" altLang="en-US" sz="1200"/>
              <a:t>正常な流量か不明</a:t>
            </a:r>
            <a:endParaRPr kumimoji="1" lang="en-US" altLang="ja-JP" sz="1200"/>
          </a:p>
          <a:p>
            <a:pPr marL="171450" indent="-171450">
              <a:buFont typeface="Arial" panose="020B0604020202020204" pitchFamily="34" charset="0"/>
              <a:buChar char="•"/>
            </a:pPr>
            <a:r>
              <a:rPr kumimoji="1" lang="ja-JP" altLang="en-US" sz="1200"/>
              <a:t>トラブルが発生して</a:t>
            </a:r>
            <a:r>
              <a:rPr kumimoji="1" lang="ja-JP" altLang="en-US" sz="1200" smtClean="0"/>
              <a:t>も問題</a:t>
            </a:r>
            <a:r>
              <a:rPr kumimoji="1" lang="ja-JP" altLang="en-US" sz="1200"/>
              <a:t>把握に時間がかかる</a:t>
            </a:r>
            <a:endParaRPr kumimoji="1" lang="en-US" altLang="ja-JP" sz="1200"/>
          </a:p>
          <a:p>
            <a:pPr marL="171450" indent="-171450">
              <a:buFont typeface="Arial" panose="020B0604020202020204" pitchFamily="34" charset="0"/>
              <a:buChar char="•"/>
            </a:pPr>
            <a:r>
              <a:rPr kumimoji="1" lang="ja-JP" altLang="en-US" sz="1200">
                <a:latin typeface="+mn-ea"/>
              </a:rPr>
              <a:t>簡単で広域</a:t>
            </a:r>
            <a:r>
              <a:rPr kumimoji="1" lang="ja-JP" altLang="en-US" sz="1200" smtClean="0">
                <a:latin typeface="+mn-ea"/>
              </a:rPr>
              <a:t>に監視</a:t>
            </a:r>
            <a:r>
              <a:rPr kumimoji="1" lang="ja-JP" altLang="en-US" sz="1200">
                <a:latin typeface="+mn-ea"/>
              </a:rPr>
              <a:t>できる術は無いか</a:t>
            </a:r>
            <a:r>
              <a:rPr kumimoji="1" lang="en-US" altLang="ja-JP" sz="1200">
                <a:latin typeface="+mn-ea"/>
              </a:rPr>
              <a:t>?</a:t>
            </a:r>
            <a:endParaRPr kumimoji="1" lang="ja-JP" altLang="en-US" sz="1200">
              <a:latin typeface="+mn-ea"/>
            </a:endParaRPr>
          </a:p>
          <a:p>
            <a:pPr marL="171450" indent="-171450">
              <a:buFont typeface="Arial" panose="020B0604020202020204" pitchFamily="34" charset="0"/>
              <a:buChar char="•"/>
            </a:pPr>
            <a:endParaRPr kumimoji="1" lang="ja-JP" altLang="en-US" sz="1200" smtClean="0"/>
          </a:p>
          <a:p>
            <a:pPr marL="171450" indent="-171450">
              <a:buFont typeface="Arial" panose="020B0604020202020204" pitchFamily="34" charset="0"/>
              <a:buChar char="•"/>
            </a:pPr>
            <a:endParaRPr kumimoji="1" lang="ja-JP" altLang="en-US" sz="1200" dirty="0"/>
          </a:p>
        </p:txBody>
      </p:sp>
      <p:sp>
        <p:nvSpPr>
          <p:cNvPr id="6" name="テキスト ボックス 5"/>
          <p:cNvSpPr txBox="1"/>
          <p:nvPr/>
        </p:nvSpPr>
        <p:spPr>
          <a:xfrm>
            <a:off x="4733458" y="1772354"/>
            <a:ext cx="4034099" cy="609398"/>
          </a:xfrm>
          <a:prstGeom prst="rect">
            <a:avLst/>
          </a:prstGeom>
          <a:noFill/>
        </p:spPr>
        <p:txBody>
          <a:bodyPr wrap="square" rtlCol="0">
            <a:spAutoFit/>
          </a:bodyPr>
          <a:lstStyle/>
          <a:p>
            <a:pPr marL="214313" indent="-214313" eaLnBrk="0" fontAlgn="auto" hangingPunct="0">
              <a:lnSpc>
                <a:spcPct val="90000"/>
              </a:lnSpc>
              <a:spcBef>
                <a:spcPct val="30000"/>
              </a:spcBef>
              <a:spcAft>
                <a:spcPts val="0"/>
              </a:spcAft>
              <a:buFont typeface="Arial" panose="020B0604020202020204" pitchFamily="34" charset="0"/>
              <a:buChar char="•"/>
              <a:defRPr/>
            </a:pPr>
            <a:r>
              <a:rPr kumimoji="1" lang="ja-JP" altLang="en-US" sz="1200" dirty="0">
                <a:latin typeface="+mn-ea"/>
              </a:rPr>
              <a:t>無線を禁止するだけでなく</a:t>
            </a:r>
            <a:r>
              <a:rPr kumimoji="1" lang="ja-JP" altLang="en-US" sz="1200" dirty="0" smtClean="0">
                <a:latin typeface="+mn-ea"/>
              </a:rPr>
              <a:t>、不適切な通信が使用されていない</a:t>
            </a:r>
            <a:r>
              <a:rPr kumimoji="1" lang="ja-JP" altLang="en-US" sz="1200" dirty="0">
                <a:latin typeface="+mn-ea"/>
              </a:rPr>
              <a:t>か</a:t>
            </a:r>
            <a:r>
              <a:rPr kumimoji="1" lang="ja-JP" altLang="en-US" sz="1200" dirty="0" smtClean="0">
                <a:latin typeface="+mn-ea"/>
              </a:rPr>
              <a:t>チェックが必要</a:t>
            </a:r>
            <a:endParaRPr kumimoji="1" lang="en-US" altLang="ja-JP" sz="1200" dirty="0" smtClean="0">
              <a:latin typeface="+mn-ea"/>
            </a:endParaRPr>
          </a:p>
          <a:p>
            <a:pPr marL="171450" lvl="4" indent="-171450">
              <a:buFont typeface="Arial" panose="020B0604020202020204" pitchFamily="34" charset="0"/>
              <a:buChar char="•"/>
            </a:pPr>
            <a:endParaRPr kumimoji="1" lang="ja-JP" altLang="en-US" sz="1200" dirty="0"/>
          </a:p>
        </p:txBody>
      </p:sp>
      <p:sp>
        <p:nvSpPr>
          <p:cNvPr id="7" name="テキスト ボックス 6"/>
          <p:cNvSpPr txBox="1"/>
          <p:nvPr/>
        </p:nvSpPr>
        <p:spPr>
          <a:xfrm>
            <a:off x="636072" y="1347294"/>
            <a:ext cx="3750094" cy="369332"/>
          </a:xfrm>
          <a:prstGeom prst="rect">
            <a:avLst/>
          </a:prstGeom>
          <a:noFill/>
        </p:spPr>
        <p:txBody>
          <a:bodyPr wrap="square" rtlCol="0">
            <a:spAutoFit/>
          </a:bodyPr>
          <a:lstStyle/>
          <a:p>
            <a:pPr algn="ctr"/>
            <a:r>
              <a:rPr kumimoji="1" lang="ja-JP" altLang="en-US" dirty="0" smtClean="0">
                <a:latin typeface="+mn-ea"/>
              </a:rPr>
              <a:t>不正利用</a:t>
            </a:r>
            <a:r>
              <a:rPr kumimoji="1" lang="ja-JP" altLang="en-US" dirty="0">
                <a:latin typeface="+mn-ea"/>
              </a:rPr>
              <a:t>は</a:t>
            </a:r>
            <a:r>
              <a:rPr kumimoji="1" lang="ja-JP" altLang="en-US" dirty="0" smtClean="0">
                <a:latin typeface="+mn-ea"/>
              </a:rPr>
              <a:t>ないか判断できるか</a:t>
            </a:r>
            <a:r>
              <a:rPr kumimoji="1" lang="en-US" altLang="ja-JP" dirty="0" smtClean="0">
                <a:latin typeface="+mn-ea"/>
              </a:rPr>
              <a:t>?</a:t>
            </a:r>
            <a:endParaRPr kumimoji="1" lang="ja-JP" altLang="en-US" dirty="0">
              <a:latin typeface="+mn-ea"/>
            </a:endParaRPr>
          </a:p>
        </p:txBody>
      </p:sp>
      <p:sp>
        <p:nvSpPr>
          <p:cNvPr id="8" name="テキスト ボックス 7"/>
          <p:cNvSpPr txBox="1"/>
          <p:nvPr/>
        </p:nvSpPr>
        <p:spPr>
          <a:xfrm>
            <a:off x="4929093" y="1347294"/>
            <a:ext cx="3750094" cy="369332"/>
          </a:xfrm>
          <a:prstGeom prst="rect">
            <a:avLst/>
          </a:prstGeom>
          <a:noFill/>
        </p:spPr>
        <p:txBody>
          <a:bodyPr wrap="square" rtlCol="0">
            <a:spAutoFit/>
          </a:bodyPr>
          <a:lstStyle/>
          <a:p>
            <a:pPr algn="ctr"/>
            <a:r>
              <a:rPr lang="ja-JP" altLang="en-US" dirty="0">
                <a:solidFill>
                  <a:schemeClr val="bg2"/>
                </a:solidFill>
              </a:rPr>
              <a:t>通信の可視化</a:t>
            </a:r>
          </a:p>
        </p:txBody>
      </p:sp>
      <p:pic>
        <p:nvPicPr>
          <p:cNvPr id="36" name="Picture 34"/>
          <p:cNvPicPr>
            <a:picLocks noChangeAspect="1"/>
          </p:cNvPicPr>
          <p:nvPr/>
        </p:nvPicPr>
        <p:blipFill>
          <a:blip r:embed="rId2"/>
          <a:srcRect/>
          <a:stretch>
            <a:fillRect/>
          </a:stretch>
        </p:blipFill>
        <p:spPr bwMode="auto">
          <a:xfrm>
            <a:off x="1750376" y="3365500"/>
            <a:ext cx="965958" cy="1054649"/>
          </a:xfrm>
          <a:prstGeom prst="rect">
            <a:avLst/>
          </a:prstGeom>
          <a:noFill/>
          <a:ln w="9525">
            <a:noFill/>
            <a:miter lim="800000"/>
            <a:headEnd/>
            <a:tailEnd/>
          </a:ln>
        </p:spPr>
      </p:pic>
      <p:sp>
        <p:nvSpPr>
          <p:cNvPr id="37" name="角丸四角形吹き出し 36"/>
          <p:cNvSpPr/>
          <p:nvPr/>
        </p:nvSpPr>
        <p:spPr>
          <a:xfrm>
            <a:off x="2882346" y="3094555"/>
            <a:ext cx="970224" cy="439097"/>
          </a:xfrm>
          <a:prstGeom prst="wedgeRoundRectCallout">
            <a:avLst>
              <a:gd name="adj1" fmla="val -70397"/>
              <a:gd name="adj2" fmla="val 63199"/>
              <a:gd name="adj3" fmla="val 16667"/>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a:solidFill>
                  <a:schemeClr val="tx1"/>
                </a:solidFill>
              </a:rPr>
              <a:t>時々遅くなる時がある</a:t>
            </a:r>
            <a:endParaRPr kumimoji="1" lang="ja-JP" altLang="en-US" sz="900" dirty="0">
              <a:solidFill>
                <a:schemeClr val="tx1"/>
              </a:solidFill>
            </a:endParaRPr>
          </a:p>
        </p:txBody>
      </p:sp>
      <p:sp>
        <p:nvSpPr>
          <p:cNvPr id="38" name="角丸四角形吹き出し 37"/>
          <p:cNvSpPr/>
          <p:nvPr/>
        </p:nvSpPr>
        <p:spPr>
          <a:xfrm>
            <a:off x="929854" y="3094343"/>
            <a:ext cx="856913" cy="439097"/>
          </a:xfrm>
          <a:prstGeom prst="wedgeRoundRectCallout">
            <a:avLst>
              <a:gd name="adj1" fmla="val 55274"/>
              <a:gd name="adj2" fmla="val 67230"/>
              <a:gd name="adj3" fmla="val 16667"/>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a:solidFill>
                  <a:schemeClr val="tx1"/>
                </a:solidFill>
              </a:rPr>
              <a:t>動画をこっそり見よう</a:t>
            </a:r>
            <a:endParaRPr kumimoji="1" lang="ja-JP" altLang="en-US" sz="900" dirty="0">
              <a:solidFill>
                <a:schemeClr val="tx1"/>
              </a:solidFill>
            </a:endParaRPr>
          </a:p>
        </p:txBody>
      </p:sp>
      <p:sp>
        <p:nvSpPr>
          <p:cNvPr id="39" name="角丸四角形吹き出し 38"/>
          <p:cNvSpPr/>
          <p:nvPr/>
        </p:nvSpPr>
        <p:spPr>
          <a:xfrm>
            <a:off x="966245" y="3919972"/>
            <a:ext cx="999940" cy="567278"/>
          </a:xfrm>
          <a:prstGeom prst="wedgeRoundRectCallout">
            <a:avLst>
              <a:gd name="adj1" fmla="val 77654"/>
              <a:gd name="adj2" fmla="val -61690"/>
              <a:gd name="adj3" fmla="val 16667"/>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rPr>
              <a:t>現状通信に問題があるか分からない</a:t>
            </a:r>
          </a:p>
        </p:txBody>
      </p:sp>
      <p:sp>
        <p:nvSpPr>
          <p:cNvPr id="40" name="角丸四角形吹き出し 39"/>
          <p:cNvSpPr/>
          <p:nvPr/>
        </p:nvSpPr>
        <p:spPr>
          <a:xfrm>
            <a:off x="2724884" y="3932079"/>
            <a:ext cx="1032627" cy="543064"/>
          </a:xfrm>
          <a:prstGeom prst="wedgeRoundRectCallout">
            <a:avLst>
              <a:gd name="adj1" fmla="val -88396"/>
              <a:gd name="adj2" fmla="val -65903"/>
              <a:gd name="adj3" fmla="val 16667"/>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rPr>
              <a:t>何がどれくらい帯域を使用しているか不明</a:t>
            </a:r>
          </a:p>
        </p:txBody>
      </p:sp>
      <p:sp>
        <p:nvSpPr>
          <p:cNvPr id="41" name="Content Placeholder 11"/>
          <p:cNvSpPr txBox="1">
            <a:spLocks/>
          </p:cNvSpPr>
          <p:nvPr/>
        </p:nvSpPr>
        <p:spPr>
          <a:xfrm>
            <a:off x="4482615" y="3653784"/>
            <a:ext cx="4302610" cy="925868"/>
          </a:xfrm>
          <a:prstGeom prst="rect">
            <a:avLst/>
          </a:prstGeom>
        </p:spPr>
        <p:txBody>
          <a:bodyPr>
            <a:noAutofit/>
          </a:bodyPr>
          <a:lstStyle/>
          <a:p>
            <a:pPr indent="-178308" defTabSz="685800">
              <a:spcBef>
                <a:spcPts val="0"/>
              </a:spcBef>
              <a:buClr>
                <a:srgbClr val="FFFFFF"/>
              </a:buClr>
              <a:defRPr/>
            </a:pPr>
            <a:r>
              <a:rPr lang="en-US" altLang="ja-JP" sz="1600" b="1" dirty="0" err="1" smtClean="0">
                <a:solidFill>
                  <a:schemeClr val="bg2"/>
                </a:solidFill>
              </a:rPr>
              <a:t>NetFlow</a:t>
            </a:r>
            <a:endParaRPr lang="en-US" altLang="ja-JP" sz="1600" b="1" dirty="0">
              <a:solidFill>
                <a:schemeClr val="bg2"/>
              </a:solidFill>
            </a:endParaRPr>
          </a:p>
          <a:p>
            <a:pPr indent="-178308" defTabSz="685800">
              <a:spcBef>
                <a:spcPts val="0"/>
              </a:spcBef>
              <a:buClr>
                <a:srgbClr val="FFFFFF"/>
              </a:buClr>
              <a:defRPr/>
            </a:pPr>
            <a:r>
              <a:rPr lang="ja-JP" altLang="en-US" sz="1200" dirty="0" smtClean="0">
                <a:latin typeface="+mn-ea"/>
              </a:rPr>
              <a:t>いつ</a:t>
            </a:r>
            <a:r>
              <a:rPr lang="ja-JP" altLang="en-US" sz="1200" dirty="0">
                <a:latin typeface="+mn-ea"/>
              </a:rPr>
              <a:t>、誰が、どこから 、どこへ、何のサービスを利用したか、情報を収集し通信の傾向の可視化を行うことで、現状の問題点、今後の対策、異常の兆候を把握できます。</a:t>
            </a:r>
            <a:endParaRPr lang="en-US" altLang="ja-JP" sz="1200" dirty="0">
              <a:latin typeface="+mn-ea"/>
            </a:endParaRPr>
          </a:p>
        </p:txBody>
      </p:sp>
      <p:pic>
        <p:nvPicPr>
          <p:cNvPr id="42" name="Picture 1"/>
          <p:cNvPicPr>
            <a:picLocks noChangeAspect="1"/>
          </p:cNvPicPr>
          <p:nvPr/>
        </p:nvPicPr>
        <p:blipFill>
          <a:blip r:embed="rId3"/>
          <a:stretch>
            <a:fillRect/>
          </a:stretch>
        </p:blipFill>
        <p:spPr>
          <a:xfrm>
            <a:off x="6040187" y="2280185"/>
            <a:ext cx="2369505" cy="1356613"/>
          </a:xfrm>
          <a:prstGeom prst="rect">
            <a:avLst/>
          </a:prstGeom>
        </p:spPr>
      </p:pic>
      <p:cxnSp>
        <p:nvCxnSpPr>
          <p:cNvPr id="48" name="直線矢印コネクタ 47"/>
          <p:cNvCxnSpPr/>
          <p:nvPr/>
        </p:nvCxnSpPr>
        <p:spPr>
          <a:xfrm>
            <a:off x="4877503" y="2430566"/>
            <a:ext cx="912084" cy="31282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V="1">
            <a:off x="4733458" y="2916106"/>
            <a:ext cx="1056129" cy="0"/>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V="1">
            <a:off x="5117262" y="3088820"/>
            <a:ext cx="672325" cy="308913"/>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4997944" y="2257853"/>
            <a:ext cx="904433" cy="276999"/>
          </a:xfrm>
          <a:prstGeom prst="rect">
            <a:avLst/>
          </a:prstGeom>
          <a:noFill/>
        </p:spPr>
        <p:txBody>
          <a:bodyPr wrap="square" rtlCol="0">
            <a:spAutoFit/>
          </a:bodyPr>
          <a:lstStyle/>
          <a:p>
            <a:r>
              <a:rPr kumimoji="1" lang="ja-JP" altLang="en-US" sz="1200" dirty="0" smtClean="0"/>
              <a:t>通信概要</a:t>
            </a:r>
            <a:endParaRPr kumimoji="1" lang="ja-JP" altLang="en-US" sz="1200" dirty="0"/>
          </a:p>
        </p:txBody>
      </p:sp>
      <p:grpSp>
        <p:nvGrpSpPr>
          <p:cNvPr id="24" name="グループ化 23"/>
          <p:cNvGrpSpPr>
            <a:grpSpLocks noChangeAspect="1"/>
          </p:cNvGrpSpPr>
          <p:nvPr/>
        </p:nvGrpSpPr>
        <p:grpSpPr>
          <a:xfrm>
            <a:off x="4162066" y="2669671"/>
            <a:ext cx="502487" cy="502487"/>
            <a:chOff x="2863213" y="1061013"/>
            <a:chExt cx="1263164" cy="1263164"/>
          </a:xfrm>
        </p:grpSpPr>
        <p:sp>
          <p:nvSpPr>
            <p:cNvPr id="25" name="正方形/長方形 24"/>
            <p:cNvSpPr/>
            <p:nvPr/>
          </p:nvSpPr>
          <p:spPr>
            <a:xfrm>
              <a:off x="2863213" y="1061013"/>
              <a:ext cx="1263164" cy="126316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6" name="フリーフォーム 25"/>
            <p:cNvSpPr>
              <a:spLocks noChangeAspect="1"/>
            </p:cNvSpPr>
            <p:nvPr/>
          </p:nvSpPr>
          <p:spPr>
            <a:xfrm flipH="1">
              <a:off x="2925744" y="1123739"/>
              <a:ext cx="1138103" cy="1137712"/>
            </a:xfrm>
            <a:custGeom>
              <a:avLst/>
              <a:gdLst>
                <a:gd name="connsiteX0" fmla="*/ 1077911 w 1440493"/>
                <a:gd name="connsiteY0" fmla="*/ 857701 h 1440000"/>
                <a:gd name="connsiteX1" fmla="*/ 1123195 w 1440493"/>
                <a:gd name="connsiteY1" fmla="*/ 876458 h 1440000"/>
                <a:gd name="connsiteX2" fmla="*/ 1370742 w 1440493"/>
                <a:gd name="connsiteY2" fmla="*/ 1124005 h 1440000"/>
                <a:gd name="connsiteX3" fmla="*/ 1370527 w 1440493"/>
                <a:gd name="connsiteY3" fmla="*/ 1124220 h 1440000"/>
                <a:gd name="connsiteX4" fmla="*/ 1370742 w 1440493"/>
                <a:gd name="connsiteY4" fmla="*/ 1124435 h 1440000"/>
                <a:gd name="connsiteX5" fmla="*/ 1123195 w 1440493"/>
                <a:gd name="connsiteY5" fmla="*/ 1371981 h 1440000"/>
                <a:gd name="connsiteX6" fmla="*/ 1032628 w 1440493"/>
                <a:gd name="connsiteY6" fmla="*/ 1371981 h 1440000"/>
                <a:gd name="connsiteX7" fmla="*/ 1032628 w 1440493"/>
                <a:gd name="connsiteY7" fmla="*/ 1281414 h 1440000"/>
                <a:gd name="connsiteX8" fmla="*/ 1133013 w 1440493"/>
                <a:gd name="connsiteY8" fmla="*/ 1181028 h 1440000"/>
                <a:gd name="connsiteX9" fmla="*/ 688698 w 1440493"/>
                <a:gd name="connsiteY9" fmla="*/ 1181029 h 1440000"/>
                <a:gd name="connsiteX10" fmla="*/ 632918 w 1440493"/>
                <a:gd name="connsiteY10" fmla="*/ 1125248 h 1440000"/>
                <a:gd name="connsiteX11" fmla="*/ 632917 w 1440493"/>
                <a:gd name="connsiteY11" fmla="*/ 1125248 h 1440000"/>
                <a:gd name="connsiteX12" fmla="*/ 688698 w 1440493"/>
                <a:gd name="connsiteY12" fmla="*/ 1069468 h 1440000"/>
                <a:gd name="connsiteX13" fmla="*/ 1135069 w 1440493"/>
                <a:gd name="connsiteY13" fmla="*/ 1069468 h 1440000"/>
                <a:gd name="connsiteX14" fmla="*/ 1032627 w 1440493"/>
                <a:gd name="connsiteY14" fmla="*/ 967026 h 1440000"/>
                <a:gd name="connsiteX15" fmla="*/ 1032627 w 1440493"/>
                <a:gd name="connsiteY15" fmla="*/ 876458 h 1440000"/>
                <a:gd name="connsiteX16" fmla="*/ 1077911 w 1440493"/>
                <a:gd name="connsiteY16" fmla="*/ 857701 h 1440000"/>
                <a:gd name="connsiteX17" fmla="*/ 354457 w 1440493"/>
                <a:gd name="connsiteY17" fmla="*/ 637922 h 1440000"/>
                <a:gd name="connsiteX18" fmla="*/ 399741 w 1440493"/>
                <a:gd name="connsiteY18" fmla="*/ 656679 h 1440000"/>
                <a:gd name="connsiteX19" fmla="*/ 399741 w 1440493"/>
                <a:gd name="connsiteY19" fmla="*/ 747247 h 1440000"/>
                <a:gd name="connsiteX20" fmla="*/ 297299 w 1440493"/>
                <a:gd name="connsiteY20" fmla="*/ 849689 h 1440000"/>
                <a:gd name="connsiteX21" fmla="*/ 743671 w 1440493"/>
                <a:gd name="connsiteY21" fmla="*/ 849689 h 1440000"/>
                <a:gd name="connsiteX22" fmla="*/ 799451 w 1440493"/>
                <a:gd name="connsiteY22" fmla="*/ 905469 h 1440000"/>
                <a:gd name="connsiteX23" fmla="*/ 799451 w 1440493"/>
                <a:gd name="connsiteY23" fmla="*/ 905469 h 1440000"/>
                <a:gd name="connsiteX24" fmla="*/ 743670 w 1440493"/>
                <a:gd name="connsiteY24" fmla="*/ 961250 h 1440000"/>
                <a:gd name="connsiteX25" fmla="*/ 299355 w 1440493"/>
                <a:gd name="connsiteY25" fmla="*/ 961249 h 1440000"/>
                <a:gd name="connsiteX26" fmla="*/ 399741 w 1440493"/>
                <a:gd name="connsiteY26" fmla="*/ 1061635 h 1440000"/>
                <a:gd name="connsiteX27" fmla="*/ 399741 w 1440493"/>
                <a:gd name="connsiteY27" fmla="*/ 1152202 h 1440000"/>
                <a:gd name="connsiteX28" fmla="*/ 309173 w 1440493"/>
                <a:gd name="connsiteY28" fmla="*/ 1152202 h 1440000"/>
                <a:gd name="connsiteX29" fmla="*/ 61626 w 1440493"/>
                <a:gd name="connsiteY29" fmla="*/ 904656 h 1440000"/>
                <a:gd name="connsiteX30" fmla="*/ 61841 w 1440493"/>
                <a:gd name="connsiteY30" fmla="*/ 904441 h 1440000"/>
                <a:gd name="connsiteX31" fmla="*/ 61627 w 1440493"/>
                <a:gd name="connsiteY31" fmla="*/ 904226 h 1440000"/>
                <a:gd name="connsiteX32" fmla="*/ 309174 w 1440493"/>
                <a:gd name="connsiteY32" fmla="*/ 656679 h 1440000"/>
                <a:gd name="connsiteX33" fmla="*/ 354457 w 1440493"/>
                <a:gd name="connsiteY33" fmla="*/ 637922 h 1440000"/>
                <a:gd name="connsiteX34" fmla="*/ 1077911 w 1440493"/>
                <a:gd name="connsiteY34" fmla="*/ 269658 h 1440000"/>
                <a:gd name="connsiteX35" fmla="*/ 1123195 w 1440493"/>
                <a:gd name="connsiteY35" fmla="*/ 288415 h 1440000"/>
                <a:gd name="connsiteX36" fmla="*/ 1370742 w 1440493"/>
                <a:gd name="connsiteY36" fmla="*/ 535962 h 1440000"/>
                <a:gd name="connsiteX37" fmla="*/ 1370527 w 1440493"/>
                <a:gd name="connsiteY37" fmla="*/ 536176 h 1440000"/>
                <a:gd name="connsiteX38" fmla="*/ 1370742 w 1440493"/>
                <a:gd name="connsiteY38" fmla="*/ 536392 h 1440000"/>
                <a:gd name="connsiteX39" fmla="*/ 1123195 w 1440493"/>
                <a:gd name="connsiteY39" fmla="*/ 783938 h 1440000"/>
                <a:gd name="connsiteX40" fmla="*/ 1032628 w 1440493"/>
                <a:gd name="connsiteY40" fmla="*/ 783938 h 1440000"/>
                <a:gd name="connsiteX41" fmla="*/ 1032628 w 1440493"/>
                <a:gd name="connsiteY41" fmla="*/ 693371 h 1440000"/>
                <a:gd name="connsiteX42" fmla="*/ 1133013 w 1440493"/>
                <a:gd name="connsiteY42" fmla="*/ 592985 h 1440000"/>
                <a:gd name="connsiteX43" fmla="*/ 688698 w 1440493"/>
                <a:gd name="connsiteY43" fmla="*/ 592986 h 1440000"/>
                <a:gd name="connsiteX44" fmla="*/ 632918 w 1440493"/>
                <a:gd name="connsiteY44" fmla="*/ 537205 h 1440000"/>
                <a:gd name="connsiteX45" fmla="*/ 632917 w 1440493"/>
                <a:gd name="connsiteY45" fmla="*/ 537205 h 1440000"/>
                <a:gd name="connsiteX46" fmla="*/ 688698 w 1440493"/>
                <a:gd name="connsiteY46" fmla="*/ 481424 h 1440000"/>
                <a:gd name="connsiteX47" fmla="*/ 1135069 w 1440493"/>
                <a:gd name="connsiteY47" fmla="*/ 481424 h 1440000"/>
                <a:gd name="connsiteX48" fmla="*/ 1032627 w 1440493"/>
                <a:gd name="connsiteY48" fmla="*/ 378982 h 1440000"/>
                <a:gd name="connsiteX49" fmla="*/ 1032627 w 1440493"/>
                <a:gd name="connsiteY49" fmla="*/ 288415 h 1440000"/>
                <a:gd name="connsiteX50" fmla="*/ 1077911 w 1440493"/>
                <a:gd name="connsiteY50" fmla="*/ 269658 h 1440000"/>
                <a:gd name="connsiteX51" fmla="*/ 354457 w 1440493"/>
                <a:gd name="connsiteY51" fmla="*/ 49879 h 1440000"/>
                <a:gd name="connsiteX52" fmla="*/ 399741 w 1440493"/>
                <a:gd name="connsiteY52" fmla="*/ 68636 h 1440000"/>
                <a:gd name="connsiteX53" fmla="*/ 399741 w 1440493"/>
                <a:gd name="connsiteY53" fmla="*/ 159203 h 1440000"/>
                <a:gd name="connsiteX54" fmla="*/ 297299 w 1440493"/>
                <a:gd name="connsiteY54" fmla="*/ 261645 h 1440000"/>
                <a:gd name="connsiteX55" fmla="*/ 743671 w 1440493"/>
                <a:gd name="connsiteY55" fmla="*/ 261645 h 1440000"/>
                <a:gd name="connsiteX56" fmla="*/ 799451 w 1440493"/>
                <a:gd name="connsiteY56" fmla="*/ 317426 h 1440000"/>
                <a:gd name="connsiteX57" fmla="*/ 799451 w 1440493"/>
                <a:gd name="connsiteY57" fmla="*/ 317426 h 1440000"/>
                <a:gd name="connsiteX58" fmla="*/ 743670 w 1440493"/>
                <a:gd name="connsiteY58" fmla="*/ 373207 h 1440000"/>
                <a:gd name="connsiteX59" fmla="*/ 299355 w 1440493"/>
                <a:gd name="connsiteY59" fmla="*/ 373206 h 1440000"/>
                <a:gd name="connsiteX60" fmla="*/ 399741 w 1440493"/>
                <a:gd name="connsiteY60" fmla="*/ 473592 h 1440000"/>
                <a:gd name="connsiteX61" fmla="*/ 399741 w 1440493"/>
                <a:gd name="connsiteY61" fmla="*/ 564159 h 1440000"/>
                <a:gd name="connsiteX62" fmla="*/ 309173 w 1440493"/>
                <a:gd name="connsiteY62" fmla="*/ 564159 h 1440000"/>
                <a:gd name="connsiteX63" fmla="*/ 61626 w 1440493"/>
                <a:gd name="connsiteY63" fmla="*/ 316613 h 1440000"/>
                <a:gd name="connsiteX64" fmla="*/ 61841 w 1440493"/>
                <a:gd name="connsiteY64" fmla="*/ 316397 h 1440000"/>
                <a:gd name="connsiteX65" fmla="*/ 61627 w 1440493"/>
                <a:gd name="connsiteY65" fmla="*/ 316183 h 1440000"/>
                <a:gd name="connsiteX66" fmla="*/ 309174 w 1440493"/>
                <a:gd name="connsiteY66" fmla="*/ 68636 h 1440000"/>
                <a:gd name="connsiteX67" fmla="*/ 354457 w 1440493"/>
                <a:gd name="connsiteY67" fmla="*/ 49879 h 1440000"/>
                <a:gd name="connsiteX68" fmla="*/ 1440493 w 1440493"/>
                <a:gd name="connsiteY68" fmla="*/ 0 h 1440000"/>
                <a:gd name="connsiteX69" fmla="*/ 0 w 1440493"/>
                <a:gd name="connsiteY69" fmla="*/ 0 h 1440000"/>
                <a:gd name="connsiteX70" fmla="*/ 0 w 1440493"/>
                <a:gd name="connsiteY70" fmla="*/ 1440000 h 1440000"/>
                <a:gd name="connsiteX71" fmla="*/ 1440493 w 1440493"/>
                <a:gd name="connsiteY71"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40493" h="1440000">
                  <a:moveTo>
                    <a:pt x="1077911" y="857701"/>
                  </a:moveTo>
                  <a:cubicBezTo>
                    <a:pt x="1094300" y="857701"/>
                    <a:pt x="1110690" y="863953"/>
                    <a:pt x="1123195" y="876458"/>
                  </a:cubicBezTo>
                  <a:lnTo>
                    <a:pt x="1370742" y="1124005"/>
                  </a:lnTo>
                  <a:lnTo>
                    <a:pt x="1370527" y="1124220"/>
                  </a:lnTo>
                  <a:lnTo>
                    <a:pt x="1370742" y="1124435"/>
                  </a:lnTo>
                  <a:lnTo>
                    <a:pt x="1123195" y="1371981"/>
                  </a:lnTo>
                  <a:cubicBezTo>
                    <a:pt x="1098186" y="1396991"/>
                    <a:pt x="1057637" y="1396991"/>
                    <a:pt x="1032628" y="1371981"/>
                  </a:cubicBezTo>
                  <a:cubicBezTo>
                    <a:pt x="1007618" y="1346972"/>
                    <a:pt x="1007618" y="1306424"/>
                    <a:pt x="1032628" y="1281414"/>
                  </a:cubicBezTo>
                  <a:lnTo>
                    <a:pt x="1133013" y="1181028"/>
                  </a:lnTo>
                  <a:lnTo>
                    <a:pt x="688698" y="1181029"/>
                  </a:lnTo>
                  <a:cubicBezTo>
                    <a:pt x="657891" y="1181029"/>
                    <a:pt x="632918" y="1156055"/>
                    <a:pt x="632918" y="1125248"/>
                  </a:cubicBezTo>
                  <a:lnTo>
                    <a:pt x="632917" y="1125248"/>
                  </a:lnTo>
                  <a:cubicBezTo>
                    <a:pt x="632917" y="1094441"/>
                    <a:pt x="657891" y="1069468"/>
                    <a:pt x="688698" y="1069468"/>
                  </a:cubicBezTo>
                  <a:lnTo>
                    <a:pt x="1135069" y="1069468"/>
                  </a:lnTo>
                  <a:lnTo>
                    <a:pt x="1032627" y="967026"/>
                  </a:lnTo>
                  <a:cubicBezTo>
                    <a:pt x="1007617" y="942016"/>
                    <a:pt x="1007617" y="901468"/>
                    <a:pt x="1032627" y="876458"/>
                  </a:cubicBezTo>
                  <a:cubicBezTo>
                    <a:pt x="1045132" y="863953"/>
                    <a:pt x="1061521" y="857701"/>
                    <a:pt x="1077911" y="857701"/>
                  </a:cubicBezTo>
                  <a:close/>
                  <a:moveTo>
                    <a:pt x="354457" y="637922"/>
                  </a:moveTo>
                  <a:cubicBezTo>
                    <a:pt x="370847" y="637922"/>
                    <a:pt x="387237" y="644174"/>
                    <a:pt x="399741" y="656679"/>
                  </a:cubicBezTo>
                  <a:cubicBezTo>
                    <a:pt x="424751" y="681689"/>
                    <a:pt x="424751" y="722237"/>
                    <a:pt x="399741" y="747247"/>
                  </a:cubicBezTo>
                  <a:lnTo>
                    <a:pt x="297299" y="849689"/>
                  </a:lnTo>
                  <a:lnTo>
                    <a:pt x="743671" y="849689"/>
                  </a:lnTo>
                  <a:cubicBezTo>
                    <a:pt x="774477" y="849689"/>
                    <a:pt x="799451" y="874662"/>
                    <a:pt x="799451" y="905469"/>
                  </a:cubicBezTo>
                  <a:lnTo>
                    <a:pt x="799451" y="905469"/>
                  </a:lnTo>
                  <a:cubicBezTo>
                    <a:pt x="799451" y="936276"/>
                    <a:pt x="774477" y="961250"/>
                    <a:pt x="743670" y="961250"/>
                  </a:cubicBezTo>
                  <a:lnTo>
                    <a:pt x="299355" y="961249"/>
                  </a:lnTo>
                  <a:lnTo>
                    <a:pt x="399741" y="1061635"/>
                  </a:lnTo>
                  <a:cubicBezTo>
                    <a:pt x="424751" y="1086645"/>
                    <a:pt x="424751" y="1127193"/>
                    <a:pt x="399741" y="1152202"/>
                  </a:cubicBezTo>
                  <a:cubicBezTo>
                    <a:pt x="374731" y="1177212"/>
                    <a:pt x="334183" y="1177212"/>
                    <a:pt x="309173" y="1152202"/>
                  </a:cubicBezTo>
                  <a:lnTo>
                    <a:pt x="61626" y="904656"/>
                  </a:lnTo>
                  <a:lnTo>
                    <a:pt x="61841" y="904441"/>
                  </a:lnTo>
                  <a:lnTo>
                    <a:pt x="61627" y="904226"/>
                  </a:lnTo>
                  <a:lnTo>
                    <a:pt x="309174" y="656679"/>
                  </a:lnTo>
                  <a:cubicBezTo>
                    <a:pt x="321679" y="644174"/>
                    <a:pt x="338068" y="637922"/>
                    <a:pt x="354457" y="637922"/>
                  </a:cubicBezTo>
                  <a:close/>
                  <a:moveTo>
                    <a:pt x="1077911" y="269658"/>
                  </a:moveTo>
                  <a:cubicBezTo>
                    <a:pt x="1094300" y="269658"/>
                    <a:pt x="1110690" y="275910"/>
                    <a:pt x="1123195" y="288415"/>
                  </a:cubicBezTo>
                  <a:lnTo>
                    <a:pt x="1370742" y="535962"/>
                  </a:lnTo>
                  <a:lnTo>
                    <a:pt x="1370527" y="536176"/>
                  </a:lnTo>
                  <a:lnTo>
                    <a:pt x="1370742" y="536392"/>
                  </a:lnTo>
                  <a:lnTo>
                    <a:pt x="1123195" y="783938"/>
                  </a:lnTo>
                  <a:cubicBezTo>
                    <a:pt x="1098186" y="808948"/>
                    <a:pt x="1057637" y="808948"/>
                    <a:pt x="1032628" y="783938"/>
                  </a:cubicBezTo>
                  <a:cubicBezTo>
                    <a:pt x="1007618" y="758929"/>
                    <a:pt x="1007618" y="718380"/>
                    <a:pt x="1032628" y="693371"/>
                  </a:cubicBezTo>
                  <a:lnTo>
                    <a:pt x="1133013" y="592985"/>
                  </a:lnTo>
                  <a:lnTo>
                    <a:pt x="688698" y="592986"/>
                  </a:lnTo>
                  <a:cubicBezTo>
                    <a:pt x="657891" y="592986"/>
                    <a:pt x="632918" y="568012"/>
                    <a:pt x="632918" y="537205"/>
                  </a:cubicBezTo>
                  <a:lnTo>
                    <a:pt x="632917" y="537205"/>
                  </a:lnTo>
                  <a:cubicBezTo>
                    <a:pt x="632917" y="506398"/>
                    <a:pt x="657891" y="481424"/>
                    <a:pt x="688698" y="481424"/>
                  </a:cubicBezTo>
                  <a:lnTo>
                    <a:pt x="1135069" y="481424"/>
                  </a:lnTo>
                  <a:lnTo>
                    <a:pt x="1032627" y="378982"/>
                  </a:lnTo>
                  <a:cubicBezTo>
                    <a:pt x="1007617" y="353973"/>
                    <a:pt x="1007617" y="313425"/>
                    <a:pt x="1032627" y="288415"/>
                  </a:cubicBezTo>
                  <a:cubicBezTo>
                    <a:pt x="1045132" y="275910"/>
                    <a:pt x="1061521" y="269658"/>
                    <a:pt x="1077911" y="269658"/>
                  </a:cubicBezTo>
                  <a:close/>
                  <a:moveTo>
                    <a:pt x="354457" y="49879"/>
                  </a:moveTo>
                  <a:cubicBezTo>
                    <a:pt x="370847" y="49879"/>
                    <a:pt x="387237" y="56131"/>
                    <a:pt x="399741" y="68636"/>
                  </a:cubicBezTo>
                  <a:cubicBezTo>
                    <a:pt x="424751" y="93646"/>
                    <a:pt x="424751" y="134194"/>
                    <a:pt x="399741" y="159203"/>
                  </a:cubicBezTo>
                  <a:lnTo>
                    <a:pt x="297299" y="261645"/>
                  </a:lnTo>
                  <a:lnTo>
                    <a:pt x="743671" y="261645"/>
                  </a:lnTo>
                  <a:cubicBezTo>
                    <a:pt x="774477" y="261645"/>
                    <a:pt x="799451" y="286619"/>
                    <a:pt x="799451" y="317426"/>
                  </a:cubicBezTo>
                  <a:lnTo>
                    <a:pt x="799451" y="317426"/>
                  </a:lnTo>
                  <a:cubicBezTo>
                    <a:pt x="799451" y="348233"/>
                    <a:pt x="774477" y="373207"/>
                    <a:pt x="743670" y="373207"/>
                  </a:cubicBezTo>
                  <a:lnTo>
                    <a:pt x="299355" y="373206"/>
                  </a:lnTo>
                  <a:lnTo>
                    <a:pt x="399741" y="473592"/>
                  </a:lnTo>
                  <a:cubicBezTo>
                    <a:pt x="424751" y="498601"/>
                    <a:pt x="424751" y="539150"/>
                    <a:pt x="399741" y="564159"/>
                  </a:cubicBezTo>
                  <a:cubicBezTo>
                    <a:pt x="374731" y="589169"/>
                    <a:pt x="334183" y="589169"/>
                    <a:pt x="309173" y="564159"/>
                  </a:cubicBezTo>
                  <a:lnTo>
                    <a:pt x="61626" y="316613"/>
                  </a:lnTo>
                  <a:lnTo>
                    <a:pt x="61841" y="316397"/>
                  </a:lnTo>
                  <a:lnTo>
                    <a:pt x="61627" y="316183"/>
                  </a:lnTo>
                  <a:lnTo>
                    <a:pt x="309174" y="68636"/>
                  </a:lnTo>
                  <a:cubicBezTo>
                    <a:pt x="321679" y="56131"/>
                    <a:pt x="338068" y="49879"/>
                    <a:pt x="354457" y="49879"/>
                  </a:cubicBezTo>
                  <a:close/>
                  <a:moveTo>
                    <a:pt x="1440493" y="0"/>
                  </a:moveTo>
                  <a:lnTo>
                    <a:pt x="0" y="0"/>
                  </a:lnTo>
                  <a:lnTo>
                    <a:pt x="0" y="1440000"/>
                  </a:lnTo>
                  <a:lnTo>
                    <a:pt x="1440493" y="14400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grpSp>
        <p:nvGrpSpPr>
          <p:cNvPr id="27" name="グループ化 26"/>
          <p:cNvGrpSpPr>
            <a:grpSpLocks noChangeAspect="1"/>
          </p:cNvGrpSpPr>
          <p:nvPr/>
        </p:nvGrpSpPr>
        <p:grpSpPr>
          <a:xfrm>
            <a:off x="4502660" y="3193018"/>
            <a:ext cx="504449" cy="504449"/>
            <a:chOff x="1415441" y="601249"/>
            <a:chExt cx="1584000" cy="1584000"/>
          </a:xfrm>
        </p:grpSpPr>
        <p:sp>
          <p:nvSpPr>
            <p:cNvPr id="28" name="正方形/長方形 27"/>
            <p:cNvSpPr/>
            <p:nvPr/>
          </p:nvSpPr>
          <p:spPr>
            <a:xfrm>
              <a:off x="1415441" y="601249"/>
              <a:ext cx="1584000" cy="1584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9" name="フリーフォーム 28"/>
            <p:cNvSpPr>
              <a:spLocks noChangeAspect="1"/>
            </p:cNvSpPr>
            <p:nvPr/>
          </p:nvSpPr>
          <p:spPr>
            <a:xfrm>
              <a:off x="1502284" y="688334"/>
              <a:ext cx="1410314" cy="1409832"/>
            </a:xfrm>
            <a:custGeom>
              <a:avLst/>
              <a:gdLst>
                <a:gd name="connsiteX0" fmla="*/ 1101774 w 1440493"/>
                <a:gd name="connsiteY0" fmla="*/ 1174886 h 1440000"/>
                <a:gd name="connsiteX1" fmla="*/ 1152530 w 1440493"/>
                <a:gd name="connsiteY1" fmla="*/ 1225642 h 1440000"/>
                <a:gd name="connsiteX2" fmla="*/ 1152874 w 1440493"/>
                <a:gd name="connsiteY2" fmla="*/ 1225642 h 1440000"/>
                <a:gd name="connsiteX3" fmla="*/ 1160851 w 1440493"/>
                <a:gd name="connsiteY3" fmla="*/ 1265155 h 1440000"/>
                <a:gd name="connsiteX4" fmla="*/ 1162643 w 1440493"/>
                <a:gd name="connsiteY4" fmla="*/ 1267812 h 1440000"/>
                <a:gd name="connsiteX5" fmla="*/ 1153896 w 1440493"/>
                <a:gd name="connsiteY5" fmla="*/ 1280137 h 1440000"/>
                <a:gd name="connsiteX6" fmla="*/ 1100655 w 1440493"/>
                <a:gd name="connsiteY6" fmla="*/ 1301042 h 1440000"/>
                <a:gd name="connsiteX7" fmla="*/ 1048058 w 1440493"/>
                <a:gd name="connsiteY7" fmla="*/ 1278567 h 1440000"/>
                <a:gd name="connsiteX8" fmla="*/ 1040901 w 1440493"/>
                <a:gd name="connsiteY8" fmla="*/ 1267819 h 1440000"/>
                <a:gd name="connsiteX9" fmla="*/ 1042697 w 1440493"/>
                <a:gd name="connsiteY9" fmla="*/ 1265155 h 1440000"/>
                <a:gd name="connsiteX10" fmla="*/ 1050674 w 1440493"/>
                <a:gd name="connsiteY10" fmla="*/ 1225642 h 1440000"/>
                <a:gd name="connsiteX11" fmla="*/ 1051018 w 1440493"/>
                <a:gd name="connsiteY11" fmla="*/ 1225642 h 1440000"/>
                <a:gd name="connsiteX12" fmla="*/ 1101774 w 1440493"/>
                <a:gd name="connsiteY12" fmla="*/ 1174886 h 1440000"/>
                <a:gd name="connsiteX13" fmla="*/ 796552 w 1440493"/>
                <a:gd name="connsiteY13" fmla="*/ 1174886 h 1440000"/>
                <a:gd name="connsiteX14" fmla="*/ 847308 w 1440493"/>
                <a:gd name="connsiteY14" fmla="*/ 1225642 h 1440000"/>
                <a:gd name="connsiteX15" fmla="*/ 847652 w 1440493"/>
                <a:gd name="connsiteY15" fmla="*/ 1225642 h 1440000"/>
                <a:gd name="connsiteX16" fmla="*/ 855629 w 1440493"/>
                <a:gd name="connsiteY16" fmla="*/ 1265155 h 1440000"/>
                <a:gd name="connsiteX17" fmla="*/ 857421 w 1440493"/>
                <a:gd name="connsiteY17" fmla="*/ 1267812 h 1440000"/>
                <a:gd name="connsiteX18" fmla="*/ 848674 w 1440493"/>
                <a:gd name="connsiteY18" fmla="*/ 1280137 h 1440000"/>
                <a:gd name="connsiteX19" fmla="*/ 795433 w 1440493"/>
                <a:gd name="connsiteY19" fmla="*/ 1301042 h 1440000"/>
                <a:gd name="connsiteX20" fmla="*/ 742836 w 1440493"/>
                <a:gd name="connsiteY20" fmla="*/ 1278567 h 1440000"/>
                <a:gd name="connsiteX21" fmla="*/ 735678 w 1440493"/>
                <a:gd name="connsiteY21" fmla="*/ 1267818 h 1440000"/>
                <a:gd name="connsiteX22" fmla="*/ 737474 w 1440493"/>
                <a:gd name="connsiteY22" fmla="*/ 1265155 h 1440000"/>
                <a:gd name="connsiteX23" fmla="*/ 745451 w 1440493"/>
                <a:gd name="connsiteY23" fmla="*/ 1225642 h 1440000"/>
                <a:gd name="connsiteX24" fmla="*/ 745796 w 1440493"/>
                <a:gd name="connsiteY24" fmla="*/ 1225642 h 1440000"/>
                <a:gd name="connsiteX25" fmla="*/ 796552 w 1440493"/>
                <a:gd name="connsiteY25" fmla="*/ 1174886 h 1440000"/>
                <a:gd name="connsiteX26" fmla="*/ 491329 w 1440493"/>
                <a:gd name="connsiteY26" fmla="*/ 1174886 h 1440000"/>
                <a:gd name="connsiteX27" fmla="*/ 542085 w 1440493"/>
                <a:gd name="connsiteY27" fmla="*/ 1225642 h 1440000"/>
                <a:gd name="connsiteX28" fmla="*/ 542429 w 1440493"/>
                <a:gd name="connsiteY28" fmla="*/ 1225642 h 1440000"/>
                <a:gd name="connsiteX29" fmla="*/ 550406 w 1440493"/>
                <a:gd name="connsiteY29" fmla="*/ 1265155 h 1440000"/>
                <a:gd name="connsiteX30" fmla="*/ 552198 w 1440493"/>
                <a:gd name="connsiteY30" fmla="*/ 1267812 h 1440000"/>
                <a:gd name="connsiteX31" fmla="*/ 543451 w 1440493"/>
                <a:gd name="connsiteY31" fmla="*/ 1280137 h 1440000"/>
                <a:gd name="connsiteX32" fmla="*/ 490210 w 1440493"/>
                <a:gd name="connsiteY32" fmla="*/ 1301042 h 1440000"/>
                <a:gd name="connsiteX33" fmla="*/ 437613 w 1440493"/>
                <a:gd name="connsiteY33" fmla="*/ 1278567 h 1440000"/>
                <a:gd name="connsiteX34" fmla="*/ 430456 w 1440493"/>
                <a:gd name="connsiteY34" fmla="*/ 1267819 h 1440000"/>
                <a:gd name="connsiteX35" fmla="*/ 432252 w 1440493"/>
                <a:gd name="connsiteY35" fmla="*/ 1265155 h 1440000"/>
                <a:gd name="connsiteX36" fmla="*/ 440229 w 1440493"/>
                <a:gd name="connsiteY36" fmla="*/ 1225642 h 1440000"/>
                <a:gd name="connsiteX37" fmla="*/ 440573 w 1440493"/>
                <a:gd name="connsiteY37" fmla="*/ 1225642 h 1440000"/>
                <a:gd name="connsiteX38" fmla="*/ 491329 w 1440493"/>
                <a:gd name="connsiteY38" fmla="*/ 1174886 h 1440000"/>
                <a:gd name="connsiteX39" fmla="*/ 186107 w 1440493"/>
                <a:gd name="connsiteY39" fmla="*/ 1174886 h 1440000"/>
                <a:gd name="connsiteX40" fmla="*/ 236863 w 1440493"/>
                <a:gd name="connsiteY40" fmla="*/ 1225642 h 1440000"/>
                <a:gd name="connsiteX41" fmla="*/ 237207 w 1440493"/>
                <a:gd name="connsiteY41" fmla="*/ 1225642 h 1440000"/>
                <a:gd name="connsiteX42" fmla="*/ 245184 w 1440493"/>
                <a:gd name="connsiteY42" fmla="*/ 1265155 h 1440000"/>
                <a:gd name="connsiteX43" fmla="*/ 246976 w 1440493"/>
                <a:gd name="connsiteY43" fmla="*/ 1267812 h 1440000"/>
                <a:gd name="connsiteX44" fmla="*/ 238229 w 1440493"/>
                <a:gd name="connsiteY44" fmla="*/ 1280137 h 1440000"/>
                <a:gd name="connsiteX45" fmla="*/ 184988 w 1440493"/>
                <a:gd name="connsiteY45" fmla="*/ 1301042 h 1440000"/>
                <a:gd name="connsiteX46" fmla="*/ 110699 w 1440493"/>
                <a:gd name="connsiteY46" fmla="*/ 1225642 h 1440000"/>
                <a:gd name="connsiteX47" fmla="*/ 135351 w 1440493"/>
                <a:gd name="connsiteY47" fmla="*/ 1225642 h 1440000"/>
                <a:gd name="connsiteX48" fmla="*/ 186107 w 1440493"/>
                <a:gd name="connsiteY48" fmla="*/ 1174886 h 1440000"/>
                <a:gd name="connsiteX49" fmla="*/ 948044 w 1440493"/>
                <a:gd name="connsiteY49" fmla="*/ 1150242 h 1440000"/>
                <a:gd name="connsiteX50" fmla="*/ 1001285 w 1440493"/>
                <a:gd name="connsiteY50" fmla="*/ 1171147 h 1440000"/>
                <a:gd name="connsiteX51" fmla="*/ 1010032 w 1440493"/>
                <a:gd name="connsiteY51" fmla="*/ 1183472 h 1440000"/>
                <a:gd name="connsiteX52" fmla="*/ 1008240 w 1440493"/>
                <a:gd name="connsiteY52" fmla="*/ 1186129 h 1440000"/>
                <a:gd name="connsiteX53" fmla="*/ 1000263 w 1440493"/>
                <a:gd name="connsiteY53" fmla="*/ 1225642 h 1440000"/>
                <a:gd name="connsiteX54" fmla="*/ 999919 w 1440493"/>
                <a:gd name="connsiteY54" fmla="*/ 1225642 h 1440000"/>
                <a:gd name="connsiteX55" fmla="*/ 949163 w 1440493"/>
                <a:gd name="connsiteY55" fmla="*/ 1276398 h 1440000"/>
                <a:gd name="connsiteX56" fmla="*/ 898407 w 1440493"/>
                <a:gd name="connsiteY56" fmla="*/ 1225642 h 1440000"/>
                <a:gd name="connsiteX57" fmla="*/ 898063 w 1440493"/>
                <a:gd name="connsiteY57" fmla="*/ 1225642 h 1440000"/>
                <a:gd name="connsiteX58" fmla="*/ 890086 w 1440493"/>
                <a:gd name="connsiteY58" fmla="*/ 1186129 h 1440000"/>
                <a:gd name="connsiteX59" fmla="*/ 888290 w 1440493"/>
                <a:gd name="connsiteY59" fmla="*/ 1183465 h 1440000"/>
                <a:gd name="connsiteX60" fmla="*/ 895447 w 1440493"/>
                <a:gd name="connsiteY60" fmla="*/ 1172718 h 1440000"/>
                <a:gd name="connsiteX61" fmla="*/ 948044 w 1440493"/>
                <a:gd name="connsiteY61" fmla="*/ 1150242 h 1440000"/>
                <a:gd name="connsiteX62" fmla="*/ 642821 w 1440493"/>
                <a:gd name="connsiteY62" fmla="*/ 1150242 h 1440000"/>
                <a:gd name="connsiteX63" fmla="*/ 696062 w 1440493"/>
                <a:gd name="connsiteY63" fmla="*/ 1171147 h 1440000"/>
                <a:gd name="connsiteX64" fmla="*/ 704809 w 1440493"/>
                <a:gd name="connsiteY64" fmla="*/ 1183473 h 1440000"/>
                <a:gd name="connsiteX65" fmla="*/ 703018 w 1440493"/>
                <a:gd name="connsiteY65" fmla="*/ 1186129 h 1440000"/>
                <a:gd name="connsiteX66" fmla="*/ 695041 w 1440493"/>
                <a:gd name="connsiteY66" fmla="*/ 1225642 h 1440000"/>
                <a:gd name="connsiteX67" fmla="*/ 694696 w 1440493"/>
                <a:gd name="connsiteY67" fmla="*/ 1225642 h 1440000"/>
                <a:gd name="connsiteX68" fmla="*/ 643940 w 1440493"/>
                <a:gd name="connsiteY68" fmla="*/ 1276398 h 1440000"/>
                <a:gd name="connsiteX69" fmla="*/ 593184 w 1440493"/>
                <a:gd name="connsiteY69" fmla="*/ 1225642 h 1440000"/>
                <a:gd name="connsiteX70" fmla="*/ 592840 w 1440493"/>
                <a:gd name="connsiteY70" fmla="*/ 1225642 h 1440000"/>
                <a:gd name="connsiteX71" fmla="*/ 584863 w 1440493"/>
                <a:gd name="connsiteY71" fmla="*/ 1186129 h 1440000"/>
                <a:gd name="connsiteX72" fmla="*/ 583067 w 1440493"/>
                <a:gd name="connsiteY72" fmla="*/ 1183465 h 1440000"/>
                <a:gd name="connsiteX73" fmla="*/ 590224 w 1440493"/>
                <a:gd name="connsiteY73" fmla="*/ 1172718 h 1440000"/>
                <a:gd name="connsiteX74" fmla="*/ 642821 w 1440493"/>
                <a:gd name="connsiteY74" fmla="*/ 1150242 h 1440000"/>
                <a:gd name="connsiteX75" fmla="*/ 337599 w 1440493"/>
                <a:gd name="connsiteY75" fmla="*/ 1150242 h 1440000"/>
                <a:gd name="connsiteX76" fmla="*/ 390840 w 1440493"/>
                <a:gd name="connsiteY76" fmla="*/ 1171147 h 1440000"/>
                <a:gd name="connsiteX77" fmla="*/ 399587 w 1440493"/>
                <a:gd name="connsiteY77" fmla="*/ 1183472 h 1440000"/>
                <a:gd name="connsiteX78" fmla="*/ 397795 w 1440493"/>
                <a:gd name="connsiteY78" fmla="*/ 1186129 h 1440000"/>
                <a:gd name="connsiteX79" fmla="*/ 389818 w 1440493"/>
                <a:gd name="connsiteY79" fmla="*/ 1225642 h 1440000"/>
                <a:gd name="connsiteX80" fmla="*/ 389474 w 1440493"/>
                <a:gd name="connsiteY80" fmla="*/ 1225642 h 1440000"/>
                <a:gd name="connsiteX81" fmla="*/ 338718 w 1440493"/>
                <a:gd name="connsiteY81" fmla="*/ 1276398 h 1440000"/>
                <a:gd name="connsiteX82" fmla="*/ 287962 w 1440493"/>
                <a:gd name="connsiteY82" fmla="*/ 1225642 h 1440000"/>
                <a:gd name="connsiteX83" fmla="*/ 287618 w 1440493"/>
                <a:gd name="connsiteY83" fmla="*/ 1225642 h 1440000"/>
                <a:gd name="connsiteX84" fmla="*/ 279641 w 1440493"/>
                <a:gd name="connsiteY84" fmla="*/ 1186129 h 1440000"/>
                <a:gd name="connsiteX85" fmla="*/ 277845 w 1440493"/>
                <a:gd name="connsiteY85" fmla="*/ 1183465 h 1440000"/>
                <a:gd name="connsiteX86" fmla="*/ 285002 w 1440493"/>
                <a:gd name="connsiteY86" fmla="*/ 1172718 h 1440000"/>
                <a:gd name="connsiteX87" fmla="*/ 337599 w 1440493"/>
                <a:gd name="connsiteY87" fmla="*/ 1150242 h 1440000"/>
                <a:gd name="connsiteX88" fmla="*/ 186107 w 1440493"/>
                <a:gd name="connsiteY88" fmla="*/ 1124131 h 1440000"/>
                <a:gd name="connsiteX89" fmla="*/ 84596 w 1440493"/>
                <a:gd name="connsiteY89" fmla="*/ 1225642 h 1440000"/>
                <a:gd name="connsiteX90" fmla="*/ 184600 w 1440493"/>
                <a:gd name="connsiteY90" fmla="*/ 1327142 h 1440000"/>
                <a:gd name="connsiteX91" fmla="*/ 256270 w 1440493"/>
                <a:gd name="connsiteY91" fmla="*/ 1299001 h 1440000"/>
                <a:gd name="connsiteX92" fmla="*/ 262288 w 1440493"/>
                <a:gd name="connsiteY92" fmla="*/ 1290522 h 1440000"/>
                <a:gd name="connsiteX93" fmla="*/ 266939 w 1440493"/>
                <a:gd name="connsiteY93" fmla="*/ 1297421 h 1440000"/>
                <a:gd name="connsiteX94" fmla="*/ 338718 w 1440493"/>
                <a:gd name="connsiteY94" fmla="*/ 1327153 h 1440000"/>
                <a:gd name="connsiteX95" fmla="*/ 410497 w 1440493"/>
                <a:gd name="connsiteY95" fmla="*/ 1297421 h 1440000"/>
                <a:gd name="connsiteX96" fmla="*/ 414964 w 1440493"/>
                <a:gd name="connsiteY96" fmla="*/ 1290797 h 1440000"/>
                <a:gd name="connsiteX97" fmla="*/ 419019 w 1440493"/>
                <a:gd name="connsiteY97" fmla="*/ 1296886 h 1440000"/>
                <a:gd name="connsiteX98" fmla="*/ 489822 w 1440493"/>
                <a:gd name="connsiteY98" fmla="*/ 1327142 h 1440000"/>
                <a:gd name="connsiteX99" fmla="*/ 561492 w 1440493"/>
                <a:gd name="connsiteY99" fmla="*/ 1299001 h 1440000"/>
                <a:gd name="connsiteX100" fmla="*/ 567510 w 1440493"/>
                <a:gd name="connsiteY100" fmla="*/ 1290522 h 1440000"/>
                <a:gd name="connsiteX101" fmla="*/ 572161 w 1440493"/>
                <a:gd name="connsiteY101" fmla="*/ 1297421 h 1440000"/>
                <a:gd name="connsiteX102" fmla="*/ 643940 w 1440493"/>
                <a:gd name="connsiteY102" fmla="*/ 1327153 h 1440000"/>
                <a:gd name="connsiteX103" fmla="*/ 715719 w 1440493"/>
                <a:gd name="connsiteY103" fmla="*/ 1297421 h 1440000"/>
                <a:gd name="connsiteX104" fmla="*/ 720186 w 1440493"/>
                <a:gd name="connsiteY104" fmla="*/ 1290796 h 1440000"/>
                <a:gd name="connsiteX105" fmla="*/ 724242 w 1440493"/>
                <a:gd name="connsiteY105" fmla="*/ 1296886 h 1440000"/>
                <a:gd name="connsiteX106" fmla="*/ 795045 w 1440493"/>
                <a:gd name="connsiteY106" fmla="*/ 1327142 h 1440000"/>
                <a:gd name="connsiteX107" fmla="*/ 866715 w 1440493"/>
                <a:gd name="connsiteY107" fmla="*/ 1299001 h 1440000"/>
                <a:gd name="connsiteX108" fmla="*/ 872733 w 1440493"/>
                <a:gd name="connsiteY108" fmla="*/ 1290522 h 1440000"/>
                <a:gd name="connsiteX109" fmla="*/ 877384 w 1440493"/>
                <a:gd name="connsiteY109" fmla="*/ 1297421 h 1440000"/>
                <a:gd name="connsiteX110" fmla="*/ 949163 w 1440493"/>
                <a:gd name="connsiteY110" fmla="*/ 1327153 h 1440000"/>
                <a:gd name="connsiteX111" fmla="*/ 1020942 w 1440493"/>
                <a:gd name="connsiteY111" fmla="*/ 1297421 h 1440000"/>
                <a:gd name="connsiteX112" fmla="*/ 1025409 w 1440493"/>
                <a:gd name="connsiteY112" fmla="*/ 1290797 h 1440000"/>
                <a:gd name="connsiteX113" fmla="*/ 1029464 w 1440493"/>
                <a:gd name="connsiteY113" fmla="*/ 1296886 h 1440000"/>
                <a:gd name="connsiteX114" fmla="*/ 1100267 w 1440493"/>
                <a:gd name="connsiteY114" fmla="*/ 1327142 h 1440000"/>
                <a:gd name="connsiteX115" fmla="*/ 1171937 w 1440493"/>
                <a:gd name="connsiteY115" fmla="*/ 1299001 h 1440000"/>
                <a:gd name="connsiteX116" fmla="*/ 1177955 w 1440493"/>
                <a:gd name="connsiteY116" fmla="*/ 1290522 h 1440000"/>
                <a:gd name="connsiteX117" fmla="*/ 1182606 w 1440493"/>
                <a:gd name="connsiteY117" fmla="*/ 1297421 h 1440000"/>
                <a:gd name="connsiteX118" fmla="*/ 1254385 w 1440493"/>
                <a:gd name="connsiteY118" fmla="*/ 1327153 h 1440000"/>
                <a:gd name="connsiteX119" fmla="*/ 1355896 w 1440493"/>
                <a:gd name="connsiteY119" fmla="*/ 1225642 h 1440000"/>
                <a:gd name="connsiteX120" fmla="*/ 1305141 w 1440493"/>
                <a:gd name="connsiteY120" fmla="*/ 1225642 h 1440000"/>
                <a:gd name="connsiteX121" fmla="*/ 1254385 w 1440493"/>
                <a:gd name="connsiteY121" fmla="*/ 1276398 h 1440000"/>
                <a:gd name="connsiteX122" fmla="*/ 1203629 w 1440493"/>
                <a:gd name="connsiteY122" fmla="*/ 1225642 h 1440000"/>
                <a:gd name="connsiteX123" fmla="*/ 1203285 w 1440493"/>
                <a:gd name="connsiteY123" fmla="*/ 1225642 h 1440000"/>
                <a:gd name="connsiteX124" fmla="*/ 1195308 w 1440493"/>
                <a:gd name="connsiteY124" fmla="*/ 1186129 h 1440000"/>
                <a:gd name="connsiteX125" fmla="*/ 1193512 w 1440493"/>
                <a:gd name="connsiteY125" fmla="*/ 1183465 h 1440000"/>
                <a:gd name="connsiteX126" fmla="*/ 1200669 w 1440493"/>
                <a:gd name="connsiteY126" fmla="*/ 1172718 h 1440000"/>
                <a:gd name="connsiteX127" fmla="*/ 1253266 w 1440493"/>
                <a:gd name="connsiteY127" fmla="*/ 1150242 h 1440000"/>
                <a:gd name="connsiteX128" fmla="*/ 1329760 w 1440493"/>
                <a:gd name="connsiteY128" fmla="*/ 1223404 h 1440000"/>
                <a:gd name="connsiteX129" fmla="*/ 1355851 w 1440493"/>
                <a:gd name="connsiteY129" fmla="*/ 1222629 h 1440000"/>
                <a:gd name="connsiteX130" fmla="*/ 1252878 w 1440493"/>
                <a:gd name="connsiteY130" fmla="*/ 1124142 h 1440000"/>
                <a:gd name="connsiteX131" fmla="*/ 1182075 w 1440493"/>
                <a:gd name="connsiteY131" fmla="*/ 1154398 h 1440000"/>
                <a:gd name="connsiteX132" fmla="*/ 1178020 w 1440493"/>
                <a:gd name="connsiteY132" fmla="*/ 1160488 h 1440000"/>
                <a:gd name="connsiteX133" fmla="*/ 1173553 w 1440493"/>
                <a:gd name="connsiteY133" fmla="*/ 1153863 h 1440000"/>
                <a:gd name="connsiteX134" fmla="*/ 1101774 w 1440493"/>
                <a:gd name="connsiteY134" fmla="*/ 1124131 h 1440000"/>
                <a:gd name="connsiteX135" fmla="*/ 1029995 w 1440493"/>
                <a:gd name="connsiteY135" fmla="*/ 1153863 h 1440000"/>
                <a:gd name="connsiteX136" fmla="*/ 1025344 w 1440493"/>
                <a:gd name="connsiteY136" fmla="*/ 1160762 h 1440000"/>
                <a:gd name="connsiteX137" fmla="*/ 1019326 w 1440493"/>
                <a:gd name="connsiteY137" fmla="*/ 1152283 h 1440000"/>
                <a:gd name="connsiteX138" fmla="*/ 947656 w 1440493"/>
                <a:gd name="connsiteY138" fmla="*/ 1124142 h 1440000"/>
                <a:gd name="connsiteX139" fmla="*/ 876853 w 1440493"/>
                <a:gd name="connsiteY139" fmla="*/ 1154398 h 1440000"/>
                <a:gd name="connsiteX140" fmla="*/ 872798 w 1440493"/>
                <a:gd name="connsiteY140" fmla="*/ 1160488 h 1440000"/>
                <a:gd name="connsiteX141" fmla="*/ 868331 w 1440493"/>
                <a:gd name="connsiteY141" fmla="*/ 1153863 h 1440000"/>
                <a:gd name="connsiteX142" fmla="*/ 796552 w 1440493"/>
                <a:gd name="connsiteY142" fmla="*/ 1124131 h 1440000"/>
                <a:gd name="connsiteX143" fmla="*/ 724773 w 1440493"/>
                <a:gd name="connsiteY143" fmla="*/ 1153863 h 1440000"/>
                <a:gd name="connsiteX144" fmla="*/ 720121 w 1440493"/>
                <a:gd name="connsiteY144" fmla="*/ 1160763 h 1440000"/>
                <a:gd name="connsiteX145" fmla="*/ 714103 w 1440493"/>
                <a:gd name="connsiteY145" fmla="*/ 1152283 h 1440000"/>
                <a:gd name="connsiteX146" fmla="*/ 642433 w 1440493"/>
                <a:gd name="connsiteY146" fmla="*/ 1124142 h 1440000"/>
                <a:gd name="connsiteX147" fmla="*/ 571630 w 1440493"/>
                <a:gd name="connsiteY147" fmla="*/ 1154398 h 1440000"/>
                <a:gd name="connsiteX148" fmla="*/ 567575 w 1440493"/>
                <a:gd name="connsiteY148" fmla="*/ 1160488 h 1440000"/>
                <a:gd name="connsiteX149" fmla="*/ 563108 w 1440493"/>
                <a:gd name="connsiteY149" fmla="*/ 1153863 h 1440000"/>
                <a:gd name="connsiteX150" fmla="*/ 491329 w 1440493"/>
                <a:gd name="connsiteY150" fmla="*/ 1124131 h 1440000"/>
                <a:gd name="connsiteX151" fmla="*/ 419550 w 1440493"/>
                <a:gd name="connsiteY151" fmla="*/ 1153863 h 1440000"/>
                <a:gd name="connsiteX152" fmla="*/ 414899 w 1440493"/>
                <a:gd name="connsiteY152" fmla="*/ 1160762 h 1440000"/>
                <a:gd name="connsiteX153" fmla="*/ 408881 w 1440493"/>
                <a:gd name="connsiteY153" fmla="*/ 1152283 h 1440000"/>
                <a:gd name="connsiteX154" fmla="*/ 337211 w 1440493"/>
                <a:gd name="connsiteY154" fmla="*/ 1124142 h 1440000"/>
                <a:gd name="connsiteX155" fmla="*/ 266408 w 1440493"/>
                <a:gd name="connsiteY155" fmla="*/ 1154398 h 1440000"/>
                <a:gd name="connsiteX156" fmla="*/ 262353 w 1440493"/>
                <a:gd name="connsiteY156" fmla="*/ 1160488 h 1440000"/>
                <a:gd name="connsiteX157" fmla="*/ 257886 w 1440493"/>
                <a:gd name="connsiteY157" fmla="*/ 1153863 h 1440000"/>
                <a:gd name="connsiteX158" fmla="*/ 186107 w 1440493"/>
                <a:gd name="connsiteY158" fmla="*/ 1124131 h 1440000"/>
                <a:gd name="connsiteX159" fmla="*/ 725458 w 1440493"/>
                <a:gd name="connsiteY159" fmla="*/ 642022 h 1440000"/>
                <a:gd name="connsiteX160" fmla="*/ 591694 w 1440493"/>
                <a:gd name="connsiteY160" fmla="*/ 775786 h 1440000"/>
                <a:gd name="connsiteX161" fmla="*/ 591694 w 1440493"/>
                <a:gd name="connsiteY161" fmla="*/ 824725 h 1440000"/>
                <a:gd name="connsiteX162" fmla="*/ 640633 w 1440493"/>
                <a:gd name="connsiteY162" fmla="*/ 824725 h 1440000"/>
                <a:gd name="connsiteX163" fmla="*/ 694877 w 1440493"/>
                <a:gd name="connsiteY163" fmla="*/ 770480 h 1440000"/>
                <a:gd name="connsiteX164" fmla="*/ 694877 w 1440493"/>
                <a:gd name="connsiteY164" fmla="*/ 1010570 h 1440000"/>
                <a:gd name="connsiteX165" fmla="*/ 725018 w 1440493"/>
                <a:gd name="connsiteY165" fmla="*/ 1040711 h 1440000"/>
                <a:gd name="connsiteX166" fmla="*/ 725018 w 1440493"/>
                <a:gd name="connsiteY166" fmla="*/ 1040712 h 1440000"/>
                <a:gd name="connsiteX167" fmla="*/ 755160 w 1440493"/>
                <a:gd name="connsiteY167" fmla="*/ 1010570 h 1440000"/>
                <a:gd name="connsiteX168" fmla="*/ 755160 w 1440493"/>
                <a:gd name="connsiteY168" fmla="*/ 769369 h 1440000"/>
                <a:gd name="connsiteX169" fmla="*/ 810515 w 1440493"/>
                <a:gd name="connsiteY169" fmla="*/ 824725 h 1440000"/>
                <a:gd name="connsiteX170" fmla="*/ 859454 w 1440493"/>
                <a:gd name="connsiteY170" fmla="*/ 824725 h 1440000"/>
                <a:gd name="connsiteX171" fmla="*/ 869590 w 1440493"/>
                <a:gd name="connsiteY171" fmla="*/ 800255 h 1440000"/>
                <a:gd name="connsiteX172" fmla="*/ 859454 w 1440493"/>
                <a:gd name="connsiteY172" fmla="*/ 775786 h 1440000"/>
                <a:gd name="connsiteX173" fmla="*/ 725690 w 1440493"/>
                <a:gd name="connsiteY173" fmla="*/ 642022 h 1440000"/>
                <a:gd name="connsiteX174" fmla="*/ 725574 w 1440493"/>
                <a:gd name="connsiteY174" fmla="*/ 642138 h 1440000"/>
                <a:gd name="connsiteX175" fmla="*/ 936833 w 1440493"/>
                <a:gd name="connsiteY175" fmla="*/ 579699 h 1440000"/>
                <a:gd name="connsiteX176" fmla="*/ 936833 w 1440493"/>
                <a:gd name="connsiteY176" fmla="*/ 579863 h 1440000"/>
                <a:gd name="connsiteX177" fmla="*/ 936669 w 1440493"/>
                <a:gd name="connsiteY177" fmla="*/ 579863 h 1440000"/>
                <a:gd name="connsiteX178" fmla="*/ 936669 w 1440493"/>
                <a:gd name="connsiteY178" fmla="*/ 769034 h 1440000"/>
                <a:gd name="connsiteX179" fmla="*/ 971274 w 1440493"/>
                <a:gd name="connsiteY179" fmla="*/ 803639 h 1440000"/>
                <a:gd name="connsiteX180" fmla="*/ 1005879 w 1440493"/>
                <a:gd name="connsiteY180" fmla="*/ 769034 h 1440000"/>
                <a:gd name="connsiteX181" fmla="*/ 1005879 w 1440493"/>
                <a:gd name="connsiteY181" fmla="*/ 692321 h 1440000"/>
                <a:gd name="connsiteX182" fmla="*/ 1175648 w 1440493"/>
                <a:gd name="connsiteY182" fmla="*/ 862090 h 1440000"/>
                <a:gd name="connsiteX183" fmla="*/ 1218274 w 1440493"/>
                <a:gd name="connsiteY183" fmla="*/ 862090 h 1440000"/>
                <a:gd name="connsiteX184" fmla="*/ 1218274 w 1440493"/>
                <a:gd name="connsiteY184" fmla="*/ 862090 h 1440000"/>
                <a:gd name="connsiteX185" fmla="*/ 1218274 w 1440493"/>
                <a:gd name="connsiteY185" fmla="*/ 819463 h 1440000"/>
                <a:gd name="connsiteX186" fmla="*/ 1047720 w 1440493"/>
                <a:gd name="connsiteY186" fmla="*/ 648909 h 1440000"/>
                <a:gd name="connsiteX187" fmla="*/ 1126004 w 1440493"/>
                <a:gd name="connsiteY187" fmla="*/ 648909 h 1440000"/>
                <a:gd name="connsiteX188" fmla="*/ 1160609 w 1440493"/>
                <a:gd name="connsiteY188" fmla="*/ 614304 h 1440000"/>
                <a:gd name="connsiteX189" fmla="*/ 1150473 w 1440493"/>
                <a:gd name="connsiteY189" fmla="*/ 589834 h 1440000"/>
                <a:gd name="connsiteX190" fmla="*/ 1126004 w 1440493"/>
                <a:gd name="connsiteY190" fmla="*/ 579699 h 1440000"/>
                <a:gd name="connsiteX191" fmla="*/ 534254 w 1440493"/>
                <a:gd name="connsiteY191" fmla="*/ 573055 h 1440000"/>
                <a:gd name="connsiteX192" fmla="*/ 345083 w 1440493"/>
                <a:gd name="connsiteY192" fmla="*/ 573055 h 1440000"/>
                <a:gd name="connsiteX193" fmla="*/ 310478 w 1440493"/>
                <a:gd name="connsiteY193" fmla="*/ 607660 h 1440000"/>
                <a:gd name="connsiteX194" fmla="*/ 345083 w 1440493"/>
                <a:gd name="connsiteY194" fmla="*/ 642265 h 1440000"/>
                <a:gd name="connsiteX195" fmla="*/ 421796 w 1440493"/>
                <a:gd name="connsiteY195" fmla="*/ 642265 h 1440000"/>
                <a:gd name="connsiteX196" fmla="*/ 252027 w 1440493"/>
                <a:gd name="connsiteY196" fmla="*/ 812034 h 1440000"/>
                <a:gd name="connsiteX197" fmla="*/ 252027 w 1440493"/>
                <a:gd name="connsiteY197" fmla="*/ 854661 h 1440000"/>
                <a:gd name="connsiteX198" fmla="*/ 252027 w 1440493"/>
                <a:gd name="connsiteY198" fmla="*/ 854661 h 1440000"/>
                <a:gd name="connsiteX199" fmla="*/ 294653 w 1440493"/>
                <a:gd name="connsiteY199" fmla="*/ 854661 h 1440000"/>
                <a:gd name="connsiteX200" fmla="*/ 465208 w 1440493"/>
                <a:gd name="connsiteY200" fmla="*/ 684106 h 1440000"/>
                <a:gd name="connsiteX201" fmla="*/ 465208 w 1440493"/>
                <a:gd name="connsiteY201" fmla="*/ 762391 h 1440000"/>
                <a:gd name="connsiteX202" fmla="*/ 499813 w 1440493"/>
                <a:gd name="connsiteY202" fmla="*/ 796996 h 1440000"/>
                <a:gd name="connsiteX203" fmla="*/ 524282 w 1440493"/>
                <a:gd name="connsiteY203" fmla="*/ 786860 h 1440000"/>
                <a:gd name="connsiteX204" fmla="*/ 534418 w 1440493"/>
                <a:gd name="connsiteY204" fmla="*/ 762391 h 1440000"/>
                <a:gd name="connsiteX205" fmla="*/ 534418 w 1440493"/>
                <a:gd name="connsiteY205" fmla="*/ 573219 h 1440000"/>
                <a:gd name="connsiteX206" fmla="*/ 534254 w 1440493"/>
                <a:gd name="connsiteY206" fmla="*/ 573220 h 1440000"/>
                <a:gd name="connsiteX207" fmla="*/ 720085 w 1440493"/>
                <a:gd name="connsiteY207" fmla="*/ 56065 h 1440000"/>
                <a:gd name="connsiteX208" fmla="*/ 535190 w 1440493"/>
                <a:gd name="connsiteY208" fmla="*/ 240960 h 1440000"/>
                <a:gd name="connsiteX209" fmla="*/ 535190 w 1440493"/>
                <a:gd name="connsiteY209" fmla="*/ 308606 h 1440000"/>
                <a:gd name="connsiteX210" fmla="*/ 602836 w 1440493"/>
                <a:gd name="connsiteY210" fmla="*/ 308606 h 1440000"/>
                <a:gd name="connsiteX211" fmla="*/ 677815 w 1440493"/>
                <a:gd name="connsiteY211" fmla="*/ 233627 h 1440000"/>
                <a:gd name="connsiteX212" fmla="*/ 677815 w 1440493"/>
                <a:gd name="connsiteY212" fmla="*/ 565491 h 1440000"/>
                <a:gd name="connsiteX213" fmla="*/ 719478 w 1440493"/>
                <a:gd name="connsiteY213" fmla="*/ 607154 h 1440000"/>
                <a:gd name="connsiteX214" fmla="*/ 719478 w 1440493"/>
                <a:gd name="connsiteY214" fmla="*/ 607155 h 1440000"/>
                <a:gd name="connsiteX215" fmla="*/ 761141 w 1440493"/>
                <a:gd name="connsiteY215" fmla="*/ 565491 h 1440000"/>
                <a:gd name="connsiteX216" fmla="*/ 761141 w 1440493"/>
                <a:gd name="connsiteY216" fmla="*/ 232091 h 1440000"/>
                <a:gd name="connsiteX217" fmla="*/ 837656 w 1440493"/>
                <a:gd name="connsiteY217" fmla="*/ 308607 h 1440000"/>
                <a:gd name="connsiteX218" fmla="*/ 905302 w 1440493"/>
                <a:gd name="connsiteY218" fmla="*/ 308607 h 1440000"/>
                <a:gd name="connsiteX219" fmla="*/ 919312 w 1440493"/>
                <a:gd name="connsiteY219" fmla="*/ 274784 h 1440000"/>
                <a:gd name="connsiteX220" fmla="*/ 905302 w 1440493"/>
                <a:gd name="connsiteY220" fmla="*/ 240961 h 1440000"/>
                <a:gd name="connsiteX221" fmla="*/ 720406 w 1440493"/>
                <a:gd name="connsiteY221" fmla="*/ 56065 h 1440000"/>
                <a:gd name="connsiteX222" fmla="*/ 720246 w 1440493"/>
                <a:gd name="connsiteY222" fmla="*/ 56225 h 1440000"/>
                <a:gd name="connsiteX223" fmla="*/ 0 w 1440493"/>
                <a:gd name="connsiteY223" fmla="*/ 0 h 1440000"/>
                <a:gd name="connsiteX224" fmla="*/ 1440493 w 1440493"/>
                <a:gd name="connsiteY224" fmla="*/ 0 h 1440000"/>
                <a:gd name="connsiteX225" fmla="*/ 1440493 w 1440493"/>
                <a:gd name="connsiteY225" fmla="*/ 1440000 h 1440000"/>
                <a:gd name="connsiteX226" fmla="*/ 0 w 1440493"/>
                <a:gd name="connsiteY226"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440493" h="1440000">
                  <a:moveTo>
                    <a:pt x="1101774" y="1174886"/>
                  </a:moveTo>
                  <a:cubicBezTo>
                    <a:pt x="1129806" y="1174886"/>
                    <a:pt x="1152530" y="1197610"/>
                    <a:pt x="1152530" y="1225642"/>
                  </a:cubicBezTo>
                  <a:lnTo>
                    <a:pt x="1152874" y="1225642"/>
                  </a:lnTo>
                  <a:cubicBezTo>
                    <a:pt x="1152874" y="1239658"/>
                    <a:pt x="1155715" y="1253010"/>
                    <a:pt x="1160851" y="1265155"/>
                  </a:cubicBezTo>
                  <a:lnTo>
                    <a:pt x="1162643" y="1267812"/>
                  </a:lnTo>
                  <a:lnTo>
                    <a:pt x="1153896" y="1280137"/>
                  </a:lnTo>
                  <a:cubicBezTo>
                    <a:pt x="1140076" y="1293355"/>
                    <a:pt x="1121258" y="1301348"/>
                    <a:pt x="1100655" y="1301042"/>
                  </a:cubicBezTo>
                  <a:cubicBezTo>
                    <a:pt x="1080052" y="1300736"/>
                    <a:pt x="1061480" y="1292189"/>
                    <a:pt x="1048058" y="1278567"/>
                  </a:cubicBezTo>
                  <a:lnTo>
                    <a:pt x="1040901" y="1267819"/>
                  </a:lnTo>
                  <a:lnTo>
                    <a:pt x="1042697" y="1265155"/>
                  </a:lnTo>
                  <a:cubicBezTo>
                    <a:pt x="1047834" y="1253010"/>
                    <a:pt x="1050674" y="1239658"/>
                    <a:pt x="1050674" y="1225642"/>
                  </a:cubicBezTo>
                  <a:lnTo>
                    <a:pt x="1051018" y="1225642"/>
                  </a:lnTo>
                  <a:cubicBezTo>
                    <a:pt x="1051018" y="1197610"/>
                    <a:pt x="1073742" y="1174886"/>
                    <a:pt x="1101774" y="1174886"/>
                  </a:cubicBezTo>
                  <a:close/>
                  <a:moveTo>
                    <a:pt x="796552" y="1174886"/>
                  </a:moveTo>
                  <a:cubicBezTo>
                    <a:pt x="824584" y="1174886"/>
                    <a:pt x="847308" y="1197610"/>
                    <a:pt x="847308" y="1225642"/>
                  </a:cubicBezTo>
                  <a:lnTo>
                    <a:pt x="847652" y="1225642"/>
                  </a:lnTo>
                  <a:cubicBezTo>
                    <a:pt x="847652" y="1239658"/>
                    <a:pt x="850493" y="1253010"/>
                    <a:pt x="855629" y="1265155"/>
                  </a:cubicBezTo>
                  <a:lnTo>
                    <a:pt x="857421" y="1267812"/>
                  </a:lnTo>
                  <a:lnTo>
                    <a:pt x="848674" y="1280137"/>
                  </a:lnTo>
                  <a:cubicBezTo>
                    <a:pt x="834854" y="1293355"/>
                    <a:pt x="816036" y="1301348"/>
                    <a:pt x="795433" y="1301042"/>
                  </a:cubicBezTo>
                  <a:cubicBezTo>
                    <a:pt x="774830" y="1300736"/>
                    <a:pt x="756258" y="1292189"/>
                    <a:pt x="742836" y="1278567"/>
                  </a:cubicBezTo>
                  <a:lnTo>
                    <a:pt x="735678" y="1267818"/>
                  </a:lnTo>
                  <a:lnTo>
                    <a:pt x="737474" y="1265155"/>
                  </a:lnTo>
                  <a:cubicBezTo>
                    <a:pt x="742611" y="1253010"/>
                    <a:pt x="745451" y="1239658"/>
                    <a:pt x="745451" y="1225642"/>
                  </a:cubicBezTo>
                  <a:lnTo>
                    <a:pt x="745796" y="1225642"/>
                  </a:lnTo>
                  <a:cubicBezTo>
                    <a:pt x="745796" y="1197610"/>
                    <a:pt x="768520" y="1174886"/>
                    <a:pt x="796552" y="1174886"/>
                  </a:cubicBezTo>
                  <a:close/>
                  <a:moveTo>
                    <a:pt x="491329" y="1174886"/>
                  </a:moveTo>
                  <a:cubicBezTo>
                    <a:pt x="519361" y="1174886"/>
                    <a:pt x="542085" y="1197610"/>
                    <a:pt x="542085" y="1225642"/>
                  </a:cubicBezTo>
                  <a:lnTo>
                    <a:pt x="542429" y="1225642"/>
                  </a:lnTo>
                  <a:cubicBezTo>
                    <a:pt x="542429" y="1239658"/>
                    <a:pt x="545270" y="1253010"/>
                    <a:pt x="550406" y="1265155"/>
                  </a:cubicBezTo>
                  <a:lnTo>
                    <a:pt x="552198" y="1267812"/>
                  </a:lnTo>
                  <a:lnTo>
                    <a:pt x="543451" y="1280137"/>
                  </a:lnTo>
                  <a:cubicBezTo>
                    <a:pt x="529631" y="1293355"/>
                    <a:pt x="510813" y="1301348"/>
                    <a:pt x="490210" y="1301042"/>
                  </a:cubicBezTo>
                  <a:cubicBezTo>
                    <a:pt x="469607" y="1300736"/>
                    <a:pt x="451035" y="1292189"/>
                    <a:pt x="437613" y="1278567"/>
                  </a:cubicBezTo>
                  <a:lnTo>
                    <a:pt x="430456" y="1267819"/>
                  </a:lnTo>
                  <a:lnTo>
                    <a:pt x="432252" y="1265155"/>
                  </a:lnTo>
                  <a:cubicBezTo>
                    <a:pt x="437389" y="1253010"/>
                    <a:pt x="440229" y="1239658"/>
                    <a:pt x="440229" y="1225642"/>
                  </a:cubicBezTo>
                  <a:lnTo>
                    <a:pt x="440573" y="1225642"/>
                  </a:lnTo>
                  <a:cubicBezTo>
                    <a:pt x="440573" y="1197610"/>
                    <a:pt x="463297" y="1174886"/>
                    <a:pt x="491329" y="1174886"/>
                  </a:cubicBezTo>
                  <a:close/>
                  <a:moveTo>
                    <a:pt x="186107" y="1174886"/>
                  </a:moveTo>
                  <a:cubicBezTo>
                    <a:pt x="214139" y="1174886"/>
                    <a:pt x="236863" y="1197610"/>
                    <a:pt x="236863" y="1225642"/>
                  </a:cubicBezTo>
                  <a:lnTo>
                    <a:pt x="237207" y="1225642"/>
                  </a:lnTo>
                  <a:cubicBezTo>
                    <a:pt x="237207" y="1239658"/>
                    <a:pt x="240048" y="1253010"/>
                    <a:pt x="245184" y="1265155"/>
                  </a:cubicBezTo>
                  <a:lnTo>
                    <a:pt x="246976" y="1267812"/>
                  </a:lnTo>
                  <a:lnTo>
                    <a:pt x="238229" y="1280137"/>
                  </a:lnTo>
                  <a:cubicBezTo>
                    <a:pt x="224409" y="1293355"/>
                    <a:pt x="205591" y="1301348"/>
                    <a:pt x="184988" y="1301042"/>
                  </a:cubicBezTo>
                  <a:cubicBezTo>
                    <a:pt x="143782" y="1300430"/>
                    <a:pt x="110699" y="1266853"/>
                    <a:pt x="110699" y="1225642"/>
                  </a:cubicBezTo>
                  <a:lnTo>
                    <a:pt x="135351" y="1225642"/>
                  </a:lnTo>
                  <a:cubicBezTo>
                    <a:pt x="135351" y="1197610"/>
                    <a:pt x="158075" y="1174886"/>
                    <a:pt x="186107" y="1174886"/>
                  </a:cubicBezTo>
                  <a:close/>
                  <a:moveTo>
                    <a:pt x="948044" y="1150242"/>
                  </a:moveTo>
                  <a:cubicBezTo>
                    <a:pt x="968647" y="1149937"/>
                    <a:pt x="987465" y="1157929"/>
                    <a:pt x="1001285" y="1171147"/>
                  </a:cubicBezTo>
                  <a:lnTo>
                    <a:pt x="1010032" y="1183472"/>
                  </a:lnTo>
                  <a:lnTo>
                    <a:pt x="1008240" y="1186129"/>
                  </a:lnTo>
                  <a:cubicBezTo>
                    <a:pt x="1003104" y="1198274"/>
                    <a:pt x="1000263" y="1211626"/>
                    <a:pt x="1000263" y="1225642"/>
                  </a:cubicBezTo>
                  <a:lnTo>
                    <a:pt x="999919" y="1225642"/>
                  </a:lnTo>
                  <a:cubicBezTo>
                    <a:pt x="999919" y="1253674"/>
                    <a:pt x="977195" y="1276398"/>
                    <a:pt x="949163" y="1276398"/>
                  </a:cubicBezTo>
                  <a:cubicBezTo>
                    <a:pt x="921131" y="1276398"/>
                    <a:pt x="898407" y="1253674"/>
                    <a:pt x="898407" y="1225642"/>
                  </a:cubicBezTo>
                  <a:lnTo>
                    <a:pt x="898063" y="1225642"/>
                  </a:lnTo>
                  <a:cubicBezTo>
                    <a:pt x="898063" y="1211626"/>
                    <a:pt x="895223" y="1198274"/>
                    <a:pt x="890086" y="1186129"/>
                  </a:cubicBezTo>
                  <a:lnTo>
                    <a:pt x="888290" y="1183465"/>
                  </a:lnTo>
                  <a:lnTo>
                    <a:pt x="895447" y="1172718"/>
                  </a:lnTo>
                  <a:cubicBezTo>
                    <a:pt x="908869" y="1159095"/>
                    <a:pt x="927441" y="1150548"/>
                    <a:pt x="948044" y="1150242"/>
                  </a:cubicBezTo>
                  <a:close/>
                  <a:moveTo>
                    <a:pt x="642821" y="1150242"/>
                  </a:moveTo>
                  <a:cubicBezTo>
                    <a:pt x="663424" y="1149937"/>
                    <a:pt x="682242" y="1157929"/>
                    <a:pt x="696062" y="1171147"/>
                  </a:cubicBezTo>
                  <a:lnTo>
                    <a:pt x="704809" y="1183473"/>
                  </a:lnTo>
                  <a:lnTo>
                    <a:pt x="703018" y="1186129"/>
                  </a:lnTo>
                  <a:cubicBezTo>
                    <a:pt x="697882" y="1198274"/>
                    <a:pt x="695041" y="1211626"/>
                    <a:pt x="695041" y="1225642"/>
                  </a:cubicBezTo>
                  <a:lnTo>
                    <a:pt x="694696" y="1225642"/>
                  </a:lnTo>
                  <a:cubicBezTo>
                    <a:pt x="694696" y="1253674"/>
                    <a:pt x="671972" y="1276398"/>
                    <a:pt x="643940" y="1276398"/>
                  </a:cubicBezTo>
                  <a:cubicBezTo>
                    <a:pt x="615908" y="1276398"/>
                    <a:pt x="593184" y="1253674"/>
                    <a:pt x="593184" y="1225642"/>
                  </a:cubicBezTo>
                  <a:lnTo>
                    <a:pt x="592840" y="1225642"/>
                  </a:lnTo>
                  <a:cubicBezTo>
                    <a:pt x="592840" y="1211626"/>
                    <a:pt x="590000" y="1198274"/>
                    <a:pt x="584863" y="1186129"/>
                  </a:cubicBezTo>
                  <a:lnTo>
                    <a:pt x="583067" y="1183465"/>
                  </a:lnTo>
                  <a:lnTo>
                    <a:pt x="590224" y="1172718"/>
                  </a:lnTo>
                  <a:cubicBezTo>
                    <a:pt x="603646" y="1159095"/>
                    <a:pt x="622218" y="1150548"/>
                    <a:pt x="642821" y="1150242"/>
                  </a:cubicBezTo>
                  <a:close/>
                  <a:moveTo>
                    <a:pt x="337599" y="1150242"/>
                  </a:moveTo>
                  <a:cubicBezTo>
                    <a:pt x="358202" y="1149937"/>
                    <a:pt x="377020" y="1157929"/>
                    <a:pt x="390840" y="1171147"/>
                  </a:cubicBezTo>
                  <a:lnTo>
                    <a:pt x="399587" y="1183472"/>
                  </a:lnTo>
                  <a:lnTo>
                    <a:pt x="397795" y="1186129"/>
                  </a:lnTo>
                  <a:cubicBezTo>
                    <a:pt x="392659" y="1198274"/>
                    <a:pt x="389818" y="1211626"/>
                    <a:pt x="389818" y="1225642"/>
                  </a:cubicBezTo>
                  <a:lnTo>
                    <a:pt x="389474" y="1225642"/>
                  </a:lnTo>
                  <a:cubicBezTo>
                    <a:pt x="389474" y="1253674"/>
                    <a:pt x="366750" y="1276398"/>
                    <a:pt x="338718" y="1276398"/>
                  </a:cubicBezTo>
                  <a:cubicBezTo>
                    <a:pt x="310686" y="1276398"/>
                    <a:pt x="287962" y="1253674"/>
                    <a:pt x="287962" y="1225642"/>
                  </a:cubicBezTo>
                  <a:lnTo>
                    <a:pt x="287618" y="1225642"/>
                  </a:lnTo>
                  <a:cubicBezTo>
                    <a:pt x="287618" y="1211626"/>
                    <a:pt x="284778" y="1198274"/>
                    <a:pt x="279641" y="1186129"/>
                  </a:cubicBezTo>
                  <a:lnTo>
                    <a:pt x="277845" y="1183465"/>
                  </a:lnTo>
                  <a:lnTo>
                    <a:pt x="285002" y="1172718"/>
                  </a:lnTo>
                  <a:cubicBezTo>
                    <a:pt x="298424" y="1159095"/>
                    <a:pt x="316996" y="1150548"/>
                    <a:pt x="337599" y="1150242"/>
                  </a:cubicBezTo>
                  <a:close/>
                  <a:moveTo>
                    <a:pt x="186107" y="1124131"/>
                  </a:moveTo>
                  <a:cubicBezTo>
                    <a:pt x="130044" y="1124131"/>
                    <a:pt x="84596" y="1169579"/>
                    <a:pt x="84596" y="1225642"/>
                  </a:cubicBezTo>
                  <a:cubicBezTo>
                    <a:pt x="84596" y="1281117"/>
                    <a:pt x="129131" y="1326318"/>
                    <a:pt x="184600" y="1327142"/>
                  </a:cubicBezTo>
                  <a:cubicBezTo>
                    <a:pt x="212335" y="1327554"/>
                    <a:pt x="237666" y="1316795"/>
                    <a:pt x="256270" y="1299001"/>
                  </a:cubicBezTo>
                  <a:lnTo>
                    <a:pt x="262288" y="1290522"/>
                  </a:lnTo>
                  <a:lnTo>
                    <a:pt x="266939" y="1297421"/>
                  </a:lnTo>
                  <a:cubicBezTo>
                    <a:pt x="285309" y="1315791"/>
                    <a:pt x="310687" y="1327153"/>
                    <a:pt x="338718" y="1327153"/>
                  </a:cubicBezTo>
                  <a:cubicBezTo>
                    <a:pt x="366750" y="1327153"/>
                    <a:pt x="392127" y="1315791"/>
                    <a:pt x="410497" y="1297421"/>
                  </a:cubicBezTo>
                  <a:lnTo>
                    <a:pt x="414964" y="1290797"/>
                  </a:lnTo>
                  <a:lnTo>
                    <a:pt x="419019" y="1296886"/>
                  </a:lnTo>
                  <a:cubicBezTo>
                    <a:pt x="437087" y="1315224"/>
                    <a:pt x="462088" y="1326730"/>
                    <a:pt x="489822" y="1327142"/>
                  </a:cubicBezTo>
                  <a:cubicBezTo>
                    <a:pt x="517557" y="1327554"/>
                    <a:pt x="542888" y="1316795"/>
                    <a:pt x="561492" y="1299001"/>
                  </a:cubicBezTo>
                  <a:lnTo>
                    <a:pt x="567510" y="1290522"/>
                  </a:lnTo>
                  <a:lnTo>
                    <a:pt x="572161" y="1297421"/>
                  </a:lnTo>
                  <a:cubicBezTo>
                    <a:pt x="590531" y="1315791"/>
                    <a:pt x="615909" y="1327153"/>
                    <a:pt x="643940" y="1327153"/>
                  </a:cubicBezTo>
                  <a:cubicBezTo>
                    <a:pt x="671972" y="1327153"/>
                    <a:pt x="697349" y="1315791"/>
                    <a:pt x="715719" y="1297421"/>
                  </a:cubicBezTo>
                  <a:lnTo>
                    <a:pt x="720186" y="1290796"/>
                  </a:lnTo>
                  <a:lnTo>
                    <a:pt x="724242" y="1296886"/>
                  </a:lnTo>
                  <a:cubicBezTo>
                    <a:pt x="742310" y="1315224"/>
                    <a:pt x="767311" y="1326730"/>
                    <a:pt x="795045" y="1327142"/>
                  </a:cubicBezTo>
                  <a:cubicBezTo>
                    <a:pt x="822780" y="1327554"/>
                    <a:pt x="848111" y="1316795"/>
                    <a:pt x="866715" y="1299001"/>
                  </a:cubicBezTo>
                  <a:lnTo>
                    <a:pt x="872733" y="1290522"/>
                  </a:lnTo>
                  <a:lnTo>
                    <a:pt x="877384" y="1297421"/>
                  </a:lnTo>
                  <a:cubicBezTo>
                    <a:pt x="895754" y="1315791"/>
                    <a:pt x="921132" y="1327153"/>
                    <a:pt x="949163" y="1327153"/>
                  </a:cubicBezTo>
                  <a:cubicBezTo>
                    <a:pt x="977195" y="1327153"/>
                    <a:pt x="1002572" y="1315791"/>
                    <a:pt x="1020942" y="1297421"/>
                  </a:cubicBezTo>
                  <a:lnTo>
                    <a:pt x="1025409" y="1290797"/>
                  </a:lnTo>
                  <a:lnTo>
                    <a:pt x="1029464" y="1296886"/>
                  </a:lnTo>
                  <a:cubicBezTo>
                    <a:pt x="1047532" y="1315224"/>
                    <a:pt x="1072533" y="1326730"/>
                    <a:pt x="1100267" y="1327142"/>
                  </a:cubicBezTo>
                  <a:cubicBezTo>
                    <a:pt x="1128002" y="1327554"/>
                    <a:pt x="1153333" y="1316795"/>
                    <a:pt x="1171937" y="1299001"/>
                  </a:cubicBezTo>
                  <a:lnTo>
                    <a:pt x="1177955" y="1290522"/>
                  </a:lnTo>
                  <a:lnTo>
                    <a:pt x="1182606" y="1297421"/>
                  </a:lnTo>
                  <a:cubicBezTo>
                    <a:pt x="1200976" y="1315791"/>
                    <a:pt x="1226354" y="1327153"/>
                    <a:pt x="1254385" y="1327153"/>
                  </a:cubicBezTo>
                  <a:cubicBezTo>
                    <a:pt x="1310448" y="1327153"/>
                    <a:pt x="1355896" y="1281705"/>
                    <a:pt x="1355896" y="1225642"/>
                  </a:cubicBezTo>
                  <a:lnTo>
                    <a:pt x="1305141" y="1225642"/>
                  </a:lnTo>
                  <a:cubicBezTo>
                    <a:pt x="1305141" y="1253674"/>
                    <a:pt x="1282417" y="1276398"/>
                    <a:pt x="1254385" y="1276398"/>
                  </a:cubicBezTo>
                  <a:cubicBezTo>
                    <a:pt x="1226353" y="1276398"/>
                    <a:pt x="1203629" y="1253674"/>
                    <a:pt x="1203629" y="1225642"/>
                  </a:cubicBezTo>
                  <a:lnTo>
                    <a:pt x="1203285" y="1225642"/>
                  </a:lnTo>
                  <a:cubicBezTo>
                    <a:pt x="1203285" y="1211626"/>
                    <a:pt x="1200445" y="1198274"/>
                    <a:pt x="1195308" y="1186129"/>
                  </a:cubicBezTo>
                  <a:lnTo>
                    <a:pt x="1193512" y="1183465"/>
                  </a:lnTo>
                  <a:lnTo>
                    <a:pt x="1200669" y="1172718"/>
                  </a:lnTo>
                  <a:cubicBezTo>
                    <a:pt x="1214091" y="1159095"/>
                    <a:pt x="1232663" y="1150548"/>
                    <a:pt x="1253266" y="1150242"/>
                  </a:cubicBezTo>
                  <a:cubicBezTo>
                    <a:pt x="1294472" y="1149631"/>
                    <a:pt x="1328537" y="1182212"/>
                    <a:pt x="1329760" y="1223404"/>
                  </a:cubicBezTo>
                  <a:lnTo>
                    <a:pt x="1355851" y="1222629"/>
                  </a:lnTo>
                  <a:cubicBezTo>
                    <a:pt x="1354204" y="1167178"/>
                    <a:pt x="1308347" y="1123319"/>
                    <a:pt x="1252878" y="1124142"/>
                  </a:cubicBezTo>
                  <a:cubicBezTo>
                    <a:pt x="1225144" y="1124554"/>
                    <a:pt x="1200143" y="1136060"/>
                    <a:pt x="1182075" y="1154398"/>
                  </a:cubicBezTo>
                  <a:lnTo>
                    <a:pt x="1178020" y="1160488"/>
                  </a:lnTo>
                  <a:lnTo>
                    <a:pt x="1173553" y="1153863"/>
                  </a:lnTo>
                  <a:cubicBezTo>
                    <a:pt x="1155183" y="1135493"/>
                    <a:pt x="1129806" y="1124131"/>
                    <a:pt x="1101774" y="1124131"/>
                  </a:cubicBezTo>
                  <a:cubicBezTo>
                    <a:pt x="1073743" y="1124131"/>
                    <a:pt x="1048365" y="1135493"/>
                    <a:pt x="1029995" y="1153863"/>
                  </a:cubicBezTo>
                  <a:lnTo>
                    <a:pt x="1025344" y="1160762"/>
                  </a:lnTo>
                  <a:lnTo>
                    <a:pt x="1019326" y="1152283"/>
                  </a:lnTo>
                  <a:cubicBezTo>
                    <a:pt x="1000722" y="1134490"/>
                    <a:pt x="975391" y="1123731"/>
                    <a:pt x="947656" y="1124142"/>
                  </a:cubicBezTo>
                  <a:cubicBezTo>
                    <a:pt x="919922" y="1124554"/>
                    <a:pt x="894921" y="1136060"/>
                    <a:pt x="876853" y="1154398"/>
                  </a:cubicBezTo>
                  <a:lnTo>
                    <a:pt x="872798" y="1160488"/>
                  </a:lnTo>
                  <a:lnTo>
                    <a:pt x="868331" y="1153863"/>
                  </a:lnTo>
                  <a:cubicBezTo>
                    <a:pt x="849961" y="1135493"/>
                    <a:pt x="824584" y="1124131"/>
                    <a:pt x="796552" y="1124131"/>
                  </a:cubicBezTo>
                  <a:cubicBezTo>
                    <a:pt x="768521" y="1124131"/>
                    <a:pt x="743143" y="1135493"/>
                    <a:pt x="724773" y="1153863"/>
                  </a:cubicBezTo>
                  <a:lnTo>
                    <a:pt x="720121" y="1160763"/>
                  </a:lnTo>
                  <a:lnTo>
                    <a:pt x="714103" y="1152283"/>
                  </a:lnTo>
                  <a:cubicBezTo>
                    <a:pt x="695499" y="1134490"/>
                    <a:pt x="670168" y="1123731"/>
                    <a:pt x="642433" y="1124142"/>
                  </a:cubicBezTo>
                  <a:cubicBezTo>
                    <a:pt x="614699" y="1124554"/>
                    <a:pt x="589698" y="1136060"/>
                    <a:pt x="571630" y="1154398"/>
                  </a:cubicBezTo>
                  <a:lnTo>
                    <a:pt x="567575" y="1160488"/>
                  </a:lnTo>
                  <a:lnTo>
                    <a:pt x="563108" y="1153863"/>
                  </a:lnTo>
                  <a:cubicBezTo>
                    <a:pt x="544738" y="1135493"/>
                    <a:pt x="519361" y="1124131"/>
                    <a:pt x="491329" y="1124131"/>
                  </a:cubicBezTo>
                  <a:cubicBezTo>
                    <a:pt x="463298" y="1124131"/>
                    <a:pt x="437920" y="1135493"/>
                    <a:pt x="419550" y="1153863"/>
                  </a:cubicBezTo>
                  <a:lnTo>
                    <a:pt x="414899" y="1160762"/>
                  </a:lnTo>
                  <a:lnTo>
                    <a:pt x="408881" y="1152283"/>
                  </a:lnTo>
                  <a:cubicBezTo>
                    <a:pt x="390277" y="1134490"/>
                    <a:pt x="364946" y="1123731"/>
                    <a:pt x="337211" y="1124142"/>
                  </a:cubicBezTo>
                  <a:cubicBezTo>
                    <a:pt x="309477" y="1124554"/>
                    <a:pt x="284476" y="1136060"/>
                    <a:pt x="266408" y="1154398"/>
                  </a:cubicBezTo>
                  <a:lnTo>
                    <a:pt x="262353" y="1160488"/>
                  </a:lnTo>
                  <a:lnTo>
                    <a:pt x="257886" y="1153863"/>
                  </a:lnTo>
                  <a:cubicBezTo>
                    <a:pt x="239516" y="1135493"/>
                    <a:pt x="214139" y="1124131"/>
                    <a:pt x="186107" y="1124131"/>
                  </a:cubicBezTo>
                  <a:close/>
                  <a:moveTo>
                    <a:pt x="725458" y="642022"/>
                  </a:moveTo>
                  <a:lnTo>
                    <a:pt x="591694" y="775786"/>
                  </a:lnTo>
                  <a:cubicBezTo>
                    <a:pt x="578180" y="789300"/>
                    <a:pt x="578180" y="811211"/>
                    <a:pt x="591694" y="824725"/>
                  </a:cubicBezTo>
                  <a:cubicBezTo>
                    <a:pt x="605208" y="838239"/>
                    <a:pt x="627119" y="838239"/>
                    <a:pt x="640633" y="824725"/>
                  </a:cubicBezTo>
                  <a:lnTo>
                    <a:pt x="694877" y="770480"/>
                  </a:lnTo>
                  <a:lnTo>
                    <a:pt x="694877" y="1010570"/>
                  </a:lnTo>
                  <a:cubicBezTo>
                    <a:pt x="694877" y="1027217"/>
                    <a:pt x="708372" y="1040711"/>
                    <a:pt x="725018" y="1040711"/>
                  </a:cubicBezTo>
                  <a:lnTo>
                    <a:pt x="725018" y="1040712"/>
                  </a:lnTo>
                  <a:cubicBezTo>
                    <a:pt x="741665" y="1040712"/>
                    <a:pt x="755160" y="1027217"/>
                    <a:pt x="755160" y="1010570"/>
                  </a:cubicBezTo>
                  <a:lnTo>
                    <a:pt x="755160" y="769369"/>
                  </a:lnTo>
                  <a:lnTo>
                    <a:pt x="810515" y="824725"/>
                  </a:lnTo>
                  <a:cubicBezTo>
                    <a:pt x="824029" y="838239"/>
                    <a:pt x="845940" y="838239"/>
                    <a:pt x="859454" y="824725"/>
                  </a:cubicBezTo>
                  <a:cubicBezTo>
                    <a:pt x="866211" y="817968"/>
                    <a:pt x="869590" y="809112"/>
                    <a:pt x="869590" y="800255"/>
                  </a:cubicBezTo>
                  <a:cubicBezTo>
                    <a:pt x="869590" y="791399"/>
                    <a:pt x="866211" y="782543"/>
                    <a:pt x="859454" y="775786"/>
                  </a:cubicBezTo>
                  <a:lnTo>
                    <a:pt x="725690" y="642022"/>
                  </a:lnTo>
                  <a:lnTo>
                    <a:pt x="725574" y="642138"/>
                  </a:lnTo>
                  <a:close/>
                  <a:moveTo>
                    <a:pt x="936833" y="579699"/>
                  </a:moveTo>
                  <a:lnTo>
                    <a:pt x="936833" y="579863"/>
                  </a:lnTo>
                  <a:lnTo>
                    <a:pt x="936669" y="579863"/>
                  </a:lnTo>
                  <a:lnTo>
                    <a:pt x="936669" y="769034"/>
                  </a:lnTo>
                  <a:cubicBezTo>
                    <a:pt x="936669" y="788145"/>
                    <a:pt x="952162" y="803638"/>
                    <a:pt x="971274" y="803639"/>
                  </a:cubicBezTo>
                  <a:cubicBezTo>
                    <a:pt x="990386" y="803639"/>
                    <a:pt x="1005879" y="788146"/>
                    <a:pt x="1005879" y="769034"/>
                  </a:cubicBezTo>
                  <a:lnTo>
                    <a:pt x="1005879" y="692321"/>
                  </a:lnTo>
                  <a:lnTo>
                    <a:pt x="1175648" y="862090"/>
                  </a:lnTo>
                  <a:cubicBezTo>
                    <a:pt x="1187419" y="873861"/>
                    <a:pt x="1206503" y="873861"/>
                    <a:pt x="1218274" y="862090"/>
                  </a:cubicBezTo>
                  <a:lnTo>
                    <a:pt x="1218274" y="862090"/>
                  </a:lnTo>
                  <a:cubicBezTo>
                    <a:pt x="1230045" y="850319"/>
                    <a:pt x="1230045" y="831234"/>
                    <a:pt x="1218274" y="819463"/>
                  </a:cubicBezTo>
                  <a:lnTo>
                    <a:pt x="1047720" y="648909"/>
                  </a:lnTo>
                  <a:lnTo>
                    <a:pt x="1126004" y="648909"/>
                  </a:lnTo>
                  <a:cubicBezTo>
                    <a:pt x="1145116" y="648909"/>
                    <a:pt x="1160609" y="633416"/>
                    <a:pt x="1160609" y="614304"/>
                  </a:cubicBezTo>
                  <a:cubicBezTo>
                    <a:pt x="1160609" y="604748"/>
                    <a:pt x="1156736" y="596097"/>
                    <a:pt x="1150473" y="589834"/>
                  </a:cubicBezTo>
                  <a:cubicBezTo>
                    <a:pt x="1144211" y="583572"/>
                    <a:pt x="1135560" y="579699"/>
                    <a:pt x="1126004" y="579699"/>
                  </a:cubicBezTo>
                  <a:close/>
                  <a:moveTo>
                    <a:pt x="534254" y="573055"/>
                  </a:moveTo>
                  <a:lnTo>
                    <a:pt x="345083" y="573055"/>
                  </a:lnTo>
                  <a:cubicBezTo>
                    <a:pt x="325971" y="573055"/>
                    <a:pt x="310478" y="588549"/>
                    <a:pt x="310478" y="607660"/>
                  </a:cubicBezTo>
                  <a:cubicBezTo>
                    <a:pt x="310478" y="626772"/>
                    <a:pt x="325971" y="642266"/>
                    <a:pt x="345083" y="642265"/>
                  </a:cubicBezTo>
                  <a:lnTo>
                    <a:pt x="421796" y="642265"/>
                  </a:lnTo>
                  <a:lnTo>
                    <a:pt x="252027" y="812034"/>
                  </a:lnTo>
                  <a:cubicBezTo>
                    <a:pt x="240256" y="823805"/>
                    <a:pt x="240256" y="842890"/>
                    <a:pt x="252027" y="854661"/>
                  </a:cubicBezTo>
                  <a:lnTo>
                    <a:pt x="252027" y="854661"/>
                  </a:lnTo>
                  <a:cubicBezTo>
                    <a:pt x="263798" y="866432"/>
                    <a:pt x="282883" y="866432"/>
                    <a:pt x="294653" y="854661"/>
                  </a:cubicBezTo>
                  <a:lnTo>
                    <a:pt x="465208" y="684106"/>
                  </a:lnTo>
                  <a:lnTo>
                    <a:pt x="465208" y="762391"/>
                  </a:lnTo>
                  <a:cubicBezTo>
                    <a:pt x="465208" y="781503"/>
                    <a:pt x="480701" y="796996"/>
                    <a:pt x="499813" y="796996"/>
                  </a:cubicBezTo>
                  <a:cubicBezTo>
                    <a:pt x="509369" y="796996"/>
                    <a:pt x="518020" y="793122"/>
                    <a:pt x="524282" y="786860"/>
                  </a:cubicBezTo>
                  <a:cubicBezTo>
                    <a:pt x="530545" y="780598"/>
                    <a:pt x="534418" y="771947"/>
                    <a:pt x="534418" y="762391"/>
                  </a:cubicBezTo>
                  <a:lnTo>
                    <a:pt x="534418" y="573219"/>
                  </a:lnTo>
                  <a:lnTo>
                    <a:pt x="534254" y="573220"/>
                  </a:lnTo>
                  <a:close/>
                  <a:moveTo>
                    <a:pt x="720085" y="56065"/>
                  </a:moveTo>
                  <a:lnTo>
                    <a:pt x="535190" y="240960"/>
                  </a:lnTo>
                  <a:cubicBezTo>
                    <a:pt x="516510" y="259640"/>
                    <a:pt x="516510" y="289926"/>
                    <a:pt x="535190" y="308606"/>
                  </a:cubicBezTo>
                  <a:cubicBezTo>
                    <a:pt x="553870" y="327286"/>
                    <a:pt x="584156" y="327286"/>
                    <a:pt x="602836" y="308606"/>
                  </a:cubicBezTo>
                  <a:lnTo>
                    <a:pt x="677815" y="233627"/>
                  </a:lnTo>
                  <a:lnTo>
                    <a:pt x="677815" y="565491"/>
                  </a:lnTo>
                  <a:cubicBezTo>
                    <a:pt x="677815" y="588501"/>
                    <a:pt x="696468" y="607154"/>
                    <a:pt x="719478" y="607154"/>
                  </a:cubicBezTo>
                  <a:lnTo>
                    <a:pt x="719478" y="607155"/>
                  </a:lnTo>
                  <a:cubicBezTo>
                    <a:pt x="742488" y="607155"/>
                    <a:pt x="761141" y="588501"/>
                    <a:pt x="761141" y="565491"/>
                  </a:cubicBezTo>
                  <a:lnTo>
                    <a:pt x="761141" y="232091"/>
                  </a:lnTo>
                  <a:lnTo>
                    <a:pt x="837656" y="308607"/>
                  </a:lnTo>
                  <a:cubicBezTo>
                    <a:pt x="856336" y="327287"/>
                    <a:pt x="886622" y="327287"/>
                    <a:pt x="905302" y="308607"/>
                  </a:cubicBezTo>
                  <a:cubicBezTo>
                    <a:pt x="914642" y="299267"/>
                    <a:pt x="919312" y="287025"/>
                    <a:pt x="919312" y="274784"/>
                  </a:cubicBezTo>
                  <a:cubicBezTo>
                    <a:pt x="919312" y="262542"/>
                    <a:pt x="914642" y="250301"/>
                    <a:pt x="905302" y="240961"/>
                  </a:cubicBezTo>
                  <a:lnTo>
                    <a:pt x="720406" y="56065"/>
                  </a:lnTo>
                  <a:lnTo>
                    <a:pt x="720246" y="56225"/>
                  </a:lnTo>
                  <a:close/>
                  <a:moveTo>
                    <a:pt x="0" y="0"/>
                  </a:moveTo>
                  <a:lnTo>
                    <a:pt x="1440493" y="0"/>
                  </a:lnTo>
                  <a:lnTo>
                    <a:pt x="1440493" y="1440000"/>
                  </a:lnTo>
                  <a:lnTo>
                    <a:pt x="0" y="14400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30" name="グループ化 29"/>
          <p:cNvGrpSpPr>
            <a:grpSpLocks noChangeAspect="1"/>
          </p:cNvGrpSpPr>
          <p:nvPr/>
        </p:nvGrpSpPr>
        <p:grpSpPr>
          <a:xfrm>
            <a:off x="4327318" y="2114190"/>
            <a:ext cx="504449" cy="504449"/>
            <a:chOff x="3897543" y="1811743"/>
            <a:chExt cx="755987" cy="755996"/>
          </a:xfrm>
        </p:grpSpPr>
        <p:sp>
          <p:nvSpPr>
            <p:cNvPr id="31" name="正方形/長方形 30"/>
            <p:cNvSpPr/>
            <p:nvPr/>
          </p:nvSpPr>
          <p:spPr>
            <a:xfrm>
              <a:off x="3897543" y="1811743"/>
              <a:ext cx="755987" cy="75599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2" name="フリーフォーム 31"/>
            <p:cNvSpPr>
              <a:spLocks noChangeAspect="1"/>
            </p:cNvSpPr>
            <p:nvPr/>
          </p:nvSpPr>
          <p:spPr>
            <a:xfrm>
              <a:off x="3935619" y="1849931"/>
              <a:ext cx="679848" cy="679623"/>
            </a:xfrm>
            <a:custGeom>
              <a:avLst/>
              <a:gdLst>
                <a:gd name="connsiteX0" fmla="*/ 720125 w 1440493"/>
                <a:gd name="connsiteY0" fmla="*/ 71764 h 1440000"/>
                <a:gd name="connsiteX1" fmla="*/ 583482 w 1440493"/>
                <a:gd name="connsiteY1" fmla="*/ 208407 h 1440000"/>
                <a:gd name="connsiteX2" fmla="*/ 583482 w 1440493"/>
                <a:gd name="connsiteY2" fmla="*/ 258399 h 1440000"/>
                <a:gd name="connsiteX3" fmla="*/ 633475 w 1440493"/>
                <a:gd name="connsiteY3" fmla="*/ 258399 h 1440000"/>
                <a:gd name="connsiteX4" fmla="*/ 688886 w 1440493"/>
                <a:gd name="connsiteY4" fmla="*/ 202987 h 1440000"/>
                <a:gd name="connsiteX5" fmla="*/ 688886 w 1440493"/>
                <a:gd name="connsiteY5" fmla="*/ 399161 h 1440000"/>
                <a:gd name="connsiteX6" fmla="*/ 654949 w 1440493"/>
                <a:gd name="connsiteY6" fmla="*/ 402582 h 1440000"/>
                <a:gd name="connsiteX7" fmla="*/ 539094 w 1440493"/>
                <a:gd name="connsiteY7" fmla="*/ 451334 h 1440000"/>
                <a:gd name="connsiteX8" fmla="*/ 518210 w 1440493"/>
                <a:gd name="connsiteY8" fmla="*/ 468565 h 1440000"/>
                <a:gd name="connsiteX9" fmla="*/ 383010 w 1440493"/>
                <a:gd name="connsiteY9" fmla="*/ 333366 h 1440000"/>
                <a:gd name="connsiteX10" fmla="*/ 457059 w 1440493"/>
                <a:gd name="connsiteY10" fmla="*/ 329050 h 1440000"/>
                <a:gd name="connsiteX11" fmla="*/ 492408 w 1440493"/>
                <a:gd name="connsiteY11" fmla="*/ 293701 h 1440000"/>
                <a:gd name="connsiteX12" fmla="*/ 460952 w 1440493"/>
                <a:gd name="connsiteY12" fmla="*/ 262244 h 1440000"/>
                <a:gd name="connsiteX13" fmla="*/ 278352 w 1440493"/>
                <a:gd name="connsiteY13" fmla="*/ 272886 h 1440000"/>
                <a:gd name="connsiteX14" fmla="*/ 278343 w 1440493"/>
                <a:gd name="connsiteY14" fmla="*/ 273044 h 1440000"/>
                <a:gd name="connsiteX15" fmla="*/ 278185 w 1440493"/>
                <a:gd name="connsiteY15" fmla="*/ 273053 h 1440000"/>
                <a:gd name="connsiteX16" fmla="*/ 267543 w 1440493"/>
                <a:gd name="connsiteY16" fmla="*/ 455654 h 1440000"/>
                <a:gd name="connsiteX17" fmla="*/ 275950 w 1440493"/>
                <a:gd name="connsiteY17" fmla="*/ 478703 h 1440000"/>
                <a:gd name="connsiteX18" fmla="*/ 299000 w 1440493"/>
                <a:gd name="connsiteY18" fmla="*/ 487110 h 1440000"/>
                <a:gd name="connsiteX19" fmla="*/ 334349 w 1440493"/>
                <a:gd name="connsiteY19" fmla="*/ 451760 h 1440000"/>
                <a:gd name="connsiteX20" fmla="*/ 338753 w 1440493"/>
                <a:gd name="connsiteY20" fmla="*/ 376195 h 1440000"/>
                <a:gd name="connsiteX21" fmla="*/ 474105 w 1440493"/>
                <a:gd name="connsiteY21" fmla="*/ 511548 h 1440000"/>
                <a:gd name="connsiteX22" fmla="*/ 451580 w 1440493"/>
                <a:gd name="connsiteY22" fmla="*/ 538849 h 1440000"/>
                <a:gd name="connsiteX23" fmla="*/ 402828 w 1440493"/>
                <a:gd name="connsiteY23" fmla="*/ 654703 h 1440000"/>
                <a:gd name="connsiteX24" fmla="*/ 399292 w 1440493"/>
                <a:gd name="connsiteY24" fmla="*/ 689777 h 1440000"/>
                <a:gd name="connsiteX25" fmla="*/ 210433 w 1440493"/>
                <a:gd name="connsiteY25" fmla="*/ 689777 h 1440000"/>
                <a:gd name="connsiteX26" fmla="*/ 266980 w 1440493"/>
                <a:gd name="connsiteY26" fmla="*/ 633231 h 1440000"/>
                <a:gd name="connsiteX27" fmla="*/ 266980 w 1440493"/>
                <a:gd name="connsiteY27" fmla="*/ 583239 h 1440000"/>
                <a:gd name="connsiteX28" fmla="*/ 241984 w 1440493"/>
                <a:gd name="connsiteY28" fmla="*/ 572885 h 1440000"/>
                <a:gd name="connsiteX29" fmla="*/ 216988 w 1440493"/>
                <a:gd name="connsiteY29" fmla="*/ 583239 h 1440000"/>
                <a:gd name="connsiteX30" fmla="*/ 80345 w 1440493"/>
                <a:gd name="connsiteY30" fmla="*/ 719881 h 1440000"/>
                <a:gd name="connsiteX31" fmla="*/ 80464 w 1440493"/>
                <a:gd name="connsiteY31" fmla="*/ 720000 h 1440000"/>
                <a:gd name="connsiteX32" fmla="*/ 80345 w 1440493"/>
                <a:gd name="connsiteY32" fmla="*/ 720118 h 1440000"/>
                <a:gd name="connsiteX33" fmla="*/ 216987 w 1440493"/>
                <a:gd name="connsiteY33" fmla="*/ 856761 h 1440000"/>
                <a:gd name="connsiteX34" fmla="*/ 266979 w 1440493"/>
                <a:gd name="connsiteY34" fmla="*/ 856761 h 1440000"/>
                <a:gd name="connsiteX35" fmla="*/ 266979 w 1440493"/>
                <a:gd name="connsiteY35" fmla="*/ 806769 h 1440000"/>
                <a:gd name="connsiteX36" fmla="*/ 211568 w 1440493"/>
                <a:gd name="connsiteY36" fmla="*/ 751357 h 1440000"/>
                <a:gd name="connsiteX37" fmla="*/ 399407 w 1440493"/>
                <a:gd name="connsiteY37" fmla="*/ 751357 h 1440000"/>
                <a:gd name="connsiteX38" fmla="*/ 402828 w 1440493"/>
                <a:gd name="connsiteY38" fmla="*/ 785297 h 1440000"/>
                <a:gd name="connsiteX39" fmla="*/ 451580 w 1440493"/>
                <a:gd name="connsiteY39" fmla="*/ 901151 h 1440000"/>
                <a:gd name="connsiteX40" fmla="*/ 475268 w 1440493"/>
                <a:gd name="connsiteY40" fmla="*/ 929862 h 1440000"/>
                <a:gd name="connsiteX41" fmla="*/ 336224 w 1440493"/>
                <a:gd name="connsiteY41" fmla="*/ 1068906 h 1440000"/>
                <a:gd name="connsiteX42" fmla="*/ 331820 w 1440493"/>
                <a:gd name="connsiteY42" fmla="*/ 993341 h 1440000"/>
                <a:gd name="connsiteX43" fmla="*/ 296471 w 1440493"/>
                <a:gd name="connsiteY43" fmla="*/ 957991 h 1440000"/>
                <a:gd name="connsiteX44" fmla="*/ 273421 w 1440493"/>
                <a:gd name="connsiteY44" fmla="*/ 966398 h 1440000"/>
                <a:gd name="connsiteX45" fmla="*/ 265014 w 1440493"/>
                <a:gd name="connsiteY45" fmla="*/ 989447 h 1440000"/>
                <a:gd name="connsiteX46" fmla="*/ 275656 w 1440493"/>
                <a:gd name="connsiteY46" fmla="*/ 1172048 h 1440000"/>
                <a:gd name="connsiteX47" fmla="*/ 275814 w 1440493"/>
                <a:gd name="connsiteY47" fmla="*/ 1172057 h 1440000"/>
                <a:gd name="connsiteX48" fmla="*/ 275823 w 1440493"/>
                <a:gd name="connsiteY48" fmla="*/ 1172215 h 1440000"/>
                <a:gd name="connsiteX49" fmla="*/ 458423 w 1440493"/>
                <a:gd name="connsiteY49" fmla="*/ 1182857 h 1440000"/>
                <a:gd name="connsiteX50" fmla="*/ 489879 w 1440493"/>
                <a:gd name="connsiteY50" fmla="*/ 1151400 h 1440000"/>
                <a:gd name="connsiteX51" fmla="*/ 454530 w 1440493"/>
                <a:gd name="connsiteY51" fmla="*/ 1116051 h 1440000"/>
                <a:gd name="connsiteX52" fmla="*/ 380481 w 1440493"/>
                <a:gd name="connsiteY52" fmla="*/ 1111735 h 1440000"/>
                <a:gd name="connsiteX53" fmla="*/ 519619 w 1440493"/>
                <a:gd name="connsiteY53" fmla="*/ 972598 h 1440000"/>
                <a:gd name="connsiteX54" fmla="*/ 539094 w 1440493"/>
                <a:gd name="connsiteY54" fmla="*/ 988666 h 1440000"/>
                <a:gd name="connsiteX55" fmla="*/ 654949 w 1440493"/>
                <a:gd name="connsiteY55" fmla="*/ 1037418 h 1440000"/>
                <a:gd name="connsiteX56" fmla="*/ 688887 w 1440493"/>
                <a:gd name="connsiteY56" fmla="*/ 1040839 h 1440000"/>
                <a:gd name="connsiteX57" fmla="*/ 688888 w 1440493"/>
                <a:gd name="connsiteY57" fmla="*/ 1246506 h 1440000"/>
                <a:gd name="connsiteX58" fmla="*/ 633476 w 1440493"/>
                <a:gd name="connsiteY58" fmla="*/ 1191095 h 1440000"/>
                <a:gd name="connsiteX59" fmla="*/ 583484 w 1440493"/>
                <a:gd name="connsiteY59" fmla="*/ 1191095 h 1440000"/>
                <a:gd name="connsiteX60" fmla="*/ 583484 w 1440493"/>
                <a:gd name="connsiteY60" fmla="*/ 1241087 h 1440000"/>
                <a:gd name="connsiteX61" fmla="*/ 720126 w 1440493"/>
                <a:gd name="connsiteY61" fmla="*/ 1377729 h 1440000"/>
                <a:gd name="connsiteX62" fmla="*/ 720245 w 1440493"/>
                <a:gd name="connsiteY62" fmla="*/ 1377610 h 1440000"/>
                <a:gd name="connsiteX63" fmla="*/ 720364 w 1440493"/>
                <a:gd name="connsiteY63" fmla="*/ 1377729 h 1440000"/>
                <a:gd name="connsiteX64" fmla="*/ 857006 w 1440493"/>
                <a:gd name="connsiteY64" fmla="*/ 1241086 h 1440000"/>
                <a:gd name="connsiteX65" fmla="*/ 867360 w 1440493"/>
                <a:gd name="connsiteY65" fmla="*/ 1216090 h 1440000"/>
                <a:gd name="connsiteX66" fmla="*/ 857006 w 1440493"/>
                <a:gd name="connsiteY66" fmla="*/ 1191094 h 1440000"/>
                <a:gd name="connsiteX67" fmla="*/ 807014 w 1440493"/>
                <a:gd name="connsiteY67" fmla="*/ 1191094 h 1440000"/>
                <a:gd name="connsiteX68" fmla="*/ 750468 w 1440493"/>
                <a:gd name="connsiteY68" fmla="*/ 1247641 h 1440000"/>
                <a:gd name="connsiteX69" fmla="*/ 750468 w 1440493"/>
                <a:gd name="connsiteY69" fmla="*/ 1040953 h 1440000"/>
                <a:gd name="connsiteX70" fmla="*/ 785543 w 1440493"/>
                <a:gd name="connsiteY70" fmla="*/ 1037418 h 1440000"/>
                <a:gd name="connsiteX71" fmla="*/ 901397 w 1440493"/>
                <a:gd name="connsiteY71" fmla="*/ 988666 h 1440000"/>
                <a:gd name="connsiteX72" fmla="*/ 929228 w 1440493"/>
                <a:gd name="connsiteY72" fmla="*/ 965703 h 1440000"/>
                <a:gd name="connsiteX73" fmla="*/ 1068466 w 1440493"/>
                <a:gd name="connsiteY73" fmla="*/ 1104940 h 1440000"/>
                <a:gd name="connsiteX74" fmla="*/ 994418 w 1440493"/>
                <a:gd name="connsiteY74" fmla="*/ 1109256 h 1440000"/>
                <a:gd name="connsiteX75" fmla="*/ 959068 w 1440493"/>
                <a:gd name="connsiteY75" fmla="*/ 1144605 h 1440000"/>
                <a:gd name="connsiteX76" fmla="*/ 990524 w 1440493"/>
                <a:gd name="connsiteY76" fmla="*/ 1176062 h 1440000"/>
                <a:gd name="connsiteX77" fmla="*/ 1173124 w 1440493"/>
                <a:gd name="connsiteY77" fmla="*/ 1165420 h 1440000"/>
                <a:gd name="connsiteX78" fmla="*/ 1173134 w 1440493"/>
                <a:gd name="connsiteY78" fmla="*/ 1165262 h 1440000"/>
                <a:gd name="connsiteX79" fmla="*/ 1173292 w 1440493"/>
                <a:gd name="connsiteY79" fmla="*/ 1165253 h 1440000"/>
                <a:gd name="connsiteX80" fmla="*/ 1183933 w 1440493"/>
                <a:gd name="connsiteY80" fmla="*/ 982652 h 1440000"/>
                <a:gd name="connsiteX81" fmla="*/ 1175526 w 1440493"/>
                <a:gd name="connsiteY81" fmla="*/ 959603 h 1440000"/>
                <a:gd name="connsiteX82" fmla="*/ 1152477 w 1440493"/>
                <a:gd name="connsiteY82" fmla="*/ 951196 h 1440000"/>
                <a:gd name="connsiteX83" fmla="*/ 1117127 w 1440493"/>
                <a:gd name="connsiteY83" fmla="*/ 986546 h 1440000"/>
                <a:gd name="connsiteX84" fmla="*/ 1112724 w 1440493"/>
                <a:gd name="connsiteY84" fmla="*/ 1062111 h 1440000"/>
                <a:gd name="connsiteX85" fmla="*/ 972118 w 1440493"/>
                <a:gd name="connsiteY85" fmla="*/ 921505 h 1440000"/>
                <a:gd name="connsiteX86" fmla="*/ 988912 w 1440493"/>
                <a:gd name="connsiteY86" fmla="*/ 901151 h 1440000"/>
                <a:gd name="connsiteX87" fmla="*/ 1037663 w 1440493"/>
                <a:gd name="connsiteY87" fmla="*/ 785297 h 1440000"/>
                <a:gd name="connsiteX88" fmla="*/ 1041085 w 1440493"/>
                <a:gd name="connsiteY88" fmla="*/ 751357 h 1440000"/>
                <a:gd name="connsiteX89" fmla="*/ 1223101 w 1440493"/>
                <a:gd name="connsiteY89" fmla="*/ 751357 h 1440000"/>
                <a:gd name="connsiteX90" fmla="*/ 1167689 w 1440493"/>
                <a:gd name="connsiteY90" fmla="*/ 806769 h 1440000"/>
                <a:gd name="connsiteX91" fmla="*/ 1167689 w 1440493"/>
                <a:gd name="connsiteY91" fmla="*/ 856761 h 1440000"/>
                <a:gd name="connsiteX92" fmla="*/ 1217681 w 1440493"/>
                <a:gd name="connsiteY92" fmla="*/ 856761 h 1440000"/>
                <a:gd name="connsiteX93" fmla="*/ 1354324 w 1440493"/>
                <a:gd name="connsiteY93" fmla="*/ 720118 h 1440000"/>
                <a:gd name="connsiteX94" fmla="*/ 1354205 w 1440493"/>
                <a:gd name="connsiteY94" fmla="*/ 720000 h 1440000"/>
                <a:gd name="connsiteX95" fmla="*/ 1354324 w 1440493"/>
                <a:gd name="connsiteY95" fmla="*/ 719881 h 1440000"/>
                <a:gd name="connsiteX96" fmla="*/ 1217681 w 1440493"/>
                <a:gd name="connsiteY96" fmla="*/ 583239 h 1440000"/>
                <a:gd name="connsiteX97" fmla="*/ 1192685 w 1440493"/>
                <a:gd name="connsiteY97" fmla="*/ 572885 h 1440000"/>
                <a:gd name="connsiteX98" fmla="*/ 1167689 w 1440493"/>
                <a:gd name="connsiteY98" fmla="*/ 583239 h 1440000"/>
                <a:gd name="connsiteX99" fmla="*/ 1167689 w 1440493"/>
                <a:gd name="connsiteY99" fmla="*/ 633231 h 1440000"/>
                <a:gd name="connsiteX100" fmla="*/ 1224236 w 1440493"/>
                <a:gd name="connsiteY100" fmla="*/ 689777 h 1440000"/>
                <a:gd name="connsiteX101" fmla="*/ 1041199 w 1440493"/>
                <a:gd name="connsiteY101" fmla="*/ 689777 h 1440000"/>
                <a:gd name="connsiteX102" fmla="*/ 1037663 w 1440493"/>
                <a:gd name="connsiteY102" fmla="*/ 654703 h 1440000"/>
                <a:gd name="connsiteX103" fmla="*/ 988912 w 1440493"/>
                <a:gd name="connsiteY103" fmla="*/ 538849 h 1440000"/>
                <a:gd name="connsiteX104" fmla="*/ 973891 w 1440493"/>
                <a:gd name="connsiteY104" fmla="*/ 520644 h 1440000"/>
                <a:gd name="connsiteX105" fmla="*/ 1108184 w 1440493"/>
                <a:gd name="connsiteY105" fmla="*/ 386351 h 1440000"/>
                <a:gd name="connsiteX106" fmla="*/ 1112587 w 1440493"/>
                <a:gd name="connsiteY106" fmla="*/ 461916 h 1440000"/>
                <a:gd name="connsiteX107" fmla="*/ 1147937 w 1440493"/>
                <a:gd name="connsiteY107" fmla="*/ 497266 h 1440000"/>
                <a:gd name="connsiteX108" fmla="*/ 1170986 w 1440493"/>
                <a:gd name="connsiteY108" fmla="*/ 488859 h 1440000"/>
                <a:gd name="connsiteX109" fmla="*/ 1179393 w 1440493"/>
                <a:gd name="connsiteY109" fmla="*/ 465810 h 1440000"/>
                <a:gd name="connsiteX110" fmla="*/ 1168752 w 1440493"/>
                <a:gd name="connsiteY110" fmla="*/ 283209 h 1440000"/>
                <a:gd name="connsiteX111" fmla="*/ 1168594 w 1440493"/>
                <a:gd name="connsiteY111" fmla="*/ 283200 h 1440000"/>
                <a:gd name="connsiteX112" fmla="*/ 1168584 w 1440493"/>
                <a:gd name="connsiteY112" fmla="*/ 283042 h 1440000"/>
                <a:gd name="connsiteX113" fmla="*/ 985984 w 1440493"/>
                <a:gd name="connsiteY113" fmla="*/ 272400 h 1440000"/>
                <a:gd name="connsiteX114" fmla="*/ 954528 w 1440493"/>
                <a:gd name="connsiteY114" fmla="*/ 303857 h 1440000"/>
                <a:gd name="connsiteX115" fmla="*/ 989878 w 1440493"/>
                <a:gd name="connsiteY115" fmla="*/ 339206 h 1440000"/>
                <a:gd name="connsiteX116" fmla="*/ 1063926 w 1440493"/>
                <a:gd name="connsiteY116" fmla="*/ 343522 h 1440000"/>
                <a:gd name="connsiteX117" fmla="*/ 931377 w 1440493"/>
                <a:gd name="connsiteY117" fmla="*/ 476070 h 1440000"/>
                <a:gd name="connsiteX118" fmla="*/ 901397 w 1440493"/>
                <a:gd name="connsiteY118" fmla="*/ 451334 h 1440000"/>
                <a:gd name="connsiteX119" fmla="*/ 785543 w 1440493"/>
                <a:gd name="connsiteY119" fmla="*/ 402582 h 1440000"/>
                <a:gd name="connsiteX120" fmla="*/ 750467 w 1440493"/>
                <a:gd name="connsiteY120" fmla="*/ 399046 h 1440000"/>
                <a:gd name="connsiteX121" fmla="*/ 750467 w 1440493"/>
                <a:gd name="connsiteY121" fmla="*/ 201853 h 1440000"/>
                <a:gd name="connsiteX122" fmla="*/ 807014 w 1440493"/>
                <a:gd name="connsiteY122" fmla="*/ 258399 h 1440000"/>
                <a:gd name="connsiteX123" fmla="*/ 857006 w 1440493"/>
                <a:gd name="connsiteY123" fmla="*/ 258399 h 1440000"/>
                <a:gd name="connsiteX124" fmla="*/ 867360 w 1440493"/>
                <a:gd name="connsiteY124" fmla="*/ 233403 h 1440000"/>
                <a:gd name="connsiteX125" fmla="*/ 857006 w 1440493"/>
                <a:gd name="connsiteY125" fmla="*/ 208407 h 1440000"/>
                <a:gd name="connsiteX126" fmla="*/ 720363 w 1440493"/>
                <a:gd name="connsiteY126" fmla="*/ 71764 h 1440000"/>
                <a:gd name="connsiteX127" fmla="*/ 720244 w 1440493"/>
                <a:gd name="connsiteY127" fmla="*/ 71883 h 1440000"/>
                <a:gd name="connsiteX128" fmla="*/ 0 w 1440493"/>
                <a:gd name="connsiteY128" fmla="*/ 0 h 1440000"/>
                <a:gd name="connsiteX129" fmla="*/ 1440493 w 1440493"/>
                <a:gd name="connsiteY129" fmla="*/ 0 h 1440000"/>
                <a:gd name="connsiteX130" fmla="*/ 1440493 w 1440493"/>
                <a:gd name="connsiteY130" fmla="*/ 1440000 h 1440000"/>
                <a:gd name="connsiteX131" fmla="*/ 0 w 1440493"/>
                <a:gd name="connsiteY131"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440493" h="1440000">
                  <a:moveTo>
                    <a:pt x="720125" y="71764"/>
                  </a:moveTo>
                  <a:lnTo>
                    <a:pt x="583482" y="208407"/>
                  </a:lnTo>
                  <a:cubicBezTo>
                    <a:pt x="569677" y="222212"/>
                    <a:pt x="569677" y="244594"/>
                    <a:pt x="583482" y="258399"/>
                  </a:cubicBezTo>
                  <a:cubicBezTo>
                    <a:pt x="597287" y="272204"/>
                    <a:pt x="619670" y="272204"/>
                    <a:pt x="633475" y="258399"/>
                  </a:cubicBezTo>
                  <a:lnTo>
                    <a:pt x="688886" y="202987"/>
                  </a:lnTo>
                  <a:lnTo>
                    <a:pt x="688886" y="399161"/>
                  </a:lnTo>
                  <a:lnTo>
                    <a:pt x="654949" y="402582"/>
                  </a:lnTo>
                  <a:cubicBezTo>
                    <a:pt x="612765" y="411214"/>
                    <a:pt x="573568" y="428044"/>
                    <a:pt x="539094" y="451334"/>
                  </a:cubicBezTo>
                  <a:lnTo>
                    <a:pt x="518210" y="468565"/>
                  </a:lnTo>
                  <a:lnTo>
                    <a:pt x="383010" y="333366"/>
                  </a:lnTo>
                  <a:lnTo>
                    <a:pt x="457059" y="329050"/>
                  </a:lnTo>
                  <a:cubicBezTo>
                    <a:pt x="475507" y="327975"/>
                    <a:pt x="491334" y="312149"/>
                    <a:pt x="492408" y="293701"/>
                  </a:cubicBezTo>
                  <a:cubicBezTo>
                    <a:pt x="493484" y="275253"/>
                    <a:pt x="479400" y="261169"/>
                    <a:pt x="460952" y="262244"/>
                  </a:cubicBezTo>
                  <a:lnTo>
                    <a:pt x="278352" y="272886"/>
                  </a:lnTo>
                  <a:lnTo>
                    <a:pt x="278343" y="273044"/>
                  </a:lnTo>
                  <a:lnTo>
                    <a:pt x="278185" y="273053"/>
                  </a:lnTo>
                  <a:lnTo>
                    <a:pt x="267543" y="455654"/>
                  </a:lnTo>
                  <a:cubicBezTo>
                    <a:pt x="267006" y="464878"/>
                    <a:pt x="270258" y="473011"/>
                    <a:pt x="275950" y="478703"/>
                  </a:cubicBezTo>
                  <a:cubicBezTo>
                    <a:pt x="281643" y="484396"/>
                    <a:pt x="289776" y="487648"/>
                    <a:pt x="299000" y="487110"/>
                  </a:cubicBezTo>
                  <a:cubicBezTo>
                    <a:pt x="317448" y="486035"/>
                    <a:pt x="333274" y="470209"/>
                    <a:pt x="334349" y="451760"/>
                  </a:cubicBezTo>
                  <a:lnTo>
                    <a:pt x="338753" y="376195"/>
                  </a:lnTo>
                  <a:lnTo>
                    <a:pt x="474105" y="511548"/>
                  </a:lnTo>
                  <a:lnTo>
                    <a:pt x="451580" y="538849"/>
                  </a:lnTo>
                  <a:cubicBezTo>
                    <a:pt x="428290" y="573323"/>
                    <a:pt x="411460" y="612520"/>
                    <a:pt x="402828" y="654703"/>
                  </a:cubicBezTo>
                  <a:lnTo>
                    <a:pt x="399292" y="689777"/>
                  </a:lnTo>
                  <a:lnTo>
                    <a:pt x="210433" y="689777"/>
                  </a:lnTo>
                  <a:lnTo>
                    <a:pt x="266980" y="633231"/>
                  </a:lnTo>
                  <a:cubicBezTo>
                    <a:pt x="280785" y="619426"/>
                    <a:pt x="280785" y="597044"/>
                    <a:pt x="266980" y="583239"/>
                  </a:cubicBezTo>
                  <a:cubicBezTo>
                    <a:pt x="260077" y="576336"/>
                    <a:pt x="251030" y="572885"/>
                    <a:pt x="241984" y="572885"/>
                  </a:cubicBezTo>
                  <a:cubicBezTo>
                    <a:pt x="232937" y="572885"/>
                    <a:pt x="223890" y="576336"/>
                    <a:pt x="216988" y="583239"/>
                  </a:cubicBezTo>
                  <a:lnTo>
                    <a:pt x="80345" y="719881"/>
                  </a:lnTo>
                  <a:lnTo>
                    <a:pt x="80464" y="720000"/>
                  </a:lnTo>
                  <a:lnTo>
                    <a:pt x="80345" y="720118"/>
                  </a:lnTo>
                  <a:lnTo>
                    <a:pt x="216987" y="856761"/>
                  </a:lnTo>
                  <a:cubicBezTo>
                    <a:pt x="230792" y="870566"/>
                    <a:pt x="253174" y="870566"/>
                    <a:pt x="266979" y="856761"/>
                  </a:cubicBezTo>
                  <a:cubicBezTo>
                    <a:pt x="280784" y="842956"/>
                    <a:pt x="280784" y="820574"/>
                    <a:pt x="266979" y="806769"/>
                  </a:cubicBezTo>
                  <a:lnTo>
                    <a:pt x="211568" y="751357"/>
                  </a:lnTo>
                  <a:lnTo>
                    <a:pt x="399407" y="751357"/>
                  </a:lnTo>
                  <a:lnTo>
                    <a:pt x="402828" y="785297"/>
                  </a:lnTo>
                  <a:cubicBezTo>
                    <a:pt x="411460" y="827481"/>
                    <a:pt x="428290" y="866678"/>
                    <a:pt x="451580" y="901151"/>
                  </a:cubicBezTo>
                  <a:lnTo>
                    <a:pt x="475268" y="929862"/>
                  </a:lnTo>
                  <a:lnTo>
                    <a:pt x="336224" y="1068906"/>
                  </a:lnTo>
                  <a:lnTo>
                    <a:pt x="331820" y="993341"/>
                  </a:lnTo>
                  <a:cubicBezTo>
                    <a:pt x="330745" y="974892"/>
                    <a:pt x="314919" y="959066"/>
                    <a:pt x="296471" y="957991"/>
                  </a:cubicBezTo>
                  <a:cubicBezTo>
                    <a:pt x="287247" y="957453"/>
                    <a:pt x="279114" y="960705"/>
                    <a:pt x="273421" y="966398"/>
                  </a:cubicBezTo>
                  <a:cubicBezTo>
                    <a:pt x="267729" y="972090"/>
                    <a:pt x="264477" y="980223"/>
                    <a:pt x="265014" y="989447"/>
                  </a:cubicBezTo>
                  <a:lnTo>
                    <a:pt x="275656" y="1172048"/>
                  </a:lnTo>
                  <a:lnTo>
                    <a:pt x="275814" y="1172057"/>
                  </a:lnTo>
                  <a:lnTo>
                    <a:pt x="275823" y="1172215"/>
                  </a:lnTo>
                  <a:lnTo>
                    <a:pt x="458423" y="1182857"/>
                  </a:lnTo>
                  <a:cubicBezTo>
                    <a:pt x="476871" y="1183932"/>
                    <a:pt x="490955" y="1169848"/>
                    <a:pt x="489879" y="1151400"/>
                  </a:cubicBezTo>
                  <a:cubicBezTo>
                    <a:pt x="488805" y="1132952"/>
                    <a:pt x="472978" y="1117126"/>
                    <a:pt x="454530" y="1116051"/>
                  </a:cubicBezTo>
                  <a:lnTo>
                    <a:pt x="380481" y="1111735"/>
                  </a:lnTo>
                  <a:lnTo>
                    <a:pt x="519619" y="972598"/>
                  </a:lnTo>
                  <a:lnTo>
                    <a:pt x="539094" y="988666"/>
                  </a:lnTo>
                  <a:cubicBezTo>
                    <a:pt x="573568" y="1011956"/>
                    <a:pt x="612765" y="1028786"/>
                    <a:pt x="654949" y="1037418"/>
                  </a:cubicBezTo>
                  <a:lnTo>
                    <a:pt x="688887" y="1040839"/>
                  </a:lnTo>
                  <a:lnTo>
                    <a:pt x="688888" y="1246506"/>
                  </a:lnTo>
                  <a:lnTo>
                    <a:pt x="633476" y="1191095"/>
                  </a:lnTo>
                  <a:cubicBezTo>
                    <a:pt x="619671" y="1177290"/>
                    <a:pt x="597289" y="1177290"/>
                    <a:pt x="583484" y="1191095"/>
                  </a:cubicBezTo>
                  <a:cubicBezTo>
                    <a:pt x="569679" y="1204900"/>
                    <a:pt x="569679" y="1227282"/>
                    <a:pt x="583484" y="1241087"/>
                  </a:cubicBezTo>
                  <a:lnTo>
                    <a:pt x="720126" y="1377729"/>
                  </a:lnTo>
                  <a:lnTo>
                    <a:pt x="720245" y="1377610"/>
                  </a:lnTo>
                  <a:lnTo>
                    <a:pt x="720364" y="1377729"/>
                  </a:lnTo>
                  <a:lnTo>
                    <a:pt x="857006" y="1241086"/>
                  </a:lnTo>
                  <a:cubicBezTo>
                    <a:pt x="863909" y="1234184"/>
                    <a:pt x="867360" y="1225137"/>
                    <a:pt x="867360" y="1216090"/>
                  </a:cubicBezTo>
                  <a:cubicBezTo>
                    <a:pt x="867360" y="1207044"/>
                    <a:pt x="863909" y="1197997"/>
                    <a:pt x="857006" y="1191094"/>
                  </a:cubicBezTo>
                  <a:cubicBezTo>
                    <a:pt x="843201" y="1177289"/>
                    <a:pt x="820819" y="1177289"/>
                    <a:pt x="807014" y="1191094"/>
                  </a:cubicBezTo>
                  <a:lnTo>
                    <a:pt x="750468" y="1247641"/>
                  </a:lnTo>
                  <a:lnTo>
                    <a:pt x="750468" y="1040953"/>
                  </a:lnTo>
                  <a:lnTo>
                    <a:pt x="785543" y="1037418"/>
                  </a:lnTo>
                  <a:cubicBezTo>
                    <a:pt x="827726" y="1028786"/>
                    <a:pt x="866923" y="1011956"/>
                    <a:pt x="901397" y="988666"/>
                  </a:cubicBezTo>
                  <a:lnTo>
                    <a:pt x="929228" y="965703"/>
                  </a:lnTo>
                  <a:lnTo>
                    <a:pt x="1068466" y="1104940"/>
                  </a:lnTo>
                  <a:lnTo>
                    <a:pt x="994418" y="1109256"/>
                  </a:lnTo>
                  <a:cubicBezTo>
                    <a:pt x="975970" y="1110331"/>
                    <a:pt x="960143" y="1126157"/>
                    <a:pt x="959068" y="1144605"/>
                  </a:cubicBezTo>
                  <a:cubicBezTo>
                    <a:pt x="957993" y="1163053"/>
                    <a:pt x="972076" y="1177137"/>
                    <a:pt x="990524" y="1176062"/>
                  </a:cubicBezTo>
                  <a:lnTo>
                    <a:pt x="1173124" y="1165420"/>
                  </a:lnTo>
                  <a:lnTo>
                    <a:pt x="1173134" y="1165262"/>
                  </a:lnTo>
                  <a:lnTo>
                    <a:pt x="1173292" y="1165253"/>
                  </a:lnTo>
                  <a:lnTo>
                    <a:pt x="1183933" y="982652"/>
                  </a:lnTo>
                  <a:cubicBezTo>
                    <a:pt x="1184471" y="973428"/>
                    <a:pt x="1181219" y="965295"/>
                    <a:pt x="1175526" y="959603"/>
                  </a:cubicBezTo>
                  <a:cubicBezTo>
                    <a:pt x="1169834" y="953910"/>
                    <a:pt x="1161701" y="950658"/>
                    <a:pt x="1152477" y="951196"/>
                  </a:cubicBezTo>
                  <a:cubicBezTo>
                    <a:pt x="1134029" y="952271"/>
                    <a:pt x="1118202" y="968097"/>
                    <a:pt x="1117127" y="986546"/>
                  </a:cubicBezTo>
                  <a:lnTo>
                    <a:pt x="1112724" y="1062111"/>
                  </a:lnTo>
                  <a:lnTo>
                    <a:pt x="972118" y="921505"/>
                  </a:lnTo>
                  <a:lnTo>
                    <a:pt x="988912" y="901151"/>
                  </a:lnTo>
                  <a:cubicBezTo>
                    <a:pt x="1012202" y="866678"/>
                    <a:pt x="1029031" y="827481"/>
                    <a:pt x="1037663" y="785297"/>
                  </a:cubicBezTo>
                  <a:lnTo>
                    <a:pt x="1041085" y="751357"/>
                  </a:lnTo>
                  <a:lnTo>
                    <a:pt x="1223101" y="751357"/>
                  </a:lnTo>
                  <a:lnTo>
                    <a:pt x="1167689" y="806769"/>
                  </a:lnTo>
                  <a:cubicBezTo>
                    <a:pt x="1153884" y="820574"/>
                    <a:pt x="1153884" y="842956"/>
                    <a:pt x="1167689" y="856761"/>
                  </a:cubicBezTo>
                  <a:cubicBezTo>
                    <a:pt x="1181494" y="870566"/>
                    <a:pt x="1203876" y="870566"/>
                    <a:pt x="1217681" y="856761"/>
                  </a:cubicBezTo>
                  <a:lnTo>
                    <a:pt x="1354324" y="720118"/>
                  </a:lnTo>
                  <a:lnTo>
                    <a:pt x="1354205" y="720000"/>
                  </a:lnTo>
                  <a:lnTo>
                    <a:pt x="1354324" y="719881"/>
                  </a:lnTo>
                  <a:lnTo>
                    <a:pt x="1217681" y="583239"/>
                  </a:lnTo>
                  <a:cubicBezTo>
                    <a:pt x="1210778" y="576336"/>
                    <a:pt x="1201732" y="572885"/>
                    <a:pt x="1192685" y="572885"/>
                  </a:cubicBezTo>
                  <a:cubicBezTo>
                    <a:pt x="1183638" y="572885"/>
                    <a:pt x="1174591" y="576336"/>
                    <a:pt x="1167689" y="583239"/>
                  </a:cubicBezTo>
                  <a:cubicBezTo>
                    <a:pt x="1153884" y="597044"/>
                    <a:pt x="1153884" y="619426"/>
                    <a:pt x="1167689" y="633231"/>
                  </a:cubicBezTo>
                  <a:lnTo>
                    <a:pt x="1224236" y="689777"/>
                  </a:lnTo>
                  <a:lnTo>
                    <a:pt x="1041199" y="689777"/>
                  </a:lnTo>
                  <a:lnTo>
                    <a:pt x="1037663" y="654703"/>
                  </a:lnTo>
                  <a:cubicBezTo>
                    <a:pt x="1029031" y="612520"/>
                    <a:pt x="1012202" y="573323"/>
                    <a:pt x="988912" y="538849"/>
                  </a:cubicBezTo>
                  <a:lnTo>
                    <a:pt x="973891" y="520644"/>
                  </a:lnTo>
                  <a:lnTo>
                    <a:pt x="1108184" y="386351"/>
                  </a:lnTo>
                  <a:lnTo>
                    <a:pt x="1112587" y="461916"/>
                  </a:lnTo>
                  <a:cubicBezTo>
                    <a:pt x="1113662" y="480365"/>
                    <a:pt x="1129489" y="496191"/>
                    <a:pt x="1147937" y="497266"/>
                  </a:cubicBezTo>
                  <a:cubicBezTo>
                    <a:pt x="1157161" y="497804"/>
                    <a:pt x="1165294" y="494552"/>
                    <a:pt x="1170986" y="488859"/>
                  </a:cubicBezTo>
                  <a:cubicBezTo>
                    <a:pt x="1176679" y="483167"/>
                    <a:pt x="1179931" y="475034"/>
                    <a:pt x="1179393" y="465810"/>
                  </a:cubicBezTo>
                  <a:lnTo>
                    <a:pt x="1168752" y="283209"/>
                  </a:lnTo>
                  <a:lnTo>
                    <a:pt x="1168594" y="283200"/>
                  </a:lnTo>
                  <a:lnTo>
                    <a:pt x="1168584" y="283042"/>
                  </a:lnTo>
                  <a:lnTo>
                    <a:pt x="985984" y="272400"/>
                  </a:lnTo>
                  <a:cubicBezTo>
                    <a:pt x="967536" y="271325"/>
                    <a:pt x="953453" y="285409"/>
                    <a:pt x="954528" y="303857"/>
                  </a:cubicBezTo>
                  <a:cubicBezTo>
                    <a:pt x="955603" y="322305"/>
                    <a:pt x="971430" y="338131"/>
                    <a:pt x="989878" y="339206"/>
                  </a:cubicBezTo>
                  <a:lnTo>
                    <a:pt x="1063926" y="343522"/>
                  </a:lnTo>
                  <a:lnTo>
                    <a:pt x="931377" y="476070"/>
                  </a:lnTo>
                  <a:lnTo>
                    <a:pt x="901397" y="451334"/>
                  </a:lnTo>
                  <a:cubicBezTo>
                    <a:pt x="866923" y="428044"/>
                    <a:pt x="827726" y="411214"/>
                    <a:pt x="785543" y="402582"/>
                  </a:cubicBezTo>
                  <a:lnTo>
                    <a:pt x="750467" y="399046"/>
                  </a:lnTo>
                  <a:lnTo>
                    <a:pt x="750467" y="201853"/>
                  </a:lnTo>
                  <a:lnTo>
                    <a:pt x="807014" y="258399"/>
                  </a:lnTo>
                  <a:cubicBezTo>
                    <a:pt x="820819" y="272205"/>
                    <a:pt x="843201" y="272205"/>
                    <a:pt x="857006" y="258399"/>
                  </a:cubicBezTo>
                  <a:cubicBezTo>
                    <a:pt x="863909" y="251497"/>
                    <a:pt x="867360" y="242450"/>
                    <a:pt x="867360" y="233403"/>
                  </a:cubicBezTo>
                  <a:cubicBezTo>
                    <a:pt x="867360" y="224357"/>
                    <a:pt x="863909" y="215310"/>
                    <a:pt x="857006" y="208407"/>
                  </a:cubicBezTo>
                  <a:lnTo>
                    <a:pt x="720363" y="71764"/>
                  </a:lnTo>
                  <a:lnTo>
                    <a:pt x="720244" y="71883"/>
                  </a:lnTo>
                  <a:close/>
                  <a:moveTo>
                    <a:pt x="0" y="0"/>
                  </a:moveTo>
                  <a:lnTo>
                    <a:pt x="1440493" y="0"/>
                  </a:lnTo>
                  <a:lnTo>
                    <a:pt x="1440493" y="1440000"/>
                  </a:lnTo>
                  <a:lnTo>
                    <a:pt x="0" y="14400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spTree>
    <p:extLst>
      <p:ext uri="{BB962C8B-B14F-4D97-AF65-F5344CB8AC3E}">
        <p14:creationId xmlns:p14="http://schemas.microsoft.com/office/powerpoint/2010/main" val="1446488410"/>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17" descr="2012-10-24_10-50-20.jpeg"/>
          <p:cNvPicPr>
            <a:picLocks noChangeAspect="1"/>
          </p:cNvPicPr>
          <p:nvPr/>
        </p:nvPicPr>
        <p:blipFill>
          <a:blip r:embed="rId2"/>
          <a:srcRect/>
          <a:stretch>
            <a:fillRect/>
          </a:stretch>
        </p:blipFill>
        <p:spPr bwMode="auto">
          <a:xfrm>
            <a:off x="6639745" y="2430809"/>
            <a:ext cx="1957033" cy="1353562"/>
          </a:xfrm>
          <a:prstGeom prst="rect">
            <a:avLst/>
          </a:prstGeom>
          <a:noFill/>
          <a:ln w="12700">
            <a:solidFill>
              <a:srgbClr val="7F7F7F"/>
            </a:solidFill>
            <a:miter lim="800000"/>
            <a:headEnd/>
            <a:tailEnd/>
          </a:ln>
        </p:spPr>
      </p:pic>
      <p:sp>
        <p:nvSpPr>
          <p:cNvPr id="2" name="タイトル 1"/>
          <p:cNvSpPr>
            <a:spLocks noGrp="1"/>
          </p:cNvSpPr>
          <p:nvPr>
            <p:ph type="title"/>
          </p:nvPr>
        </p:nvSpPr>
        <p:spPr/>
        <p:txBody>
          <a:bodyPr/>
          <a:lstStyle/>
          <a:p>
            <a:r>
              <a:rPr lang="en-US" altLang="ja-JP" smtClean="0"/>
              <a:t>Application Visibility </a:t>
            </a:r>
            <a:r>
              <a:rPr lang="en-US" altLang="ja-JP"/>
              <a:t>and </a:t>
            </a:r>
            <a:r>
              <a:rPr lang="en-US" altLang="ja-JP" smtClean="0"/>
              <a:t>Control (AVC)</a:t>
            </a:r>
            <a:endParaRPr lang="en-US" altLang="ja-JP" dirty="0"/>
          </a:p>
        </p:txBody>
      </p:sp>
      <p:sp>
        <p:nvSpPr>
          <p:cNvPr id="21" name="Rounded Rectangle 109"/>
          <p:cNvSpPr/>
          <p:nvPr/>
        </p:nvSpPr>
        <p:spPr>
          <a:xfrm>
            <a:off x="437766" y="3868438"/>
            <a:ext cx="2670231" cy="648000"/>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ja-JP" sz="1400" dirty="0" smtClean="0">
                <a:solidFill>
                  <a:schemeClr val="tx1"/>
                </a:solidFill>
              </a:rPr>
              <a:t>NBAR2</a:t>
            </a:r>
            <a:r>
              <a:rPr lang="ja-JP" altLang="en-US" sz="1400" dirty="0" smtClean="0">
                <a:solidFill>
                  <a:schemeClr val="tx1"/>
                </a:solidFill>
              </a:rPr>
              <a:t>の</a:t>
            </a:r>
            <a:r>
              <a:rPr lang="en-US" sz="1400" dirty="0" smtClean="0">
                <a:solidFill>
                  <a:schemeClr val="tx1"/>
                </a:solidFill>
              </a:rPr>
              <a:t>Deep </a:t>
            </a:r>
            <a:r>
              <a:rPr lang="en-US" sz="1400">
                <a:solidFill>
                  <a:schemeClr val="tx1"/>
                </a:solidFill>
              </a:rPr>
              <a:t>Packet </a:t>
            </a:r>
            <a:r>
              <a:rPr lang="en-US" sz="1400" smtClean="0">
                <a:solidFill>
                  <a:schemeClr val="tx1"/>
                </a:solidFill>
              </a:rPr>
              <a:t>inspection</a:t>
            </a:r>
            <a:r>
              <a:rPr lang="ja-JP" altLang="en-US" sz="1400" smtClean="0">
                <a:solidFill>
                  <a:schemeClr val="tx1"/>
                </a:solidFill>
              </a:rPr>
              <a:t> 機能</a:t>
            </a:r>
            <a:r>
              <a:rPr lang="ja-JP" altLang="en-US" sz="1400" dirty="0" smtClean="0">
                <a:solidFill>
                  <a:schemeClr val="tx1"/>
                </a:solidFill>
              </a:rPr>
              <a:t>を</a:t>
            </a:r>
            <a:r>
              <a:rPr lang="en-US" altLang="ja-JP" sz="1400" dirty="0" smtClean="0">
                <a:solidFill>
                  <a:schemeClr val="tx1"/>
                </a:solidFill>
              </a:rPr>
              <a:t>WLC</a:t>
            </a:r>
            <a:r>
              <a:rPr lang="ja-JP" altLang="en-US" sz="1400" dirty="0" smtClean="0">
                <a:solidFill>
                  <a:schemeClr val="tx1"/>
                </a:solidFill>
              </a:rPr>
              <a:t>に搭載し</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アプリケーションを識別</a:t>
            </a:r>
            <a:endParaRPr lang="en-US" sz="1400" dirty="0">
              <a:solidFill>
                <a:schemeClr val="tx1"/>
              </a:solidFill>
            </a:endParaRPr>
          </a:p>
        </p:txBody>
      </p:sp>
      <p:sp>
        <p:nvSpPr>
          <p:cNvPr id="22" name="Striped Right Arrow 111"/>
          <p:cNvSpPr/>
          <p:nvPr/>
        </p:nvSpPr>
        <p:spPr>
          <a:xfrm>
            <a:off x="2406499" y="2472231"/>
            <a:ext cx="1046648" cy="562799"/>
          </a:xfrm>
          <a:prstGeom prs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200"/>
            <a:r>
              <a:rPr lang="ja-JP" altLang="en-US" sz="1200" b="1" dirty="0" smtClean="0">
                <a:solidFill>
                  <a:srgbClr val="FFFFFF"/>
                </a:solidFill>
              </a:rPr>
              <a:t>トラフィック</a:t>
            </a:r>
            <a:endParaRPr lang="en-US" sz="1200" b="1" dirty="0">
              <a:solidFill>
                <a:srgbClr val="FFFFFF"/>
              </a:solidFill>
            </a:endParaRPr>
          </a:p>
        </p:txBody>
      </p:sp>
      <p:sp>
        <p:nvSpPr>
          <p:cNvPr id="72" name="Striped Right Arrow 111"/>
          <p:cNvSpPr/>
          <p:nvPr/>
        </p:nvSpPr>
        <p:spPr>
          <a:xfrm>
            <a:off x="5462054" y="2452082"/>
            <a:ext cx="1122025" cy="562799"/>
          </a:xfrm>
          <a:prstGeom prs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200"/>
            <a:r>
              <a:rPr lang="ja-JP" altLang="en-US" sz="1200" b="1" dirty="0" smtClean="0">
                <a:solidFill>
                  <a:srgbClr val="FFFFFF"/>
                </a:solidFill>
              </a:rPr>
              <a:t>トラフィック</a:t>
            </a:r>
            <a:endParaRPr lang="en-US" sz="1200" b="1" dirty="0">
              <a:solidFill>
                <a:srgbClr val="FFFFFF"/>
              </a:solidFill>
            </a:endParaRPr>
          </a:p>
        </p:txBody>
      </p:sp>
      <p:sp>
        <p:nvSpPr>
          <p:cNvPr id="73" name="Rounded Rectangle 109"/>
          <p:cNvSpPr/>
          <p:nvPr/>
        </p:nvSpPr>
        <p:spPr>
          <a:xfrm>
            <a:off x="3275394" y="3868438"/>
            <a:ext cx="2670231" cy="648000"/>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400" dirty="0" smtClean="0">
                <a:solidFill>
                  <a:schemeClr val="tx1"/>
                </a:solidFill>
              </a:rPr>
              <a:t>アプリケーション単位で</a:t>
            </a:r>
            <a:r>
              <a:rPr lang="en-US" altLang="ja-JP" sz="1400" dirty="0" smtClean="0">
                <a:solidFill>
                  <a:schemeClr val="tx1"/>
                </a:solidFill>
              </a:rPr>
              <a:t>QoS</a:t>
            </a:r>
            <a:r>
              <a:rPr lang="ja-JP" altLang="en-US" sz="1400" dirty="0" smtClean="0">
                <a:solidFill>
                  <a:schemeClr val="tx1"/>
                </a:solidFill>
              </a:rPr>
              <a:t>のマーキング処理やトラフィックコントロールを実現</a:t>
            </a:r>
            <a:endParaRPr lang="en-US" sz="1400" dirty="0">
              <a:solidFill>
                <a:schemeClr val="tx1"/>
              </a:solidFill>
            </a:endParaRPr>
          </a:p>
        </p:txBody>
      </p:sp>
      <p:sp>
        <p:nvSpPr>
          <p:cNvPr id="74" name="Rounded Rectangle 109"/>
          <p:cNvSpPr/>
          <p:nvPr/>
        </p:nvSpPr>
        <p:spPr>
          <a:xfrm>
            <a:off x="6114994" y="3868438"/>
            <a:ext cx="2670231" cy="648000"/>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400" dirty="0" smtClean="0">
                <a:solidFill>
                  <a:schemeClr val="tx1"/>
                </a:solidFill>
              </a:rPr>
              <a:t>識別したアプリケーション</a:t>
            </a:r>
            <a:r>
              <a:rPr lang="ja-JP" altLang="en-US" sz="1400" smtClean="0">
                <a:solidFill>
                  <a:schemeClr val="tx1"/>
                </a:solidFill>
              </a:rPr>
              <a:t>情報を監視</a:t>
            </a:r>
            <a:r>
              <a:rPr lang="ja-JP" altLang="en-US" sz="1400" dirty="0" smtClean="0">
                <a:solidFill>
                  <a:schemeClr val="tx1"/>
                </a:solidFill>
              </a:rPr>
              <a:t>ツールへ送信</a:t>
            </a:r>
            <a:endParaRPr lang="en-US" sz="1400" dirty="0">
              <a:solidFill>
                <a:schemeClr val="tx1"/>
              </a:solidFill>
            </a:endParaRPr>
          </a:p>
        </p:txBody>
      </p:sp>
      <p:sp>
        <p:nvSpPr>
          <p:cNvPr id="28" name="正方形/長方形 27"/>
          <p:cNvSpPr/>
          <p:nvPr/>
        </p:nvSpPr>
        <p:spPr>
          <a:xfrm>
            <a:off x="437766" y="1362346"/>
            <a:ext cx="8345488" cy="110179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buClr>
                <a:schemeClr val="tx2"/>
              </a:buClr>
              <a:buFont typeface="Arial" pitchFamily="34" charset="0"/>
              <a:buChar char="•"/>
            </a:pPr>
            <a:r>
              <a:rPr kumimoji="1" lang="en-US" altLang="ja-JP" sz="1600" dirty="0">
                <a:solidFill>
                  <a:schemeClr val="tx1"/>
                </a:solidFill>
              </a:rPr>
              <a:t>WLC</a:t>
            </a:r>
            <a:r>
              <a:rPr kumimoji="1" lang="ja-JP" altLang="en-US" sz="1600" dirty="0">
                <a:solidFill>
                  <a:schemeClr val="tx1"/>
                </a:solidFill>
              </a:rPr>
              <a:t>に</a:t>
            </a:r>
            <a:r>
              <a:rPr kumimoji="1" lang="en-US" altLang="ja-JP" sz="1600" dirty="0" smtClean="0">
                <a:solidFill>
                  <a:schemeClr val="tx1"/>
                </a:solidFill>
              </a:rPr>
              <a:t>NBAR2</a:t>
            </a:r>
            <a:r>
              <a:rPr kumimoji="1" lang="ja-JP" altLang="en-US" sz="1600" baseline="30000" dirty="0" smtClean="0">
                <a:solidFill>
                  <a:schemeClr val="tx1"/>
                </a:solidFill>
              </a:rPr>
              <a:t>*</a:t>
            </a:r>
            <a:r>
              <a:rPr kumimoji="1" lang="en-US" altLang="ja-JP" sz="1600" baseline="30000" dirty="0" smtClean="0">
                <a:solidFill>
                  <a:schemeClr val="tx1"/>
                </a:solidFill>
              </a:rPr>
              <a:t>1</a:t>
            </a:r>
            <a:r>
              <a:rPr kumimoji="1" lang="ja-JP" altLang="en-US" sz="1600" dirty="0" smtClean="0">
                <a:solidFill>
                  <a:schemeClr val="tx1"/>
                </a:solidFill>
              </a:rPr>
              <a:t>の</a:t>
            </a:r>
            <a:r>
              <a:rPr kumimoji="1" lang="en-US" altLang="ja-JP" sz="1600" dirty="0">
                <a:solidFill>
                  <a:schemeClr val="tx1"/>
                </a:solidFill>
              </a:rPr>
              <a:t>Deep</a:t>
            </a:r>
            <a:r>
              <a:rPr kumimoji="1" lang="ja-JP" altLang="en-US" sz="1600" dirty="0">
                <a:solidFill>
                  <a:schemeClr val="tx1"/>
                </a:solidFill>
              </a:rPr>
              <a:t> </a:t>
            </a:r>
            <a:r>
              <a:rPr kumimoji="1" lang="en-US" altLang="ja-JP" sz="1600" dirty="0">
                <a:solidFill>
                  <a:schemeClr val="tx1"/>
                </a:solidFill>
              </a:rPr>
              <a:t>Packet</a:t>
            </a:r>
            <a:r>
              <a:rPr kumimoji="1" lang="ja-JP" altLang="en-US" sz="1600" dirty="0">
                <a:solidFill>
                  <a:schemeClr val="tx1"/>
                </a:solidFill>
              </a:rPr>
              <a:t> </a:t>
            </a:r>
            <a:r>
              <a:rPr kumimoji="1" lang="en-US" altLang="ja-JP" sz="1600" dirty="0">
                <a:solidFill>
                  <a:schemeClr val="tx1"/>
                </a:solidFill>
              </a:rPr>
              <a:t>Inspection</a:t>
            </a:r>
            <a:r>
              <a:rPr kumimoji="1" lang="ja-JP" altLang="en-US" sz="1600" dirty="0">
                <a:solidFill>
                  <a:schemeClr val="tx1"/>
                </a:solidFill>
              </a:rPr>
              <a:t>機能を</a:t>
            </a:r>
            <a:r>
              <a:rPr kumimoji="1" lang="ja-JP" altLang="en-US" sz="1600" dirty="0" smtClean="0">
                <a:solidFill>
                  <a:schemeClr val="tx1"/>
                </a:solidFill>
              </a:rPr>
              <a:t>搭載し、</a:t>
            </a:r>
            <a:r>
              <a:rPr kumimoji="1" lang="en-US" altLang="ja-JP" sz="1600" dirty="0" smtClean="0">
                <a:solidFill>
                  <a:schemeClr val="tx1"/>
                </a:solidFill>
              </a:rPr>
              <a:t>1,300</a:t>
            </a:r>
            <a:r>
              <a:rPr kumimoji="1" lang="ja-JP" altLang="en-US" sz="1600" dirty="0">
                <a:solidFill>
                  <a:schemeClr val="tx1"/>
                </a:solidFill>
              </a:rPr>
              <a:t>以上のアプリケーションを識別、</a:t>
            </a:r>
            <a:r>
              <a:rPr kumimoji="1" lang="ja-JP" altLang="en-US" sz="1600" dirty="0" smtClean="0">
                <a:solidFill>
                  <a:schemeClr val="tx1"/>
                </a:solidFill>
              </a:rPr>
              <a:t>コントロール</a:t>
            </a:r>
            <a:endParaRPr kumimoji="1" lang="en-US" altLang="ja-JP" sz="1600" dirty="0" smtClean="0">
              <a:solidFill>
                <a:schemeClr val="tx1"/>
              </a:solidFill>
            </a:endParaRPr>
          </a:p>
          <a:p>
            <a:pPr marL="177800" indent="-177800">
              <a:buClr>
                <a:schemeClr val="tx2"/>
              </a:buClr>
              <a:buFont typeface="Arial" pitchFamily="34" charset="0"/>
              <a:buChar char="•"/>
            </a:pPr>
            <a:r>
              <a:rPr kumimoji="1" lang="ja-JP" altLang="en-US" sz="1600" dirty="0" smtClean="0">
                <a:solidFill>
                  <a:schemeClr val="tx1"/>
                </a:solidFill>
              </a:rPr>
              <a:t>効率の良い無線</a:t>
            </a:r>
            <a:r>
              <a:rPr kumimoji="1" lang="en-US" altLang="ja-JP" sz="1600" dirty="0" smtClean="0">
                <a:solidFill>
                  <a:schemeClr val="tx1"/>
                </a:solidFill>
              </a:rPr>
              <a:t>LAN</a:t>
            </a:r>
            <a:r>
              <a:rPr kumimoji="1" lang="ja-JP" altLang="en-US" sz="1600" dirty="0" smtClean="0">
                <a:solidFill>
                  <a:schemeClr val="tx1"/>
                </a:solidFill>
              </a:rPr>
              <a:t>環境を提供が可能</a:t>
            </a:r>
            <a:endParaRPr kumimoji="1" lang="en-US" altLang="ja-JP" sz="1600" dirty="0" smtClean="0">
              <a:solidFill>
                <a:schemeClr val="tx1"/>
              </a:solidFill>
            </a:endParaRPr>
          </a:p>
          <a:p>
            <a:pPr marL="177800" indent="-177800">
              <a:buClr>
                <a:schemeClr val="tx2"/>
              </a:buClr>
              <a:buFont typeface="Arial" pitchFamily="34" charset="0"/>
              <a:buChar char="•"/>
            </a:pPr>
            <a:r>
              <a:rPr kumimoji="1" lang="ja-JP" altLang="en-US" sz="1600" dirty="0" smtClean="0">
                <a:solidFill>
                  <a:schemeClr val="tx1"/>
                </a:solidFill>
              </a:rPr>
              <a:t>予兆管理や迅速なトラブルシューティングにも有効</a:t>
            </a:r>
            <a:endParaRPr kumimoji="1" lang="ja-JP" altLang="en-US" sz="1600" dirty="0">
              <a:solidFill>
                <a:schemeClr val="tx1"/>
              </a:solidFill>
            </a:endParaRPr>
          </a:p>
        </p:txBody>
      </p:sp>
      <p:sp>
        <p:nvSpPr>
          <p:cNvPr id="3" name="正方形/長方形 2"/>
          <p:cNvSpPr/>
          <p:nvPr/>
        </p:nvSpPr>
        <p:spPr>
          <a:xfrm>
            <a:off x="2991721" y="4516438"/>
            <a:ext cx="5791531" cy="246221"/>
          </a:xfrm>
          <a:prstGeom prst="rect">
            <a:avLst/>
          </a:prstGeom>
        </p:spPr>
        <p:txBody>
          <a:bodyPr wrap="square">
            <a:spAutoFit/>
          </a:bodyPr>
          <a:lstStyle/>
          <a:p>
            <a:pPr marL="269875" indent="-269875" algn="r"/>
            <a:r>
              <a:rPr lang="ja-JP" altLang="en-US" sz="1000" dirty="0">
                <a:latin typeface="+mn-lt"/>
                <a:ea typeface="+mn-ea"/>
              </a:rPr>
              <a:t>*</a:t>
            </a:r>
            <a:r>
              <a:rPr lang="en-US" altLang="ja-JP" sz="1000" dirty="0" smtClean="0">
                <a:latin typeface="+mn-lt"/>
                <a:ea typeface="+mn-ea"/>
              </a:rPr>
              <a:t>1 :</a:t>
            </a:r>
            <a:r>
              <a:rPr lang="ja-JP" altLang="en-US" sz="1000" dirty="0" smtClean="0">
                <a:latin typeface="+mn-lt"/>
                <a:ea typeface="+mn-ea"/>
              </a:rPr>
              <a:t> </a:t>
            </a:r>
            <a:r>
              <a:rPr lang="en-US" altLang="ja-JP" sz="1000" dirty="0" smtClean="0">
                <a:latin typeface="+mn-lt"/>
                <a:ea typeface="+mn-ea"/>
              </a:rPr>
              <a:t>Network-Based </a:t>
            </a:r>
            <a:r>
              <a:rPr lang="en-US" altLang="ja-JP" sz="1000" dirty="0">
                <a:latin typeface="+mn-lt"/>
                <a:ea typeface="+mn-ea"/>
              </a:rPr>
              <a:t>Application </a:t>
            </a:r>
            <a:r>
              <a:rPr lang="en-US" altLang="ja-JP" sz="1000" dirty="0" smtClean="0">
                <a:latin typeface="+mn-lt"/>
                <a:ea typeface="+mn-ea"/>
              </a:rPr>
              <a:t>Recognition</a:t>
            </a:r>
            <a:r>
              <a:rPr lang="ja-JP" altLang="en-US" sz="1000" dirty="0" smtClean="0">
                <a:latin typeface="+mn-lt"/>
                <a:ea typeface="+mn-ea"/>
              </a:rPr>
              <a:t>の略。</a:t>
            </a:r>
            <a:r>
              <a:rPr lang="en-US" altLang="ja-JP" sz="1000" dirty="0" smtClean="0">
                <a:latin typeface="+mn-lt"/>
                <a:ea typeface="+mn-ea"/>
              </a:rPr>
              <a:t>L4</a:t>
            </a:r>
            <a:r>
              <a:rPr lang="ja-JP" altLang="en-US" sz="1000" dirty="0">
                <a:latin typeface="+mn-lt"/>
                <a:ea typeface="+mn-ea"/>
              </a:rPr>
              <a:t>～</a:t>
            </a:r>
            <a:r>
              <a:rPr lang="en-US" altLang="ja-JP" sz="1000" dirty="0" smtClean="0">
                <a:latin typeface="+mn-lt"/>
                <a:ea typeface="+mn-ea"/>
              </a:rPr>
              <a:t>L7</a:t>
            </a:r>
            <a:r>
              <a:rPr lang="ja-JP" altLang="en-US" sz="1000" dirty="0" smtClean="0">
                <a:latin typeface="+mn-lt"/>
                <a:ea typeface="+mn-ea"/>
              </a:rPr>
              <a:t>の 分類を行うための機能</a:t>
            </a:r>
            <a:endParaRPr lang="en-US" altLang="ja-JP" sz="1000" dirty="0">
              <a:latin typeface="+mn-lt"/>
              <a:ea typeface="+mn-ea"/>
            </a:endParaRPr>
          </a:p>
        </p:txBody>
      </p:sp>
      <p:sp>
        <p:nvSpPr>
          <p:cNvPr id="4" name="下矢印 3"/>
          <p:cNvSpPr/>
          <p:nvPr/>
        </p:nvSpPr>
        <p:spPr>
          <a:xfrm>
            <a:off x="4343652" y="3012832"/>
            <a:ext cx="651958" cy="313520"/>
          </a:xfrm>
          <a:prstGeom prst="downArrow">
            <a:avLst/>
          </a:prstGeom>
          <a:solidFill>
            <a:srgbClr val="009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5" name="右矢印 4"/>
          <p:cNvSpPr/>
          <p:nvPr/>
        </p:nvSpPr>
        <p:spPr>
          <a:xfrm>
            <a:off x="5462055" y="3296863"/>
            <a:ext cx="1127228" cy="482289"/>
          </a:xfrm>
          <a:prstGeom prst="rightArrow">
            <a:avLst/>
          </a:prstGeom>
          <a:solidFill>
            <a:srgbClr val="009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40" name="グループ化 39"/>
          <p:cNvGrpSpPr>
            <a:grpSpLocks noChangeAspect="1"/>
          </p:cNvGrpSpPr>
          <p:nvPr/>
        </p:nvGrpSpPr>
        <p:grpSpPr>
          <a:xfrm>
            <a:off x="4353009" y="2437801"/>
            <a:ext cx="633244" cy="633244"/>
            <a:chOff x="1415441" y="601249"/>
            <a:chExt cx="1584000" cy="1584000"/>
          </a:xfrm>
        </p:grpSpPr>
        <p:sp>
          <p:nvSpPr>
            <p:cNvPr id="41" name="正方形/長方形 40"/>
            <p:cNvSpPr/>
            <p:nvPr/>
          </p:nvSpPr>
          <p:spPr>
            <a:xfrm>
              <a:off x="1415441" y="601249"/>
              <a:ext cx="1584000" cy="1584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2" name="フリーフォーム 41"/>
            <p:cNvSpPr>
              <a:spLocks noChangeAspect="1"/>
            </p:cNvSpPr>
            <p:nvPr/>
          </p:nvSpPr>
          <p:spPr>
            <a:xfrm>
              <a:off x="1487195" y="673249"/>
              <a:ext cx="1440493" cy="1440000"/>
            </a:xfrm>
            <a:custGeom>
              <a:avLst/>
              <a:gdLst>
                <a:gd name="connsiteX0" fmla="*/ 1101774 w 1440493"/>
                <a:gd name="connsiteY0" fmla="*/ 1174886 h 1440000"/>
                <a:gd name="connsiteX1" fmla="*/ 1152530 w 1440493"/>
                <a:gd name="connsiteY1" fmla="*/ 1225642 h 1440000"/>
                <a:gd name="connsiteX2" fmla="*/ 1152874 w 1440493"/>
                <a:gd name="connsiteY2" fmla="*/ 1225642 h 1440000"/>
                <a:gd name="connsiteX3" fmla="*/ 1160851 w 1440493"/>
                <a:gd name="connsiteY3" fmla="*/ 1265155 h 1440000"/>
                <a:gd name="connsiteX4" fmla="*/ 1162643 w 1440493"/>
                <a:gd name="connsiteY4" fmla="*/ 1267812 h 1440000"/>
                <a:gd name="connsiteX5" fmla="*/ 1153896 w 1440493"/>
                <a:gd name="connsiteY5" fmla="*/ 1280137 h 1440000"/>
                <a:gd name="connsiteX6" fmla="*/ 1100655 w 1440493"/>
                <a:gd name="connsiteY6" fmla="*/ 1301042 h 1440000"/>
                <a:gd name="connsiteX7" fmla="*/ 1048058 w 1440493"/>
                <a:gd name="connsiteY7" fmla="*/ 1278567 h 1440000"/>
                <a:gd name="connsiteX8" fmla="*/ 1040901 w 1440493"/>
                <a:gd name="connsiteY8" fmla="*/ 1267819 h 1440000"/>
                <a:gd name="connsiteX9" fmla="*/ 1042697 w 1440493"/>
                <a:gd name="connsiteY9" fmla="*/ 1265155 h 1440000"/>
                <a:gd name="connsiteX10" fmla="*/ 1050674 w 1440493"/>
                <a:gd name="connsiteY10" fmla="*/ 1225642 h 1440000"/>
                <a:gd name="connsiteX11" fmla="*/ 1051018 w 1440493"/>
                <a:gd name="connsiteY11" fmla="*/ 1225642 h 1440000"/>
                <a:gd name="connsiteX12" fmla="*/ 1101774 w 1440493"/>
                <a:gd name="connsiteY12" fmla="*/ 1174886 h 1440000"/>
                <a:gd name="connsiteX13" fmla="*/ 796552 w 1440493"/>
                <a:gd name="connsiteY13" fmla="*/ 1174886 h 1440000"/>
                <a:gd name="connsiteX14" fmla="*/ 847308 w 1440493"/>
                <a:gd name="connsiteY14" fmla="*/ 1225642 h 1440000"/>
                <a:gd name="connsiteX15" fmla="*/ 847652 w 1440493"/>
                <a:gd name="connsiteY15" fmla="*/ 1225642 h 1440000"/>
                <a:gd name="connsiteX16" fmla="*/ 855629 w 1440493"/>
                <a:gd name="connsiteY16" fmla="*/ 1265155 h 1440000"/>
                <a:gd name="connsiteX17" fmla="*/ 857421 w 1440493"/>
                <a:gd name="connsiteY17" fmla="*/ 1267812 h 1440000"/>
                <a:gd name="connsiteX18" fmla="*/ 848674 w 1440493"/>
                <a:gd name="connsiteY18" fmla="*/ 1280137 h 1440000"/>
                <a:gd name="connsiteX19" fmla="*/ 795433 w 1440493"/>
                <a:gd name="connsiteY19" fmla="*/ 1301042 h 1440000"/>
                <a:gd name="connsiteX20" fmla="*/ 742836 w 1440493"/>
                <a:gd name="connsiteY20" fmla="*/ 1278567 h 1440000"/>
                <a:gd name="connsiteX21" fmla="*/ 735678 w 1440493"/>
                <a:gd name="connsiteY21" fmla="*/ 1267818 h 1440000"/>
                <a:gd name="connsiteX22" fmla="*/ 737474 w 1440493"/>
                <a:gd name="connsiteY22" fmla="*/ 1265155 h 1440000"/>
                <a:gd name="connsiteX23" fmla="*/ 745451 w 1440493"/>
                <a:gd name="connsiteY23" fmla="*/ 1225642 h 1440000"/>
                <a:gd name="connsiteX24" fmla="*/ 745796 w 1440493"/>
                <a:gd name="connsiteY24" fmla="*/ 1225642 h 1440000"/>
                <a:gd name="connsiteX25" fmla="*/ 796552 w 1440493"/>
                <a:gd name="connsiteY25" fmla="*/ 1174886 h 1440000"/>
                <a:gd name="connsiteX26" fmla="*/ 491329 w 1440493"/>
                <a:gd name="connsiteY26" fmla="*/ 1174886 h 1440000"/>
                <a:gd name="connsiteX27" fmla="*/ 542085 w 1440493"/>
                <a:gd name="connsiteY27" fmla="*/ 1225642 h 1440000"/>
                <a:gd name="connsiteX28" fmla="*/ 542429 w 1440493"/>
                <a:gd name="connsiteY28" fmla="*/ 1225642 h 1440000"/>
                <a:gd name="connsiteX29" fmla="*/ 550406 w 1440493"/>
                <a:gd name="connsiteY29" fmla="*/ 1265155 h 1440000"/>
                <a:gd name="connsiteX30" fmla="*/ 552198 w 1440493"/>
                <a:gd name="connsiteY30" fmla="*/ 1267812 h 1440000"/>
                <a:gd name="connsiteX31" fmla="*/ 543451 w 1440493"/>
                <a:gd name="connsiteY31" fmla="*/ 1280137 h 1440000"/>
                <a:gd name="connsiteX32" fmla="*/ 490210 w 1440493"/>
                <a:gd name="connsiteY32" fmla="*/ 1301042 h 1440000"/>
                <a:gd name="connsiteX33" fmla="*/ 437613 w 1440493"/>
                <a:gd name="connsiteY33" fmla="*/ 1278567 h 1440000"/>
                <a:gd name="connsiteX34" fmla="*/ 430456 w 1440493"/>
                <a:gd name="connsiteY34" fmla="*/ 1267819 h 1440000"/>
                <a:gd name="connsiteX35" fmla="*/ 432252 w 1440493"/>
                <a:gd name="connsiteY35" fmla="*/ 1265155 h 1440000"/>
                <a:gd name="connsiteX36" fmla="*/ 440229 w 1440493"/>
                <a:gd name="connsiteY36" fmla="*/ 1225642 h 1440000"/>
                <a:gd name="connsiteX37" fmla="*/ 440573 w 1440493"/>
                <a:gd name="connsiteY37" fmla="*/ 1225642 h 1440000"/>
                <a:gd name="connsiteX38" fmla="*/ 491329 w 1440493"/>
                <a:gd name="connsiteY38" fmla="*/ 1174886 h 1440000"/>
                <a:gd name="connsiteX39" fmla="*/ 186107 w 1440493"/>
                <a:gd name="connsiteY39" fmla="*/ 1174886 h 1440000"/>
                <a:gd name="connsiteX40" fmla="*/ 236863 w 1440493"/>
                <a:gd name="connsiteY40" fmla="*/ 1225642 h 1440000"/>
                <a:gd name="connsiteX41" fmla="*/ 237207 w 1440493"/>
                <a:gd name="connsiteY41" fmla="*/ 1225642 h 1440000"/>
                <a:gd name="connsiteX42" fmla="*/ 245184 w 1440493"/>
                <a:gd name="connsiteY42" fmla="*/ 1265155 h 1440000"/>
                <a:gd name="connsiteX43" fmla="*/ 246976 w 1440493"/>
                <a:gd name="connsiteY43" fmla="*/ 1267812 h 1440000"/>
                <a:gd name="connsiteX44" fmla="*/ 238229 w 1440493"/>
                <a:gd name="connsiteY44" fmla="*/ 1280137 h 1440000"/>
                <a:gd name="connsiteX45" fmla="*/ 184988 w 1440493"/>
                <a:gd name="connsiteY45" fmla="*/ 1301042 h 1440000"/>
                <a:gd name="connsiteX46" fmla="*/ 110699 w 1440493"/>
                <a:gd name="connsiteY46" fmla="*/ 1225642 h 1440000"/>
                <a:gd name="connsiteX47" fmla="*/ 135351 w 1440493"/>
                <a:gd name="connsiteY47" fmla="*/ 1225642 h 1440000"/>
                <a:gd name="connsiteX48" fmla="*/ 186107 w 1440493"/>
                <a:gd name="connsiteY48" fmla="*/ 1174886 h 1440000"/>
                <a:gd name="connsiteX49" fmla="*/ 948044 w 1440493"/>
                <a:gd name="connsiteY49" fmla="*/ 1150242 h 1440000"/>
                <a:gd name="connsiteX50" fmla="*/ 1001285 w 1440493"/>
                <a:gd name="connsiteY50" fmla="*/ 1171147 h 1440000"/>
                <a:gd name="connsiteX51" fmla="*/ 1010032 w 1440493"/>
                <a:gd name="connsiteY51" fmla="*/ 1183472 h 1440000"/>
                <a:gd name="connsiteX52" fmla="*/ 1008240 w 1440493"/>
                <a:gd name="connsiteY52" fmla="*/ 1186129 h 1440000"/>
                <a:gd name="connsiteX53" fmla="*/ 1000263 w 1440493"/>
                <a:gd name="connsiteY53" fmla="*/ 1225642 h 1440000"/>
                <a:gd name="connsiteX54" fmla="*/ 999919 w 1440493"/>
                <a:gd name="connsiteY54" fmla="*/ 1225642 h 1440000"/>
                <a:gd name="connsiteX55" fmla="*/ 949163 w 1440493"/>
                <a:gd name="connsiteY55" fmla="*/ 1276398 h 1440000"/>
                <a:gd name="connsiteX56" fmla="*/ 898407 w 1440493"/>
                <a:gd name="connsiteY56" fmla="*/ 1225642 h 1440000"/>
                <a:gd name="connsiteX57" fmla="*/ 898063 w 1440493"/>
                <a:gd name="connsiteY57" fmla="*/ 1225642 h 1440000"/>
                <a:gd name="connsiteX58" fmla="*/ 890086 w 1440493"/>
                <a:gd name="connsiteY58" fmla="*/ 1186129 h 1440000"/>
                <a:gd name="connsiteX59" fmla="*/ 888290 w 1440493"/>
                <a:gd name="connsiteY59" fmla="*/ 1183465 h 1440000"/>
                <a:gd name="connsiteX60" fmla="*/ 895447 w 1440493"/>
                <a:gd name="connsiteY60" fmla="*/ 1172718 h 1440000"/>
                <a:gd name="connsiteX61" fmla="*/ 948044 w 1440493"/>
                <a:gd name="connsiteY61" fmla="*/ 1150242 h 1440000"/>
                <a:gd name="connsiteX62" fmla="*/ 642821 w 1440493"/>
                <a:gd name="connsiteY62" fmla="*/ 1150242 h 1440000"/>
                <a:gd name="connsiteX63" fmla="*/ 696062 w 1440493"/>
                <a:gd name="connsiteY63" fmla="*/ 1171147 h 1440000"/>
                <a:gd name="connsiteX64" fmla="*/ 704809 w 1440493"/>
                <a:gd name="connsiteY64" fmla="*/ 1183473 h 1440000"/>
                <a:gd name="connsiteX65" fmla="*/ 703018 w 1440493"/>
                <a:gd name="connsiteY65" fmla="*/ 1186129 h 1440000"/>
                <a:gd name="connsiteX66" fmla="*/ 695041 w 1440493"/>
                <a:gd name="connsiteY66" fmla="*/ 1225642 h 1440000"/>
                <a:gd name="connsiteX67" fmla="*/ 694696 w 1440493"/>
                <a:gd name="connsiteY67" fmla="*/ 1225642 h 1440000"/>
                <a:gd name="connsiteX68" fmla="*/ 643940 w 1440493"/>
                <a:gd name="connsiteY68" fmla="*/ 1276398 h 1440000"/>
                <a:gd name="connsiteX69" fmla="*/ 593184 w 1440493"/>
                <a:gd name="connsiteY69" fmla="*/ 1225642 h 1440000"/>
                <a:gd name="connsiteX70" fmla="*/ 592840 w 1440493"/>
                <a:gd name="connsiteY70" fmla="*/ 1225642 h 1440000"/>
                <a:gd name="connsiteX71" fmla="*/ 584863 w 1440493"/>
                <a:gd name="connsiteY71" fmla="*/ 1186129 h 1440000"/>
                <a:gd name="connsiteX72" fmla="*/ 583067 w 1440493"/>
                <a:gd name="connsiteY72" fmla="*/ 1183465 h 1440000"/>
                <a:gd name="connsiteX73" fmla="*/ 590224 w 1440493"/>
                <a:gd name="connsiteY73" fmla="*/ 1172718 h 1440000"/>
                <a:gd name="connsiteX74" fmla="*/ 642821 w 1440493"/>
                <a:gd name="connsiteY74" fmla="*/ 1150242 h 1440000"/>
                <a:gd name="connsiteX75" fmla="*/ 337599 w 1440493"/>
                <a:gd name="connsiteY75" fmla="*/ 1150242 h 1440000"/>
                <a:gd name="connsiteX76" fmla="*/ 390840 w 1440493"/>
                <a:gd name="connsiteY76" fmla="*/ 1171147 h 1440000"/>
                <a:gd name="connsiteX77" fmla="*/ 399587 w 1440493"/>
                <a:gd name="connsiteY77" fmla="*/ 1183472 h 1440000"/>
                <a:gd name="connsiteX78" fmla="*/ 397795 w 1440493"/>
                <a:gd name="connsiteY78" fmla="*/ 1186129 h 1440000"/>
                <a:gd name="connsiteX79" fmla="*/ 389818 w 1440493"/>
                <a:gd name="connsiteY79" fmla="*/ 1225642 h 1440000"/>
                <a:gd name="connsiteX80" fmla="*/ 389474 w 1440493"/>
                <a:gd name="connsiteY80" fmla="*/ 1225642 h 1440000"/>
                <a:gd name="connsiteX81" fmla="*/ 338718 w 1440493"/>
                <a:gd name="connsiteY81" fmla="*/ 1276398 h 1440000"/>
                <a:gd name="connsiteX82" fmla="*/ 287962 w 1440493"/>
                <a:gd name="connsiteY82" fmla="*/ 1225642 h 1440000"/>
                <a:gd name="connsiteX83" fmla="*/ 287618 w 1440493"/>
                <a:gd name="connsiteY83" fmla="*/ 1225642 h 1440000"/>
                <a:gd name="connsiteX84" fmla="*/ 279641 w 1440493"/>
                <a:gd name="connsiteY84" fmla="*/ 1186129 h 1440000"/>
                <a:gd name="connsiteX85" fmla="*/ 277845 w 1440493"/>
                <a:gd name="connsiteY85" fmla="*/ 1183465 h 1440000"/>
                <a:gd name="connsiteX86" fmla="*/ 285002 w 1440493"/>
                <a:gd name="connsiteY86" fmla="*/ 1172718 h 1440000"/>
                <a:gd name="connsiteX87" fmla="*/ 337599 w 1440493"/>
                <a:gd name="connsiteY87" fmla="*/ 1150242 h 1440000"/>
                <a:gd name="connsiteX88" fmla="*/ 186107 w 1440493"/>
                <a:gd name="connsiteY88" fmla="*/ 1124131 h 1440000"/>
                <a:gd name="connsiteX89" fmla="*/ 84596 w 1440493"/>
                <a:gd name="connsiteY89" fmla="*/ 1225642 h 1440000"/>
                <a:gd name="connsiteX90" fmla="*/ 184600 w 1440493"/>
                <a:gd name="connsiteY90" fmla="*/ 1327142 h 1440000"/>
                <a:gd name="connsiteX91" fmla="*/ 256270 w 1440493"/>
                <a:gd name="connsiteY91" fmla="*/ 1299001 h 1440000"/>
                <a:gd name="connsiteX92" fmla="*/ 262288 w 1440493"/>
                <a:gd name="connsiteY92" fmla="*/ 1290522 h 1440000"/>
                <a:gd name="connsiteX93" fmla="*/ 266939 w 1440493"/>
                <a:gd name="connsiteY93" fmla="*/ 1297421 h 1440000"/>
                <a:gd name="connsiteX94" fmla="*/ 338718 w 1440493"/>
                <a:gd name="connsiteY94" fmla="*/ 1327153 h 1440000"/>
                <a:gd name="connsiteX95" fmla="*/ 410497 w 1440493"/>
                <a:gd name="connsiteY95" fmla="*/ 1297421 h 1440000"/>
                <a:gd name="connsiteX96" fmla="*/ 414964 w 1440493"/>
                <a:gd name="connsiteY96" fmla="*/ 1290797 h 1440000"/>
                <a:gd name="connsiteX97" fmla="*/ 419019 w 1440493"/>
                <a:gd name="connsiteY97" fmla="*/ 1296886 h 1440000"/>
                <a:gd name="connsiteX98" fmla="*/ 489822 w 1440493"/>
                <a:gd name="connsiteY98" fmla="*/ 1327142 h 1440000"/>
                <a:gd name="connsiteX99" fmla="*/ 561492 w 1440493"/>
                <a:gd name="connsiteY99" fmla="*/ 1299001 h 1440000"/>
                <a:gd name="connsiteX100" fmla="*/ 567510 w 1440493"/>
                <a:gd name="connsiteY100" fmla="*/ 1290522 h 1440000"/>
                <a:gd name="connsiteX101" fmla="*/ 572161 w 1440493"/>
                <a:gd name="connsiteY101" fmla="*/ 1297421 h 1440000"/>
                <a:gd name="connsiteX102" fmla="*/ 643940 w 1440493"/>
                <a:gd name="connsiteY102" fmla="*/ 1327153 h 1440000"/>
                <a:gd name="connsiteX103" fmla="*/ 715719 w 1440493"/>
                <a:gd name="connsiteY103" fmla="*/ 1297421 h 1440000"/>
                <a:gd name="connsiteX104" fmla="*/ 720186 w 1440493"/>
                <a:gd name="connsiteY104" fmla="*/ 1290796 h 1440000"/>
                <a:gd name="connsiteX105" fmla="*/ 724242 w 1440493"/>
                <a:gd name="connsiteY105" fmla="*/ 1296886 h 1440000"/>
                <a:gd name="connsiteX106" fmla="*/ 795045 w 1440493"/>
                <a:gd name="connsiteY106" fmla="*/ 1327142 h 1440000"/>
                <a:gd name="connsiteX107" fmla="*/ 866715 w 1440493"/>
                <a:gd name="connsiteY107" fmla="*/ 1299001 h 1440000"/>
                <a:gd name="connsiteX108" fmla="*/ 872733 w 1440493"/>
                <a:gd name="connsiteY108" fmla="*/ 1290522 h 1440000"/>
                <a:gd name="connsiteX109" fmla="*/ 877384 w 1440493"/>
                <a:gd name="connsiteY109" fmla="*/ 1297421 h 1440000"/>
                <a:gd name="connsiteX110" fmla="*/ 949163 w 1440493"/>
                <a:gd name="connsiteY110" fmla="*/ 1327153 h 1440000"/>
                <a:gd name="connsiteX111" fmla="*/ 1020942 w 1440493"/>
                <a:gd name="connsiteY111" fmla="*/ 1297421 h 1440000"/>
                <a:gd name="connsiteX112" fmla="*/ 1025409 w 1440493"/>
                <a:gd name="connsiteY112" fmla="*/ 1290797 h 1440000"/>
                <a:gd name="connsiteX113" fmla="*/ 1029464 w 1440493"/>
                <a:gd name="connsiteY113" fmla="*/ 1296886 h 1440000"/>
                <a:gd name="connsiteX114" fmla="*/ 1100267 w 1440493"/>
                <a:gd name="connsiteY114" fmla="*/ 1327142 h 1440000"/>
                <a:gd name="connsiteX115" fmla="*/ 1171937 w 1440493"/>
                <a:gd name="connsiteY115" fmla="*/ 1299001 h 1440000"/>
                <a:gd name="connsiteX116" fmla="*/ 1177955 w 1440493"/>
                <a:gd name="connsiteY116" fmla="*/ 1290522 h 1440000"/>
                <a:gd name="connsiteX117" fmla="*/ 1182606 w 1440493"/>
                <a:gd name="connsiteY117" fmla="*/ 1297421 h 1440000"/>
                <a:gd name="connsiteX118" fmla="*/ 1254385 w 1440493"/>
                <a:gd name="connsiteY118" fmla="*/ 1327153 h 1440000"/>
                <a:gd name="connsiteX119" fmla="*/ 1355896 w 1440493"/>
                <a:gd name="connsiteY119" fmla="*/ 1225642 h 1440000"/>
                <a:gd name="connsiteX120" fmla="*/ 1305141 w 1440493"/>
                <a:gd name="connsiteY120" fmla="*/ 1225642 h 1440000"/>
                <a:gd name="connsiteX121" fmla="*/ 1254385 w 1440493"/>
                <a:gd name="connsiteY121" fmla="*/ 1276398 h 1440000"/>
                <a:gd name="connsiteX122" fmla="*/ 1203629 w 1440493"/>
                <a:gd name="connsiteY122" fmla="*/ 1225642 h 1440000"/>
                <a:gd name="connsiteX123" fmla="*/ 1203285 w 1440493"/>
                <a:gd name="connsiteY123" fmla="*/ 1225642 h 1440000"/>
                <a:gd name="connsiteX124" fmla="*/ 1195308 w 1440493"/>
                <a:gd name="connsiteY124" fmla="*/ 1186129 h 1440000"/>
                <a:gd name="connsiteX125" fmla="*/ 1193512 w 1440493"/>
                <a:gd name="connsiteY125" fmla="*/ 1183465 h 1440000"/>
                <a:gd name="connsiteX126" fmla="*/ 1200669 w 1440493"/>
                <a:gd name="connsiteY126" fmla="*/ 1172718 h 1440000"/>
                <a:gd name="connsiteX127" fmla="*/ 1253266 w 1440493"/>
                <a:gd name="connsiteY127" fmla="*/ 1150242 h 1440000"/>
                <a:gd name="connsiteX128" fmla="*/ 1329760 w 1440493"/>
                <a:gd name="connsiteY128" fmla="*/ 1223404 h 1440000"/>
                <a:gd name="connsiteX129" fmla="*/ 1355851 w 1440493"/>
                <a:gd name="connsiteY129" fmla="*/ 1222629 h 1440000"/>
                <a:gd name="connsiteX130" fmla="*/ 1252878 w 1440493"/>
                <a:gd name="connsiteY130" fmla="*/ 1124142 h 1440000"/>
                <a:gd name="connsiteX131" fmla="*/ 1182075 w 1440493"/>
                <a:gd name="connsiteY131" fmla="*/ 1154398 h 1440000"/>
                <a:gd name="connsiteX132" fmla="*/ 1178020 w 1440493"/>
                <a:gd name="connsiteY132" fmla="*/ 1160488 h 1440000"/>
                <a:gd name="connsiteX133" fmla="*/ 1173553 w 1440493"/>
                <a:gd name="connsiteY133" fmla="*/ 1153863 h 1440000"/>
                <a:gd name="connsiteX134" fmla="*/ 1101774 w 1440493"/>
                <a:gd name="connsiteY134" fmla="*/ 1124131 h 1440000"/>
                <a:gd name="connsiteX135" fmla="*/ 1029995 w 1440493"/>
                <a:gd name="connsiteY135" fmla="*/ 1153863 h 1440000"/>
                <a:gd name="connsiteX136" fmla="*/ 1025344 w 1440493"/>
                <a:gd name="connsiteY136" fmla="*/ 1160762 h 1440000"/>
                <a:gd name="connsiteX137" fmla="*/ 1019326 w 1440493"/>
                <a:gd name="connsiteY137" fmla="*/ 1152283 h 1440000"/>
                <a:gd name="connsiteX138" fmla="*/ 947656 w 1440493"/>
                <a:gd name="connsiteY138" fmla="*/ 1124142 h 1440000"/>
                <a:gd name="connsiteX139" fmla="*/ 876853 w 1440493"/>
                <a:gd name="connsiteY139" fmla="*/ 1154398 h 1440000"/>
                <a:gd name="connsiteX140" fmla="*/ 872798 w 1440493"/>
                <a:gd name="connsiteY140" fmla="*/ 1160488 h 1440000"/>
                <a:gd name="connsiteX141" fmla="*/ 868331 w 1440493"/>
                <a:gd name="connsiteY141" fmla="*/ 1153863 h 1440000"/>
                <a:gd name="connsiteX142" fmla="*/ 796552 w 1440493"/>
                <a:gd name="connsiteY142" fmla="*/ 1124131 h 1440000"/>
                <a:gd name="connsiteX143" fmla="*/ 724773 w 1440493"/>
                <a:gd name="connsiteY143" fmla="*/ 1153863 h 1440000"/>
                <a:gd name="connsiteX144" fmla="*/ 720121 w 1440493"/>
                <a:gd name="connsiteY144" fmla="*/ 1160763 h 1440000"/>
                <a:gd name="connsiteX145" fmla="*/ 714103 w 1440493"/>
                <a:gd name="connsiteY145" fmla="*/ 1152283 h 1440000"/>
                <a:gd name="connsiteX146" fmla="*/ 642433 w 1440493"/>
                <a:gd name="connsiteY146" fmla="*/ 1124142 h 1440000"/>
                <a:gd name="connsiteX147" fmla="*/ 571630 w 1440493"/>
                <a:gd name="connsiteY147" fmla="*/ 1154398 h 1440000"/>
                <a:gd name="connsiteX148" fmla="*/ 567575 w 1440493"/>
                <a:gd name="connsiteY148" fmla="*/ 1160488 h 1440000"/>
                <a:gd name="connsiteX149" fmla="*/ 563108 w 1440493"/>
                <a:gd name="connsiteY149" fmla="*/ 1153863 h 1440000"/>
                <a:gd name="connsiteX150" fmla="*/ 491329 w 1440493"/>
                <a:gd name="connsiteY150" fmla="*/ 1124131 h 1440000"/>
                <a:gd name="connsiteX151" fmla="*/ 419550 w 1440493"/>
                <a:gd name="connsiteY151" fmla="*/ 1153863 h 1440000"/>
                <a:gd name="connsiteX152" fmla="*/ 414899 w 1440493"/>
                <a:gd name="connsiteY152" fmla="*/ 1160762 h 1440000"/>
                <a:gd name="connsiteX153" fmla="*/ 408881 w 1440493"/>
                <a:gd name="connsiteY153" fmla="*/ 1152283 h 1440000"/>
                <a:gd name="connsiteX154" fmla="*/ 337211 w 1440493"/>
                <a:gd name="connsiteY154" fmla="*/ 1124142 h 1440000"/>
                <a:gd name="connsiteX155" fmla="*/ 266408 w 1440493"/>
                <a:gd name="connsiteY155" fmla="*/ 1154398 h 1440000"/>
                <a:gd name="connsiteX156" fmla="*/ 262353 w 1440493"/>
                <a:gd name="connsiteY156" fmla="*/ 1160488 h 1440000"/>
                <a:gd name="connsiteX157" fmla="*/ 257886 w 1440493"/>
                <a:gd name="connsiteY157" fmla="*/ 1153863 h 1440000"/>
                <a:gd name="connsiteX158" fmla="*/ 186107 w 1440493"/>
                <a:gd name="connsiteY158" fmla="*/ 1124131 h 1440000"/>
                <a:gd name="connsiteX159" fmla="*/ 725458 w 1440493"/>
                <a:gd name="connsiteY159" fmla="*/ 642022 h 1440000"/>
                <a:gd name="connsiteX160" fmla="*/ 591694 w 1440493"/>
                <a:gd name="connsiteY160" fmla="*/ 775786 h 1440000"/>
                <a:gd name="connsiteX161" fmla="*/ 591694 w 1440493"/>
                <a:gd name="connsiteY161" fmla="*/ 824725 h 1440000"/>
                <a:gd name="connsiteX162" fmla="*/ 640633 w 1440493"/>
                <a:gd name="connsiteY162" fmla="*/ 824725 h 1440000"/>
                <a:gd name="connsiteX163" fmla="*/ 694877 w 1440493"/>
                <a:gd name="connsiteY163" fmla="*/ 770480 h 1440000"/>
                <a:gd name="connsiteX164" fmla="*/ 694877 w 1440493"/>
                <a:gd name="connsiteY164" fmla="*/ 1010570 h 1440000"/>
                <a:gd name="connsiteX165" fmla="*/ 725018 w 1440493"/>
                <a:gd name="connsiteY165" fmla="*/ 1040711 h 1440000"/>
                <a:gd name="connsiteX166" fmla="*/ 725018 w 1440493"/>
                <a:gd name="connsiteY166" fmla="*/ 1040712 h 1440000"/>
                <a:gd name="connsiteX167" fmla="*/ 755160 w 1440493"/>
                <a:gd name="connsiteY167" fmla="*/ 1010570 h 1440000"/>
                <a:gd name="connsiteX168" fmla="*/ 755160 w 1440493"/>
                <a:gd name="connsiteY168" fmla="*/ 769369 h 1440000"/>
                <a:gd name="connsiteX169" fmla="*/ 810515 w 1440493"/>
                <a:gd name="connsiteY169" fmla="*/ 824725 h 1440000"/>
                <a:gd name="connsiteX170" fmla="*/ 859454 w 1440493"/>
                <a:gd name="connsiteY170" fmla="*/ 824725 h 1440000"/>
                <a:gd name="connsiteX171" fmla="*/ 869590 w 1440493"/>
                <a:gd name="connsiteY171" fmla="*/ 800255 h 1440000"/>
                <a:gd name="connsiteX172" fmla="*/ 859454 w 1440493"/>
                <a:gd name="connsiteY172" fmla="*/ 775786 h 1440000"/>
                <a:gd name="connsiteX173" fmla="*/ 725690 w 1440493"/>
                <a:gd name="connsiteY173" fmla="*/ 642022 h 1440000"/>
                <a:gd name="connsiteX174" fmla="*/ 725574 w 1440493"/>
                <a:gd name="connsiteY174" fmla="*/ 642138 h 1440000"/>
                <a:gd name="connsiteX175" fmla="*/ 936833 w 1440493"/>
                <a:gd name="connsiteY175" fmla="*/ 579699 h 1440000"/>
                <a:gd name="connsiteX176" fmla="*/ 936833 w 1440493"/>
                <a:gd name="connsiteY176" fmla="*/ 579863 h 1440000"/>
                <a:gd name="connsiteX177" fmla="*/ 936669 w 1440493"/>
                <a:gd name="connsiteY177" fmla="*/ 579863 h 1440000"/>
                <a:gd name="connsiteX178" fmla="*/ 936669 w 1440493"/>
                <a:gd name="connsiteY178" fmla="*/ 769034 h 1440000"/>
                <a:gd name="connsiteX179" fmla="*/ 971274 w 1440493"/>
                <a:gd name="connsiteY179" fmla="*/ 803639 h 1440000"/>
                <a:gd name="connsiteX180" fmla="*/ 1005879 w 1440493"/>
                <a:gd name="connsiteY180" fmla="*/ 769034 h 1440000"/>
                <a:gd name="connsiteX181" fmla="*/ 1005879 w 1440493"/>
                <a:gd name="connsiteY181" fmla="*/ 692321 h 1440000"/>
                <a:gd name="connsiteX182" fmla="*/ 1175648 w 1440493"/>
                <a:gd name="connsiteY182" fmla="*/ 862090 h 1440000"/>
                <a:gd name="connsiteX183" fmla="*/ 1218274 w 1440493"/>
                <a:gd name="connsiteY183" fmla="*/ 862090 h 1440000"/>
                <a:gd name="connsiteX184" fmla="*/ 1218274 w 1440493"/>
                <a:gd name="connsiteY184" fmla="*/ 862090 h 1440000"/>
                <a:gd name="connsiteX185" fmla="*/ 1218274 w 1440493"/>
                <a:gd name="connsiteY185" fmla="*/ 819463 h 1440000"/>
                <a:gd name="connsiteX186" fmla="*/ 1047720 w 1440493"/>
                <a:gd name="connsiteY186" fmla="*/ 648909 h 1440000"/>
                <a:gd name="connsiteX187" fmla="*/ 1126004 w 1440493"/>
                <a:gd name="connsiteY187" fmla="*/ 648909 h 1440000"/>
                <a:gd name="connsiteX188" fmla="*/ 1160609 w 1440493"/>
                <a:gd name="connsiteY188" fmla="*/ 614304 h 1440000"/>
                <a:gd name="connsiteX189" fmla="*/ 1150473 w 1440493"/>
                <a:gd name="connsiteY189" fmla="*/ 589834 h 1440000"/>
                <a:gd name="connsiteX190" fmla="*/ 1126004 w 1440493"/>
                <a:gd name="connsiteY190" fmla="*/ 579699 h 1440000"/>
                <a:gd name="connsiteX191" fmla="*/ 534254 w 1440493"/>
                <a:gd name="connsiteY191" fmla="*/ 573055 h 1440000"/>
                <a:gd name="connsiteX192" fmla="*/ 345083 w 1440493"/>
                <a:gd name="connsiteY192" fmla="*/ 573055 h 1440000"/>
                <a:gd name="connsiteX193" fmla="*/ 310478 w 1440493"/>
                <a:gd name="connsiteY193" fmla="*/ 607660 h 1440000"/>
                <a:gd name="connsiteX194" fmla="*/ 345083 w 1440493"/>
                <a:gd name="connsiteY194" fmla="*/ 642265 h 1440000"/>
                <a:gd name="connsiteX195" fmla="*/ 421796 w 1440493"/>
                <a:gd name="connsiteY195" fmla="*/ 642265 h 1440000"/>
                <a:gd name="connsiteX196" fmla="*/ 252027 w 1440493"/>
                <a:gd name="connsiteY196" fmla="*/ 812034 h 1440000"/>
                <a:gd name="connsiteX197" fmla="*/ 252027 w 1440493"/>
                <a:gd name="connsiteY197" fmla="*/ 854661 h 1440000"/>
                <a:gd name="connsiteX198" fmla="*/ 252027 w 1440493"/>
                <a:gd name="connsiteY198" fmla="*/ 854661 h 1440000"/>
                <a:gd name="connsiteX199" fmla="*/ 294653 w 1440493"/>
                <a:gd name="connsiteY199" fmla="*/ 854661 h 1440000"/>
                <a:gd name="connsiteX200" fmla="*/ 465208 w 1440493"/>
                <a:gd name="connsiteY200" fmla="*/ 684106 h 1440000"/>
                <a:gd name="connsiteX201" fmla="*/ 465208 w 1440493"/>
                <a:gd name="connsiteY201" fmla="*/ 762391 h 1440000"/>
                <a:gd name="connsiteX202" fmla="*/ 499813 w 1440493"/>
                <a:gd name="connsiteY202" fmla="*/ 796996 h 1440000"/>
                <a:gd name="connsiteX203" fmla="*/ 524282 w 1440493"/>
                <a:gd name="connsiteY203" fmla="*/ 786860 h 1440000"/>
                <a:gd name="connsiteX204" fmla="*/ 534418 w 1440493"/>
                <a:gd name="connsiteY204" fmla="*/ 762391 h 1440000"/>
                <a:gd name="connsiteX205" fmla="*/ 534418 w 1440493"/>
                <a:gd name="connsiteY205" fmla="*/ 573219 h 1440000"/>
                <a:gd name="connsiteX206" fmla="*/ 534254 w 1440493"/>
                <a:gd name="connsiteY206" fmla="*/ 573220 h 1440000"/>
                <a:gd name="connsiteX207" fmla="*/ 720085 w 1440493"/>
                <a:gd name="connsiteY207" fmla="*/ 56065 h 1440000"/>
                <a:gd name="connsiteX208" fmla="*/ 535190 w 1440493"/>
                <a:gd name="connsiteY208" fmla="*/ 240960 h 1440000"/>
                <a:gd name="connsiteX209" fmla="*/ 535190 w 1440493"/>
                <a:gd name="connsiteY209" fmla="*/ 308606 h 1440000"/>
                <a:gd name="connsiteX210" fmla="*/ 602836 w 1440493"/>
                <a:gd name="connsiteY210" fmla="*/ 308606 h 1440000"/>
                <a:gd name="connsiteX211" fmla="*/ 677815 w 1440493"/>
                <a:gd name="connsiteY211" fmla="*/ 233627 h 1440000"/>
                <a:gd name="connsiteX212" fmla="*/ 677815 w 1440493"/>
                <a:gd name="connsiteY212" fmla="*/ 565491 h 1440000"/>
                <a:gd name="connsiteX213" fmla="*/ 719478 w 1440493"/>
                <a:gd name="connsiteY213" fmla="*/ 607154 h 1440000"/>
                <a:gd name="connsiteX214" fmla="*/ 719478 w 1440493"/>
                <a:gd name="connsiteY214" fmla="*/ 607155 h 1440000"/>
                <a:gd name="connsiteX215" fmla="*/ 761141 w 1440493"/>
                <a:gd name="connsiteY215" fmla="*/ 565491 h 1440000"/>
                <a:gd name="connsiteX216" fmla="*/ 761141 w 1440493"/>
                <a:gd name="connsiteY216" fmla="*/ 232091 h 1440000"/>
                <a:gd name="connsiteX217" fmla="*/ 837656 w 1440493"/>
                <a:gd name="connsiteY217" fmla="*/ 308607 h 1440000"/>
                <a:gd name="connsiteX218" fmla="*/ 905302 w 1440493"/>
                <a:gd name="connsiteY218" fmla="*/ 308607 h 1440000"/>
                <a:gd name="connsiteX219" fmla="*/ 919312 w 1440493"/>
                <a:gd name="connsiteY219" fmla="*/ 274784 h 1440000"/>
                <a:gd name="connsiteX220" fmla="*/ 905302 w 1440493"/>
                <a:gd name="connsiteY220" fmla="*/ 240961 h 1440000"/>
                <a:gd name="connsiteX221" fmla="*/ 720406 w 1440493"/>
                <a:gd name="connsiteY221" fmla="*/ 56065 h 1440000"/>
                <a:gd name="connsiteX222" fmla="*/ 720246 w 1440493"/>
                <a:gd name="connsiteY222" fmla="*/ 56225 h 1440000"/>
                <a:gd name="connsiteX223" fmla="*/ 0 w 1440493"/>
                <a:gd name="connsiteY223" fmla="*/ 0 h 1440000"/>
                <a:gd name="connsiteX224" fmla="*/ 1440493 w 1440493"/>
                <a:gd name="connsiteY224" fmla="*/ 0 h 1440000"/>
                <a:gd name="connsiteX225" fmla="*/ 1440493 w 1440493"/>
                <a:gd name="connsiteY225" fmla="*/ 1440000 h 1440000"/>
                <a:gd name="connsiteX226" fmla="*/ 0 w 1440493"/>
                <a:gd name="connsiteY226"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440493" h="1440000">
                  <a:moveTo>
                    <a:pt x="1101774" y="1174886"/>
                  </a:moveTo>
                  <a:cubicBezTo>
                    <a:pt x="1129806" y="1174886"/>
                    <a:pt x="1152530" y="1197610"/>
                    <a:pt x="1152530" y="1225642"/>
                  </a:cubicBezTo>
                  <a:lnTo>
                    <a:pt x="1152874" y="1225642"/>
                  </a:lnTo>
                  <a:cubicBezTo>
                    <a:pt x="1152874" y="1239658"/>
                    <a:pt x="1155715" y="1253010"/>
                    <a:pt x="1160851" y="1265155"/>
                  </a:cubicBezTo>
                  <a:lnTo>
                    <a:pt x="1162643" y="1267812"/>
                  </a:lnTo>
                  <a:lnTo>
                    <a:pt x="1153896" y="1280137"/>
                  </a:lnTo>
                  <a:cubicBezTo>
                    <a:pt x="1140076" y="1293355"/>
                    <a:pt x="1121258" y="1301348"/>
                    <a:pt x="1100655" y="1301042"/>
                  </a:cubicBezTo>
                  <a:cubicBezTo>
                    <a:pt x="1080052" y="1300736"/>
                    <a:pt x="1061480" y="1292189"/>
                    <a:pt x="1048058" y="1278567"/>
                  </a:cubicBezTo>
                  <a:lnTo>
                    <a:pt x="1040901" y="1267819"/>
                  </a:lnTo>
                  <a:lnTo>
                    <a:pt x="1042697" y="1265155"/>
                  </a:lnTo>
                  <a:cubicBezTo>
                    <a:pt x="1047834" y="1253010"/>
                    <a:pt x="1050674" y="1239658"/>
                    <a:pt x="1050674" y="1225642"/>
                  </a:cubicBezTo>
                  <a:lnTo>
                    <a:pt x="1051018" y="1225642"/>
                  </a:lnTo>
                  <a:cubicBezTo>
                    <a:pt x="1051018" y="1197610"/>
                    <a:pt x="1073742" y="1174886"/>
                    <a:pt x="1101774" y="1174886"/>
                  </a:cubicBezTo>
                  <a:close/>
                  <a:moveTo>
                    <a:pt x="796552" y="1174886"/>
                  </a:moveTo>
                  <a:cubicBezTo>
                    <a:pt x="824584" y="1174886"/>
                    <a:pt x="847308" y="1197610"/>
                    <a:pt x="847308" y="1225642"/>
                  </a:cubicBezTo>
                  <a:lnTo>
                    <a:pt x="847652" y="1225642"/>
                  </a:lnTo>
                  <a:cubicBezTo>
                    <a:pt x="847652" y="1239658"/>
                    <a:pt x="850493" y="1253010"/>
                    <a:pt x="855629" y="1265155"/>
                  </a:cubicBezTo>
                  <a:lnTo>
                    <a:pt x="857421" y="1267812"/>
                  </a:lnTo>
                  <a:lnTo>
                    <a:pt x="848674" y="1280137"/>
                  </a:lnTo>
                  <a:cubicBezTo>
                    <a:pt x="834854" y="1293355"/>
                    <a:pt x="816036" y="1301348"/>
                    <a:pt x="795433" y="1301042"/>
                  </a:cubicBezTo>
                  <a:cubicBezTo>
                    <a:pt x="774830" y="1300736"/>
                    <a:pt x="756258" y="1292189"/>
                    <a:pt x="742836" y="1278567"/>
                  </a:cubicBezTo>
                  <a:lnTo>
                    <a:pt x="735678" y="1267818"/>
                  </a:lnTo>
                  <a:lnTo>
                    <a:pt x="737474" y="1265155"/>
                  </a:lnTo>
                  <a:cubicBezTo>
                    <a:pt x="742611" y="1253010"/>
                    <a:pt x="745451" y="1239658"/>
                    <a:pt x="745451" y="1225642"/>
                  </a:cubicBezTo>
                  <a:lnTo>
                    <a:pt x="745796" y="1225642"/>
                  </a:lnTo>
                  <a:cubicBezTo>
                    <a:pt x="745796" y="1197610"/>
                    <a:pt x="768520" y="1174886"/>
                    <a:pt x="796552" y="1174886"/>
                  </a:cubicBezTo>
                  <a:close/>
                  <a:moveTo>
                    <a:pt x="491329" y="1174886"/>
                  </a:moveTo>
                  <a:cubicBezTo>
                    <a:pt x="519361" y="1174886"/>
                    <a:pt x="542085" y="1197610"/>
                    <a:pt x="542085" y="1225642"/>
                  </a:cubicBezTo>
                  <a:lnTo>
                    <a:pt x="542429" y="1225642"/>
                  </a:lnTo>
                  <a:cubicBezTo>
                    <a:pt x="542429" y="1239658"/>
                    <a:pt x="545270" y="1253010"/>
                    <a:pt x="550406" y="1265155"/>
                  </a:cubicBezTo>
                  <a:lnTo>
                    <a:pt x="552198" y="1267812"/>
                  </a:lnTo>
                  <a:lnTo>
                    <a:pt x="543451" y="1280137"/>
                  </a:lnTo>
                  <a:cubicBezTo>
                    <a:pt x="529631" y="1293355"/>
                    <a:pt x="510813" y="1301348"/>
                    <a:pt x="490210" y="1301042"/>
                  </a:cubicBezTo>
                  <a:cubicBezTo>
                    <a:pt x="469607" y="1300736"/>
                    <a:pt x="451035" y="1292189"/>
                    <a:pt x="437613" y="1278567"/>
                  </a:cubicBezTo>
                  <a:lnTo>
                    <a:pt x="430456" y="1267819"/>
                  </a:lnTo>
                  <a:lnTo>
                    <a:pt x="432252" y="1265155"/>
                  </a:lnTo>
                  <a:cubicBezTo>
                    <a:pt x="437389" y="1253010"/>
                    <a:pt x="440229" y="1239658"/>
                    <a:pt x="440229" y="1225642"/>
                  </a:cubicBezTo>
                  <a:lnTo>
                    <a:pt x="440573" y="1225642"/>
                  </a:lnTo>
                  <a:cubicBezTo>
                    <a:pt x="440573" y="1197610"/>
                    <a:pt x="463297" y="1174886"/>
                    <a:pt x="491329" y="1174886"/>
                  </a:cubicBezTo>
                  <a:close/>
                  <a:moveTo>
                    <a:pt x="186107" y="1174886"/>
                  </a:moveTo>
                  <a:cubicBezTo>
                    <a:pt x="214139" y="1174886"/>
                    <a:pt x="236863" y="1197610"/>
                    <a:pt x="236863" y="1225642"/>
                  </a:cubicBezTo>
                  <a:lnTo>
                    <a:pt x="237207" y="1225642"/>
                  </a:lnTo>
                  <a:cubicBezTo>
                    <a:pt x="237207" y="1239658"/>
                    <a:pt x="240048" y="1253010"/>
                    <a:pt x="245184" y="1265155"/>
                  </a:cubicBezTo>
                  <a:lnTo>
                    <a:pt x="246976" y="1267812"/>
                  </a:lnTo>
                  <a:lnTo>
                    <a:pt x="238229" y="1280137"/>
                  </a:lnTo>
                  <a:cubicBezTo>
                    <a:pt x="224409" y="1293355"/>
                    <a:pt x="205591" y="1301348"/>
                    <a:pt x="184988" y="1301042"/>
                  </a:cubicBezTo>
                  <a:cubicBezTo>
                    <a:pt x="143782" y="1300430"/>
                    <a:pt x="110699" y="1266853"/>
                    <a:pt x="110699" y="1225642"/>
                  </a:cubicBezTo>
                  <a:lnTo>
                    <a:pt x="135351" y="1225642"/>
                  </a:lnTo>
                  <a:cubicBezTo>
                    <a:pt x="135351" y="1197610"/>
                    <a:pt x="158075" y="1174886"/>
                    <a:pt x="186107" y="1174886"/>
                  </a:cubicBezTo>
                  <a:close/>
                  <a:moveTo>
                    <a:pt x="948044" y="1150242"/>
                  </a:moveTo>
                  <a:cubicBezTo>
                    <a:pt x="968647" y="1149937"/>
                    <a:pt x="987465" y="1157929"/>
                    <a:pt x="1001285" y="1171147"/>
                  </a:cubicBezTo>
                  <a:lnTo>
                    <a:pt x="1010032" y="1183472"/>
                  </a:lnTo>
                  <a:lnTo>
                    <a:pt x="1008240" y="1186129"/>
                  </a:lnTo>
                  <a:cubicBezTo>
                    <a:pt x="1003104" y="1198274"/>
                    <a:pt x="1000263" y="1211626"/>
                    <a:pt x="1000263" y="1225642"/>
                  </a:cubicBezTo>
                  <a:lnTo>
                    <a:pt x="999919" y="1225642"/>
                  </a:lnTo>
                  <a:cubicBezTo>
                    <a:pt x="999919" y="1253674"/>
                    <a:pt x="977195" y="1276398"/>
                    <a:pt x="949163" y="1276398"/>
                  </a:cubicBezTo>
                  <a:cubicBezTo>
                    <a:pt x="921131" y="1276398"/>
                    <a:pt x="898407" y="1253674"/>
                    <a:pt x="898407" y="1225642"/>
                  </a:cubicBezTo>
                  <a:lnTo>
                    <a:pt x="898063" y="1225642"/>
                  </a:lnTo>
                  <a:cubicBezTo>
                    <a:pt x="898063" y="1211626"/>
                    <a:pt x="895223" y="1198274"/>
                    <a:pt x="890086" y="1186129"/>
                  </a:cubicBezTo>
                  <a:lnTo>
                    <a:pt x="888290" y="1183465"/>
                  </a:lnTo>
                  <a:lnTo>
                    <a:pt x="895447" y="1172718"/>
                  </a:lnTo>
                  <a:cubicBezTo>
                    <a:pt x="908869" y="1159095"/>
                    <a:pt x="927441" y="1150548"/>
                    <a:pt x="948044" y="1150242"/>
                  </a:cubicBezTo>
                  <a:close/>
                  <a:moveTo>
                    <a:pt x="642821" y="1150242"/>
                  </a:moveTo>
                  <a:cubicBezTo>
                    <a:pt x="663424" y="1149937"/>
                    <a:pt x="682242" y="1157929"/>
                    <a:pt x="696062" y="1171147"/>
                  </a:cubicBezTo>
                  <a:lnTo>
                    <a:pt x="704809" y="1183473"/>
                  </a:lnTo>
                  <a:lnTo>
                    <a:pt x="703018" y="1186129"/>
                  </a:lnTo>
                  <a:cubicBezTo>
                    <a:pt x="697882" y="1198274"/>
                    <a:pt x="695041" y="1211626"/>
                    <a:pt x="695041" y="1225642"/>
                  </a:cubicBezTo>
                  <a:lnTo>
                    <a:pt x="694696" y="1225642"/>
                  </a:lnTo>
                  <a:cubicBezTo>
                    <a:pt x="694696" y="1253674"/>
                    <a:pt x="671972" y="1276398"/>
                    <a:pt x="643940" y="1276398"/>
                  </a:cubicBezTo>
                  <a:cubicBezTo>
                    <a:pt x="615908" y="1276398"/>
                    <a:pt x="593184" y="1253674"/>
                    <a:pt x="593184" y="1225642"/>
                  </a:cubicBezTo>
                  <a:lnTo>
                    <a:pt x="592840" y="1225642"/>
                  </a:lnTo>
                  <a:cubicBezTo>
                    <a:pt x="592840" y="1211626"/>
                    <a:pt x="590000" y="1198274"/>
                    <a:pt x="584863" y="1186129"/>
                  </a:cubicBezTo>
                  <a:lnTo>
                    <a:pt x="583067" y="1183465"/>
                  </a:lnTo>
                  <a:lnTo>
                    <a:pt x="590224" y="1172718"/>
                  </a:lnTo>
                  <a:cubicBezTo>
                    <a:pt x="603646" y="1159095"/>
                    <a:pt x="622218" y="1150548"/>
                    <a:pt x="642821" y="1150242"/>
                  </a:cubicBezTo>
                  <a:close/>
                  <a:moveTo>
                    <a:pt x="337599" y="1150242"/>
                  </a:moveTo>
                  <a:cubicBezTo>
                    <a:pt x="358202" y="1149937"/>
                    <a:pt x="377020" y="1157929"/>
                    <a:pt x="390840" y="1171147"/>
                  </a:cubicBezTo>
                  <a:lnTo>
                    <a:pt x="399587" y="1183472"/>
                  </a:lnTo>
                  <a:lnTo>
                    <a:pt x="397795" y="1186129"/>
                  </a:lnTo>
                  <a:cubicBezTo>
                    <a:pt x="392659" y="1198274"/>
                    <a:pt x="389818" y="1211626"/>
                    <a:pt x="389818" y="1225642"/>
                  </a:cubicBezTo>
                  <a:lnTo>
                    <a:pt x="389474" y="1225642"/>
                  </a:lnTo>
                  <a:cubicBezTo>
                    <a:pt x="389474" y="1253674"/>
                    <a:pt x="366750" y="1276398"/>
                    <a:pt x="338718" y="1276398"/>
                  </a:cubicBezTo>
                  <a:cubicBezTo>
                    <a:pt x="310686" y="1276398"/>
                    <a:pt x="287962" y="1253674"/>
                    <a:pt x="287962" y="1225642"/>
                  </a:cubicBezTo>
                  <a:lnTo>
                    <a:pt x="287618" y="1225642"/>
                  </a:lnTo>
                  <a:cubicBezTo>
                    <a:pt x="287618" y="1211626"/>
                    <a:pt x="284778" y="1198274"/>
                    <a:pt x="279641" y="1186129"/>
                  </a:cubicBezTo>
                  <a:lnTo>
                    <a:pt x="277845" y="1183465"/>
                  </a:lnTo>
                  <a:lnTo>
                    <a:pt x="285002" y="1172718"/>
                  </a:lnTo>
                  <a:cubicBezTo>
                    <a:pt x="298424" y="1159095"/>
                    <a:pt x="316996" y="1150548"/>
                    <a:pt x="337599" y="1150242"/>
                  </a:cubicBezTo>
                  <a:close/>
                  <a:moveTo>
                    <a:pt x="186107" y="1124131"/>
                  </a:moveTo>
                  <a:cubicBezTo>
                    <a:pt x="130044" y="1124131"/>
                    <a:pt x="84596" y="1169579"/>
                    <a:pt x="84596" y="1225642"/>
                  </a:cubicBezTo>
                  <a:cubicBezTo>
                    <a:pt x="84596" y="1281117"/>
                    <a:pt x="129131" y="1326318"/>
                    <a:pt x="184600" y="1327142"/>
                  </a:cubicBezTo>
                  <a:cubicBezTo>
                    <a:pt x="212335" y="1327554"/>
                    <a:pt x="237666" y="1316795"/>
                    <a:pt x="256270" y="1299001"/>
                  </a:cubicBezTo>
                  <a:lnTo>
                    <a:pt x="262288" y="1290522"/>
                  </a:lnTo>
                  <a:lnTo>
                    <a:pt x="266939" y="1297421"/>
                  </a:lnTo>
                  <a:cubicBezTo>
                    <a:pt x="285309" y="1315791"/>
                    <a:pt x="310687" y="1327153"/>
                    <a:pt x="338718" y="1327153"/>
                  </a:cubicBezTo>
                  <a:cubicBezTo>
                    <a:pt x="366750" y="1327153"/>
                    <a:pt x="392127" y="1315791"/>
                    <a:pt x="410497" y="1297421"/>
                  </a:cubicBezTo>
                  <a:lnTo>
                    <a:pt x="414964" y="1290797"/>
                  </a:lnTo>
                  <a:lnTo>
                    <a:pt x="419019" y="1296886"/>
                  </a:lnTo>
                  <a:cubicBezTo>
                    <a:pt x="437087" y="1315224"/>
                    <a:pt x="462088" y="1326730"/>
                    <a:pt x="489822" y="1327142"/>
                  </a:cubicBezTo>
                  <a:cubicBezTo>
                    <a:pt x="517557" y="1327554"/>
                    <a:pt x="542888" y="1316795"/>
                    <a:pt x="561492" y="1299001"/>
                  </a:cubicBezTo>
                  <a:lnTo>
                    <a:pt x="567510" y="1290522"/>
                  </a:lnTo>
                  <a:lnTo>
                    <a:pt x="572161" y="1297421"/>
                  </a:lnTo>
                  <a:cubicBezTo>
                    <a:pt x="590531" y="1315791"/>
                    <a:pt x="615909" y="1327153"/>
                    <a:pt x="643940" y="1327153"/>
                  </a:cubicBezTo>
                  <a:cubicBezTo>
                    <a:pt x="671972" y="1327153"/>
                    <a:pt x="697349" y="1315791"/>
                    <a:pt x="715719" y="1297421"/>
                  </a:cubicBezTo>
                  <a:lnTo>
                    <a:pt x="720186" y="1290796"/>
                  </a:lnTo>
                  <a:lnTo>
                    <a:pt x="724242" y="1296886"/>
                  </a:lnTo>
                  <a:cubicBezTo>
                    <a:pt x="742310" y="1315224"/>
                    <a:pt x="767311" y="1326730"/>
                    <a:pt x="795045" y="1327142"/>
                  </a:cubicBezTo>
                  <a:cubicBezTo>
                    <a:pt x="822780" y="1327554"/>
                    <a:pt x="848111" y="1316795"/>
                    <a:pt x="866715" y="1299001"/>
                  </a:cubicBezTo>
                  <a:lnTo>
                    <a:pt x="872733" y="1290522"/>
                  </a:lnTo>
                  <a:lnTo>
                    <a:pt x="877384" y="1297421"/>
                  </a:lnTo>
                  <a:cubicBezTo>
                    <a:pt x="895754" y="1315791"/>
                    <a:pt x="921132" y="1327153"/>
                    <a:pt x="949163" y="1327153"/>
                  </a:cubicBezTo>
                  <a:cubicBezTo>
                    <a:pt x="977195" y="1327153"/>
                    <a:pt x="1002572" y="1315791"/>
                    <a:pt x="1020942" y="1297421"/>
                  </a:cubicBezTo>
                  <a:lnTo>
                    <a:pt x="1025409" y="1290797"/>
                  </a:lnTo>
                  <a:lnTo>
                    <a:pt x="1029464" y="1296886"/>
                  </a:lnTo>
                  <a:cubicBezTo>
                    <a:pt x="1047532" y="1315224"/>
                    <a:pt x="1072533" y="1326730"/>
                    <a:pt x="1100267" y="1327142"/>
                  </a:cubicBezTo>
                  <a:cubicBezTo>
                    <a:pt x="1128002" y="1327554"/>
                    <a:pt x="1153333" y="1316795"/>
                    <a:pt x="1171937" y="1299001"/>
                  </a:cubicBezTo>
                  <a:lnTo>
                    <a:pt x="1177955" y="1290522"/>
                  </a:lnTo>
                  <a:lnTo>
                    <a:pt x="1182606" y="1297421"/>
                  </a:lnTo>
                  <a:cubicBezTo>
                    <a:pt x="1200976" y="1315791"/>
                    <a:pt x="1226354" y="1327153"/>
                    <a:pt x="1254385" y="1327153"/>
                  </a:cubicBezTo>
                  <a:cubicBezTo>
                    <a:pt x="1310448" y="1327153"/>
                    <a:pt x="1355896" y="1281705"/>
                    <a:pt x="1355896" y="1225642"/>
                  </a:cubicBezTo>
                  <a:lnTo>
                    <a:pt x="1305141" y="1225642"/>
                  </a:lnTo>
                  <a:cubicBezTo>
                    <a:pt x="1305141" y="1253674"/>
                    <a:pt x="1282417" y="1276398"/>
                    <a:pt x="1254385" y="1276398"/>
                  </a:cubicBezTo>
                  <a:cubicBezTo>
                    <a:pt x="1226353" y="1276398"/>
                    <a:pt x="1203629" y="1253674"/>
                    <a:pt x="1203629" y="1225642"/>
                  </a:cubicBezTo>
                  <a:lnTo>
                    <a:pt x="1203285" y="1225642"/>
                  </a:lnTo>
                  <a:cubicBezTo>
                    <a:pt x="1203285" y="1211626"/>
                    <a:pt x="1200445" y="1198274"/>
                    <a:pt x="1195308" y="1186129"/>
                  </a:cubicBezTo>
                  <a:lnTo>
                    <a:pt x="1193512" y="1183465"/>
                  </a:lnTo>
                  <a:lnTo>
                    <a:pt x="1200669" y="1172718"/>
                  </a:lnTo>
                  <a:cubicBezTo>
                    <a:pt x="1214091" y="1159095"/>
                    <a:pt x="1232663" y="1150548"/>
                    <a:pt x="1253266" y="1150242"/>
                  </a:cubicBezTo>
                  <a:cubicBezTo>
                    <a:pt x="1294472" y="1149631"/>
                    <a:pt x="1328537" y="1182212"/>
                    <a:pt x="1329760" y="1223404"/>
                  </a:cubicBezTo>
                  <a:lnTo>
                    <a:pt x="1355851" y="1222629"/>
                  </a:lnTo>
                  <a:cubicBezTo>
                    <a:pt x="1354204" y="1167178"/>
                    <a:pt x="1308347" y="1123319"/>
                    <a:pt x="1252878" y="1124142"/>
                  </a:cubicBezTo>
                  <a:cubicBezTo>
                    <a:pt x="1225144" y="1124554"/>
                    <a:pt x="1200143" y="1136060"/>
                    <a:pt x="1182075" y="1154398"/>
                  </a:cubicBezTo>
                  <a:lnTo>
                    <a:pt x="1178020" y="1160488"/>
                  </a:lnTo>
                  <a:lnTo>
                    <a:pt x="1173553" y="1153863"/>
                  </a:lnTo>
                  <a:cubicBezTo>
                    <a:pt x="1155183" y="1135493"/>
                    <a:pt x="1129806" y="1124131"/>
                    <a:pt x="1101774" y="1124131"/>
                  </a:cubicBezTo>
                  <a:cubicBezTo>
                    <a:pt x="1073743" y="1124131"/>
                    <a:pt x="1048365" y="1135493"/>
                    <a:pt x="1029995" y="1153863"/>
                  </a:cubicBezTo>
                  <a:lnTo>
                    <a:pt x="1025344" y="1160762"/>
                  </a:lnTo>
                  <a:lnTo>
                    <a:pt x="1019326" y="1152283"/>
                  </a:lnTo>
                  <a:cubicBezTo>
                    <a:pt x="1000722" y="1134490"/>
                    <a:pt x="975391" y="1123731"/>
                    <a:pt x="947656" y="1124142"/>
                  </a:cubicBezTo>
                  <a:cubicBezTo>
                    <a:pt x="919922" y="1124554"/>
                    <a:pt x="894921" y="1136060"/>
                    <a:pt x="876853" y="1154398"/>
                  </a:cubicBezTo>
                  <a:lnTo>
                    <a:pt x="872798" y="1160488"/>
                  </a:lnTo>
                  <a:lnTo>
                    <a:pt x="868331" y="1153863"/>
                  </a:lnTo>
                  <a:cubicBezTo>
                    <a:pt x="849961" y="1135493"/>
                    <a:pt x="824584" y="1124131"/>
                    <a:pt x="796552" y="1124131"/>
                  </a:cubicBezTo>
                  <a:cubicBezTo>
                    <a:pt x="768521" y="1124131"/>
                    <a:pt x="743143" y="1135493"/>
                    <a:pt x="724773" y="1153863"/>
                  </a:cubicBezTo>
                  <a:lnTo>
                    <a:pt x="720121" y="1160763"/>
                  </a:lnTo>
                  <a:lnTo>
                    <a:pt x="714103" y="1152283"/>
                  </a:lnTo>
                  <a:cubicBezTo>
                    <a:pt x="695499" y="1134490"/>
                    <a:pt x="670168" y="1123731"/>
                    <a:pt x="642433" y="1124142"/>
                  </a:cubicBezTo>
                  <a:cubicBezTo>
                    <a:pt x="614699" y="1124554"/>
                    <a:pt x="589698" y="1136060"/>
                    <a:pt x="571630" y="1154398"/>
                  </a:cubicBezTo>
                  <a:lnTo>
                    <a:pt x="567575" y="1160488"/>
                  </a:lnTo>
                  <a:lnTo>
                    <a:pt x="563108" y="1153863"/>
                  </a:lnTo>
                  <a:cubicBezTo>
                    <a:pt x="544738" y="1135493"/>
                    <a:pt x="519361" y="1124131"/>
                    <a:pt x="491329" y="1124131"/>
                  </a:cubicBezTo>
                  <a:cubicBezTo>
                    <a:pt x="463298" y="1124131"/>
                    <a:pt x="437920" y="1135493"/>
                    <a:pt x="419550" y="1153863"/>
                  </a:cubicBezTo>
                  <a:lnTo>
                    <a:pt x="414899" y="1160762"/>
                  </a:lnTo>
                  <a:lnTo>
                    <a:pt x="408881" y="1152283"/>
                  </a:lnTo>
                  <a:cubicBezTo>
                    <a:pt x="390277" y="1134490"/>
                    <a:pt x="364946" y="1123731"/>
                    <a:pt x="337211" y="1124142"/>
                  </a:cubicBezTo>
                  <a:cubicBezTo>
                    <a:pt x="309477" y="1124554"/>
                    <a:pt x="284476" y="1136060"/>
                    <a:pt x="266408" y="1154398"/>
                  </a:cubicBezTo>
                  <a:lnTo>
                    <a:pt x="262353" y="1160488"/>
                  </a:lnTo>
                  <a:lnTo>
                    <a:pt x="257886" y="1153863"/>
                  </a:lnTo>
                  <a:cubicBezTo>
                    <a:pt x="239516" y="1135493"/>
                    <a:pt x="214139" y="1124131"/>
                    <a:pt x="186107" y="1124131"/>
                  </a:cubicBezTo>
                  <a:close/>
                  <a:moveTo>
                    <a:pt x="725458" y="642022"/>
                  </a:moveTo>
                  <a:lnTo>
                    <a:pt x="591694" y="775786"/>
                  </a:lnTo>
                  <a:cubicBezTo>
                    <a:pt x="578180" y="789300"/>
                    <a:pt x="578180" y="811211"/>
                    <a:pt x="591694" y="824725"/>
                  </a:cubicBezTo>
                  <a:cubicBezTo>
                    <a:pt x="605208" y="838239"/>
                    <a:pt x="627119" y="838239"/>
                    <a:pt x="640633" y="824725"/>
                  </a:cubicBezTo>
                  <a:lnTo>
                    <a:pt x="694877" y="770480"/>
                  </a:lnTo>
                  <a:lnTo>
                    <a:pt x="694877" y="1010570"/>
                  </a:lnTo>
                  <a:cubicBezTo>
                    <a:pt x="694877" y="1027217"/>
                    <a:pt x="708372" y="1040711"/>
                    <a:pt x="725018" y="1040711"/>
                  </a:cubicBezTo>
                  <a:lnTo>
                    <a:pt x="725018" y="1040712"/>
                  </a:lnTo>
                  <a:cubicBezTo>
                    <a:pt x="741665" y="1040712"/>
                    <a:pt x="755160" y="1027217"/>
                    <a:pt x="755160" y="1010570"/>
                  </a:cubicBezTo>
                  <a:lnTo>
                    <a:pt x="755160" y="769369"/>
                  </a:lnTo>
                  <a:lnTo>
                    <a:pt x="810515" y="824725"/>
                  </a:lnTo>
                  <a:cubicBezTo>
                    <a:pt x="824029" y="838239"/>
                    <a:pt x="845940" y="838239"/>
                    <a:pt x="859454" y="824725"/>
                  </a:cubicBezTo>
                  <a:cubicBezTo>
                    <a:pt x="866211" y="817968"/>
                    <a:pt x="869590" y="809112"/>
                    <a:pt x="869590" y="800255"/>
                  </a:cubicBezTo>
                  <a:cubicBezTo>
                    <a:pt x="869590" y="791399"/>
                    <a:pt x="866211" y="782543"/>
                    <a:pt x="859454" y="775786"/>
                  </a:cubicBezTo>
                  <a:lnTo>
                    <a:pt x="725690" y="642022"/>
                  </a:lnTo>
                  <a:lnTo>
                    <a:pt x="725574" y="642138"/>
                  </a:lnTo>
                  <a:close/>
                  <a:moveTo>
                    <a:pt x="936833" y="579699"/>
                  </a:moveTo>
                  <a:lnTo>
                    <a:pt x="936833" y="579863"/>
                  </a:lnTo>
                  <a:lnTo>
                    <a:pt x="936669" y="579863"/>
                  </a:lnTo>
                  <a:lnTo>
                    <a:pt x="936669" y="769034"/>
                  </a:lnTo>
                  <a:cubicBezTo>
                    <a:pt x="936669" y="788145"/>
                    <a:pt x="952162" y="803638"/>
                    <a:pt x="971274" y="803639"/>
                  </a:cubicBezTo>
                  <a:cubicBezTo>
                    <a:pt x="990386" y="803639"/>
                    <a:pt x="1005879" y="788146"/>
                    <a:pt x="1005879" y="769034"/>
                  </a:cubicBezTo>
                  <a:lnTo>
                    <a:pt x="1005879" y="692321"/>
                  </a:lnTo>
                  <a:lnTo>
                    <a:pt x="1175648" y="862090"/>
                  </a:lnTo>
                  <a:cubicBezTo>
                    <a:pt x="1187419" y="873861"/>
                    <a:pt x="1206503" y="873861"/>
                    <a:pt x="1218274" y="862090"/>
                  </a:cubicBezTo>
                  <a:lnTo>
                    <a:pt x="1218274" y="862090"/>
                  </a:lnTo>
                  <a:cubicBezTo>
                    <a:pt x="1230045" y="850319"/>
                    <a:pt x="1230045" y="831234"/>
                    <a:pt x="1218274" y="819463"/>
                  </a:cubicBezTo>
                  <a:lnTo>
                    <a:pt x="1047720" y="648909"/>
                  </a:lnTo>
                  <a:lnTo>
                    <a:pt x="1126004" y="648909"/>
                  </a:lnTo>
                  <a:cubicBezTo>
                    <a:pt x="1145116" y="648909"/>
                    <a:pt x="1160609" y="633416"/>
                    <a:pt x="1160609" y="614304"/>
                  </a:cubicBezTo>
                  <a:cubicBezTo>
                    <a:pt x="1160609" y="604748"/>
                    <a:pt x="1156736" y="596097"/>
                    <a:pt x="1150473" y="589834"/>
                  </a:cubicBezTo>
                  <a:cubicBezTo>
                    <a:pt x="1144211" y="583572"/>
                    <a:pt x="1135560" y="579699"/>
                    <a:pt x="1126004" y="579699"/>
                  </a:cubicBezTo>
                  <a:close/>
                  <a:moveTo>
                    <a:pt x="534254" y="573055"/>
                  </a:moveTo>
                  <a:lnTo>
                    <a:pt x="345083" y="573055"/>
                  </a:lnTo>
                  <a:cubicBezTo>
                    <a:pt x="325971" y="573055"/>
                    <a:pt x="310478" y="588549"/>
                    <a:pt x="310478" y="607660"/>
                  </a:cubicBezTo>
                  <a:cubicBezTo>
                    <a:pt x="310478" y="626772"/>
                    <a:pt x="325971" y="642266"/>
                    <a:pt x="345083" y="642265"/>
                  </a:cubicBezTo>
                  <a:lnTo>
                    <a:pt x="421796" y="642265"/>
                  </a:lnTo>
                  <a:lnTo>
                    <a:pt x="252027" y="812034"/>
                  </a:lnTo>
                  <a:cubicBezTo>
                    <a:pt x="240256" y="823805"/>
                    <a:pt x="240256" y="842890"/>
                    <a:pt x="252027" y="854661"/>
                  </a:cubicBezTo>
                  <a:lnTo>
                    <a:pt x="252027" y="854661"/>
                  </a:lnTo>
                  <a:cubicBezTo>
                    <a:pt x="263798" y="866432"/>
                    <a:pt x="282883" y="866432"/>
                    <a:pt x="294653" y="854661"/>
                  </a:cubicBezTo>
                  <a:lnTo>
                    <a:pt x="465208" y="684106"/>
                  </a:lnTo>
                  <a:lnTo>
                    <a:pt x="465208" y="762391"/>
                  </a:lnTo>
                  <a:cubicBezTo>
                    <a:pt x="465208" y="781503"/>
                    <a:pt x="480701" y="796996"/>
                    <a:pt x="499813" y="796996"/>
                  </a:cubicBezTo>
                  <a:cubicBezTo>
                    <a:pt x="509369" y="796996"/>
                    <a:pt x="518020" y="793122"/>
                    <a:pt x="524282" y="786860"/>
                  </a:cubicBezTo>
                  <a:cubicBezTo>
                    <a:pt x="530545" y="780598"/>
                    <a:pt x="534418" y="771947"/>
                    <a:pt x="534418" y="762391"/>
                  </a:cubicBezTo>
                  <a:lnTo>
                    <a:pt x="534418" y="573219"/>
                  </a:lnTo>
                  <a:lnTo>
                    <a:pt x="534254" y="573220"/>
                  </a:lnTo>
                  <a:close/>
                  <a:moveTo>
                    <a:pt x="720085" y="56065"/>
                  </a:moveTo>
                  <a:lnTo>
                    <a:pt x="535190" y="240960"/>
                  </a:lnTo>
                  <a:cubicBezTo>
                    <a:pt x="516510" y="259640"/>
                    <a:pt x="516510" y="289926"/>
                    <a:pt x="535190" y="308606"/>
                  </a:cubicBezTo>
                  <a:cubicBezTo>
                    <a:pt x="553870" y="327286"/>
                    <a:pt x="584156" y="327286"/>
                    <a:pt x="602836" y="308606"/>
                  </a:cubicBezTo>
                  <a:lnTo>
                    <a:pt x="677815" y="233627"/>
                  </a:lnTo>
                  <a:lnTo>
                    <a:pt x="677815" y="565491"/>
                  </a:lnTo>
                  <a:cubicBezTo>
                    <a:pt x="677815" y="588501"/>
                    <a:pt x="696468" y="607154"/>
                    <a:pt x="719478" y="607154"/>
                  </a:cubicBezTo>
                  <a:lnTo>
                    <a:pt x="719478" y="607155"/>
                  </a:lnTo>
                  <a:cubicBezTo>
                    <a:pt x="742488" y="607155"/>
                    <a:pt x="761141" y="588501"/>
                    <a:pt x="761141" y="565491"/>
                  </a:cubicBezTo>
                  <a:lnTo>
                    <a:pt x="761141" y="232091"/>
                  </a:lnTo>
                  <a:lnTo>
                    <a:pt x="837656" y="308607"/>
                  </a:lnTo>
                  <a:cubicBezTo>
                    <a:pt x="856336" y="327287"/>
                    <a:pt x="886622" y="327287"/>
                    <a:pt x="905302" y="308607"/>
                  </a:cubicBezTo>
                  <a:cubicBezTo>
                    <a:pt x="914642" y="299267"/>
                    <a:pt x="919312" y="287025"/>
                    <a:pt x="919312" y="274784"/>
                  </a:cubicBezTo>
                  <a:cubicBezTo>
                    <a:pt x="919312" y="262542"/>
                    <a:pt x="914642" y="250301"/>
                    <a:pt x="905302" y="240961"/>
                  </a:cubicBezTo>
                  <a:lnTo>
                    <a:pt x="720406" y="56065"/>
                  </a:lnTo>
                  <a:lnTo>
                    <a:pt x="720246" y="56225"/>
                  </a:lnTo>
                  <a:close/>
                  <a:moveTo>
                    <a:pt x="0" y="0"/>
                  </a:moveTo>
                  <a:lnTo>
                    <a:pt x="1440493" y="0"/>
                  </a:lnTo>
                  <a:lnTo>
                    <a:pt x="1440493" y="1440000"/>
                  </a:lnTo>
                  <a:lnTo>
                    <a:pt x="0" y="14400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44" name="Group 105"/>
          <p:cNvGrpSpPr>
            <a:grpSpLocks noChangeAspect="1"/>
          </p:cNvGrpSpPr>
          <p:nvPr/>
        </p:nvGrpSpPr>
        <p:grpSpPr>
          <a:xfrm rot="2700000">
            <a:off x="3540260" y="2385221"/>
            <a:ext cx="494011" cy="946316"/>
            <a:chOff x="4281488" y="2876551"/>
            <a:chExt cx="579437" cy="1109663"/>
          </a:xfrm>
          <a:solidFill>
            <a:schemeClr val="bg2"/>
          </a:solidFill>
        </p:grpSpPr>
        <p:sp>
          <p:nvSpPr>
            <p:cNvPr id="45" name="Freeform 7"/>
            <p:cNvSpPr>
              <a:spLocks noEditPoints="1"/>
            </p:cNvSpPr>
            <p:nvPr/>
          </p:nvSpPr>
          <p:spPr bwMode="auto">
            <a:xfrm>
              <a:off x="4281488" y="2876551"/>
              <a:ext cx="579437" cy="1109663"/>
            </a:xfrm>
            <a:custGeom>
              <a:avLst/>
              <a:gdLst>
                <a:gd name="T0" fmla="*/ 155 w 155"/>
                <a:gd name="T1" fmla="*/ 78 h 296"/>
                <a:gd name="T2" fmla="*/ 78 w 155"/>
                <a:gd name="T3" fmla="*/ 0 h 296"/>
                <a:gd name="T4" fmla="*/ 0 w 155"/>
                <a:gd name="T5" fmla="*/ 78 h 296"/>
                <a:gd name="T6" fmla="*/ 66 w 155"/>
                <a:gd name="T7" fmla="*/ 155 h 296"/>
                <a:gd name="T8" fmla="*/ 65 w 155"/>
                <a:gd name="T9" fmla="*/ 177 h 296"/>
                <a:gd name="T10" fmla="*/ 56 w 155"/>
                <a:gd name="T11" fmla="*/ 177 h 296"/>
                <a:gd name="T12" fmla="*/ 55 w 155"/>
                <a:gd name="T13" fmla="*/ 273 h 296"/>
                <a:gd name="T14" fmla="*/ 77 w 155"/>
                <a:gd name="T15" fmla="*/ 295 h 296"/>
                <a:gd name="T16" fmla="*/ 99 w 155"/>
                <a:gd name="T17" fmla="*/ 274 h 296"/>
                <a:gd name="T18" fmla="*/ 100 w 155"/>
                <a:gd name="T19" fmla="*/ 178 h 296"/>
                <a:gd name="T20" fmla="*/ 90 w 155"/>
                <a:gd name="T21" fmla="*/ 178 h 296"/>
                <a:gd name="T22" fmla="*/ 90 w 155"/>
                <a:gd name="T23" fmla="*/ 155 h 296"/>
                <a:gd name="T24" fmla="*/ 155 w 155"/>
                <a:gd name="T25" fmla="*/ 78 h 296"/>
                <a:gd name="T26" fmla="*/ 23 w 155"/>
                <a:gd name="T27" fmla="*/ 78 h 296"/>
                <a:gd name="T28" fmla="*/ 78 w 155"/>
                <a:gd name="T29" fmla="*/ 23 h 296"/>
                <a:gd name="T30" fmla="*/ 133 w 155"/>
                <a:gd name="T31" fmla="*/ 78 h 296"/>
                <a:gd name="T32" fmla="*/ 78 w 155"/>
                <a:gd name="T33" fmla="*/ 134 h 296"/>
                <a:gd name="T34" fmla="*/ 23 w 155"/>
                <a:gd name="T35" fmla="*/ 7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296">
                  <a:moveTo>
                    <a:pt x="155" y="78"/>
                  </a:moveTo>
                  <a:cubicBezTo>
                    <a:pt x="155" y="35"/>
                    <a:pt x="120" y="0"/>
                    <a:pt x="78" y="0"/>
                  </a:cubicBezTo>
                  <a:cubicBezTo>
                    <a:pt x="35" y="0"/>
                    <a:pt x="0" y="35"/>
                    <a:pt x="0" y="78"/>
                  </a:cubicBezTo>
                  <a:cubicBezTo>
                    <a:pt x="0" y="117"/>
                    <a:pt x="29" y="149"/>
                    <a:pt x="66" y="155"/>
                  </a:cubicBezTo>
                  <a:cubicBezTo>
                    <a:pt x="65" y="177"/>
                    <a:pt x="65" y="177"/>
                    <a:pt x="65" y="177"/>
                  </a:cubicBezTo>
                  <a:cubicBezTo>
                    <a:pt x="56" y="177"/>
                    <a:pt x="56" y="177"/>
                    <a:pt x="56" y="177"/>
                  </a:cubicBezTo>
                  <a:cubicBezTo>
                    <a:pt x="55" y="273"/>
                    <a:pt x="55" y="273"/>
                    <a:pt x="55" y="273"/>
                  </a:cubicBezTo>
                  <a:cubicBezTo>
                    <a:pt x="55" y="285"/>
                    <a:pt x="65" y="295"/>
                    <a:pt x="77" y="295"/>
                  </a:cubicBezTo>
                  <a:cubicBezTo>
                    <a:pt x="89" y="296"/>
                    <a:pt x="99" y="286"/>
                    <a:pt x="99" y="274"/>
                  </a:cubicBezTo>
                  <a:cubicBezTo>
                    <a:pt x="100" y="178"/>
                    <a:pt x="100" y="178"/>
                    <a:pt x="100" y="178"/>
                  </a:cubicBezTo>
                  <a:cubicBezTo>
                    <a:pt x="90" y="178"/>
                    <a:pt x="90" y="178"/>
                    <a:pt x="90" y="178"/>
                  </a:cubicBezTo>
                  <a:cubicBezTo>
                    <a:pt x="90" y="155"/>
                    <a:pt x="90" y="155"/>
                    <a:pt x="90" y="155"/>
                  </a:cubicBezTo>
                  <a:cubicBezTo>
                    <a:pt x="127" y="149"/>
                    <a:pt x="155" y="117"/>
                    <a:pt x="155" y="78"/>
                  </a:cubicBezTo>
                  <a:close/>
                  <a:moveTo>
                    <a:pt x="23" y="78"/>
                  </a:moveTo>
                  <a:cubicBezTo>
                    <a:pt x="23" y="48"/>
                    <a:pt x="47" y="23"/>
                    <a:pt x="78" y="23"/>
                  </a:cubicBezTo>
                  <a:cubicBezTo>
                    <a:pt x="108" y="23"/>
                    <a:pt x="133" y="48"/>
                    <a:pt x="133" y="78"/>
                  </a:cubicBezTo>
                  <a:cubicBezTo>
                    <a:pt x="133" y="109"/>
                    <a:pt x="108" y="134"/>
                    <a:pt x="78" y="134"/>
                  </a:cubicBezTo>
                  <a:cubicBezTo>
                    <a:pt x="47" y="134"/>
                    <a:pt x="23" y="109"/>
                    <a:pt x="23"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431"/>
              <a:endParaRPr lang="en-US" dirty="0">
                <a:solidFill>
                  <a:srgbClr val="0096D6"/>
                </a:solidFill>
                <a:latin typeface="Arial"/>
              </a:endParaRPr>
            </a:p>
          </p:txBody>
        </p:sp>
        <p:sp>
          <p:nvSpPr>
            <p:cNvPr id="46" name="Freeform 8"/>
            <p:cNvSpPr>
              <a:spLocks/>
            </p:cNvSpPr>
            <p:nvPr/>
          </p:nvSpPr>
          <p:spPr bwMode="auto">
            <a:xfrm>
              <a:off x="4381500" y="2992438"/>
              <a:ext cx="176212" cy="250825"/>
            </a:xfrm>
            <a:custGeom>
              <a:avLst/>
              <a:gdLst>
                <a:gd name="T0" fmla="*/ 42 w 47"/>
                <a:gd name="T1" fmla="*/ 1 h 67"/>
                <a:gd name="T2" fmla="*/ 5 w 47"/>
                <a:gd name="T3" fmla="*/ 64 h 67"/>
                <a:gd name="T4" fmla="*/ 10 w 47"/>
                <a:gd name="T5" fmla="*/ 67 h 67"/>
                <a:gd name="T6" fmla="*/ 13 w 47"/>
                <a:gd name="T7" fmla="*/ 61 h 67"/>
                <a:gd name="T8" fmla="*/ 13 w 47"/>
                <a:gd name="T9" fmla="*/ 61 h 67"/>
                <a:gd name="T10" fmla="*/ 44 w 47"/>
                <a:gd name="T11" fmla="*/ 9 h 67"/>
                <a:gd name="T12" fmla="*/ 47 w 47"/>
                <a:gd name="T13" fmla="*/ 4 h 67"/>
                <a:gd name="T14" fmla="*/ 42 w 47"/>
                <a:gd name="T15" fmla="*/ 1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67">
                  <a:moveTo>
                    <a:pt x="42" y="1"/>
                  </a:moveTo>
                  <a:cubicBezTo>
                    <a:pt x="15" y="10"/>
                    <a:pt x="0" y="37"/>
                    <a:pt x="5" y="64"/>
                  </a:cubicBezTo>
                  <a:cubicBezTo>
                    <a:pt x="5" y="66"/>
                    <a:pt x="8" y="67"/>
                    <a:pt x="10" y="67"/>
                  </a:cubicBezTo>
                  <a:cubicBezTo>
                    <a:pt x="12" y="66"/>
                    <a:pt x="13" y="64"/>
                    <a:pt x="13" y="61"/>
                  </a:cubicBezTo>
                  <a:cubicBezTo>
                    <a:pt x="13" y="61"/>
                    <a:pt x="13" y="61"/>
                    <a:pt x="13" y="61"/>
                  </a:cubicBezTo>
                  <a:cubicBezTo>
                    <a:pt x="9" y="39"/>
                    <a:pt x="22" y="17"/>
                    <a:pt x="44" y="9"/>
                  </a:cubicBezTo>
                  <a:cubicBezTo>
                    <a:pt x="46" y="8"/>
                    <a:pt x="47" y="6"/>
                    <a:pt x="47" y="4"/>
                  </a:cubicBezTo>
                  <a:cubicBezTo>
                    <a:pt x="46" y="2"/>
                    <a:pt x="44" y="0"/>
                    <a:pt x="4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431"/>
              <a:endParaRPr lang="en-US" dirty="0">
                <a:solidFill>
                  <a:srgbClr val="0096D6"/>
                </a:solidFill>
                <a:latin typeface="Arial"/>
              </a:endParaRPr>
            </a:p>
          </p:txBody>
        </p:sp>
      </p:grpSp>
      <p:grpSp>
        <p:nvGrpSpPr>
          <p:cNvPr id="85" name="グループ化 84"/>
          <p:cNvGrpSpPr>
            <a:grpSpLocks noChangeAspect="1"/>
          </p:cNvGrpSpPr>
          <p:nvPr/>
        </p:nvGrpSpPr>
        <p:grpSpPr>
          <a:xfrm>
            <a:off x="4033591" y="3663682"/>
            <a:ext cx="1181564" cy="143725"/>
            <a:chOff x="2793535" y="3593645"/>
            <a:chExt cx="4637799" cy="564140"/>
          </a:xfrm>
        </p:grpSpPr>
        <p:sp>
          <p:nvSpPr>
            <p:cNvPr id="86" name="正方形/長方形 85"/>
            <p:cNvSpPr/>
            <p:nvPr/>
          </p:nvSpPr>
          <p:spPr>
            <a:xfrm>
              <a:off x="2793535" y="3593645"/>
              <a:ext cx="4637799" cy="56414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87" name="正方形/長方形 86"/>
            <p:cNvSpPr>
              <a:spLocks noChangeAspect="1"/>
            </p:cNvSpPr>
            <p:nvPr/>
          </p:nvSpPr>
          <p:spPr>
            <a:xfrm>
              <a:off x="2915136" y="3659715"/>
              <a:ext cx="432000" cy="432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88" name="グループ化 87"/>
            <p:cNvGrpSpPr/>
            <p:nvPr/>
          </p:nvGrpSpPr>
          <p:grpSpPr>
            <a:xfrm>
              <a:off x="2964346" y="3728599"/>
              <a:ext cx="328064" cy="319397"/>
              <a:chOff x="2964346" y="3736414"/>
              <a:chExt cx="328064" cy="319397"/>
            </a:xfrm>
          </p:grpSpPr>
          <p:sp>
            <p:nvSpPr>
              <p:cNvPr id="89" name="Freeform 6"/>
              <p:cNvSpPr>
                <a:spLocks/>
              </p:cNvSpPr>
              <p:nvPr/>
            </p:nvSpPr>
            <p:spPr bwMode="auto">
              <a:xfrm>
                <a:off x="3198093" y="3785552"/>
                <a:ext cx="94317" cy="212932"/>
              </a:xfrm>
              <a:custGeom>
                <a:avLst/>
                <a:gdLst>
                  <a:gd name="T0" fmla="*/ 10 w 10"/>
                  <a:gd name="T1" fmla="*/ 22 h 22"/>
                  <a:gd name="T2" fmla="*/ 10 w 10"/>
                  <a:gd name="T3" fmla="*/ 0 h 22"/>
                  <a:gd name="T4" fmla="*/ 0 w 10"/>
                  <a:gd name="T5" fmla="*/ 11 h 22"/>
                  <a:gd name="T6" fmla="*/ 10 w 10"/>
                  <a:gd name="T7" fmla="*/ 22 h 22"/>
                </a:gdLst>
                <a:ahLst/>
                <a:cxnLst>
                  <a:cxn ang="0">
                    <a:pos x="T0" y="T1"/>
                  </a:cxn>
                  <a:cxn ang="0">
                    <a:pos x="T2" y="T3"/>
                  </a:cxn>
                  <a:cxn ang="0">
                    <a:pos x="T4" y="T5"/>
                  </a:cxn>
                  <a:cxn ang="0">
                    <a:pos x="T6" y="T7"/>
                  </a:cxn>
                </a:cxnLst>
                <a:rect l="0" t="0" r="r" b="b"/>
                <a:pathLst>
                  <a:path w="10" h="22">
                    <a:moveTo>
                      <a:pt x="10" y="22"/>
                    </a:moveTo>
                    <a:cubicBezTo>
                      <a:pt x="10" y="0"/>
                      <a:pt x="10" y="0"/>
                      <a:pt x="10" y="0"/>
                    </a:cubicBezTo>
                    <a:cubicBezTo>
                      <a:pt x="0" y="11"/>
                      <a:pt x="0" y="11"/>
                      <a:pt x="0" y="11"/>
                    </a:cubicBezTo>
                    <a:cubicBezTo>
                      <a:pt x="10" y="22"/>
                      <a:pt x="10" y="22"/>
                      <a:pt x="10" y="22"/>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90" name="Freeform 7"/>
              <p:cNvSpPr>
                <a:spLocks/>
              </p:cNvSpPr>
              <p:nvPr/>
            </p:nvSpPr>
            <p:spPr bwMode="auto">
              <a:xfrm>
                <a:off x="3021757" y="3957535"/>
                <a:ext cx="221442" cy="98276"/>
              </a:xfrm>
              <a:custGeom>
                <a:avLst/>
                <a:gdLst>
                  <a:gd name="T0" fmla="*/ 0 w 23"/>
                  <a:gd name="T1" fmla="*/ 10 h 10"/>
                  <a:gd name="T2" fmla="*/ 23 w 23"/>
                  <a:gd name="T3" fmla="*/ 10 h 10"/>
                  <a:gd name="T4" fmla="*/ 11 w 23"/>
                  <a:gd name="T5" fmla="*/ 0 h 10"/>
                  <a:gd name="T6" fmla="*/ 0 w 23"/>
                  <a:gd name="T7" fmla="*/ 10 h 10"/>
                </a:gdLst>
                <a:ahLst/>
                <a:cxnLst>
                  <a:cxn ang="0">
                    <a:pos x="T0" y="T1"/>
                  </a:cxn>
                  <a:cxn ang="0">
                    <a:pos x="T2" y="T3"/>
                  </a:cxn>
                  <a:cxn ang="0">
                    <a:pos x="T4" y="T5"/>
                  </a:cxn>
                  <a:cxn ang="0">
                    <a:pos x="T6" y="T7"/>
                  </a:cxn>
                </a:cxnLst>
                <a:rect l="0" t="0" r="r" b="b"/>
                <a:pathLst>
                  <a:path w="23" h="10">
                    <a:moveTo>
                      <a:pt x="0" y="10"/>
                    </a:moveTo>
                    <a:cubicBezTo>
                      <a:pt x="23" y="10"/>
                      <a:pt x="23" y="10"/>
                      <a:pt x="23" y="10"/>
                    </a:cubicBezTo>
                    <a:cubicBezTo>
                      <a:pt x="11" y="0"/>
                      <a:pt x="11" y="0"/>
                      <a:pt x="11" y="0"/>
                    </a:cubicBezTo>
                    <a:cubicBezTo>
                      <a:pt x="0" y="10"/>
                      <a:pt x="0" y="10"/>
                      <a:pt x="0" y="1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91" name="Freeform 8"/>
              <p:cNvSpPr>
                <a:spLocks/>
              </p:cNvSpPr>
              <p:nvPr/>
            </p:nvSpPr>
            <p:spPr bwMode="auto">
              <a:xfrm>
                <a:off x="2964346" y="3785552"/>
                <a:ext cx="114822" cy="221121"/>
              </a:xfrm>
              <a:custGeom>
                <a:avLst/>
                <a:gdLst>
                  <a:gd name="T0" fmla="*/ 12 w 12"/>
                  <a:gd name="T1" fmla="*/ 11 h 23"/>
                  <a:gd name="T2" fmla="*/ 0 w 12"/>
                  <a:gd name="T3" fmla="*/ 0 h 23"/>
                  <a:gd name="T4" fmla="*/ 0 w 12"/>
                  <a:gd name="T5" fmla="*/ 23 h 23"/>
                  <a:gd name="T6" fmla="*/ 12 w 12"/>
                  <a:gd name="T7" fmla="*/ 11 h 23"/>
                </a:gdLst>
                <a:ahLst/>
                <a:cxnLst>
                  <a:cxn ang="0">
                    <a:pos x="T0" y="T1"/>
                  </a:cxn>
                  <a:cxn ang="0">
                    <a:pos x="T2" y="T3"/>
                  </a:cxn>
                  <a:cxn ang="0">
                    <a:pos x="T4" y="T5"/>
                  </a:cxn>
                  <a:cxn ang="0">
                    <a:pos x="T6" y="T7"/>
                  </a:cxn>
                </a:cxnLst>
                <a:rect l="0" t="0" r="r" b="b"/>
                <a:pathLst>
                  <a:path w="12" h="23">
                    <a:moveTo>
                      <a:pt x="12" y="11"/>
                    </a:moveTo>
                    <a:cubicBezTo>
                      <a:pt x="0" y="0"/>
                      <a:pt x="0" y="0"/>
                      <a:pt x="0" y="0"/>
                    </a:cubicBezTo>
                    <a:cubicBezTo>
                      <a:pt x="0" y="23"/>
                      <a:pt x="0" y="23"/>
                      <a:pt x="0" y="23"/>
                    </a:cubicBezTo>
                    <a:cubicBezTo>
                      <a:pt x="12" y="11"/>
                      <a:pt x="12" y="11"/>
                      <a:pt x="12" y="11"/>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92" name="Freeform 9"/>
              <p:cNvSpPr>
                <a:spLocks/>
              </p:cNvSpPr>
              <p:nvPr/>
            </p:nvSpPr>
            <p:spPr bwMode="auto">
              <a:xfrm>
                <a:off x="3021757" y="3736414"/>
                <a:ext cx="221442" cy="114655"/>
              </a:xfrm>
              <a:custGeom>
                <a:avLst/>
                <a:gdLst>
                  <a:gd name="T0" fmla="*/ 23 w 23"/>
                  <a:gd name="T1" fmla="*/ 0 h 12"/>
                  <a:gd name="T2" fmla="*/ 0 w 23"/>
                  <a:gd name="T3" fmla="*/ 0 h 12"/>
                  <a:gd name="T4" fmla="*/ 11 w 23"/>
                  <a:gd name="T5" fmla="*/ 12 h 12"/>
                  <a:gd name="T6" fmla="*/ 23 w 23"/>
                  <a:gd name="T7" fmla="*/ 0 h 12"/>
                </a:gdLst>
                <a:ahLst/>
                <a:cxnLst>
                  <a:cxn ang="0">
                    <a:pos x="T0" y="T1"/>
                  </a:cxn>
                  <a:cxn ang="0">
                    <a:pos x="T2" y="T3"/>
                  </a:cxn>
                  <a:cxn ang="0">
                    <a:pos x="T4" y="T5"/>
                  </a:cxn>
                  <a:cxn ang="0">
                    <a:pos x="T6" y="T7"/>
                  </a:cxn>
                </a:cxnLst>
                <a:rect l="0" t="0" r="r" b="b"/>
                <a:pathLst>
                  <a:path w="23" h="12">
                    <a:moveTo>
                      <a:pt x="23" y="0"/>
                    </a:moveTo>
                    <a:cubicBezTo>
                      <a:pt x="0" y="0"/>
                      <a:pt x="0" y="0"/>
                      <a:pt x="0" y="0"/>
                    </a:cubicBezTo>
                    <a:cubicBezTo>
                      <a:pt x="11" y="12"/>
                      <a:pt x="11" y="12"/>
                      <a:pt x="11" y="12"/>
                    </a:cubicBezTo>
                    <a:cubicBezTo>
                      <a:pt x="23" y="0"/>
                      <a:pt x="23" y="0"/>
                      <a:pt x="23" y="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grpSp>
      </p:grpSp>
      <p:grpSp>
        <p:nvGrpSpPr>
          <p:cNvPr id="93" name="グループ化 92"/>
          <p:cNvGrpSpPr>
            <a:grpSpLocks noChangeAspect="1"/>
          </p:cNvGrpSpPr>
          <p:nvPr/>
        </p:nvGrpSpPr>
        <p:grpSpPr>
          <a:xfrm>
            <a:off x="4033591" y="3501962"/>
            <a:ext cx="1181564" cy="143725"/>
            <a:chOff x="2793535" y="2956973"/>
            <a:chExt cx="4637799" cy="564140"/>
          </a:xfrm>
        </p:grpSpPr>
        <p:sp>
          <p:nvSpPr>
            <p:cNvPr id="94" name="正方形/長方形 93"/>
            <p:cNvSpPr/>
            <p:nvPr/>
          </p:nvSpPr>
          <p:spPr>
            <a:xfrm>
              <a:off x="2793535" y="2956973"/>
              <a:ext cx="4637799" cy="56414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95" name="正方形/長方形 94"/>
            <p:cNvSpPr>
              <a:spLocks noChangeAspect="1"/>
            </p:cNvSpPr>
            <p:nvPr/>
          </p:nvSpPr>
          <p:spPr>
            <a:xfrm>
              <a:off x="2915136" y="3010954"/>
              <a:ext cx="432000" cy="432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96" name="グループ化 95"/>
            <p:cNvGrpSpPr/>
            <p:nvPr/>
          </p:nvGrpSpPr>
          <p:grpSpPr>
            <a:xfrm>
              <a:off x="2972161" y="3073799"/>
              <a:ext cx="328064" cy="319398"/>
              <a:chOff x="2964346" y="3089429"/>
              <a:chExt cx="328064" cy="319398"/>
            </a:xfrm>
          </p:grpSpPr>
          <p:sp>
            <p:nvSpPr>
              <p:cNvPr id="97" name="Freeform 10"/>
              <p:cNvSpPr>
                <a:spLocks/>
              </p:cNvSpPr>
              <p:nvPr/>
            </p:nvSpPr>
            <p:spPr bwMode="auto">
              <a:xfrm>
                <a:off x="3198093" y="3146757"/>
                <a:ext cx="94317" cy="204742"/>
              </a:xfrm>
              <a:custGeom>
                <a:avLst/>
                <a:gdLst>
                  <a:gd name="T0" fmla="*/ 10 w 10"/>
                  <a:gd name="T1" fmla="*/ 21 h 21"/>
                  <a:gd name="T2" fmla="*/ 10 w 10"/>
                  <a:gd name="T3" fmla="*/ 0 h 21"/>
                  <a:gd name="T4" fmla="*/ 0 w 10"/>
                  <a:gd name="T5" fmla="*/ 11 h 21"/>
                  <a:gd name="T6" fmla="*/ 10 w 10"/>
                  <a:gd name="T7" fmla="*/ 21 h 21"/>
                </a:gdLst>
                <a:ahLst/>
                <a:cxnLst>
                  <a:cxn ang="0">
                    <a:pos x="T0" y="T1"/>
                  </a:cxn>
                  <a:cxn ang="0">
                    <a:pos x="T2" y="T3"/>
                  </a:cxn>
                  <a:cxn ang="0">
                    <a:pos x="T4" y="T5"/>
                  </a:cxn>
                  <a:cxn ang="0">
                    <a:pos x="T6" y="T7"/>
                  </a:cxn>
                </a:cxnLst>
                <a:rect l="0" t="0" r="r" b="b"/>
                <a:pathLst>
                  <a:path w="10" h="21">
                    <a:moveTo>
                      <a:pt x="10" y="21"/>
                    </a:moveTo>
                    <a:cubicBezTo>
                      <a:pt x="10" y="21"/>
                      <a:pt x="10" y="21"/>
                      <a:pt x="10" y="0"/>
                    </a:cubicBezTo>
                    <a:cubicBezTo>
                      <a:pt x="10" y="0"/>
                      <a:pt x="10" y="0"/>
                      <a:pt x="0" y="11"/>
                    </a:cubicBezTo>
                    <a:cubicBezTo>
                      <a:pt x="0" y="11"/>
                      <a:pt x="0" y="11"/>
                      <a:pt x="10" y="21"/>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98" name="Freeform 11"/>
              <p:cNvSpPr>
                <a:spLocks/>
              </p:cNvSpPr>
              <p:nvPr/>
            </p:nvSpPr>
            <p:spPr bwMode="auto">
              <a:xfrm>
                <a:off x="3021757" y="3089429"/>
                <a:ext cx="221442" cy="94183"/>
              </a:xfrm>
              <a:custGeom>
                <a:avLst/>
                <a:gdLst>
                  <a:gd name="T0" fmla="*/ 23 w 23"/>
                  <a:gd name="T1" fmla="*/ 0 h 10"/>
                  <a:gd name="T2" fmla="*/ 0 w 23"/>
                  <a:gd name="T3" fmla="*/ 0 h 10"/>
                  <a:gd name="T4" fmla="*/ 11 w 23"/>
                  <a:gd name="T5" fmla="*/ 10 h 10"/>
                  <a:gd name="T6" fmla="*/ 23 w 23"/>
                  <a:gd name="T7" fmla="*/ 0 h 10"/>
                </a:gdLst>
                <a:ahLst/>
                <a:cxnLst>
                  <a:cxn ang="0">
                    <a:pos x="T0" y="T1"/>
                  </a:cxn>
                  <a:cxn ang="0">
                    <a:pos x="T2" y="T3"/>
                  </a:cxn>
                  <a:cxn ang="0">
                    <a:pos x="T4" y="T5"/>
                  </a:cxn>
                  <a:cxn ang="0">
                    <a:pos x="T6" y="T7"/>
                  </a:cxn>
                </a:cxnLst>
                <a:rect l="0" t="0" r="r" b="b"/>
                <a:pathLst>
                  <a:path w="23" h="10">
                    <a:moveTo>
                      <a:pt x="23" y="0"/>
                    </a:moveTo>
                    <a:cubicBezTo>
                      <a:pt x="23" y="0"/>
                      <a:pt x="23" y="0"/>
                      <a:pt x="0" y="0"/>
                    </a:cubicBezTo>
                    <a:cubicBezTo>
                      <a:pt x="0" y="0"/>
                      <a:pt x="0" y="0"/>
                      <a:pt x="11" y="10"/>
                    </a:cubicBezTo>
                    <a:cubicBezTo>
                      <a:pt x="11" y="10"/>
                      <a:pt x="11" y="10"/>
                      <a:pt x="23" y="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99" name="Freeform 12"/>
              <p:cNvSpPr>
                <a:spLocks/>
              </p:cNvSpPr>
              <p:nvPr/>
            </p:nvSpPr>
            <p:spPr bwMode="auto">
              <a:xfrm>
                <a:off x="2964346" y="3138567"/>
                <a:ext cx="114822" cy="212932"/>
              </a:xfrm>
              <a:custGeom>
                <a:avLst/>
                <a:gdLst>
                  <a:gd name="T0" fmla="*/ 0 w 12"/>
                  <a:gd name="T1" fmla="*/ 0 h 22"/>
                  <a:gd name="T2" fmla="*/ 0 w 12"/>
                  <a:gd name="T3" fmla="*/ 22 h 22"/>
                  <a:gd name="T4" fmla="*/ 12 w 12"/>
                  <a:gd name="T5" fmla="*/ 12 h 22"/>
                  <a:gd name="T6" fmla="*/ 0 w 12"/>
                  <a:gd name="T7" fmla="*/ 0 h 22"/>
                </a:gdLst>
                <a:ahLst/>
                <a:cxnLst>
                  <a:cxn ang="0">
                    <a:pos x="T0" y="T1"/>
                  </a:cxn>
                  <a:cxn ang="0">
                    <a:pos x="T2" y="T3"/>
                  </a:cxn>
                  <a:cxn ang="0">
                    <a:pos x="T4" y="T5"/>
                  </a:cxn>
                  <a:cxn ang="0">
                    <a:pos x="T6" y="T7"/>
                  </a:cxn>
                </a:cxnLst>
                <a:rect l="0" t="0" r="r" b="b"/>
                <a:pathLst>
                  <a:path w="12" h="22">
                    <a:moveTo>
                      <a:pt x="0" y="0"/>
                    </a:moveTo>
                    <a:cubicBezTo>
                      <a:pt x="0" y="0"/>
                      <a:pt x="0" y="0"/>
                      <a:pt x="0" y="22"/>
                    </a:cubicBezTo>
                    <a:cubicBezTo>
                      <a:pt x="0" y="22"/>
                      <a:pt x="0" y="22"/>
                      <a:pt x="12" y="12"/>
                    </a:cubicBezTo>
                    <a:cubicBezTo>
                      <a:pt x="12" y="12"/>
                      <a:pt x="12" y="12"/>
                      <a:pt x="0" y="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sp>
            <p:nvSpPr>
              <p:cNvPr id="100" name="Freeform 13"/>
              <p:cNvSpPr>
                <a:spLocks/>
              </p:cNvSpPr>
              <p:nvPr/>
            </p:nvSpPr>
            <p:spPr bwMode="auto">
              <a:xfrm>
                <a:off x="3021757" y="3290075"/>
                <a:ext cx="221442" cy="118752"/>
              </a:xfrm>
              <a:custGeom>
                <a:avLst/>
                <a:gdLst>
                  <a:gd name="T0" fmla="*/ 11 w 23"/>
                  <a:gd name="T1" fmla="*/ 0 h 12"/>
                  <a:gd name="T2" fmla="*/ 0 w 23"/>
                  <a:gd name="T3" fmla="*/ 12 h 12"/>
                  <a:gd name="T4" fmla="*/ 23 w 23"/>
                  <a:gd name="T5" fmla="*/ 12 h 12"/>
                  <a:gd name="T6" fmla="*/ 11 w 23"/>
                  <a:gd name="T7" fmla="*/ 0 h 12"/>
                </a:gdLst>
                <a:ahLst/>
                <a:cxnLst>
                  <a:cxn ang="0">
                    <a:pos x="T0" y="T1"/>
                  </a:cxn>
                  <a:cxn ang="0">
                    <a:pos x="T2" y="T3"/>
                  </a:cxn>
                  <a:cxn ang="0">
                    <a:pos x="T4" y="T5"/>
                  </a:cxn>
                  <a:cxn ang="0">
                    <a:pos x="T6" y="T7"/>
                  </a:cxn>
                </a:cxnLst>
                <a:rect l="0" t="0" r="r" b="b"/>
                <a:pathLst>
                  <a:path w="23" h="12">
                    <a:moveTo>
                      <a:pt x="11" y="0"/>
                    </a:moveTo>
                    <a:cubicBezTo>
                      <a:pt x="11" y="0"/>
                      <a:pt x="11" y="0"/>
                      <a:pt x="0" y="12"/>
                    </a:cubicBezTo>
                    <a:cubicBezTo>
                      <a:pt x="0" y="12"/>
                      <a:pt x="0" y="12"/>
                      <a:pt x="23" y="12"/>
                    </a:cubicBezTo>
                    <a:cubicBezTo>
                      <a:pt x="23" y="12"/>
                      <a:pt x="23" y="12"/>
                      <a:pt x="11" y="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grpSp>
      </p:grpSp>
      <p:grpSp>
        <p:nvGrpSpPr>
          <p:cNvPr id="101" name="グループ化 100"/>
          <p:cNvGrpSpPr>
            <a:grpSpLocks noChangeAspect="1"/>
          </p:cNvGrpSpPr>
          <p:nvPr/>
        </p:nvGrpSpPr>
        <p:grpSpPr>
          <a:xfrm>
            <a:off x="4033591" y="3286858"/>
            <a:ext cx="1181564" cy="197109"/>
            <a:chOff x="2793535" y="2110762"/>
            <a:chExt cx="4637799" cy="773679"/>
          </a:xfrm>
        </p:grpSpPr>
        <p:sp>
          <p:nvSpPr>
            <p:cNvPr id="102" name="正方形/長方形 101"/>
            <p:cNvSpPr/>
            <p:nvPr/>
          </p:nvSpPr>
          <p:spPr>
            <a:xfrm>
              <a:off x="2793535" y="2320301"/>
              <a:ext cx="4637799" cy="56414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03" name="正方形/長方形 102"/>
            <p:cNvSpPr>
              <a:spLocks noChangeAspect="1"/>
            </p:cNvSpPr>
            <p:nvPr/>
          </p:nvSpPr>
          <p:spPr>
            <a:xfrm>
              <a:off x="2917287" y="2392836"/>
              <a:ext cx="432000" cy="432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04" name="Freeform 14"/>
            <p:cNvSpPr>
              <a:spLocks/>
            </p:cNvSpPr>
            <p:nvPr/>
          </p:nvSpPr>
          <p:spPr bwMode="auto">
            <a:xfrm>
              <a:off x="2915137" y="2110762"/>
              <a:ext cx="725838" cy="696122"/>
            </a:xfrm>
            <a:custGeom>
              <a:avLst/>
              <a:gdLst>
                <a:gd name="T0" fmla="*/ 23 w 75"/>
                <a:gd name="T1" fmla="*/ 49 h 72"/>
                <a:gd name="T2" fmla="*/ 12 w 75"/>
                <a:gd name="T3" fmla="*/ 36 h 72"/>
                <a:gd name="T4" fmla="*/ 3 w 75"/>
                <a:gd name="T5" fmla="*/ 41 h 72"/>
                <a:gd name="T6" fmla="*/ 0 w 75"/>
                <a:gd name="T7" fmla="*/ 44 h 72"/>
                <a:gd name="T8" fmla="*/ 5 w 75"/>
                <a:gd name="T9" fmla="*/ 44 h 72"/>
                <a:gd name="T10" fmla="*/ 9 w 75"/>
                <a:gd name="T11" fmla="*/ 47 h 72"/>
                <a:gd name="T12" fmla="*/ 15 w 75"/>
                <a:gd name="T13" fmla="*/ 60 h 72"/>
                <a:gd name="T14" fmla="*/ 16 w 75"/>
                <a:gd name="T15" fmla="*/ 63 h 72"/>
                <a:gd name="T16" fmla="*/ 18 w 75"/>
                <a:gd name="T17" fmla="*/ 68 h 72"/>
                <a:gd name="T18" fmla="*/ 19 w 75"/>
                <a:gd name="T19" fmla="*/ 72 h 72"/>
                <a:gd name="T20" fmla="*/ 21 w 75"/>
                <a:gd name="T21" fmla="*/ 69 h 72"/>
                <a:gd name="T22" fmla="*/ 26 w 75"/>
                <a:gd name="T23" fmla="*/ 66 h 72"/>
                <a:gd name="T24" fmla="*/ 29 w 75"/>
                <a:gd name="T25" fmla="*/ 64 h 72"/>
                <a:gd name="T26" fmla="*/ 29 w 75"/>
                <a:gd name="T27" fmla="*/ 63 h 72"/>
                <a:gd name="T28" fmla="*/ 47 w 75"/>
                <a:gd name="T29" fmla="*/ 33 h 72"/>
                <a:gd name="T30" fmla="*/ 73 w 75"/>
                <a:gd name="T31" fmla="*/ 7 h 72"/>
                <a:gd name="T32" fmla="*/ 75 w 75"/>
                <a:gd name="T33" fmla="*/ 6 h 72"/>
                <a:gd name="T34" fmla="*/ 71 w 75"/>
                <a:gd name="T35" fmla="*/ 0 h 72"/>
                <a:gd name="T36" fmla="*/ 70 w 75"/>
                <a:gd name="T37" fmla="*/ 1 h 72"/>
                <a:gd name="T38" fmla="*/ 43 w 75"/>
                <a:gd name="T39" fmla="*/ 23 h 72"/>
                <a:gd name="T40" fmla="*/ 23 w 75"/>
                <a:gd name="T41"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72">
                  <a:moveTo>
                    <a:pt x="23" y="49"/>
                  </a:moveTo>
                  <a:cubicBezTo>
                    <a:pt x="19" y="40"/>
                    <a:pt x="16" y="36"/>
                    <a:pt x="12" y="36"/>
                  </a:cubicBezTo>
                  <a:cubicBezTo>
                    <a:pt x="9" y="36"/>
                    <a:pt x="7" y="38"/>
                    <a:pt x="3" y="41"/>
                  </a:cubicBezTo>
                  <a:cubicBezTo>
                    <a:pt x="0" y="44"/>
                    <a:pt x="0" y="44"/>
                    <a:pt x="0" y="44"/>
                  </a:cubicBezTo>
                  <a:cubicBezTo>
                    <a:pt x="5" y="44"/>
                    <a:pt x="5" y="44"/>
                    <a:pt x="5" y="44"/>
                  </a:cubicBezTo>
                  <a:cubicBezTo>
                    <a:pt x="6" y="44"/>
                    <a:pt x="7" y="45"/>
                    <a:pt x="9" y="47"/>
                  </a:cubicBezTo>
                  <a:cubicBezTo>
                    <a:pt x="10" y="50"/>
                    <a:pt x="12" y="54"/>
                    <a:pt x="15" y="60"/>
                  </a:cubicBezTo>
                  <a:cubicBezTo>
                    <a:pt x="16" y="63"/>
                    <a:pt x="16" y="63"/>
                    <a:pt x="16" y="63"/>
                  </a:cubicBezTo>
                  <a:cubicBezTo>
                    <a:pt x="17" y="66"/>
                    <a:pt x="18" y="67"/>
                    <a:pt x="18" y="68"/>
                  </a:cubicBezTo>
                  <a:cubicBezTo>
                    <a:pt x="19" y="72"/>
                    <a:pt x="19" y="72"/>
                    <a:pt x="19" y="72"/>
                  </a:cubicBezTo>
                  <a:cubicBezTo>
                    <a:pt x="21" y="69"/>
                    <a:pt x="21" y="69"/>
                    <a:pt x="21" y="69"/>
                  </a:cubicBezTo>
                  <a:cubicBezTo>
                    <a:pt x="23" y="68"/>
                    <a:pt x="24" y="67"/>
                    <a:pt x="26" y="66"/>
                  </a:cubicBezTo>
                  <a:cubicBezTo>
                    <a:pt x="29" y="64"/>
                    <a:pt x="29" y="64"/>
                    <a:pt x="29" y="64"/>
                  </a:cubicBezTo>
                  <a:cubicBezTo>
                    <a:pt x="29" y="63"/>
                    <a:pt x="29" y="63"/>
                    <a:pt x="29" y="63"/>
                  </a:cubicBezTo>
                  <a:cubicBezTo>
                    <a:pt x="33" y="53"/>
                    <a:pt x="39" y="43"/>
                    <a:pt x="47" y="33"/>
                  </a:cubicBezTo>
                  <a:cubicBezTo>
                    <a:pt x="55" y="22"/>
                    <a:pt x="64" y="14"/>
                    <a:pt x="73" y="7"/>
                  </a:cubicBezTo>
                  <a:cubicBezTo>
                    <a:pt x="75" y="6"/>
                    <a:pt x="75" y="6"/>
                    <a:pt x="75" y="6"/>
                  </a:cubicBezTo>
                  <a:cubicBezTo>
                    <a:pt x="71" y="0"/>
                    <a:pt x="71" y="0"/>
                    <a:pt x="71" y="0"/>
                  </a:cubicBezTo>
                  <a:cubicBezTo>
                    <a:pt x="70" y="1"/>
                    <a:pt x="70" y="1"/>
                    <a:pt x="70" y="1"/>
                  </a:cubicBezTo>
                  <a:cubicBezTo>
                    <a:pt x="60" y="6"/>
                    <a:pt x="51" y="14"/>
                    <a:pt x="43" y="23"/>
                  </a:cubicBezTo>
                  <a:cubicBezTo>
                    <a:pt x="35" y="31"/>
                    <a:pt x="29" y="40"/>
                    <a:pt x="23" y="49"/>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a:solidFill>
                  <a:srgbClr val="0096D6"/>
                </a:solidFill>
                <a:latin typeface="+mj-lt"/>
                <a:ea typeface="ＭＳ Ｐゴシック" pitchFamily="50" charset="-128"/>
              </a:endParaRPr>
            </a:p>
          </p:txBody>
        </p:sp>
      </p:grpSp>
      <p:sp>
        <p:nvSpPr>
          <p:cNvPr id="6" name="テキスト ボックス 5"/>
          <p:cNvSpPr txBox="1"/>
          <p:nvPr/>
        </p:nvSpPr>
        <p:spPr>
          <a:xfrm>
            <a:off x="1407034" y="2479321"/>
            <a:ext cx="1008190" cy="523220"/>
          </a:xfrm>
          <a:prstGeom prst="rect">
            <a:avLst/>
          </a:prstGeom>
          <a:solidFill>
            <a:schemeClr val="bg1"/>
          </a:solidFill>
          <a:ln w="12700">
            <a:solidFill>
              <a:schemeClr val="tx1"/>
            </a:solidFill>
          </a:ln>
        </p:spPr>
        <p:txBody>
          <a:bodyPr wrap="square" rtlCol="0">
            <a:spAutoFit/>
          </a:bodyPr>
          <a:lstStyle/>
          <a:p>
            <a:pPr algn="ctr"/>
            <a:r>
              <a:rPr kumimoji="1" lang="en-US" altLang="ja-JP" sz="1400" dirty="0" smtClean="0"/>
              <a:t>Skype</a:t>
            </a:r>
            <a:r>
              <a:rPr kumimoji="1" lang="ja-JP" altLang="en-US" sz="1400" dirty="0" smtClean="0"/>
              <a:t> </a:t>
            </a:r>
            <a:r>
              <a:rPr kumimoji="1" lang="en-US" altLang="ja-JP" sz="1400" dirty="0" smtClean="0"/>
              <a:t>for</a:t>
            </a:r>
            <a:r>
              <a:rPr kumimoji="1" lang="ja-JP" altLang="en-US" sz="1400" dirty="0" smtClean="0"/>
              <a:t> </a:t>
            </a:r>
            <a:r>
              <a:rPr kumimoji="1" lang="en-US" altLang="ja-JP" sz="1400" dirty="0" smtClean="0"/>
              <a:t>Business</a:t>
            </a:r>
            <a:endParaRPr kumimoji="1" lang="ja-JP" altLang="en-US" sz="1400" dirty="0"/>
          </a:p>
        </p:txBody>
      </p:sp>
      <p:sp>
        <p:nvSpPr>
          <p:cNvPr id="47" name="テキスト ボックス 46"/>
          <p:cNvSpPr txBox="1"/>
          <p:nvPr/>
        </p:nvSpPr>
        <p:spPr>
          <a:xfrm>
            <a:off x="1657065" y="3467956"/>
            <a:ext cx="1008190" cy="307777"/>
          </a:xfrm>
          <a:prstGeom prst="rect">
            <a:avLst/>
          </a:prstGeom>
          <a:solidFill>
            <a:schemeClr val="bg1"/>
          </a:solidFill>
          <a:ln w="12700">
            <a:solidFill>
              <a:schemeClr val="tx1"/>
            </a:solidFill>
          </a:ln>
        </p:spPr>
        <p:txBody>
          <a:bodyPr wrap="square" rtlCol="0">
            <a:spAutoFit/>
          </a:bodyPr>
          <a:lstStyle/>
          <a:p>
            <a:pPr algn="ctr"/>
            <a:r>
              <a:rPr kumimoji="1" lang="en-US" altLang="ja-JP" sz="1400" dirty="0" smtClean="0"/>
              <a:t>SAP</a:t>
            </a:r>
            <a:endParaRPr kumimoji="1" lang="ja-JP" altLang="en-US" sz="1400" dirty="0"/>
          </a:p>
        </p:txBody>
      </p:sp>
      <p:sp>
        <p:nvSpPr>
          <p:cNvPr id="48" name="テキスト ボックス 47"/>
          <p:cNvSpPr txBox="1"/>
          <p:nvPr/>
        </p:nvSpPr>
        <p:spPr>
          <a:xfrm>
            <a:off x="1938528" y="3093218"/>
            <a:ext cx="1008190" cy="307777"/>
          </a:xfrm>
          <a:prstGeom prst="rect">
            <a:avLst/>
          </a:prstGeom>
          <a:solidFill>
            <a:schemeClr val="bg1"/>
          </a:solidFill>
          <a:ln w="12700">
            <a:solidFill>
              <a:schemeClr val="tx1"/>
            </a:solidFill>
          </a:ln>
        </p:spPr>
        <p:txBody>
          <a:bodyPr wrap="square" rtlCol="0">
            <a:spAutoFit/>
          </a:bodyPr>
          <a:lstStyle/>
          <a:p>
            <a:pPr algn="ctr"/>
            <a:r>
              <a:rPr kumimoji="1" lang="en-US" altLang="ja-JP" sz="1400" dirty="0" smtClean="0"/>
              <a:t>Facebook</a:t>
            </a:r>
            <a:endParaRPr kumimoji="1" lang="ja-JP" altLang="en-US" sz="1400" dirty="0"/>
          </a:p>
        </p:txBody>
      </p:sp>
      <p:sp>
        <p:nvSpPr>
          <p:cNvPr id="49" name="テキスト ボックス 48"/>
          <p:cNvSpPr txBox="1"/>
          <p:nvPr/>
        </p:nvSpPr>
        <p:spPr>
          <a:xfrm>
            <a:off x="502867" y="3395411"/>
            <a:ext cx="1008190" cy="307777"/>
          </a:xfrm>
          <a:prstGeom prst="rect">
            <a:avLst/>
          </a:prstGeom>
          <a:solidFill>
            <a:schemeClr val="bg1"/>
          </a:solidFill>
          <a:ln w="12700">
            <a:solidFill>
              <a:schemeClr val="tx1"/>
            </a:solidFill>
          </a:ln>
        </p:spPr>
        <p:txBody>
          <a:bodyPr wrap="square" rtlCol="0">
            <a:spAutoFit/>
          </a:bodyPr>
          <a:lstStyle/>
          <a:p>
            <a:pPr algn="ctr"/>
            <a:r>
              <a:rPr kumimoji="1" lang="en-US" altLang="ja-JP" sz="1400" dirty="0" smtClean="0"/>
              <a:t>Citrix</a:t>
            </a:r>
            <a:endParaRPr kumimoji="1" lang="ja-JP" altLang="en-US" sz="1400" dirty="0"/>
          </a:p>
        </p:txBody>
      </p:sp>
      <p:sp>
        <p:nvSpPr>
          <p:cNvPr id="50" name="テキスト ボックス 49"/>
          <p:cNvSpPr txBox="1"/>
          <p:nvPr/>
        </p:nvSpPr>
        <p:spPr>
          <a:xfrm>
            <a:off x="722138" y="3026957"/>
            <a:ext cx="1008190" cy="307777"/>
          </a:xfrm>
          <a:prstGeom prst="rect">
            <a:avLst/>
          </a:prstGeom>
          <a:solidFill>
            <a:schemeClr val="bg1"/>
          </a:solidFill>
          <a:ln w="12700">
            <a:solidFill>
              <a:schemeClr val="tx1"/>
            </a:solidFill>
          </a:ln>
        </p:spPr>
        <p:txBody>
          <a:bodyPr wrap="square" rtlCol="0">
            <a:spAutoFit/>
          </a:bodyPr>
          <a:lstStyle/>
          <a:p>
            <a:pPr algn="ctr"/>
            <a:r>
              <a:rPr kumimoji="1" lang="en-US" altLang="ja-JP" sz="1400" dirty="0" err="1" smtClean="0"/>
              <a:t>Youtube</a:t>
            </a:r>
            <a:endParaRPr kumimoji="1" lang="ja-JP" altLang="en-US" sz="1400" dirty="0"/>
          </a:p>
        </p:txBody>
      </p:sp>
      <p:sp>
        <p:nvSpPr>
          <p:cNvPr id="52" name="テキスト ボックス 51"/>
          <p:cNvSpPr txBox="1"/>
          <p:nvPr/>
        </p:nvSpPr>
        <p:spPr>
          <a:xfrm>
            <a:off x="449224" y="2579592"/>
            <a:ext cx="1008190" cy="307777"/>
          </a:xfrm>
          <a:prstGeom prst="rect">
            <a:avLst/>
          </a:prstGeom>
          <a:solidFill>
            <a:schemeClr val="bg1"/>
          </a:solidFill>
          <a:ln w="12700">
            <a:solidFill>
              <a:schemeClr val="tx1"/>
            </a:solidFill>
          </a:ln>
        </p:spPr>
        <p:txBody>
          <a:bodyPr wrap="square" rtlCol="0">
            <a:spAutoFit/>
          </a:bodyPr>
          <a:lstStyle/>
          <a:p>
            <a:pPr algn="ctr"/>
            <a:r>
              <a:rPr kumimoji="1" lang="en-US" altLang="ja-JP" sz="1400" dirty="0" smtClean="0"/>
              <a:t>Oracle</a:t>
            </a:r>
            <a:endParaRPr kumimoji="1" lang="ja-JP" altLang="en-US" sz="1400" dirty="0"/>
          </a:p>
        </p:txBody>
      </p:sp>
    </p:spTree>
    <p:extLst>
      <p:ext uri="{BB962C8B-B14F-4D97-AF65-F5344CB8AC3E}">
        <p14:creationId xmlns:p14="http://schemas.microsoft.com/office/powerpoint/2010/main" val="807033090"/>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1804"/>
          <p:cNvSpPr/>
          <p:nvPr/>
        </p:nvSpPr>
        <p:spPr>
          <a:xfrm>
            <a:off x="7129147" y="1347787"/>
            <a:ext cx="1654107" cy="3168650"/>
          </a:xfrm>
          <a:prstGeom prst="rect">
            <a:avLst/>
          </a:pr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5" name="Rectangle 1801"/>
          <p:cNvSpPr/>
          <p:nvPr/>
        </p:nvSpPr>
        <p:spPr>
          <a:xfrm>
            <a:off x="432725" y="1347787"/>
            <a:ext cx="1654107" cy="3168213"/>
          </a:xfrm>
          <a:prstGeom prst="rect">
            <a:avLst/>
          </a:pr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6" name="円/楕円 305"/>
          <p:cNvSpPr>
            <a:spLocks noChangeAspect="1"/>
          </p:cNvSpPr>
          <p:nvPr/>
        </p:nvSpPr>
        <p:spPr>
          <a:xfrm>
            <a:off x="981738" y="2035249"/>
            <a:ext cx="775260" cy="77526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92" name="Freeform 6"/>
          <p:cNvSpPr>
            <a:spLocks noChangeAspect="1" noEditPoints="1"/>
          </p:cNvSpPr>
          <p:nvPr/>
        </p:nvSpPr>
        <p:spPr bwMode="auto">
          <a:xfrm>
            <a:off x="566238" y="1997977"/>
            <a:ext cx="1251539" cy="1209224"/>
          </a:xfrm>
          <a:custGeom>
            <a:avLst/>
            <a:gdLst>
              <a:gd name="T0" fmla="*/ 319 w 489"/>
              <a:gd name="T1" fmla="*/ 0 h 489"/>
              <a:gd name="T2" fmla="*/ 148 w 489"/>
              <a:gd name="T3" fmla="*/ 170 h 489"/>
              <a:gd name="T4" fmla="*/ 319 w 489"/>
              <a:gd name="T5" fmla="*/ 340 h 489"/>
              <a:gd name="T6" fmla="*/ 489 w 489"/>
              <a:gd name="T7" fmla="*/ 170 h 489"/>
              <a:gd name="T8" fmla="*/ 319 w 489"/>
              <a:gd name="T9" fmla="*/ 0 h 489"/>
              <a:gd name="T10" fmla="*/ 319 w 489"/>
              <a:gd name="T11" fmla="*/ 299 h 489"/>
              <a:gd name="T12" fmla="*/ 190 w 489"/>
              <a:gd name="T13" fmla="*/ 170 h 489"/>
              <a:gd name="T14" fmla="*/ 319 w 489"/>
              <a:gd name="T15" fmla="*/ 41 h 489"/>
              <a:gd name="T16" fmla="*/ 448 w 489"/>
              <a:gd name="T17" fmla="*/ 170 h 489"/>
              <a:gd name="T18" fmla="*/ 319 w 489"/>
              <a:gd name="T19" fmla="*/ 299 h 489"/>
              <a:gd name="T20" fmla="*/ 102 w 489"/>
              <a:gd name="T21" fmla="*/ 322 h 489"/>
              <a:gd name="T22" fmla="*/ 18 w 489"/>
              <a:gd name="T23" fmla="*/ 407 h 489"/>
              <a:gd name="T24" fmla="*/ 18 w 489"/>
              <a:gd name="T25" fmla="*/ 471 h 489"/>
              <a:gd name="T26" fmla="*/ 82 w 489"/>
              <a:gd name="T27" fmla="*/ 471 h 489"/>
              <a:gd name="T28" fmla="*/ 167 w 489"/>
              <a:gd name="T29" fmla="*/ 387 h 489"/>
              <a:gd name="T30" fmla="*/ 167 w 489"/>
              <a:gd name="T31" fmla="*/ 322 h 489"/>
              <a:gd name="T32" fmla="*/ 102 w 489"/>
              <a:gd name="T33" fmla="*/ 32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9" h="489">
                <a:moveTo>
                  <a:pt x="319" y="0"/>
                </a:moveTo>
                <a:cubicBezTo>
                  <a:pt x="225" y="0"/>
                  <a:pt x="148" y="76"/>
                  <a:pt x="148" y="170"/>
                </a:cubicBezTo>
                <a:cubicBezTo>
                  <a:pt x="148" y="264"/>
                  <a:pt x="225" y="340"/>
                  <a:pt x="319" y="340"/>
                </a:cubicBezTo>
                <a:cubicBezTo>
                  <a:pt x="413" y="340"/>
                  <a:pt x="489" y="264"/>
                  <a:pt x="489" y="170"/>
                </a:cubicBezTo>
                <a:cubicBezTo>
                  <a:pt x="489" y="76"/>
                  <a:pt x="413" y="0"/>
                  <a:pt x="319" y="0"/>
                </a:cubicBezTo>
                <a:close/>
                <a:moveTo>
                  <a:pt x="319" y="299"/>
                </a:moveTo>
                <a:cubicBezTo>
                  <a:pt x="248" y="299"/>
                  <a:pt x="190" y="241"/>
                  <a:pt x="190" y="170"/>
                </a:cubicBezTo>
                <a:cubicBezTo>
                  <a:pt x="190" y="99"/>
                  <a:pt x="248" y="41"/>
                  <a:pt x="319" y="41"/>
                </a:cubicBezTo>
                <a:cubicBezTo>
                  <a:pt x="390" y="41"/>
                  <a:pt x="448" y="99"/>
                  <a:pt x="448" y="170"/>
                </a:cubicBezTo>
                <a:cubicBezTo>
                  <a:pt x="448" y="241"/>
                  <a:pt x="390" y="299"/>
                  <a:pt x="319" y="299"/>
                </a:cubicBezTo>
                <a:close/>
                <a:moveTo>
                  <a:pt x="102" y="322"/>
                </a:moveTo>
                <a:cubicBezTo>
                  <a:pt x="18" y="407"/>
                  <a:pt x="18" y="407"/>
                  <a:pt x="18" y="407"/>
                </a:cubicBezTo>
                <a:cubicBezTo>
                  <a:pt x="0" y="424"/>
                  <a:pt x="0" y="453"/>
                  <a:pt x="18" y="471"/>
                </a:cubicBezTo>
                <a:cubicBezTo>
                  <a:pt x="36" y="489"/>
                  <a:pt x="64" y="489"/>
                  <a:pt x="82" y="471"/>
                </a:cubicBezTo>
                <a:cubicBezTo>
                  <a:pt x="167" y="387"/>
                  <a:pt x="167" y="387"/>
                  <a:pt x="167" y="387"/>
                </a:cubicBezTo>
                <a:cubicBezTo>
                  <a:pt x="184" y="369"/>
                  <a:pt x="184" y="340"/>
                  <a:pt x="167" y="322"/>
                </a:cubicBezTo>
                <a:cubicBezTo>
                  <a:pt x="149" y="305"/>
                  <a:pt x="120" y="305"/>
                  <a:pt x="102" y="322"/>
                </a:cubicBezTo>
                <a:close/>
              </a:path>
            </a:pathLst>
          </a:custGeom>
          <a:solidFill>
            <a:schemeClr val="bg2"/>
          </a:solidFill>
          <a:ln>
            <a:noFill/>
          </a:ln>
          <a:effectLst/>
        </p:spPr>
        <p:txBody>
          <a:bodyPr vert="horz" wrap="square" lIns="68580" tIns="34290" rIns="68580" bIns="34290" numCol="1" anchor="t" anchorCtr="0" compatLnSpc="1">
            <a:prstTxWarp prst="textNoShape">
              <a:avLst/>
            </a:prstTxWarp>
          </a:bodyPr>
          <a:lstStyle/>
          <a:p>
            <a:endParaRPr lang="en-US" dirty="0"/>
          </a:p>
        </p:txBody>
      </p:sp>
      <p:sp>
        <p:nvSpPr>
          <p:cNvPr id="4" name="タイトル 3"/>
          <p:cNvSpPr>
            <a:spLocks noGrp="1"/>
          </p:cNvSpPr>
          <p:nvPr>
            <p:ph type="title"/>
          </p:nvPr>
        </p:nvSpPr>
        <p:spPr/>
        <p:txBody>
          <a:bodyPr/>
          <a:lstStyle/>
          <a:p>
            <a:r>
              <a:rPr lang="en-US" altLang="ja-JP" dirty="0" smtClean="0"/>
              <a:t>AVC</a:t>
            </a:r>
            <a:r>
              <a:rPr lang="ja-JP" altLang="en-US" dirty="0" smtClean="0"/>
              <a:t>ソリューション概要</a:t>
            </a:r>
            <a:endParaRPr lang="ja-JP" altLang="en-US" dirty="0"/>
          </a:p>
        </p:txBody>
      </p:sp>
      <p:sp>
        <p:nvSpPr>
          <p:cNvPr id="7" name="Rectangle 1806"/>
          <p:cNvSpPr/>
          <p:nvPr/>
        </p:nvSpPr>
        <p:spPr>
          <a:xfrm>
            <a:off x="5455040" y="1347787"/>
            <a:ext cx="1654107" cy="3168650"/>
          </a:xfrm>
          <a:prstGeom prst="rect">
            <a:avLst/>
          </a:pr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Rectangle 381"/>
          <p:cNvSpPr/>
          <p:nvPr/>
        </p:nvSpPr>
        <p:spPr>
          <a:xfrm>
            <a:off x="7129145" y="3579188"/>
            <a:ext cx="1639120" cy="94429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oAutofit/>
          </a:bodyPr>
          <a:lstStyle/>
          <a:p>
            <a:pPr algn="ctr"/>
            <a:r>
              <a:rPr lang="ja-JP" altLang="en-US" sz="1100" smtClean="0">
                <a:solidFill>
                  <a:schemeClr val="tx1"/>
                </a:solidFill>
                <a:cs typeface="メイリオ" panose="020B0604030504040204" pitchFamily="50" charset="-128"/>
              </a:rPr>
              <a:t>アプリのパフォーマンスを保つため、</a:t>
            </a:r>
            <a:r>
              <a:rPr lang="en-US" altLang="ja-JP" sz="1100" dirty="0" err="1">
                <a:solidFill>
                  <a:schemeClr val="tx1"/>
                </a:solidFill>
                <a:cs typeface="メイリオ" panose="020B0604030504040204" pitchFamily="50" charset="-128"/>
              </a:rPr>
              <a:t>QoS</a:t>
            </a:r>
            <a:r>
              <a:rPr lang="ja-JP" altLang="en-US" sz="1100" dirty="0" smtClean="0">
                <a:solidFill>
                  <a:schemeClr val="tx1"/>
                </a:solidFill>
                <a:cs typeface="メイリオ" panose="020B0604030504040204" pitchFamily="50" charset="-128"/>
              </a:rPr>
              <a:t>を</a:t>
            </a:r>
            <a:r>
              <a:rPr lang="ja-JP" altLang="en-US" sz="1100">
                <a:solidFill>
                  <a:schemeClr val="tx1"/>
                </a:solidFill>
                <a:cs typeface="メイリオ" panose="020B0604030504040204" pitchFamily="50" charset="-128"/>
              </a:rPr>
              <a:t>用いて</a:t>
            </a:r>
            <a:r>
              <a:rPr lang="ja-JP" altLang="en-US" sz="1100" smtClean="0">
                <a:solidFill>
                  <a:schemeClr val="tx1"/>
                </a:solidFill>
                <a:cs typeface="メイリオ" panose="020B0604030504040204" pitchFamily="50" charset="-128"/>
              </a:rPr>
              <a:t>アプリの帯域を管理</a:t>
            </a:r>
            <a:endParaRPr lang="ja-JP" altLang="en-US" sz="1100" dirty="0">
              <a:solidFill>
                <a:schemeClr val="tx1"/>
              </a:solidFill>
              <a:cs typeface="メイリオ" panose="020B0604030504040204" pitchFamily="50" charset="-128"/>
            </a:endParaRPr>
          </a:p>
        </p:txBody>
      </p:sp>
      <p:cxnSp>
        <p:nvCxnSpPr>
          <p:cNvPr id="9" name="Straight Connector 1648"/>
          <p:cNvCxnSpPr/>
          <p:nvPr/>
        </p:nvCxnSpPr>
        <p:spPr>
          <a:xfrm>
            <a:off x="7206446" y="1818923"/>
            <a:ext cx="15264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quot;No&quot; Symbol 1792"/>
          <p:cNvSpPr>
            <a:spLocks noChangeAspect="1"/>
          </p:cNvSpPr>
          <p:nvPr/>
        </p:nvSpPr>
        <p:spPr>
          <a:xfrm>
            <a:off x="7317553" y="2296970"/>
            <a:ext cx="365301" cy="365301"/>
          </a:xfrm>
          <a:prstGeom prst="noSmoking">
            <a:avLst/>
          </a:prstGeom>
          <a:solidFill>
            <a:schemeClr val="tx1">
              <a:lumMod val="60000"/>
              <a:lumOff val="40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Chevron 1800"/>
          <p:cNvSpPr/>
          <p:nvPr/>
        </p:nvSpPr>
        <p:spPr>
          <a:xfrm>
            <a:off x="7096800" y="3047266"/>
            <a:ext cx="1961398" cy="520048"/>
          </a:xfrm>
          <a:prstGeom prst="chevron">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cs typeface="メイリオ" panose="020B0604030504040204" pitchFamily="50" charset="-128"/>
              </a:rPr>
              <a:t>コントロール</a:t>
            </a:r>
          </a:p>
        </p:txBody>
      </p:sp>
      <p:sp>
        <p:nvSpPr>
          <p:cNvPr id="20" name="TextBox 1817"/>
          <p:cNvSpPr txBox="1"/>
          <p:nvPr/>
        </p:nvSpPr>
        <p:spPr>
          <a:xfrm>
            <a:off x="7919873" y="2056833"/>
            <a:ext cx="538014" cy="253916"/>
          </a:xfrm>
          <a:prstGeom prst="rect">
            <a:avLst/>
          </a:prstGeom>
          <a:noFill/>
        </p:spPr>
        <p:txBody>
          <a:bodyPr wrap="square" rtlCol="0">
            <a:spAutoFit/>
          </a:bodyPr>
          <a:lstStyle/>
          <a:p>
            <a:r>
              <a:rPr lang="en-US" sz="1050" dirty="0">
                <a:latin typeface="+mn-lt"/>
                <a:ea typeface="+mn-ea"/>
                <a:cs typeface="メイリオ" panose="020B0604030504040204" pitchFamily="50" charset="-128"/>
              </a:rPr>
              <a:t>High</a:t>
            </a:r>
          </a:p>
        </p:txBody>
      </p:sp>
      <p:sp>
        <p:nvSpPr>
          <p:cNvPr id="21" name="TextBox 1818"/>
          <p:cNvSpPr txBox="1"/>
          <p:nvPr/>
        </p:nvSpPr>
        <p:spPr>
          <a:xfrm>
            <a:off x="7919873" y="2352995"/>
            <a:ext cx="538014" cy="253916"/>
          </a:xfrm>
          <a:prstGeom prst="rect">
            <a:avLst/>
          </a:prstGeom>
          <a:noFill/>
        </p:spPr>
        <p:txBody>
          <a:bodyPr wrap="square" rtlCol="0">
            <a:spAutoFit/>
          </a:bodyPr>
          <a:lstStyle/>
          <a:p>
            <a:r>
              <a:rPr lang="en-US" sz="1050" dirty="0">
                <a:latin typeface="+mn-lt"/>
                <a:ea typeface="+mn-ea"/>
                <a:cs typeface="メイリオ" panose="020B0604030504040204" pitchFamily="50" charset="-128"/>
              </a:rPr>
              <a:t>Med</a:t>
            </a:r>
          </a:p>
        </p:txBody>
      </p:sp>
      <p:sp>
        <p:nvSpPr>
          <p:cNvPr id="22" name="TextBox 1819"/>
          <p:cNvSpPr txBox="1"/>
          <p:nvPr/>
        </p:nvSpPr>
        <p:spPr>
          <a:xfrm>
            <a:off x="7919873" y="2642137"/>
            <a:ext cx="538014" cy="253916"/>
          </a:xfrm>
          <a:prstGeom prst="rect">
            <a:avLst/>
          </a:prstGeom>
          <a:noFill/>
        </p:spPr>
        <p:txBody>
          <a:bodyPr wrap="square" rtlCol="0">
            <a:spAutoFit/>
          </a:bodyPr>
          <a:lstStyle/>
          <a:p>
            <a:r>
              <a:rPr lang="en-US" sz="1050" dirty="0">
                <a:latin typeface="+mn-lt"/>
                <a:ea typeface="+mn-ea"/>
                <a:cs typeface="メイリオ" panose="020B0604030504040204" pitchFamily="50" charset="-128"/>
              </a:rPr>
              <a:t>Low</a:t>
            </a:r>
          </a:p>
        </p:txBody>
      </p:sp>
      <p:sp>
        <p:nvSpPr>
          <p:cNvPr id="96" name="Rectangle 1805"/>
          <p:cNvSpPr/>
          <p:nvPr/>
        </p:nvSpPr>
        <p:spPr>
          <a:xfrm>
            <a:off x="3780935" y="1347787"/>
            <a:ext cx="1654107" cy="3168650"/>
          </a:xfrm>
          <a:prstGeom prst="rect">
            <a:avLst/>
          </a:pr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7" name="Rectangle 380"/>
          <p:cNvSpPr/>
          <p:nvPr/>
        </p:nvSpPr>
        <p:spPr>
          <a:xfrm>
            <a:off x="5451443" y="3579188"/>
            <a:ext cx="1639120" cy="94429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oAutofit/>
          </a:bodyPr>
          <a:lstStyle/>
          <a:p>
            <a:pPr algn="ctr"/>
            <a:r>
              <a:rPr lang="ja-JP" altLang="en-US" sz="1100" dirty="0" smtClean="0">
                <a:solidFill>
                  <a:schemeClr val="tx1"/>
                </a:solidFill>
                <a:cs typeface="メイリオ" panose="020B0604030504040204" pitchFamily="50" charset="-128"/>
              </a:rPr>
              <a:t>アプリケーションのパフォーマンス情報を集約し、レポートとして出力</a:t>
            </a:r>
            <a:endParaRPr lang="en-US" altLang="ja-JP" sz="1100" dirty="0" smtClean="0">
              <a:solidFill>
                <a:schemeClr val="tx1"/>
              </a:solidFill>
              <a:cs typeface="メイリオ" panose="020B0604030504040204" pitchFamily="50" charset="-128"/>
            </a:endParaRPr>
          </a:p>
          <a:p>
            <a:pPr algn="ctr"/>
            <a:r>
              <a:rPr lang="en-US" altLang="ja-JP" sz="1100" dirty="0" smtClean="0">
                <a:solidFill>
                  <a:schemeClr val="tx1"/>
                </a:solidFill>
                <a:cs typeface="メイリオ" panose="020B0604030504040204" pitchFamily="50" charset="-128"/>
              </a:rPr>
              <a:t>Cisco</a:t>
            </a:r>
            <a:r>
              <a:rPr lang="ja-JP" altLang="en-US" sz="1100" dirty="0" smtClean="0">
                <a:solidFill>
                  <a:schemeClr val="tx1"/>
                </a:solidFill>
                <a:cs typeface="メイリオ" panose="020B0604030504040204" pitchFamily="50" charset="-128"/>
              </a:rPr>
              <a:t> </a:t>
            </a:r>
            <a:r>
              <a:rPr lang="en-US" altLang="ja-JP" sz="1100" dirty="0" smtClean="0">
                <a:solidFill>
                  <a:schemeClr val="tx1"/>
                </a:solidFill>
                <a:cs typeface="メイリオ" panose="020B0604030504040204" pitchFamily="50" charset="-128"/>
              </a:rPr>
              <a:t>Prime</a:t>
            </a:r>
            <a:r>
              <a:rPr lang="ja-JP" altLang="en-US" sz="1100" dirty="0" err="1" smtClean="0">
                <a:solidFill>
                  <a:schemeClr val="tx1"/>
                </a:solidFill>
                <a:cs typeface="メイリオ" panose="020B0604030504040204" pitchFamily="50" charset="-128"/>
              </a:rPr>
              <a:t>、</a:t>
            </a:r>
            <a:r>
              <a:rPr lang="en-US" altLang="ja-JP" sz="1100" dirty="0" err="1" smtClean="0">
                <a:solidFill>
                  <a:schemeClr val="tx1"/>
                </a:solidFill>
                <a:cs typeface="メイリオ" panose="020B0604030504040204" pitchFamily="50" charset="-128"/>
              </a:rPr>
              <a:t>LanCope</a:t>
            </a:r>
            <a:r>
              <a:rPr lang="ja-JP" altLang="en-US" sz="1100" dirty="0" err="1" smtClean="0">
                <a:solidFill>
                  <a:schemeClr val="tx1"/>
                </a:solidFill>
                <a:cs typeface="メイリオ" panose="020B0604030504040204" pitchFamily="50" charset="-128"/>
              </a:rPr>
              <a:t>、</a:t>
            </a:r>
            <a:r>
              <a:rPr lang="en-US" altLang="ja-JP" sz="1100" dirty="0" smtClean="0">
                <a:solidFill>
                  <a:schemeClr val="tx1"/>
                </a:solidFill>
                <a:cs typeface="メイリオ" panose="020B0604030504040204" pitchFamily="50" charset="-128"/>
              </a:rPr>
              <a:t>Live</a:t>
            </a:r>
            <a:r>
              <a:rPr lang="ja-JP" altLang="en-US" sz="1100" dirty="0" smtClean="0">
                <a:solidFill>
                  <a:schemeClr val="tx1"/>
                </a:solidFill>
                <a:cs typeface="メイリオ" panose="020B0604030504040204" pitchFamily="50" charset="-128"/>
              </a:rPr>
              <a:t> </a:t>
            </a:r>
            <a:r>
              <a:rPr lang="en-US" altLang="ja-JP" sz="1100" dirty="0" smtClean="0">
                <a:solidFill>
                  <a:schemeClr val="tx1"/>
                </a:solidFill>
                <a:cs typeface="メイリオ" panose="020B0604030504040204" pitchFamily="50" charset="-128"/>
              </a:rPr>
              <a:t>Action</a:t>
            </a:r>
            <a:r>
              <a:rPr lang="ja-JP" altLang="en-US" sz="1100" dirty="0">
                <a:solidFill>
                  <a:schemeClr val="tx1"/>
                </a:solidFill>
                <a:cs typeface="メイリオ" panose="020B0604030504040204" pitchFamily="50" charset="-128"/>
              </a:rPr>
              <a:t>など</a:t>
            </a:r>
            <a:r>
              <a:rPr lang="ja-JP" altLang="en-US" sz="1100" dirty="0" smtClean="0">
                <a:solidFill>
                  <a:schemeClr val="tx1"/>
                </a:solidFill>
                <a:cs typeface="メイリオ" panose="020B0604030504040204" pitchFamily="50" charset="-128"/>
              </a:rPr>
              <a:t>と連携</a:t>
            </a:r>
            <a:endParaRPr lang="en-US" sz="1100" dirty="0">
              <a:solidFill>
                <a:schemeClr val="tx1"/>
              </a:solidFill>
              <a:cs typeface="メイリオ" panose="020B0604030504040204" pitchFamily="50" charset="-128"/>
            </a:endParaRPr>
          </a:p>
        </p:txBody>
      </p:sp>
      <p:sp>
        <p:nvSpPr>
          <p:cNvPr id="98" name="TextBox 1291"/>
          <p:cNvSpPr txBox="1"/>
          <p:nvPr/>
        </p:nvSpPr>
        <p:spPr>
          <a:xfrm>
            <a:off x="5484404" y="1371424"/>
            <a:ext cx="1559188" cy="600164"/>
          </a:xfrm>
          <a:prstGeom prst="rect">
            <a:avLst/>
          </a:prstGeom>
          <a:noFill/>
        </p:spPr>
        <p:txBody>
          <a:bodyPr wrap="square" rtlCol="0">
            <a:spAutoFit/>
          </a:bodyPr>
          <a:lstStyle/>
          <a:p>
            <a:pPr algn="ctr"/>
            <a:r>
              <a:rPr lang="ja-JP" altLang="en-US" sz="1100"/>
              <a:t>アプリの可視化と</a:t>
            </a:r>
            <a:r>
              <a:rPr lang="en-US" altLang="ja-JP" sz="1100"/>
              <a:t> </a:t>
            </a:r>
            <a:br>
              <a:rPr lang="en-US" altLang="ja-JP" sz="1100"/>
            </a:br>
            <a:r>
              <a:rPr lang="ja-JP" altLang="en-US" sz="1100"/>
              <a:t>ユーザ利用状況の</a:t>
            </a:r>
            <a:r>
              <a:rPr lang="en-US" altLang="ja-JP" sz="1100"/>
              <a:t/>
            </a:r>
            <a:br>
              <a:rPr lang="en-US" altLang="ja-JP" sz="1100"/>
            </a:br>
            <a:r>
              <a:rPr lang="ja-JP" altLang="en-US" sz="1100"/>
              <a:t>レポート</a:t>
            </a:r>
            <a:endParaRPr lang="en-US" altLang="ja-JP" sz="1100" dirty="0"/>
          </a:p>
        </p:txBody>
      </p:sp>
      <p:sp>
        <p:nvSpPr>
          <p:cNvPr id="100" name="Chevron 1799"/>
          <p:cNvSpPr/>
          <p:nvPr/>
        </p:nvSpPr>
        <p:spPr>
          <a:xfrm>
            <a:off x="5396388" y="3047266"/>
            <a:ext cx="1961398" cy="520048"/>
          </a:xfrm>
          <a:prstGeom prst="chevr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cs typeface="メイリオ" panose="020B0604030504040204" pitchFamily="50" charset="-128"/>
              </a:rPr>
              <a:t>レポーティング </a:t>
            </a:r>
            <a:endParaRPr lang="en-US" altLang="ja-JP" sz="1400" dirty="0" smtClean="0">
              <a:solidFill>
                <a:schemeClr val="bg1"/>
              </a:solidFill>
              <a:cs typeface="メイリオ" panose="020B0604030504040204" pitchFamily="50" charset="-128"/>
            </a:endParaRPr>
          </a:p>
          <a:p>
            <a:pPr algn="ctr"/>
            <a:r>
              <a:rPr lang="ja-JP" altLang="en-US" sz="1400" dirty="0" smtClean="0">
                <a:solidFill>
                  <a:schemeClr val="bg1"/>
                </a:solidFill>
                <a:cs typeface="メイリオ" panose="020B0604030504040204" pitchFamily="50" charset="-128"/>
              </a:rPr>
              <a:t>ツール</a:t>
            </a:r>
            <a:endParaRPr lang="ja-JP" altLang="en-US" sz="1400" dirty="0">
              <a:solidFill>
                <a:schemeClr val="bg1"/>
              </a:solidFill>
              <a:cs typeface="メイリオ" panose="020B0604030504040204" pitchFamily="50" charset="-128"/>
            </a:endParaRPr>
          </a:p>
        </p:txBody>
      </p:sp>
      <p:cxnSp>
        <p:nvCxnSpPr>
          <p:cNvPr id="101" name="Straight Connector 1813"/>
          <p:cNvCxnSpPr/>
          <p:nvPr/>
        </p:nvCxnSpPr>
        <p:spPr>
          <a:xfrm>
            <a:off x="5552487" y="2210421"/>
            <a:ext cx="205888" cy="1404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815"/>
          <p:cNvCxnSpPr/>
          <p:nvPr/>
        </p:nvCxnSpPr>
        <p:spPr>
          <a:xfrm flipH="1">
            <a:off x="6824860" y="2215499"/>
            <a:ext cx="222950" cy="148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Rectangle 1804"/>
          <p:cNvSpPr/>
          <p:nvPr/>
        </p:nvSpPr>
        <p:spPr>
          <a:xfrm>
            <a:off x="2106830" y="1347787"/>
            <a:ext cx="1654107" cy="3168650"/>
          </a:xfrm>
          <a:prstGeom prst="rect">
            <a:avLst/>
          </a:pr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6" name="TextBox 1458"/>
          <p:cNvSpPr txBox="1"/>
          <p:nvPr/>
        </p:nvSpPr>
        <p:spPr>
          <a:xfrm>
            <a:off x="4713085" y="2118373"/>
            <a:ext cx="721745" cy="430887"/>
          </a:xfrm>
          <a:prstGeom prst="rect">
            <a:avLst/>
          </a:prstGeom>
          <a:noFill/>
        </p:spPr>
        <p:txBody>
          <a:bodyPr wrap="square" rtlCol="0">
            <a:spAutoFit/>
          </a:bodyPr>
          <a:lstStyle/>
          <a:p>
            <a:r>
              <a:rPr lang="en-US" sz="1100" dirty="0" smtClean="0">
                <a:latin typeface="+mn-lt"/>
                <a:ea typeface="+mn-ea"/>
                <a:cs typeface="メイリオ" panose="020B0604030504040204" pitchFamily="50" charset="-128"/>
              </a:rPr>
              <a:t>Static </a:t>
            </a:r>
            <a:r>
              <a:rPr lang="en-US" sz="1100" dirty="0" err="1" smtClean="0">
                <a:latin typeface="+mn-lt"/>
                <a:ea typeface="+mn-ea"/>
                <a:cs typeface="メイリオ" panose="020B0604030504040204" pitchFamily="50" charset="-128"/>
              </a:rPr>
              <a:t>Netflow</a:t>
            </a:r>
            <a:endParaRPr lang="en-US" sz="1100" dirty="0">
              <a:latin typeface="+mn-lt"/>
              <a:ea typeface="+mn-ea"/>
              <a:cs typeface="メイリオ" panose="020B0604030504040204" pitchFamily="50" charset="-128"/>
            </a:endParaRPr>
          </a:p>
        </p:txBody>
      </p:sp>
      <p:sp>
        <p:nvSpPr>
          <p:cNvPr id="109" name="Chevron 1798"/>
          <p:cNvSpPr/>
          <p:nvPr/>
        </p:nvSpPr>
        <p:spPr>
          <a:xfrm>
            <a:off x="3695975" y="3047266"/>
            <a:ext cx="1961398" cy="520048"/>
          </a:xfrm>
          <a:prstGeom prst="chevron">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smtClean="0">
                <a:solidFill>
                  <a:schemeClr val="bg1"/>
                </a:solidFill>
                <a:cs typeface="メイリオ" panose="020B0604030504040204" pitchFamily="50" charset="-128"/>
              </a:rPr>
              <a:t>収集</a:t>
            </a:r>
            <a:r>
              <a:rPr lang="en-US" altLang="ja-JP" sz="1400" smtClean="0">
                <a:solidFill>
                  <a:schemeClr val="bg1"/>
                </a:solidFill>
                <a:cs typeface="メイリオ" panose="020B0604030504040204" pitchFamily="50" charset="-128"/>
              </a:rPr>
              <a:t>&amp;</a:t>
            </a:r>
            <a:r>
              <a:rPr lang="ja-JP" altLang="en-US" sz="1400" smtClean="0">
                <a:solidFill>
                  <a:schemeClr val="bg1"/>
                </a:solidFill>
                <a:cs typeface="メイリオ" panose="020B0604030504040204" pitchFamily="50" charset="-128"/>
              </a:rPr>
              <a:t>出力</a:t>
            </a:r>
            <a:endParaRPr lang="ja-JP" altLang="en-US" sz="1400" dirty="0">
              <a:solidFill>
                <a:schemeClr val="bg1"/>
              </a:solidFill>
              <a:cs typeface="メイリオ" panose="020B0604030504040204" pitchFamily="50" charset="-128"/>
            </a:endParaRPr>
          </a:p>
        </p:txBody>
      </p:sp>
      <p:graphicFrame>
        <p:nvGraphicFramePr>
          <p:cNvPr id="183" name="Table 1280"/>
          <p:cNvGraphicFramePr>
            <a:graphicFrameLocks noGrp="1"/>
          </p:cNvGraphicFramePr>
          <p:nvPr>
            <p:extLst/>
          </p:nvPr>
        </p:nvGraphicFramePr>
        <p:xfrm>
          <a:off x="5557463" y="1936101"/>
          <a:ext cx="1502362" cy="274320"/>
        </p:xfrm>
        <a:graphic>
          <a:graphicData uri="http://schemas.openxmlformats.org/drawingml/2006/table">
            <a:tbl>
              <a:tblPr firstRow="1">
                <a:tableStyleId>{793D81CF-94F2-401A-BA57-92F5A7B2D0C5}</a:tableStyleId>
              </a:tblPr>
              <a:tblGrid>
                <a:gridCol w="331659">
                  <a:extLst>
                    <a:ext uri="{9D8B030D-6E8A-4147-A177-3AD203B41FA5}">
                      <a16:colId xmlns:a16="http://schemas.microsoft.com/office/drawing/2014/main" xmlns="" val="20000"/>
                    </a:ext>
                  </a:extLst>
                </a:gridCol>
                <a:gridCol w="314401">
                  <a:extLst>
                    <a:ext uri="{9D8B030D-6E8A-4147-A177-3AD203B41FA5}">
                      <a16:colId xmlns:a16="http://schemas.microsoft.com/office/drawing/2014/main" xmlns="" val="20001"/>
                    </a:ext>
                  </a:extLst>
                </a:gridCol>
                <a:gridCol w="736258">
                  <a:extLst>
                    <a:ext uri="{9D8B030D-6E8A-4147-A177-3AD203B41FA5}">
                      <a16:colId xmlns:a16="http://schemas.microsoft.com/office/drawing/2014/main" xmlns="" val="20002"/>
                    </a:ext>
                  </a:extLst>
                </a:gridCol>
                <a:gridCol w="120044">
                  <a:extLst>
                    <a:ext uri="{9D8B030D-6E8A-4147-A177-3AD203B41FA5}">
                      <a16:colId xmlns:a16="http://schemas.microsoft.com/office/drawing/2014/main" xmlns="" val="20003"/>
                    </a:ext>
                  </a:extLst>
                </a:gridCol>
              </a:tblGrid>
              <a:tr h="82249">
                <a:tc>
                  <a:txBody>
                    <a:bodyPr/>
                    <a:lstStyle/>
                    <a:p>
                      <a:r>
                        <a:rPr lang="en-US" sz="600" b="0" dirty="0" smtClean="0"/>
                        <a:t>App</a:t>
                      </a:r>
                      <a:endParaRPr lang="en-US" sz="600" b="0" dirty="0"/>
                    </a:p>
                  </a:txBody>
                  <a:tcPr marL="45720" marR="0" marT="0" marB="0">
                    <a:lnR w="12700" cap="flat" cmpd="sng" algn="ctr">
                      <a:solidFill>
                        <a:schemeClr val="bg1"/>
                      </a:solidFill>
                      <a:prstDash val="solid"/>
                      <a:round/>
                      <a:headEnd type="none" w="med" len="med"/>
                      <a:tailEnd type="none" w="med" len="med"/>
                    </a:lnR>
                  </a:tcPr>
                </a:tc>
                <a:tc>
                  <a:txBody>
                    <a:bodyPr/>
                    <a:lstStyle/>
                    <a:p>
                      <a:r>
                        <a:rPr lang="en-US" sz="600" b="0" dirty="0" smtClean="0"/>
                        <a:t>BW</a:t>
                      </a:r>
                      <a:endParaRPr lang="en-US" sz="600" b="0" dirty="0"/>
                    </a:p>
                  </a:txBody>
                  <a:tcPr marL="4572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en-US" sz="600" b="0" dirty="0" smtClean="0"/>
                        <a:t>Transaction </a:t>
                      </a:r>
                      <a:r>
                        <a:rPr lang="en-US" sz="600" b="0" baseline="0" dirty="0" smtClean="0"/>
                        <a:t>Time</a:t>
                      </a:r>
                      <a:endParaRPr lang="en-US" sz="600" b="0" dirty="0"/>
                    </a:p>
                  </a:txBody>
                  <a:tcPr marL="4572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en-US" sz="600" b="0" dirty="0" smtClean="0"/>
                        <a:t>…</a:t>
                      </a:r>
                      <a:endParaRPr lang="en-US" sz="600" b="0" dirty="0"/>
                    </a:p>
                  </a:txBody>
                  <a:tcPr marL="45720" marR="0" marT="0"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0"/>
                  </a:ext>
                </a:extLst>
              </a:tr>
              <a:tr h="60614">
                <a:tc>
                  <a:txBody>
                    <a:bodyPr/>
                    <a:lstStyle/>
                    <a:p>
                      <a:r>
                        <a:rPr lang="en-US" sz="600" b="0" dirty="0" smtClean="0"/>
                        <a:t>WebEx</a:t>
                      </a:r>
                      <a:endParaRPr lang="en-US" sz="600" b="0" dirty="0"/>
                    </a:p>
                  </a:txBody>
                  <a:tcPr marL="45720" marR="0" marT="0" marB="0">
                    <a:lnR w="12700" cap="flat" cmpd="sng" algn="ctr">
                      <a:solidFill>
                        <a:schemeClr val="tx1"/>
                      </a:solidFill>
                      <a:prstDash val="solid"/>
                      <a:round/>
                      <a:headEnd type="none" w="med" len="med"/>
                      <a:tailEnd type="none" w="med" len="med"/>
                    </a:lnR>
                  </a:tcPr>
                </a:tc>
                <a:tc>
                  <a:txBody>
                    <a:bodyPr/>
                    <a:lstStyle/>
                    <a:p>
                      <a:r>
                        <a:rPr lang="en-US" sz="600" b="0" dirty="0" smtClean="0"/>
                        <a:t>3 Mb</a:t>
                      </a:r>
                      <a:endParaRPr lang="en-US" sz="600" b="0" dirty="0"/>
                    </a:p>
                  </a:txBody>
                  <a:tcPr marL="4572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600" b="0" dirty="0" smtClean="0"/>
                        <a:t>150 ms</a:t>
                      </a:r>
                      <a:endParaRPr lang="en-US" sz="600" b="0" dirty="0"/>
                    </a:p>
                  </a:txBody>
                  <a:tcPr marL="4572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600" b="0" dirty="0" smtClean="0"/>
                        <a:t>…</a:t>
                      </a:r>
                      <a:endParaRPr lang="en-US" sz="600" b="0" dirty="0"/>
                    </a:p>
                  </a:txBody>
                  <a:tcPr marL="4572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1"/>
                  </a:ext>
                </a:extLst>
              </a:tr>
              <a:tr h="60614">
                <a:tc>
                  <a:txBody>
                    <a:bodyPr/>
                    <a:lstStyle/>
                    <a:p>
                      <a:r>
                        <a:rPr lang="en-US" sz="600" b="0" dirty="0" smtClean="0"/>
                        <a:t>Citrix</a:t>
                      </a:r>
                      <a:endParaRPr lang="en-US" sz="600" b="0" dirty="0"/>
                    </a:p>
                  </a:txBody>
                  <a:tcPr marL="45720" marR="0" marT="0" marB="0">
                    <a:lnR w="12700" cap="flat" cmpd="sng" algn="ctr">
                      <a:solidFill>
                        <a:schemeClr val="tx1"/>
                      </a:solidFill>
                      <a:prstDash val="solid"/>
                      <a:round/>
                      <a:headEnd type="none" w="med" len="med"/>
                      <a:tailEnd type="none" w="med" len="med"/>
                    </a:lnR>
                  </a:tcPr>
                </a:tc>
                <a:tc>
                  <a:txBody>
                    <a:bodyPr/>
                    <a:lstStyle/>
                    <a:p>
                      <a:r>
                        <a:rPr lang="en-US" sz="600" b="0" dirty="0" smtClean="0"/>
                        <a:t>10 Mb</a:t>
                      </a:r>
                      <a:endParaRPr lang="en-US" sz="600" b="0" dirty="0"/>
                    </a:p>
                  </a:txBody>
                  <a:tcPr marL="4572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600" b="0" dirty="0" smtClean="0"/>
                        <a:t>500 ms</a:t>
                      </a:r>
                      <a:endParaRPr lang="en-US" sz="600" b="0" dirty="0"/>
                    </a:p>
                  </a:txBody>
                  <a:tcPr marL="4572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600" b="0" dirty="0" smtClean="0"/>
                        <a:t>…</a:t>
                      </a:r>
                      <a:endParaRPr lang="en-US" sz="600" b="0" dirty="0"/>
                    </a:p>
                  </a:txBody>
                  <a:tcPr marL="4572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2"/>
                  </a:ext>
                </a:extLst>
              </a:tr>
            </a:tbl>
          </a:graphicData>
        </a:graphic>
      </p:graphicFrame>
      <p:cxnSp>
        <p:nvCxnSpPr>
          <p:cNvPr id="186" name="Straight Connector 1306"/>
          <p:cNvCxnSpPr>
            <a:endCxn id="292" idx="1"/>
          </p:cNvCxnSpPr>
          <p:nvPr/>
        </p:nvCxnSpPr>
        <p:spPr>
          <a:xfrm flipH="1">
            <a:off x="945027" y="1822250"/>
            <a:ext cx="278680" cy="596112"/>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7" name="Straight Connector 1307"/>
          <p:cNvCxnSpPr>
            <a:endCxn id="292" idx="3"/>
          </p:cNvCxnSpPr>
          <p:nvPr/>
        </p:nvCxnSpPr>
        <p:spPr>
          <a:xfrm>
            <a:off x="1542860" y="1768856"/>
            <a:ext cx="274917" cy="64950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88" name="Rectangle 378"/>
          <p:cNvSpPr/>
          <p:nvPr/>
        </p:nvSpPr>
        <p:spPr>
          <a:xfrm>
            <a:off x="447710" y="3579188"/>
            <a:ext cx="1639120" cy="94429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oAutofit/>
          </a:bodyPr>
          <a:lstStyle/>
          <a:p>
            <a:pPr algn="ctr"/>
            <a:r>
              <a:rPr lang="en-US" sz="1100" dirty="0">
                <a:solidFill>
                  <a:schemeClr val="tx1"/>
                </a:solidFill>
                <a:cs typeface="メイリオ" panose="020B0604030504040204" pitchFamily="50" charset="-128"/>
              </a:rPr>
              <a:t>DPI </a:t>
            </a:r>
            <a:r>
              <a:rPr lang="ja-JP" altLang="en-US" sz="1100" dirty="0">
                <a:solidFill>
                  <a:schemeClr val="tx1"/>
                </a:solidFill>
                <a:cs typeface="メイリオ" panose="020B0604030504040204" pitchFamily="50" charset="-128"/>
              </a:rPr>
              <a:t>エンジン</a:t>
            </a:r>
            <a:r>
              <a:rPr lang="en-US" sz="1100" dirty="0" smtClean="0">
                <a:solidFill>
                  <a:schemeClr val="tx1"/>
                </a:solidFill>
                <a:cs typeface="メイリオ" panose="020B0604030504040204" pitchFamily="50" charset="-128"/>
              </a:rPr>
              <a:t>(NBAR2</a:t>
            </a:r>
            <a:r>
              <a:rPr lang="en-US" sz="1100" dirty="0">
                <a:solidFill>
                  <a:schemeClr val="tx1"/>
                </a:solidFill>
                <a:cs typeface="メイリオ" panose="020B0604030504040204" pitchFamily="50" charset="-128"/>
              </a:rPr>
              <a:t>) </a:t>
            </a:r>
            <a:endParaRPr lang="en-US" sz="1100" dirty="0" smtClean="0">
              <a:solidFill>
                <a:schemeClr val="tx1"/>
              </a:solidFill>
              <a:cs typeface="メイリオ" panose="020B0604030504040204" pitchFamily="50" charset="-128"/>
            </a:endParaRPr>
          </a:p>
          <a:p>
            <a:pPr algn="ctr"/>
            <a:r>
              <a:rPr lang="ja-JP" altLang="en-US" sz="1100">
                <a:solidFill>
                  <a:schemeClr val="tx1"/>
                </a:solidFill>
                <a:cs typeface="メイリオ" panose="020B0604030504040204" pitchFamily="50" charset="-128"/>
              </a:rPr>
              <a:t>は、</a:t>
            </a:r>
            <a:r>
              <a:rPr lang="en-US" altLang="ja-JP" sz="1100" smtClean="0">
                <a:solidFill>
                  <a:schemeClr val="tx1"/>
                </a:solidFill>
                <a:cs typeface="メイリオ" panose="020B0604030504040204" pitchFamily="50" charset="-128"/>
              </a:rPr>
              <a:t>L7</a:t>
            </a:r>
            <a:r>
              <a:rPr lang="ja-JP" altLang="en-US" sz="1100" dirty="0" smtClean="0">
                <a:solidFill>
                  <a:schemeClr val="tx1"/>
                </a:solidFill>
                <a:cs typeface="メイリオ" panose="020B0604030504040204" pitchFamily="50" charset="-128"/>
              </a:rPr>
              <a:t>シグニチャを用いて</a:t>
            </a:r>
            <a:endParaRPr lang="en-US" altLang="ja-JP" sz="1100" dirty="0" smtClean="0">
              <a:solidFill>
                <a:schemeClr val="tx1"/>
              </a:solidFill>
              <a:cs typeface="メイリオ" panose="020B0604030504040204" pitchFamily="50" charset="-128"/>
            </a:endParaRPr>
          </a:p>
          <a:p>
            <a:pPr algn="ctr"/>
            <a:r>
              <a:rPr lang="ja-JP" altLang="en-US" sz="1100" smtClean="0">
                <a:solidFill>
                  <a:schemeClr val="tx1"/>
                </a:solidFill>
                <a:cs typeface="メイリオ" panose="020B0604030504040204" pitchFamily="50" charset="-128"/>
              </a:rPr>
              <a:t>アプリケーション</a:t>
            </a:r>
            <a:r>
              <a:rPr lang="en-US" altLang="ja-JP" sz="1100" smtClean="0">
                <a:solidFill>
                  <a:schemeClr val="tx1"/>
                </a:solidFill>
                <a:cs typeface="メイリオ" panose="020B0604030504040204" pitchFamily="50" charset="-128"/>
              </a:rPr>
              <a:t>(L7)</a:t>
            </a:r>
            <a:r>
              <a:rPr lang="ja-JP" altLang="en-US" sz="1100" smtClean="0">
                <a:solidFill>
                  <a:schemeClr val="tx1"/>
                </a:solidFill>
                <a:cs typeface="メイリオ" panose="020B0604030504040204" pitchFamily="50" charset="-128"/>
              </a:rPr>
              <a:t>まで特定</a:t>
            </a:r>
            <a:endParaRPr lang="en-US" sz="1100" dirty="0">
              <a:solidFill>
                <a:schemeClr val="tx1"/>
              </a:solidFill>
              <a:cs typeface="メイリオ" panose="020B0604030504040204" pitchFamily="50" charset="-128"/>
            </a:endParaRPr>
          </a:p>
        </p:txBody>
      </p:sp>
      <p:sp>
        <p:nvSpPr>
          <p:cNvPr id="198" name="Chevron 1797"/>
          <p:cNvSpPr/>
          <p:nvPr/>
        </p:nvSpPr>
        <p:spPr>
          <a:xfrm>
            <a:off x="295149" y="3047266"/>
            <a:ext cx="1961398" cy="520048"/>
          </a:xfrm>
          <a:prstGeom prst="chevron">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cs typeface="メイリオ" panose="020B0604030504040204" pitchFamily="50" charset="-128"/>
              </a:rPr>
              <a:t>ディープ パケット</a:t>
            </a:r>
          </a:p>
          <a:p>
            <a:pPr algn="ctr"/>
            <a:r>
              <a:rPr lang="ja-JP" altLang="en-US" sz="1400" dirty="0">
                <a:solidFill>
                  <a:schemeClr val="bg1"/>
                </a:solidFill>
                <a:cs typeface="メイリオ" panose="020B0604030504040204" pitchFamily="50" charset="-128"/>
              </a:rPr>
              <a:t>インスペクション</a:t>
            </a:r>
          </a:p>
        </p:txBody>
      </p:sp>
      <p:sp>
        <p:nvSpPr>
          <p:cNvPr id="281" name="Rectangle 319"/>
          <p:cNvSpPr/>
          <p:nvPr/>
        </p:nvSpPr>
        <p:spPr>
          <a:xfrm>
            <a:off x="3780871" y="3579188"/>
            <a:ext cx="1639120" cy="94429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oAutofit/>
          </a:bodyPr>
          <a:lstStyle/>
          <a:p>
            <a:pPr algn="ctr"/>
            <a:r>
              <a:rPr lang="en-US" sz="1100" dirty="0" smtClean="0">
                <a:solidFill>
                  <a:schemeClr val="tx1"/>
                </a:solidFill>
                <a:cs typeface="メイリオ" panose="020B0604030504040204" pitchFamily="50" charset="-128"/>
              </a:rPr>
              <a:t>AP</a:t>
            </a:r>
            <a:r>
              <a:rPr lang="ja-JP" altLang="en-US" sz="1100" smtClean="0">
                <a:solidFill>
                  <a:schemeClr val="tx1"/>
                </a:solidFill>
                <a:cs typeface="メイリオ" panose="020B0604030504040204" pitchFamily="50" charset="-128"/>
              </a:rPr>
              <a:t>はアプリ情報</a:t>
            </a:r>
            <a:r>
              <a:rPr lang="ja-JP" altLang="en-US" sz="1100" dirty="0" smtClean="0">
                <a:solidFill>
                  <a:schemeClr val="tx1"/>
                </a:solidFill>
                <a:cs typeface="メイリオ" panose="020B0604030504040204" pitchFamily="50" charset="-128"/>
              </a:rPr>
              <a:t>を収集し、コントローラ</a:t>
            </a:r>
            <a:r>
              <a:rPr lang="ja-JP" altLang="en-US" sz="1100" smtClean="0">
                <a:solidFill>
                  <a:schemeClr val="tx1"/>
                </a:solidFill>
                <a:cs typeface="メイリオ" panose="020B0604030504040204" pitchFamily="50" charset="-128"/>
              </a:rPr>
              <a:t>やスイッチへ</a:t>
            </a:r>
            <a:r>
              <a:rPr lang="en-US" altLang="ja-JP" sz="1100" smtClean="0">
                <a:solidFill>
                  <a:schemeClr val="tx1"/>
                </a:solidFill>
                <a:cs typeface="メイリオ" panose="020B0604030504040204" pitchFamily="50" charset="-128"/>
              </a:rPr>
              <a:t>90</a:t>
            </a:r>
            <a:r>
              <a:rPr lang="ja-JP" altLang="en-US" sz="1100" dirty="0" smtClean="0">
                <a:solidFill>
                  <a:schemeClr val="tx1"/>
                </a:solidFill>
                <a:cs typeface="メイリオ" panose="020B0604030504040204" pitchFamily="50" charset="-128"/>
              </a:rPr>
              <a:t>秒毎に送信</a:t>
            </a:r>
            <a:endParaRPr lang="en-US" sz="1100" dirty="0">
              <a:solidFill>
                <a:schemeClr val="tx1"/>
              </a:solidFill>
              <a:cs typeface="メイリオ" panose="020B0604030504040204" pitchFamily="50" charset="-128"/>
            </a:endParaRPr>
          </a:p>
        </p:txBody>
      </p:sp>
      <p:sp>
        <p:nvSpPr>
          <p:cNvPr id="282" name="Down Arrow 320"/>
          <p:cNvSpPr/>
          <p:nvPr/>
        </p:nvSpPr>
        <p:spPr>
          <a:xfrm rot="10800000" flipH="1">
            <a:off x="4444814" y="2162555"/>
            <a:ext cx="301863" cy="303634"/>
          </a:xfrm>
          <a:prstGeom prst="downArrow">
            <a:avLst/>
          </a:prstGeom>
          <a:solidFill>
            <a:schemeClr val="tx1"/>
          </a:solidFill>
          <a:ln w="127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68589" tIns="34295" rIns="68589" bIns="34295" rtlCol="0" anchor="ctr"/>
          <a:lstStyle/>
          <a:p>
            <a:pPr algn="r"/>
            <a:endParaRPr 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3" name="TextBox 321"/>
          <p:cNvSpPr txBox="1"/>
          <p:nvPr/>
        </p:nvSpPr>
        <p:spPr>
          <a:xfrm>
            <a:off x="4159538" y="1372494"/>
            <a:ext cx="901943" cy="238537"/>
          </a:xfrm>
          <a:prstGeom prst="rect">
            <a:avLst/>
          </a:prstGeom>
          <a:noFill/>
        </p:spPr>
        <p:txBody>
          <a:bodyPr wrap="square" lIns="68589" tIns="34295" rIns="68589" bIns="34295" rtlCol="0">
            <a:spAutoFit/>
          </a:bodyPr>
          <a:lstStyle/>
          <a:p>
            <a:r>
              <a:rPr lang="en-US" sz="1100" err="1" smtClean="0">
                <a:latin typeface="+mn-lt"/>
                <a:ea typeface="+mn-ea"/>
                <a:cs typeface="メイリオ" panose="020B0604030504040204" pitchFamily="50" charset="-128"/>
              </a:rPr>
              <a:t>AireOS</a:t>
            </a:r>
            <a:r>
              <a:rPr lang="en-US" sz="1100" smtClean="0">
                <a:latin typeface="+mn-lt"/>
                <a:ea typeface="+mn-ea"/>
                <a:cs typeface="メイリオ" panose="020B0604030504040204" pitchFamily="50" charset="-128"/>
              </a:rPr>
              <a:t> </a:t>
            </a:r>
            <a:r>
              <a:rPr lang="en-US" altLang="ja-JP" sz="1100" smtClean="0">
                <a:latin typeface="+mn-lt"/>
                <a:ea typeface="+mn-ea"/>
                <a:cs typeface="メイリオ" panose="020B0604030504040204" pitchFamily="50" charset="-128"/>
              </a:rPr>
              <a:t>8.2</a:t>
            </a:r>
            <a:endParaRPr lang="en-US" sz="1100" dirty="0">
              <a:latin typeface="+mn-lt"/>
              <a:ea typeface="+mn-ea"/>
              <a:cs typeface="メイリオ" panose="020B0604030504040204" pitchFamily="50" charset="-128"/>
            </a:endParaRPr>
          </a:p>
        </p:txBody>
      </p:sp>
      <p:sp>
        <p:nvSpPr>
          <p:cNvPr id="284" name="TextBox 322"/>
          <p:cNvSpPr txBox="1"/>
          <p:nvPr/>
        </p:nvSpPr>
        <p:spPr>
          <a:xfrm>
            <a:off x="7532807" y="1372494"/>
            <a:ext cx="899249" cy="238537"/>
          </a:xfrm>
          <a:prstGeom prst="rect">
            <a:avLst/>
          </a:prstGeom>
          <a:noFill/>
        </p:spPr>
        <p:txBody>
          <a:bodyPr wrap="square" lIns="68589" tIns="34295" rIns="68589" bIns="34295" rtlCol="0">
            <a:spAutoFit/>
          </a:bodyPr>
          <a:lstStyle/>
          <a:p>
            <a:r>
              <a:rPr lang="en-US" sz="1100" dirty="0" err="1" smtClean="0">
                <a:latin typeface="+mn-lt"/>
                <a:ea typeface="+mn-ea"/>
                <a:cs typeface="メイリオ" panose="020B0604030504040204" pitchFamily="50" charset="-128"/>
              </a:rPr>
              <a:t>AireOS</a:t>
            </a:r>
            <a:r>
              <a:rPr lang="en-US" sz="1100" dirty="0" smtClean="0">
                <a:latin typeface="+mn-lt"/>
                <a:ea typeface="+mn-ea"/>
                <a:cs typeface="メイリオ" panose="020B0604030504040204" pitchFamily="50" charset="-128"/>
              </a:rPr>
              <a:t> 8.1</a:t>
            </a:r>
            <a:endParaRPr lang="en-US" sz="1100" dirty="0">
              <a:latin typeface="+mn-lt"/>
              <a:ea typeface="+mn-ea"/>
              <a:cs typeface="メイリオ" panose="020B0604030504040204" pitchFamily="50" charset="-128"/>
            </a:endParaRPr>
          </a:p>
        </p:txBody>
      </p:sp>
      <p:grpSp>
        <p:nvGrpSpPr>
          <p:cNvPr id="297" name="グループ化 296"/>
          <p:cNvGrpSpPr>
            <a:grpSpLocks noChangeAspect="1"/>
          </p:cNvGrpSpPr>
          <p:nvPr/>
        </p:nvGrpSpPr>
        <p:grpSpPr>
          <a:xfrm>
            <a:off x="4360424" y="1635738"/>
            <a:ext cx="470643" cy="470643"/>
            <a:chOff x="1415441" y="601249"/>
            <a:chExt cx="1584000" cy="1584000"/>
          </a:xfrm>
        </p:grpSpPr>
        <p:sp>
          <p:nvSpPr>
            <p:cNvPr id="298" name="正方形/長方形 297"/>
            <p:cNvSpPr/>
            <p:nvPr/>
          </p:nvSpPr>
          <p:spPr>
            <a:xfrm>
              <a:off x="1415441" y="601249"/>
              <a:ext cx="1584000" cy="1584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99" name="フリーフォーム 298"/>
            <p:cNvSpPr>
              <a:spLocks noChangeAspect="1"/>
            </p:cNvSpPr>
            <p:nvPr/>
          </p:nvSpPr>
          <p:spPr>
            <a:xfrm>
              <a:off x="1487194" y="673248"/>
              <a:ext cx="1440493" cy="1440000"/>
            </a:xfrm>
            <a:custGeom>
              <a:avLst/>
              <a:gdLst>
                <a:gd name="connsiteX0" fmla="*/ 1101774 w 1440493"/>
                <a:gd name="connsiteY0" fmla="*/ 1174886 h 1440000"/>
                <a:gd name="connsiteX1" fmla="*/ 1152530 w 1440493"/>
                <a:gd name="connsiteY1" fmla="*/ 1225642 h 1440000"/>
                <a:gd name="connsiteX2" fmla="*/ 1152874 w 1440493"/>
                <a:gd name="connsiteY2" fmla="*/ 1225642 h 1440000"/>
                <a:gd name="connsiteX3" fmla="*/ 1160851 w 1440493"/>
                <a:gd name="connsiteY3" fmla="*/ 1265155 h 1440000"/>
                <a:gd name="connsiteX4" fmla="*/ 1162643 w 1440493"/>
                <a:gd name="connsiteY4" fmla="*/ 1267812 h 1440000"/>
                <a:gd name="connsiteX5" fmla="*/ 1153896 w 1440493"/>
                <a:gd name="connsiteY5" fmla="*/ 1280137 h 1440000"/>
                <a:gd name="connsiteX6" fmla="*/ 1100655 w 1440493"/>
                <a:gd name="connsiteY6" fmla="*/ 1301042 h 1440000"/>
                <a:gd name="connsiteX7" fmla="*/ 1048058 w 1440493"/>
                <a:gd name="connsiteY7" fmla="*/ 1278567 h 1440000"/>
                <a:gd name="connsiteX8" fmla="*/ 1040901 w 1440493"/>
                <a:gd name="connsiteY8" fmla="*/ 1267819 h 1440000"/>
                <a:gd name="connsiteX9" fmla="*/ 1042697 w 1440493"/>
                <a:gd name="connsiteY9" fmla="*/ 1265155 h 1440000"/>
                <a:gd name="connsiteX10" fmla="*/ 1050674 w 1440493"/>
                <a:gd name="connsiteY10" fmla="*/ 1225642 h 1440000"/>
                <a:gd name="connsiteX11" fmla="*/ 1051018 w 1440493"/>
                <a:gd name="connsiteY11" fmla="*/ 1225642 h 1440000"/>
                <a:gd name="connsiteX12" fmla="*/ 1101774 w 1440493"/>
                <a:gd name="connsiteY12" fmla="*/ 1174886 h 1440000"/>
                <a:gd name="connsiteX13" fmla="*/ 796552 w 1440493"/>
                <a:gd name="connsiteY13" fmla="*/ 1174886 h 1440000"/>
                <a:gd name="connsiteX14" fmla="*/ 847308 w 1440493"/>
                <a:gd name="connsiteY14" fmla="*/ 1225642 h 1440000"/>
                <a:gd name="connsiteX15" fmla="*/ 847652 w 1440493"/>
                <a:gd name="connsiteY15" fmla="*/ 1225642 h 1440000"/>
                <a:gd name="connsiteX16" fmla="*/ 855629 w 1440493"/>
                <a:gd name="connsiteY16" fmla="*/ 1265155 h 1440000"/>
                <a:gd name="connsiteX17" fmla="*/ 857421 w 1440493"/>
                <a:gd name="connsiteY17" fmla="*/ 1267812 h 1440000"/>
                <a:gd name="connsiteX18" fmla="*/ 848674 w 1440493"/>
                <a:gd name="connsiteY18" fmla="*/ 1280137 h 1440000"/>
                <a:gd name="connsiteX19" fmla="*/ 795433 w 1440493"/>
                <a:gd name="connsiteY19" fmla="*/ 1301042 h 1440000"/>
                <a:gd name="connsiteX20" fmla="*/ 742836 w 1440493"/>
                <a:gd name="connsiteY20" fmla="*/ 1278567 h 1440000"/>
                <a:gd name="connsiteX21" fmla="*/ 735678 w 1440493"/>
                <a:gd name="connsiteY21" fmla="*/ 1267818 h 1440000"/>
                <a:gd name="connsiteX22" fmla="*/ 737474 w 1440493"/>
                <a:gd name="connsiteY22" fmla="*/ 1265155 h 1440000"/>
                <a:gd name="connsiteX23" fmla="*/ 745451 w 1440493"/>
                <a:gd name="connsiteY23" fmla="*/ 1225642 h 1440000"/>
                <a:gd name="connsiteX24" fmla="*/ 745796 w 1440493"/>
                <a:gd name="connsiteY24" fmla="*/ 1225642 h 1440000"/>
                <a:gd name="connsiteX25" fmla="*/ 796552 w 1440493"/>
                <a:gd name="connsiteY25" fmla="*/ 1174886 h 1440000"/>
                <a:gd name="connsiteX26" fmla="*/ 491329 w 1440493"/>
                <a:gd name="connsiteY26" fmla="*/ 1174886 h 1440000"/>
                <a:gd name="connsiteX27" fmla="*/ 542085 w 1440493"/>
                <a:gd name="connsiteY27" fmla="*/ 1225642 h 1440000"/>
                <a:gd name="connsiteX28" fmla="*/ 542429 w 1440493"/>
                <a:gd name="connsiteY28" fmla="*/ 1225642 h 1440000"/>
                <a:gd name="connsiteX29" fmla="*/ 550406 w 1440493"/>
                <a:gd name="connsiteY29" fmla="*/ 1265155 h 1440000"/>
                <a:gd name="connsiteX30" fmla="*/ 552198 w 1440493"/>
                <a:gd name="connsiteY30" fmla="*/ 1267812 h 1440000"/>
                <a:gd name="connsiteX31" fmla="*/ 543451 w 1440493"/>
                <a:gd name="connsiteY31" fmla="*/ 1280137 h 1440000"/>
                <a:gd name="connsiteX32" fmla="*/ 490210 w 1440493"/>
                <a:gd name="connsiteY32" fmla="*/ 1301042 h 1440000"/>
                <a:gd name="connsiteX33" fmla="*/ 437613 w 1440493"/>
                <a:gd name="connsiteY33" fmla="*/ 1278567 h 1440000"/>
                <a:gd name="connsiteX34" fmla="*/ 430456 w 1440493"/>
                <a:gd name="connsiteY34" fmla="*/ 1267819 h 1440000"/>
                <a:gd name="connsiteX35" fmla="*/ 432252 w 1440493"/>
                <a:gd name="connsiteY35" fmla="*/ 1265155 h 1440000"/>
                <a:gd name="connsiteX36" fmla="*/ 440229 w 1440493"/>
                <a:gd name="connsiteY36" fmla="*/ 1225642 h 1440000"/>
                <a:gd name="connsiteX37" fmla="*/ 440573 w 1440493"/>
                <a:gd name="connsiteY37" fmla="*/ 1225642 h 1440000"/>
                <a:gd name="connsiteX38" fmla="*/ 491329 w 1440493"/>
                <a:gd name="connsiteY38" fmla="*/ 1174886 h 1440000"/>
                <a:gd name="connsiteX39" fmla="*/ 186107 w 1440493"/>
                <a:gd name="connsiteY39" fmla="*/ 1174886 h 1440000"/>
                <a:gd name="connsiteX40" fmla="*/ 236863 w 1440493"/>
                <a:gd name="connsiteY40" fmla="*/ 1225642 h 1440000"/>
                <a:gd name="connsiteX41" fmla="*/ 237207 w 1440493"/>
                <a:gd name="connsiteY41" fmla="*/ 1225642 h 1440000"/>
                <a:gd name="connsiteX42" fmla="*/ 245184 w 1440493"/>
                <a:gd name="connsiteY42" fmla="*/ 1265155 h 1440000"/>
                <a:gd name="connsiteX43" fmla="*/ 246976 w 1440493"/>
                <a:gd name="connsiteY43" fmla="*/ 1267812 h 1440000"/>
                <a:gd name="connsiteX44" fmla="*/ 238229 w 1440493"/>
                <a:gd name="connsiteY44" fmla="*/ 1280137 h 1440000"/>
                <a:gd name="connsiteX45" fmla="*/ 184988 w 1440493"/>
                <a:gd name="connsiteY45" fmla="*/ 1301042 h 1440000"/>
                <a:gd name="connsiteX46" fmla="*/ 110699 w 1440493"/>
                <a:gd name="connsiteY46" fmla="*/ 1225642 h 1440000"/>
                <a:gd name="connsiteX47" fmla="*/ 135351 w 1440493"/>
                <a:gd name="connsiteY47" fmla="*/ 1225642 h 1440000"/>
                <a:gd name="connsiteX48" fmla="*/ 186107 w 1440493"/>
                <a:gd name="connsiteY48" fmla="*/ 1174886 h 1440000"/>
                <a:gd name="connsiteX49" fmla="*/ 948044 w 1440493"/>
                <a:gd name="connsiteY49" fmla="*/ 1150242 h 1440000"/>
                <a:gd name="connsiteX50" fmla="*/ 1001285 w 1440493"/>
                <a:gd name="connsiteY50" fmla="*/ 1171147 h 1440000"/>
                <a:gd name="connsiteX51" fmla="*/ 1010032 w 1440493"/>
                <a:gd name="connsiteY51" fmla="*/ 1183472 h 1440000"/>
                <a:gd name="connsiteX52" fmla="*/ 1008240 w 1440493"/>
                <a:gd name="connsiteY52" fmla="*/ 1186129 h 1440000"/>
                <a:gd name="connsiteX53" fmla="*/ 1000263 w 1440493"/>
                <a:gd name="connsiteY53" fmla="*/ 1225642 h 1440000"/>
                <a:gd name="connsiteX54" fmla="*/ 999919 w 1440493"/>
                <a:gd name="connsiteY54" fmla="*/ 1225642 h 1440000"/>
                <a:gd name="connsiteX55" fmla="*/ 949163 w 1440493"/>
                <a:gd name="connsiteY55" fmla="*/ 1276398 h 1440000"/>
                <a:gd name="connsiteX56" fmla="*/ 898407 w 1440493"/>
                <a:gd name="connsiteY56" fmla="*/ 1225642 h 1440000"/>
                <a:gd name="connsiteX57" fmla="*/ 898063 w 1440493"/>
                <a:gd name="connsiteY57" fmla="*/ 1225642 h 1440000"/>
                <a:gd name="connsiteX58" fmla="*/ 890086 w 1440493"/>
                <a:gd name="connsiteY58" fmla="*/ 1186129 h 1440000"/>
                <a:gd name="connsiteX59" fmla="*/ 888290 w 1440493"/>
                <a:gd name="connsiteY59" fmla="*/ 1183465 h 1440000"/>
                <a:gd name="connsiteX60" fmla="*/ 895447 w 1440493"/>
                <a:gd name="connsiteY60" fmla="*/ 1172718 h 1440000"/>
                <a:gd name="connsiteX61" fmla="*/ 948044 w 1440493"/>
                <a:gd name="connsiteY61" fmla="*/ 1150242 h 1440000"/>
                <a:gd name="connsiteX62" fmla="*/ 642821 w 1440493"/>
                <a:gd name="connsiteY62" fmla="*/ 1150242 h 1440000"/>
                <a:gd name="connsiteX63" fmla="*/ 696062 w 1440493"/>
                <a:gd name="connsiteY63" fmla="*/ 1171147 h 1440000"/>
                <a:gd name="connsiteX64" fmla="*/ 704809 w 1440493"/>
                <a:gd name="connsiteY64" fmla="*/ 1183473 h 1440000"/>
                <a:gd name="connsiteX65" fmla="*/ 703018 w 1440493"/>
                <a:gd name="connsiteY65" fmla="*/ 1186129 h 1440000"/>
                <a:gd name="connsiteX66" fmla="*/ 695041 w 1440493"/>
                <a:gd name="connsiteY66" fmla="*/ 1225642 h 1440000"/>
                <a:gd name="connsiteX67" fmla="*/ 694696 w 1440493"/>
                <a:gd name="connsiteY67" fmla="*/ 1225642 h 1440000"/>
                <a:gd name="connsiteX68" fmla="*/ 643940 w 1440493"/>
                <a:gd name="connsiteY68" fmla="*/ 1276398 h 1440000"/>
                <a:gd name="connsiteX69" fmla="*/ 593184 w 1440493"/>
                <a:gd name="connsiteY69" fmla="*/ 1225642 h 1440000"/>
                <a:gd name="connsiteX70" fmla="*/ 592840 w 1440493"/>
                <a:gd name="connsiteY70" fmla="*/ 1225642 h 1440000"/>
                <a:gd name="connsiteX71" fmla="*/ 584863 w 1440493"/>
                <a:gd name="connsiteY71" fmla="*/ 1186129 h 1440000"/>
                <a:gd name="connsiteX72" fmla="*/ 583067 w 1440493"/>
                <a:gd name="connsiteY72" fmla="*/ 1183465 h 1440000"/>
                <a:gd name="connsiteX73" fmla="*/ 590224 w 1440493"/>
                <a:gd name="connsiteY73" fmla="*/ 1172718 h 1440000"/>
                <a:gd name="connsiteX74" fmla="*/ 642821 w 1440493"/>
                <a:gd name="connsiteY74" fmla="*/ 1150242 h 1440000"/>
                <a:gd name="connsiteX75" fmla="*/ 337599 w 1440493"/>
                <a:gd name="connsiteY75" fmla="*/ 1150242 h 1440000"/>
                <a:gd name="connsiteX76" fmla="*/ 390840 w 1440493"/>
                <a:gd name="connsiteY76" fmla="*/ 1171147 h 1440000"/>
                <a:gd name="connsiteX77" fmla="*/ 399587 w 1440493"/>
                <a:gd name="connsiteY77" fmla="*/ 1183472 h 1440000"/>
                <a:gd name="connsiteX78" fmla="*/ 397795 w 1440493"/>
                <a:gd name="connsiteY78" fmla="*/ 1186129 h 1440000"/>
                <a:gd name="connsiteX79" fmla="*/ 389818 w 1440493"/>
                <a:gd name="connsiteY79" fmla="*/ 1225642 h 1440000"/>
                <a:gd name="connsiteX80" fmla="*/ 389474 w 1440493"/>
                <a:gd name="connsiteY80" fmla="*/ 1225642 h 1440000"/>
                <a:gd name="connsiteX81" fmla="*/ 338718 w 1440493"/>
                <a:gd name="connsiteY81" fmla="*/ 1276398 h 1440000"/>
                <a:gd name="connsiteX82" fmla="*/ 287962 w 1440493"/>
                <a:gd name="connsiteY82" fmla="*/ 1225642 h 1440000"/>
                <a:gd name="connsiteX83" fmla="*/ 287618 w 1440493"/>
                <a:gd name="connsiteY83" fmla="*/ 1225642 h 1440000"/>
                <a:gd name="connsiteX84" fmla="*/ 279641 w 1440493"/>
                <a:gd name="connsiteY84" fmla="*/ 1186129 h 1440000"/>
                <a:gd name="connsiteX85" fmla="*/ 277845 w 1440493"/>
                <a:gd name="connsiteY85" fmla="*/ 1183465 h 1440000"/>
                <a:gd name="connsiteX86" fmla="*/ 285002 w 1440493"/>
                <a:gd name="connsiteY86" fmla="*/ 1172718 h 1440000"/>
                <a:gd name="connsiteX87" fmla="*/ 337599 w 1440493"/>
                <a:gd name="connsiteY87" fmla="*/ 1150242 h 1440000"/>
                <a:gd name="connsiteX88" fmla="*/ 186107 w 1440493"/>
                <a:gd name="connsiteY88" fmla="*/ 1124131 h 1440000"/>
                <a:gd name="connsiteX89" fmla="*/ 84596 w 1440493"/>
                <a:gd name="connsiteY89" fmla="*/ 1225642 h 1440000"/>
                <a:gd name="connsiteX90" fmla="*/ 184600 w 1440493"/>
                <a:gd name="connsiteY90" fmla="*/ 1327142 h 1440000"/>
                <a:gd name="connsiteX91" fmla="*/ 256270 w 1440493"/>
                <a:gd name="connsiteY91" fmla="*/ 1299001 h 1440000"/>
                <a:gd name="connsiteX92" fmla="*/ 262288 w 1440493"/>
                <a:gd name="connsiteY92" fmla="*/ 1290522 h 1440000"/>
                <a:gd name="connsiteX93" fmla="*/ 266939 w 1440493"/>
                <a:gd name="connsiteY93" fmla="*/ 1297421 h 1440000"/>
                <a:gd name="connsiteX94" fmla="*/ 338718 w 1440493"/>
                <a:gd name="connsiteY94" fmla="*/ 1327153 h 1440000"/>
                <a:gd name="connsiteX95" fmla="*/ 410497 w 1440493"/>
                <a:gd name="connsiteY95" fmla="*/ 1297421 h 1440000"/>
                <a:gd name="connsiteX96" fmla="*/ 414964 w 1440493"/>
                <a:gd name="connsiteY96" fmla="*/ 1290797 h 1440000"/>
                <a:gd name="connsiteX97" fmla="*/ 419019 w 1440493"/>
                <a:gd name="connsiteY97" fmla="*/ 1296886 h 1440000"/>
                <a:gd name="connsiteX98" fmla="*/ 489822 w 1440493"/>
                <a:gd name="connsiteY98" fmla="*/ 1327142 h 1440000"/>
                <a:gd name="connsiteX99" fmla="*/ 561492 w 1440493"/>
                <a:gd name="connsiteY99" fmla="*/ 1299001 h 1440000"/>
                <a:gd name="connsiteX100" fmla="*/ 567510 w 1440493"/>
                <a:gd name="connsiteY100" fmla="*/ 1290522 h 1440000"/>
                <a:gd name="connsiteX101" fmla="*/ 572161 w 1440493"/>
                <a:gd name="connsiteY101" fmla="*/ 1297421 h 1440000"/>
                <a:gd name="connsiteX102" fmla="*/ 643940 w 1440493"/>
                <a:gd name="connsiteY102" fmla="*/ 1327153 h 1440000"/>
                <a:gd name="connsiteX103" fmla="*/ 715719 w 1440493"/>
                <a:gd name="connsiteY103" fmla="*/ 1297421 h 1440000"/>
                <a:gd name="connsiteX104" fmla="*/ 720186 w 1440493"/>
                <a:gd name="connsiteY104" fmla="*/ 1290796 h 1440000"/>
                <a:gd name="connsiteX105" fmla="*/ 724242 w 1440493"/>
                <a:gd name="connsiteY105" fmla="*/ 1296886 h 1440000"/>
                <a:gd name="connsiteX106" fmla="*/ 795045 w 1440493"/>
                <a:gd name="connsiteY106" fmla="*/ 1327142 h 1440000"/>
                <a:gd name="connsiteX107" fmla="*/ 866715 w 1440493"/>
                <a:gd name="connsiteY107" fmla="*/ 1299001 h 1440000"/>
                <a:gd name="connsiteX108" fmla="*/ 872733 w 1440493"/>
                <a:gd name="connsiteY108" fmla="*/ 1290522 h 1440000"/>
                <a:gd name="connsiteX109" fmla="*/ 877384 w 1440493"/>
                <a:gd name="connsiteY109" fmla="*/ 1297421 h 1440000"/>
                <a:gd name="connsiteX110" fmla="*/ 949163 w 1440493"/>
                <a:gd name="connsiteY110" fmla="*/ 1327153 h 1440000"/>
                <a:gd name="connsiteX111" fmla="*/ 1020942 w 1440493"/>
                <a:gd name="connsiteY111" fmla="*/ 1297421 h 1440000"/>
                <a:gd name="connsiteX112" fmla="*/ 1025409 w 1440493"/>
                <a:gd name="connsiteY112" fmla="*/ 1290797 h 1440000"/>
                <a:gd name="connsiteX113" fmla="*/ 1029464 w 1440493"/>
                <a:gd name="connsiteY113" fmla="*/ 1296886 h 1440000"/>
                <a:gd name="connsiteX114" fmla="*/ 1100267 w 1440493"/>
                <a:gd name="connsiteY114" fmla="*/ 1327142 h 1440000"/>
                <a:gd name="connsiteX115" fmla="*/ 1171937 w 1440493"/>
                <a:gd name="connsiteY115" fmla="*/ 1299001 h 1440000"/>
                <a:gd name="connsiteX116" fmla="*/ 1177955 w 1440493"/>
                <a:gd name="connsiteY116" fmla="*/ 1290522 h 1440000"/>
                <a:gd name="connsiteX117" fmla="*/ 1182606 w 1440493"/>
                <a:gd name="connsiteY117" fmla="*/ 1297421 h 1440000"/>
                <a:gd name="connsiteX118" fmla="*/ 1254385 w 1440493"/>
                <a:gd name="connsiteY118" fmla="*/ 1327153 h 1440000"/>
                <a:gd name="connsiteX119" fmla="*/ 1355896 w 1440493"/>
                <a:gd name="connsiteY119" fmla="*/ 1225642 h 1440000"/>
                <a:gd name="connsiteX120" fmla="*/ 1305141 w 1440493"/>
                <a:gd name="connsiteY120" fmla="*/ 1225642 h 1440000"/>
                <a:gd name="connsiteX121" fmla="*/ 1254385 w 1440493"/>
                <a:gd name="connsiteY121" fmla="*/ 1276398 h 1440000"/>
                <a:gd name="connsiteX122" fmla="*/ 1203629 w 1440493"/>
                <a:gd name="connsiteY122" fmla="*/ 1225642 h 1440000"/>
                <a:gd name="connsiteX123" fmla="*/ 1203285 w 1440493"/>
                <a:gd name="connsiteY123" fmla="*/ 1225642 h 1440000"/>
                <a:gd name="connsiteX124" fmla="*/ 1195308 w 1440493"/>
                <a:gd name="connsiteY124" fmla="*/ 1186129 h 1440000"/>
                <a:gd name="connsiteX125" fmla="*/ 1193512 w 1440493"/>
                <a:gd name="connsiteY125" fmla="*/ 1183465 h 1440000"/>
                <a:gd name="connsiteX126" fmla="*/ 1200669 w 1440493"/>
                <a:gd name="connsiteY126" fmla="*/ 1172718 h 1440000"/>
                <a:gd name="connsiteX127" fmla="*/ 1253266 w 1440493"/>
                <a:gd name="connsiteY127" fmla="*/ 1150242 h 1440000"/>
                <a:gd name="connsiteX128" fmla="*/ 1329760 w 1440493"/>
                <a:gd name="connsiteY128" fmla="*/ 1223404 h 1440000"/>
                <a:gd name="connsiteX129" fmla="*/ 1355851 w 1440493"/>
                <a:gd name="connsiteY129" fmla="*/ 1222629 h 1440000"/>
                <a:gd name="connsiteX130" fmla="*/ 1252878 w 1440493"/>
                <a:gd name="connsiteY130" fmla="*/ 1124142 h 1440000"/>
                <a:gd name="connsiteX131" fmla="*/ 1182075 w 1440493"/>
                <a:gd name="connsiteY131" fmla="*/ 1154398 h 1440000"/>
                <a:gd name="connsiteX132" fmla="*/ 1178020 w 1440493"/>
                <a:gd name="connsiteY132" fmla="*/ 1160488 h 1440000"/>
                <a:gd name="connsiteX133" fmla="*/ 1173553 w 1440493"/>
                <a:gd name="connsiteY133" fmla="*/ 1153863 h 1440000"/>
                <a:gd name="connsiteX134" fmla="*/ 1101774 w 1440493"/>
                <a:gd name="connsiteY134" fmla="*/ 1124131 h 1440000"/>
                <a:gd name="connsiteX135" fmla="*/ 1029995 w 1440493"/>
                <a:gd name="connsiteY135" fmla="*/ 1153863 h 1440000"/>
                <a:gd name="connsiteX136" fmla="*/ 1025344 w 1440493"/>
                <a:gd name="connsiteY136" fmla="*/ 1160762 h 1440000"/>
                <a:gd name="connsiteX137" fmla="*/ 1019326 w 1440493"/>
                <a:gd name="connsiteY137" fmla="*/ 1152283 h 1440000"/>
                <a:gd name="connsiteX138" fmla="*/ 947656 w 1440493"/>
                <a:gd name="connsiteY138" fmla="*/ 1124142 h 1440000"/>
                <a:gd name="connsiteX139" fmla="*/ 876853 w 1440493"/>
                <a:gd name="connsiteY139" fmla="*/ 1154398 h 1440000"/>
                <a:gd name="connsiteX140" fmla="*/ 872798 w 1440493"/>
                <a:gd name="connsiteY140" fmla="*/ 1160488 h 1440000"/>
                <a:gd name="connsiteX141" fmla="*/ 868331 w 1440493"/>
                <a:gd name="connsiteY141" fmla="*/ 1153863 h 1440000"/>
                <a:gd name="connsiteX142" fmla="*/ 796552 w 1440493"/>
                <a:gd name="connsiteY142" fmla="*/ 1124131 h 1440000"/>
                <a:gd name="connsiteX143" fmla="*/ 724773 w 1440493"/>
                <a:gd name="connsiteY143" fmla="*/ 1153863 h 1440000"/>
                <a:gd name="connsiteX144" fmla="*/ 720121 w 1440493"/>
                <a:gd name="connsiteY144" fmla="*/ 1160763 h 1440000"/>
                <a:gd name="connsiteX145" fmla="*/ 714103 w 1440493"/>
                <a:gd name="connsiteY145" fmla="*/ 1152283 h 1440000"/>
                <a:gd name="connsiteX146" fmla="*/ 642433 w 1440493"/>
                <a:gd name="connsiteY146" fmla="*/ 1124142 h 1440000"/>
                <a:gd name="connsiteX147" fmla="*/ 571630 w 1440493"/>
                <a:gd name="connsiteY147" fmla="*/ 1154398 h 1440000"/>
                <a:gd name="connsiteX148" fmla="*/ 567575 w 1440493"/>
                <a:gd name="connsiteY148" fmla="*/ 1160488 h 1440000"/>
                <a:gd name="connsiteX149" fmla="*/ 563108 w 1440493"/>
                <a:gd name="connsiteY149" fmla="*/ 1153863 h 1440000"/>
                <a:gd name="connsiteX150" fmla="*/ 491329 w 1440493"/>
                <a:gd name="connsiteY150" fmla="*/ 1124131 h 1440000"/>
                <a:gd name="connsiteX151" fmla="*/ 419550 w 1440493"/>
                <a:gd name="connsiteY151" fmla="*/ 1153863 h 1440000"/>
                <a:gd name="connsiteX152" fmla="*/ 414899 w 1440493"/>
                <a:gd name="connsiteY152" fmla="*/ 1160762 h 1440000"/>
                <a:gd name="connsiteX153" fmla="*/ 408881 w 1440493"/>
                <a:gd name="connsiteY153" fmla="*/ 1152283 h 1440000"/>
                <a:gd name="connsiteX154" fmla="*/ 337211 w 1440493"/>
                <a:gd name="connsiteY154" fmla="*/ 1124142 h 1440000"/>
                <a:gd name="connsiteX155" fmla="*/ 266408 w 1440493"/>
                <a:gd name="connsiteY155" fmla="*/ 1154398 h 1440000"/>
                <a:gd name="connsiteX156" fmla="*/ 262353 w 1440493"/>
                <a:gd name="connsiteY156" fmla="*/ 1160488 h 1440000"/>
                <a:gd name="connsiteX157" fmla="*/ 257886 w 1440493"/>
                <a:gd name="connsiteY157" fmla="*/ 1153863 h 1440000"/>
                <a:gd name="connsiteX158" fmla="*/ 186107 w 1440493"/>
                <a:gd name="connsiteY158" fmla="*/ 1124131 h 1440000"/>
                <a:gd name="connsiteX159" fmla="*/ 725458 w 1440493"/>
                <a:gd name="connsiteY159" fmla="*/ 642022 h 1440000"/>
                <a:gd name="connsiteX160" fmla="*/ 591694 w 1440493"/>
                <a:gd name="connsiteY160" fmla="*/ 775786 h 1440000"/>
                <a:gd name="connsiteX161" fmla="*/ 591694 w 1440493"/>
                <a:gd name="connsiteY161" fmla="*/ 824725 h 1440000"/>
                <a:gd name="connsiteX162" fmla="*/ 640633 w 1440493"/>
                <a:gd name="connsiteY162" fmla="*/ 824725 h 1440000"/>
                <a:gd name="connsiteX163" fmla="*/ 694877 w 1440493"/>
                <a:gd name="connsiteY163" fmla="*/ 770480 h 1440000"/>
                <a:gd name="connsiteX164" fmla="*/ 694877 w 1440493"/>
                <a:gd name="connsiteY164" fmla="*/ 1010570 h 1440000"/>
                <a:gd name="connsiteX165" fmla="*/ 725018 w 1440493"/>
                <a:gd name="connsiteY165" fmla="*/ 1040711 h 1440000"/>
                <a:gd name="connsiteX166" fmla="*/ 725018 w 1440493"/>
                <a:gd name="connsiteY166" fmla="*/ 1040712 h 1440000"/>
                <a:gd name="connsiteX167" fmla="*/ 755160 w 1440493"/>
                <a:gd name="connsiteY167" fmla="*/ 1010570 h 1440000"/>
                <a:gd name="connsiteX168" fmla="*/ 755160 w 1440493"/>
                <a:gd name="connsiteY168" fmla="*/ 769369 h 1440000"/>
                <a:gd name="connsiteX169" fmla="*/ 810515 w 1440493"/>
                <a:gd name="connsiteY169" fmla="*/ 824725 h 1440000"/>
                <a:gd name="connsiteX170" fmla="*/ 859454 w 1440493"/>
                <a:gd name="connsiteY170" fmla="*/ 824725 h 1440000"/>
                <a:gd name="connsiteX171" fmla="*/ 869590 w 1440493"/>
                <a:gd name="connsiteY171" fmla="*/ 800255 h 1440000"/>
                <a:gd name="connsiteX172" fmla="*/ 859454 w 1440493"/>
                <a:gd name="connsiteY172" fmla="*/ 775786 h 1440000"/>
                <a:gd name="connsiteX173" fmla="*/ 725690 w 1440493"/>
                <a:gd name="connsiteY173" fmla="*/ 642022 h 1440000"/>
                <a:gd name="connsiteX174" fmla="*/ 725574 w 1440493"/>
                <a:gd name="connsiteY174" fmla="*/ 642138 h 1440000"/>
                <a:gd name="connsiteX175" fmla="*/ 936833 w 1440493"/>
                <a:gd name="connsiteY175" fmla="*/ 579699 h 1440000"/>
                <a:gd name="connsiteX176" fmla="*/ 936833 w 1440493"/>
                <a:gd name="connsiteY176" fmla="*/ 579863 h 1440000"/>
                <a:gd name="connsiteX177" fmla="*/ 936669 w 1440493"/>
                <a:gd name="connsiteY177" fmla="*/ 579863 h 1440000"/>
                <a:gd name="connsiteX178" fmla="*/ 936669 w 1440493"/>
                <a:gd name="connsiteY178" fmla="*/ 769034 h 1440000"/>
                <a:gd name="connsiteX179" fmla="*/ 971274 w 1440493"/>
                <a:gd name="connsiteY179" fmla="*/ 803639 h 1440000"/>
                <a:gd name="connsiteX180" fmla="*/ 1005879 w 1440493"/>
                <a:gd name="connsiteY180" fmla="*/ 769034 h 1440000"/>
                <a:gd name="connsiteX181" fmla="*/ 1005879 w 1440493"/>
                <a:gd name="connsiteY181" fmla="*/ 692321 h 1440000"/>
                <a:gd name="connsiteX182" fmla="*/ 1175648 w 1440493"/>
                <a:gd name="connsiteY182" fmla="*/ 862090 h 1440000"/>
                <a:gd name="connsiteX183" fmla="*/ 1218274 w 1440493"/>
                <a:gd name="connsiteY183" fmla="*/ 862090 h 1440000"/>
                <a:gd name="connsiteX184" fmla="*/ 1218274 w 1440493"/>
                <a:gd name="connsiteY184" fmla="*/ 862090 h 1440000"/>
                <a:gd name="connsiteX185" fmla="*/ 1218274 w 1440493"/>
                <a:gd name="connsiteY185" fmla="*/ 819463 h 1440000"/>
                <a:gd name="connsiteX186" fmla="*/ 1047720 w 1440493"/>
                <a:gd name="connsiteY186" fmla="*/ 648909 h 1440000"/>
                <a:gd name="connsiteX187" fmla="*/ 1126004 w 1440493"/>
                <a:gd name="connsiteY187" fmla="*/ 648909 h 1440000"/>
                <a:gd name="connsiteX188" fmla="*/ 1160609 w 1440493"/>
                <a:gd name="connsiteY188" fmla="*/ 614304 h 1440000"/>
                <a:gd name="connsiteX189" fmla="*/ 1150473 w 1440493"/>
                <a:gd name="connsiteY189" fmla="*/ 589834 h 1440000"/>
                <a:gd name="connsiteX190" fmla="*/ 1126004 w 1440493"/>
                <a:gd name="connsiteY190" fmla="*/ 579699 h 1440000"/>
                <a:gd name="connsiteX191" fmla="*/ 534254 w 1440493"/>
                <a:gd name="connsiteY191" fmla="*/ 573055 h 1440000"/>
                <a:gd name="connsiteX192" fmla="*/ 345083 w 1440493"/>
                <a:gd name="connsiteY192" fmla="*/ 573055 h 1440000"/>
                <a:gd name="connsiteX193" fmla="*/ 310478 w 1440493"/>
                <a:gd name="connsiteY193" fmla="*/ 607660 h 1440000"/>
                <a:gd name="connsiteX194" fmla="*/ 345083 w 1440493"/>
                <a:gd name="connsiteY194" fmla="*/ 642265 h 1440000"/>
                <a:gd name="connsiteX195" fmla="*/ 421796 w 1440493"/>
                <a:gd name="connsiteY195" fmla="*/ 642265 h 1440000"/>
                <a:gd name="connsiteX196" fmla="*/ 252027 w 1440493"/>
                <a:gd name="connsiteY196" fmla="*/ 812034 h 1440000"/>
                <a:gd name="connsiteX197" fmla="*/ 252027 w 1440493"/>
                <a:gd name="connsiteY197" fmla="*/ 854661 h 1440000"/>
                <a:gd name="connsiteX198" fmla="*/ 252027 w 1440493"/>
                <a:gd name="connsiteY198" fmla="*/ 854661 h 1440000"/>
                <a:gd name="connsiteX199" fmla="*/ 294653 w 1440493"/>
                <a:gd name="connsiteY199" fmla="*/ 854661 h 1440000"/>
                <a:gd name="connsiteX200" fmla="*/ 465208 w 1440493"/>
                <a:gd name="connsiteY200" fmla="*/ 684106 h 1440000"/>
                <a:gd name="connsiteX201" fmla="*/ 465208 w 1440493"/>
                <a:gd name="connsiteY201" fmla="*/ 762391 h 1440000"/>
                <a:gd name="connsiteX202" fmla="*/ 499813 w 1440493"/>
                <a:gd name="connsiteY202" fmla="*/ 796996 h 1440000"/>
                <a:gd name="connsiteX203" fmla="*/ 524282 w 1440493"/>
                <a:gd name="connsiteY203" fmla="*/ 786860 h 1440000"/>
                <a:gd name="connsiteX204" fmla="*/ 534418 w 1440493"/>
                <a:gd name="connsiteY204" fmla="*/ 762391 h 1440000"/>
                <a:gd name="connsiteX205" fmla="*/ 534418 w 1440493"/>
                <a:gd name="connsiteY205" fmla="*/ 573219 h 1440000"/>
                <a:gd name="connsiteX206" fmla="*/ 534254 w 1440493"/>
                <a:gd name="connsiteY206" fmla="*/ 573220 h 1440000"/>
                <a:gd name="connsiteX207" fmla="*/ 720085 w 1440493"/>
                <a:gd name="connsiteY207" fmla="*/ 56065 h 1440000"/>
                <a:gd name="connsiteX208" fmla="*/ 535190 w 1440493"/>
                <a:gd name="connsiteY208" fmla="*/ 240960 h 1440000"/>
                <a:gd name="connsiteX209" fmla="*/ 535190 w 1440493"/>
                <a:gd name="connsiteY209" fmla="*/ 308606 h 1440000"/>
                <a:gd name="connsiteX210" fmla="*/ 602836 w 1440493"/>
                <a:gd name="connsiteY210" fmla="*/ 308606 h 1440000"/>
                <a:gd name="connsiteX211" fmla="*/ 677815 w 1440493"/>
                <a:gd name="connsiteY211" fmla="*/ 233627 h 1440000"/>
                <a:gd name="connsiteX212" fmla="*/ 677815 w 1440493"/>
                <a:gd name="connsiteY212" fmla="*/ 565491 h 1440000"/>
                <a:gd name="connsiteX213" fmla="*/ 719478 w 1440493"/>
                <a:gd name="connsiteY213" fmla="*/ 607154 h 1440000"/>
                <a:gd name="connsiteX214" fmla="*/ 719478 w 1440493"/>
                <a:gd name="connsiteY214" fmla="*/ 607155 h 1440000"/>
                <a:gd name="connsiteX215" fmla="*/ 761141 w 1440493"/>
                <a:gd name="connsiteY215" fmla="*/ 565491 h 1440000"/>
                <a:gd name="connsiteX216" fmla="*/ 761141 w 1440493"/>
                <a:gd name="connsiteY216" fmla="*/ 232091 h 1440000"/>
                <a:gd name="connsiteX217" fmla="*/ 837656 w 1440493"/>
                <a:gd name="connsiteY217" fmla="*/ 308607 h 1440000"/>
                <a:gd name="connsiteX218" fmla="*/ 905302 w 1440493"/>
                <a:gd name="connsiteY218" fmla="*/ 308607 h 1440000"/>
                <a:gd name="connsiteX219" fmla="*/ 919312 w 1440493"/>
                <a:gd name="connsiteY219" fmla="*/ 274784 h 1440000"/>
                <a:gd name="connsiteX220" fmla="*/ 905302 w 1440493"/>
                <a:gd name="connsiteY220" fmla="*/ 240961 h 1440000"/>
                <a:gd name="connsiteX221" fmla="*/ 720406 w 1440493"/>
                <a:gd name="connsiteY221" fmla="*/ 56065 h 1440000"/>
                <a:gd name="connsiteX222" fmla="*/ 720246 w 1440493"/>
                <a:gd name="connsiteY222" fmla="*/ 56225 h 1440000"/>
                <a:gd name="connsiteX223" fmla="*/ 0 w 1440493"/>
                <a:gd name="connsiteY223" fmla="*/ 0 h 1440000"/>
                <a:gd name="connsiteX224" fmla="*/ 1440493 w 1440493"/>
                <a:gd name="connsiteY224" fmla="*/ 0 h 1440000"/>
                <a:gd name="connsiteX225" fmla="*/ 1440493 w 1440493"/>
                <a:gd name="connsiteY225" fmla="*/ 1440000 h 1440000"/>
                <a:gd name="connsiteX226" fmla="*/ 0 w 1440493"/>
                <a:gd name="connsiteY226"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440493" h="1440000">
                  <a:moveTo>
                    <a:pt x="1101774" y="1174886"/>
                  </a:moveTo>
                  <a:cubicBezTo>
                    <a:pt x="1129806" y="1174886"/>
                    <a:pt x="1152530" y="1197610"/>
                    <a:pt x="1152530" y="1225642"/>
                  </a:cubicBezTo>
                  <a:lnTo>
                    <a:pt x="1152874" y="1225642"/>
                  </a:lnTo>
                  <a:cubicBezTo>
                    <a:pt x="1152874" y="1239658"/>
                    <a:pt x="1155715" y="1253010"/>
                    <a:pt x="1160851" y="1265155"/>
                  </a:cubicBezTo>
                  <a:lnTo>
                    <a:pt x="1162643" y="1267812"/>
                  </a:lnTo>
                  <a:lnTo>
                    <a:pt x="1153896" y="1280137"/>
                  </a:lnTo>
                  <a:cubicBezTo>
                    <a:pt x="1140076" y="1293355"/>
                    <a:pt x="1121258" y="1301348"/>
                    <a:pt x="1100655" y="1301042"/>
                  </a:cubicBezTo>
                  <a:cubicBezTo>
                    <a:pt x="1080052" y="1300736"/>
                    <a:pt x="1061480" y="1292189"/>
                    <a:pt x="1048058" y="1278567"/>
                  </a:cubicBezTo>
                  <a:lnTo>
                    <a:pt x="1040901" y="1267819"/>
                  </a:lnTo>
                  <a:lnTo>
                    <a:pt x="1042697" y="1265155"/>
                  </a:lnTo>
                  <a:cubicBezTo>
                    <a:pt x="1047834" y="1253010"/>
                    <a:pt x="1050674" y="1239658"/>
                    <a:pt x="1050674" y="1225642"/>
                  </a:cubicBezTo>
                  <a:lnTo>
                    <a:pt x="1051018" y="1225642"/>
                  </a:lnTo>
                  <a:cubicBezTo>
                    <a:pt x="1051018" y="1197610"/>
                    <a:pt x="1073742" y="1174886"/>
                    <a:pt x="1101774" y="1174886"/>
                  </a:cubicBezTo>
                  <a:close/>
                  <a:moveTo>
                    <a:pt x="796552" y="1174886"/>
                  </a:moveTo>
                  <a:cubicBezTo>
                    <a:pt x="824584" y="1174886"/>
                    <a:pt x="847308" y="1197610"/>
                    <a:pt x="847308" y="1225642"/>
                  </a:cubicBezTo>
                  <a:lnTo>
                    <a:pt x="847652" y="1225642"/>
                  </a:lnTo>
                  <a:cubicBezTo>
                    <a:pt x="847652" y="1239658"/>
                    <a:pt x="850493" y="1253010"/>
                    <a:pt x="855629" y="1265155"/>
                  </a:cubicBezTo>
                  <a:lnTo>
                    <a:pt x="857421" y="1267812"/>
                  </a:lnTo>
                  <a:lnTo>
                    <a:pt x="848674" y="1280137"/>
                  </a:lnTo>
                  <a:cubicBezTo>
                    <a:pt x="834854" y="1293355"/>
                    <a:pt x="816036" y="1301348"/>
                    <a:pt x="795433" y="1301042"/>
                  </a:cubicBezTo>
                  <a:cubicBezTo>
                    <a:pt x="774830" y="1300736"/>
                    <a:pt x="756258" y="1292189"/>
                    <a:pt x="742836" y="1278567"/>
                  </a:cubicBezTo>
                  <a:lnTo>
                    <a:pt x="735678" y="1267818"/>
                  </a:lnTo>
                  <a:lnTo>
                    <a:pt x="737474" y="1265155"/>
                  </a:lnTo>
                  <a:cubicBezTo>
                    <a:pt x="742611" y="1253010"/>
                    <a:pt x="745451" y="1239658"/>
                    <a:pt x="745451" y="1225642"/>
                  </a:cubicBezTo>
                  <a:lnTo>
                    <a:pt x="745796" y="1225642"/>
                  </a:lnTo>
                  <a:cubicBezTo>
                    <a:pt x="745796" y="1197610"/>
                    <a:pt x="768520" y="1174886"/>
                    <a:pt x="796552" y="1174886"/>
                  </a:cubicBezTo>
                  <a:close/>
                  <a:moveTo>
                    <a:pt x="491329" y="1174886"/>
                  </a:moveTo>
                  <a:cubicBezTo>
                    <a:pt x="519361" y="1174886"/>
                    <a:pt x="542085" y="1197610"/>
                    <a:pt x="542085" y="1225642"/>
                  </a:cubicBezTo>
                  <a:lnTo>
                    <a:pt x="542429" y="1225642"/>
                  </a:lnTo>
                  <a:cubicBezTo>
                    <a:pt x="542429" y="1239658"/>
                    <a:pt x="545270" y="1253010"/>
                    <a:pt x="550406" y="1265155"/>
                  </a:cubicBezTo>
                  <a:lnTo>
                    <a:pt x="552198" y="1267812"/>
                  </a:lnTo>
                  <a:lnTo>
                    <a:pt x="543451" y="1280137"/>
                  </a:lnTo>
                  <a:cubicBezTo>
                    <a:pt x="529631" y="1293355"/>
                    <a:pt x="510813" y="1301348"/>
                    <a:pt x="490210" y="1301042"/>
                  </a:cubicBezTo>
                  <a:cubicBezTo>
                    <a:pt x="469607" y="1300736"/>
                    <a:pt x="451035" y="1292189"/>
                    <a:pt x="437613" y="1278567"/>
                  </a:cubicBezTo>
                  <a:lnTo>
                    <a:pt x="430456" y="1267819"/>
                  </a:lnTo>
                  <a:lnTo>
                    <a:pt x="432252" y="1265155"/>
                  </a:lnTo>
                  <a:cubicBezTo>
                    <a:pt x="437389" y="1253010"/>
                    <a:pt x="440229" y="1239658"/>
                    <a:pt x="440229" y="1225642"/>
                  </a:cubicBezTo>
                  <a:lnTo>
                    <a:pt x="440573" y="1225642"/>
                  </a:lnTo>
                  <a:cubicBezTo>
                    <a:pt x="440573" y="1197610"/>
                    <a:pt x="463297" y="1174886"/>
                    <a:pt x="491329" y="1174886"/>
                  </a:cubicBezTo>
                  <a:close/>
                  <a:moveTo>
                    <a:pt x="186107" y="1174886"/>
                  </a:moveTo>
                  <a:cubicBezTo>
                    <a:pt x="214139" y="1174886"/>
                    <a:pt x="236863" y="1197610"/>
                    <a:pt x="236863" y="1225642"/>
                  </a:cubicBezTo>
                  <a:lnTo>
                    <a:pt x="237207" y="1225642"/>
                  </a:lnTo>
                  <a:cubicBezTo>
                    <a:pt x="237207" y="1239658"/>
                    <a:pt x="240048" y="1253010"/>
                    <a:pt x="245184" y="1265155"/>
                  </a:cubicBezTo>
                  <a:lnTo>
                    <a:pt x="246976" y="1267812"/>
                  </a:lnTo>
                  <a:lnTo>
                    <a:pt x="238229" y="1280137"/>
                  </a:lnTo>
                  <a:cubicBezTo>
                    <a:pt x="224409" y="1293355"/>
                    <a:pt x="205591" y="1301348"/>
                    <a:pt x="184988" y="1301042"/>
                  </a:cubicBezTo>
                  <a:cubicBezTo>
                    <a:pt x="143782" y="1300430"/>
                    <a:pt x="110699" y="1266853"/>
                    <a:pt x="110699" y="1225642"/>
                  </a:cubicBezTo>
                  <a:lnTo>
                    <a:pt x="135351" y="1225642"/>
                  </a:lnTo>
                  <a:cubicBezTo>
                    <a:pt x="135351" y="1197610"/>
                    <a:pt x="158075" y="1174886"/>
                    <a:pt x="186107" y="1174886"/>
                  </a:cubicBezTo>
                  <a:close/>
                  <a:moveTo>
                    <a:pt x="948044" y="1150242"/>
                  </a:moveTo>
                  <a:cubicBezTo>
                    <a:pt x="968647" y="1149937"/>
                    <a:pt x="987465" y="1157929"/>
                    <a:pt x="1001285" y="1171147"/>
                  </a:cubicBezTo>
                  <a:lnTo>
                    <a:pt x="1010032" y="1183472"/>
                  </a:lnTo>
                  <a:lnTo>
                    <a:pt x="1008240" y="1186129"/>
                  </a:lnTo>
                  <a:cubicBezTo>
                    <a:pt x="1003104" y="1198274"/>
                    <a:pt x="1000263" y="1211626"/>
                    <a:pt x="1000263" y="1225642"/>
                  </a:cubicBezTo>
                  <a:lnTo>
                    <a:pt x="999919" y="1225642"/>
                  </a:lnTo>
                  <a:cubicBezTo>
                    <a:pt x="999919" y="1253674"/>
                    <a:pt x="977195" y="1276398"/>
                    <a:pt x="949163" y="1276398"/>
                  </a:cubicBezTo>
                  <a:cubicBezTo>
                    <a:pt x="921131" y="1276398"/>
                    <a:pt x="898407" y="1253674"/>
                    <a:pt x="898407" y="1225642"/>
                  </a:cubicBezTo>
                  <a:lnTo>
                    <a:pt x="898063" y="1225642"/>
                  </a:lnTo>
                  <a:cubicBezTo>
                    <a:pt x="898063" y="1211626"/>
                    <a:pt x="895223" y="1198274"/>
                    <a:pt x="890086" y="1186129"/>
                  </a:cubicBezTo>
                  <a:lnTo>
                    <a:pt x="888290" y="1183465"/>
                  </a:lnTo>
                  <a:lnTo>
                    <a:pt x="895447" y="1172718"/>
                  </a:lnTo>
                  <a:cubicBezTo>
                    <a:pt x="908869" y="1159095"/>
                    <a:pt x="927441" y="1150548"/>
                    <a:pt x="948044" y="1150242"/>
                  </a:cubicBezTo>
                  <a:close/>
                  <a:moveTo>
                    <a:pt x="642821" y="1150242"/>
                  </a:moveTo>
                  <a:cubicBezTo>
                    <a:pt x="663424" y="1149937"/>
                    <a:pt x="682242" y="1157929"/>
                    <a:pt x="696062" y="1171147"/>
                  </a:cubicBezTo>
                  <a:lnTo>
                    <a:pt x="704809" y="1183473"/>
                  </a:lnTo>
                  <a:lnTo>
                    <a:pt x="703018" y="1186129"/>
                  </a:lnTo>
                  <a:cubicBezTo>
                    <a:pt x="697882" y="1198274"/>
                    <a:pt x="695041" y="1211626"/>
                    <a:pt x="695041" y="1225642"/>
                  </a:cubicBezTo>
                  <a:lnTo>
                    <a:pt x="694696" y="1225642"/>
                  </a:lnTo>
                  <a:cubicBezTo>
                    <a:pt x="694696" y="1253674"/>
                    <a:pt x="671972" y="1276398"/>
                    <a:pt x="643940" y="1276398"/>
                  </a:cubicBezTo>
                  <a:cubicBezTo>
                    <a:pt x="615908" y="1276398"/>
                    <a:pt x="593184" y="1253674"/>
                    <a:pt x="593184" y="1225642"/>
                  </a:cubicBezTo>
                  <a:lnTo>
                    <a:pt x="592840" y="1225642"/>
                  </a:lnTo>
                  <a:cubicBezTo>
                    <a:pt x="592840" y="1211626"/>
                    <a:pt x="590000" y="1198274"/>
                    <a:pt x="584863" y="1186129"/>
                  </a:cubicBezTo>
                  <a:lnTo>
                    <a:pt x="583067" y="1183465"/>
                  </a:lnTo>
                  <a:lnTo>
                    <a:pt x="590224" y="1172718"/>
                  </a:lnTo>
                  <a:cubicBezTo>
                    <a:pt x="603646" y="1159095"/>
                    <a:pt x="622218" y="1150548"/>
                    <a:pt x="642821" y="1150242"/>
                  </a:cubicBezTo>
                  <a:close/>
                  <a:moveTo>
                    <a:pt x="337599" y="1150242"/>
                  </a:moveTo>
                  <a:cubicBezTo>
                    <a:pt x="358202" y="1149937"/>
                    <a:pt x="377020" y="1157929"/>
                    <a:pt x="390840" y="1171147"/>
                  </a:cubicBezTo>
                  <a:lnTo>
                    <a:pt x="399587" y="1183472"/>
                  </a:lnTo>
                  <a:lnTo>
                    <a:pt x="397795" y="1186129"/>
                  </a:lnTo>
                  <a:cubicBezTo>
                    <a:pt x="392659" y="1198274"/>
                    <a:pt x="389818" y="1211626"/>
                    <a:pt x="389818" y="1225642"/>
                  </a:cubicBezTo>
                  <a:lnTo>
                    <a:pt x="389474" y="1225642"/>
                  </a:lnTo>
                  <a:cubicBezTo>
                    <a:pt x="389474" y="1253674"/>
                    <a:pt x="366750" y="1276398"/>
                    <a:pt x="338718" y="1276398"/>
                  </a:cubicBezTo>
                  <a:cubicBezTo>
                    <a:pt x="310686" y="1276398"/>
                    <a:pt x="287962" y="1253674"/>
                    <a:pt x="287962" y="1225642"/>
                  </a:cubicBezTo>
                  <a:lnTo>
                    <a:pt x="287618" y="1225642"/>
                  </a:lnTo>
                  <a:cubicBezTo>
                    <a:pt x="287618" y="1211626"/>
                    <a:pt x="284778" y="1198274"/>
                    <a:pt x="279641" y="1186129"/>
                  </a:cubicBezTo>
                  <a:lnTo>
                    <a:pt x="277845" y="1183465"/>
                  </a:lnTo>
                  <a:lnTo>
                    <a:pt x="285002" y="1172718"/>
                  </a:lnTo>
                  <a:cubicBezTo>
                    <a:pt x="298424" y="1159095"/>
                    <a:pt x="316996" y="1150548"/>
                    <a:pt x="337599" y="1150242"/>
                  </a:cubicBezTo>
                  <a:close/>
                  <a:moveTo>
                    <a:pt x="186107" y="1124131"/>
                  </a:moveTo>
                  <a:cubicBezTo>
                    <a:pt x="130044" y="1124131"/>
                    <a:pt x="84596" y="1169579"/>
                    <a:pt x="84596" y="1225642"/>
                  </a:cubicBezTo>
                  <a:cubicBezTo>
                    <a:pt x="84596" y="1281117"/>
                    <a:pt x="129131" y="1326318"/>
                    <a:pt x="184600" y="1327142"/>
                  </a:cubicBezTo>
                  <a:cubicBezTo>
                    <a:pt x="212335" y="1327554"/>
                    <a:pt x="237666" y="1316795"/>
                    <a:pt x="256270" y="1299001"/>
                  </a:cubicBezTo>
                  <a:lnTo>
                    <a:pt x="262288" y="1290522"/>
                  </a:lnTo>
                  <a:lnTo>
                    <a:pt x="266939" y="1297421"/>
                  </a:lnTo>
                  <a:cubicBezTo>
                    <a:pt x="285309" y="1315791"/>
                    <a:pt x="310687" y="1327153"/>
                    <a:pt x="338718" y="1327153"/>
                  </a:cubicBezTo>
                  <a:cubicBezTo>
                    <a:pt x="366750" y="1327153"/>
                    <a:pt x="392127" y="1315791"/>
                    <a:pt x="410497" y="1297421"/>
                  </a:cubicBezTo>
                  <a:lnTo>
                    <a:pt x="414964" y="1290797"/>
                  </a:lnTo>
                  <a:lnTo>
                    <a:pt x="419019" y="1296886"/>
                  </a:lnTo>
                  <a:cubicBezTo>
                    <a:pt x="437087" y="1315224"/>
                    <a:pt x="462088" y="1326730"/>
                    <a:pt x="489822" y="1327142"/>
                  </a:cubicBezTo>
                  <a:cubicBezTo>
                    <a:pt x="517557" y="1327554"/>
                    <a:pt x="542888" y="1316795"/>
                    <a:pt x="561492" y="1299001"/>
                  </a:cubicBezTo>
                  <a:lnTo>
                    <a:pt x="567510" y="1290522"/>
                  </a:lnTo>
                  <a:lnTo>
                    <a:pt x="572161" y="1297421"/>
                  </a:lnTo>
                  <a:cubicBezTo>
                    <a:pt x="590531" y="1315791"/>
                    <a:pt x="615909" y="1327153"/>
                    <a:pt x="643940" y="1327153"/>
                  </a:cubicBezTo>
                  <a:cubicBezTo>
                    <a:pt x="671972" y="1327153"/>
                    <a:pt x="697349" y="1315791"/>
                    <a:pt x="715719" y="1297421"/>
                  </a:cubicBezTo>
                  <a:lnTo>
                    <a:pt x="720186" y="1290796"/>
                  </a:lnTo>
                  <a:lnTo>
                    <a:pt x="724242" y="1296886"/>
                  </a:lnTo>
                  <a:cubicBezTo>
                    <a:pt x="742310" y="1315224"/>
                    <a:pt x="767311" y="1326730"/>
                    <a:pt x="795045" y="1327142"/>
                  </a:cubicBezTo>
                  <a:cubicBezTo>
                    <a:pt x="822780" y="1327554"/>
                    <a:pt x="848111" y="1316795"/>
                    <a:pt x="866715" y="1299001"/>
                  </a:cubicBezTo>
                  <a:lnTo>
                    <a:pt x="872733" y="1290522"/>
                  </a:lnTo>
                  <a:lnTo>
                    <a:pt x="877384" y="1297421"/>
                  </a:lnTo>
                  <a:cubicBezTo>
                    <a:pt x="895754" y="1315791"/>
                    <a:pt x="921132" y="1327153"/>
                    <a:pt x="949163" y="1327153"/>
                  </a:cubicBezTo>
                  <a:cubicBezTo>
                    <a:pt x="977195" y="1327153"/>
                    <a:pt x="1002572" y="1315791"/>
                    <a:pt x="1020942" y="1297421"/>
                  </a:cubicBezTo>
                  <a:lnTo>
                    <a:pt x="1025409" y="1290797"/>
                  </a:lnTo>
                  <a:lnTo>
                    <a:pt x="1029464" y="1296886"/>
                  </a:lnTo>
                  <a:cubicBezTo>
                    <a:pt x="1047532" y="1315224"/>
                    <a:pt x="1072533" y="1326730"/>
                    <a:pt x="1100267" y="1327142"/>
                  </a:cubicBezTo>
                  <a:cubicBezTo>
                    <a:pt x="1128002" y="1327554"/>
                    <a:pt x="1153333" y="1316795"/>
                    <a:pt x="1171937" y="1299001"/>
                  </a:cubicBezTo>
                  <a:lnTo>
                    <a:pt x="1177955" y="1290522"/>
                  </a:lnTo>
                  <a:lnTo>
                    <a:pt x="1182606" y="1297421"/>
                  </a:lnTo>
                  <a:cubicBezTo>
                    <a:pt x="1200976" y="1315791"/>
                    <a:pt x="1226354" y="1327153"/>
                    <a:pt x="1254385" y="1327153"/>
                  </a:cubicBezTo>
                  <a:cubicBezTo>
                    <a:pt x="1310448" y="1327153"/>
                    <a:pt x="1355896" y="1281705"/>
                    <a:pt x="1355896" y="1225642"/>
                  </a:cubicBezTo>
                  <a:lnTo>
                    <a:pt x="1305141" y="1225642"/>
                  </a:lnTo>
                  <a:cubicBezTo>
                    <a:pt x="1305141" y="1253674"/>
                    <a:pt x="1282417" y="1276398"/>
                    <a:pt x="1254385" y="1276398"/>
                  </a:cubicBezTo>
                  <a:cubicBezTo>
                    <a:pt x="1226353" y="1276398"/>
                    <a:pt x="1203629" y="1253674"/>
                    <a:pt x="1203629" y="1225642"/>
                  </a:cubicBezTo>
                  <a:lnTo>
                    <a:pt x="1203285" y="1225642"/>
                  </a:lnTo>
                  <a:cubicBezTo>
                    <a:pt x="1203285" y="1211626"/>
                    <a:pt x="1200445" y="1198274"/>
                    <a:pt x="1195308" y="1186129"/>
                  </a:cubicBezTo>
                  <a:lnTo>
                    <a:pt x="1193512" y="1183465"/>
                  </a:lnTo>
                  <a:lnTo>
                    <a:pt x="1200669" y="1172718"/>
                  </a:lnTo>
                  <a:cubicBezTo>
                    <a:pt x="1214091" y="1159095"/>
                    <a:pt x="1232663" y="1150548"/>
                    <a:pt x="1253266" y="1150242"/>
                  </a:cubicBezTo>
                  <a:cubicBezTo>
                    <a:pt x="1294472" y="1149631"/>
                    <a:pt x="1328537" y="1182212"/>
                    <a:pt x="1329760" y="1223404"/>
                  </a:cubicBezTo>
                  <a:lnTo>
                    <a:pt x="1355851" y="1222629"/>
                  </a:lnTo>
                  <a:cubicBezTo>
                    <a:pt x="1354204" y="1167178"/>
                    <a:pt x="1308347" y="1123319"/>
                    <a:pt x="1252878" y="1124142"/>
                  </a:cubicBezTo>
                  <a:cubicBezTo>
                    <a:pt x="1225144" y="1124554"/>
                    <a:pt x="1200143" y="1136060"/>
                    <a:pt x="1182075" y="1154398"/>
                  </a:cubicBezTo>
                  <a:lnTo>
                    <a:pt x="1178020" y="1160488"/>
                  </a:lnTo>
                  <a:lnTo>
                    <a:pt x="1173553" y="1153863"/>
                  </a:lnTo>
                  <a:cubicBezTo>
                    <a:pt x="1155183" y="1135493"/>
                    <a:pt x="1129806" y="1124131"/>
                    <a:pt x="1101774" y="1124131"/>
                  </a:cubicBezTo>
                  <a:cubicBezTo>
                    <a:pt x="1073743" y="1124131"/>
                    <a:pt x="1048365" y="1135493"/>
                    <a:pt x="1029995" y="1153863"/>
                  </a:cubicBezTo>
                  <a:lnTo>
                    <a:pt x="1025344" y="1160762"/>
                  </a:lnTo>
                  <a:lnTo>
                    <a:pt x="1019326" y="1152283"/>
                  </a:lnTo>
                  <a:cubicBezTo>
                    <a:pt x="1000722" y="1134490"/>
                    <a:pt x="975391" y="1123731"/>
                    <a:pt x="947656" y="1124142"/>
                  </a:cubicBezTo>
                  <a:cubicBezTo>
                    <a:pt x="919922" y="1124554"/>
                    <a:pt x="894921" y="1136060"/>
                    <a:pt x="876853" y="1154398"/>
                  </a:cubicBezTo>
                  <a:lnTo>
                    <a:pt x="872798" y="1160488"/>
                  </a:lnTo>
                  <a:lnTo>
                    <a:pt x="868331" y="1153863"/>
                  </a:lnTo>
                  <a:cubicBezTo>
                    <a:pt x="849961" y="1135493"/>
                    <a:pt x="824584" y="1124131"/>
                    <a:pt x="796552" y="1124131"/>
                  </a:cubicBezTo>
                  <a:cubicBezTo>
                    <a:pt x="768521" y="1124131"/>
                    <a:pt x="743143" y="1135493"/>
                    <a:pt x="724773" y="1153863"/>
                  </a:cubicBezTo>
                  <a:lnTo>
                    <a:pt x="720121" y="1160763"/>
                  </a:lnTo>
                  <a:lnTo>
                    <a:pt x="714103" y="1152283"/>
                  </a:lnTo>
                  <a:cubicBezTo>
                    <a:pt x="695499" y="1134490"/>
                    <a:pt x="670168" y="1123731"/>
                    <a:pt x="642433" y="1124142"/>
                  </a:cubicBezTo>
                  <a:cubicBezTo>
                    <a:pt x="614699" y="1124554"/>
                    <a:pt x="589698" y="1136060"/>
                    <a:pt x="571630" y="1154398"/>
                  </a:cubicBezTo>
                  <a:lnTo>
                    <a:pt x="567575" y="1160488"/>
                  </a:lnTo>
                  <a:lnTo>
                    <a:pt x="563108" y="1153863"/>
                  </a:lnTo>
                  <a:cubicBezTo>
                    <a:pt x="544738" y="1135493"/>
                    <a:pt x="519361" y="1124131"/>
                    <a:pt x="491329" y="1124131"/>
                  </a:cubicBezTo>
                  <a:cubicBezTo>
                    <a:pt x="463298" y="1124131"/>
                    <a:pt x="437920" y="1135493"/>
                    <a:pt x="419550" y="1153863"/>
                  </a:cubicBezTo>
                  <a:lnTo>
                    <a:pt x="414899" y="1160762"/>
                  </a:lnTo>
                  <a:lnTo>
                    <a:pt x="408881" y="1152283"/>
                  </a:lnTo>
                  <a:cubicBezTo>
                    <a:pt x="390277" y="1134490"/>
                    <a:pt x="364946" y="1123731"/>
                    <a:pt x="337211" y="1124142"/>
                  </a:cubicBezTo>
                  <a:cubicBezTo>
                    <a:pt x="309477" y="1124554"/>
                    <a:pt x="284476" y="1136060"/>
                    <a:pt x="266408" y="1154398"/>
                  </a:cubicBezTo>
                  <a:lnTo>
                    <a:pt x="262353" y="1160488"/>
                  </a:lnTo>
                  <a:lnTo>
                    <a:pt x="257886" y="1153863"/>
                  </a:lnTo>
                  <a:cubicBezTo>
                    <a:pt x="239516" y="1135493"/>
                    <a:pt x="214139" y="1124131"/>
                    <a:pt x="186107" y="1124131"/>
                  </a:cubicBezTo>
                  <a:close/>
                  <a:moveTo>
                    <a:pt x="725458" y="642022"/>
                  </a:moveTo>
                  <a:lnTo>
                    <a:pt x="591694" y="775786"/>
                  </a:lnTo>
                  <a:cubicBezTo>
                    <a:pt x="578180" y="789300"/>
                    <a:pt x="578180" y="811211"/>
                    <a:pt x="591694" y="824725"/>
                  </a:cubicBezTo>
                  <a:cubicBezTo>
                    <a:pt x="605208" y="838239"/>
                    <a:pt x="627119" y="838239"/>
                    <a:pt x="640633" y="824725"/>
                  </a:cubicBezTo>
                  <a:lnTo>
                    <a:pt x="694877" y="770480"/>
                  </a:lnTo>
                  <a:lnTo>
                    <a:pt x="694877" y="1010570"/>
                  </a:lnTo>
                  <a:cubicBezTo>
                    <a:pt x="694877" y="1027217"/>
                    <a:pt x="708372" y="1040711"/>
                    <a:pt x="725018" y="1040711"/>
                  </a:cubicBezTo>
                  <a:lnTo>
                    <a:pt x="725018" y="1040712"/>
                  </a:lnTo>
                  <a:cubicBezTo>
                    <a:pt x="741665" y="1040712"/>
                    <a:pt x="755160" y="1027217"/>
                    <a:pt x="755160" y="1010570"/>
                  </a:cubicBezTo>
                  <a:lnTo>
                    <a:pt x="755160" y="769369"/>
                  </a:lnTo>
                  <a:lnTo>
                    <a:pt x="810515" y="824725"/>
                  </a:lnTo>
                  <a:cubicBezTo>
                    <a:pt x="824029" y="838239"/>
                    <a:pt x="845940" y="838239"/>
                    <a:pt x="859454" y="824725"/>
                  </a:cubicBezTo>
                  <a:cubicBezTo>
                    <a:pt x="866211" y="817968"/>
                    <a:pt x="869590" y="809112"/>
                    <a:pt x="869590" y="800255"/>
                  </a:cubicBezTo>
                  <a:cubicBezTo>
                    <a:pt x="869590" y="791399"/>
                    <a:pt x="866211" y="782543"/>
                    <a:pt x="859454" y="775786"/>
                  </a:cubicBezTo>
                  <a:lnTo>
                    <a:pt x="725690" y="642022"/>
                  </a:lnTo>
                  <a:lnTo>
                    <a:pt x="725574" y="642138"/>
                  </a:lnTo>
                  <a:close/>
                  <a:moveTo>
                    <a:pt x="936833" y="579699"/>
                  </a:moveTo>
                  <a:lnTo>
                    <a:pt x="936833" y="579863"/>
                  </a:lnTo>
                  <a:lnTo>
                    <a:pt x="936669" y="579863"/>
                  </a:lnTo>
                  <a:lnTo>
                    <a:pt x="936669" y="769034"/>
                  </a:lnTo>
                  <a:cubicBezTo>
                    <a:pt x="936669" y="788145"/>
                    <a:pt x="952162" y="803638"/>
                    <a:pt x="971274" y="803639"/>
                  </a:cubicBezTo>
                  <a:cubicBezTo>
                    <a:pt x="990386" y="803639"/>
                    <a:pt x="1005879" y="788146"/>
                    <a:pt x="1005879" y="769034"/>
                  </a:cubicBezTo>
                  <a:lnTo>
                    <a:pt x="1005879" y="692321"/>
                  </a:lnTo>
                  <a:lnTo>
                    <a:pt x="1175648" y="862090"/>
                  </a:lnTo>
                  <a:cubicBezTo>
                    <a:pt x="1187419" y="873861"/>
                    <a:pt x="1206503" y="873861"/>
                    <a:pt x="1218274" y="862090"/>
                  </a:cubicBezTo>
                  <a:lnTo>
                    <a:pt x="1218274" y="862090"/>
                  </a:lnTo>
                  <a:cubicBezTo>
                    <a:pt x="1230045" y="850319"/>
                    <a:pt x="1230045" y="831234"/>
                    <a:pt x="1218274" y="819463"/>
                  </a:cubicBezTo>
                  <a:lnTo>
                    <a:pt x="1047720" y="648909"/>
                  </a:lnTo>
                  <a:lnTo>
                    <a:pt x="1126004" y="648909"/>
                  </a:lnTo>
                  <a:cubicBezTo>
                    <a:pt x="1145116" y="648909"/>
                    <a:pt x="1160609" y="633416"/>
                    <a:pt x="1160609" y="614304"/>
                  </a:cubicBezTo>
                  <a:cubicBezTo>
                    <a:pt x="1160609" y="604748"/>
                    <a:pt x="1156736" y="596097"/>
                    <a:pt x="1150473" y="589834"/>
                  </a:cubicBezTo>
                  <a:cubicBezTo>
                    <a:pt x="1144211" y="583572"/>
                    <a:pt x="1135560" y="579699"/>
                    <a:pt x="1126004" y="579699"/>
                  </a:cubicBezTo>
                  <a:close/>
                  <a:moveTo>
                    <a:pt x="534254" y="573055"/>
                  </a:moveTo>
                  <a:lnTo>
                    <a:pt x="345083" y="573055"/>
                  </a:lnTo>
                  <a:cubicBezTo>
                    <a:pt x="325971" y="573055"/>
                    <a:pt x="310478" y="588549"/>
                    <a:pt x="310478" y="607660"/>
                  </a:cubicBezTo>
                  <a:cubicBezTo>
                    <a:pt x="310478" y="626772"/>
                    <a:pt x="325971" y="642266"/>
                    <a:pt x="345083" y="642265"/>
                  </a:cubicBezTo>
                  <a:lnTo>
                    <a:pt x="421796" y="642265"/>
                  </a:lnTo>
                  <a:lnTo>
                    <a:pt x="252027" y="812034"/>
                  </a:lnTo>
                  <a:cubicBezTo>
                    <a:pt x="240256" y="823805"/>
                    <a:pt x="240256" y="842890"/>
                    <a:pt x="252027" y="854661"/>
                  </a:cubicBezTo>
                  <a:lnTo>
                    <a:pt x="252027" y="854661"/>
                  </a:lnTo>
                  <a:cubicBezTo>
                    <a:pt x="263798" y="866432"/>
                    <a:pt x="282883" y="866432"/>
                    <a:pt x="294653" y="854661"/>
                  </a:cubicBezTo>
                  <a:lnTo>
                    <a:pt x="465208" y="684106"/>
                  </a:lnTo>
                  <a:lnTo>
                    <a:pt x="465208" y="762391"/>
                  </a:lnTo>
                  <a:cubicBezTo>
                    <a:pt x="465208" y="781503"/>
                    <a:pt x="480701" y="796996"/>
                    <a:pt x="499813" y="796996"/>
                  </a:cubicBezTo>
                  <a:cubicBezTo>
                    <a:pt x="509369" y="796996"/>
                    <a:pt x="518020" y="793122"/>
                    <a:pt x="524282" y="786860"/>
                  </a:cubicBezTo>
                  <a:cubicBezTo>
                    <a:pt x="530545" y="780598"/>
                    <a:pt x="534418" y="771947"/>
                    <a:pt x="534418" y="762391"/>
                  </a:cubicBezTo>
                  <a:lnTo>
                    <a:pt x="534418" y="573219"/>
                  </a:lnTo>
                  <a:lnTo>
                    <a:pt x="534254" y="573220"/>
                  </a:lnTo>
                  <a:close/>
                  <a:moveTo>
                    <a:pt x="720085" y="56065"/>
                  </a:moveTo>
                  <a:lnTo>
                    <a:pt x="535190" y="240960"/>
                  </a:lnTo>
                  <a:cubicBezTo>
                    <a:pt x="516510" y="259640"/>
                    <a:pt x="516510" y="289926"/>
                    <a:pt x="535190" y="308606"/>
                  </a:cubicBezTo>
                  <a:cubicBezTo>
                    <a:pt x="553870" y="327286"/>
                    <a:pt x="584156" y="327286"/>
                    <a:pt x="602836" y="308606"/>
                  </a:cubicBezTo>
                  <a:lnTo>
                    <a:pt x="677815" y="233627"/>
                  </a:lnTo>
                  <a:lnTo>
                    <a:pt x="677815" y="565491"/>
                  </a:lnTo>
                  <a:cubicBezTo>
                    <a:pt x="677815" y="588501"/>
                    <a:pt x="696468" y="607154"/>
                    <a:pt x="719478" y="607154"/>
                  </a:cubicBezTo>
                  <a:lnTo>
                    <a:pt x="719478" y="607155"/>
                  </a:lnTo>
                  <a:cubicBezTo>
                    <a:pt x="742488" y="607155"/>
                    <a:pt x="761141" y="588501"/>
                    <a:pt x="761141" y="565491"/>
                  </a:cubicBezTo>
                  <a:lnTo>
                    <a:pt x="761141" y="232091"/>
                  </a:lnTo>
                  <a:lnTo>
                    <a:pt x="837656" y="308607"/>
                  </a:lnTo>
                  <a:cubicBezTo>
                    <a:pt x="856336" y="327287"/>
                    <a:pt x="886622" y="327287"/>
                    <a:pt x="905302" y="308607"/>
                  </a:cubicBezTo>
                  <a:cubicBezTo>
                    <a:pt x="914642" y="299267"/>
                    <a:pt x="919312" y="287025"/>
                    <a:pt x="919312" y="274784"/>
                  </a:cubicBezTo>
                  <a:cubicBezTo>
                    <a:pt x="919312" y="262542"/>
                    <a:pt x="914642" y="250301"/>
                    <a:pt x="905302" y="240961"/>
                  </a:cubicBezTo>
                  <a:lnTo>
                    <a:pt x="720406" y="56065"/>
                  </a:lnTo>
                  <a:lnTo>
                    <a:pt x="720246" y="56225"/>
                  </a:lnTo>
                  <a:close/>
                  <a:moveTo>
                    <a:pt x="0" y="0"/>
                  </a:moveTo>
                  <a:lnTo>
                    <a:pt x="1440493" y="0"/>
                  </a:lnTo>
                  <a:lnTo>
                    <a:pt x="1440493" y="1440000"/>
                  </a:lnTo>
                  <a:lnTo>
                    <a:pt x="0" y="14400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300" name="グループ化 299"/>
          <p:cNvGrpSpPr>
            <a:grpSpLocks noChangeAspect="1"/>
          </p:cNvGrpSpPr>
          <p:nvPr/>
        </p:nvGrpSpPr>
        <p:grpSpPr>
          <a:xfrm>
            <a:off x="4307785" y="2558980"/>
            <a:ext cx="575921" cy="304899"/>
            <a:chOff x="4571999" y="3212785"/>
            <a:chExt cx="1224000" cy="648000"/>
          </a:xfrm>
        </p:grpSpPr>
        <p:sp>
          <p:nvSpPr>
            <p:cNvPr id="301" name="正方形/長方形 300"/>
            <p:cNvSpPr>
              <a:spLocks/>
            </p:cNvSpPr>
            <p:nvPr/>
          </p:nvSpPr>
          <p:spPr>
            <a:xfrm>
              <a:off x="4571999" y="3212785"/>
              <a:ext cx="1224000" cy="64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02" name="フリーフォーム 301"/>
            <p:cNvSpPr>
              <a:spLocks noChangeAspect="1"/>
            </p:cNvSpPr>
            <p:nvPr/>
          </p:nvSpPr>
          <p:spPr>
            <a:xfrm>
              <a:off x="4618435" y="3254100"/>
              <a:ext cx="1131129" cy="565370"/>
            </a:xfrm>
            <a:custGeom>
              <a:avLst/>
              <a:gdLst>
                <a:gd name="connsiteX0" fmla="*/ 1101774 w 1440493"/>
                <a:gd name="connsiteY0" fmla="*/ 471904 h 719999"/>
                <a:gd name="connsiteX1" fmla="*/ 1152530 w 1440493"/>
                <a:gd name="connsiteY1" fmla="*/ 522660 h 719999"/>
                <a:gd name="connsiteX2" fmla="*/ 1152874 w 1440493"/>
                <a:gd name="connsiteY2" fmla="*/ 522660 h 719999"/>
                <a:gd name="connsiteX3" fmla="*/ 1160851 w 1440493"/>
                <a:gd name="connsiteY3" fmla="*/ 562173 h 719999"/>
                <a:gd name="connsiteX4" fmla="*/ 1162643 w 1440493"/>
                <a:gd name="connsiteY4" fmla="*/ 564830 h 719999"/>
                <a:gd name="connsiteX5" fmla="*/ 1153896 w 1440493"/>
                <a:gd name="connsiteY5" fmla="*/ 577155 h 719999"/>
                <a:gd name="connsiteX6" fmla="*/ 1100655 w 1440493"/>
                <a:gd name="connsiteY6" fmla="*/ 598060 h 719999"/>
                <a:gd name="connsiteX7" fmla="*/ 1048058 w 1440493"/>
                <a:gd name="connsiteY7" fmla="*/ 575585 h 719999"/>
                <a:gd name="connsiteX8" fmla="*/ 1040901 w 1440493"/>
                <a:gd name="connsiteY8" fmla="*/ 564837 h 719999"/>
                <a:gd name="connsiteX9" fmla="*/ 1042697 w 1440493"/>
                <a:gd name="connsiteY9" fmla="*/ 562173 h 719999"/>
                <a:gd name="connsiteX10" fmla="*/ 1050674 w 1440493"/>
                <a:gd name="connsiteY10" fmla="*/ 522660 h 719999"/>
                <a:gd name="connsiteX11" fmla="*/ 1051018 w 1440493"/>
                <a:gd name="connsiteY11" fmla="*/ 522660 h 719999"/>
                <a:gd name="connsiteX12" fmla="*/ 1101774 w 1440493"/>
                <a:gd name="connsiteY12" fmla="*/ 471904 h 719999"/>
                <a:gd name="connsiteX13" fmla="*/ 796552 w 1440493"/>
                <a:gd name="connsiteY13" fmla="*/ 471904 h 719999"/>
                <a:gd name="connsiteX14" fmla="*/ 847308 w 1440493"/>
                <a:gd name="connsiteY14" fmla="*/ 522660 h 719999"/>
                <a:gd name="connsiteX15" fmla="*/ 847652 w 1440493"/>
                <a:gd name="connsiteY15" fmla="*/ 522660 h 719999"/>
                <a:gd name="connsiteX16" fmla="*/ 855629 w 1440493"/>
                <a:gd name="connsiteY16" fmla="*/ 562173 h 719999"/>
                <a:gd name="connsiteX17" fmla="*/ 857421 w 1440493"/>
                <a:gd name="connsiteY17" fmla="*/ 564830 h 719999"/>
                <a:gd name="connsiteX18" fmla="*/ 848674 w 1440493"/>
                <a:gd name="connsiteY18" fmla="*/ 577155 h 719999"/>
                <a:gd name="connsiteX19" fmla="*/ 795433 w 1440493"/>
                <a:gd name="connsiteY19" fmla="*/ 598060 h 719999"/>
                <a:gd name="connsiteX20" fmla="*/ 742836 w 1440493"/>
                <a:gd name="connsiteY20" fmla="*/ 575585 h 719999"/>
                <a:gd name="connsiteX21" fmla="*/ 735678 w 1440493"/>
                <a:gd name="connsiteY21" fmla="*/ 564836 h 719999"/>
                <a:gd name="connsiteX22" fmla="*/ 737474 w 1440493"/>
                <a:gd name="connsiteY22" fmla="*/ 562173 h 719999"/>
                <a:gd name="connsiteX23" fmla="*/ 745451 w 1440493"/>
                <a:gd name="connsiteY23" fmla="*/ 522660 h 719999"/>
                <a:gd name="connsiteX24" fmla="*/ 745796 w 1440493"/>
                <a:gd name="connsiteY24" fmla="*/ 522660 h 719999"/>
                <a:gd name="connsiteX25" fmla="*/ 796552 w 1440493"/>
                <a:gd name="connsiteY25" fmla="*/ 471904 h 719999"/>
                <a:gd name="connsiteX26" fmla="*/ 491329 w 1440493"/>
                <a:gd name="connsiteY26" fmla="*/ 471904 h 719999"/>
                <a:gd name="connsiteX27" fmla="*/ 542085 w 1440493"/>
                <a:gd name="connsiteY27" fmla="*/ 522660 h 719999"/>
                <a:gd name="connsiteX28" fmla="*/ 542429 w 1440493"/>
                <a:gd name="connsiteY28" fmla="*/ 522660 h 719999"/>
                <a:gd name="connsiteX29" fmla="*/ 550406 w 1440493"/>
                <a:gd name="connsiteY29" fmla="*/ 562173 h 719999"/>
                <a:gd name="connsiteX30" fmla="*/ 552198 w 1440493"/>
                <a:gd name="connsiteY30" fmla="*/ 564830 h 719999"/>
                <a:gd name="connsiteX31" fmla="*/ 543451 w 1440493"/>
                <a:gd name="connsiteY31" fmla="*/ 577155 h 719999"/>
                <a:gd name="connsiteX32" fmla="*/ 490210 w 1440493"/>
                <a:gd name="connsiteY32" fmla="*/ 598060 h 719999"/>
                <a:gd name="connsiteX33" fmla="*/ 437613 w 1440493"/>
                <a:gd name="connsiteY33" fmla="*/ 575585 h 719999"/>
                <a:gd name="connsiteX34" fmla="*/ 430456 w 1440493"/>
                <a:gd name="connsiteY34" fmla="*/ 564837 h 719999"/>
                <a:gd name="connsiteX35" fmla="*/ 432252 w 1440493"/>
                <a:gd name="connsiteY35" fmla="*/ 562173 h 719999"/>
                <a:gd name="connsiteX36" fmla="*/ 440229 w 1440493"/>
                <a:gd name="connsiteY36" fmla="*/ 522660 h 719999"/>
                <a:gd name="connsiteX37" fmla="*/ 440573 w 1440493"/>
                <a:gd name="connsiteY37" fmla="*/ 522660 h 719999"/>
                <a:gd name="connsiteX38" fmla="*/ 491329 w 1440493"/>
                <a:gd name="connsiteY38" fmla="*/ 471904 h 719999"/>
                <a:gd name="connsiteX39" fmla="*/ 186107 w 1440493"/>
                <a:gd name="connsiteY39" fmla="*/ 471904 h 719999"/>
                <a:gd name="connsiteX40" fmla="*/ 236863 w 1440493"/>
                <a:gd name="connsiteY40" fmla="*/ 522660 h 719999"/>
                <a:gd name="connsiteX41" fmla="*/ 237207 w 1440493"/>
                <a:gd name="connsiteY41" fmla="*/ 522660 h 719999"/>
                <a:gd name="connsiteX42" fmla="*/ 245184 w 1440493"/>
                <a:gd name="connsiteY42" fmla="*/ 562173 h 719999"/>
                <a:gd name="connsiteX43" fmla="*/ 246976 w 1440493"/>
                <a:gd name="connsiteY43" fmla="*/ 564830 h 719999"/>
                <a:gd name="connsiteX44" fmla="*/ 238229 w 1440493"/>
                <a:gd name="connsiteY44" fmla="*/ 577155 h 719999"/>
                <a:gd name="connsiteX45" fmla="*/ 184988 w 1440493"/>
                <a:gd name="connsiteY45" fmla="*/ 598060 h 719999"/>
                <a:gd name="connsiteX46" fmla="*/ 110699 w 1440493"/>
                <a:gd name="connsiteY46" fmla="*/ 522660 h 719999"/>
                <a:gd name="connsiteX47" fmla="*/ 135351 w 1440493"/>
                <a:gd name="connsiteY47" fmla="*/ 522660 h 719999"/>
                <a:gd name="connsiteX48" fmla="*/ 186107 w 1440493"/>
                <a:gd name="connsiteY48" fmla="*/ 471904 h 719999"/>
                <a:gd name="connsiteX49" fmla="*/ 948044 w 1440493"/>
                <a:gd name="connsiteY49" fmla="*/ 447260 h 719999"/>
                <a:gd name="connsiteX50" fmla="*/ 1001285 w 1440493"/>
                <a:gd name="connsiteY50" fmla="*/ 468165 h 719999"/>
                <a:gd name="connsiteX51" fmla="*/ 1010032 w 1440493"/>
                <a:gd name="connsiteY51" fmla="*/ 480490 h 719999"/>
                <a:gd name="connsiteX52" fmla="*/ 1008240 w 1440493"/>
                <a:gd name="connsiteY52" fmla="*/ 483147 h 719999"/>
                <a:gd name="connsiteX53" fmla="*/ 1000263 w 1440493"/>
                <a:gd name="connsiteY53" fmla="*/ 522660 h 719999"/>
                <a:gd name="connsiteX54" fmla="*/ 999919 w 1440493"/>
                <a:gd name="connsiteY54" fmla="*/ 522660 h 719999"/>
                <a:gd name="connsiteX55" fmla="*/ 949163 w 1440493"/>
                <a:gd name="connsiteY55" fmla="*/ 573416 h 719999"/>
                <a:gd name="connsiteX56" fmla="*/ 898407 w 1440493"/>
                <a:gd name="connsiteY56" fmla="*/ 522660 h 719999"/>
                <a:gd name="connsiteX57" fmla="*/ 898063 w 1440493"/>
                <a:gd name="connsiteY57" fmla="*/ 522660 h 719999"/>
                <a:gd name="connsiteX58" fmla="*/ 890086 w 1440493"/>
                <a:gd name="connsiteY58" fmla="*/ 483147 h 719999"/>
                <a:gd name="connsiteX59" fmla="*/ 888290 w 1440493"/>
                <a:gd name="connsiteY59" fmla="*/ 480483 h 719999"/>
                <a:gd name="connsiteX60" fmla="*/ 895447 w 1440493"/>
                <a:gd name="connsiteY60" fmla="*/ 469735 h 719999"/>
                <a:gd name="connsiteX61" fmla="*/ 948044 w 1440493"/>
                <a:gd name="connsiteY61" fmla="*/ 447260 h 719999"/>
                <a:gd name="connsiteX62" fmla="*/ 642821 w 1440493"/>
                <a:gd name="connsiteY62" fmla="*/ 447260 h 719999"/>
                <a:gd name="connsiteX63" fmla="*/ 696062 w 1440493"/>
                <a:gd name="connsiteY63" fmla="*/ 468165 h 719999"/>
                <a:gd name="connsiteX64" fmla="*/ 704809 w 1440493"/>
                <a:gd name="connsiteY64" fmla="*/ 480491 h 719999"/>
                <a:gd name="connsiteX65" fmla="*/ 703018 w 1440493"/>
                <a:gd name="connsiteY65" fmla="*/ 483147 h 719999"/>
                <a:gd name="connsiteX66" fmla="*/ 695041 w 1440493"/>
                <a:gd name="connsiteY66" fmla="*/ 522660 h 719999"/>
                <a:gd name="connsiteX67" fmla="*/ 694696 w 1440493"/>
                <a:gd name="connsiteY67" fmla="*/ 522660 h 719999"/>
                <a:gd name="connsiteX68" fmla="*/ 643940 w 1440493"/>
                <a:gd name="connsiteY68" fmla="*/ 573416 h 719999"/>
                <a:gd name="connsiteX69" fmla="*/ 593184 w 1440493"/>
                <a:gd name="connsiteY69" fmla="*/ 522660 h 719999"/>
                <a:gd name="connsiteX70" fmla="*/ 592840 w 1440493"/>
                <a:gd name="connsiteY70" fmla="*/ 522660 h 719999"/>
                <a:gd name="connsiteX71" fmla="*/ 584863 w 1440493"/>
                <a:gd name="connsiteY71" fmla="*/ 483147 h 719999"/>
                <a:gd name="connsiteX72" fmla="*/ 583067 w 1440493"/>
                <a:gd name="connsiteY72" fmla="*/ 480483 h 719999"/>
                <a:gd name="connsiteX73" fmla="*/ 590224 w 1440493"/>
                <a:gd name="connsiteY73" fmla="*/ 469735 h 719999"/>
                <a:gd name="connsiteX74" fmla="*/ 642821 w 1440493"/>
                <a:gd name="connsiteY74" fmla="*/ 447260 h 719999"/>
                <a:gd name="connsiteX75" fmla="*/ 337599 w 1440493"/>
                <a:gd name="connsiteY75" fmla="*/ 447260 h 719999"/>
                <a:gd name="connsiteX76" fmla="*/ 390840 w 1440493"/>
                <a:gd name="connsiteY76" fmla="*/ 468165 h 719999"/>
                <a:gd name="connsiteX77" fmla="*/ 399587 w 1440493"/>
                <a:gd name="connsiteY77" fmla="*/ 480490 h 719999"/>
                <a:gd name="connsiteX78" fmla="*/ 397795 w 1440493"/>
                <a:gd name="connsiteY78" fmla="*/ 483147 h 719999"/>
                <a:gd name="connsiteX79" fmla="*/ 389818 w 1440493"/>
                <a:gd name="connsiteY79" fmla="*/ 522660 h 719999"/>
                <a:gd name="connsiteX80" fmla="*/ 389474 w 1440493"/>
                <a:gd name="connsiteY80" fmla="*/ 522660 h 719999"/>
                <a:gd name="connsiteX81" fmla="*/ 338718 w 1440493"/>
                <a:gd name="connsiteY81" fmla="*/ 573416 h 719999"/>
                <a:gd name="connsiteX82" fmla="*/ 287962 w 1440493"/>
                <a:gd name="connsiteY82" fmla="*/ 522660 h 719999"/>
                <a:gd name="connsiteX83" fmla="*/ 287618 w 1440493"/>
                <a:gd name="connsiteY83" fmla="*/ 522660 h 719999"/>
                <a:gd name="connsiteX84" fmla="*/ 279641 w 1440493"/>
                <a:gd name="connsiteY84" fmla="*/ 483147 h 719999"/>
                <a:gd name="connsiteX85" fmla="*/ 277845 w 1440493"/>
                <a:gd name="connsiteY85" fmla="*/ 480483 h 719999"/>
                <a:gd name="connsiteX86" fmla="*/ 285002 w 1440493"/>
                <a:gd name="connsiteY86" fmla="*/ 469735 h 719999"/>
                <a:gd name="connsiteX87" fmla="*/ 337599 w 1440493"/>
                <a:gd name="connsiteY87" fmla="*/ 447260 h 719999"/>
                <a:gd name="connsiteX88" fmla="*/ 186107 w 1440493"/>
                <a:gd name="connsiteY88" fmla="*/ 421149 h 719999"/>
                <a:gd name="connsiteX89" fmla="*/ 84596 w 1440493"/>
                <a:gd name="connsiteY89" fmla="*/ 522660 h 719999"/>
                <a:gd name="connsiteX90" fmla="*/ 184600 w 1440493"/>
                <a:gd name="connsiteY90" fmla="*/ 624160 h 719999"/>
                <a:gd name="connsiteX91" fmla="*/ 256270 w 1440493"/>
                <a:gd name="connsiteY91" fmla="*/ 596019 h 719999"/>
                <a:gd name="connsiteX92" fmla="*/ 262288 w 1440493"/>
                <a:gd name="connsiteY92" fmla="*/ 587540 h 719999"/>
                <a:gd name="connsiteX93" fmla="*/ 266939 w 1440493"/>
                <a:gd name="connsiteY93" fmla="*/ 594439 h 719999"/>
                <a:gd name="connsiteX94" fmla="*/ 338718 w 1440493"/>
                <a:gd name="connsiteY94" fmla="*/ 624171 h 719999"/>
                <a:gd name="connsiteX95" fmla="*/ 410497 w 1440493"/>
                <a:gd name="connsiteY95" fmla="*/ 594439 h 719999"/>
                <a:gd name="connsiteX96" fmla="*/ 414964 w 1440493"/>
                <a:gd name="connsiteY96" fmla="*/ 587815 h 719999"/>
                <a:gd name="connsiteX97" fmla="*/ 419019 w 1440493"/>
                <a:gd name="connsiteY97" fmla="*/ 593904 h 719999"/>
                <a:gd name="connsiteX98" fmla="*/ 489822 w 1440493"/>
                <a:gd name="connsiteY98" fmla="*/ 624160 h 719999"/>
                <a:gd name="connsiteX99" fmla="*/ 561492 w 1440493"/>
                <a:gd name="connsiteY99" fmla="*/ 596019 h 719999"/>
                <a:gd name="connsiteX100" fmla="*/ 567510 w 1440493"/>
                <a:gd name="connsiteY100" fmla="*/ 587540 h 719999"/>
                <a:gd name="connsiteX101" fmla="*/ 572161 w 1440493"/>
                <a:gd name="connsiteY101" fmla="*/ 594439 h 719999"/>
                <a:gd name="connsiteX102" fmla="*/ 643940 w 1440493"/>
                <a:gd name="connsiteY102" fmla="*/ 624171 h 719999"/>
                <a:gd name="connsiteX103" fmla="*/ 715719 w 1440493"/>
                <a:gd name="connsiteY103" fmla="*/ 594439 h 719999"/>
                <a:gd name="connsiteX104" fmla="*/ 720186 w 1440493"/>
                <a:gd name="connsiteY104" fmla="*/ 587814 h 719999"/>
                <a:gd name="connsiteX105" fmla="*/ 724242 w 1440493"/>
                <a:gd name="connsiteY105" fmla="*/ 593904 h 719999"/>
                <a:gd name="connsiteX106" fmla="*/ 795045 w 1440493"/>
                <a:gd name="connsiteY106" fmla="*/ 624160 h 719999"/>
                <a:gd name="connsiteX107" fmla="*/ 866715 w 1440493"/>
                <a:gd name="connsiteY107" fmla="*/ 596019 h 719999"/>
                <a:gd name="connsiteX108" fmla="*/ 872733 w 1440493"/>
                <a:gd name="connsiteY108" fmla="*/ 587540 h 719999"/>
                <a:gd name="connsiteX109" fmla="*/ 877384 w 1440493"/>
                <a:gd name="connsiteY109" fmla="*/ 594439 h 719999"/>
                <a:gd name="connsiteX110" fmla="*/ 949163 w 1440493"/>
                <a:gd name="connsiteY110" fmla="*/ 624171 h 719999"/>
                <a:gd name="connsiteX111" fmla="*/ 1020942 w 1440493"/>
                <a:gd name="connsiteY111" fmla="*/ 594439 h 719999"/>
                <a:gd name="connsiteX112" fmla="*/ 1025409 w 1440493"/>
                <a:gd name="connsiteY112" fmla="*/ 587815 h 719999"/>
                <a:gd name="connsiteX113" fmla="*/ 1029464 w 1440493"/>
                <a:gd name="connsiteY113" fmla="*/ 593904 h 719999"/>
                <a:gd name="connsiteX114" fmla="*/ 1100267 w 1440493"/>
                <a:gd name="connsiteY114" fmla="*/ 624160 h 719999"/>
                <a:gd name="connsiteX115" fmla="*/ 1171937 w 1440493"/>
                <a:gd name="connsiteY115" fmla="*/ 596019 h 719999"/>
                <a:gd name="connsiteX116" fmla="*/ 1177955 w 1440493"/>
                <a:gd name="connsiteY116" fmla="*/ 587540 h 719999"/>
                <a:gd name="connsiteX117" fmla="*/ 1182606 w 1440493"/>
                <a:gd name="connsiteY117" fmla="*/ 594439 h 719999"/>
                <a:gd name="connsiteX118" fmla="*/ 1254385 w 1440493"/>
                <a:gd name="connsiteY118" fmla="*/ 624171 h 719999"/>
                <a:gd name="connsiteX119" fmla="*/ 1355896 w 1440493"/>
                <a:gd name="connsiteY119" fmla="*/ 522660 h 719999"/>
                <a:gd name="connsiteX120" fmla="*/ 1305141 w 1440493"/>
                <a:gd name="connsiteY120" fmla="*/ 522660 h 719999"/>
                <a:gd name="connsiteX121" fmla="*/ 1254385 w 1440493"/>
                <a:gd name="connsiteY121" fmla="*/ 573416 h 719999"/>
                <a:gd name="connsiteX122" fmla="*/ 1203629 w 1440493"/>
                <a:gd name="connsiteY122" fmla="*/ 522660 h 719999"/>
                <a:gd name="connsiteX123" fmla="*/ 1203285 w 1440493"/>
                <a:gd name="connsiteY123" fmla="*/ 522660 h 719999"/>
                <a:gd name="connsiteX124" fmla="*/ 1195308 w 1440493"/>
                <a:gd name="connsiteY124" fmla="*/ 483147 h 719999"/>
                <a:gd name="connsiteX125" fmla="*/ 1193512 w 1440493"/>
                <a:gd name="connsiteY125" fmla="*/ 480483 h 719999"/>
                <a:gd name="connsiteX126" fmla="*/ 1200669 w 1440493"/>
                <a:gd name="connsiteY126" fmla="*/ 469735 h 719999"/>
                <a:gd name="connsiteX127" fmla="*/ 1253266 w 1440493"/>
                <a:gd name="connsiteY127" fmla="*/ 447260 h 719999"/>
                <a:gd name="connsiteX128" fmla="*/ 1329760 w 1440493"/>
                <a:gd name="connsiteY128" fmla="*/ 520422 h 719999"/>
                <a:gd name="connsiteX129" fmla="*/ 1355851 w 1440493"/>
                <a:gd name="connsiteY129" fmla="*/ 519647 h 719999"/>
                <a:gd name="connsiteX130" fmla="*/ 1252878 w 1440493"/>
                <a:gd name="connsiteY130" fmla="*/ 421160 h 719999"/>
                <a:gd name="connsiteX131" fmla="*/ 1182075 w 1440493"/>
                <a:gd name="connsiteY131" fmla="*/ 451416 h 719999"/>
                <a:gd name="connsiteX132" fmla="*/ 1178020 w 1440493"/>
                <a:gd name="connsiteY132" fmla="*/ 457506 h 719999"/>
                <a:gd name="connsiteX133" fmla="*/ 1173553 w 1440493"/>
                <a:gd name="connsiteY133" fmla="*/ 450881 h 719999"/>
                <a:gd name="connsiteX134" fmla="*/ 1101774 w 1440493"/>
                <a:gd name="connsiteY134" fmla="*/ 421149 h 719999"/>
                <a:gd name="connsiteX135" fmla="*/ 1029995 w 1440493"/>
                <a:gd name="connsiteY135" fmla="*/ 450881 h 719999"/>
                <a:gd name="connsiteX136" fmla="*/ 1025344 w 1440493"/>
                <a:gd name="connsiteY136" fmla="*/ 457780 h 719999"/>
                <a:gd name="connsiteX137" fmla="*/ 1019326 w 1440493"/>
                <a:gd name="connsiteY137" fmla="*/ 449301 h 719999"/>
                <a:gd name="connsiteX138" fmla="*/ 947656 w 1440493"/>
                <a:gd name="connsiteY138" fmla="*/ 421160 h 719999"/>
                <a:gd name="connsiteX139" fmla="*/ 876853 w 1440493"/>
                <a:gd name="connsiteY139" fmla="*/ 451416 h 719999"/>
                <a:gd name="connsiteX140" fmla="*/ 872798 w 1440493"/>
                <a:gd name="connsiteY140" fmla="*/ 457506 h 719999"/>
                <a:gd name="connsiteX141" fmla="*/ 868331 w 1440493"/>
                <a:gd name="connsiteY141" fmla="*/ 450881 h 719999"/>
                <a:gd name="connsiteX142" fmla="*/ 796552 w 1440493"/>
                <a:gd name="connsiteY142" fmla="*/ 421149 h 719999"/>
                <a:gd name="connsiteX143" fmla="*/ 724773 w 1440493"/>
                <a:gd name="connsiteY143" fmla="*/ 450881 h 719999"/>
                <a:gd name="connsiteX144" fmla="*/ 720121 w 1440493"/>
                <a:gd name="connsiteY144" fmla="*/ 457781 h 719999"/>
                <a:gd name="connsiteX145" fmla="*/ 714103 w 1440493"/>
                <a:gd name="connsiteY145" fmla="*/ 449301 h 719999"/>
                <a:gd name="connsiteX146" fmla="*/ 642433 w 1440493"/>
                <a:gd name="connsiteY146" fmla="*/ 421160 h 719999"/>
                <a:gd name="connsiteX147" fmla="*/ 571630 w 1440493"/>
                <a:gd name="connsiteY147" fmla="*/ 451416 h 719999"/>
                <a:gd name="connsiteX148" fmla="*/ 567575 w 1440493"/>
                <a:gd name="connsiteY148" fmla="*/ 457506 h 719999"/>
                <a:gd name="connsiteX149" fmla="*/ 563108 w 1440493"/>
                <a:gd name="connsiteY149" fmla="*/ 450881 h 719999"/>
                <a:gd name="connsiteX150" fmla="*/ 491329 w 1440493"/>
                <a:gd name="connsiteY150" fmla="*/ 421149 h 719999"/>
                <a:gd name="connsiteX151" fmla="*/ 419550 w 1440493"/>
                <a:gd name="connsiteY151" fmla="*/ 450881 h 719999"/>
                <a:gd name="connsiteX152" fmla="*/ 414899 w 1440493"/>
                <a:gd name="connsiteY152" fmla="*/ 457780 h 719999"/>
                <a:gd name="connsiteX153" fmla="*/ 408881 w 1440493"/>
                <a:gd name="connsiteY153" fmla="*/ 449301 h 719999"/>
                <a:gd name="connsiteX154" fmla="*/ 337211 w 1440493"/>
                <a:gd name="connsiteY154" fmla="*/ 421160 h 719999"/>
                <a:gd name="connsiteX155" fmla="*/ 266408 w 1440493"/>
                <a:gd name="connsiteY155" fmla="*/ 451416 h 719999"/>
                <a:gd name="connsiteX156" fmla="*/ 262353 w 1440493"/>
                <a:gd name="connsiteY156" fmla="*/ 457506 h 719999"/>
                <a:gd name="connsiteX157" fmla="*/ 257886 w 1440493"/>
                <a:gd name="connsiteY157" fmla="*/ 450881 h 719999"/>
                <a:gd name="connsiteX158" fmla="*/ 186107 w 1440493"/>
                <a:gd name="connsiteY158" fmla="*/ 421149 h 719999"/>
                <a:gd name="connsiteX159" fmla="*/ 1101774 w 1440493"/>
                <a:gd name="connsiteY159" fmla="*/ 157153 h 719999"/>
                <a:gd name="connsiteX160" fmla="*/ 1152530 w 1440493"/>
                <a:gd name="connsiteY160" fmla="*/ 207909 h 719999"/>
                <a:gd name="connsiteX161" fmla="*/ 1152874 w 1440493"/>
                <a:gd name="connsiteY161" fmla="*/ 207909 h 719999"/>
                <a:gd name="connsiteX162" fmla="*/ 1160851 w 1440493"/>
                <a:gd name="connsiteY162" fmla="*/ 247422 h 719999"/>
                <a:gd name="connsiteX163" fmla="*/ 1162643 w 1440493"/>
                <a:gd name="connsiteY163" fmla="*/ 250079 h 719999"/>
                <a:gd name="connsiteX164" fmla="*/ 1153896 w 1440493"/>
                <a:gd name="connsiteY164" fmla="*/ 262404 h 719999"/>
                <a:gd name="connsiteX165" fmla="*/ 1100655 w 1440493"/>
                <a:gd name="connsiteY165" fmla="*/ 283309 h 719999"/>
                <a:gd name="connsiteX166" fmla="*/ 1048058 w 1440493"/>
                <a:gd name="connsiteY166" fmla="*/ 260834 h 719999"/>
                <a:gd name="connsiteX167" fmla="*/ 1040901 w 1440493"/>
                <a:gd name="connsiteY167" fmla="*/ 250086 h 719999"/>
                <a:gd name="connsiteX168" fmla="*/ 1042697 w 1440493"/>
                <a:gd name="connsiteY168" fmla="*/ 247422 h 719999"/>
                <a:gd name="connsiteX169" fmla="*/ 1050674 w 1440493"/>
                <a:gd name="connsiteY169" fmla="*/ 207909 h 719999"/>
                <a:gd name="connsiteX170" fmla="*/ 1051018 w 1440493"/>
                <a:gd name="connsiteY170" fmla="*/ 207909 h 719999"/>
                <a:gd name="connsiteX171" fmla="*/ 1101774 w 1440493"/>
                <a:gd name="connsiteY171" fmla="*/ 157153 h 719999"/>
                <a:gd name="connsiteX172" fmla="*/ 796552 w 1440493"/>
                <a:gd name="connsiteY172" fmla="*/ 157153 h 719999"/>
                <a:gd name="connsiteX173" fmla="*/ 847308 w 1440493"/>
                <a:gd name="connsiteY173" fmla="*/ 207909 h 719999"/>
                <a:gd name="connsiteX174" fmla="*/ 847652 w 1440493"/>
                <a:gd name="connsiteY174" fmla="*/ 207909 h 719999"/>
                <a:gd name="connsiteX175" fmla="*/ 855629 w 1440493"/>
                <a:gd name="connsiteY175" fmla="*/ 247422 h 719999"/>
                <a:gd name="connsiteX176" fmla="*/ 857421 w 1440493"/>
                <a:gd name="connsiteY176" fmla="*/ 250079 h 719999"/>
                <a:gd name="connsiteX177" fmla="*/ 848674 w 1440493"/>
                <a:gd name="connsiteY177" fmla="*/ 262404 h 719999"/>
                <a:gd name="connsiteX178" fmla="*/ 795433 w 1440493"/>
                <a:gd name="connsiteY178" fmla="*/ 283309 h 719999"/>
                <a:gd name="connsiteX179" fmla="*/ 742836 w 1440493"/>
                <a:gd name="connsiteY179" fmla="*/ 260834 h 719999"/>
                <a:gd name="connsiteX180" fmla="*/ 735678 w 1440493"/>
                <a:gd name="connsiteY180" fmla="*/ 250085 h 719999"/>
                <a:gd name="connsiteX181" fmla="*/ 737474 w 1440493"/>
                <a:gd name="connsiteY181" fmla="*/ 247422 h 719999"/>
                <a:gd name="connsiteX182" fmla="*/ 745451 w 1440493"/>
                <a:gd name="connsiteY182" fmla="*/ 207909 h 719999"/>
                <a:gd name="connsiteX183" fmla="*/ 745796 w 1440493"/>
                <a:gd name="connsiteY183" fmla="*/ 207909 h 719999"/>
                <a:gd name="connsiteX184" fmla="*/ 796552 w 1440493"/>
                <a:gd name="connsiteY184" fmla="*/ 157153 h 719999"/>
                <a:gd name="connsiteX185" fmla="*/ 491329 w 1440493"/>
                <a:gd name="connsiteY185" fmla="*/ 157153 h 719999"/>
                <a:gd name="connsiteX186" fmla="*/ 542085 w 1440493"/>
                <a:gd name="connsiteY186" fmla="*/ 207909 h 719999"/>
                <a:gd name="connsiteX187" fmla="*/ 542429 w 1440493"/>
                <a:gd name="connsiteY187" fmla="*/ 207909 h 719999"/>
                <a:gd name="connsiteX188" fmla="*/ 550406 w 1440493"/>
                <a:gd name="connsiteY188" fmla="*/ 247422 h 719999"/>
                <a:gd name="connsiteX189" fmla="*/ 552198 w 1440493"/>
                <a:gd name="connsiteY189" fmla="*/ 250079 h 719999"/>
                <a:gd name="connsiteX190" fmla="*/ 543451 w 1440493"/>
                <a:gd name="connsiteY190" fmla="*/ 262404 h 719999"/>
                <a:gd name="connsiteX191" fmla="*/ 490210 w 1440493"/>
                <a:gd name="connsiteY191" fmla="*/ 283309 h 719999"/>
                <a:gd name="connsiteX192" fmla="*/ 437613 w 1440493"/>
                <a:gd name="connsiteY192" fmla="*/ 260834 h 719999"/>
                <a:gd name="connsiteX193" fmla="*/ 430456 w 1440493"/>
                <a:gd name="connsiteY193" fmla="*/ 250086 h 719999"/>
                <a:gd name="connsiteX194" fmla="*/ 432252 w 1440493"/>
                <a:gd name="connsiteY194" fmla="*/ 247422 h 719999"/>
                <a:gd name="connsiteX195" fmla="*/ 440229 w 1440493"/>
                <a:gd name="connsiteY195" fmla="*/ 207909 h 719999"/>
                <a:gd name="connsiteX196" fmla="*/ 440573 w 1440493"/>
                <a:gd name="connsiteY196" fmla="*/ 207909 h 719999"/>
                <a:gd name="connsiteX197" fmla="*/ 491329 w 1440493"/>
                <a:gd name="connsiteY197" fmla="*/ 157153 h 719999"/>
                <a:gd name="connsiteX198" fmla="*/ 186107 w 1440493"/>
                <a:gd name="connsiteY198" fmla="*/ 157153 h 719999"/>
                <a:gd name="connsiteX199" fmla="*/ 236863 w 1440493"/>
                <a:gd name="connsiteY199" fmla="*/ 207909 h 719999"/>
                <a:gd name="connsiteX200" fmla="*/ 237207 w 1440493"/>
                <a:gd name="connsiteY200" fmla="*/ 207909 h 719999"/>
                <a:gd name="connsiteX201" fmla="*/ 245184 w 1440493"/>
                <a:gd name="connsiteY201" fmla="*/ 247422 h 719999"/>
                <a:gd name="connsiteX202" fmla="*/ 246976 w 1440493"/>
                <a:gd name="connsiteY202" fmla="*/ 250079 h 719999"/>
                <a:gd name="connsiteX203" fmla="*/ 238229 w 1440493"/>
                <a:gd name="connsiteY203" fmla="*/ 262404 h 719999"/>
                <a:gd name="connsiteX204" fmla="*/ 184988 w 1440493"/>
                <a:gd name="connsiteY204" fmla="*/ 283309 h 719999"/>
                <a:gd name="connsiteX205" fmla="*/ 110699 w 1440493"/>
                <a:gd name="connsiteY205" fmla="*/ 207909 h 719999"/>
                <a:gd name="connsiteX206" fmla="*/ 135351 w 1440493"/>
                <a:gd name="connsiteY206" fmla="*/ 207909 h 719999"/>
                <a:gd name="connsiteX207" fmla="*/ 186107 w 1440493"/>
                <a:gd name="connsiteY207" fmla="*/ 157153 h 719999"/>
                <a:gd name="connsiteX208" fmla="*/ 948044 w 1440493"/>
                <a:gd name="connsiteY208" fmla="*/ 132509 h 719999"/>
                <a:gd name="connsiteX209" fmla="*/ 1001285 w 1440493"/>
                <a:gd name="connsiteY209" fmla="*/ 153414 h 719999"/>
                <a:gd name="connsiteX210" fmla="*/ 1010032 w 1440493"/>
                <a:gd name="connsiteY210" fmla="*/ 165739 h 719999"/>
                <a:gd name="connsiteX211" fmla="*/ 1008240 w 1440493"/>
                <a:gd name="connsiteY211" fmla="*/ 168396 h 719999"/>
                <a:gd name="connsiteX212" fmla="*/ 1000263 w 1440493"/>
                <a:gd name="connsiteY212" fmla="*/ 207909 h 719999"/>
                <a:gd name="connsiteX213" fmla="*/ 999919 w 1440493"/>
                <a:gd name="connsiteY213" fmla="*/ 207909 h 719999"/>
                <a:gd name="connsiteX214" fmla="*/ 949163 w 1440493"/>
                <a:gd name="connsiteY214" fmla="*/ 258665 h 719999"/>
                <a:gd name="connsiteX215" fmla="*/ 898407 w 1440493"/>
                <a:gd name="connsiteY215" fmla="*/ 207909 h 719999"/>
                <a:gd name="connsiteX216" fmla="*/ 898063 w 1440493"/>
                <a:gd name="connsiteY216" fmla="*/ 207909 h 719999"/>
                <a:gd name="connsiteX217" fmla="*/ 890086 w 1440493"/>
                <a:gd name="connsiteY217" fmla="*/ 168396 h 719999"/>
                <a:gd name="connsiteX218" fmla="*/ 888290 w 1440493"/>
                <a:gd name="connsiteY218" fmla="*/ 165732 h 719999"/>
                <a:gd name="connsiteX219" fmla="*/ 895447 w 1440493"/>
                <a:gd name="connsiteY219" fmla="*/ 154985 h 719999"/>
                <a:gd name="connsiteX220" fmla="*/ 948044 w 1440493"/>
                <a:gd name="connsiteY220" fmla="*/ 132509 h 719999"/>
                <a:gd name="connsiteX221" fmla="*/ 642821 w 1440493"/>
                <a:gd name="connsiteY221" fmla="*/ 132509 h 719999"/>
                <a:gd name="connsiteX222" fmla="*/ 696062 w 1440493"/>
                <a:gd name="connsiteY222" fmla="*/ 153414 h 719999"/>
                <a:gd name="connsiteX223" fmla="*/ 704809 w 1440493"/>
                <a:gd name="connsiteY223" fmla="*/ 165740 h 719999"/>
                <a:gd name="connsiteX224" fmla="*/ 703018 w 1440493"/>
                <a:gd name="connsiteY224" fmla="*/ 168396 h 719999"/>
                <a:gd name="connsiteX225" fmla="*/ 695041 w 1440493"/>
                <a:gd name="connsiteY225" fmla="*/ 207909 h 719999"/>
                <a:gd name="connsiteX226" fmla="*/ 694696 w 1440493"/>
                <a:gd name="connsiteY226" fmla="*/ 207909 h 719999"/>
                <a:gd name="connsiteX227" fmla="*/ 643940 w 1440493"/>
                <a:gd name="connsiteY227" fmla="*/ 258665 h 719999"/>
                <a:gd name="connsiteX228" fmla="*/ 593184 w 1440493"/>
                <a:gd name="connsiteY228" fmla="*/ 207909 h 719999"/>
                <a:gd name="connsiteX229" fmla="*/ 592840 w 1440493"/>
                <a:gd name="connsiteY229" fmla="*/ 207909 h 719999"/>
                <a:gd name="connsiteX230" fmla="*/ 584863 w 1440493"/>
                <a:gd name="connsiteY230" fmla="*/ 168396 h 719999"/>
                <a:gd name="connsiteX231" fmla="*/ 583067 w 1440493"/>
                <a:gd name="connsiteY231" fmla="*/ 165732 h 719999"/>
                <a:gd name="connsiteX232" fmla="*/ 590224 w 1440493"/>
                <a:gd name="connsiteY232" fmla="*/ 154985 h 719999"/>
                <a:gd name="connsiteX233" fmla="*/ 642821 w 1440493"/>
                <a:gd name="connsiteY233" fmla="*/ 132509 h 719999"/>
                <a:gd name="connsiteX234" fmla="*/ 337599 w 1440493"/>
                <a:gd name="connsiteY234" fmla="*/ 132509 h 719999"/>
                <a:gd name="connsiteX235" fmla="*/ 390840 w 1440493"/>
                <a:gd name="connsiteY235" fmla="*/ 153414 h 719999"/>
                <a:gd name="connsiteX236" fmla="*/ 399587 w 1440493"/>
                <a:gd name="connsiteY236" fmla="*/ 165739 h 719999"/>
                <a:gd name="connsiteX237" fmla="*/ 397795 w 1440493"/>
                <a:gd name="connsiteY237" fmla="*/ 168396 h 719999"/>
                <a:gd name="connsiteX238" fmla="*/ 389818 w 1440493"/>
                <a:gd name="connsiteY238" fmla="*/ 207909 h 719999"/>
                <a:gd name="connsiteX239" fmla="*/ 389474 w 1440493"/>
                <a:gd name="connsiteY239" fmla="*/ 207909 h 719999"/>
                <a:gd name="connsiteX240" fmla="*/ 338718 w 1440493"/>
                <a:gd name="connsiteY240" fmla="*/ 258665 h 719999"/>
                <a:gd name="connsiteX241" fmla="*/ 287962 w 1440493"/>
                <a:gd name="connsiteY241" fmla="*/ 207909 h 719999"/>
                <a:gd name="connsiteX242" fmla="*/ 287618 w 1440493"/>
                <a:gd name="connsiteY242" fmla="*/ 207909 h 719999"/>
                <a:gd name="connsiteX243" fmla="*/ 279641 w 1440493"/>
                <a:gd name="connsiteY243" fmla="*/ 168396 h 719999"/>
                <a:gd name="connsiteX244" fmla="*/ 277845 w 1440493"/>
                <a:gd name="connsiteY244" fmla="*/ 165732 h 719999"/>
                <a:gd name="connsiteX245" fmla="*/ 285002 w 1440493"/>
                <a:gd name="connsiteY245" fmla="*/ 154985 h 719999"/>
                <a:gd name="connsiteX246" fmla="*/ 337599 w 1440493"/>
                <a:gd name="connsiteY246" fmla="*/ 132509 h 719999"/>
                <a:gd name="connsiteX247" fmla="*/ 186107 w 1440493"/>
                <a:gd name="connsiteY247" fmla="*/ 106398 h 719999"/>
                <a:gd name="connsiteX248" fmla="*/ 84596 w 1440493"/>
                <a:gd name="connsiteY248" fmla="*/ 207909 h 719999"/>
                <a:gd name="connsiteX249" fmla="*/ 184600 w 1440493"/>
                <a:gd name="connsiteY249" fmla="*/ 309409 h 719999"/>
                <a:gd name="connsiteX250" fmla="*/ 256270 w 1440493"/>
                <a:gd name="connsiteY250" fmla="*/ 281268 h 719999"/>
                <a:gd name="connsiteX251" fmla="*/ 262288 w 1440493"/>
                <a:gd name="connsiteY251" fmla="*/ 272789 h 719999"/>
                <a:gd name="connsiteX252" fmla="*/ 266939 w 1440493"/>
                <a:gd name="connsiteY252" fmla="*/ 279688 h 719999"/>
                <a:gd name="connsiteX253" fmla="*/ 338718 w 1440493"/>
                <a:gd name="connsiteY253" fmla="*/ 309420 h 719999"/>
                <a:gd name="connsiteX254" fmla="*/ 410497 w 1440493"/>
                <a:gd name="connsiteY254" fmla="*/ 279688 h 719999"/>
                <a:gd name="connsiteX255" fmla="*/ 414964 w 1440493"/>
                <a:gd name="connsiteY255" fmla="*/ 273064 h 719999"/>
                <a:gd name="connsiteX256" fmla="*/ 419019 w 1440493"/>
                <a:gd name="connsiteY256" fmla="*/ 279153 h 719999"/>
                <a:gd name="connsiteX257" fmla="*/ 489822 w 1440493"/>
                <a:gd name="connsiteY257" fmla="*/ 309409 h 719999"/>
                <a:gd name="connsiteX258" fmla="*/ 561492 w 1440493"/>
                <a:gd name="connsiteY258" fmla="*/ 281268 h 719999"/>
                <a:gd name="connsiteX259" fmla="*/ 567510 w 1440493"/>
                <a:gd name="connsiteY259" fmla="*/ 272789 h 719999"/>
                <a:gd name="connsiteX260" fmla="*/ 572161 w 1440493"/>
                <a:gd name="connsiteY260" fmla="*/ 279688 h 719999"/>
                <a:gd name="connsiteX261" fmla="*/ 643940 w 1440493"/>
                <a:gd name="connsiteY261" fmla="*/ 309420 h 719999"/>
                <a:gd name="connsiteX262" fmla="*/ 715719 w 1440493"/>
                <a:gd name="connsiteY262" fmla="*/ 279688 h 719999"/>
                <a:gd name="connsiteX263" fmla="*/ 720186 w 1440493"/>
                <a:gd name="connsiteY263" fmla="*/ 273063 h 719999"/>
                <a:gd name="connsiteX264" fmla="*/ 724242 w 1440493"/>
                <a:gd name="connsiteY264" fmla="*/ 279153 h 719999"/>
                <a:gd name="connsiteX265" fmla="*/ 795045 w 1440493"/>
                <a:gd name="connsiteY265" fmla="*/ 309409 h 719999"/>
                <a:gd name="connsiteX266" fmla="*/ 866715 w 1440493"/>
                <a:gd name="connsiteY266" fmla="*/ 281268 h 719999"/>
                <a:gd name="connsiteX267" fmla="*/ 872733 w 1440493"/>
                <a:gd name="connsiteY267" fmla="*/ 272789 h 719999"/>
                <a:gd name="connsiteX268" fmla="*/ 877384 w 1440493"/>
                <a:gd name="connsiteY268" fmla="*/ 279688 h 719999"/>
                <a:gd name="connsiteX269" fmla="*/ 949163 w 1440493"/>
                <a:gd name="connsiteY269" fmla="*/ 309420 h 719999"/>
                <a:gd name="connsiteX270" fmla="*/ 1020942 w 1440493"/>
                <a:gd name="connsiteY270" fmla="*/ 279688 h 719999"/>
                <a:gd name="connsiteX271" fmla="*/ 1025409 w 1440493"/>
                <a:gd name="connsiteY271" fmla="*/ 273064 h 719999"/>
                <a:gd name="connsiteX272" fmla="*/ 1029464 w 1440493"/>
                <a:gd name="connsiteY272" fmla="*/ 279153 h 719999"/>
                <a:gd name="connsiteX273" fmla="*/ 1100267 w 1440493"/>
                <a:gd name="connsiteY273" fmla="*/ 309409 h 719999"/>
                <a:gd name="connsiteX274" fmla="*/ 1171937 w 1440493"/>
                <a:gd name="connsiteY274" fmla="*/ 281268 h 719999"/>
                <a:gd name="connsiteX275" fmla="*/ 1177955 w 1440493"/>
                <a:gd name="connsiteY275" fmla="*/ 272789 h 719999"/>
                <a:gd name="connsiteX276" fmla="*/ 1182606 w 1440493"/>
                <a:gd name="connsiteY276" fmla="*/ 279688 h 719999"/>
                <a:gd name="connsiteX277" fmla="*/ 1254385 w 1440493"/>
                <a:gd name="connsiteY277" fmla="*/ 309420 h 719999"/>
                <a:gd name="connsiteX278" fmla="*/ 1355896 w 1440493"/>
                <a:gd name="connsiteY278" fmla="*/ 207909 h 719999"/>
                <a:gd name="connsiteX279" fmla="*/ 1305141 w 1440493"/>
                <a:gd name="connsiteY279" fmla="*/ 207909 h 719999"/>
                <a:gd name="connsiteX280" fmla="*/ 1254385 w 1440493"/>
                <a:gd name="connsiteY280" fmla="*/ 258665 h 719999"/>
                <a:gd name="connsiteX281" fmla="*/ 1203629 w 1440493"/>
                <a:gd name="connsiteY281" fmla="*/ 207909 h 719999"/>
                <a:gd name="connsiteX282" fmla="*/ 1203285 w 1440493"/>
                <a:gd name="connsiteY282" fmla="*/ 207909 h 719999"/>
                <a:gd name="connsiteX283" fmla="*/ 1195308 w 1440493"/>
                <a:gd name="connsiteY283" fmla="*/ 168396 h 719999"/>
                <a:gd name="connsiteX284" fmla="*/ 1193512 w 1440493"/>
                <a:gd name="connsiteY284" fmla="*/ 165732 h 719999"/>
                <a:gd name="connsiteX285" fmla="*/ 1200669 w 1440493"/>
                <a:gd name="connsiteY285" fmla="*/ 154985 h 719999"/>
                <a:gd name="connsiteX286" fmla="*/ 1253266 w 1440493"/>
                <a:gd name="connsiteY286" fmla="*/ 132509 h 719999"/>
                <a:gd name="connsiteX287" fmla="*/ 1329760 w 1440493"/>
                <a:gd name="connsiteY287" fmla="*/ 205671 h 719999"/>
                <a:gd name="connsiteX288" fmla="*/ 1355851 w 1440493"/>
                <a:gd name="connsiteY288" fmla="*/ 204896 h 719999"/>
                <a:gd name="connsiteX289" fmla="*/ 1252878 w 1440493"/>
                <a:gd name="connsiteY289" fmla="*/ 106409 h 719999"/>
                <a:gd name="connsiteX290" fmla="*/ 1182075 w 1440493"/>
                <a:gd name="connsiteY290" fmla="*/ 136665 h 719999"/>
                <a:gd name="connsiteX291" fmla="*/ 1178020 w 1440493"/>
                <a:gd name="connsiteY291" fmla="*/ 142755 h 719999"/>
                <a:gd name="connsiteX292" fmla="*/ 1173553 w 1440493"/>
                <a:gd name="connsiteY292" fmla="*/ 136130 h 719999"/>
                <a:gd name="connsiteX293" fmla="*/ 1101774 w 1440493"/>
                <a:gd name="connsiteY293" fmla="*/ 106398 h 719999"/>
                <a:gd name="connsiteX294" fmla="*/ 1029995 w 1440493"/>
                <a:gd name="connsiteY294" fmla="*/ 136130 h 719999"/>
                <a:gd name="connsiteX295" fmla="*/ 1025344 w 1440493"/>
                <a:gd name="connsiteY295" fmla="*/ 143029 h 719999"/>
                <a:gd name="connsiteX296" fmla="*/ 1019326 w 1440493"/>
                <a:gd name="connsiteY296" fmla="*/ 134550 h 719999"/>
                <a:gd name="connsiteX297" fmla="*/ 947656 w 1440493"/>
                <a:gd name="connsiteY297" fmla="*/ 106409 h 719999"/>
                <a:gd name="connsiteX298" fmla="*/ 876853 w 1440493"/>
                <a:gd name="connsiteY298" fmla="*/ 136665 h 719999"/>
                <a:gd name="connsiteX299" fmla="*/ 872798 w 1440493"/>
                <a:gd name="connsiteY299" fmla="*/ 142755 h 719999"/>
                <a:gd name="connsiteX300" fmla="*/ 868331 w 1440493"/>
                <a:gd name="connsiteY300" fmla="*/ 136130 h 719999"/>
                <a:gd name="connsiteX301" fmla="*/ 796552 w 1440493"/>
                <a:gd name="connsiteY301" fmla="*/ 106398 h 719999"/>
                <a:gd name="connsiteX302" fmla="*/ 724773 w 1440493"/>
                <a:gd name="connsiteY302" fmla="*/ 136130 h 719999"/>
                <a:gd name="connsiteX303" fmla="*/ 720121 w 1440493"/>
                <a:gd name="connsiteY303" fmla="*/ 143030 h 719999"/>
                <a:gd name="connsiteX304" fmla="*/ 714103 w 1440493"/>
                <a:gd name="connsiteY304" fmla="*/ 134550 h 719999"/>
                <a:gd name="connsiteX305" fmla="*/ 642433 w 1440493"/>
                <a:gd name="connsiteY305" fmla="*/ 106409 h 719999"/>
                <a:gd name="connsiteX306" fmla="*/ 571630 w 1440493"/>
                <a:gd name="connsiteY306" fmla="*/ 136665 h 719999"/>
                <a:gd name="connsiteX307" fmla="*/ 567575 w 1440493"/>
                <a:gd name="connsiteY307" fmla="*/ 142755 h 719999"/>
                <a:gd name="connsiteX308" fmla="*/ 563108 w 1440493"/>
                <a:gd name="connsiteY308" fmla="*/ 136130 h 719999"/>
                <a:gd name="connsiteX309" fmla="*/ 491329 w 1440493"/>
                <a:gd name="connsiteY309" fmla="*/ 106398 h 719999"/>
                <a:gd name="connsiteX310" fmla="*/ 419550 w 1440493"/>
                <a:gd name="connsiteY310" fmla="*/ 136130 h 719999"/>
                <a:gd name="connsiteX311" fmla="*/ 414899 w 1440493"/>
                <a:gd name="connsiteY311" fmla="*/ 143029 h 719999"/>
                <a:gd name="connsiteX312" fmla="*/ 408881 w 1440493"/>
                <a:gd name="connsiteY312" fmla="*/ 134550 h 719999"/>
                <a:gd name="connsiteX313" fmla="*/ 337211 w 1440493"/>
                <a:gd name="connsiteY313" fmla="*/ 106409 h 719999"/>
                <a:gd name="connsiteX314" fmla="*/ 266408 w 1440493"/>
                <a:gd name="connsiteY314" fmla="*/ 136665 h 719999"/>
                <a:gd name="connsiteX315" fmla="*/ 262353 w 1440493"/>
                <a:gd name="connsiteY315" fmla="*/ 142755 h 719999"/>
                <a:gd name="connsiteX316" fmla="*/ 257886 w 1440493"/>
                <a:gd name="connsiteY316" fmla="*/ 136130 h 719999"/>
                <a:gd name="connsiteX317" fmla="*/ 186107 w 1440493"/>
                <a:gd name="connsiteY317" fmla="*/ 106398 h 719999"/>
                <a:gd name="connsiteX318" fmla="*/ 0 w 1440493"/>
                <a:gd name="connsiteY318" fmla="*/ 0 h 719999"/>
                <a:gd name="connsiteX319" fmla="*/ 1440493 w 1440493"/>
                <a:gd name="connsiteY319" fmla="*/ 0 h 719999"/>
                <a:gd name="connsiteX320" fmla="*/ 1440493 w 1440493"/>
                <a:gd name="connsiteY320" fmla="*/ 719999 h 719999"/>
                <a:gd name="connsiteX321" fmla="*/ 0 w 1440493"/>
                <a:gd name="connsiteY321" fmla="*/ 719999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1440493" h="719999">
                  <a:moveTo>
                    <a:pt x="1101774" y="471904"/>
                  </a:moveTo>
                  <a:cubicBezTo>
                    <a:pt x="1129806" y="471904"/>
                    <a:pt x="1152530" y="494628"/>
                    <a:pt x="1152530" y="522660"/>
                  </a:cubicBezTo>
                  <a:lnTo>
                    <a:pt x="1152874" y="522660"/>
                  </a:lnTo>
                  <a:cubicBezTo>
                    <a:pt x="1152874" y="536676"/>
                    <a:pt x="1155715" y="550028"/>
                    <a:pt x="1160851" y="562173"/>
                  </a:cubicBezTo>
                  <a:lnTo>
                    <a:pt x="1162643" y="564830"/>
                  </a:lnTo>
                  <a:lnTo>
                    <a:pt x="1153896" y="577155"/>
                  </a:lnTo>
                  <a:cubicBezTo>
                    <a:pt x="1140076" y="590373"/>
                    <a:pt x="1121258" y="598366"/>
                    <a:pt x="1100655" y="598060"/>
                  </a:cubicBezTo>
                  <a:cubicBezTo>
                    <a:pt x="1080052" y="597754"/>
                    <a:pt x="1061480" y="589207"/>
                    <a:pt x="1048058" y="575585"/>
                  </a:cubicBezTo>
                  <a:lnTo>
                    <a:pt x="1040901" y="564837"/>
                  </a:lnTo>
                  <a:lnTo>
                    <a:pt x="1042697" y="562173"/>
                  </a:lnTo>
                  <a:cubicBezTo>
                    <a:pt x="1047834" y="550028"/>
                    <a:pt x="1050674" y="536676"/>
                    <a:pt x="1050674" y="522660"/>
                  </a:cubicBezTo>
                  <a:lnTo>
                    <a:pt x="1051018" y="522660"/>
                  </a:lnTo>
                  <a:cubicBezTo>
                    <a:pt x="1051018" y="494628"/>
                    <a:pt x="1073742" y="471904"/>
                    <a:pt x="1101774" y="471904"/>
                  </a:cubicBezTo>
                  <a:close/>
                  <a:moveTo>
                    <a:pt x="796552" y="471904"/>
                  </a:moveTo>
                  <a:cubicBezTo>
                    <a:pt x="824584" y="471904"/>
                    <a:pt x="847308" y="494628"/>
                    <a:pt x="847308" y="522660"/>
                  </a:cubicBezTo>
                  <a:lnTo>
                    <a:pt x="847652" y="522660"/>
                  </a:lnTo>
                  <a:cubicBezTo>
                    <a:pt x="847652" y="536676"/>
                    <a:pt x="850493" y="550028"/>
                    <a:pt x="855629" y="562173"/>
                  </a:cubicBezTo>
                  <a:lnTo>
                    <a:pt x="857421" y="564830"/>
                  </a:lnTo>
                  <a:lnTo>
                    <a:pt x="848674" y="577155"/>
                  </a:lnTo>
                  <a:cubicBezTo>
                    <a:pt x="834854" y="590373"/>
                    <a:pt x="816036" y="598366"/>
                    <a:pt x="795433" y="598060"/>
                  </a:cubicBezTo>
                  <a:cubicBezTo>
                    <a:pt x="774830" y="597754"/>
                    <a:pt x="756258" y="589207"/>
                    <a:pt x="742836" y="575585"/>
                  </a:cubicBezTo>
                  <a:lnTo>
                    <a:pt x="735678" y="564836"/>
                  </a:lnTo>
                  <a:lnTo>
                    <a:pt x="737474" y="562173"/>
                  </a:lnTo>
                  <a:cubicBezTo>
                    <a:pt x="742611" y="550028"/>
                    <a:pt x="745451" y="536676"/>
                    <a:pt x="745451" y="522660"/>
                  </a:cubicBezTo>
                  <a:lnTo>
                    <a:pt x="745796" y="522660"/>
                  </a:lnTo>
                  <a:cubicBezTo>
                    <a:pt x="745796" y="494628"/>
                    <a:pt x="768520" y="471904"/>
                    <a:pt x="796552" y="471904"/>
                  </a:cubicBezTo>
                  <a:close/>
                  <a:moveTo>
                    <a:pt x="491329" y="471904"/>
                  </a:moveTo>
                  <a:cubicBezTo>
                    <a:pt x="519361" y="471904"/>
                    <a:pt x="542085" y="494628"/>
                    <a:pt x="542085" y="522660"/>
                  </a:cubicBezTo>
                  <a:lnTo>
                    <a:pt x="542429" y="522660"/>
                  </a:lnTo>
                  <a:cubicBezTo>
                    <a:pt x="542429" y="536676"/>
                    <a:pt x="545270" y="550028"/>
                    <a:pt x="550406" y="562173"/>
                  </a:cubicBezTo>
                  <a:lnTo>
                    <a:pt x="552198" y="564830"/>
                  </a:lnTo>
                  <a:lnTo>
                    <a:pt x="543451" y="577155"/>
                  </a:lnTo>
                  <a:cubicBezTo>
                    <a:pt x="529631" y="590373"/>
                    <a:pt x="510813" y="598366"/>
                    <a:pt x="490210" y="598060"/>
                  </a:cubicBezTo>
                  <a:cubicBezTo>
                    <a:pt x="469607" y="597754"/>
                    <a:pt x="451035" y="589207"/>
                    <a:pt x="437613" y="575585"/>
                  </a:cubicBezTo>
                  <a:lnTo>
                    <a:pt x="430456" y="564837"/>
                  </a:lnTo>
                  <a:lnTo>
                    <a:pt x="432252" y="562173"/>
                  </a:lnTo>
                  <a:cubicBezTo>
                    <a:pt x="437389" y="550028"/>
                    <a:pt x="440229" y="536676"/>
                    <a:pt x="440229" y="522660"/>
                  </a:cubicBezTo>
                  <a:lnTo>
                    <a:pt x="440573" y="522660"/>
                  </a:lnTo>
                  <a:cubicBezTo>
                    <a:pt x="440573" y="494628"/>
                    <a:pt x="463297" y="471904"/>
                    <a:pt x="491329" y="471904"/>
                  </a:cubicBezTo>
                  <a:close/>
                  <a:moveTo>
                    <a:pt x="186107" y="471904"/>
                  </a:moveTo>
                  <a:cubicBezTo>
                    <a:pt x="214139" y="471904"/>
                    <a:pt x="236863" y="494628"/>
                    <a:pt x="236863" y="522660"/>
                  </a:cubicBezTo>
                  <a:lnTo>
                    <a:pt x="237207" y="522660"/>
                  </a:lnTo>
                  <a:cubicBezTo>
                    <a:pt x="237207" y="536676"/>
                    <a:pt x="240048" y="550028"/>
                    <a:pt x="245184" y="562173"/>
                  </a:cubicBezTo>
                  <a:lnTo>
                    <a:pt x="246976" y="564830"/>
                  </a:lnTo>
                  <a:lnTo>
                    <a:pt x="238229" y="577155"/>
                  </a:lnTo>
                  <a:cubicBezTo>
                    <a:pt x="224409" y="590373"/>
                    <a:pt x="205591" y="598366"/>
                    <a:pt x="184988" y="598060"/>
                  </a:cubicBezTo>
                  <a:cubicBezTo>
                    <a:pt x="143782" y="597448"/>
                    <a:pt x="110699" y="563871"/>
                    <a:pt x="110699" y="522660"/>
                  </a:cubicBezTo>
                  <a:lnTo>
                    <a:pt x="135351" y="522660"/>
                  </a:lnTo>
                  <a:cubicBezTo>
                    <a:pt x="135351" y="494628"/>
                    <a:pt x="158075" y="471904"/>
                    <a:pt x="186107" y="471904"/>
                  </a:cubicBezTo>
                  <a:close/>
                  <a:moveTo>
                    <a:pt x="948044" y="447260"/>
                  </a:moveTo>
                  <a:cubicBezTo>
                    <a:pt x="968647" y="446955"/>
                    <a:pt x="987465" y="454947"/>
                    <a:pt x="1001285" y="468165"/>
                  </a:cubicBezTo>
                  <a:lnTo>
                    <a:pt x="1010032" y="480490"/>
                  </a:lnTo>
                  <a:lnTo>
                    <a:pt x="1008240" y="483147"/>
                  </a:lnTo>
                  <a:cubicBezTo>
                    <a:pt x="1003104" y="495292"/>
                    <a:pt x="1000263" y="508644"/>
                    <a:pt x="1000263" y="522660"/>
                  </a:cubicBezTo>
                  <a:lnTo>
                    <a:pt x="999919" y="522660"/>
                  </a:lnTo>
                  <a:cubicBezTo>
                    <a:pt x="999919" y="550692"/>
                    <a:pt x="977195" y="573416"/>
                    <a:pt x="949163" y="573416"/>
                  </a:cubicBezTo>
                  <a:cubicBezTo>
                    <a:pt x="921131" y="573416"/>
                    <a:pt x="898407" y="550692"/>
                    <a:pt x="898407" y="522660"/>
                  </a:cubicBezTo>
                  <a:lnTo>
                    <a:pt x="898063" y="522660"/>
                  </a:lnTo>
                  <a:cubicBezTo>
                    <a:pt x="898063" y="508644"/>
                    <a:pt x="895223" y="495292"/>
                    <a:pt x="890086" y="483147"/>
                  </a:cubicBezTo>
                  <a:lnTo>
                    <a:pt x="888290" y="480483"/>
                  </a:lnTo>
                  <a:lnTo>
                    <a:pt x="895447" y="469735"/>
                  </a:lnTo>
                  <a:cubicBezTo>
                    <a:pt x="908869" y="456113"/>
                    <a:pt x="927441" y="447566"/>
                    <a:pt x="948044" y="447260"/>
                  </a:cubicBezTo>
                  <a:close/>
                  <a:moveTo>
                    <a:pt x="642821" y="447260"/>
                  </a:moveTo>
                  <a:cubicBezTo>
                    <a:pt x="663424" y="446955"/>
                    <a:pt x="682242" y="454947"/>
                    <a:pt x="696062" y="468165"/>
                  </a:cubicBezTo>
                  <a:lnTo>
                    <a:pt x="704809" y="480491"/>
                  </a:lnTo>
                  <a:lnTo>
                    <a:pt x="703018" y="483147"/>
                  </a:lnTo>
                  <a:cubicBezTo>
                    <a:pt x="697882" y="495292"/>
                    <a:pt x="695041" y="508644"/>
                    <a:pt x="695041" y="522660"/>
                  </a:cubicBezTo>
                  <a:lnTo>
                    <a:pt x="694696" y="522660"/>
                  </a:lnTo>
                  <a:cubicBezTo>
                    <a:pt x="694696" y="550692"/>
                    <a:pt x="671972" y="573416"/>
                    <a:pt x="643940" y="573416"/>
                  </a:cubicBezTo>
                  <a:cubicBezTo>
                    <a:pt x="615908" y="573416"/>
                    <a:pt x="593184" y="550692"/>
                    <a:pt x="593184" y="522660"/>
                  </a:cubicBezTo>
                  <a:lnTo>
                    <a:pt x="592840" y="522660"/>
                  </a:lnTo>
                  <a:cubicBezTo>
                    <a:pt x="592840" y="508644"/>
                    <a:pt x="590000" y="495292"/>
                    <a:pt x="584863" y="483147"/>
                  </a:cubicBezTo>
                  <a:lnTo>
                    <a:pt x="583067" y="480483"/>
                  </a:lnTo>
                  <a:lnTo>
                    <a:pt x="590224" y="469735"/>
                  </a:lnTo>
                  <a:cubicBezTo>
                    <a:pt x="603646" y="456113"/>
                    <a:pt x="622218" y="447566"/>
                    <a:pt x="642821" y="447260"/>
                  </a:cubicBezTo>
                  <a:close/>
                  <a:moveTo>
                    <a:pt x="337599" y="447260"/>
                  </a:moveTo>
                  <a:cubicBezTo>
                    <a:pt x="358202" y="446955"/>
                    <a:pt x="377020" y="454947"/>
                    <a:pt x="390840" y="468165"/>
                  </a:cubicBezTo>
                  <a:lnTo>
                    <a:pt x="399587" y="480490"/>
                  </a:lnTo>
                  <a:lnTo>
                    <a:pt x="397795" y="483147"/>
                  </a:lnTo>
                  <a:cubicBezTo>
                    <a:pt x="392659" y="495292"/>
                    <a:pt x="389818" y="508644"/>
                    <a:pt x="389818" y="522660"/>
                  </a:cubicBezTo>
                  <a:lnTo>
                    <a:pt x="389474" y="522660"/>
                  </a:lnTo>
                  <a:cubicBezTo>
                    <a:pt x="389474" y="550692"/>
                    <a:pt x="366750" y="573416"/>
                    <a:pt x="338718" y="573416"/>
                  </a:cubicBezTo>
                  <a:cubicBezTo>
                    <a:pt x="310686" y="573416"/>
                    <a:pt x="287962" y="550692"/>
                    <a:pt x="287962" y="522660"/>
                  </a:cubicBezTo>
                  <a:lnTo>
                    <a:pt x="287618" y="522660"/>
                  </a:lnTo>
                  <a:cubicBezTo>
                    <a:pt x="287618" y="508644"/>
                    <a:pt x="284778" y="495292"/>
                    <a:pt x="279641" y="483147"/>
                  </a:cubicBezTo>
                  <a:lnTo>
                    <a:pt x="277845" y="480483"/>
                  </a:lnTo>
                  <a:lnTo>
                    <a:pt x="285002" y="469735"/>
                  </a:lnTo>
                  <a:cubicBezTo>
                    <a:pt x="298424" y="456113"/>
                    <a:pt x="316996" y="447566"/>
                    <a:pt x="337599" y="447260"/>
                  </a:cubicBezTo>
                  <a:close/>
                  <a:moveTo>
                    <a:pt x="186107" y="421149"/>
                  </a:moveTo>
                  <a:cubicBezTo>
                    <a:pt x="130044" y="421149"/>
                    <a:pt x="84596" y="466597"/>
                    <a:pt x="84596" y="522660"/>
                  </a:cubicBezTo>
                  <a:cubicBezTo>
                    <a:pt x="84596" y="578135"/>
                    <a:pt x="129131" y="623336"/>
                    <a:pt x="184600" y="624160"/>
                  </a:cubicBezTo>
                  <a:cubicBezTo>
                    <a:pt x="212335" y="624572"/>
                    <a:pt x="237666" y="613813"/>
                    <a:pt x="256270" y="596019"/>
                  </a:cubicBezTo>
                  <a:lnTo>
                    <a:pt x="262288" y="587540"/>
                  </a:lnTo>
                  <a:lnTo>
                    <a:pt x="266939" y="594439"/>
                  </a:lnTo>
                  <a:cubicBezTo>
                    <a:pt x="285309" y="612809"/>
                    <a:pt x="310687" y="624171"/>
                    <a:pt x="338718" y="624171"/>
                  </a:cubicBezTo>
                  <a:cubicBezTo>
                    <a:pt x="366750" y="624171"/>
                    <a:pt x="392127" y="612809"/>
                    <a:pt x="410497" y="594439"/>
                  </a:cubicBezTo>
                  <a:lnTo>
                    <a:pt x="414964" y="587815"/>
                  </a:lnTo>
                  <a:lnTo>
                    <a:pt x="419019" y="593904"/>
                  </a:lnTo>
                  <a:cubicBezTo>
                    <a:pt x="437087" y="612242"/>
                    <a:pt x="462088" y="623748"/>
                    <a:pt x="489822" y="624160"/>
                  </a:cubicBezTo>
                  <a:cubicBezTo>
                    <a:pt x="517557" y="624572"/>
                    <a:pt x="542888" y="613813"/>
                    <a:pt x="561492" y="596019"/>
                  </a:cubicBezTo>
                  <a:lnTo>
                    <a:pt x="567510" y="587540"/>
                  </a:lnTo>
                  <a:lnTo>
                    <a:pt x="572161" y="594439"/>
                  </a:lnTo>
                  <a:cubicBezTo>
                    <a:pt x="590531" y="612809"/>
                    <a:pt x="615909" y="624171"/>
                    <a:pt x="643940" y="624171"/>
                  </a:cubicBezTo>
                  <a:cubicBezTo>
                    <a:pt x="671972" y="624171"/>
                    <a:pt x="697349" y="612809"/>
                    <a:pt x="715719" y="594439"/>
                  </a:cubicBezTo>
                  <a:lnTo>
                    <a:pt x="720186" y="587814"/>
                  </a:lnTo>
                  <a:lnTo>
                    <a:pt x="724242" y="593904"/>
                  </a:lnTo>
                  <a:cubicBezTo>
                    <a:pt x="742310" y="612242"/>
                    <a:pt x="767311" y="623748"/>
                    <a:pt x="795045" y="624160"/>
                  </a:cubicBezTo>
                  <a:cubicBezTo>
                    <a:pt x="822780" y="624572"/>
                    <a:pt x="848111" y="613813"/>
                    <a:pt x="866715" y="596019"/>
                  </a:cubicBezTo>
                  <a:lnTo>
                    <a:pt x="872733" y="587540"/>
                  </a:lnTo>
                  <a:lnTo>
                    <a:pt x="877384" y="594439"/>
                  </a:lnTo>
                  <a:cubicBezTo>
                    <a:pt x="895754" y="612809"/>
                    <a:pt x="921132" y="624171"/>
                    <a:pt x="949163" y="624171"/>
                  </a:cubicBezTo>
                  <a:cubicBezTo>
                    <a:pt x="977195" y="624171"/>
                    <a:pt x="1002572" y="612809"/>
                    <a:pt x="1020942" y="594439"/>
                  </a:cubicBezTo>
                  <a:lnTo>
                    <a:pt x="1025409" y="587815"/>
                  </a:lnTo>
                  <a:lnTo>
                    <a:pt x="1029464" y="593904"/>
                  </a:lnTo>
                  <a:cubicBezTo>
                    <a:pt x="1047532" y="612242"/>
                    <a:pt x="1072533" y="623748"/>
                    <a:pt x="1100267" y="624160"/>
                  </a:cubicBezTo>
                  <a:cubicBezTo>
                    <a:pt x="1128002" y="624572"/>
                    <a:pt x="1153333" y="613813"/>
                    <a:pt x="1171937" y="596019"/>
                  </a:cubicBezTo>
                  <a:lnTo>
                    <a:pt x="1177955" y="587540"/>
                  </a:lnTo>
                  <a:lnTo>
                    <a:pt x="1182606" y="594439"/>
                  </a:lnTo>
                  <a:cubicBezTo>
                    <a:pt x="1200976" y="612809"/>
                    <a:pt x="1226354" y="624171"/>
                    <a:pt x="1254385" y="624171"/>
                  </a:cubicBezTo>
                  <a:cubicBezTo>
                    <a:pt x="1310448" y="624171"/>
                    <a:pt x="1355896" y="578723"/>
                    <a:pt x="1355896" y="522660"/>
                  </a:cubicBezTo>
                  <a:lnTo>
                    <a:pt x="1305141" y="522660"/>
                  </a:lnTo>
                  <a:cubicBezTo>
                    <a:pt x="1305141" y="550692"/>
                    <a:pt x="1282417" y="573416"/>
                    <a:pt x="1254385" y="573416"/>
                  </a:cubicBezTo>
                  <a:cubicBezTo>
                    <a:pt x="1226353" y="573416"/>
                    <a:pt x="1203629" y="550692"/>
                    <a:pt x="1203629" y="522660"/>
                  </a:cubicBezTo>
                  <a:lnTo>
                    <a:pt x="1203285" y="522660"/>
                  </a:lnTo>
                  <a:cubicBezTo>
                    <a:pt x="1203285" y="508644"/>
                    <a:pt x="1200445" y="495292"/>
                    <a:pt x="1195308" y="483147"/>
                  </a:cubicBezTo>
                  <a:lnTo>
                    <a:pt x="1193512" y="480483"/>
                  </a:lnTo>
                  <a:lnTo>
                    <a:pt x="1200669" y="469735"/>
                  </a:lnTo>
                  <a:cubicBezTo>
                    <a:pt x="1214091" y="456113"/>
                    <a:pt x="1232663" y="447566"/>
                    <a:pt x="1253266" y="447260"/>
                  </a:cubicBezTo>
                  <a:cubicBezTo>
                    <a:pt x="1294472" y="446649"/>
                    <a:pt x="1328537" y="479230"/>
                    <a:pt x="1329760" y="520422"/>
                  </a:cubicBezTo>
                  <a:lnTo>
                    <a:pt x="1355851" y="519647"/>
                  </a:lnTo>
                  <a:cubicBezTo>
                    <a:pt x="1354204" y="464196"/>
                    <a:pt x="1308347" y="420337"/>
                    <a:pt x="1252878" y="421160"/>
                  </a:cubicBezTo>
                  <a:cubicBezTo>
                    <a:pt x="1225144" y="421572"/>
                    <a:pt x="1200143" y="433078"/>
                    <a:pt x="1182075" y="451416"/>
                  </a:cubicBezTo>
                  <a:lnTo>
                    <a:pt x="1178020" y="457506"/>
                  </a:lnTo>
                  <a:lnTo>
                    <a:pt x="1173553" y="450881"/>
                  </a:lnTo>
                  <a:cubicBezTo>
                    <a:pt x="1155183" y="432511"/>
                    <a:pt x="1129806" y="421149"/>
                    <a:pt x="1101774" y="421149"/>
                  </a:cubicBezTo>
                  <a:cubicBezTo>
                    <a:pt x="1073743" y="421149"/>
                    <a:pt x="1048365" y="432511"/>
                    <a:pt x="1029995" y="450881"/>
                  </a:cubicBezTo>
                  <a:lnTo>
                    <a:pt x="1025344" y="457780"/>
                  </a:lnTo>
                  <a:lnTo>
                    <a:pt x="1019326" y="449301"/>
                  </a:lnTo>
                  <a:cubicBezTo>
                    <a:pt x="1000722" y="431508"/>
                    <a:pt x="975391" y="420749"/>
                    <a:pt x="947656" y="421160"/>
                  </a:cubicBezTo>
                  <a:cubicBezTo>
                    <a:pt x="919922" y="421572"/>
                    <a:pt x="894921" y="433078"/>
                    <a:pt x="876853" y="451416"/>
                  </a:cubicBezTo>
                  <a:lnTo>
                    <a:pt x="872798" y="457506"/>
                  </a:lnTo>
                  <a:lnTo>
                    <a:pt x="868331" y="450881"/>
                  </a:lnTo>
                  <a:cubicBezTo>
                    <a:pt x="849961" y="432511"/>
                    <a:pt x="824584" y="421149"/>
                    <a:pt x="796552" y="421149"/>
                  </a:cubicBezTo>
                  <a:cubicBezTo>
                    <a:pt x="768521" y="421149"/>
                    <a:pt x="743143" y="432511"/>
                    <a:pt x="724773" y="450881"/>
                  </a:cubicBezTo>
                  <a:lnTo>
                    <a:pt x="720121" y="457781"/>
                  </a:lnTo>
                  <a:lnTo>
                    <a:pt x="714103" y="449301"/>
                  </a:lnTo>
                  <a:cubicBezTo>
                    <a:pt x="695499" y="431508"/>
                    <a:pt x="670168" y="420749"/>
                    <a:pt x="642433" y="421160"/>
                  </a:cubicBezTo>
                  <a:cubicBezTo>
                    <a:pt x="614699" y="421572"/>
                    <a:pt x="589698" y="433078"/>
                    <a:pt x="571630" y="451416"/>
                  </a:cubicBezTo>
                  <a:lnTo>
                    <a:pt x="567575" y="457506"/>
                  </a:lnTo>
                  <a:lnTo>
                    <a:pt x="563108" y="450881"/>
                  </a:lnTo>
                  <a:cubicBezTo>
                    <a:pt x="544738" y="432511"/>
                    <a:pt x="519361" y="421149"/>
                    <a:pt x="491329" y="421149"/>
                  </a:cubicBezTo>
                  <a:cubicBezTo>
                    <a:pt x="463298" y="421149"/>
                    <a:pt x="437920" y="432511"/>
                    <a:pt x="419550" y="450881"/>
                  </a:cubicBezTo>
                  <a:lnTo>
                    <a:pt x="414899" y="457780"/>
                  </a:lnTo>
                  <a:lnTo>
                    <a:pt x="408881" y="449301"/>
                  </a:lnTo>
                  <a:cubicBezTo>
                    <a:pt x="390277" y="431508"/>
                    <a:pt x="364946" y="420749"/>
                    <a:pt x="337211" y="421160"/>
                  </a:cubicBezTo>
                  <a:cubicBezTo>
                    <a:pt x="309477" y="421572"/>
                    <a:pt x="284476" y="433078"/>
                    <a:pt x="266408" y="451416"/>
                  </a:cubicBezTo>
                  <a:lnTo>
                    <a:pt x="262353" y="457506"/>
                  </a:lnTo>
                  <a:lnTo>
                    <a:pt x="257886" y="450881"/>
                  </a:lnTo>
                  <a:cubicBezTo>
                    <a:pt x="239516" y="432511"/>
                    <a:pt x="214139" y="421149"/>
                    <a:pt x="186107" y="421149"/>
                  </a:cubicBezTo>
                  <a:close/>
                  <a:moveTo>
                    <a:pt x="1101774" y="157153"/>
                  </a:moveTo>
                  <a:cubicBezTo>
                    <a:pt x="1129806" y="157153"/>
                    <a:pt x="1152530" y="179877"/>
                    <a:pt x="1152530" y="207909"/>
                  </a:cubicBezTo>
                  <a:lnTo>
                    <a:pt x="1152874" y="207909"/>
                  </a:lnTo>
                  <a:cubicBezTo>
                    <a:pt x="1152874" y="221925"/>
                    <a:pt x="1155715" y="235277"/>
                    <a:pt x="1160851" y="247422"/>
                  </a:cubicBezTo>
                  <a:lnTo>
                    <a:pt x="1162643" y="250079"/>
                  </a:lnTo>
                  <a:lnTo>
                    <a:pt x="1153896" y="262404"/>
                  </a:lnTo>
                  <a:cubicBezTo>
                    <a:pt x="1140076" y="275622"/>
                    <a:pt x="1121258" y="283615"/>
                    <a:pt x="1100655" y="283309"/>
                  </a:cubicBezTo>
                  <a:cubicBezTo>
                    <a:pt x="1080052" y="283003"/>
                    <a:pt x="1061480" y="274456"/>
                    <a:pt x="1048058" y="260834"/>
                  </a:cubicBezTo>
                  <a:lnTo>
                    <a:pt x="1040901" y="250086"/>
                  </a:lnTo>
                  <a:lnTo>
                    <a:pt x="1042697" y="247422"/>
                  </a:lnTo>
                  <a:cubicBezTo>
                    <a:pt x="1047834" y="235277"/>
                    <a:pt x="1050674" y="221925"/>
                    <a:pt x="1050674" y="207909"/>
                  </a:cubicBezTo>
                  <a:lnTo>
                    <a:pt x="1051018" y="207909"/>
                  </a:lnTo>
                  <a:cubicBezTo>
                    <a:pt x="1051018" y="179877"/>
                    <a:pt x="1073742" y="157153"/>
                    <a:pt x="1101774" y="157153"/>
                  </a:cubicBezTo>
                  <a:close/>
                  <a:moveTo>
                    <a:pt x="796552" y="157153"/>
                  </a:moveTo>
                  <a:cubicBezTo>
                    <a:pt x="824584" y="157153"/>
                    <a:pt x="847308" y="179877"/>
                    <a:pt x="847308" y="207909"/>
                  </a:cubicBezTo>
                  <a:lnTo>
                    <a:pt x="847652" y="207909"/>
                  </a:lnTo>
                  <a:cubicBezTo>
                    <a:pt x="847652" y="221925"/>
                    <a:pt x="850493" y="235277"/>
                    <a:pt x="855629" y="247422"/>
                  </a:cubicBezTo>
                  <a:lnTo>
                    <a:pt x="857421" y="250079"/>
                  </a:lnTo>
                  <a:lnTo>
                    <a:pt x="848674" y="262404"/>
                  </a:lnTo>
                  <a:cubicBezTo>
                    <a:pt x="834854" y="275622"/>
                    <a:pt x="816036" y="283615"/>
                    <a:pt x="795433" y="283309"/>
                  </a:cubicBezTo>
                  <a:cubicBezTo>
                    <a:pt x="774830" y="283003"/>
                    <a:pt x="756258" y="274456"/>
                    <a:pt x="742836" y="260834"/>
                  </a:cubicBezTo>
                  <a:lnTo>
                    <a:pt x="735678" y="250085"/>
                  </a:lnTo>
                  <a:lnTo>
                    <a:pt x="737474" y="247422"/>
                  </a:lnTo>
                  <a:cubicBezTo>
                    <a:pt x="742611" y="235277"/>
                    <a:pt x="745451" y="221925"/>
                    <a:pt x="745451" y="207909"/>
                  </a:cubicBezTo>
                  <a:lnTo>
                    <a:pt x="745796" y="207909"/>
                  </a:lnTo>
                  <a:cubicBezTo>
                    <a:pt x="745796" y="179877"/>
                    <a:pt x="768520" y="157153"/>
                    <a:pt x="796552" y="157153"/>
                  </a:cubicBezTo>
                  <a:close/>
                  <a:moveTo>
                    <a:pt x="491329" y="157153"/>
                  </a:moveTo>
                  <a:cubicBezTo>
                    <a:pt x="519361" y="157153"/>
                    <a:pt x="542085" y="179877"/>
                    <a:pt x="542085" y="207909"/>
                  </a:cubicBezTo>
                  <a:lnTo>
                    <a:pt x="542429" y="207909"/>
                  </a:lnTo>
                  <a:cubicBezTo>
                    <a:pt x="542429" y="221925"/>
                    <a:pt x="545270" y="235277"/>
                    <a:pt x="550406" y="247422"/>
                  </a:cubicBezTo>
                  <a:lnTo>
                    <a:pt x="552198" y="250079"/>
                  </a:lnTo>
                  <a:lnTo>
                    <a:pt x="543451" y="262404"/>
                  </a:lnTo>
                  <a:cubicBezTo>
                    <a:pt x="529631" y="275622"/>
                    <a:pt x="510813" y="283615"/>
                    <a:pt x="490210" y="283309"/>
                  </a:cubicBezTo>
                  <a:cubicBezTo>
                    <a:pt x="469607" y="283003"/>
                    <a:pt x="451035" y="274456"/>
                    <a:pt x="437613" y="260834"/>
                  </a:cubicBezTo>
                  <a:lnTo>
                    <a:pt x="430456" y="250086"/>
                  </a:lnTo>
                  <a:lnTo>
                    <a:pt x="432252" y="247422"/>
                  </a:lnTo>
                  <a:cubicBezTo>
                    <a:pt x="437389" y="235277"/>
                    <a:pt x="440229" y="221925"/>
                    <a:pt x="440229" y="207909"/>
                  </a:cubicBezTo>
                  <a:lnTo>
                    <a:pt x="440573" y="207909"/>
                  </a:lnTo>
                  <a:cubicBezTo>
                    <a:pt x="440573" y="179877"/>
                    <a:pt x="463297" y="157153"/>
                    <a:pt x="491329" y="157153"/>
                  </a:cubicBezTo>
                  <a:close/>
                  <a:moveTo>
                    <a:pt x="186107" y="157153"/>
                  </a:moveTo>
                  <a:cubicBezTo>
                    <a:pt x="214139" y="157153"/>
                    <a:pt x="236863" y="179877"/>
                    <a:pt x="236863" y="207909"/>
                  </a:cubicBezTo>
                  <a:lnTo>
                    <a:pt x="237207" y="207909"/>
                  </a:lnTo>
                  <a:cubicBezTo>
                    <a:pt x="237207" y="221925"/>
                    <a:pt x="240048" y="235277"/>
                    <a:pt x="245184" y="247422"/>
                  </a:cubicBezTo>
                  <a:lnTo>
                    <a:pt x="246976" y="250079"/>
                  </a:lnTo>
                  <a:lnTo>
                    <a:pt x="238229" y="262404"/>
                  </a:lnTo>
                  <a:cubicBezTo>
                    <a:pt x="224409" y="275622"/>
                    <a:pt x="205591" y="283615"/>
                    <a:pt x="184988" y="283309"/>
                  </a:cubicBezTo>
                  <a:cubicBezTo>
                    <a:pt x="143782" y="282697"/>
                    <a:pt x="110699" y="249120"/>
                    <a:pt x="110699" y="207909"/>
                  </a:cubicBezTo>
                  <a:lnTo>
                    <a:pt x="135351" y="207909"/>
                  </a:lnTo>
                  <a:cubicBezTo>
                    <a:pt x="135351" y="179877"/>
                    <a:pt x="158075" y="157153"/>
                    <a:pt x="186107" y="157153"/>
                  </a:cubicBezTo>
                  <a:close/>
                  <a:moveTo>
                    <a:pt x="948044" y="132509"/>
                  </a:moveTo>
                  <a:cubicBezTo>
                    <a:pt x="968647" y="132204"/>
                    <a:pt x="987465" y="140196"/>
                    <a:pt x="1001285" y="153414"/>
                  </a:cubicBezTo>
                  <a:lnTo>
                    <a:pt x="1010032" y="165739"/>
                  </a:lnTo>
                  <a:lnTo>
                    <a:pt x="1008240" y="168396"/>
                  </a:lnTo>
                  <a:cubicBezTo>
                    <a:pt x="1003104" y="180541"/>
                    <a:pt x="1000263" y="193893"/>
                    <a:pt x="1000263" y="207909"/>
                  </a:cubicBezTo>
                  <a:lnTo>
                    <a:pt x="999919" y="207909"/>
                  </a:lnTo>
                  <a:cubicBezTo>
                    <a:pt x="999919" y="235941"/>
                    <a:pt x="977195" y="258665"/>
                    <a:pt x="949163" y="258665"/>
                  </a:cubicBezTo>
                  <a:cubicBezTo>
                    <a:pt x="921131" y="258665"/>
                    <a:pt x="898407" y="235941"/>
                    <a:pt x="898407" y="207909"/>
                  </a:cubicBezTo>
                  <a:lnTo>
                    <a:pt x="898063" y="207909"/>
                  </a:lnTo>
                  <a:cubicBezTo>
                    <a:pt x="898063" y="193893"/>
                    <a:pt x="895223" y="180541"/>
                    <a:pt x="890086" y="168396"/>
                  </a:cubicBezTo>
                  <a:lnTo>
                    <a:pt x="888290" y="165732"/>
                  </a:lnTo>
                  <a:lnTo>
                    <a:pt x="895447" y="154985"/>
                  </a:lnTo>
                  <a:cubicBezTo>
                    <a:pt x="908869" y="141362"/>
                    <a:pt x="927441" y="132815"/>
                    <a:pt x="948044" y="132509"/>
                  </a:cubicBezTo>
                  <a:close/>
                  <a:moveTo>
                    <a:pt x="642821" y="132509"/>
                  </a:moveTo>
                  <a:cubicBezTo>
                    <a:pt x="663424" y="132204"/>
                    <a:pt x="682242" y="140196"/>
                    <a:pt x="696062" y="153414"/>
                  </a:cubicBezTo>
                  <a:lnTo>
                    <a:pt x="704809" y="165740"/>
                  </a:lnTo>
                  <a:lnTo>
                    <a:pt x="703018" y="168396"/>
                  </a:lnTo>
                  <a:cubicBezTo>
                    <a:pt x="697882" y="180541"/>
                    <a:pt x="695041" y="193893"/>
                    <a:pt x="695041" y="207909"/>
                  </a:cubicBezTo>
                  <a:lnTo>
                    <a:pt x="694696" y="207909"/>
                  </a:lnTo>
                  <a:cubicBezTo>
                    <a:pt x="694696" y="235941"/>
                    <a:pt x="671972" y="258665"/>
                    <a:pt x="643940" y="258665"/>
                  </a:cubicBezTo>
                  <a:cubicBezTo>
                    <a:pt x="615908" y="258665"/>
                    <a:pt x="593184" y="235941"/>
                    <a:pt x="593184" y="207909"/>
                  </a:cubicBezTo>
                  <a:lnTo>
                    <a:pt x="592840" y="207909"/>
                  </a:lnTo>
                  <a:cubicBezTo>
                    <a:pt x="592840" y="193893"/>
                    <a:pt x="590000" y="180541"/>
                    <a:pt x="584863" y="168396"/>
                  </a:cubicBezTo>
                  <a:lnTo>
                    <a:pt x="583067" y="165732"/>
                  </a:lnTo>
                  <a:lnTo>
                    <a:pt x="590224" y="154985"/>
                  </a:lnTo>
                  <a:cubicBezTo>
                    <a:pt x="603646" y="141362"/>
                    <a:pt x="622218" y="132815"/>
                    <a:pt x="642821" y="132509"/>
                  </a:cubicBezTo>
                  <a:close/>
                  <a:moveTo>
                    <a:pt x="337599" y="132509"/>
                  </a:moveTo>
                  <a:cubicBezTo>
                    <a:pt x="358202" y="132204"/>
                    <a:pt x="377020" y="140196"/>
                    <a:pt x="390840" y="153414"/>
                  </a:cubicBezTo>
                  <a:lnTo>
                    <a:pt x="399587" y="165739"/>
                  </a:lnTo>
                  <a:lnTo>
                    <a:pt x="397795" y="168396"/>
                  </a:lnTo>
                  <a:cubicBezTo>
                    <a:pt x="392659" y="180541"/>
                    <a:pt x="389818" y="193893"/>
                    <a:pt x="389818" y="207909"/>
                  </a:cubicBezTo>
                  <a:lnTo>
                    <a:pt x="389474" y="207909"/>
                  </a:lnTo>
                  <a:cubicBezTo>
                    <a:pt x="389474" y="235941"/>
                    <a:pt x="366750" y="258665"/>
                    <a:pt x="338718" y="258665"/>
                  </a:cubicBezTo>
                  <a:cubicBezTo>
                    <a:pt x="310686" y="258665"/>
                    <a:pt x="287962" y="235941"/>
                    <a:pt x="287962" y="207909"/>
                  </a:cubicBezTo>
                  <a:lnTo>
                    <a:pt x="287618" y="207909"/>
                  </a:lnTo>
                  <a:cubicBezTo>
                    <a:pt x="287618" y="193893"/>
                    <a:pt x="284778" y="180541"/>
                    <a:pt x="279641" y="168396"/>
                  </a:cubicBezTo>
                  <a:lnTo>
                    <a:pt x="277845" y="165732"/>
                  </a:lnTo>
                  <a:lnTo>
                    <a:pt x="285002" y="154985"/>
                  </a:lnTo>
                  <a:cubicBezTo>
                    <a:pt x="298424" y="141362"/>
                    <a:pt x="316996" y="132815"/>
                    <a:pt x="337599" y="132509"/>
                  </a:cubicBezTo>
                  <a:close/>
                  <a:moveTo>
                    <a:pt x="186107" y="106398"/>
                  </a:moveTo>
                  <a:cubicBezTo>
                    <a:pt x="130044" y="106398"/>
                    <a:pt x="84596" y="151846"/>
                    <a:pt x="84596" y="207909"/>
                  </a:cubicBezTo>
                  <a:cubicBezTo>
                    <a:pt x="84596" y="263384"/>
                    <a:pt x="129131" y="308585"/>
                    <a:pt x="184600" y="309409"/>
                  </a:cubicBezTo>
                  <a:cubicBezTo>
                    <a:pt x="212335" y="309821"/>
                    <a:pt x="237666" y="299062"/>
                    <a:pt x="256270" y="281268"/>
                  </a:cubicBezTo>
                  <a:lnTo>
                    <a:pt x="262288" y="272789"/>
                  </a:lnTo>
                  <a:lnTo>
                    <a:pt x="266939" y="279688"/>
                  </a:lnTo>
                  <a:cubicBezTo>
                    <a:pt x="285309" y="298058"/>
                    <a:pt x="310687" y="309420"/>
                    <a:pt x="338718" y="309420"/>
                  </a:cubicBezTo>
                  <a:cubicBezTo>
                    <a:pt x="366750" y="309420"/>
                    <a:pt x="392127" y="298058"/>
                    <a:pt x="410497" y="279688"/>
                  </a:cubicBezTo>
                  <a:lnTo>
                    <a:pt x="414964" y="273064"/>
                  </a:lnTo>
                  <a:lnTo>
                    <a:pt x="419019" y="279153"/>
                  </a:lnTo>
                  <a:cubicBezTo>
                    <a:pt x="437087" y="297491"/>
                    <a:pt x="462088" y="308997"/>
                    <a:pt x="489822" y="309409"/>
                  </a:cubicBezTo>
                  <a:cubicBezTo>
                    <a:pt x="517557" y="309821"/>
                    <a:pt x="542888" y="299062"/>
                    <a:pt x="561492" y="281268"/>
                  </a:cubicBezTo>
                  <a:lnTo>
                    <a:pt x="567510" y="272789"/>
                  </a:lnTo>
                  <a:lnTo>
                    <a:pt x="572161" y="279688"/>
                  </a:lnTo>
                  <a:cubicBezTo>
                    <a:pt x="590531" y="298058"/>
                    <a:pt x="615909" y="309420"/>
                    <a:pt x="643940" y="309420"/>
                  </a:cubicBezTo>
                  <a:cubicBezTo>
                    <a:pt x="671972" y="309420"/>
                    <a:pt x="697349" y="298058"/>
                    <a:pt x="715719" y="279688"/>
                  </a:cubicBezTo>
                  <a:lnTo>
                    <a:pt x="720186" y="273063"/>
                  </a:lnTo>
                  <a:lnTo>
                    <a:pt x="724242" y="279153"/>
                  </a:lnTo>
                  <a:cubicBezTo>
                    <a:pt x="742310" y="297491"/>
                    <a:pt x="767311" y="308997"/>
                    <a:pt x="795045" y="309409"/>
                  </a:cubicBezTo>
                  <a:cubicBezTo>
                    <a:pt x="822780" y="309821"/>
                    <a:pt x="848111" y="299062"/>
                    <a:pt x="866715" y="281268"/>
                  </a:cubicBezTo>
                  <a:lnTo>
                    <a:pt x="872733" y="272789"/>
                  </a:lnTo>
                  <a:lnTo>
                    <a:pt x="877384" y="279688"/>
                  </a:lnTo>
                  <a:cubicBezTo>
                    <a:pt x="895754" y="298058"/>
                    <a:pt x="921132" y="309420"/>
                    <a:pt x="949163" y="309420"/>
                  </a:cubicBezTo>
                  <a:cubicBezTo>
                    <a:pt x="977195" y="309420"/>
                    <a:pt x="1002572" y="298058"/>
                    <a:pt x="1020942" y="279688"/>
                  </a:cubicBezTo>
                  <a:lnTo>
                    <a:pt x="1025409" y="273064"/>
                  </a:lnTo>
                  <a:lnTo>
                    <a:pt x="1029464" y="279153"/>
                  </a:lnTo>
                  <a:cubicBezTo>
                    <a:pt x="1047532" y="297491"/>
                    <a:pt x="1072533" y="308997"/>
                    <a:pt x="1100267" y="309409"/>
                  </a:cubicBezTo>
                  <a:cubicBezTo>
                    <a:pt x="1128002" y="309821"/>
                    <a:pt x="1153333" y="299062"/>
                    <a:pt x="1171937" y="281268"/>
                  </a:cubicBezTo>
                  <a:lnTo>
                    <a:pt x="1177955" y="272789"/>
                  </a:lnTo>
                  <a:lnTo>
                    <a:pt x="1182606" y="279688"/>
                  </a:lnTo>
                  <a:cubicBezTo>
                    <a:pt x="1200976" y="298058"/>
                    <a:pt x="1226354" y="309420"/>
                    <a:pt x="1254385" y="309420"/>
                  </a:cubicBezTo>
                  <a:cubicBezTo>
                    <a:pt x="1310448" y="309420"/>
                    <a:pt x="1355896" y="263972"/>
                    <a:pt x="1355896" y="207909"/>
                  </a:cubicBezTo>
                  <a:lnTo>
                    <a:pt x="1305141" y="207909"/>
                  </a:lnTo>
                  <a:cubicBezTo>
                    <a:pt x="1305141" y="235941"/>
                    <a:pt x="1282417" y="258665"/>
                    <a:pt x="1254385" y="258665"/>
                  </a:cubicBezTo>
                  <a:cubicBezTo>
                    <a:pt x="1226353" y="258665"/>
                    <a:pt x="1203629" y="235941"/>
                    <a:pt x="1203629" y="207909"/>
                  </a:cubicBezTo>
                  <a:lnTo>
                    <a:pt x="1203285" y="207909"/>
                  </a:lnTo>
                  <a:cubicBezTo>
                    <a:pt x="1203285" y="193893"/>
                    <a:pt x="1200445" y="180541"/>
                    <a:pt x="1195308" y="168396"/>
                  </a:cubicBezTo>
                  <a:lnTo>
                    <a:pt x="1193512" y="165732"/>
                  </a:lnTo>
                  <a:lnTo>
                    <a:pt x="1200669" y="154985"/>
                  </a:lnTo>
                  <a:cubicBezTo>
                    <a:pt x="1214091" y="141362"/>
                    <a:pt x="1232663" y="132815"/>
                    <a:pt x="1253266" y="132509"/>
                  </a:cubicBezTo>
                  <a:cubicBezTo>
                    <a:pt x="1294472" y="131898"/>
                    <a:pt x="1328537" y="164479"/>
                    <a:pt x="1329760" y="205671"/>
                  </a:cubicBezTo>
                  <a:lnTo>
                    <a:pt x="1355851" y="204896"/>
                  </a:lnTo>
                  <a:cubicBezTo>
                    <a:pt x="1354204" y="149445"/>
                    <a:pt x="1308347" y="105586"/>
                    <a:pt x="1252878" y="106409"/>
                  </a:cubicBezTo>
                  <a:cubicBezTo>
                    <a:pt x="1225144" y="106821"/>
                    <a:pt x="1200143" y="118327"/>
                    <a:pt x="1182075" y="136665"/>
                  </a:cubicBezTo>
                  <a:lnTo>
                    <a:pt x="1178020" y="142755"/>
                  </a:lnTo>
                  <a:lnTo>
                    <a:pt x="1173553" y="136130"/>
                  </a:lnTo>
                  <a:cubicBezTo>
                    <a:pt x="1155183" y="117760"/>
                    <a:pt x="1129806" y="106398"/>
                    <a:pt x="1101774" y="106398"/>
                  </a:cubicBezTo>
                  <a:cubicBezTo>
                    <a:pt x="1073743" y="106398"/>
                    <a:pt x="1048365" y="117760"/>
                    <a:pt x="1029995" y="136130"/>
                  </a:cubicBezTo>
                  <a:lnTo>
                    <a:pt x="1025344" y="143029"/>
                  </a:lnTo>
                  <a:lnTo>
                    <a:pt x="1019326" y="134550"/>
                  </a:lnTo>
                  <a:cubicBezTo>
                    <a:pt x="1000722" y="116757"/>
                    <a:pt x="975391" y="105998"/>
                    <a:pt x="947656" y="106409"/>
                  </a:cubicBezTo>
                  <a:cubicBezTo>
                    <a:pt x="919922" y="106821"/>
                    <a:pt x="894921" y="118327"/>
                    <a:pt x="876853" y="136665"/>
                  </a:cubicBezTo>
                  <a:lnTo>
                    <a:pt x="872798" y="142755"/>
                  </a:lnTo>
                  <a:lnTo>
                    <a:pt x="868331" y="136130"/>
                  </a:lnTo>
                  <a:cubicBezTo>
                    <a:pt x="849961" y="117760"/>
                    <a:pt x="824584" y="106398"/>
                    <a:pt x="796552" y="106398"/>
                  </a:cubicBezTo>
                  <a:cubicBezTo>
                    <a:pt x="768521" y="106398"/>
                    <a:pt x="743143" y="117760"/>
                    <a:pt x="724773" y="136130"/>
                  </a:cubicBezTo>
                  <a:lnTo>
                    <a:pt x="720121" y="143030"/>
                  </a:lnTo>
                  <a:lnTo>
                    <a:pt x="714103" y="134550"/>
                  </a:lnTo>
                  <a:cubicBezTo>
                    <a:pt x="695499" y="116757"/>
                    <a:pt x="670168" y="105998"/>
                    <a:pt x="642433" y="106409"/>
                  </a:cubicBezTo>
                  <a:cubicBezTo>
                    <a:pt x="614699" y="106821"/>
                    <a:pt x="589698" y="118327"/>
                    <a:pt x="571630" y="136665"/>
                  </a:cubicBezTo>
                  <a:lnTo>
                    <a:pt x="567575" y="142755"/>
                  </a:lnTo>
                  <a:lnTo>
                    <a:pt x="563108" y="136130"/>
                  </a:lnTo>
                  <a:cubicBezTo>
                    <a:pt x="544738" y="117760"/>
                    <a:pt x="519361" y="106398"/>
                    <a:pt x="491329" y="106398"/>
                  </a:cubicBezTo>
                  <a:cubicBezTo>
                    <a:pt x="463298" y="106398"/>
                    <a:pt x="437920" y="117760"/>
                    <a:pt x="419550" y="136130"/>
                  </a:cubicBezTo>
                  <a:lnTo>
                    <a:pt x="414899" y="143029"/>
                  </a:lnTo>
                  <a:lnTo>
                    <a:pt x="408881" y="134550"/>
                  </a:lnTo>
                  <a:cubicBezTo>
                    <a:pt x="390277" y="116757"/>
                    <a:pt x="364946" y="105998"/>
                    <a:pt x="337211" y="106409"/>
                  </a:cubicBezTo>
                  <a:cubicBezTo>
                    <a:pt x="309477" y="106821"/>
                    <a:pt x="284476" y="118327"/>
                    <a:pt x="266408" y="136665"/>
                  </a:cubicBezTo>
                  <a:lnTo>
                    <a:pt x="262353" y="142755"/>
                  </a:lnTo>
                  <a:lnTo>
                    <a:pt x="257886" y="136130"/>
                  </a:lnTo>
                  <a:cubicBezTo>
                    <a:pt x="239516" y="117760"/>
                    <a:pt x="214139" y="106398"/>
                    <a:pt x="186107" y="106398"/>
                  </a:cubicBezTo>
                  <a:close/>
                  <a:moveTo>
                    <a:pt x="0" y="0"/>
                  </a:moveTo>
                  <a:lnTo>
                    <a:pt x="1440493" y="0"/>
                  </a:lnTo>
                  <a:lnTo>
                    <a:pt x="1440493" y="719999"/>
                  </a:lnTo>
                  <a:lnTo>
                    <a:pt x="0" y="71999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5" name="グループ化 4"/>
          <p:cNvGrpSpPr/>
          <p:nvPr/>
        </p:nvGrpSpPr>
        <p:grpSpPr>
          <a:xfrm>
            <a:off x="485926" y="1597255"/>
            <a:ext cx="1547703" cy="164115"/>
            <a:chOff x="2421745" y="-366175"/>
            <a:chExt cx="1624495" cy="635225"/>
          </a:xfrm>
        </p:grpSpPr>
        <p:sp>
          <p:nvSpPr>
            <p:cNvPr id="3" name="山形 2"/>
            <p:cNvSpPr/>
            <p:nvPr/>
          </p:nvSpPr>
          <p:spPr>
            <a:xfrm>
              <a:off x="2421745" y="-366175"/>
              <a:ext cx="411031" cy="635225"/>
            </a:xfrm>
            <a:prstGeom prst="chevron">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03" name="山形 302"/>
            <p:cNvSpPr/>
            <p:nvPr/>
          </p:nvSpPr>
          <p:spPr>
            <a:xfrm>
              <a:off x="2826233" y="-366175"/>
              <a:ext cx="411031" cy="635225"/>
            </a:xfrm>
            <a:prstGeom prst="chevron">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04" name="山形 303"/>
            <p:cNvSpPr/>
            <p:nvPr/>
          </p:nvSpPr>
          <p:spPr>
            <a:xfrm>
              <a:off x="3230721" y="-366175"/>
              <a:ext cx="411031" cy="635225"/>
            </a:xfrm>
            <a:prstGeom prst="chevron">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05" name="山形 304"/>
            <p:cNvSpPr/>
            <p:nvPr/>
          </p:nvSpPr>
          <p:spPr>
            <a:xfrm>
              <a:off x="3635209" y="-366175"/>
              <a:ext cx="411031" cy="635225"/>
            </a:xfrm>
            <a:prstGeom prst="chevron">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grpSp>
        <p:nvGrpSpPr>
          <p:cNvPr id="285" name="グループ化 284"/>
          <p:cNvGrpSpPr>
            <a:grpSpLocks noChangeAspect="1"/>
          </p:cNvGrpSpPr>
          <p:nvPr/>
        </p:nvGrpSpPr>
        <p:grpSpPr>
          <a:xfrm>
            <a:off x="1155364" y="1459661"/>
            <a:ext cx="443337" cy="443337"/>
            <a:chOff x="1415441" y="601249"/>
            <a:chExt cx="1584000" cy="1584000"/>
          </a:xfrm>
        </p:grpSpPr>
        <p:sp>
          <p:nvSpPr>
            <p:cNvPr id="286" name="正方形/長方形 285"/>
            <p:cNvSpPr/>
            <p:nvPr/>
          </p:nvSpPr>
          <p:spPr>
            <a:xfrm>
              <a:off x="1415441" y="601249"/>
              <a:ext cx="1584000" cy="1584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87" name="フリーフォーム 286"/>
            <p:cNvSpPr>
              <a:spLocks noChangeAspect="1"/>
            </p:cNvSpPr>
            <p:nvPr/>
          </p:nvSpPr>
          <p:spPr>
            <a:xfrm>
              <a:off x="1487195" y="673249"/>
              <a:ext cx="1440493" cy="1440000"/>
            </a:xfrm>
            <a:custGeom>
              <a:avLst/>
              <a:gdLst>
                <a:gd name="connsiteX0" fmla="*/ 1101774 w 1440493"/>
                <a:gd name="connsiteY0" fmla="*/ 1174886 h 1440000"/>
                <a:gd name="connsiteX1" fmla="*/ 1152530 w 1440493"/>
                <a:gd name="connsiteY1" fmla="*/ 1225642 h 1440000"/>
                <a:gd name="connsiteX2" fmla="*/ 1152874 w 1440493"/>
                <a:gd name="connsiteY2" fmla="*/ 1225642 h 1440000"/>
                <a:gd name="connsiteX3" fmla="*/ 1160851 w 1440493"/>
                <a:gd name="connsiteY3" fmla="*/ 1265155 h 1440000"/>
                <a:gd name="connsiteX4" fmla="*/ 1162643 w 1440493"/>
                <a:gd name="connsiteY4" fmla="*/ 1267812 h 1440000"/>
                <a:gd name="connsiteX5" fmla="*/ 1153896 w 1440493"/>
                <a:gd name="connsiteY5" fmla="*/ 1280137 h 1440000"/>
                <a:gd name="connsiteX6" fmla="*/ 1100655 w 1440493"/>
                <a:gd name="connsiteY6" fmla="*/ 1301042 h 1440000"/>
                <a:gd name="connsiteX7" fmla="*/ 1048058 w 1440493"/>
                <a:gd name="connsiteY7" fmla="*/ 1278567 h 1440000"/>
                <a:gd name="connsiteX8" fmla="*/ 1040901 w 1440493"/>
                <a:gd name="connsiteY8" fmla="*/ 1267819 h 1440000"/>
                <a:gd name="connsiteX9" fmla="*/ 1042697 w 1440493"/>
                <a:gd name="connsiteY9" fmla="*/ 1265155 h 1440000"/>
                <a:gd name="connsiteX10" fmla="*/ 1050674 w 1440493"/>
                <a:gd name="connsiteY10" fmla="*/ 1225642 h 1440000"/>
                <a:gd name="connsiteX11" fmla="*/ 1051018 w 1440493"/>
                <a:gd name="connsiteY11" fmla="*/ 1225642 h 1440000"/>
                <a:gd name="connsiteX12" fmla="*/ 1101774 w 1440493"/>
                <a:gd name="connsiteY12" fmla="*/ 1174886 h 1440000"/>
                <a:gd name="connsiteX13" fmla="*/ 796552 w 1440493"/>
                <a:gd name="connsiteY13" fmla="*/ 1174886 h 1440000"/>
                <a:gd name="connsiteX14" fmla="*/ 847308 w 1440493"/>
                <a:gd name="connsiteY14" fmla="*/ 1225642 h 1440000"/>
                <a:gd name="connsiteX15" fmla="*/ 847652 w 1440493"/>
                <a:gd name="connsiteY15" fmla="*/ 1225642 h 1440000"/>
                <a:gd name="connsiteX16" fmla="*/ 855629 w 1440493"/>
                <a:gd name="connsiteY16" fmla="*/ 1265155 h 1440000"/>
                <a:gd name="connsiteX17" fmla="*/ 857421 w 1440493"/>
                <a:gd name="connsiteY17" fmla="*/ 1267812 h 1440000"/>
                <a:gd name="connsiteX18" fmla="*/ 848674 w 1440493"/>
                <a:gd name="connsiteY18" fmla="*/ 1280137 h 1440000"/>
                <a:gd name="connsiteX19" fmla="*/ 795433 w 1440493"/>
                <a:gd name="connsiteY19" fmla="*/ 1301042 h 1440000"/>
                <a:gd name="connsiteX20" fmla="*/ 742836 w 1440493"/>
                <a:gd name="connsiteY20" fmla="*/ 1278567 h 1440000"/>
                <a:gd name="connsiteX21" fmla="*/ 735678 w 1440493"/>
                <a:gd name="connsiteY21" fmla="*/ 1267818 h 1440000"/>
                <a:gd name="connsiteX22" fmla="*/ 737474 w 1440493"/>
                <a:gd name="connsiteY22" fmla="*/ 1265155 h 1440000"/>
                <a:gd name="connsiteX23" fmla="*/ 745451 w 1440493"/>
                <a:gd name="connsiteY23" fmla="*/ 1225642 h 1440000"/>
                <a:gd name="connsiteX24" fmla="*/ 745796 w 1440493"/>
                <a:gd name="connsiteY24" fmla="*/ 1225642 h 1440000"/>
                <a:gd name="connsiteX25" fmla="*/ 796552 w 1440493"/>
                <a:gd name="connsiteY25" fmla="*/ 1174886 h 1440000"/>
                <a:gd name="connsiteX26" fmla="*/ 491329 w 1440493"/>
                <a:gd name="connsiteY26" fmla="*/ 1174886 h 1440000"/>
                <a:gd name="connsiteX27" fmla="*/ 542085 w 1440493"/>
                <a:gd name="connsiteY27" fmla="*/ 1225642 h 1440000"/>
                <a:gd name="connsiteX28" fmla="*/ 542429 w 1440493"/>
                <a:gd name="connsiteY28" fmla="*/ 1225642 h 1440000"/>
                <a:gd name="connsiteX29" fmla="*/ 550406 w 1440493"/>
                <a:gd name="connsiteY29" fmla="*/ 1265155 h 1440000"/>
                <a:gd name="connsiteX30" fmla="*/ 552198 w 1440493"/>
                <a:gd name="connsiteY30" fmla="*/ 1267812 h 1440000"/>
                <a:gd name="connsiteX31" fmla="*/ 543451 w 1440493"/>
                <a:gd name="connsiteY31" fmla="*/ 1280137 h 1440000"/>
                <a:gd name="connsiteX32" fmla="*/ 490210 w 1440493"/>
                <a:gd name="connsiteY32" fmla="*/ 1301042 h 1440000"/>
                <a:gd name="connsiteX33" fmla="*/ 437613 w 1440493"/>
                <a:gd name="connsiteY33" fmla="*/ 1278567 h 1440000"/>
                <a:gd name="connsiteX34" fmla="*/ 430456 w 1440493"/>
                <a:gd name="connsiteY34" fmla="*/ 1267819 h 1440000"/>
                <a:gd name="connsiteX35" fmla="*/ 432252 w 1440493"/>
                <a:gd name="connsiteY35" fmla="*/ 1265155 h 1440000"/>
                <a:gd name="connsiteX36" fmla="*/ 440229 w 1440493"/>
                <a:gd name="connsiteY36" fmla="*/ 1225642 h 1440000"/>
                <a:gd name="connsiteX37" fmla="*/ 440573 w 1440493"/>
                <a:gd name="connsiteY37" fmla="*/ 1225642 h 1440000"/>
                <a:gd name="connsiteX38" fmla="*/ 491329 w 1440493"/>
                <a:gd name="connsiteY38" fmla="*/ 1174886 h 1440000"/>
                <a:gd name="connsiteX39" fmla="*/ 186107 w 1440493"/>
                <a:gd name="connsiteY39" fmla="*/ 1174886 h 1440000"/>
                <a:gd name="connsiteX40" fmla="*/ 236863 w 1440493"/>
                <a:gd name="connsiteY40" fmla="*/ 1225642 h 1440000"/>
                <a:gd name="connsiteX41" fmla="*/ 237207 w 1440493"/>
                <a:gd name="connsiteY41" fmla="*/ 1225642 h 1440000"/>
                <a:gd name="connsiteX42" fmla="*/ 245184 w 1440493"/>
                <a:gd name="connsiteY42" fmla="*/ 1265155 h 1440000"/>
                <a:gd name="connsiteX43" fmla="*/ 246976 w 1440493"/>
                <a:gd name="connsiteY43" fmla="*/ 1267812 h 1440000"/>
                <a:gd name="connsiteX44" fmla="*/ 238229 w 1440493"/>
                <a:gd name="connsiteY44" fmla="*/ 1280137 h 1440000"/>
                <a:gd name="connsiteX45" fmla="*/ 184988 w 1440493"/>
                <a:gd name="connsiteY45" fmla="*/ 1301042 h 1440000"/>
                <a:gd name="connsiteX46" fmla="*/ 110699 w 1440493"/>
                <a:gd name="connsiteY46" fmla="*/ 1225642 h 1440000"/>
                <a:gd name="connsiteX47" fmla="*/ 135351 w 1440493"/>
                <a:gd name="connsiteY47" fmla="*/ 1225642 h 1440000"/>
                <a:gd name="connsiteX48" fmla="*/ 186107 w 1440493"/>
                <a:gd name="connsiteY48" fmla="*/ 1174886 h 1440000"/>
                <a:gd name="connsiteX49" fmla="*/ 948044 w 1440493"/>
                <a:gd name="connsiteY49" fmla="*/ 1150242 h 1440000"/>
                <a:gd name="connsiteX50" fmla="*/ 1001285 w 1440493"/>
                <a:gd name="connsiteY50" fmla="*/ 1171147 h 1440000"/>
                <a:gd name="connsiteX51" fmla="*/ 1010032 w 1440493"/>
                <a:gd name="connsiteY51" fmla="*/ 1183472 h 1440000"/>
                <a:gd name="connsiteX52" fmla="*/ 1008240 w 1440493"/>
                <a:gd name="connsiteY52" fmla="*/ 1186129 h 1440000"/>
                <a:gd name="connsiteX53" fmla="*/ 1000263 w 1440493"/>
                <a:gd name="connsiteY53" fmla="*/ 1225642 h 1440000"/>
                <a:gd name="connsiteX54" fmla="*/ 999919 w 1440493"/>
                <a:gd name="connsiteY54" fmla="*/ 1225642 h 1440000"/>
                <a:gd name="connsiteX55" fmla="*/ 949163 w 1440493"/>
                <a:gd name="connsiteY55" fmla="*/ 1276398 h 1440000"/>
                <a:gd name="connsiteX56" fmla="*/ 898407 w 1440493"/>
                <a:gd name="connsiteY56" fmla="*/ 1225642 h 1440000"/>
                <a:gd name="connsiteX57" fmla="*/ 898063 w 1440493"/>
                <a:gd name="connsiteY57" fmla="*/ 1225642 h 1440000"/>
                <a:gd name="connsiteX58" fmla="*/ 890086 w 1440493"/>
                <a:gd name="connsiteY58" fmla="*/ 1186129 h 1440000"/>
                <a:gd name="connsiteX59" fmla="*/ 888290 w 1440493"/>
                <a:gd name="connsiteY59" fmla="*/ 1183465 h 1440000"/>
                <a:gd name="connsiteX60" fmla="*/ 895447 w 1440493"/>
                <a:gd name="connsiteY60" fmla="*/ 1172718 h 1440000"/>
                <a:gd name="connsiteX61" fmla="*/ 948044 w 1440493"/>
                <a:gd name="connsiteY61" fmla="*/ 1150242 h 1440000"/>
                <a:gd name="connsiteX62" fmla="*/ 642821 w 1440493"/>
                <a:gd name="connsiteY62" fmla="*/ 1150242 h 1440000"/>
                <a:gd name="connsiteX63" fmla="*/ 696062 w 1440493"/>
                <a:gd name="connsiteY63" fmla="*/ 1171147 h 1440000"/>
                <a:gd name="connsiteX64" fmla="*/ 704809 w 1440493"/>
                <a:gd name="connsiteY64" fmla="*/ 1183473 h 1440000"/>
                <a:gd name="connsiteX65" fmla="*/ 703018 w 1440493"/>
                <a:gd name="connsiteY65" fmla="*/ 1186129 h 1440000"/>
                <a:gd name="connsiteX66" fmla="*/ 695041 w 1440493"/>
                <a:gd name="connsiteY66" fmla="*/ 1225642 h 1440000"/>
                <a:gd name="connsiteX67" fmla="*/ 694696 w 1440493"/>
                <a:gd name="connsiteY67" fmla="*/ 1225642 h 1440000"/>
                <a:gd name="connsiteX68" fmla="*/ 643940 w 1440493"/>
                <a:gd name="connsiteY68" fmla="*/ 1276398 h 1440000"/>
                <a:gd name="connsiteX69" fmla="*/ 593184 w 1440493"/>
                <a:gd name="connsiteY69" fmla="*/ 1225642 h 1440000"/>
                <a:gd name="connsiteX70" fmla="*/ 592840 w 1440493"/>
                <a:gd name="connsiteY70" fmla="*/ 1225642 h 1440000"/>
                <a:gd name="connsiteX71" fmla="*/ 584863 w 1440493"/>
                <a:gd name="connsiteY71" fmla="*/ 1186129 h 1440000"/>
                <a:gd name="connsiteX72" fmla="*/ 583067 w 1440493"/>
                <a:gd name="connsiteY72" fmla="*/ 1183465 h 1440000"/>
                <a:gd name="connsiteX73" fmla="*/ 590224 w 1440493"/>
                <a:gd name="connsiteY73" fmla="*/ 1172718 h 1440000"/>
                <a:gd name="connsiteX74" fmla="*/ 642821 w 1440493"/>
                <a:gd name="connsiteY74" fmla="*/ 1150242 h 1440000"/>
                <a:gd name="connsiteX75" fmla="*/ 337599 w 1440493"/>
                <a:gd name="connsiteY75" fmla="*/ 1150242 h 1440000"/>
                <a:gd name="connsiteX76" fmla="*/ 390840 w 1440493"/>
                <a:gd name="connsiteY76" fmla="*/ 1171147 h 1440000"/>
                <a:gd name="connsiteX77" fmla="*/ 399587 w 1440493"/>
                <a:gd name="connsiteY77" fmla="*/ 1183472 h 1440000"/>
                <a:gd name="connsiteX78" fmla="*/ 397795 w 1440493"/>
                <a:gd name="connsiteY78" fmla="*/ 1186129 h 1440000"/>
                <a:gd name="connsiteX79" fmla="*/ 389818 w 1440493"/>
                <a:gd name="connsiteY79" fmla="*/ 1225642 h 1440000"/>
                <a:gd name="connsiteX80" fmla="*/ 389474 w 1440493"/>
                <a:gd name="connsiteY80" fmla="*/ 1225642 h 1440000"/>
                <a:gd name="connsiteX81" fmla="*/ 338718 w 1440493"/>
                <a:gd name="connsiteY81" fmla="*/ 1276398 h 1440000"/>
                <a:gd name="connsiteX82" fmla="*/ 287962 w 1440493"/>
                <a:gd name="connsiteY82" fmla="*/ 1225642 h 1440000"/>
                <a:gd name="connsiteX83" fmla="*/ 287618 w 1440493"/>
                <a:gd name="connsiteY83" fmla="*/ 1225642 h 1440000"/>
                <a:gd name="connsiteX84" fmla="*/ 279641 w 1440493"/>
                <a:gd name="connsiteY84" fmla="*/ 1186129 h 1440000"/>
                <a:gd name="connsiteX85" fmla="*/ 277845 w 1440493"/>
                <a:gd name="connsiteY85" fmla="*/ 1183465 h 1440000"/>
                <a:gd name="connsiteX86" fmla="*/ 285002 w 1440493"/>
                <a:gd name="connsiteY86" fmla="*/ 1172718 h 1440000"/>
                <a:gd name="connsiteX87" fmla="*/ 337599 w 1440493"/>
                <a:gd name="connsiteY87" fmla="*/ 1150242 h 1440000"/>
                <a:gd name="connsiteX88" fmla="*/ 186107 w 1440493"/>
                <a:gd name="connsiteY88" fmla="*/ 1124131 h 1440000"/>
                <a:gd name="connsiteX89" fmla="*/ 84596 w 1440493"/>
                <a:gd name="connsiteY89" fmla="*/ 1225642 h 1440000"/>
                <a:gd name="connsiteX90" fmla="*/ 184600 w 1440493"/>
                <a:gd name="connsiteY90" fmla="*/ 1327142 h 1440000"/>
                <a:gd name="connsiteX91" fmla="*/ 256270 w 1440493"/>
                <a:gd name="connsiteY91" fmla="*/ 1299001 h 1440000"/>
                <a:gd name="connsiteX92" fmla="*/ 262288 w 1440493"/>
                <a:gd name="connsiteY92" fmla="*/ 1290522 h 1440000"/>
                <a:gd name="connsiteX93" fmla="*/ 266939 w 1440493"/>
                <a:gd name="connsiteY93" fmla="*/ 1297421 h 1440000"/>
                <a:gd name="connsiteX94" fmla="*/ 338718 w 1440493"/>
                <a:gd name="connsiteY94" fmla="*/ 1327153 h 1440000"/>
                <a:gd name="connsiteX95" fmla="*/ 410497 w 1440493"/>
                <a:gd name="connsiteY95" fmla="*/ 1297421 h 1440000"/>
                <a:gd name="connsiteX96" fmla="*/ 414964 w 1440493"/>
                <a:gd name="connsiteY96" fmla="*/ 1290797 h 1440000"/>
                <a:gd name="connsiteX97" fmla="*/ 419019 w 1440493"/>
                <a:gd name="connsiteY97" fmla="*/ 1296886 h 1440000"/>
                <a:gd name="connsiteX98" fmla="*/ 489822 w 1440493"/>
                <a:gd name="connsiteY98" fmla="*/ 1327142 h 1440000"/>
                <a:gd name="connsiteX99" fmla="*/ 561492 w 1440493"/>
                <a:gd name="connsiteY99" fmla="*/ 1299001 h 1440000"/>
                <a:gd name="connsiteX100" fmla="*/ 567510 w 1440493"/>
                <a:gd name="connsiteY100" fmla="*/ 1290522 h 1440000"/>
                <a:gd name="connsiteX101" fmla="*/ 572161 w 1440493"/>
                <a:gd name="connsiteY101" fmla="*/ 1297421 h 1440000"/>
                <a:gd name="connsiteX102" fmla="*/ 643940 w 1440493"/>
                <a:gd name="connsiteY102" fmla="*/ 1327153 h 1440000"/>
                <a:gd name="connsiteX103" fmla="*/ 715719 w 1440493"/>
                <a:gd name="connsiteY103" fmla="*/ 1297421 h 1440000"/>
                <a:gd name="connsiteX104" fmla="*/ 720186 w 1440493"/>
                <a:gd name="connsiteY104" fmla="*/ 1290796 h 1440000"/>
                <a:gd name="connsiteX105" fmla="*/ 724242 w 1440493"/>
                <a:gd name="connsiteY105" fmla="*/ 1296886 h 1440000"/>
                <a:gd name="connsiteX106" fmla="*/ 795045 w 1440493"/>
                <a:gd name="connsiteY106" fmla="*/ 1327142 h 1440000"/>
                <a:gd name="connsiteX107" fmla="*/ 866715 w 1440493"/>
                <a:gd name="connsiteY107" fmla="*/ 1299001 h 1440000"/>
                <a:gd name="connsiteX108" fmla="*/ 872733 w 1440493"/>
                <a:gd name="connsiteY108" fmla="*/ 1290522 h 1440000"/>
                <a:gd name="connsiteX109" fmla="*/ 877384 w 1440493"/>
                <a:gd name="connsiteY109" fmla="*/ 1297421 h 1440000"/>
                <a:gd name="connsiteX110" fmla="*/ 949163 w 1440493"/>
                <a:gd name="connsiteY110" fmla="*/ 1327153 h 1440000"/>
                <a:gd name="connsiteX111" fmla="*/ 1020942 w 1440493"/>
                <a:gd name="connsiteY111" fmla="*/ 1297421 h 1440000"/>
                <a:gd name="connsiteX112" fmla="*/ 1025409 w 1440493"/>
                <a:gd name="connsiteY112" fmla="*/ 1290797 h 1440000"/>
                <a:gd name="connsiteX113" fmla="*/ 1029464 w 1440493"/>
                <a:gd name="connsiteY113" fmla="*/ 1296886 h 1440000"/>
                <a:gd name="connsiteX114" fmla="*/ 1100267 w 1440493"/>
                <a:gd name="connsiteY114" fmla="*/ 1327142 h 1440000"/>
                <a:gd name="connsiteX115" fmla="*/ 1171937 w 1440493"/>
                <a:gd name="connsiteY115" fmla="*/ 1299001 h 1440000"/>
                <a:gd name="connsiteX116" fmla="*/ 1177955 w 1440493"/>
                <a:gd name="connsiteY116" fmla="*/ 1290522 h 1440000"/>
                <a:gd name="connsiteX117" fmla="*/ 1182606 w 1440493"/>
                <a:gd name="connsiteY117" fmla="*/ 1297421 h 1440000"/>
                <a:gd name="connsiteX118" fmla="*/ 1254385 w 1440493"/>
                <a:gd name="connsiteY118" fmla="*/ 1327153 h 1440000"/>
                <a:gd name="connsiteX119" fmla="*/ 1355896 w 1440493"/>
                <a:gd name="connsiteY119" fmla="*/ 1225642 h 1440000"/>
                <a:gd name="connsiteX120" fmla="*/ 1305141 w 1440493"/>
                <a:gd name="connsiteY120" fmla="*/ 1225642 h 1440000"/>
                <a:gd name="connsiteX121" fmla="*/ 1254385 w 1440493"/>
                <a:gd name="connsiteY121" fmla="*/ 1276398 h 1440000"/>
                <a:gd name="connsiteX122" fmla="*/ 1203629 w 1440493"/>
                <a:gd name="connsiteY122" fmla="*/ 1225642 h 1440000"/>
                <a:gd name="connsiteX123" fmla="*/ 1203285 w 1440493"/>
                <a:gd name="connsiteY123" fmla="*/ 1225642 h 1440000"/>
                <a:gd name="connsiteX124" fmla="*/ 1195308 w 1440493"/>
                <a:gd name="connsiteY124" fmla="*/ 1186129 h 1440000"/>
                <a:gd name="connsiteX125" fmla="*/ 1193512 w 1440493"/>
                <a:gd name="connsiteY125" fmla="*/ 1183465 h 1440000"/>
                <a:gd name="connsiteX126" fmla="*/ 1200669 w 1440493"/>
                <a:gd name="connsiteY126" fmla="*/ 1172718 h 1440000"/>
                <a:gd name="connsiteX127" fmla="*/ 1253266 w 1440493"/>
                <a:gd name="connsiteY127" fmla="*/ 1150242 h 1440000"/>
                <a:gd name="connsiteX128" fmla="*/ 1329760 w 1440493"/>
                <a:gd name="connsiteY128" fmla="*/ 1223404 h 1440000"/>
                <a:gd name="connsiteX129" fmla="*/ 1355851 w 1440493"/>
                <a:gd name="connsiteY129" fmla="*/ 1222629 h 1440000"/>
                <a:gd name="connsiteX130" fmla="*/ 1252878 w 1440493"/>
                <a:gd name="connsiteY130" fmla="*/ 1124142 h 1440000"/>
                <a:gd name="connsiteX131" fmla="*/ 1182075 w 1440493"/>
                <a:gd name="connsiteY131" fmla="*/ 1154398 h 1440000"/>
                <a:gd name="connsiteX132" fmla="*/ 1178020 w 1440493"/>
                <a:gd name="connsiteY132" fmla="*/ 1160488 h 1440000"/>
                <a:gd name="connsiteX133" fmla="*/ 1173553 w 1440493"/>
                <a:gd name="connsiteY133" fmla="*/ 1153863 h 1440000"/>
                <a:gd name="connsiteX134" fmla="*/ 1101774 w 1440493"/>
                <a:gd name="connsiteY134" fmla="*/ 1124131 h 1440000"/>
                <a:gd name="connsiteX135" fmla="*/ 1029995 w 1440493"/>
                <a:gd name="connsiteY135" fmla="*/ 1153863 h 1440000"/>
                <a:gd name="connsiteX136" fmla="*/ 1025344 w 1440493"/>
                <a:gd name="connsiteY136" fmla="*/ 1160762 h 1440000"/>
                <a:gd name="connsiteX137" fmla="*/ 1019326 w 1440493"/>
                <a:gd name="connsiteY137" fmla="*/ 1152283 h 1440000"/>
                <a:gd name="connsiteX138" fmla="*/ 947656 w 1440493"/>
                <a:gd name="connsiteY138" fmla="*/ 1124142 h 1440000"/>
                <a:gd name="connsiteX139" fmla="*/ 876853 w 1440493"/>
                <a:gd name="connsiteY139" fmla="*/ 1154398 h 1440000"/>
                <a:gd name="connsiteX140" fmla="*/ 872798 w 1440493"/>
                <a:gd name="connsiteY140" fmla="*/ 1160488 h 1440000"/>
                <a:gd name="connsiteX141" fmla="*/ 868331 w 1440493"/>
                <a:gd name="connsiteY141" fmla="*/ 1153863 h 1440000"/>
                <a:gd name="connsiteX142" fmla="*/ 796552 w 1440493"/>
                <a:gd name="connsiteY142" fmla="*/ 1124131 h 1440000"/>
                <a:gd name="connsiteX143" fmla="*/ 724773 w 1440493"/>
                <a:gd name="connsiteY143" fmla="*/ 1153863 h 1440000"/>
                <a:gd name="connsiteX144" fmla="*/ 720121 w 1440493"/>
                <a:gd name="connsiteY144" fmla="*/ 1160763 h 1440000"/>
                <a:gd name="connsiteX145" fmla="*/ 714103 w 1440493"/>
                <a:gd name="connsiteY145" fmla="*/ 1152283 h 1440000"/>
                <a:gd name="connsiteX146" fmla="*/ 642433 w 1440493"/>
                <a:gd name="connsiteY146" fmla="*/ 1124142 h 1440000"/>
                <a:gd name="connsiteX147" fmla="*/ 571630 w 1440493"/>
                <a:gd name="connsiteY147" fmla="*/ 1154398 h 1440000"/>
                <a:gd name="connsiteX148" fmla="*/ 567575 w 1440493"/>
                <a:gd name="connsiteY148" fmla="*/ 1160488 h 1440000"/>
                <a:gd name="connsiteX149" fmla="*/ 563108 w 1440493"/>
                <a:gd name="connsiteY149" fmla="*/ 1153863 h 1440000"/>
                <a:gd name="connsiteX150" fmla="*/ 491329 w 1440493"/>
                <a:gd name="connsiteY150" fmla="*/ 1124131 h 1440000"/>
                <a:gd name="connsiteX151" fmla="*/ 419550 w 1440493"/>
                <a:gd name="connsiteY151" fmla="*/ 1153863 h 1440000"/>
                <a:gd name="connsiteX152" fmla="*/ 414899 w 1440493"/>
                <a:gd name="connsiteY152" fmla="*/ 1160762 h 1440000"/>
                <a:gd name="connsiteX153" fmla="*/ 408881 w 1440493"/>
                <a:gd name="connsiteY153" fmla="*/ 1152283 h 1440000"/>
                <a:gd name="connsiteX154" fmla="*/ 337211 w 1440493"/>
                <a:gd name="connsiteY154" fmla="*/ 1124142 h 1440000"/>
                <a:gd name="connsiteX155" fmla="*/ 266408 w 1440493"/>
                <a:gd name="connsiteY155" fmla="*/ 1154398 h 1440000"/>
                <a:gd name="connsiteX156" fmla="*/ 262353 w 1440493"/>
                <a:gd name="connsiteY156" fmla="*/ 1160488 h 1440000"/>
                <a:gd name="connsiteX157" fmla="*/ 257886 w 1440493"/>
                <a:gd name="connsiteY157" fmla="*/ 1153863 h 1440000"/>
                <a:gd name="connsiteX158" fmla="*/ 186107 w 1440493"/>
                <a:gd name="connsiteY158" fmla="*/ 1124131 h 1440000"/>
                <a:gd name="connsiteX159" fmla="*/ 725458 w 1440493"/>
                <a:gd name="connsiteY159" fmla="*/ 642022 h 1440000"/>
                <a:gd name="connsiteX160" fmla="*/ 591694 w 1440493"/>
                <a:gd name="connsiteY160" fmla="*/ 775786 h 1440000"/>
                <a:gd name="connsiteX161" fmla="*/ 591694 w 1440493"/>
                <a:gd name="connsiteY161" fmla="*/ 824725 h 1440000"/>
                <a:gd name="connsiteX162" fmla="*/ 640633 w 1440493"/>
                <a:gd name="connsiteY162" fmla="*/ 824725 h 1440000"/>
                <a:gd name="connsiteX163" fmla="*/ 694877 w 1440493"/>
                <a:gd name="connsiteY163" fmla="*/ 770480 h 1440000"/>
                <a:gd name="connsiteX164" fmla="*/ 694877 w 1440493"/>
                <a:gd name="connsiteY164" fmla="*/ 1010570 h 1440000"/>
                <a:gd name="connsiteX165" fmla="*/ 725018 w 1440493"/>
                <a:gd name="connsiteY165" fmla="*/ 1040711 h 1440000"/>
                <a:gd name="connsiteX166" fmla="*/ 725018 w 1440493"/>
                <a:gd name="connsiteY166" fmla="*/ 1040712 h 1440000"/>
                <a:gd name="connsiteX167" fmla="*/ 755160 w 1440493"/>
                <a:gd name="connsiteY167" fmla="*/ 1010570 h 1440000"/>
                <a:gd name="connsiteX168" fmla="*/ 755160 w 1440493"/>
                <a:gd name="connsiteY168" fmla="*/ 769369 h 1440000"/>
                <a:gd name="connsiteX169" fmla="*/ 810515 w 1440493"/>
                <a:gd name="connsiteY169" fmla="*/ 824725 h 1440000"/>
                <a:gd name="connsiteX170" fmla="*/ 859454 w 1440493"/>
                <a:gd name="connsiteY170" fmla="*/ 824725 h 1440000"/>
                <a:gd name="connsiteX171" fmla="*/ 869590 w 1440493"/>
                <a:gd name="connsiteY171" fmla="*/ 800255 h 1440000"/>
                <a:gd name="connsiteX172" fmla="*/ 859454 w 1440493"/>
                <a:gd name="connsiteY172" fmla="*/ 775786 h 1440000"/>
                <a:gd name="connsiteX173" fmla="*/ 725690 w 1440493"/>
                <a:gd name="connsiteY173" fmla="*/ 642022 h 1440000"/>
                <a:gd name="connsiteX174" fmla="*/ 725574 w 1440493"/>
                <a:gd name="connsiteY174" fmla="*/ 642138 h 1440000"/>
                <a:gd name="connsiteX175" fmla="*/ 936833 w 1440493"/>
                <a:gd name="connsiteY175" fmla="*/ 579699 h 1440000"/>
                <a:gd name="connsiteX176" fmla="*/ 936833 w 1440493"/>
                <a:gd name="connsiteY176" fmla="*/ 579863 h 1440000"/>
                <a:gd name="connsiteX177" fmla="*/ 936669 w 1440493"/>
                <a:gd name="connsiteY177" fmla="*/ 579863 h 1440000"/>
                <a:gd name="connsiteX178" fmla="*/ 936669 w 1440493"/>
                <a:gd name="connsiteY178" fmla="*/ 769034 h 1440000"/>
                <a:gd name="connsiteX179" fmla="*/ 971274 w 1440493"/>
                <a:gd name="connsiteY179" fmla="*/ 803639 h 1440000"/>
                <a:gd name="connsiteX180" fmla="*/ 1005879 w 1440493"/>
                <a:gd name="connsiteY180" fmla="*/ 769034 h 1440000"/>
                <a:gd name="connsiteX181" fmla="*/ 1005879 w 1440493"/>
                <a:gd name="connsiteY181" fmla="*/ 692321 h 1440000"/>
                <a:gd name="connsiteX182" fmla="*/ 1175648 w 1440493"/>
                <a:gd name="connsiteY182" fmla="*/ 862090 h 1440000"/>
                <a:gd name="connsiteX183" fmla="*/ 1218274 w 1440493"/>
                <a:gd name="connsiteY183" fmla="*/ 862090 h 1440000"/>
                <a:gd name="connsiteX184" fmla="*/ 1218274 w 1440493"/>
                <a:gd name="connsiteY184" fmla="*/ 862090 h 1440000"/>
                <a:gd name="connsiteX185" fmla="*/ 1218274 w 1440493"/>
                <a:gd name="connsiteY185" fmla="*/ 819463 h 1440000"/>
                <a:gd name="connsiteX186" fmla="*/ 1047720 w 1440493"/>
                <a:gd name="connsiteY186" fmla="*/ 648909 h 1440000"/>
                <a:gd name="connsiteX187" fmla="*/ 1126004 w 1440493"/>
                <a:gd name="connsiteY187" fmla="*/ 648909 h 1440000"/>
                <a:gd name="connsiteX188" fmla="*/ 1160609 w 1440493"/>
                <a:gd name="connsiteY188" fmla="*/ 614304 h 1440000"/>
                <a:gd name="connsiteX189" fmla="*/ 1150473 w 1440493"/>
                <a:gd name="connsiteY189" fmla="*/ 589834 h 1440000"/>
                <a:gd name="connsiteX190" fmla="*/ 1126004 w 1440493"/>
                <a:gd name="connsiteY190" fmla="*/ 579699 h 1440000"/>
                <a:gd name="connsiteX191" fmla="*/ 534254 w 1440493"/>
                <a:gd name="connsiteY191" fmla="*/ 573055 h 1440000"/>
                <a:gd name="connsiteX192" fmla="*/ 345083 w 1440493"/>
                <a:gd name="connsiteY192" fmla="*/ 573055 h 1440000"/>
                <a:gd name="connsiteX193" fmla="*/ 310478 w 1440493"/>
                <a:gd name="connsiteY193" fmla="*/ 607660 h 1440000"/>
                <a:gd name="connsiteX194" fmla="*/ 345083 w 1440493"/>
                <a:gd name="connsiteY194" fmla="*/ 642265 h 1440000"/>
                <a:gd name="connsiteX195" fmla="*/ 421796 w 1440493"/>
                <a:gd name="connsiteY195" fmla="*/ 642265 h 1440000"/>
                <a:gd name="connsiteX196" fmla="*/ 252027 w 1440493"/>
                <a:gd name="connsiteY196" fmla="*/ 812034 h 1440000"/>
                <a:gd name="connsiteX197" fmla="*/ 252027 w 1440493"/>
                <a:gd name="connsiteY197" fmla="*/ 854661 h 1440000"/>
                <a:gd name="connsiteX198" fmla="*/ 252027 w 1440493"/>
                <a:gd name="connsiteY198" fmla="*/ 854661 h 1440000"/>
                <a:gd name="connsiteX199" fmla="*/ 294653 w 1440493"/>
                <a:gd name="connsiteY199" fmla="*/ 854661 h 1440000"/>
                <a:gd name="connsiteX200" fmla="*/ 465208 w 1440493"/>
                <a:gd name="connsiteY200" fmla="*/ 684106 h 1440000"/>
                <a:gd name="connsiteX201" fmla="*/ 465208 w 1440493"/>
                <a:gd name="connsiteY201" fmla="*/ 762391 h 1440000"/>
                <a:gd name="connsiteX202" fmla="*/ 499813 w 1440493"/>
                <a:gd name="connsiteY202" fmla="*/ 796996 h 1440000"/>
                <a:gd name="connsiteX203" fmla="*/ 524282 w 1440493"/>
                <a:gd name="connsiteY203" fmla="*/ 786860 h 1440000"/>
                <a:gd name="connsiteX204" fmla="*/ 534418 w 1440493"/>
                <a:gd name="connsiteY204" fmla="*/ 762391 h 1440000"/>
                <a:gd name="connsiteX205" fmla="*/ 534418 w 1440493"/>
                <a:gd name="connsiteY205" fmla="*/ 573219 h 1440000"/>
                <a:gd name="connsiteX206" fmla="*/ 534254 w 1440493"/>
                <a:gd name="connsiteY206" fmla="*/ 573220 h 1440000"/>
                <a:gd name="connsiteX207" fmla="*/ 720085 w 1440493"/>
                <a:gd name="connsiteY207" fmla="*/ 56065 h 1440000"/>
                <a:gd name="connsiteX208" fmla="*/ 535190 w 1440493"/>
                <a:gd name="connsiteY208" fmla="*/ 240960 h 1440000"/>
                <a:gd name="connsiteX209" fmla="*/ 535190 w 1440493"/>
                <a:gd name="connsiteY209" fmla="*/ 308606 h 1440000"/>
                <a:gd name="connsiteX210" fmla="*/ 602836 w 1440493"/>
                <a:gd name="connsiteY210" fmla="*/ 308606 h 1440000"/>
                <a:gd name="connsiteX211" fmla="*/ 677815 w 1440493"/>
                <a:gd name="connsiteY211" fmla="*/ 233627 h 1440000"/>
                <a:gd name="connsiteX212" fmla="*/ 677815 w 1440493"/>
                <a:gd name="connsiteY212" fmla="*/ 565491 h 1440000"/>
                <a:gd name="connsiteX213" fmla="*/ 719478 w 1440493"/>
                <a:gd name="connsiteY213" fmla="*/ 607154 h 1440000"/>
                <a:gd name="connsiteX214" fmla="*/ 719478 w 1440493"/>
                <a:gd name="connsiteY214" fmla="*/ 607155 h 1440000"/>
                <a:gd name="connsiteX215" fmla="*/ 761141 w 1440493"/>
                <a:gd name="connsiteY215" fmla="*/ 565491 h 1440000"/>
                <a:gd name="connsiteX216" fmla="*/ 761141 w 1440493"/>
                <a:gd name="connsiteY216" fmla="*/ 232091 h 1440000"/>
                <a:gd name="connsiteX217" fmla="*/ 837656 w 1440493"/>
                <a:gd name="connsiteY217" fmla="*/ 308607 h 1440000"/>
                <a:gd name="connsiteX218" fmla="*/ 905302 w 1440493"/>
                <a:gd name="connsiteY218" fmla="*/ 308607 h 1440000"/>
                <a:gd name="connsiteX219" fmla="*/ 919312 w 1440493"/>
                <a:gd name="connsiteY219" fmla="*/ 274784 h 1440000"/>
                <a:gd name="connsiteX220" fmla="*/ 905302 w 1440493"/>
                <a:gd name="connsiteY220" fmla="*/ 240961 h 1440000"/>
                <a:gd name="connsiteX221" fmla="*/ 720406 w 1440493"/>
                <a:gd name="connsiteY221" fmla="*/ 56065 h 1440000"/>
                <a:gd name="connsiteX222" fmla="*/ 720246 w 1440493"/>
                <a:gd name="connsiteY222" fmla="*/ 56225 h 1440000"/>
                <a:gd name="connsiteX223" fmla="*/ 0 w 1440493"/>
                <a:gd name="connsiteY223" fmla="*/ 0 h 1440000"/>
                <a:gd name="connsiteX224" fmla="*/ 1440493 w 1440493"/>
                <a:gd name="connsiteY224" fmla="*/ 0 h 1440000"/>
                <a:gd name="connsiteX225" fmla="*/ 1440493 w 1440493"/>
                <a:gd name="connsiteY225" fmla="*/ 1440000 h 1440000"/>
                <a:gd name="connsiteX226" fmla="*/ 0 w 1440493"/>
                <a:gd name="connsiteY226"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440493" h="1440000">
                  <a:moveTo>
                    <a:pt x="1101774" y="1174886"/>
                  </a:moveTo>
                  <a:cubicBezTo>
                    <a:pt x="1129806" y="1174886"/>
                    <a:pt x="1152530" y="1197610"/>
                    <a:pt x="1152530" y="1225642"/>
                  </a:cubicBezTo>
                  <a:lnTo>
                    <a:pt x="1152874" y="1225642"/>
                  </a:lnTo>
                  <a:cubicBezTo>
                    <a:pt x="1152874" y="1239658"/>
                    <a:pt x="1155715" y="1253010"/>
                    <a:pt x="1160851" y="1265155"/>
                  </a:cubicBezTo>
                  <a:lnTo>
                    <a:pt x="1162643" y="1267812"/>
                  </a:lnTo>
                  <a:lnTo>
                    <a:pt x="1153896" y="1280137"/>
                  </a:lnTo>
                  <a:cubicBezTo>
                    <a:pt x="1140076" y="1293355"/>
                    <a:pt x="1121258" y="1301348"/>
                    <a:pt x="1100655" y="1301042"/>
                  </a:cubicBezTo>
                  <a:cubicBezTo>
                    <a:pt x="1080052" y="1300736"/>
                    <a:pt x="1061480" y="1292189"/>
                    <a:pt x="1048058" y="1278567"/>
                  </a:cubicBezTo>
                  <a:lnTo>
                    <a:pt x="1040901" y="1267819"/>
                  </a:lnTo>
                  <a:lnTo>
                    <a:pt x="1042697" y="1265155"/>
                  </a:lnTo>
                  <a:cubicBezTo>
                    <a:pt x="1047834" y="1253010"/>
                    <a:pt x="1050674" y="1239658"/>
                    <a:pt x="1050674" y="1225642"/>
                  </a:cubicBezTo>
                  <a:lnTo>
                    <a:pt x="1051018" y="1225642"/>
                  </a:lnTo>
                  <a:cubicBezTo>
                    <a:pt x="1051018" y="1197610"/>
                    <a:pt x="1073742" y="1174886"/>
                    <a:pt x="1101774" y="1174886"/>
                  </a:cubicBezTo>
                  <a:close/>
                  <a:moveTo>
                    <a:pt x="796552" y="1174886"/>
                  </a:moveTo>
                  <a:cubicBezTo>
                    <a:pt x="824584" y="1174886"/>
                    <a:pt x="847308" y="1197610"/>
                    <a:pt x="847308" y="1225642"/>
                  </a:cubicBezTo>
                  <a:lnTo>
                    <a:pt x="847652" y="1225642"/>
                  </a:lnTo>
                  <a:cubicBezTo>
                    <a:pt x="847652" y="1239658"/>
                    <a:pt x="850493" y="1253010"/>
                    <a:pt x="855629" y="1265155"/>
                  </a:cubicBezTo>
                  <a:lnTo>
                    <a:pt x="857421" y="1267812"/>
                  </a:lnTo>
                  <a:lnTo>
                    <a:pt x="848674" y="1280137"/>
                  </a:lnTo>
                  <a:cubicBezTo>
                    <a:pt x="834854" y="1293355"/>
                    <a:pt x="816036" y="1301348"/>
                    <a:pt x="795433" y="1301042"/>
                  </a:cubicBezTo>
                  <a:cubicBezTo>
                    <a:pt x="774830" y="1300736"/>
                    <a:pt x="756258" y="1292189"/>
                    <a:pt x="742836" y="1278567"/>
                  </a:cubicBezTo>
                  <a:lnTo>
                    <a:pt x="735678" y="1267818"/>
                  </a:lnTo>
                  <a:lnTo>
                    <a:pt x="737474" y="1265155"/>
                  </a:lnTo>
                  <a:cubicBezTo>
                    <a:pt x="742611" y="1253010"/>
                    <a:pt x="745451" y="1239658"/>
                    <a:pt x="745451" y="1225642"/>
                  </a:cubicBezTo>
                  <a:lnTo>
                    <a:pt x="745796" y="1225642"/>
                  </a:lnTo>
                  <a:cubicBezTo>
                    <a:pt x="745796" y="1197610"/>
                    <a:pt x="768520" y="1174886"/>
                    <a:pt x="796552" y="1174886"/>
                  </a:cubicBezTo>
                  <a:close/>
                  <a:moveTo>
                    <a:pt x="491329" y="1174886"/>
                  </a:moveTo>
                  <a:cubicBezTo>
                    <a:pt x="519361" y="1174886"/>
                    <a:pt x="542085" y="1197610"/>
                    <a:pt x="542085" y="1225642"/>
                  </a:cubicBezTo>
                  <a:lnTo>
                    <a:pt x="542429" y="1225642"/>
                  </a:lnTo>
                  <a:cubicBezTo>
                    <a:pt x="542429" y="1239658"/>
                    <a:pt x="545270" y="1253010"/>
                    <a:pt x="550406" y="1265155"/>
                  </a:cubicBezTo>
                  <a:lnTo>
                    <a:pt x="552198" y="1267812"/>
                  </a:lnTo>
                  <a:lnTo>
                    <a:pt x="543451" y="1280137"/>
                  </a:lnTo>
                  <a:cubicBezTo>
                    <a:pt x="529631" y="1293355"/>
                    <a:pt x="510813" y="1301348"/>
                    <a:pt x="490210" y="1301042"/>
                  </a:cubicBezTo>
                  <a:cubicBezTo>
                    <a:pt x="469607" y="1300736"/>
                    <a:pt x="451035" y="1292189"/>
                    <a:pt x="437613" y="1278567"/>
                  </a:cubicBezTo>
                  <a:lnTo>
                    <a:pt x="430456" y="1267819"/>
                  </a:lnTo>
                  <a:lnTo>
                    <a:pt x="432252" y="1265155"/>
                  </a:lnTo>
                  <a:cubicBezTo>
                    <a:pt x="437389" y="1253010"/>
                    <a:pt x="440229" y="1239658"/>
                    <a:pt x="440229" y="1225642"/>
                  </a:cubicBezTo>
                  <a:lnTo>
                    <a:pt x="440573" y="1225642"/>
                  </a:lnTo>
                  <a:cubicBezTo>
                    <a:pt x="440573" y="1197610"/>
                    <a:pt x="463297" y="1174886"/>
                    <a:pt x="491329" y="1174886"/>
                  </a:cubicBezTo>
                  <a:close/>
                  <a:moveTo>
                    <a:pt x="186107" y="1174886"/>
                  </a:moveTo>
                  <a:cubicBezTo>
                    <a:pt x="214139" y="1174886"/>
                    <a:pt x="236863" y="1197610"/>
                    <a:pt x="236863" y="1225642"/>
                  </a:cubicBezTo>
                  <a:lnTo>
                    <a:pt x="237207" y="1225642"/>
                  </a:lnTo>
                  <a:cubicBezTo>
                    <a:pt x="237207" y="1239658"/>
                    <a:pt x="240048" y="1253010"/>
                    <a:pt x="245184" y="1265155"/>
                  </a:cubicBezTo>
                  <a:lnTo>
                    <a:pt x="246976" y="1267812"/>
                  </a:lnTo>
                  <a:lnTo>
                    <a:pt x="238229" y="1280137"/>
                  </a:lnTo>
                  <a:cubicBezTo>
                    <a:pt x="224409" y="1293355"/>
                    <a:pt x="205591" y="1301348"/>
                    <a:pt x="184988" y="1301042"/>
                  </a:cubicBezTo>
                  <a:cubicBezTo>
                    <a:pt x="143782" y="1300430"/>
                    <a:pt x="110699" y="1266853"/>
                    <a:pt x="110699" y="1225642"/>
                  </a:cubicBezTo>
                  <a:lnTo>
                    <a:pt x="135351" y="1225642"/>
                  </a:lnTo>
                  <a:cubicBezTo>
                    <a:pt x="135351" y="1197610"/>
                    <a:pt x="158075" y="1174886"/>
                    <a:pt x="186107" y="1174886"/>
                  </a:cubicBezTo>
                  <a:close/>
                  <a:moveTo>
                    <a:pt x="948044" y="1150242"/>
                  </a:moveTo>
                  <a:cubicBezTo>
                    <a:pt x="968647" y="1149937"/>
                    <a:pt x="987465" y="1157929"/>
                    <a:pt x="1001285" y="1171147"/>
                  </a:cubicBezTo>
                  <a:lnTo>
                    <a:pt x="1010032" y="1183472"/>
                  </a:lnTo>
                  <a:lnTo>
                    <a:pt x="1008240" y="1186129"/>
                  </a:lnTo>
                  <a:cubicBezTo>
                    <a:pt x="1003104" y="1198274"/>
                    <a:pt x="1000263" y="1211626"/>
                    <a:pt x="1000263" y="1225642"/>
                  </a:cubicBezTo>
                  <a:lnTo>
                    <a:pt x="999919" y="1225642"/>
                  </a:lnTo>
                  <a:cubicBezTo>
                    <a:pt x="999919" y="1253674"/>
                    <a:pt x="977195" y="1276398"/>
                    <a:pt x="949163" y="1276398"/>
                  </a:cubicBezTo>
                  <a:cubicBezTo>
                    <a:pt x="921131" y="1276398"/>
                    <a:pt x="898407" y="1253674"/>
                    <a:pt x="898407" y="1225642"/>
                  </a:cubicBezTo>
                  <a:lnTo>
                    <a:pt x="898063" y="1225642"/>
                  </a:lnTo>
                  <a:cubicBezTo>
                    <a:pt x="898063" y="1211626"/>
                    <a:pt x="895223" y="1198274"/>
                    <a:pt x="890086" y="1186129"/>
                  </a:cubicBezTo>
                  <a:lnTo>
                    <a:pt x="888290" y="1183465"/>
                  </a:lnTo>
                  <a:lnTo>
                    <a:pt x="895447" y="1172718"/>
                  </a:lnTo>
                  <a:cubicBezTo>
                    <a:pt x="908869" y="1159095"/>
                    <a:pt x="927441" y="1150548"/>
                    <a:pt x="948044" y="1150242"/>
                  </a:cubicBezTo>
                  <a:close/>
                  <a:moveTo>
                    <a:pt x="642821" y="1150242"/>
                  </a:moveTo>
                  <a:cubicBezTo>
                    <a:pt x="663424" y="1149937"/>
                    <a:pt x="682242" y="1157929"/>
                    <a:pt x="696062" y="1171147"/>
                  </a:cubicBezTo>
                  <a:lnTo>
                    <a:pt x="704809" y="1183473"/>
                  </a:lnTo>
                  <a:lnTo>
                    <a:pt x="703018" y="1186129"/>
                  </a:lnTo>
                  <a:cubicBezTo>
                    <a:pt x="697882" y="1198274"/>
                    <a:pt x="695041" y="1211626"/>
                    <a:pt x="695041" y="1225642"/>
                  </a:cubicBezTo>
                  <a:lnTo>
                    <a:pt x="694696" y="1225642"/>
                  </a:lnTo>
                  <a:cubicBezTo>
                    <a:pt x="694696" y="1253674"/>
                    <a:pt x="671972" y="1276398"/>
                    <a:pt x="643940" y="1276398"/>
                  </a:cubicBezTo>
                  <a:cubicBezTo>
                    <a:pt x="615908" y="1276398"/>
                    <a:pt x="593184" y="1253674"/>
                    <a:pt x="593184" y="1225642"/>
                  </a:cubicBezTo>
                  <a:lnTo>
                    <a:pt x="592840" y="1225642"/>
                  </a:lnTo>
                  <a:cubicBezTo>
                    <a:pt x="592840" y="1211626"/>
                    <a:pt x="590000" y="1198274"/>
                    <a:pt x="584863" y="1186129"/>
                  </a:cubicBezTo>
                  <a:lnTo>
                    <a:pt x="583067" y="1183465"/>
                  </a:lnTo>
                  <a:lnTo>
                    <a:pt x="590224" y="1172718"/>
                  </a:lnTo>
                  <a:cubicBezTo>
                    <a:pt x="603646" y="1159095"/>
                    <a:pt x="622218" y="1150548"/>
                    <a:pt x="642821" y="1150242"/>
                  </a:cubicBezTo>
                  <a:close/>
                  <a:moveTo>
                    <a:pt x="337599" y="1150242"/>
                  </a:moveTo>
                  <a:cubicBezTo>
                    <a:pt x="358202" y="1149937"/>
                    <a:pt x="377020" y="1157929"/>
                    <a:pt x="390840" y="1171147"/>
                  </a:cubicBezTo>
                  <a:lnTo>
                    <a:pt x="399587" y="1183472"/>
                  </a:lnTo>
                  <a:lnTo>
                    <a:pt x="397795" y="1186129"/>
                  </a:lnTo>
                  <a:cubicBezTo>
                    <a:pt x="392659" y="1198274"/>
                    <a:pt x="389818" y="1211626"/>
                    <a:pt x="389818" y="1225642"/>
                  </a:cubicBezTo>
                  <a:lnTo>
                    <a:pt x="389474" y="1225642"/>
                  </a:lnTo>
                  <a:cubicBezTo>
                    <a:pt x="389474" y="1253674"/>
                    <a:pt x="366750" y="1276398"/>
                    <a:pt x="338718" y="1276398"/>
                  </a:cubicBezTo>
                  <a:cubicBezTo>
                    <a:pt x="310686" y="1276398"/>
                    <a:pt x="287962" y="1253674"/>
                    <a:pt x="287962" y="1225642"/>
                  </a:cubicBezTo>
                  <a:lnTo>
                    <a:pt x="287618" y="1225642"/>
                  </a:lnTo>
                  <a:cubicBezTo>
                    <a:pt x="287618" y="1211626"/>
                    <a:pt x="284778" y="1198274"/>
                    <a:pt x="279641" y="1186129"/>
                  </a:cubicBezTo>
                  <a:lnTo>
                    <a:pt x="277845" y="1183465"/>
                  </a:lnTo>
                  <a:lnTo>
                    <a:pt x="285002" y="1172718"/>
                  </a:lnTo>
                  <a:cubicBezTo>
                    <a:pt x="298424" y="1159095"/>
                    <a:pt x="316996" y="1150548"/>
                    <a:pt x="337599" y="1150242"/>
                  </a:cubicBezTo>
                  <a:close/>
                  <a:moveTo>
                    <a:pt x="186107" y="1124131"/>
                  </a:moveTo>
                  <a:cubicBezTo>
                    <a:pt x="130044" y="1124131"/>
                    <a:pt x="84596" y="1169579"/>
                    <a:pt x="84596" y="1225642"/>
                  </a:cubicBezTo>
                  <a:cubicBezTo>
                    <a:pt x="84596" y="1281117"/>
                    <a:pt x="129131" y="1326318"/>
                    <a:pt x="184600" y="1327142"/>
                  </a:cubicBezTo>
                  <a:cubicBezTo>
                    <a:pt x="212335" y="1327554"/>
                    <a:pt x="237666" y="1316795"/>
                    <a:pt x="256270" y="1299001"/>
                  </a:cubicBezTo>
                  <a:lnTo>
                    <a:pt x="262288" y="1290522"/>
                  </a:lnTo>
                  <a:lnTo>
                    <a:pt x="266939" y="1297421"/>
                  </a:lnTo>
                  <a:cubicBezTo>
                    <a:pt x="285309" y="1315791"/>
                    <a:pt x="310687" y="1327153"/>
                    <a:pt x="338718" y="1327153"/>
                  </a:cubicBezTo>
                  <a:cubicBezTo>
                    <a:pt x="366750" y="1327153"/>
                    <a:pt x="392127" y="1315791"/>
                    <a:pt x="410497" y="1297421"/>
                  </a:cubicBezTo>
                  <a:lnTo>
                    <a:pt x="414964" y="1290797"/>
                  </a:lnTo>
                  <a:lnTo>
                    <a:pt x="419019" y="1296886"/>
                  </a:lnTo>
                  <a:cubicBezTo>
                    <a:pt x="437087" y="1315224"/>
                    <a:pt x="462088" y="1326730"/>
                    <a:pt x="489822" y="1327142"/>
                  </a:cubicBezTo>
                  <a:cubicBezTo>
                    <a:pt x="517557" y="1327554"/>
                    <a:pt x="542888" y="1316795"/>
                    <a:pt x="561492" y="1299001"/>
                  </a:cubicBezTo>
                  <a:lnTo>
                    <a:pt x="567510" y="1290522"/>
                  </a:lnTo>
                  <a:lnTo>
                    <a:pt x="572161" y="1297421"/>
                  </a:lnTo>
                  <a:cubicBezTo>
                    <a:pt x="590531" y="1315791"/>
                    <a:pt x="615909" y="1327153"/>
                    <a:pt x="643940" y="1327153"/>
                  </a:cubicBezTo>
                  <a:cubicBezTo>
                    <a:pt x="671972" y="1327153"/>
                    <a:pt x="697349" y="1315791"/>
                    <a:pt x="715719" y="1297421"/>
                  </a:cubicBezTo>
                  <a:lnTo>
                    <a:pt x="720186" y="1290796"/>
                  </a:lnTo>
                  <a:lnTo>
                    <a:pt x="724242" y="1296886"/>
                  </a:lnTo>
                  <a:cubicBezTo>
                    <a:pt x="742310" y="1315224"/>
                    <a:pt x="767311" y="1326730"/>
                    <a:pt x="795045" y="1327142"/>
                  </a:cubicBezTo>
                  <a:cubicBezTo>
                    <a:pt x="822780" y="1327554"/>
                    <a:pt x="848111" y="1316795"/>
                    <a:pt x="866715" y="1299001"/>
                  </a:cubicBezTo>
                  <a:lnTo>
                    <a:pt x="872733" y="1290522"/>
                  </a:lnTo>
                  <a:lnTo>
                    <a:pt x="877384" y="1297421"/>
                  </a:lnTo>
                  <a:cubicBezTo>
                    <a:pt x="895754" y="1315791"/>
                    <a:pt x="921132" y="1327153"/>
                    <a:pt x="949163" y="1327153"/>
                  </a:cubicBezTo>
                  <a:cubicBezTo>
                    <a:pt x="977195" y="1327153"/>
                    <a:pt x="1002572" y="1315791"/>
                    <a:pt x="1020942" y="1297421"/>
                  </a:cubicBezTo>
                  <a:lnTo>
                    <a:pt x="1025409" y="1290797"/>
                  </a:lnTo>
                  <a:lnTo>
                    <a:pt x="1029464" y="1296886"/>
                  </a:lnTo>
                  <a:cubicBezTo>
                    <a:pt x="1047532" y="1315224"/>
                    <a:pt x="1072533" y="1326730"/>
                    <a:pt x="1100267" y="1327142"/>
                  </a:cubicBezTo>
                  <a:cubicBezTo>
                    <a:pt x="1128002" y="1327554"/>
                    <a:pt x="1153333" y="1316795"/>
                    <a:pt x="1171937" y="1299001"/>
                  </a:cubicBezTo>
                  <a:lnTo>
                    <a:pt x="1177955" y="1290522"/>
                  </a:lnTo>
                  <a:lnTo>
                    <a:pt x="1182606" y="1297421"/>
                  </a:lnTo>
                  <a:cubicBezTo>
                    <a:pt x="1200976" y="1315791"/>
                    <a:pt x="1226354" y="1327153"/>
                    <a:pt x="1254385" y="1327153"/>
                  </a:cubicBezTo>
                  <a:cubicBezTo>
                    <a:pt x="1310448" y="1327153"/>
                    <a:pt x="1355896" y="1281705"/>
                    <a:pt x="1355896" y="1225642"/>
                  </a:cubicBezTo>
                  <a:lnTo>
                    <a:pt x="1305141" y="1225642"/>
                  </a:lnTo>
                  <a:cubicBezTo>
                    <a:pt x="1305141" y="1253674"/>
                    <a:pt x="1282417" y="1276398"/>
                    <a:pt x="1254385" y="1276398"/>
                  </a:cubicBezTo>
                  <a:cubicBezTo>
                    <a:pt x="1226353" y="1276398"/>
                    <a:pt x="1203629" y="1253674"/>
                    <a:pt x="1203629" y="1225642"/>
                  </a:cubicBezTo>
                  <a:lnTo>
                    <a:pt x="1203285" y="1225642"/>
                  </a:lnTo>
                  <a:cubicBezTo>
                    <a:pt x="1203285" y="1211626"/>
                    <a:pt x="1200445" y="1198274"/>
                    <a:pt x="1195308" y="1186129"/>
                  </a:cubicBezTo>
                  <a:lnTo>
                    <a:pt x="1193512" y="1183465"/>
                  </a:lnTo>
                  <a:lnTo>
                    <a:pt x="1200669" y="1172718"/>
                  </a:lnTo>
                  <a:cubicBezTo>
                    <a:pt x="1214091" y="1159095"/>
                    <a:pt x="1232663" y="1150548"/>
                    <a:pt x="1253266" y="1150242"/>
                  </a:cubicBezTo>
                  <a:cubicBezTo>
                    <a:pt x="1294472" y="1149631"/>
                    <a:pt x="1328537" y="1182212"/>
                    <a:pt x="1329760" y="1223404"/>
                  </a:cubicBezTo>
                  <a:lnTo>
                    <a:pt x="1355851" y="1222629"/>
                  </a:lnTo>
                  <a:cubicBezTo>
                    <a:pt x="1354204" y="1167178"/>
                    <a:pt x="1308347" y="1123319"/>
                    <a:pt x="1252878" y="1124142"/>
                  </a:cubicBezTo>
                  <a:cubicBezTo>
                    <a:pt x="1225144" y="1124554"/>
                    <a:pt x="1200143" y="1136060"/>
                    <a:pt x="1182075" y="1154398"/>
                  </a:cubicBezTo>
                  <a:lnTo>
                    <a:pt x="1178020" y="1160488"/>
                  </a:lnTo>
                  <a:lnTo>
                    <a:pt x="1173553" y="1153863"/>
                  </a:lnTo>
                  <a:cubicBezTo>
                    <a:pt x="1155183" y="1135493"/>
                    <a:pt x="1129806" y="1124131"/>
                    <a:pt x="1101774" y="1124131"/>
                  </a:cubicBezTo>
                  <a:cubicBezTo>
                    <a:pt x="1073743" y="1124131"/>
                    <a:pt x="1048365" y="1135493"/>
                    <a:pt x="1029995" y="1153863"/>
                  </a:cubicBezTo>
                  <a:lnTo>
                    <a:pt x="1025344" y="1160762"/>
                  </a:lnTo>
                  <a:lnTo>
                    <a:pt x="1019326" y="1152283"/>
                  </a:lnTo>
                  <a:cubicBezTo>
                    <a:pt x="1000722" y="1134490"/>
                    <a:pt x="975391" y="1123731"/>
                    <a:pt x="947656" y="1124142"/>
                  </a:cubicBezTo>
                  <a:cubicBezTo>
                    <a:pt x="919922" y="1124554"/>
                    <a:pt x="894921" y="1136060"/>
                    <a:pt x="876853" y="1154398"/>
                  </a:cubicBezTo>
                  <a:lnTo>
                    <a:pt x="872798" y="1160488"/>
                  </a:lnTo>
                  <a:lnTo>
                    <a:pt x="868331" y="1153863"/>
                  </a:lnTo>
                  <a:cubicBezTo>
                    <a:pt x="849961" y="1135493"/>
                    <a:pt x="824584" y="1124131"/>
                    <a:pt x="796552" y="1124131"/>
                  </a:cubicBezTo>
                  <a:cubicBezTo>
                    <a:pt x="768521" y="1124131"/>
                    <a:pt x="743143" y="1135493"/>
                    <a:pt x="724773" y="1153863"/>
                  </a:cubicBezTo>
                  <a:lnTo>
                    <a:pt x="720121" y="1160763"/>
                  </a:lnTo>
                  <a:lnTo>
                    <a:pt x="714103" y="1152283"/>
                  </a:lnTo>
                  <a:cubicBezTo>
                    <a:pt x="695499" y="1134490"/>
                    <a:pt x="670168" y="1123731"/>
                    <a:pt x="642433" y="1124142"/>
                  </a:cubicBezTo>
                  <a:cubicBezTo>
                    <a:pt x="614699" y="1124554"/>
                    <a:pt x="589698" y="1136060"/>
                    <a:pt x="571630" y="1154398"/>
                  </a:cubicBezTo>
                  <a:lnTo>
                    <a:pt x="567575" y="1160488"/>
                  </a:lnTo>
                  <a:lnTo>
                    <a:pt x="563108" y="1153863"/>
                  </a:lnTo>
                  <a:cubicBezTo>
                    <a:pt x="544738" y="1135493"/>
                    <a:pt x="519361" y="1124131"/>
                    <a:pt x="491329" y="1124131"/>
                  </a:cubicBezTo>
                  <a:cubicBezTo>
                    <a:pt x="463298" y="1124131"/>
                    <a:pt x="437920" y="1135493"/>
                    <a:pt x="419550" y="1153863"/>
                  </a:cubicBezTo>
                  <a:lnTo>
                    <a:pt x="414899" y="1160762"/>
                  </a:lnTo>
                  <a:lnTo>
                    <a:pt x="408881" y="1152283"/>
                  </a:lnTo>
                  <a:cubicBezTo>
                    <a:pt x="390277" y="1134490"/>
                    <a:pt x="364946" y="1123731"/>
                    <a:pt x="337211" y="1124142"/>
                  </a:cubicBezTo>
                  <a:cubicBezTo>
                    <a:pt x="309477" y="1124554"/>
                    <a:pt x="284476" y="1136060"/>
                    <a:pt x="266408" y="1154398"/>
                  </a:cubicBezTo>
                  <a:lnTo>
                    <a:pt x="262353" y="1160488"/>
                  </a:lnTo>
                  <a:lnTo>
                    <a:pt x="257886" y="1153863"/>
                  </a:lnTo>
                  <a:cubicBezTo>
                    <a:pt x="239516" y="1135493"/>
                    <a:pt x="214139" y="1124131"/>
                    <a:pt x="186107" y="1124131"/>
                  </a:cubicBezTo>
                  <a:close/>
                  <a:moveTo>
                    <a:pt x="725458" y="642022"/>
                  </a:moveTo>
                  <a:lnTo>
                    <a:pt x="591694" y="775786"/>
                  </a:lnTo>
                  <a:cubicBezTo>
                    <a:pt x="578180" y="789300"/>
                    <a:pt x="578180" y="811211"/>
                    <a:pt x="591694" y="824725"/>
                  </a:cubicBezTo>
                  <a:cubicBezTo>
                    <a:pt x="605208" y="838239"/>
                    <a:pt x="627119" y="838239"/>
                    <a:pt x="640633" y="824725"/>
                  </a:cubicBezTo>
                  <a:lnTo>
                    <a:pt x="694877" y="770480"/>
                  </a:lnTo>
                  <a:lnTo>
                    <a:pt x="694877" y="1010570"/>
                  </a:lnTo>
                  <a:cubicBezTo>
                    <a:pt x="694877" y="1027217"/>
                    <a:pt x="708372" y="1040711"/>
                    <a:pt x="725018" y="1040711"/>
                  </a:cubicBezTo>
                  <a:lnTo>
                    <a:pt x="725018" y="1040712"/>
                  </a:lnTo>
                  <a:cubicBezTo>
                    <a:pt x="741665" y="1040712"/>
                    <a:pt x="755160" y="1027217"/>
                    <a:pt x="755160" y="1010570"/>
                  </a:cubicBezTo>
                  <a:lnTo>
                    <a:pt x="755160" y="769369"/>
                  </a:lnTo>
                  <a:lnTo>
                    <a:pt x="810515" y="824725"/>
                  </a:lnTo>
                  <a:cubicBezTo>
                    <a:pt x="824029" y="838239"/>
                    <a:pt x="845940" y="838239"/>
                    <a:pt x="859454" y="824725"/>
                  </a:cubicBezTo>
                  <a:cubicBezTo>
                    <a:pt x="866211" y="817968"/>
                    <a:pt x="869590" y="809112"/>
                    <a:pt x="869590" y="800255"/>
                  </a:cubicBezTo>
                  <a:cubicBezTo>
                    <a:pt x="869590" y="791399"/>
                    <a:pt x="866211" y="782543"/>
                    <a:pt x="859454" y="775786"/>
                  </a:cubicBezTo>
                  <a:lnTo>
                    <a:pt x="725690" y="642022"/>
                  </a:lnTo>
                  <a:lnTo>
                    <a:pt x="725574" y="642138"/>
                  </a:lnTo>
                  <a:close/>
                  <a:moveTo>
                    <a:pt x="936833" y="579699"/>
                  </a:moveTo>
                  <a:lnTo>
                    <a:pt x="936833" y="579863"/>
                  </a:lnTo>
                  <a:lnTo>
                    <a:pt x="936669" y="579863"/>
                  </a:lnTo>
                  <a:lnTo>
                    <a:pt x="936669" y="769034"/>
                  </a:lnTo>
                  <a:cubicBezTo>
                    <a:pt x="936669" y="788145"/>
                    <a:pt x="952162" y="803638"/>
                    <a:pt x="971274" y="803639"/>
                  </a:cubicBezTo>
                  <a:cubicBezTo>
                    <a:pt x="990386" y="803639"/>
                    <a:pt x="1005879" y="788146"/>
                    <a:pt x="1005879" y="769034"/>
                  </a:cubicBezTo>
                  <a:lnTo>
                    <a:pt x="1005879" y="692321"/>
                  </a:lnTo>
                  <a:lnTo>
                    <a:pt x="1175648" y="862090"/>
                  </a:lnTo>
                  <a:cubicBezTo>
                    <a:pt x="1187419" y="873861"/>
                    <a:pt x="1206503" y="873861"/>
                    <a:pt x="1218274" y="862090"/>
                  </a:cubicBezTo>
                  <a:lnTo>
                    <a:pt x="1218274" y="862090"/>
                  </a:lnTo>
                  <a:cubicBezTo>
                    <a:pt x="1230045" y="850319"/>
                    <a:pt x="1230045" y="831234"/>
                    <a:pt x="1218274" y="819463"/>
                  </a:cubicBezTo>
                  <a:lnTo>
                    <a:pt x="1047720" y="648909"/>
                  </a:lnTo>
                  <a:lnTo>
                    <a:pt x="1126004" y="648909"/>
                  </a:lnTo>
                  <a:cubicBezTo>
                    <a:pt x="1145116" y="648909"/>
                    <a:pt x="1160609" y="633416"/>
                    <a:pt x="1160609" y="614304"/>
                  </a:cubicBezTo>
                  <a:cubicBezTo>
                    <a:pt x="1160609" y="604748"/>
                    <a:pt x="1156736" y="596097"/>
                    <a:pt x="1150473" y="589834"/>
                  </a:cubicBezTo>
                  <a:cubicBezTo>
                    <a:pt x="1144211" y="583572"/>
                    <a:pt x="1135560" y="579699"/>
                    <a:pt x="1126004" y="579699"/>
                  </a:cubicBezTo>
                  <a:close/>
                  <a:moveTo>
                    <a:pt x="534254" y="573055"/>
                  </a:moveTo>
                  <a:lnTo>
                    <a:pt x="345083" y="573055"/>
                  </a:lnTo>
                  <a:cubicBezTo>
                    <a:pt x="325971" y="573055"/>
                    <a:pt x="310478" y="588549"/>
                    <a:pt x="310478" y="607660"/>
                  </a:cubicBezTo>
                  <a:cubicBezTo>
                    <a:pt x="310478" y="626772"/>
                    <a:pt x="325971" y="642266"/>
                    <a:pt x="345083" y="642265"/>
                  </a:cubicBezTo>
                  <a:lnTo>
                    <a:pt x="421796" y="642265"/>
                  </a:lnTo>
                  <a:lnTo>
                    <a:pt x="252027" y="812034"/>
                  </a:lnTo>
                  <a:cubicBezTo>
                    <a:pt x="240256" y="823805"/>
                    <a:pt x="240256" y="842890"/>
                    <a:pt x="252027" y="854661"/>
                  </a:cubicBezTo>
                  <a:lnTo>
                    <a:pt x="252027" y="854661"/>
                  </a:lnTo>
                  <a:cubicBezTo>
                    <a:pt x="263798" y="866432"/>
                    <a:pt x="282883" y="866432"/>
                    <a:pt x="294653" y="854661"/>
                  </a:cubicBezTo>
                  <a:lnTo>
                    <a:pt x="465208" y="684106"/>
                  </a:lnTo>
                  <a:lnTo>
                    <a:pt x="465208" y="762391"/>
                  </a:lnTo>
                  <a:cubicBezTo>
                    <a:pt x="465208" y="781503"/>
                    <a:pt x="480701" y="796996"/>
                    <a:pt x="499813" y="796996"/>
                  </a:cubicBezTo>
                  <a:cubicBezTo>
                    <a:pt x="509369" y="796996"/>
                    <a:pt x="518020" y="793122"/>
                    <a:pt x="524282" y="786860"/>
                  </a:cubicBezTo>
                  <a:cubicBezTo>
                    <a:pt x="530545" y="780598"/>
                    <a:pt x="534418" y="771947"/>
                    <a:pt x="534418" y="762391"/>
                  </a:cubicBezTo>
                  <a:lnTo>
                    <a:pt x="534418" y="573219"/>
                  </a:lnTo>
                  <a:lnTo>
                    <a:pt x="534254" y="573220"/>
                  </a:lnTo>
                  <a:close/>
                  <a:moveTo>
                    <a:pt x="720085" y="56065"/>
                  </a:moveTo>
                  <a:lnTo>
                    <a:pt x="535190" y="240960"/>
                  </a:lnTo>
                  <a:cubicBezTo>
                    <a:pt x="516510" y="259640"/>
                    <a:pt x="516510" y="289926"/>
                    <a:pt x="535190" y="308606"/>
                  </a:cubicBezTo>
                  <a:cubicBezTo>
                    <a:pt x="553870" y="327286"/>
                    <a:pt x="584156" y="327286"/>
                    <a:pt x="602836" y="308606"/>
                  </a:cubicBezTo>
                  <a:lnTo>
                    <a:pt x="677815" y="233627"/>
                  </a:lnTo>
                  <a:lnTo>
                    <a:pt x="677815" y="565491"/>
                  </a:lnTo>
                  <a:cubicBezTo>
                    <a:pt x="677815" y="588501"/>
                    <a:pt x="696468" y="607154"/>
                    <a:pt x="719478" y="607154"/>
                  </a:cubicBezTo>
                  <a:lnTo>
                    <a:pt x="719478" y="607155"/>
                  </a:lnTo>
                  <a:cubicBezTo>
                    <a:pt x="742488" y="607155"/>
                    <a:pt x="761141" y="588501"/>
                    <a:pt x="761141" y="565491"/>
                  </a:cubicBezTo>
                  <a:lnTo>
                    <a:pt x="761141" y="232091"/>
                  </a:lnTo>
                  <a:lnTo>
                    <a:pt x="837656" y="308607"/>
                  </a:lnTo>
                  <a:cubicBezTo>
                    <a:pt x="856336" y="327287"/>
                    <a:pt x="886622" y="327287"/>
                    <a:pt x="905302" y="308607"/>
                  </a:cubicBezTo>
                  <a:cubicBezTo>
                    <a:pt x="914642" y="299267"/>
                    <a:pt x="919312" y="287025"/>
                    <a:pt x="919312" y="274784"/>
                  </a:cubicBezTo>
                  <a:cubicBezTo>
                    <a:pt x="919312" y="262542"/>
                    <a:pt x="914642" y="250301"/>
                    <a:pt x="905302" y="240961"/>
                  </a:cubicBezTo>
                  <a:lnTo>
                    <a:pt x="720406" y="56065"/>
                  </a:lnTo>
                  <a:lnTo>
                    <a:pt x="720246" y="56225"/>
                  </a:lnTo>
                  <a:close/>
                  <a:moveTo>
                    <a:pt x="0" y="0"/>
                  </a:moveTo>
                  <a:lnTo>
                    <a:pt x="1440493" y="0"/>
                  </a:lnTo>
                  <a:lnTo>
                    <a:pt x="1440493" y="1440000"/>
                  </a:lnTo>
                  <a:lnTo>
                    <a:pt x="0" y="14400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310" name="グループ化 309"/>
          <p:cNvGrpSpPr>
            <a:grpSpLocks noChangeAspect="1"/>
          </p:cNvGrpSpPr>
          <p:nvPr/>
        </p:nvGrpSpPr>
        <p:grpSpPr>
          <a:xfrm>
            <a:off x="7704823" y="1597255"/>
            <a:ext cx="443337" cy="443337"/>
            <a:chOff x="1415441" y="601249"/>
            <a:chExt cx="1584000" cy="1584000"/>
          </a:xfrm>
        </p:grpSpPr>
        <p:sp>
          <p:nvSpPr>
            <p:cNvPr id="311" name="正方形/長方形 310"/>
            <p:cNvSpPr/>
            <p:nvPr/>
          </p:nvSpPr>
          <p:spPr>
            <a:xfrm>
              <a:off x="1415441" y="601249"/>
              <a:ext cx="1584000" cy="1584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12" name="フリーフォーム 311"/>
            <p:cNvSpPr>
              <a:spLocks noChangeAspect="1"/>
            </p:cNvSpPr>
            <p:nvPr/>
          </p:nvSpPr>
          <p:spPr>
            <a:xfrm>
              <a:off x="1487195" y="673249"/>
              <a:ext cx="1440493" cy="1440000"/>
            </a:xfrm>
            <a:custGeom>
              <a:avLst/>
              <a:gdLst>
                <a:gd name="connsiteX0" fmla="*/ 1101774 w 1440493"/>
                <a:gd name="connsiteY0" fmla="*/ 1174886 h 1440000"/>
                <a:gd name="connsiteX1" fmla="*/ 1152530 w 1440493"/>
                <a:gd name="connsiteY1" fmla="*/ 1225642 h 1440000"/>
                <a:gd name="connsiteX2" fmla="*/ 1152874 w 1440493"/>
                <a:gd name="connsiteY2" fmla="*/ 1225642 h 1440000"/>
                <a:gd name="connsiteX3" fmla="*/ 1160851 w 1440493"/>
                <a:gd name="connsiteY3" fmla="*/ 1265155 h 1440000"/>
                <a:gd name="connsiteX4" fmla="*/ 1162643 w 1440493"/>
                <a:gd name="connsiteY4" fmla="*/ 1267812 h 1440000"/>
                <a:gd name="connsiteX5" fmla="*/ 1153896 w 1440493"/>
                <a:gd name="connsiteY5" fmla="*/ 1280137 h 1440000"/>
                <a:gd name="connsiteX6" fmla="*/ 1100655 w 1440493"/>
                <a:gd name="connsiteY6" fmla="*/ 1301042 h 1440000"/>
                <a:gd name="connsiteX7" fmla="*/ 1048058 w 1440493"/>
                <a:gd name="connsiteY7" fmla="*/ 1278567 h 1440000"/>
                <a:gd name="connsiteX8" fmla="*/ 1040901 w 1440493"/>
                <a:gd name="connsiteY8" fmla="*/ 1267819 h 1440000"/>
                <a:gd name="connsiteX9" fmla="*/ 1042697 w 1440493"/>
                <a:gd name="connsiteY9" fmla="*/ 1265155 h 1440000"/>
                <a:gd name="connsiteX10" fmla="*/ 1050674 w 1440493"/>
                <a:gd name="connsiteY10" fmla="*/ 1225642 h 1440000"/>
                <a:gd name="connsiteX11" fmla="*/ 1051018 w 1440493"/>
                <a:gd name="connsiteY11" fmla="*/ 1225642 h 1440000"/>
                <a:gd name="connsiteX12" fmla="*/ 1101774 w 1440493"/>
                <a:gd name="connsiteY12" fmla="*/ 1174886 h 1440000"/>
                <a:gd name="connsiteX13" fmla="*/ 796552 w 1440493"/>
                <a:gd name="connsiteY13" fmla="*/ 1174886 h 1440000"/>
                <a:gd name="connsiteX14" fmla="*/ 847308 w 1440493"/>
                <a:gd name="connsiteY14" fmla="*/ 1225642 h 1440000"/>
                <a:gd name="connsiteX15" fmla="*/ 847652 w 1440493"/>
                <a:gd name="connsiteY15" fmla="*/ 1225642 h 1440000"/>
                <a:gd name="connsiteX16" fmla="*/ 855629 w 1440493"/>
                <a:gd name="connsiteY16" fmla="*/ 1265155 h 1440000"/>
                <a:gd name="connsiteX17" fmla="*/ 857421 w 1440493"/>
                <a:gd name="connsiteY17" fmla="*/ 1267812 h 1440000"/>
                <a:gd name="connsiteX18" fmla="*/ 848674 w 1440493"/>
                <a:gd name="connsiteY18" fmla="*/ 1280137 h 1440000"/>
                <a:gd name="connsiteX19" fmla="*/ 795433 w 1440493"/>
                <a:gd name="connsiteY19" fmla="*/ 1301042 h 1440000"/>
                <a:gd name="connsiteX20" fmla="*/ 742836 w 1440493"/>
                <a:gd name="connsiteY20" fmla="*/ 1278567 h 1440000"/>
                <a:gd name="connsiteX21" fmla="*/ 735678 w 1440493"/>
                <a:gd name="connsiteY21" fmla="*/ 1267818 h 1440000"/>
                <a:gd name="connsiteX22" fmla="*/ 737474 w 1440493"/>
                <a:gd name="connsiteY22" fmla="*/ 1265155 h 1440000"/>
                <a:gd name="connsiteX23" fmla="*/ 745451 w 1440493"/>
                <a:gd name="connsiteY23" fmla="*/ 1225642 h 1440000"/>
                <a:gd name="connsiteX24" fmla="*/ 745796 w 1440493"/>
                <a:gd name="connsiteY24" fmla="*/ 1225642 h 1440000"/>
                <a:gd name="connsiteX25" fmla="*/ 796552 w 1440493"/>
                <a:gd name="connsiteY25" fmla="*/ 1174886 h 1440000"/>
                <a:gd name="connsiteX26" fmla="*/ 491329 w 1440493"/>
                <a:gd name="connsiteY26" fmla="*/ 1174886 h 1440000"/>
                <a:gd name="connsiteX27" fmla="*/ 542085 w 1440493"/>
                <a:gd name="connsiteY27" fmla="*/ 1225642 h 1440000"/>
                <a:gd name="connsiteX28" fmla="*/ 542429 w 1440493"/>
                <a:gd name="connsiteY28" fmla="*/ 1225642 h 1440000"/>
                <a:gd name="connsiteX29" fmla="*/ 550406 w 1440493"/>
                <a:gd name="connsiteY29" fmla="*/ 1265155 h 1440000"/>
                <a:gd name="connsiteX30" fmla="*/ 552198 w 1440493"/>
                <a:gd name="connsiteY30" fmla="*/ 1267812 h 1440000"/>
                <a:gd name="connsiteX31" fmla="*/ 543451 w 1440493"/>
                <a:gd name="connsiteY31" fmla="*/ 1280137 h 1440000"/>
                <a:gd name="connsiteX32" fmla="*/ 490210 w 1440493"/>
                <a:gd name="connsiteY32" fmla="*/ 1301042 h 1440000"/>
                <a:gd name="connsiteX33" fmla="*/ 437613 w 1440493"/>
                <a:gd name="connsiteY33" fmla="*/ 1278567 h 1440000"/>
                <a:gd name="connsiteX34" fmla="*/ 430456 w 1440493"/>
                <a:gd name="connsiteY34" fmla="*/ 1267819 h 1440000"/>
                <a:gd name="connsiteX35" fmla="*/ 432252 w 1440493"/>
                <a:gd name="connsiteY35" fmla="*/ 1265155 h 1440000"/>
                <a:gd name="connsiteX36" fmla="*/ 440229 w 1440493"/>
                <a:gd name="connsiteY36" fmla="*/ 1225642 h 1440000"/>
                <a:gd name="connsiteX37" fmla="*/ 440573 w 1440493"/>
                <a:gd name="connsiteY37" fmla="*/ 1225642 h 1440000"/>
                <a:gd name="connsiteX38" fmla="*/ 491329 w 1440493"/>
                <a:gd name="connsiteY38" fmla="*/ 1174886 h 1440000"/>
                <a:gd name="connsiteX39" fmla="*/ 186107 w 1440493"/>
                <a:gd name="connsiteY39" fmla="*/ 1174886 h 1440000"/>
                <a:gd name="connsiteX40" fmla="*/ 236863 w 1440493"/>
                <a:gd name="connsiteY40" fmla="*/ 1225642 h 1440000"/>
                <a:gd name="connsiteX41" fmla="*/ 237207 w 1440493"/>
                <a:gd name="connsiteY41" fmla="*/ 1225642 h 1440000"/>
                <a:gd name="connsiteX42" fmla="*/ 245184 w 1440493"/>
                <a:gd name="connsiteY42" fmla="*/ 1265155 h 1440000"/>
                <a:gd name="connsiteX43" fmla="*/ 246976 w 1440493"/>
                <a:gd name="connsiteY43" fmla="*/ 1267812 h 1440000"/>
                <a:gd name="connsiteX44" fmla="*/ 238229 w 1440493"/>
                <a:gd name="connsiteY44" fmla="*/ 1280137 h 1440000"/>
                <a:gd name="connsiteX45" fmla="*/ 184988 w 1440493"/>
                <a:gd name="connsiteY45" fmla="*/ 1301042 h 1440000"/>
                <a:gd name="connsiteX46" fmla="*/ 110699 w 1440493"/>
                <a:gd name="connsiteY46" fmla="*/ 1225642 h 1440000"/>
                <a:gd name="connsiteX47" fmla="*/ 135351 w 1440493"/>
                <a:gd name="connsiteY47" fmla="*/ 1225642 h 1440000"/>
                <a:gd name="connsiteX48" fmla="*/ 186107 w 1440493"/>
                <a:gd name="connsiteY48" fmla="*/ 1174886 h 1440000"/>
                <a:gd name="connsiteX49" fmla="*/ 948044 w 1440493"/>
                <a:gd name="connsiteY49" fmla="*/ 1150242 h 1440000"/>
                <a:gd name="connsiteX50" fmla="*/ 1001285 w 1440493"/>
                <a:gd name="connsiteY50" fmla="*/ 1171147 h 1440000"/>
                <a:gd name="connsiteX51" fmla="*/ 1010032 w 1440493"/>
                <a:gd name="connsiteY51" fmla="*/ 1183472 h 1440000"/>
                <a:gd name="connsiteX52" fmla="*/ 1008240 w 1440493"/>
                <a:gd name="connsiteY52" fmla="*/ 1186129 h 1440000"/>
                <a:gd name="connsiteX53" fmla="*/ 1000263 w 1440493"/>
                <a:gd name="connsiteY53" fmla="*/ 1225642 h 1440000"/>
                <a:gd name="connsiteX54" fmla="*/ 999919 w 1440493"/>
                <a:gd name="connsiteY54" fmla="*/ 1225642 h 1440000"/>
                <a:gd name="connsiteX55" fmla="*/ 949163 w 1440493"/>
                <a:gd name="connsiteY55" fmla="*/ 1276398 h 1440000"/>
                <a:gd name="connsiteX56" fmla="*/ 898407 w 1440493"/>
                <a:gd name="connsiteY56" fmla="*/ 1225642 h 1440000"/>
                <a:gd name="connsiteX57" fmla="*/ 898063 w 1440493"/>
                <a:gd name="connsiteY57" fmla="*/ 1225642 h 1440000"/>
                <a:gd name="connsiteX58" fmla="*/ 890086 w 1440493"/>
                <a:gd name="connsiteY58" fmla="*/ 1186129 h 1440000"/>
                <a:gd name="connsiteX59" fmla="*/ 888290 w 1440493"/>
                <a:gd name="connsiteY59" fmla="*/ 1183465 h 1440000"/>
                <a:gd name="connsiteX60" fmla="*/ 895447 w 1440493"/>
                <a:gd name="connsiteY60" fmla="*/ 1172718 h 1440000"/>
                <a:gd name="connsiteX61" fmla="*/ 948044 w 1440493"/>
                <a:gd name="connsiteY61" fmla="*/ 1150242 h 1440000"/>
                <a:gd name="connsiteX62" fmla="*/ 642821 w 1440493"/>
                <a:gd name="connsiteY62" fmla="*/ 1150242 h 1440000"/>
                <a:gd name="connsiteX63" fmla="*/ 696062 w 1440493"/>
                <a:gd name="connsiteY63" fmla="*/ 1171147 h 1440000"/>
                <a:gd name="connsiteX64" fmla="*/ 704809 w 1440493"/>
                <a:gd name="connsiteY64" fmla="*/ 1183473 h 1440000"/>
                <a:gd name="connsiteX65" fmla="*/ 703018 w 1440493"/>
                <a:gd name="connsiteY65" fmla="*/ 1186129 h 1440000"/>
                <a:gd name="connsiteX66" fmla="*/ 695041 w 1440493"/>
                <a:gd name="connsiteY66" fmla="*/ 1225642 h 1440000"/>
                <a:gd name="connsiteX67" fmla="*/ 694696 w 1440493"/>
                <a:gd name="connsiteY67" fmla="*/ 1225642 h 1440000"/>
                <a:gd name="connsiteX68" fmla="*/ 643940 w 1440493"/>
                <a:gd name="connsiteY68" fmla="*/ 1276398 h 1440000"/>
                <a:gd name="connsiteX69" fmla="*/ 593184 w 1440493"/>
                <a:gd name="connsiteY69" fmla="*/ 1225642 h 1440000"/>
                <a:gd name="connsiteX70" fmla="*/ 592840 w 1440493"/>
                <a:gd name="connsiteY70" fmla="*/ 1225642 h 1440000"/>
                <a:gd name="connsiteX71" fmla="*/ 584863 w 1440493"/>
                <a:gd name="connsiteY71" fmla="*/ 1186129 h 1440000"/>
                <a:gd name="connsiteX72" fmla="*/ 583067 w 1440493"/>
                <a:gd name="connsiteY72" fmla="*/ 1183465 h 1440000"/>
                <a:gd name="connsiteX73" fmla="*/ 590224 w 1440493"/>
                <a:gd name="connsiteY73" fmla="*/ 1172718 h 1440000"/>
                <a:gd name="connsiteX74" fmla="*/ 642821 w 1440493"/>
                <a:gd name="connsiteY74" fmla="*/ 1150242 h 1440000"/>
                <a:gd name="connsiteX75" fmla="*/ 337599 w 1440493"/>
                <a:gd name="connsiteY75" fmla="*/ 1150242 h 1440000"/>
                <a:gd name="connsiteX76" fmla="*/ 390840 w 1440493"/>
                <a:gd name="connsiteY76" fmla="*/ 1171147 h 1440000"/>
                <a:gd name="connsiteX77" fmla="*/ 399587 w 1440493"/>
                <a:gd name="connsiteY77" fmla="*/ 1183472 h 1440000"/>
                <a:gd name="connsiteX78" fmla="*/ 397795 w 1440493"/>
                <a:gd name="connsiteY78" fmla="*/ 1186129 h 1440000"/>
                <a:gd name="connsiteX79" fmla="*/ 389818 w 1440493"/>
                <a:gd name="connsiteY79" fmla="*/ 1225642 h 1440000"/>
                <a:gd name="connsiteX80" fmla="*/ 389474 w 1440493"/>
                <a:gd name="connsiteY80" fmla="*/ 1225642 h 1440000"/>
                <a:gd name="connsiteX81" fmla="*/ 338718 w 1440493"/>
                <a:gd name="connsiteY81" fmla="*/ 1276398 h 1440000"/>
                <a:gd name="connsiteX82" fmla="*/ 287962 w 1440493"/>
                <a:gd name="connsiteY82" fmla="*/ 1225642 h 1440000"/>
                <a:gd name="connsiteX83" fmla="*/ 287618 w 1440493"/>
                <a:gd name="connsiteY83" fmla="*/ 1225642 h 1440000"/>
                <a:gd name="connsiteX84" fmla="*/ 279641 w 1440493"/>
                <a:gd name="connsiteY84" fmla="*/ 1186129 h 1440000"/>
                <a:gd name="connsiteX85" fmla="*/ 277845 w 1440493"/>
                <a:gd name="connsiteY85" fmla="*/ 1183465 h 1440000"/>
                <a:gd name="connsiteX86" fmla="*/ 285002 w 1440493"/>
                <a:gd name="connsiteY86" fmla="*/ 1172718 h 1440000"/>
                <a:gd name="connsiteX87" fmla="*/ 337599 w 1440493"/>
                <a:gd name="connsiteY87" fmla="*/ 1150242 h 1440000"/>
                <a:gd name="connsiteX88" fmla="*/ 186107 w 1440493"/>
                <a:gd name="connsiteY88" fmla="*/ 1124131 h 1440000"/>
                <a:gd name="connsiteX89" fmla="*/ 84596 w 1440493"/>
                <a:gd name="connsiteY89" fmla="*/ 1225642 h 1440000"/>
                <a:gd name="connsiteX90" fmla="*/ 184600 w 1440493"/>
                <a:gd name="connsiteY90" fmla="*/ 1327142 h 1440000"/>
                <a:gd name="connsiteX91" fmla="*/ 256270 w 1440493"/>
                <a:gd name="connsiteY91" fmla="*/ 1299001 h 1440000"/>
                <a:gd name="connsiteX92" fmla="*/ 262288 w 1440493"/>
                <a:gd name="connsiteY92" fmla="*/ 1290522 h 1440000"/>
                <a:gd name="connsiteX93" fmla="*/ 266939 w 1440493"/>
                <a:gd name="connsiteY93" fmla="*/ 1297421 h 1440000"/>
                <a:gd name="connsiteX94" fmla="*/ 338718 w 1440493"/>
                <a:gd name="connsiteY94" fmla="*/ 1327153 h 1440000"/>
                <a:gd name="connsiteX95" fmla="*/ 410497 w 1440493"/>
                <a:gd name="connsiteY95" fmla="*/ 1297421 h 1440000"/>
                <a:gd name="connsiteX96" fmla="*/ 414964 w 1440493"/>
                <a:gd name="connsiteY96" fmla="*/ 1290797 h 1440000"/>
                <a:gd name="connsiteX97" fmla="*/ 419019 w 1440493"/>
                <a:gd name="connsiteY97" fmla="*/ 1296886 h 1440000"/>
                <a:gd name="connsiteX98" fmla="*/ 489822 w 1440493"/>
                <a:gd name="connsiteY98" fmla="*/ 1327142 h 1440000"/>
                <a:gd name="connsiteX99" fmla="*/ 561492 w 1440493"/>
                <a:gd name="connsiteY99" fmla="*/ 1299001 h 1440000"/>
                <a:gd name="connsiteX100" fmla="*/ 567510 w 1440493"/>
                <a:gd name="connsiteY100" fmla="*/ 1290522 h 1440000"/>
                <a:gd name="connsiteX101" fmla="*/ 572161 w 1440493"/>
                <a:gd name="connsiteY101" fmla="*/ 1297421 h 1440000"/>
                <a:gd name="connsiteX102" fmla="*/ 643940 w 1440493"/>
                <a:gd name="connsiteY102" fmla="*/ 1327153 h 1440000"/>
                <a:gd name="connsiteX103" fmla="*/ 715719 w 1440493"/>
                <a:gd name="connsiteY103" fmla="*/ 1297421 h 1440000"/>
                <a:gd name="connsiteX104" fmla="*/ 720186 w 1440493"/>
                <a:gd name="connsiteY104" fmla="*/ 1290796 h 1440000"/>
                <a:gd name="connsiteX105" fmla="*/ 724242 w 1440493"/>
                <a:gd name="connsiteY105" fmla="*/ 1296886 h 1440000"/>
                <a:gd name="connsiteX106" fmla="*/ 795045 w 1440493"/>
                <a:gd name="connsiteY106" fmla="*/ 1327142 h 1440000"/>
                <a:gd name="connsiteX107" fmla="*/ 866715 w 1440493"/>
                <a:gd name="connsiteY107" fmla="*/ 1299001 h 1440000"/>
                <a:gd name="connsiteX108" fmla="*/ 872733 w 1440493"/>
                <a:gd name="connsiteY108" fmla="*/ 1290522 h 1440000"/>
                <a:gd name="connsiteX109" fmla="*/ 877384 w 1440493"/>
                <a:gd name="connsiteY109" fmla="*/ 1297421 h 1440000"/>
                <a:gd name="connsiteX110" fmla="*/ 949163 w 1440493"/>
                <a:gd name="connsiteY110" fmla="*/ 1327153 h 1440000"/>
                <a:gd name="connsiteX111" fmla="*/ 1020942 w 1440493"/>
                <a:gd name="connsiteY111" fmla="*/ 1297421 h 1440000"/>
                <a:gd name="connsiteX112" fmla="*/ 1025409 w 1440493"/>
                <a:gd name="connsiteY112" fmla="*/ 1290797 h 1440000"/>
                <a:gd name="connsiteX113" fmla="*/ 1029464 w 1440493"/>
                <a:gd name="connsiteY113" fmla="*/ 1296886 h 1440000"/>
                <a:gd name="connsiteX114" fmla="*/ 1100267 w 1440493"/>
                <a:gd name="connsiteY114" fmla="*/ 1327142 h 1440000"/>
                <a:gd name="connsiteX115" fmla="*/ 1171937 w 1440493"/>
                <a:gd name="connsiteY115" fmla="*/ 1299001 h 1440000"/>
                <a:gd name="connsiteX116" fmla="*/ 1177955 w 1440493"/>
                <a:gd name="connsiteY116" fmla="*/ 1290522 h 1440000"/>
                <a:gd name="connsiteX117" fmla="*/ 1182606 w 1440493"/>
                <a:gd name="connsiteY117" fmla="*/ 1297421 h 1440000"/>
                <a:gd name="connsiteX118" fmla="*/ 1254385 w 1440493"/>
                <a:gd name="connsiteY118" fmla="*/ 1327153 h 1440000"/>
                <a:gd name="connsiteX119" fmla="*/ 1355896 w 1440493"/>
                <a:gd name="connsiteY119" fmla="*/ 1225642 h 1440000"/>
                <a:gd name="connsiteX120" fmla="*/ 1305141 w 1440493"/>
                <a:gd name="connsiteY120" fmla="*/ 1225642 h 1440000"/>
                <a:gd name="connsiteX121" fmla="*/ 1254385 w 1440493"/>
                <a:gd name="connsiteY121" fmla="*/ 1276398 h 1440000"/>
                <a:gd name="connsiteX122" fmla="*/ 1203629 w 1440493"/>
                <a:gd name="connsiteY122" fmla="*/ 1225642 h 1440000"/>
                <a:gd name="connsiteX123" fmla="*/ 1203285 w 1440493"/>
                <a:gd name="connsiteY123" fmla="*/ 1225642 h 1440000"/>
                <a:gd name="connsiteX124" fmla="*/ 1195308 w 1440493"/>
                <a:gd name="connsiteY124" fmla="*/ 1186129 h 1440000"/>
                <a:gd name="connsiteX125" fmla="*/ 1193512 w 1440493"/>
                <a:gd name="connsiteY125" fmla="*/ 1183465 h 1440000"/>
                <a:gd name="connsiteX126" fmla="*/ 1200669 w 1440493"/>
                <a:gd name="connsiteY126" fmla="*/ 1172718 h 1440000"/>
                <a:gd name="connsiteX127" fmla="*/ 1253266 w 1440493"/>
                <a:gd name="connsiteY127" fmla="*/ 1150242 h 1440000"/>
                <a:gd name="connsiteX128" fmla="*/ 1329760 w 1440493"/>
                <a:gd name="connsiteY128" fmla="*/ 1223404 h 1440000"/>
                <a:gd name="connsiteX129" fmla="*/ 1355851 w 1440493"/>
                <a:gd name="connsiteY129" fmla="*/ 1222629 h 1440000"/>
                <a:gd name="connsiteX130" fmla="*/ 1252878 w 1440493"/>
                <a:gd name="connsiteY130" fmla="*/ 1124142 h 1440000"/>
                <a:gd name="connsiteX131" fmla="*/ 1182075 w 1440493"/>
                <a:gd name="connsiteY131" fmla="*/ 1154398 h 1440000"/>
                <a:gd name="connsiteX132" fmla="*/ 1178020 w 1440493"/>
                <a:gd name="connsiteY132" fmla="*/ 1160488 h 1440000"/>
                <a:gd name="connsiteX133" fmla="*/ 1173553 w 1440493"/>
                <a:gd name="connsiteY133" fmla="*/ 1153863 h 1440000"/>
                <a:gd name="connsiteX134" fmla="*/ 1101774 w 1440493"/>
                <a:gd name="connsiteY134" fmla="*/ 1124131 h 1440000"/>
                <a:gd name="connsiteX135" fmla="*/ 1029995 w 1440493"/>
                <a:gd name="connsiteY135" fmla="*/ 1153863 h 1440000"/>
                <a:gd name="connsiteX136" fmla="*/ 1025344 w 1440493"/>
                <a:gd name="connsiteY136" fmla="*/ 1160762 h 1440000"/>
                <a:gd name="connsiteX137" fmla="*/ 1019326 w 1440493"/>
                <a:gd name="connsiteY137" fmla="*/ 1152283 h 1440000"/>
                <a:gd name="connsiteX138" fmla="*/ 947656 w 1440493"/>
                <a:gd name="connsiteY138" fmla="*/ 1124142 h 1440000"/>
                <a:gd name="connsiteX139" fmla="*/ 876853 w 1440493"/>
                <a:gd name="connsiteY139" fmla="*/ 1154398 h 1440000"/>
                <a:gd name="connsiteX140" fmla="*/ 872798 w 1440493"/>
                <a:gd name="connsiteY140" fmla="*/ 1160488 h 1440000"/>
                <a:gd name="connsiteX141" fmla="*/ 868331 w 1440493"/>
                <a:gd name="connsiteY141" fmla="*/ 1153863 h 1440000"/>
                <a:gd name="connsiteX142" fmla="*/ 796552 w 1440493"/>
                <a:gd name="connsiteY142" fmla="*/ 1124131 h 1440000"/>
                <a:gd name="connsiteX143" fmla="*/ 724773 w 1440493"/>
                <a:gd name="connsiteY143" fmla="*/ 1153863 h 1440000"/>
                <a:gd name="connsiteX144" fmla="*/ 720121 w 1440493"/>
                <a:gd name="connsiteY144" fmla="*/ 1160763 h 1440000"/>
                <a:gd name="connsiteX145" fmla="*/ 714103 w 1440493"/>
                <a:gd name="connsiteY145" fmla="*/ 1152283 h 1440000"/>
                <a:gd name="connsiteX146" fmla="*/ 642433 w 1440493"/>
                <a:gd name="connsiteY146" fmla="*/ 1124142 h 1440000"/>
                <a:gd name="connsiteX147" fmla="*/ 571630 w 1440493"/>
                <a:gd name="connsiteY147" fmla="*/ 1154398 h 1440000"/>
                <a:gd name="connsiteX148" fmla="*/ 567575 w 1440493"/>
                <a:gd name="connsiteY148" fmla="*/ 1160488 h 1440000"/>
                <a:gd name="connsiteX149" fmla="*/ 563108 w 1440493"/>
                <a:gd name="connsiteY149" fmla="*/ 1153863 h 1440000"/>
                <a:gd name="connsiteX150" fmla="*/ 491329 w 1440493"/>
                <a:gd name="connsiteY150" fmla="*/ 1124131 h 1440000"/>
                <a:gd name="connsiteX151" fmla="*/ 419550 w 1440493"/>
                <a:gd name="connsiteY151" fmla="*/ 1153863 h 1440000"/>
                <a:gd name="connsiteX152" fmla="*/ 414899 w 1440493"/>
                <a:gd name="connsiteY152" fmla="*/ 1160762 h 1440000"/>
                <a:gd name="connsiteX153" fmla="*/ 408881 w 1440493"/>
                <a:gd name="connsiteY153" fmla="*/ 1152283 h 1440000"/>
                <a:gd name="connsiteX154" fmla="*/ 337211 w 1440493"/>
                <a:gd name="connsiteY154" fmla="*/ 1124142 h 1440000"/>
                <a:gd name="connsiteX155" fmla="*/ 266408 w 1440493"/>
                <a:gd name="connsiteY155" fmla="*/ 1154398 h 1440000"/>
                <a:gd name="connsiteX156" fmla="*/ 262353 w 1440493"/>
                <a:gd name="connsiteY156" fmla="*/ 1160488 h 1440000"/>
                <a:gd name="connsiteX157" fmla="*/ 257886 w 1440493"/>
                <a:gd name="connsiteY157" fmla="*/ 1153863 h 1440000"/>
                <a:gd name="connsiteX158" fmla="*/ 186107 w 1440493"/>
                <a:gd name="connsiteY158" fmla="*/ 1124131 h 1440000"/>
                <a:gd name="connsiteX159" fmla="*/ 725458 w 1440493"/>
                <a:gd name="connsiteY159" fmla="*/ 642022 h 1440000"/>
                <a:gd name="connsiteX160" fmla="*/ 591694 w 1440493"/>
                <a:gd name="connsiteY160" fmla="*/ 775786 h 1440000"/>
                <a:gd name="connsiteX161" fmla="*/ 591694 w 1440493"/>
                <a:gd name="connsiteY161" fmla="*/ 824725 h 1440000"/>
                <a:gd name="connsiteX162" fmla="*/ 640633 w 1440493"/>
                <a:gd name="connsiteY162" fmla="*/ 824725 h 1440000"/>
                <a:gd name="connsiteX163" fmla="*/ 694877 w 1440493"/>
                <a:gd name="connsiteY163" fmla="*/ 770480 h 1440000"/>
                <a:gd name="connsiteX164" fmla="*/ 694877 w 1440493"/>
                <a:gd name="connsiteY164" fmla="*/ 1010570 h 1440000"/>
                <a:gd name="connsiteX165" fmla="*/ 725018 w 1440493"/>
                <a:gd name="connsiteY165" fmla="*/ 1040711 h 1440000"/>
                <a:gd name="connsiteX166" fmla="*/ 725018 w 1440493"/>
                <a:gd name="connsiteY166" fmla="*/ 1040712 h 1440000"/>
                <a:gd name="connsiteX167" fmla="*/ 755160 w 1440493"/>
                <a:gd name="connsiteY167" fmla="*/ 1010570 h 1440000"/>
                <a:gd name="connsiteX168" fmla="*/ 755160 w 1440493"/>
                <a:gd name="connsiteY168" fmla="*/ 769369 h 1440000"/>
                <a:gd name="connsiteX169" fmla="*/ 810515 w 1440493"/>
                <a:gd name="connsiteY169" fmla="*/ 824725 h 1440000"/>
                <a:gd name="connsiteX170" fmla="*/ 859454 w 1440493"/>
                <a:gd name="connsiteY170" fmla="*/ 824725 h 1440000"/>
                <a:gd name="connsiteX171" fmla="*/ 869590 w 1440493"/>
                <a:gd name="connsiteY171" fmla="*/ 800255 h 1440000"/>
                <a:gd name="connsiteX172" fmla="*/ 859454 w 1440493"/>
                <a:gd name="connsiteY172" fmla="*/ 775786 h 1440000"/>
                <a:gd name="connsiteX173" fmla="*/ 725690 w 1440493"/>
                <a:gd name="connsiteY173" fmla="*/ 642022 h 1440000"/>
                <a:gd name="connsiteX174" fmla="*/ 725574 w 1440493"/>
                <a:gd name="connsiteY174" fmla="*/ 642138 h 1440000"/>
                <a:gd name="connsiteX175" fmla="*/ 936833 w 1440493"/>
                <a:gd name="connsiteY175" fmla="*/ 579699 h 1440000"/>
                <a:gd name="connsiteX176" fmla="*/ 936833 w 1440493"/>
                <a:gd name="connsiteY176" fmla="*/ 579863 h 1440000"/>
                <a:gd name="connsiteX177" fmla="*/ 936669 w 1440493"/>
                <a:gd name="connsiteY177" fmla="*/ 579863 h 1440000"/>
                <a:gd name="connsiteX178" fmla="*/ 936669 w 1440493"/>
                <a:gd name="connsiteY178" fmla="*/ 769034 h 1440000"/>
                <a:gd name="connsiteX179" fmla="*/ 971274 w 1440493"/>
                <a:gd name="connsiteY179" fmla="*/ 803639 h 1440000"/>
                <a:gd name="connsiteX180" fmla="*/ 1005879 w 1440493"/>
                <a:gd name="connsiteY180" fmla="*/ 769034 h 1440000"/>
                <a:gd name="connsiteX181" fmla="*/ 1005879 w 1440493"/>
                <a:gd name="connsiteY181" fmla="*/ 692321 h 1440000"/>
                <a:gd name="connsiteX182" fmla="*/ 1175648 w 1440493"/>
                <a:gd name="connsiteY182" fmla="*/ 862090 h 1440000"/>
                <a:gd name="connsiteX183" fmla="*/ 1218274 w 1440493"/>
                <a:gd name="connsiteY183" fmla="*/ 862090 h 1440000"/>
                <a:gd name="connsiteX184" fmla="*/ 1218274 w 1440493"/>
                <a:gd name="connsiteY184" fmla="*/ 862090 h 1440000"/>
                <a:gd name="connsiteX185" fmla="*/ 1218274 w 1440493"/>
                <a:gd name="connsiteY185" fmla="*/ 819463 h 1440000"/>
                <a:gd name="connsiteX186" fmla="*/ 1047720 w 1440493"/>
                <a:gd name="connsiteY186" fmla="*/ 648909 h 1440000"/>
                <a:gd name="connsiteX187" fmla="*/ 1126004 w 1440493"/>
                <a:gd name="connsiteY187" fmla="*/ 648909 h 1440000"/>
                <a:gd name="connsiteX188" fmla="*/ 1160609 w 1440493"/>
                <a:gd name="connsiteY188" fmla="*/ 614304 h 1440000"/>
                <a:gd name="connsiteX189" fmla="*/ 1150473 w 1440493"/>
                <a:gd name="connsiteY189" fmla="*/ 589834 h 1440000"/>
                <a:gd name="connsiteX190" fmla="*/ 1126004 w 1440493"/>
                <a:gd name="connsiteY190" fmla="*/ 579699 h 1440000"/>
                <a:gd name="connsiteX191" fmla="*/ 534254 w 1440493"/>
                <a:gd name="connsiteY191" fmla="*/ 573055 h 1440000"/>
                <a:gd name="connsiteX192" fmla="*/ 345083 w 1440493"/>
                <a:gd name="connsiteY192" fmla="*/ 573055 h 1440000"/>
                <a:gd name="connsiteX193" fmla="*/ 310478 w 1440493"/>
                <a:gd name="connsiteY193" fmla="*/ 607660 h 1440000"/>
                <a:gd name="connsiteX194" fmla="*/ 345083 w 1440493"/>
                <a:gd name="connsiteY194" fmla="*/ 642265 h 1440000"/>
                <a:gd name="connsiteX195" fmla="*/ 421796 w 1440493"/>
                <a:gd name="connsiteY195" fmla="*/ 642265 h 1440000"/>
                <a:gd name="connsiteX196" fmla="*/ 252027 w 1440493"/>
                <a:gd name="connsiteY196" fmla="*/ 812034 h 1440000"/>
                <a:gd name="connsiteX197" fmla="*/ 252027 w 1440493"/>
                <a:gd name="connsiteY197" fmla="*/ 854661 h 1440000"/>
                <a:gd name="connsiteX198" fmla="*/ 252027 w 1440493"/>
                <a:gd name="connsiteY198" fmla="*/ 854661 h 1440000"/>
                <a:gd name="connsiteX199" fmla="*/ 294653 w 1440493"/>
                <a:gd name="connsiteY199" fmla="*/ 854661 h 1440000"/>
                <a:gd name="connsiteX200" fmla="*/ 465208 w 1440493"/>
                <a:gd name="connsiteY200" fmla="*/ 684106 h 1440000"/>
                <a:gd name="connsiteX201" fmla="*/ 465208 w 1440493"/>
                <a:gd name="connsiteY201" fmla="*/ 762391 h 1440000"/>
                <a:gd name="connsiteX202" fmla="*/ 499813 w 1440493"/>
                <a:gd name="connsiteY202" fmla="*/ 796996 h 1440000"/>
                <a:gd name="connsiteX203" fmla="*/ 524282 w 1440493"/>
                <a:gd name="connsiteY203" fmla="*/ 786860 h 1440000"/>
                <a:gd name="connsiteX204" fmla="*/ 534418 w 1440493"/>
                <a:gd name="connsiteY204" fmla="*/ 762391 h 1440000"/>
                <a:gd name="connsiteX205" fmla="*/ 534418 w 1440493"/>
                <a:gd name="connsiteY205" fmla="*/ 573219 h 1440000"/>
                <a:gd name="connsiteX206" fmla="*/ 534254 w 1440493"/>
                <a:gd name="connsiteY206" fmla="*/ 573220 h 1440000"/>
                <a:gd name="connsiteX207" fmla="*/ 720085 w 1440493"/>
                <a:gd name="connsiteY207" fmla="*/ 56065 h 1440000"/>
                <a:gd name="connsiteX208" fmla="*/ 535190 w 1440493"/>
                <a:gd name="connsiteY208" fmla="*/ 240960 h 1440000"/>
                <a:gd name="connsiteX209" fmla="*/ 535190 w 1440493"/>
                <a:gd name="connsiteY209" fmla="*/ 308606 h 1440000"/>
                <a:gd name="connsiteX210" fmla="*/ 602836 w 1440493"/>
                <a:gd name="connsiteY210" fmla="*/ 308606 h 1440000"/>
                <a:gd name="connsiteX211" fmla="*/ 677815 w 1440493"/>
                <a:gd name="connsiteY211" fmla="*/ 233627 h 1440000"/>
                <a:gd name="connsiteX212" fmla="*/ 677815 w 1440493"/>
                <a:gd name="connsiteY212" fmla="*/ 565491 h 1440000"/>
                <a:gd name="connsiteX213" fmla="*/ 719478 w 1440493"/>
                <a:gd name="connsiteY213" fmla="*/ 607154 h 1440000"/>
                <a:gd name="connsiteX214" fmla="*/ 719478 w 1440493"/>
                <a:gd name="connsiteY214" fmla="*/ 607155 h 1440000"/>
                <a:gd name="connsiteX215" fmla="*/ 761141 w 1440493"/>
                <a:gd name="connsiteY215" fmla="*/ 565491 h 1440000"/>
                <a:gd name="connsiteX216" fmla="*/ 761141 w 1440493"/>
                <a:gd name="connsiteY216" fmla="*/ 232091 h 1440000"/>
                <a:gd name="connsiteX217" fmla="*/ 837656 w 1440493"/>
                <a:gd name="connsiteY217" fmla="*/ 308607 h 1440000"/>
                <a:gd name="connsiteX218" fmla="*/ 905302 w 1440493"/>
                <a:gd name="connsiteY218" fmla="*/ 308607 h 1440000"/>
                <a:gd name="connsiteX219" fmla="*/ 919312 w 1440493"/>
                <a:gd name="connsiteY219" fmla="*/ 274784 h 1440000"/>
                <a:gd name="connsiteX220" fmla="*/ 905302 w 1440493"/>
                <a:gd name="connsiteY220" fmla="*/ 240961 h 1440000"/>
                <a:gd name="connsiteX221" fmla="*/ 720406 w 1440493"/>
                <a:gd name="connsiteY221" fmla="*/ 56065 h 1440000"/>
                <a:gd name="connsiteX222" fmla="*/ 720246 w 1440493"/>
                <a:gd name="connsiteY222" fmla="*/ 56225 h 1440000"/>
                <a:gd name="connsiteX223" fmla="*/ 0 w 1440493"/>
                <a:gd name="connsiteY223" fmla="*/ 0 h 1440000"/>
                <a:gd name="connsiteX224" fmla="*/ 1440493 w 1440493"/>
                <a:gd name="connsiteY224" fmla="*/ 0 h 1440000"/>
                <a:gd name="connsiteX225" fmla="*/ 1440493 w 1440493"/>
                <a:gd name="connsiteY225" fmla="*/ 1440000 h 1440000"/>
                <a:gd name="connsiteX226" fmla="*/ 0 w 1440493"/>
                <a:gd name="connsiteY226"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440493" h="1440000">
                  <a:moveTo>
                    <a:pt x="1101774" y="1174886"/>
                  </a:moveTo>
                  <a:cubicBezTo>
                    <a:pt x="1129806" y="1174886"/>
                    <a:pt x="1152530" y="1197610"/>
                    <a:pt x="1152530" y="1225642"/>
                  </a:cubicBezTo>
                  <a:lnTo>
                    <a:pt x="1152874" y="1225642"/>
                  </a:lnTo>
                  <a:cubicBezTo>
                    <a:pt x="1152874" y="1239658"/>
                    <a:pt x="1155715" y="1253010"/>
                    <a:pt x="1160851" y="1265155"/>
                  </a:cubicBezTo>
                  <a:lnTo>
                    <a:pt x="1162643" y="1267812"/>
                  </a:lnTo>
                  <a:lnTo>
                    <a:pt x="1153896" y="1280137"/>
                  </a:lnTo>
                  <a:cubicBezTo>
                    <a:pt x="1140076" y="1293355"/>
                    <a:pt x="1121258" y="1301348"/>
                    <a:pt x="1100655" y="1301042"/>
                  </a:cubicBezTo>
                  <a:cubicBezTo>
                    <a:pt x="1080052" y="1300736"/>
                    <a:pt x="1061480" y="1292189"/>
                    <a:pt x="1048058" y="1278567"/>
                  </a:cubicBezTo>
                  <a:lnTo>
                    <a:pt x="1040901" y="1267819"/>
                  </a:lnTo>
                  <a:lnTo>
                    <a:pt x="1042697" y="1265155"/>
                  </a:lnTo>
                  <a:cubicBezTo>
                    <a:pt x="1047834" y="1253010"/>
                    <a:pt x="1050674" y="1239658"/>
                    <a:pt x="1050674" y="1225642"/>
                  </a:cubicBezTo>
                  <a:lnTo>
                    <a:pt x="1051018" y="1225642"/>
                  </a:lnTo>
                  <a:cubicBezTo>
                    <a:pt x="1051018" y="1197610"/>
                    <a:pt x="1073742" y="1174886"/>
                    <a:pt x="1101774" y="1174886"/>
                  </a:cubicBezTo>
                  <a:close/>
                  <a:moveTo>
                    <a:pt x="796552" y="1174886"/>
                  </a:moveTo>
                  <a:cubicBezTo>
                    <a:pt x="824584" y="1174886"/>
                    <a:pt x="847308" y="1197610"/>
                    <a:pt x="847308" y="1225642"/>
                  </a:cubicBezTo>
                  <a:lnTo>
                    <a:pt x="847652" y="1225642"/>
                  </a:lnTo>
                  <a:cubicBezTo>
                    <a:pt x="847652" y="1239658"/>
                    <a:pt x="850493" y="1253010"/>
                    <a:pt x="855629" y="1265155"/>
                  </a:cubicBezTo>
                  <a:lnTo>
                    <a:pt x="857421" y="1267812"/>
                  </a:lnTo>
                  <a:lnTo>
                    <a:pt x="848674" y="1280137"/>
                  </a:lnTo>
                  <a:cubicBezTo>
                    <a:pt x="834854" y="1293355"/>
                    <a:pt x="816036" y="1301348"/>
                    <a:pt x="795433" y="1301042"/>
                  </a:cubicBezTo>
                  <a:cubicBezTo>
                    <a:pt x="774830" y="1300736"/>
                    <a:pt x="756258" y="1292189"/>
                    <a:pt x="742836" y="1278567"/>
                  </a:cubicBezTo>
                  <a:lnTo>
                    <a:pt x="735678" y="1267818"/>
                  </a:lnTo>
                  <a:lnTo>
                    <a:pt x="737474" y="1265155"/>
                  </a:lnTo>
                  <a:cubicBezTo>
                    <a:pt x="742611" y="1253010"/>
                    <a:pt x="745451" y="1239658"/>
                    <a:pt x="745451" y="1225642"/>
                  </a:cubicBezTo>
                  <a:lnTo>
                    <a:pt x="745796" y="1225642"/>
                  </a:lnTo>
                  <a:cubicBezTo>
                    <a:pt x="745796" y="1197610"/>
                    <a:pt x="768520" y="1174886"/>
                    <a:pt x="796552" y="1174886"/>
                  </a:cubicBezTo>
                  <a:close/>
                  <a:moveTo>
                    <a:pt x="491329" y="1174886"/>
                  </a:moveTo>
                  <a:cubicBezTo>
                    <a:pt x="519361" y="1174886"/>
                    <a:pt x="542085" y="1197610"/>
                    <a:pt x="542085" y="1225642"/>
                  </a:cubicBezTo>
                  <a:lnTo>
                    <a:pt x="542429" y="1225642"/>
                  </a:lnTo>
                  <a:cubicBezTo>
                    <a:pt x="542429" y="1239658"/>
                    <a:pt x="545270" y="1253010"/>
                    <a:pt x="550406" y="1265155"/>
                  </a:cubicBezTo>
                  <a:lnTo>
                    <a:pt x="552198" y="1267812"/>
                  </a:lnTo>
                  <a:lnTo>
                    <a:pt x="543451" y="1280137"/>
                  </a:lnTo>
                  <a:cubicBezTo>
                    <a:pt x="529631" y="1293355"/>
                    <a:pt x="510813" y="1301348"/>
                    <a:pt x="490210" y="1301042"/>
                  </a:cubicBezTo>
                  <a:cubicBezTo>
                    <a:pt x="469607" y="1300736"/>
                    <a:pt x="451035" y="1292189"/>
                    <a:pt x="437613" y="1278567"/>
                  </a:cubicBezTo>
                  <a:lnTo>
                    <a:pt x="430456" y="1267819"/>
                  </a:lnTo>
                  <a:lnTo>
                    <a:pt x="432252" y="1265155"/>
                  </a:lnTo>
                  <a:cubicBezTo>
                    <a:pt x="437389" y="1253010"/>
                    <a:pt x="440229" y="1239658"/>
                    <a:pt x="440229" y="1225642"/>
                  </a:cubicBezTo>
                  <a:lnTo>
                    <a:pt x="440573" y="1225642"/>
                  </a:lnTo>
                  <a:cubicBezTo>
                    <a:pt x="440573" y="1197610"/>
                    <a:pt x="463297" y="1174886"/>
                    <a:pt x="491329" y="1174886"/>
                  </a:cubicBezTo>
                  <a:close/>
                  <a:moveTo>
                    <a:pt x="186107" y="1174886"/>
                  </a:moveTo>
                  <a:cubicBezTo>
                    <a:pt x="214139" y="1174886"/>
                    <a:pt x="236863" y="1197610"/>
                    <a:pt x="236863" y="1225642"/>
                  </a:cubicBezTo>
                  <a:lnTo>
                    <a:pt x="237207" y="1225642"/>
                  </a:lnTo>
                  <a:cubicBezTo>
                    <a:pt x="237207" y="1239658"/>
                    <a:pt x="240048" y="1253010"/>
                    <a:pt x="245184" y="1265155"/>
                  </a:cubicBezTo>
                  <a:lnTo>
                    <a:pt x="246976" y="1267812"/>
                  </a:lnTo>
                  <a:lnTo>
                    <a:pt x="238229" y="1280137"/>
                  </a:lnTo>
                  <a:cubicBezTo>
                    <a:pt x="224409" y="1293355"/>
                    <a:pt x="205591" y="1301348"/>
                    <a:pt x="184988" y="1301042"/>
                  </a:cubicBezTo>
                  <a:cubicBezTo>
                    <a:pt x="143782" y="1300430"/>
                    <a:pt x="110699" y="1266853"/>
                    <a:pt x="110699" y="1225642"/>
                  </a:cubicBezTo>
                  <a:lnTo>
                    <a:pt x="135351" y="1225642"/>
                  </a:lnTo>
                  <a:cubicBezTo>
                    <a:pt x="135351" y="1197610"/>
                    <a:pt x="158075" y="1174886"/>
                    <a:pt x="186107" y="1174886"/>
                  </a:cubicBezTo>
                  <a:close/>
                  <a:moveTo>
                    <a:pt x="948044" y="1150242"/>
                  </a:moveTo>
                  <a:cubicBezTo>
                    <a:pt x="968647" y="1149937"/>
                    <a:pt x="987465" y="1157929"/>
                    <a:pt x="1001285" y="1171147"/>
                  </a:cubicBezTo>
                  <a:lnTo>
                    <a:pt x="1010032" y="1183472"/>
                  </a:lnTo>
                  <a:lnTo>
                    <a:pt x="1008240" y="1186129"/>
                  </a:lnTo>
                  <a:cubicBezTo>
                    <a:pt x="1003104" y="1198274"/>
                    <a:pt x="1000263" y="1211626"/>
                    <a:pt x="1000263" y="1225642"/>
                  </a:cubicBezTo>
                  <a:lnTo>
                    <a:pt x="999919" y="1225642"/>
                  </a:lnTo>
                  <a:cubicBezTo>
                    <a:pt x="999919" y="1253674"/>
                    <a:pt x="977195" y="1276398"/>
                    <a:pt x="949163" y="1276398"/>
                  </a:cubicBezTo>
                  <a:cubicBezTo>
                    <a:pt x="921131" y="1276398"/>
                    <a:pt x="898407" y="1253674"/>
                    <a:pt x="898407" y="1225642"/>
                  </a:cubicBezTo>
                  <a:lnTo>
                    <a:pt x="898063" y="1225642"/>
                  </a:lnTo>
                  <a:cubicBezTo>
                    <a:pt x="898063" y="1211626"/>
                    <a:pt x="895223" y="1198274"/>
                    <a:pt x="890086" y="1186129"/>
                  </a:cubicBezTo>
                  <a:lnTo>
                    <a:pt x="888290" y="1183465"/>
                  </a:lnTo>
                  <a:lnTo>
                    <a:pt x="895447" y="1172718"/>
                  </a:lnTo>
                  <a:cubicBezTo>
                    <a:pt x="908869" y="1159095"/>
                    <a:pt x="927441" y="1150548"/>
                    <a:pt x="948044" y="1150242"/>
                  </a:cubicBezTo>
                  <a:close/>
                  <a:moveTo>
                    <a:pt x="642821" y="1150242"/>
                  </a:moveTo>
                  <a:cubicBezTo>
                    <a:pt x="663424" y="1149937"/>
                    <a:pt x="682242" y="1157929"/>
                    <a:pt x="696062" y="1171147"/>
                  </a:cubicBezTo>
                  <a:lnTo>
                    <a:pt x="704809" y="1183473"/>
                  </a:lnTo>
                  <a:lnTo>
                    <a:pt x="703018" y="1186129"/>
                  </a:lnTo>
                  <a:cubicBezTo>
                    <a:pt x="697882" y="1198274"/>
                    <a:pt x="695041" y="1211626"/>
                    <a:pt x="695041" y="1225642"/>
                  </a:cubicBezTo>
                  <a:lnTo>
                    <a:pt x="694696" y="1225642"/>
                  </a:lnTo>
                  <a:cubicBezTo>
                    <a:pt x="694696" y="1253674"/>
                    <a:pt x="671972" y="1276398"/>
                    <a:pt x="643940" y="1276398"/>
                  </a:cubicBezTo>
                  <a:cubicBezTo>
                    <a:pt x="615908" y="1276398"/>
                    <a:pt x="593184" y="1253674"/>
                    <a:pt x="593184" y="1225642"/>
                  </a:cubicBezTo>
                  <a:lnTo>
                    <a:pt x="592840" y="1225642"/>
                  </a:lnTo>
                  <a:cubicBezTo>
                    <a:pt x="592840" y="1211626"/>
                    <a:pt x="590000" y="1198274"/>
                    <a:pt x="584863" y="1186129"/>
                  </a:cubicBezTo>
                  <a:lnTo>
                    <a:pt x="583067" y="1183465"/>
                  </a:lnTo>
                  <a:lnTo>
                    <a:pt x="590224" y="1172718"/>
                  </a:lnTo>
                  <a:cubicBezTo>
                    <a:pt x="603646" y="1159095"/>
                    <a:pt x="622218" y="1150548"/>
                    <a:pt x="642821" y="1150242"/>
                  </a:cubicBezTo>
                  <a:close/>
                  <a:moveTo>
                    <a:pt x="337599" y="1150242"/>
                  </a:moveTo>
                  <a:cubicBezTo>
                    <a:pt x="358202" y="1149937"/>
                    <a:pt x="377020" y="1157929"/>
                    <a:pt x="390840" y="1171147"/>
                  </a:cubicBezTo>
                  <a:lnTo>
                    <a:pt x="399587" y="1183472"/>
                  </a:lnTo>
                  <a:lnTo>
                    <a:pt x="397795" y="1186129"/>
                  </a:lnTo>
                  <a:cubicBezTo>
                    <a:pt x="392659" y="1198274"/>
                    <a:pt x="389818" y="1211626"/>
                    <a:pt x="389818" y="1225642"/>
                  </a:cubicBezTo>
                  <a:lnTo>
                    <a:pt x="389474" y="1225642"/>
                  </a:lnTo>
                  <a:cubicBezTo>
                    <a:pt x="389474" y="1253674"/>
                    <a:pt x="366750" y="1276398"/>
                    <a:pt x="338718" y="1276398"/>
                  </a:cubicBezTo>
                  <a:cubicBezTo>
                    <a:pt x="310686" y="1276398"/>
                    <a:pt x="287962" y="1253674"/>
                    <a:pt x="287962" y="1225642"/>
                  </a:cubicBezTo>
                  <a:lnTo>
                    <a:pt x="287618" y="1225642"/>
                  </a:lnTo>
                  <a:cubicBezTo>
                    <a:pt x="287618" y="1211626"/>
                    <a:pt x="284778" y="1198274"/>
                    <a:pt x="279641" y="1186129"/>
                  </a:cubicBezTo>
                  <a:lnTo>
                    <a:pt x="277845" y="1183465"/>
                  </a:lnTo>
                  <a:lnTo>
                    <a:pt x="285002" y="1172718"/>
                  </a:lnTo>
                  <a:cubicBezTo>
                    <a:pt x="298424" y="1159095"/>
                    <a:pt x="316996" y="1150548"/>
                    <a:pt x="337599" y="1150242"/>
                  </a:cubicBezTo>
                  <a:close/>
                  <a:moveTo>
                    <a:pt x="186107" y="1124131"/>
                  </a:moveTo>
                  <a:cubicBezTo>
                    <a:pt x="130044" y="1124131"/>
                    <a:pt x="84596" y="1169579"/>
                    <a:pt x="84596" y="1225642"/>
                  </a:cubicBezTo>
                  <a:cubicBezTo>
                    <a:pt x="84596" y="1281117"/>
                    <a:pt x="129131" y="1326318"/>
                    <a:pt x="184600" y="1327142"/>
                  </a:cubicBezTo>
                  <a:cubicBezTo>
                    <a:pt x="212335" y="1327554"/>
                    <a:pt x="237666" y="1316795"/>
                    <a:pt x="256270" y="1299001"/>
                  </a:cubicBezTo>
                  <a:lnTo>
                    <a:pt x="262288" y="1290522"/>
                  </a:lnTo>
                  <a:lnTo>
                    <a:pt x="266939" y="1297421"/>
                  </a:lnTo>
                  <a:cubicBezTo>
                    <a:pt x="285309" y="1315791"/>
                    <a:pt x="310687" y="1327153"/>
                    <a:pt x="338718" y="1327153"/>
                  </a:cubicBezTo>
                  <a:cubicBezTo>
                    <a:pt x="366750" y="1327153"/>
                    <a:pt x="392127" y="1315791"/>
                    <a:pt x="410497" y="1297421"/>
                  </a:cubicBezTo>
                  <a:lnTo>
                    <a:pt x="414964" y="1290797"/>
                  </a:lnTo>
                  <a:lnTo>
                    <a:pt x="419019" y="1296886"/>
                  </a:lnTo>
                  <a:cubicBezTo>
                    <a:pt x="437087" y="1315224"/>
                    <a:pt x="462088" y="1326730"/>
                    <a:pt x="489822" y="1327142"/>
                  </a:cubicBezTo>
                  <a:cubicBezTo>
                    <a:pt x="517557" y="1327554"/>
                    <a:pt x="542888" y="1316795"/>
                    <a:pt x="561492" y="1299001"/>
                  </a:cubicBezTo>
                  <a:lnTo>
                    <a:pt x="567510" y="1290522"/>
                  </a:lnTo>
                  <a:lnTo>
                    <a:pt x="572161" y="1297421"/>
                  </a:lnTo>
                  <a:cubicBezTo>
                    <a:pt x="590531" y="1315791"/>
                    <a:pt x="615909" y="1327153"/>
                    <a:pt x="643940" y="1327153"/>
                  </a:cubicBezTo>
                  <a:cubicBezTo>
                    <a:pt x="671972" y="1327153"/>
                    <a:pt x="697349" y="1315791"/>
                    <a:pt x="715719" y="1297421"/>
                  </a:cubicBezTo>
                  <a:lnTo>
                    <a:pt x="720186" y="1290796"/>
                  </a:lnTo>
                  <a:lnTo>
                    <a:pt x="724242" y="1296886"/>
                  </a:lnTo>
                  <a:cubicBezTo>
                    <a:pt x="742310" y="1315224"/>
                    <a:pt x="767311" y="1326730"/>
                    <a:pt x="795045" y="1327142"/>
                  </a:cubicBezTo>
                  <a:cubicBezTo>
                    <a:pt x="822780" y="1327554"/>
                    <a:pt x="848111" y="1316795"/>
                    <a:pt x="866715" y="1299001"/>
                  </a:cubicBezTo>
                  <a:lnTo>
                    <a:pt x="872733" y="1290522"/>
                  </a:lnTo>
                  <a:lnTo>
                    <a:pt x="877384" y="1297421"/>
                  </a:lnTo>
                  <a:cubicBezTo>
                    <a:pt x="895754" y="1315791"/>
                    <a:pt x="921132" y="1327153"/>
                    <a:pt x="949163" y="1327153"/>
                  </a:cubicBezTo>
                  <a:cubicBezTo>
                    <a:pt x="977195" y="1327153"/>
                    <a:pt x="1002572" y="1315791"/>
                    <a:pt x="1020942" y="1297421"/>
                  </a:cubicBezTo>
                  <a:lnTo>
                    <a:pt x="1025409" y="1290797"/>
                  </a:lnTo>
                  <a:lnTo>
                    <a:pt x="1029464" y="1296886"/>
                  </a:lnTo>
                  <a:cubicBezTo>
                    <a:pt x="1047532" y="1315224"/>
                    <a:pt x="1072533" y="1326730"/>
                    <a:pt x="1100267" y="1327142"/>
                  </a:cubicBezTo>
                  <a:cubicBezTo>
                    <a:pt x="1128002" y="1327554"/>
                    <a:pt x="1153333" y="1316795"/>
                    <a:pt x="1171937" y="1299001"/>
                  </a:cubicBezTo>
                  <a:lnTo>
                    <a:pt x="1177955" y="1290522"/>
                  </a:lnTo>
                  <a:lnTo>
                    <a:pt x="1182606" y="1297421"/>
                  </a:lnTo>
                  <a:cubicBezTo>
                    <a:pt x="1200976" y="1315791"/>
                    <a:pt x="1226354" y="1327153"/>
                    <a:pt x="1254385" y="1327153"/>
                  </a:cubicBezTo>
                  <a:cubicBezTo>
                    <a:pt x="1310448" y="1327153"/>
                    <a:pt x="1355896" y="1281705"/>
                    <a:pt x="1355896" y="1225642"/>
                  </a:cubicBezTo>
                  <a:lnTo>
                    <a:pt x="1305141" y="1225642"/>
                  </a:lnTo>
                  <a:cubicBezTo>
                    <a:pt x="1305141" y="1253674"/>
                    <a:pt x="1282417" y="1276398"/>
                    <a:pt x="1254385" y="1276398"/>
                  </a:cubicBezTo>
                  <a:cubicBezTo>
                    <a:pt x="1226353" y="1276398"/>
                    <a:pt x="1203629" y="1253674"/>
                    <a:pt x="1203629" y="1225642"/>
                  </a:cubicBezTo>
                  <a:lnTo>
                    <a:pt x="1203285" y="1225642"/>
                  </a:lnTo>
                  <a:cubicBezTo>
                    <a:pt x="1203285" y="1211626"/>
                    <a:pt x="1200445" y="1198274"/>
                    <a:pt x="1195308" y="1186129"/>
                  </a:cubicBezTo>
                  <a:lnTo>
                    <a:pt x="1193512" y="1183465"/>
                  </a:lnTo>
                  <a:lnTo>
                    <a:pt x="1200669" y="1172718"/>
                  </a:lnTo>
                  <a:cubicBezTo>
                    <a:pt x="1214091" y="1159095"/>
                    <a:pt x="1232663" y="1150548"/>
                    <a:pt x="1253266" y="1150242"/>
                  </a:cubicBezTo>
                  <a:cubicBezTo>
                    <a:pt x="1294472" y="1149631"/>
                    <a:pt x="1328537" y="1182212"/>
                    <a:pt x="1329760" y="1223404"/>
                  </a:cubicBezTo>
                  <a:lnTo>
                    <a:pt x="1355851" y="1222629"/>
                  </a:lnTo>
                  <a:cubicBezTo>
                    <a:pt x="1354204" y="1167178"/>
                    <a:pt x="1308347" y="1123319"/>
                    <a:pt x="1252878" y="1124142"/>
                  </a:cubicBezTo>
                  <a:cubicBezTo>
                    <a:pt x="1225144" y="1124554"/>
                    <a:pt x="1200143" y="1136060"/>
                    <a:pt x="1182075" y="1154398"/>
                  </a:cubicBezTo>
                  <a:lnTo>
                    <a:pt x="1178020" y="1160488"/>
                  </a:lnTo>
                  <a:lnTo>
                    <a:pt x="1173553" y="1153863"/>
                  </a:lnTo>
                  <a:cubicBezTo>
                    <a:pt x="1155183" y="1135493"/>
                    <a:pt x="1129806" y="1124131"/>
                    <a:pt x="1101774" y="1124131"/>
                  </a:cubicBezTo>
                  <a:cubicBezTo>
                    <a:pt x="1073743" y="1124131"/>
                    <a:pt x="1048365" y="1135493"/>
                    <a:pt x="1029995" y="1153863"/>
                  </a:cubicBezTo>
                  <a:lnTo>
                    <a:pt x="1025344" y="1160762"/>
                  </a:lnTo>
                  <a:lnTo>
                    <a:pt x="1019326" y="1152283"/>
                  </a:lnTo>
                  <a:cubicBezTo>
                    <a:pt x="1000722" y="1134490"/>
                    <a:pt x="975391" y="1123731"/>
                    <a:pt x="947656" y="1124142"/>
                  </a:cubicBezTo>
                  <a:cubicBezTo>
                    <a:pt x="919922" y="1124554"/>
                    <a:pt x="894921" y="1136060"/>
                    <a:pt x="876853" y="1154398"/>
                  </a:cubicBezTo>
                  <a:lnTo>
                    <a:pt x="872798" y="1160488"/>
                  </a:lnTo>
                  <a:lnTo>
                    <a:pt x="868331" y="1153863"/>
                  </a:lnTo>
                  <a:cubicBezTo>
                    <a:pt x="849961" y="1135493"/>
                    <a:pt x="824584" y="1124131"/>
                    <a:pt x="796552" y="1124131"/>
                  </a:cubicBezTo>
                  <a:cubicBezTo>
                    <a:pt x="768521" y="1124131"/>
                    <a:pt x="743143" y="1135493"/>
                    <a:pt x="724773" y="1153863"/>
                  </a:cubicBezTo>
                  <a:lnTo>
                    <a:pt x="720121" y="1160763"/>
                  </a:lnTo>
                  <a:lnTo>
                    <a:pt x="714103" y="1152283"/>
                  </a:lnTo>
                  <a:cubicBezTo>
                    <a:pt x="695499" y="1134490"/>
                    <a:pt x="670168" y="1123731"/>
                    <a:pt x="642433" y="1124142"/>
                  </a:cubicBezTo>
                  <a:cubicBezTo>
                    <a:pt x="614699" y="1124554"/>
                    <a:pt x="589698" y="1136060"/>
                    <a:pt x="571630" y="1154398"/>
                  </a:cubicBezTo>
                  <a:lnTo>
                    <a:pt x="567575" y="1160488"/>
                  </a:lnTo>
                  <a:lnTo>
                    <a:pt x="563108" y="1153863"/>
                  </a:lnTo>
                  <a:cubicBezTo>
                    <a:pt x="544738" y="1135493"/>
                    <a:pt x="519361" y="1124131"/>
                    <a:pt x="491329" y="1124131"/>
                  </a:cubicBezTo>
                  <a:cubicBezTo>
                    <a:pt x="463298" y="1124131"/>
                    <a:pt x="437920" y="1135493"/>
                    <a:pt x="419550" y="1153863"/>
                  </a:cubicBezTo>
                  <a:lnTo>
                    <a:pt x="414899" y="1160762"/>
                  </a:lnTo>
                  <a:lnTo>
                    <a:pt x="408881" y="1152283"/>
                  </a:lnTo>
                  <a:cubicBezTo>
                    <a:pt x="390277" y="1134490"/>
                    <a:pt x="364946" y="1123731"/>
                    <a:pt x="337211" y="1124142"/>
                  </a:cubicBezTo>
                  <a:cubicBezTo>
                    <a:pt x="309477" y="1124554"/>
                    <a:pt x="284476" y="1136060"/>
                    <a:pt x="266408" y="1154398"/>
                  </a:cubicBezTo>
                  <a:lnTo>
                    <a:pt x="262353" y="1160488"/>
                  </a:lnTo>
                  <a:lnTo>
                    <a:pt x="257886" y="1153863"/>
                  </a:lnTo>
                  <a:cubicBezTo>
                    <a:pt x="239516" y="1135493"/>
                    <a:pt x="214139" y="1124131"/>
                    <a:pt x="186107" y="1124131"/>
                  </a:cubicBezTo>
                  <a:close/>
                  <a:moveTo>
                    <a:pt x="725458" y="642022"/>
                  </a:moveTo>
                  <a:lnTo>
                    <a:pt x="591694" y="775786"/>
                  </a:lnTo>
                  <a:cubicBezTo>
                    <a:pt x="578180" y="789300"/>
                    <a:pt x="578180" y="811211"/>
                    <a:pt x="591694" y="824725"/>
                  </a:cubicBezTo>
                  <a:cubicBezTo>
                    <a:pt x="605208" y="838239"/>
                    <a:pt x="627119" y="838239"/>
                    <a:pt x="640633" y="824725"/>
                  </a:cubicBezTo>
                  <a:lnTo>
                    <a:pt x="694877" y="770480"/>
                  </a:lnTo>
                  <a:lnTo>
                    <a:pt x="694877" y="1010570"/>
                  </a:lnTo>
                  <a:cubicBezTo>
                    <a:pt x="694877" y="1027217"/>
                    <a:pt x="708372" y="1040711"/>
                    <a:pt x="725018" y="1040711"/>
                  </a:cubicBezTo>
                  <a:lnTo>
                    <a:pt x="725018" y="1040712"/>
                  </a:lnTo>
                  <a:cubicBezTo>
                    <a:pt x="741665" y="1040712"/>
                    <a:pt x="755160" y="1027217"/>
                    <a:pt x="755160" y="1010570"/>
                  </a:cubicBezTo>
                  <a:lnTo>
                    <a:pt x="755160" y="769369"/>
                  </a:lnTo>
                  <a:lnTo>
                    <a:pt x="810515" y="824725"/>
                  </a:lnTo>
                  <a:cubicBezTo>
                    <a:pt x="824029" y="838239"/>
                    <a:pt x="845940" y="838239"/>
                    <a:pt x="859454" y="824725"/>
                  </a:cubicBezTo>
                  <a:cubicBezTo>
                    <a:pt x="866211" y="817968"/>
                    <a:pt x="869590" y="809112"/>
                    <a:pt x="869590" y="800255"/>
                  </a:cubicBezTo>
                  <a:cubicBezTo>
                    <a:pt x="869590" y="791399"/>
                    <a:pt x="866211" y="782543"/>
                    <a:pt x="859454" y="775786"/>
                  </a:cubicBezTo>
                  <a:lnTo>
                    <a:pt x="725690" y="642022"/>
                  </a:lnTo>
                  <a:lnTo>
                    <a:pt x="725574" y="642138"/>
                  </a:lnTo>
                  <a:close/>
                  <a:moveTo>
                    <a:pt x="936833" y="579699"/>
                  </a:moveTo>
                  <a:lnTo>
                    <a:pt x="936833" y="579863"/>
                  </a:lnTo>
                  <a:lnTo>
                    <a:pt x="936669" y="579863"/>
                  </a:lnTo>
                  <a:lnTo>
                    <a:pt x="936669" y="769034"/>
                  </a:lnTo>
                  <a:cubicBezTo>
                    <a:pt x="936669" y="788145"/>
                    <a:pt x="952162" y="803638"/>
                    <a:pt x="971274" y="803639"/>
                  </a:cubicBezTo>
                  <a:cubicBezTo>
                    <a:pt x="990386" y="803639"/>
                    <a:pt x="1005879" y="788146"/>
                    <a:pt x="1005879" y="769034"/>
                  </a:cubicBezTo>
                  <a:lnTo>
                    <a:pt x="1005879" y="692321"/>
                  </a:lnTo>
                  <a:lnTo>
                    <a:pt x="1175648" y="862090"/>
                  </a:lnTo>
                  <a:cubicBezTo>
                    <a:pt x="1187419" y="873861"/>
                    <a:pt x="1206503" y="873861"/>
                    <a:pt x="1218274" y="862090"/>
                  </a:cubicBezTo>
                  <a:lnTo>
                    <a:pt x="1218274" y="862090"/>
                  </a:lnTo>
                  <a:cubicBezTo>
                    <a:pt x="1230045" y="850319"/>
                    <a:pt x="1230045" y="831234"/>
                    <a:pt x="1218274" y="819463"/>
                  </a:cubicBezTo>
                  <a:lnTo>
                    <a:pt x="1047720" y="648909"/>
                  </a:lnTo>
                  <a:lnTo>
                    <a:pt x="1126004" y="648909"/>
                  </a:lnTo>
                  <a:cubicBezTo>
                    <a:pt x="1145116" y="648909"/>
                    <a:pt x="1160609" y="633416"/>
                    <a:pt x="1160609" y="614304"/>
                  </a:cubicBezTo>
                  <a:cubicBezTo>
                    <a:pt x="1160609" y="604748"/>
                    <a:pt x="1156736" y="596097"/>
                    <a:pt x="1150473" y="589834"/>
                  </a:cubicBezTo>
                  <a:cubicBezTo>
                    <a:pt x="1144211" y="583572"/>
                    <a:pt x="1135560" y="579699"/>
                    <a:pt x="1126004" y="579699"/>
                  </a:cubicBezTo>
                  <a:close/>
                  <a:moveTo>
                    <a:pt x="534254" y="573055"/>
                  </a:moveTo>
                  <a:lnTo>
                    <a:pt x="345083" y="573055"/>
                  </a:lnTo>
                  <a:cubicBezTo>
                    <a:pt x="325971" y="573055"/>
                    <a:pt x="310478" y="588549"/>
                    <a:pt x="310478" y="607660"/>
                  </a:cubicBezTo>
                  <a:cubicBezTo>
                    <a:pt x="310478" y="626772"/>
                    <a:pt x="325971" y="642266"/>
                    <a:pt x="345083" y="642265"/>
                  </a:cubicBezTo>
                  <a:lnTo>
                    <a:pt x="421796" y="642265"/>
                  </a:lnTo>
                  <a:lnTo>
                    <a:pt x="252027" y="812034"/>
                  </a:lnTo>
                  <a:cubicBezTo>
                    <a:pt x="240256" y="823805"/>
                    <a:pt x="240256" y="842890"/>
                    <a:pt x="252027" y="854661"/>
                  </a:cubicBezTo>
                  <a:lnTo>
                    <a:pt x="252027" y="854661"/>
                  </a:lnTo>
                  <a:cubicBezTo>
                    <a:pt x="263798" y="866432"/>
                    <a:pt x="282883" y="866432"/>
                    <a:pt x="294653" y="854661"/>
                  </a:cubicBezTo>
                  <a:lnTo>
                    <a:pt x="465208" y="684106"/>
                  </a:lnTo>
                  <a:lnTo>
                    <a:pt x="465208" y="762391"/>
                  </a:lnTo>
                  <a:cubicBezTo>
                    <a:pt x="465208" y="781503"/>
                    <a:pt x="480701" y="796996"/>
                    <a:pt x="499813" y="796996"/>
                  </a:cubicBezTo>
                  <a:cubicBezTo>
                    <a:pt x="509369" y="796996"/>
                    <a:pt x="518020" y="793122"/>
                    <a:pt x="524282" y="786860"/>
                  </a:cubicBezTo>
                  <a:cubicBezTo>
                    <a:pt x="530545" y="780598"/>
                    <a:pt x="534418" y="771947"/>
                    <a:pt x="534418" y="762391"/>
                  </a:cubicBezTo>
                  <a:lnTo>
                    <a:pt x="534418" y="573219"/>
                  </a:lnTo>
                  <a:lnTo>
                    <a:pt x="534254" y="573220"/>
                  </a:lnTo>
                  <a:close/>
                  <a:moveTo>
                    <a:pt x="720085" y="56065"/>
                  </a:moveTo>
                  <a:lnTo>
                    <a:pt x="535190" y="240960"/>
                  </a:lnTo>
                  <a:cubicBezTo>
                    <a:pt x="516510" y="259640"/>
                    <a:pt x="516510" y="289926"/>
                    <a:pt x="535190" y="308606"/>
                  </a:cubicBezTo>
                  <a:cubicBezTo>
                    <a:pt x="553870" y="327286"/>
                    <a:pt x="584156" y="327286"/>
                    <a:pt x="602836" y="308606"/>
                  </a:cubicBezTo>
                  <a:lnTo>
                    <a:pt x="677815" y="233627"/>
                  </a:lnTo>
                  <a:lnTo>
                    <a:pt x="677815" y="565491"/>
                  </a:lnTo>
                  <a:cubicBezTo>
                    <a:pt x="677815" y="588501"/>
                    <a:pt x="696468" y="607154"/>
                    <a:pt x="719478" y="607154"/>
                  </a:cubicBezTo>
                  <a:lnTo>
                    <a:pt x="719478" y="607155"/>
                  </a:lnTo>
                  <a:cubicBezTo>
                    <a:pt x="742488" y="607155"/>
                    <a:pt x="761141" y="588501"/>
                    <a:pt x="761141" y="565491"/>
                  </a:cubicBezTo>
                  <a:lnTo>
                    <a:pt x="761141" y="232091"/>
                  </a:lnTo>
                  <a:lnTo>
                    <a:pt x="837656" y="308607"/>
                  </a:lnTo>
                  <a:cubicBezTo>
                    <a:pt x="856336" y="327287"/>
                    <a:pt x="886622" y="327287"/>
                    <a:pt x="905302" y="308607"/>
                  </a:cubicBezTo>
                  <a:cubicBezTo>
                    <a:pt x="914642" y="299267"/>
                    <a:pt x="919312" y="287025"/>
                    <a:pt x="919312" y="274784"/>
                  </a:cubicBezTo>
                  <a:cubicBezTo>
                    <a:pt x="919312" y="262542"/>
                    <a:pt x="914642" y="250301"/>
                    <a:pt x="905302" y="240961"/>
                  </a:cubicBezTo>
                  <a:lnTo>
                    <a:pt x="720406" y="56065"/>
                  </a:lnTo>
                  <a:lnTo>
                    <a:pt x="720246" y="56225"/>
                  </a:lnTo>
                  <a:close/>
                  <a:moveTo>
                    <a:pt x="0" y="0"/>
                  </a:moveTo>
                  <a:lnTo>
                    <a:pt x="1440493" y="0"/>
                  </a:lnTo>
                  <a:lnTo>
                    <a:pt x="1440493" y="1440000"/>
                  </a:lnTo>
                  <a:lnTo>
                    <a:pt x="0" y="14400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sp>
        <p:nvSpPr>
          <p:cNvPr id="318" name="テキスト ボックス 317"/>
          <p:cNvSpPr txBox="1"/>
          <p:nvPr/>
        </p:nvSpPr>
        <p:spPr>
          <a:xfrm>
            <a:off x="8023256" y="2793815"/>
            <a:ext cx="702395" cy="276999"/>
          </a:xfrm>
          <a:prstGeom prst="rect">
            <a:avLst/>
          </a:prstGeom>
          <a:noFill/>
        </p:spPr>
        <p:txBody>
          <a:bodyPr wrap="square" rtlCol="0">
            <a:spAutoFit/>
          </a:bodyPr>
          <a:lstStyle/>
          <a:p>
            <a:r>
              <a:rPr kumimoji="1" lang="en-US" altLang="ja-JP" sz="1200" smtClean="0">
                <a:solidFill>
                  <a:schemeClr val="bg2"/>
                </a:solidFill>
              </a:rPr>
              <a:t>Skype</a:t>
            </a:r>
            <a:endParaRPr kumimoji="1" lang="ja-JP" altLang="en-US" sz="1200">
              <a:solidFill>
                <a:schemeClr val="bg2"/>
              </a:solidFill>
            </a:endParaRPr>
          </a:p>
        </p:txBody>
      </p:sp>
      <p:sp>
        <p:nvSpPr>
          <p:cNvPr id="319" name="テキスト ボックス 318"/>
          <p:cNvSpPr txBox="1"/>
          <p:nvPr/>
        </p:nvSpPr>
        <p:spPr>
          <a:xfrm>
            <a:off x="7173110" y="1999333"/>
            <a:ext cx="702395" cy="276999"/>
          </a:xfrm>
          <a:prstGeom prst="rect">
            <a:avLst/>
          </a:prstGeom>
          <a:noFill/>
        </p:spPr>
        <p:txBody>
          <a:bodyPr wrap="square" rtlCol="0">
            <a:spAutoFit/>
          </a:bodyPr>
          <a:lstStyle/>
          <a:p>
            <a:pPr algn="ctr"/>
            <a:r>
              <a:rPr kumimoji="1" lang="en-US" altLang="ja-JP" sz="1200" smtClean="0">
                <a:solidFill>
                  <a:schemeClr val="bg2"/>
                </a:solidFill>
              </a:rPr>
              <a:t>Skype</a:t>
            </a:r>
            <a:endParaRPr kumimoji="1" lang="ja-JP" altLang="en-US" sz="1200">
              <a:solidFill>
                <a:schemeClr val="bg2"/>
              </a:solidFill>
            </a:endParaRPr>
          </a:p>
        </p:txBody>
      </p:sp>
      <p:sp>
        <p:nvSpPr>
          <p:cNvPr id="2048" name="テキスト ボックス 2047"/>
          <p:cNvSpPr txBox="1"/>
          <p:nvPr/>
        </p:nvSpPr>
        <p:spPr>
          <a:xfrm>
            <a:off x="1003339" y="2511751"/>
            <a:ext cx="848686" cy="276999"/>
          </a:xfrm>
          <a:prstGeom prst="rect">
            <a:avLst/>
          </a:prstGeom>
          <a:noFill/>
        </p:spPr>
        <p:txBody>
          <a:bodyPr wrap="square" rtlCol="0">
            <a:spAutoFit/>
          </a:bodyPr>
          <a:lstStyle/>
          <a:p>
            <a:r>
              <a:rPr kumimoji="1" lang="en-US" altLang="ja-JP" sz="1200" dirty="0" err="1" smtClean="0">
                <a:solidFill>
                  <a:schemeClr val="bg1"/>
                </a:solidFill>
              </a:rPr>
              <a:t>webex</a:t>
            </a:r>
            <a:endParaRPr kumimoji="1" lang="ja-JP" altLang="en-US" sz="1200" dirty="0">
              <a:solidFill>
                <a:schemeClr val="bg1"/>
              </a:solidFill>
            </a:endParaRPr>
          </a:p>
        </p:txBody>
      </p:sp>
      <p:sp>
        <p:nvSpPr>
          <p:cNvPr id="321" name="テキスト ボックス 320"/>
          <p:cNvSpPr txBox="1"/>
          <p:nvPr/>
        </p:nvSpPr>
        <p:spPr>
          <a:xfrm>
            <a:off x="7173109" y="2776059"/>
            <a:ext cx="702396" cy="276999"/>
          </a:xfrm>
          <a:prstGeom prst="rect">
            <a:avLst/>
          </a:prstGeom>
          <a:noFill/>
        </p:spPr>
        <p:txBody>
          <a:bodyPr wrap="square" rtlCol="0">
            <a:spAutoFit/>
          </a:bodyPr>
          <a:lstStyle/>
          <a:p>
            <a:pPr algn="ctr"/>
            <a:r>
              <a:rPr kumimoji="1" lang="en-US" altLang="ja-JP" sz="1200" dirty="0" smtClean="0">
                <a:solidFill>
                  <a:schemeClr val="bg2"/>
                </a:solidFill>
              </a:rPr>
              <a:t>WebEx</a:t>
            </a:r>
            <a:endParaRPr kumimoji="1" lang="ja-JP" altLang="en-US" sz="1200" dirty="0">
              <a:solidFill>
                <a:schemeClr val="bg2"/>
              </a:solidFill>
            </a:endParaRPr>
          </a:p>
        </p:txBody>
      </p:sp>
      <p:sp>
        <p:nvSpPr>
          <p:cNvPr id="322" name="テキスト ボックス 321"/>
          <p:cNvSpPr txBox="1"/>
          <p:nvPr/>
        </p:nvSpPr>
        <p:spPr>
          <a:xfrm>
            <a:off x="8023256" y="2215499"/>
            <a:ext cx="848686" cy="276999"/>
          </a:xfrm>
          <a:prstGeom prst="rect">
            <a:avLst/>
          </a:prstGeom>
          <a:noFill/>
        </p:spPr>
        <p:txBody>
          <a:bodyPr wrap="square" rtlCol="0">
            <a:spAutoFit/>
          </a:bodyPr>
          <a:lstStyle/>
          <a:p>
            <a:r>
              <a:rPr kumimoji="1" lang="en-US" altLang="ja-JP" sz="1200" dirty="0" smtClean="0">
                <a:solidFill>
                  <a:schemeClr val="bg2"/>
                </a:solidFill>
              </a:rPr>
              <a:t>WebEx</a:t>
            </a:r>
            <a:endParaRPr kumimoji="1" lang="ja-JP" altLang="en-US" sz="1200" dirty="0">
              <a:solidFill>
                <a:schemeClr val="bg2"/>
              </a:solidFill>
            </a:endParaRPr>
          </a:p>
        </p:txBody>
      </p:sp>
      <p:sp>
        <p:nvSpPr>
          <p:cNvPr id="2049" name="テキスト ボックス 2048"/>
          <p:cNvSpPr txBox="1"/>
          <p:nvPr/>
        </p:nvSpPr>
        <p:spPr>
          <a:xfrm>
            <a:off x="7110882" y="2201209"/>
            <a:ext cx="826850" cy="261610"/>
          </a:xfrm>
          <a:prstGeom prst="rect">
            <a:avLst/>
          </a:prstGeom>
          <a:noFill/>
        </p:spPr>
        <p:txBody>
          <a:bodyPr wrap="square" rtlCol="0">
            <a:spAutoFit/>
          </a:bodyPr>
          <a:lstStyle/>
          <a:p>
            <a:pPr algn="ctr"/>
            <a:r>
              <a:rPr kumimoji="1" lang="en-US" altLang="ja-JP" sz="1100" dirty="0" smtClean="0"/>
              <a:t>Bit</a:t>
            </a:r>
            <a:r>
              <a:rPr kumimoji="1" lang="ja-JP" altLang="en-US" sz="1100" dirty="0" smtClean="0"/>
              <a:t> </a:t>
            </a:r>
            <a:r>
              <a:rPr kumimoji="1" lang="en-US" altLang="ja-JP" sz="1100" spc="-150" dirty="0" smtClean="0"/>
              <a:t>To</a:t>
            </a:r>
            <a:r>
              <a:rPr kumimoji="1" lang="ja-JP" altLang="en-US" sz="1100" spc="-150" dirty="0" smtClean="0"/>
              <a:t> </a:t>
            </a:r>
            <a:r>
              <a:rPr kumimoji="1" lang="en-US" altLang="ja-JP" sz="1100" dirty="0" err="1" smtClean="0"/>
              <a:t>rrent</a:t>
            </a:r>
            <a:endParaRPr kumimoji="1" lang="ja-JP" altLang="en-US" sz="1100" dirty="0"/>
          </a:p>
        </p:txBody>
      </p:sp>
      <p:grpSp>
        <p:nvGrpSpPr>
          <p:cNvPr id="325" name="Group 476"/>
          <p:cNvGrpSpPr>
            <a:grpSpLocks noChangeAspect="1"/>
          </p:cNvGrpSpPr>
          <p:nvPr/>
        </p:nvGrpSpPr>
        <p:grpSpPr>
          <a:xfrm>
            <a:off x="5795578" y="2347364"/>
            <a:ext cx="998315" cy="645511"/>
            <a:chOff x="9740900" y="450850"/>
            <a:chExt cx="4216400" cy="2792413"/>
          </a:xfrm>
          <a:solidFill>
            <a:schemeClr val="tx1"/>
          </a:solidFill>
          <a:effectLst/>
        </p:grpSpPr>
        <p:sp>
          <p:nvSpPr>
            <p:cNvPr id="326" name="Freeform 76"/>
            <p:cNvSpPr>
              <a:spLocks noEditPoints="1"/>
            </p:cNvSpPr>
            <p:nvPr/>
          </p:nvSpPr>
          <p:spPr bwMode="auto">
            <a:xfrm>
              <a:off x="9740900" y="450850"/>
              <a:ext cx="4216400" cy="2792413"/>
            </a:xfrm>
            <a:custGeom>
              <a:avLst/>
              <a:gdLst/>
              <a:ahLst/>
              <a:cxnLst>
                <a:cxn ang="0">
                  <a:pos x="0" y="1759"/>
                </a:cxn>
                <a:cxn ang="0">
                  <a:pos x="0" y="0"/>
                </a:cxn>
                <a:cxn ang="0">
                  <a:pos x="2656" y="0"/>
                </a:cxn>
                <a:cxn ang="0">
                  <a:pos x="2656" y="1721"/>
                </a:cxn>
                <a:cxn ang="0">
                  <a:pos x="2656" y="1759"/>
                </a:cxn>
                <a:cxn ang="0">
                  <a:pos x="0" y="1759"/>
                </a:cxn>
                <a:cxn ang="0">
                  <a:pos x="0" y="1759"/>
                </a:cxn>
                <a:cxn ang="0">
                  <a:pos x="2618" y="1721"/>
                </a:cxn>
                <a:cxn ang="0">
                  <a:pos x="2618" y="1683"/>
                </a:cxn>
                <a:cxn ang="0">
                  <a:pos x="2618" y="1721"/>
                </a:cxn>
                <a:cxn ang="0">
                  <a:pos x="2618" y="1721"/>
                </a:cxn>
                <a:cxn ang="0">
                  <a:pos x="76" y="1683"/>
                </a:cxn>
                <a:cxn ang="0">
                  <a:pos x="2580" y="1683"/>
                </a:cxn>
                <a:cxn ang="0">
                  <a:pos x="2580" y="75"/>
                </a:cxn>
                <a:cxn ang="0">
                  <a:pos x="76" y="75"/>
                </a:cxn>
                <a:cxn ang="0">
                  <a:pos x="76" y="1683"/>
                </a:cxn>
                <a:cxn ang="0">
                  <a:pos x="76" y="1683"/>
                </a:cxn>
              </a:cxnLst>
              <a:rect l="0" t="0" r="r" b="b"/>
              <a:pathLst>
                <a:path w="2656" h="1759">
                  <a:moveTo>
                    <a:pt x="0" y="1759"/>
                  </a:moveTo>
                  <a:lnTo>
                    <a:pt x="0" y="0"/>
                  </a:lnTo>
                  <a:lnTo>
                    <a:pt x="2656" y="0"/>
                  </a:lnTo>
                  <a:lnTo>
                    <a:pt x="2656" y="1721"/>
                  </a:lnTo>
                  <a:lnTo>
                    <a:pt x="2656" y="1759"/>
                  </a:lnTo>
                  <a:lnTo>
                    <a:pt x="0" y="1759"/>
                  </a:lnTo>
                  <a:lnTo>
                    <a:pt x="0" y="1759"/>
                  </a:lnTo>
                  <a:close/>
                  <a:moveTo>
                    <a:pt x="2618" y="1721"/>
                  </a:moveTo>
                  <a:lnTo>
                    <a:pt x="2618" y="1683"/>
                  </a:lnTo>
                  <a:lnTo>
                    <a:pt x="2618" y="1721"/>
                  </a:lnTo>
                  <a:lnTo>
                    <a:pt x="2618" y="1721"/>
                  </a:lnTo>
                  <a:close/>
                  <a:moveTo>
                    <a:pt x="76" y="1683"/>
                  </a:moveTo>
                  <a:lnTo>
                    <a:pt x="2580" y="1683"/>
                  </a:lnTo>
                  <a:lnTo>
                    <a:pt x="2580" y="75"/>
                  </a:lnTo>
                  <a:lnTo>
                    <a:pt x="76" y="75"/>
                  </a:lnTo>
                  <a:lnTo>
                    <a:pt x="76" y="1683"/>
                  </a:lnTo>
                  <a:lnTo>
                    <a:pt x="76" y="16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327" name="Freeform 77"/>
            <p:cNvSpPr>
              <a:spLocks/>
            </p:cNvSpPr>
            <p:nvPr/>
          </p:nvSpPr>
          <p:spPr bwMode="auto">
            <a:xfrm>
              <a:off x="10821988" y="2205038"/>
              <a:ext cx="490538" cy="454025"/>
            </a:xfrm>
            <a:custGeom>
              <a:avLst/>
              <a:gdLst/>
              <a:ahLst/>
              <a:cxnLst>
                <a:cxn ang="0">
                  <a:pos x="0" y="60"/>
                </a:cxn>
                <a:cxn ang="0">
                  <a:pos x="110" y="121"/>
                </a:cxn>
                <a:cxn ang="0">
                  <a:pos x="121" y="96"/>
                </a:cxn>
                <a:cxn ang="0">
                  <a:pos x="111" y="0"/>
                </a:cxn>
                <a:cxn ang="0">
                  <a:pos x="0" y="60"/>
                </a:cxn>
              </a:cxnLst>
              <a:rect l="0" t="0" r="r" b="b"/>
              <a:pathLst>
                <a:path w="131" h="121">
                  <a:moveTo>
                    <a:pt x="0" y="60"/>
                  </a:moveTo>
                  <a:cubicBezTo>
                    <a:pt x="110" y="121"/>
                    <a:pt x="110" y="121"/>
                    <a:pt x="110" y="121"/>
                  </a:cubicBezTo>
                  <a:cubicBezTo>
                    <a:pt x="115" y="113"/>
                    <a:pt x="118" y="105"/>
                    <a:pt x="121" y="96"/>
                  </a:cubicBezTo>
                  <a:cubicBezTo>
                    <a:pt x="131" y="63"/>
                    <a:pt x="126" y="29"/>
                    <a:pt x="111" y="0"/>
                  </a:cubicBezTo>
                  <a:lnTo>
                    <a:pt x="0" y="6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328" name="Freeform 78"/>
            <p:cNvSpPr>
              <a:spLocks/>
            </p:cNvSpPr>
            <p:nvPr/>
          </p:nvSpPr>
          <p:spPr bwMode="auto">
            <a:xfrm>
              <a:off x="10472738" y="1908175"/>
              <a:ext cx="739775" cy="503238"/>
            </a:xfrm>
            <a:custGeom>
              <a:avLst/>
              <a:gdLst/>
              <a:ahLst/>
              <a:cxnLst>
                <a:cxn ang="0">
                  <a:pos x="86" y="134"/>
                </a:cxn>
                <a:cxn ang="0">
                  <a:pos x="197" y="74"/>
                </a:cxn>
                <a:cxn ang="0">
                  <a:pos x="119" y="12"/>
                </a:cxn>
                <a:cxn ang="0">
                  <a:pos x="0" y="41"/>
                </a:cxn>
                <a:cxn ang="0">
                  <a:pos x="86" y="134"/>
                </a:cxn>
              </a:cxnLst>
              <a:rect l="0" t="0" r="r" b="b"/>
              <a:pathLst>
                <a:path w="197" h="134">
                  <a:moveTo>
                    <a:pt x="86" y="134"/>
                  </a:moveTo>
                  <a:cubicBezTo>
                    <a:pt x="197" y="74"/>
                    <a:pt x="197" y="74"/>
                    <a:pt x="197" y="74"/>
                  </a:cubicBezTo>
                  <a:cubicBezTo>
                    <a:pt x="181" y="44"/>
                    <a:pt x="154" y="21"/>
                    <a:pt x="119" y="12"/>
                  </a:cubicBezTo>
                  <a:cubicBezTo>
                    <a:pt x="75" y="0"/>
                    <a:pt x="31" y="13"/>
                    <a:pt x="0" y="41"/>
                  </a:cubicBezTo>
                  <a:lnTo>
                    <a:pt x="86" y="134"/>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329" name="Freeform 79"/>
            <p:cNvSpPr>
              <a:spLocks/>
            </p:cNvSpPr>
            <p:nvPr/>
          </p:nvSpPr>
          <p:spPr bwMode="auto">
            <a:xfrm>
              <a:off x="10240963" y="2084388"/>
              <a:ext cx="974725" cy="889000"/>
            </a:xfrm>
            <a:custGeom>
              <a:avLst/>
              <a:gdLst/>
              <a:ahLst/>
              <a:cxnLst>
                <a:cxn ang="0">
                  <a:pos x="145" y="98"/>
                </a:cxn>
                <a:cxn ang="0">
                  <a:pos x="56" y="0"/>
                </a:cxn>
                <a:cxn ang="0">
                  <a:pos x="20" y="57"/>
                </a:cxn>
                <a:cxn ang="0">
                  <a:pos x="109" y="219"/>
                </a:cxn>
                <a:cxn ang="0">
                  <a:pos x="260" y="161"/>
                </a:cxn>
                <a:cxn ang="0">
                  <a:pos x="145" y="98"/>
                </a:cxn>
              </a:cxnLst>
              <a:rect l="0" t="0" r="r" b="b"/>
              <a:pathLst>
                <a:path w="260" h="237">
                  <a:moveTo>
                    <a:pt x="145" y="98"/>
                  </a:moveTo>
                  <a:cubicBezTo>
                    <a:pt x="56" y="0"/>
                    <a:pt x="56" y="0"/>
                    <a:pt x="56" y="0"/>
                  </a:cubicBezTo>
                  <a:cubicBezTo>
                    <a:pt x="40" y="15"/>
                    <a:pt x="27" y="35"/>
                    <a:pt x="20" y="57"/>
                  </a:cubicBezTo>
                  <a:cubicBezTo>
                    <a:pt x="0" y="126"/>
                    <a:pt x="39" y="198"/>
                    <a:pt x="109" y="219"/>
                  </a:cubicBezTo>
                  <a:cubicBezTo>
                    <a:pt x="168" y="237"/>
                    <a:pt x="230" y="211"/>
                    <a:pt x="260" y="161"/>
                  </a:cubicBezTo>
                  <a:lnTo>
                    <a:pt x="145" y="98"/>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330" name="Rectangle 80"/>
            <p:cNvSpPr>
              <a:spLocks noChangeArrowheads="1"/>
            </p:cNvSpPr>
            <p:nvPr/>
          </p:nvSpPr>
          <p:spPr bwMode="auto">
            <a:xfrm>
              <a:off x="10161588" y="1009650"/>
              <a:ext cx="179388" cy="733425"/>
            </a:xfrm>
            <a:prstGeom prst="rect">
              <a:avLst/>
            </a:prstGeom>
            <a:grpFill/>
            <a:ln w="9525">
              <a:noFill/>
              <a:miter lim="800000"/>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331" name="Rectangle 81"/>
            <p:cNvSpPr>
              <a:spLocks noChangeArrowheads="1"/>
            </p:cNvSpPr>
            <p:nvPr/>
          </p:nvSpPr>
          <p:spPr bwMode="auto">
            <a:xfrm>
              <a:off x="10447338" y="709613"/>
              <a:ext cx="176213" cy="1033463"/>
            </a:xfrm>
            <a:prstGeom prst="rect">
              <a:avLst/>
            </a:prstGeom>
            <a:grpFill/>
            <a:ln w="9525">
              <a:noFill/>
              <a:miter lim="800000"/>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332" name="Rectangle 82"/>
            <p:cNvSpPr>
              <a:spLocks noChangeArrowheads="1"/>
            </p:cNvSpPr>
            <p:nvPr/>
          </p:nvSpPr>
          <p:spPr bwMode="auto">
            <a:xfrm>
              <a:off x="10728325" y="1398588"/>
              <a:ext cx="179388" cy="344488"/>
            </a:xfrm>
            <a:prstGeom prst="rect">
              <a:avLst/>
            </a:prstGeom>
            <a:grpFill/>
            <a:ln w="9525">
              <a:noFill/>
              <a:miter lim="800000"/>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333" name="Rectangle 83"/>
            <p:cNvSpPr>
              <a:spLocks noChangeArrowheads="1"/>
            </p:cNvSpPr>
            <p:nvPr/>
          </p:nvSpPr>
          <p:spPr bwMode="auto">
            <a:xfrm>
              <a:off x="11012488" y="1027113"/>
              <a:ext cx="176213" cy="715963"/>
            </a:xfrm>
            <a:prstGeom prst="rect">
              <a:avLst/>
            </a:prstGeom>
            <a:grpFill/>
            <a:ln w="9525">
              <a:noFill/>
              <a:miter lim="800000"/>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334" name="Rectangle 84"/>
            <p:cNvSpPr>
              <a:spLocks noChangeArrowheads="1"/>
            </p:cNvSpPr>
            <p:nvPr/>
          </p:nvSpPr>
          <p:spPr bwMode="auto">
            <a:xfrm>
              <a:off x="11295063" y="858838"/>
              <a:ext cx="179388" cy="884238"/>
            </a:xfrm>
            <a:prstGeom prst="rect">
              <a:avLst/>
            </a:prstGeom>
            <a:grpFill/>
            <a:ln w="9525">
              <a:noFill/>
              <a:miter lim="800000"/>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335" name="Freeform 85"/>
            <p:cNvSpPr>
              <a:spLocks/>
            </p:cNvSpPr>
            <p:nvPr/>
          </p:nvSpPr>
          <p:spPr bwMode="auto">
            <a:xfrm>
              <a:off x="11961813" y="858838"/>
              <a:ext cx="1503363" cy="930275"/>
            </a:xfrm>
            <a:custGeom>
              <a:avLst/>
              <a:gdLst/>
              <a:ahLst/>
              <a:cxnLst>
                <a:cxn ang="0">
                  <a:pos x="0" y="586"/>
                </a:cxn>
                <a:cxn ang="0">
                  <a:pos x="0" y="0"/>
                </a:cxn>
                <a:cxn ang="0">
                  <a:pos x="38" y="0"/>
                </a:cxn>
                <a:cxn ang="0">
                  <a:pos x="38" y="548"/>
                </a:cxn>
                <a:cxn ang="0">
                  <a:pos x="947" y="548"/>
                </a:cxn>
                <a:cxn ang="0">
                  <a:pos x="947" y="586"/>
                </a:cxn>
                <a:cxn ang="0">
                  <a:pos x="0" y="586"/>
                </a:cxn>
                <a:cxn ang="0">
                  <a:pos x="0" y="586"/>
                </a:cxn>
              </a:cxnLst>
              <a:rect l="0" t="0" r="r" b="b"/>
              <a:pathLst>
                <a:path w="947" h="586">
                  <a:moveTo>
                    <a:pt x="0" y="586"/>
                  </a:moveTo>
                  <a:lnTo>
                    <a:pt x="0" y="0"/>
                  </a:lnTo>
                  <a:lnTo>
                    <a:pt x="38" y="0"/>
                  </a:lnTo>
                  <a:lnTo>
                    <a:pt x="38" y="548"/>
                  </a:lnTo>
                  <a:lnTo>
                    <a:pt x="947" y="548"/>
                  </a:lnTo>
                  <a:lnTo>
                    <a:pt x="947" y="586"/>
                  </a:lnTo>
                  <a:lnTo>
                    <a:pt x="0" y="586"/>
                  </a:lnTo>
                  <a:lnTo>
                    <a:pt x="0" y="586"/>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336" name="Freeform 86"/>
            <p:cNvSpPr>
              <a:spLocks/>
            </p:cNvSpPr>
            <p:nvPr/>
          </p:nvSpPr>
          <p:spPr bwMode="auto">
            <a:xfrm>
              <a:off x="11958638" y="927100"/>
              <a:ext cx="1506538" cy="704850"/>
            </a:xfrm>
            <a:custGeom>
              <a:avLst/>
              <a:gdLst/>
              <a:ahLst/>
              <a:cxnLst>
                <a:cxn ang="0">
                  <a:pos x="668" y="266"/>
                </a:cxn>
                <a:cxn ang="0">
                  <a:pos x="574" y="354"/>
                </a:cxn>
                <a:cxn ang="0">
                  <a:pos x="477" y="193"/>
                </a:cxn>
                <a:cxn ang="0">
                  <a:pos x="392" y="432"/>
                </a:cxn>
                <a:cxn ang="0">
                  <a:pos x="281" y="359"/>
                </a:cxn>
                <a:cxn ang="0">
                  <a:pos x="241" y="441"/>
                </a:cxn>
                <a:cxn ang="0">
                  <a:pos x="120" y="205"/>
                </a:cxn>
                <a:cxn ang="0">
                  <a:pos x="42" y="333"/>
                </a:cxn>
                <a:cxn ang="0">
                  <a:pos x="0" y="307"/>
                </a:cxn>
                <a:cxn ang="0">
                  <a:pos x="123" y="108"/>
                </a:cxn>
                <a:cxn ang="0">
                  <a:pos x="238" y="333"/>
                </a:cxn>
                <a:cxn ang="0">
                  <a:pos x="260" y="290"/>
                </a:cxn>
                <a:cxn ang="0">
                  <a:pos x="368" y="359"/>
                </a:cxn>
                <a:cxn ang="0">
                  <a:pos x="465" y="85"/>
                </a:cxn>
                <a:cxn ang="0">
                  <a:pos x="586" y="281"/>
                </a:cxn>
                <a:cxn ang="0">
                  <a:pos x="692" y="181"/>
                </a:cxn>
                <a:cxn ang="0">
                  <a:pos x="734" y="323"/>
                </a:cxn>
                <a:cxn ang="0">
                  <a:pos x="907" y="0"/>
                </a:cxn>
                <a:cxn ang="0">
                  <a:pos x="949" y="21"/>
                </a:cxn>
                <a:cxn ang="0">
                  <a:pos x="723" y="444"/>
                </a:cxn>
                <a:cxn ang="0">
                  <a:pos x="668" y="266"/>
                </a:cxn>
                <a:cxn ang="0">
                  <a:pos x="668" y="266"/>
                </a:cxn>
              </a:cxnLst>
              <a:rect l="0" t="0" r="r" b="b"/>
              <a:pathLst>
                <a:path w="949" h="444">
                  <a:moveTo>
                    <a:pt x="668" y="266"/>
                  </a:moveTo>
                  <a:lnTo>
                    <a:pt x="574" y="354"/>
                  </a:lnTo>
                  <a:lnTo>
                    <a:pt x="477" y="193"/>
                  </a:lnTo>
                  <a:lnTo>
                    <a:pt x="392" y="432"/>
                  </a:lnTo>
                  <a:lnTo>
                    <a:pt x="281" y="359"/>
                  </a:lnTo>
                  <a:lnTo>
                    <a:pt x="241" y="441"/>
                  </a:lnTo>
                  <a:lnTo>
                    <a:pt x="120" y="205"/>
                  </a:lnTo>
                  <a:lnTo>
                    <a:pt x="42" y="333"/>
                  </a:lnTo>
                  <a:lnTo>
                    <a:pt x="0" y="307"/>
                  </a:lnTo>
                  <a:lnTo>
                    <a:pt x="123" y="108"/>
                  </a:lnTo>
                  <a:lnTo>
                    <a:pt x="238" y="333"/>
                  </a:lnTo>
                  <a:lnTo>
                    <a:pt x="260" y="290"/>
                  </a:lnTo>
                  <a:lnTo>
                    <a:pt x="368" y="359"/>
                  </a:lnTo>
                  <a:lnTo>
                    <a:pt x="465" y="85"/>
                  </a:lnTo>
                  <a:lnTo>
                    <a:pt x="586" y="281"/>
                  </a:lnTo>
                  <a:lnTo>
                    <a:pt x="692" y="181"/>
                  </a:lnTo>
                  <a:lnTo>
                    <a:pt x="734" y="323"/>
                  </a:lnTo>
                  <a:lnTo>
                    <a:pt x="907" y="0"/>
                  </a:lnTo>
                  <a:lnTo>
                    <a:pt x="949" y="21"/>
                  </a:lnTo>
                  <a:lnTo>
                    <a:pt x="723" y="444"/>
                  </a:lnTo>
                  <a:lnTo>
                    <a:pt x="668" y="266"/>
                  </a:lnTo>
                  <a:lnTo>
                    <a:pt x="668" y="266"/>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337" name="Freeform 87"/>
            <p:cNvSpPr>
              <a:spLocks noEditPoints="1"/>
            </p:cNvSpPr>
            <p:nvPr/>
          </p:nvSpPr>
          <p:spPr bwMode="auto">
            <a:xfrm>
              <a:off x="11961813" y="2006600"/>
              <a:ext cx="1485900" cy="906463"/>
            </a:xfrm>
            <a:custGeom>
              <a:avLst/>
              <a:gdLst/>
              <a:ahLst/>
              <a:cxnLst>
                <a:cxn ang="0">
                  <a:pos x="0" y="571"/>
                </a:cxn>
                <a:cxn ang="0">
                  <a:pos x="0" y="0"/>
                </a:cxn>
                <a:cxn ang="0">
                  <a:pos x="936" y="0"/>
                </a:cxn>
                <a:cxn ang="0">
                  <a:pos x="936" y="557"/>
                </a:cxn>
                <a:cxn ang="0">
                  <a:pos x="936" y="571"/>
                </a:cxn>
                <a:cxn ang="0">
                  <a:pos x="0" y="571"/>
                </a:cxn>
                <a:cxn ang="0">
                  <a:pos x="0" y="571"/>
                </a:cxn>
                <a:cxn ang="0">
                  <a:pos x="921" y="557"/>
                </a:cxn>
                <a:cxn ang="0">
                  <a:pos x="921" y="543"/>
                </a:cxn>
                <a:cxn ang="0">
                  <a:pos x="921" y="557"/>
                </a:cxn>
                <a:cxn ang="0">
                  <a:pos x="921" y="557"/>
                </a:cxn>
                <a:cxn ang="0">
                  <a:pos x="28" y="543"/>
                </a:cxn>
                <a:cxn ang="0">
                  <a:pos x="907" y="543"/>
                </a:cxn>
                <a:cxn ang="0">
                  <a:pos x="907" y="28"/>
                </a:cxn>
                <a:cxn ang="0">
                  <a:pos x="28" y="28"/>
                </a:cxn>
                <a:cxn ang="0">
                  <a:pos x="28" y="543"/>
                </a:cxn>
                <a:cxn ang="0">
                  <a:pos x="28" y="543"/>
                </a:cxn>
              </a:cxnLst>
              <a:rect l="0" t="0" r="r" b="b"/>
              <a:pathLst>
                <a:path w="936" h="571">
                  <a:moveTo>
                    <a:pt x="0" y="571"/>
                  </a:moveTo>
                  <a:lnTo>
                    <a:pt x="0" y="0"/>
                  </a:lnTo>
                  <a:lnTo>
                    <a:pt x="936" y="0"/>
                  </a:lnTo>
                  <a:lnTo>
                    <a:pt x="936" y="557"/>
                  </a:lnTo>
                  <a:lnTo>
                    <a:pt x="936" y="571"/>
                  </a:lnTo>
                  <a:lnTo>
                    <a:pt x="0" y="571"/>
                  </a:lnTo>
                  <a:lnTo>
                    <a:pt x="0" y="571"/>
                  </a:lnTo>
                  <a:close/>
                  <a:moveTo>
                    <a:pt x="921" y="557"/>
                  </a:moveTo>
                  <a:lnTo>
                    <a:pt x="921" y="543"/>
                  </a:lnTo>
                  <a:lnTo>
                    <a:pt x="921" y="557"/>
                  </a:lnTo>
                  <a:lnTo>
                    <a:pt x="921" y="557"/>
                  </a:lnTo>
                  <a:close/>
                  <a:moveTo>
                    <a:pt x="28" y="543"/>
                  </a:moveTo>
                  <a:lnTo>
                    <a:pt x="907" y="543"/>
                  </a:lnTo>
                  <a:lnTo>
                    <a:pt x="907" y="28"/>
                  </a:lnTo>
                  <a:lnTo>
                    <a:pt x="28" y="28"/>
                  </a:lnTo>
                  <a:lnTo>
                    <a:pt x="28" y="543"/>
                  </a:lnTo>
                  <a:lnTo>
                    <a:pt x="28" y="54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338" name="Rectangle 88"/>
            <p:cNvSpPr>
              <a:spLocks noChangeArrowheads="1"/>
            </p:cNvSpPr>
            <p:nvPr/>
          </p:nvSpPr>
          <p:spPr bwMode="auto">
            <a:xfrm>
              <a:off x="11984038" y="2028825"/>
              <a:ext cx="1439863" cy="134938"/>
            </a:xfrm>
            <a:prstGeom prst="rect">
              <a:avLst/>
            </a:prstGeom>
            <a:grpFill/>
            <a:ln w="9525">
              <a:noFill/>
              <a:miter lim="800000"/>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339" name="Freeform 89"/>
            <p:cNvSpPr>
              <a:spLocks/>
            </p:cNvSpPr>
            <p:nvPr/>
          </p:nvSpPr>
          <p:spPr bwMode="auto">
            <a:xfrm>
              <a:off x="11995150" y="2276475"/>
              <a:ext cx="1406525" cy="44450"/>
            </a:xfrm>
            <a:custGeom>
              <a:avLst/>
              <a:gdLst/>
              <a:ahLst/>
              <a:cxnLst>
                <a:cxn ang="0">
                  <a:pos x="0" y="28"/>
                </a:cxn>
                <a:cxn ang="0">
                  <a:pos x="0" y="0"/>
                </a:cxn>
                <a:cxn ang="0">
                  <a:pos x="886" y="0"/>
                </a:cxn>
                <a:cxn ang="0">
                  <a:pos x="886" y="28"/>
                </a:cxn>
                <a:cxn ang="0">
                  <a:pos x="0" y="28"/>
                </a:cxn>
                <a:cxn ang="0">
                  <a:pos x="0" y="28"/>
                </a:cxn>
              </a:cxnLst>
              <a:rect l="0" t="0" r="r" b="b"/>
              <a:pathLst>
                <a:path w="886" h="28">
                  <a:moveTo>
                    <a:pt x="0" y="28"/>
                  </a:moveTo>
                  <a:lnTo>
                    <a:pt x="0" y="0"/>
                  </a:lnTo>
                  <a:lnTo>
                    <a:pt x="886" y="0"/>
                  </a:lnTo>
                  <a:lnTo>
                    <a:pt x="886" y="28"/>
                  </a:lnTo>
                  <a:lnTo>
                    <a:pt x="0" y="28"/>
                  </a:lnTo>
                  <a:lnTo>
                    <a:pt x="0" y="28"/>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340" name="Freeform 90"/>
            <p:cNvSpPr>
              <a:spLocks/>
            </p:cNvSpPr>
            <p:nvPr/>
          </p:nvSpPr>
          <p:spPr bwMode="auto">
            <a:xfrm>
              <a:off x="11995150" y="2489200"/>
              <a:ext cx="1406525" cy="46038"/>
            </a:xfrm>
            <a:custGeom>
              <a:avLst/>
              <a:gdLst/>
              <a:ahLst/>
              <a:cxnLst>
                <a:cxn ang="0">
                  <a:pos x="0" y="29"/>
                </a:cxn>
                <a:cxn ang="0">
                  <a:pos x="0" y="0"/>
                </a:cxn>
                <a:cxn ang="0">
                  <a:pos x="886" y="0"/>
                </a:cxn>
                <a:cxn ang="0">
                  <a:pos x="886" y="29"/>
                </a:cxn>
                <a:cxn ang="0">
                  <a:pos x="0" y="29"/>
                </a:cxn>
                <a:cxn ang="0">
                  <a:pos x="0" y="29"/>
                </a:cxn>
              </a:cxnLst>
              <a:rect l="0" t="0" r="r" b="b"/>
              <a:pathLst>
                <a:path w="886" h="29">
                  <a:moveTo>
                    <a:pt x="0" y="29"/>
                  </a:moveTo>
                  <a:lnTo>
                    <a:pt x="0" y="0"/>
                  </a:lnTo>
                  <a:lnTo>
                    <a:pt x="886" y="0"/>
                  </a:lnTo>
                  <a:lnTo>
                    <a:pt x="886" y="29"/>
                  </a:lnTo>
                  <a:lnTo>
                    <a:pt x="0" y="29"/>
                  </a:lnTo>
                  <a:lnTo>
                    <a:pt x="0" y="29"/>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341" name="Freeform 91"/>
            <p:cNvSpPr>
              <a:spLocks/>
            </p:cNvSpPr>
            <p:nvPr/>
          </p:nvSpPr>
          <p:spPr bwMode="auto">
            <a:xfrm>
              <a:off x="11995150" y="2703513"/>
              <a:ext cx="1406525" cy="44450"/>
            </a:xfrm>
            <a:custGeom>
              <a:avLst/>
              <a:gdLst/>
              <a:ahLst/>
              <a:cxnLst>
                <a:cxn ang="0">
                  <a:pos x="0" y="28"/>
                </a:cxn>
                <a:cxn ang="0">
                  <a:pos x="0" y="0"/>
                </a:cxn>
                <a:cxn ang="0">
                  <a:pos x="886" y="0"/>
                </a:cxn>
                <a:cxn ang="0">
                  <a:pos x="886" y="28"/>
                </a:cxn>
                <a:cxn ang="0">
                  <a:pos x="0" y="28"/>
                </a:cxn>
                <a:cxn ang="0">
                  <a:pos x="0" y="28"/>
                </a:cxn>
              </a:cxnLst>
              <a:rect l="0" t="0" r="r" b="b"/>
              <a:pathLst>
                <a:path w="886" h="28">
                  <a:moveTo>
                    <a:pt x="0" y="28"/>
                  </a:moveTo>
                  <a:lnTo>
                    <a:pt x="0" y="0"/>
                  </a:lnTo>
                  <a:lnTo>
                    <a:pt x="886" y="0"/>
                  </a:lnTo>
                  <a:lnTo>
                    <a:pt x="886" y="28"/>
                  </a:lnTo>
                  <a:lnTo>
                    <a:pt x="0" y="28"/>
                  </a:lnTo>
                  <a:lnTo>
                    <a:pt x="0" y="28"/>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342" name="Freeform 92"/>
            <p:cNvSpPr>
              <a:spLocks/>
            </p:cNvSpPr>
            <p:nvPr/>
          </p:nvSpPr>
          <p:spPr bwMode="auto">
            <a:xfrm>
              <a:off x="12179300" y="2130425"/>
              <a:ext cx="44450" cy="749300"/>
            </a:xfrm>
            <a:custGeom>
              <a:avLst/>
              <a:gdLst/>
              <a:ahLst/>
              <a:cxnLst>
                <a:cxn ang="0">
                  <a:pos x="0" y="472"/>
                </a:cxn>
                <a:cxn ang="0">
                  <a:pos x="0" y="0"/>
                </a:cxn>
                <a:cxn ang="0">
                  <a:pos x="28" y="0"/>
                </a:cxn>
                <a:cxn ang="0">
                  <a:pos x="28" y="472"/>
                </a:cxn>
                <a:cxn ang="0">
                  <a:pos x="0" y="472"/>
                </a:cxn>
                <a:cxn ang="0">
                  <a:pos x="0" y="472"/>
                </a:cxn>
              </a:cxnLst>
              <a:rect l="0" t="0" r="r" b="b"/>
              <a:pathLst>
                <a:path w="28" h="472">
                  <a:moveTo>
                    <a:pt x="0" y="472"/>
                  </a:moveTo>
                  <a:lnTo>
                    <a:pt x="0" y="0"/>
                  </a:lnTo>
                  <a:lnTo>
                    <a:pt x="28" y="0"/>
                  </a:lnTo>
                  <a:lnTo>
                    <a:pt x="28" y="472"/>
                  </a:lnTo>
                  <a:lnTo>
                    <a:pt x="0" y="472"/>
                  </a:lnTo>
                  <a:lnTo>
                    <a:pt x="0" y="47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343" name="Freeform 93"/>
            <p:cNvSpPr>
              <a:spLocks/>
            </p:cNvSpPr>
            <p:nvPr/>
          </p:nvSpPr>
          <p:spPr bwMode="auto">
            <a:xfrm>
              <a:off x="12449175" y="2130425"/>
              <a:ext cx="46038" cy="749300"/>
            </a:xfrm>
            <a:custGeom>
              <a:avLst/>
              <a:gdLst/>
              <a:ahLst/>
              <a:cxnLst>
                <a:cxn ang="0">
                  <a:pos x="0" y="472"/>
                </a:cxn>
                <a:cxn ang="0">
                  <a:pos x="0" y="0"/>
                </a:cxn>
                <a:cxn ang="0">
                  <a:pos x="29" y="0"/>
                </a:cxn>
                <a:cxn ang="0">
                  <a:pos x="29" y="472"/>
                </a:cxn>
                <a:cxn ang="0">
                  <a:pos x="0" y="472"/>
                </a:cxn>
                <a:cxn ang="0">
                  <a:pos x="0" y="472"/>
                </a:cxn>
              </a:cxnLst>
              <a:rect l="0" t="0" r="r" b="b"/>
              <a:pathLst>
                <a:path w="29" h="472">
                  <a:moveTo>
                    <a:pt x="0" y="472"/>
                  </a:moveTo>
                  <a:lnTo>
                    <a:pt x="0" y="0"/>
                  </a:lnTo>
                  <a:lnTo>
                    <a:pt x="29" y="0"/>
                  </a:lnTo>
                  <a:lnTo>
                    <a:pt x="29" y="472"/>
                  </a:lnTo>
                  <a:lnTo>
                    <a:pt x="0" y="472"/>
                  </a:lnTo>
                  <a:lnTo>
                    <a:pt x="0" y="47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344" name="Freeform 94"/>
            <p:cNvSpPr>
              <a:spLocks/>
            </p:cNvSpPr>
            <p:nvPr/>
          </p:nvSpPr>
          <p:spPr bwMode="auto">
            <a:xfrm>
              <a:off x="12723813" y="2130425"/>
              <a:ext cx="44450" cy="749300"/>
            </a:xfrm>
            <a:custGeom>
              <a:avLst/>
              <a:gdLst/>
              <a:ahLst/>
              <a:cxnLst>
                <a:cxn ang="0">
                  <a:pos x="0" y="472"/>
                </a:cxn>
                <a:cxn ang="0">
                  <a:pos x="0" y="0"/>
                </a:cxn>
                <a:cxn ang="0">
                  <a:pos x="28" y="0"/>
                </a:cxn>
                <a:cxn ang="0">
                  <a:pos x="28" y="472"/>
                </a:cxn>
                <a:cxn ang="0">
                  <a:pos x="0" y="472"/>
                </a:cxn>
                <a:cxn ang="0">
                  <a:pos x="0" y="472"/>
                </a:cxn>
              </a:cxnLst>
              <a:rect l="0" t="0" r="r" b="b"/>
              <a:pathLst>
                <a:path w="28" h="472">
                  <a:moveTo>
                    <a:pt x="0" y="472"/>
                  </a:moveTo>
                  <a:lnTo>
                    <a:pt x="0" y="0"/>
                  </a:lnTo>
                  <a:lnTo>
                    <a:pt x="28" y="0"/>
                  </a:lnTo>
                  <a:lnTo>
                    <a:pt x="28" y="472"/>
                  </a:lnTo>
                  <a:lnTo>
                    <a:pt x="0" y="472"/>
                  </a:lnTo>
                  <a:lnTo>
                    <a:pt x="0" y="47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345" name="Freeform 95"/>
            <p:cNvSpPr>
              <a:spLocks/>
            </p:cNvSpPr>
            <p:nvPr/>
          </p:nvSpPr>
          <p:spPr bwMode="auto">
            <a:xfrm>
              <a:off x="13012738" y="2130425"/>
              <a:ext cx="44450" cy="749300"/>
            </a:xfrm>
            <a:custGeom>
              <a:avLst/>
              <a:gdLst/>
              <a:ahLst/>
              <a:cxnLst>
                <a:cxn ang="0">
                  <a:pos x="0" y="472"/>
                </a:cxn>
                <a:cxn ang="0">
                  <a:pos x="0" y="0"/>
                </a:cxn>
                <a:cxn ang="0">
                  <a:pos x="28" y="0"/>
                </a:cxn>
                <a:cxn ang="0">
                  <a:pos x="28" y="472"/>
                </a:cxn>
                <a:cxn ang="0">
                  <a:pos x="0" y="472"/>
                </a:cxn>
                <a:cxn ang="0">
                  <a:pos x="0" y="472"/>
                </a:cxn>
              </a:cxnLst>
              <a:rect l="0" t="0" r="r" b="b"/>
              <a:pathLst>
                <a:path w="28" h="472">
                  <a:moveTo>
                    <a:pt x="0" y="472"/>
                  </a:moveTo>
                  <a:lnTo>
                    <a:pt x="0" y="0"/>
                  </a:lnTo>
                  <a:lnTo>
                    <a:pt x="28" y="0"/>
                  </a:lnTo>
                  <a:lnTo>
                    <a:pt x="28" y="472"/>
                  </a:lnTo>
                  <a:lnTo>
                    <a:pt x="0" y="472"/>
                  </a:lnTo>
                  <a:lnTo>
                    <a:pt x="0" y="47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346" name="Freeform 96"/>
            <p:cNvSpPr>
              <a:spLocks/>
            </p:cNvSpPr>
            <p:nvPr/>
          </p:nvSpPr>
          <p:spPr bwMode="auto">
            <a:xfrm>
              <a:off x="13241338" y="2130425"/>
              <a:ext cx="47625" cy="749300"/>
            </a:xfrm>
            <a:custGeom>
              <a:avLst/>
              <a:gdLst/>
              <a:ahLst/>
              <a:cxnLst>
                <a:cxn ang="0">
                  <a:pos x="0" y="472"/>
                </a:cxn>
                <a:cxn ang="0">
                  <a:pos x="0" y="0"/>
                </a:cxn>
                <a:cxn ang="0">
                  <a:pos x="30" y="0"/>
                </a:cxn>
                <a:cxn ang="0">
                  <a:pos x="30" y="472"/>
                </a:cxn>
                <a:cxn ang="0">
                  <a:pos x="0" y="472"/>
                </a:cxn>
                <a:cxn ang="0">
                  <a:pos x="0" y="472"/>
                </a:cxn>
              </a:cxnLst>
              <a:rect l="0" t="0" r="r" b="b"/>
              <a:pathLst>
                <a:path w="30" h="472">
                  <a:moveTo>
                    <a:pt x="0" y="472"/>
                  </a:moveTo>
                  <a:lnTo>
                    <a:pt x="0" y="0"/>
                  </a:lnTo>
                  <a:lnTo>
                    <a:pt x="30" y="0"/>
                  </a:lnTo>
                  <a:lnTo>
                    <a:pt x="30" y="472"/>
                  </a:lnTo>
                  <a:lnTo>
                    <a:pt x="0" y="472"/>
                  </a:lnTo>
                  <a:lnTo>
                    <a:pt x="0" y="47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grpSp>
      <p:sp>
        <p:nvSpPr>
          <p:cNvPr id="89" name="Chevron 1798"/>
          <p:cNvSpPr/>
          <p:nvPr/>
        </p:nvSpPr>
        <p:spPr>
          <a:xfrm>
            <a:off x="1995562" y="3053203"/>
            <a:ext cx="1961398" cy="520048"/>
          </a:xfrm>
          <a:prstGeom prst="chevron">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smtClean="0">
                <a:solidFill>
                  <a:schemeClr val="bg1"/>
                </a:solidFill>
                <a:cs typeface="メイリオ" panose="020B0604030504040204" pitchFamily="50" charset="-128"/>
              </a:rPr>
              <a:t>URL</a:t>
            </a:r>
          </a:p>
          <a:p>
            <a:pPr algn="ctr"/>
            <a:r>
              <a:rPr lang="ja-JP" altLang="en-US" sz="1400" smtClean="0">
                <a:solidFill>
                  <a:schemeClr val="bg1"/>
                </a:solidFill>
                <a:cs typeface="メイリオ" panose="020B0604030504040204" pitchFamily="50" charset="-128"/>
              </a:rPr>
              <a:t>フィルタリング</a:t>
            </a:r>
            <a:endParaRPr lang="ja-JP" altLang="en-US" sz="1400" dirty="0">
              <a:solidFill>
                <a:schemeClr val="bg1"/>
              </a:solidFill>
              <a:cs typeface="メイリオ" panose="020B0604030504040204" pitchFamily="50" charset="-128"/>
            </a:endParaRPr>
          </a:p>
        </p:txBody>
      </p:sp>
      <p:sp>
        <p:nvSpPr>
          <p:cNvPr id="95" name="Rectangle 378"/>
          <p:cNvSpPr/>
          <p:nvPr/>
        </p:nvSpPr>
        <p:spPr>
          <a:xfrm>
            <a:off x="2099407" y="3579188"/>
            <a:ext cx="1639120" cy="94429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oAutofit/>
          </a:bodyPr>
          <a:lstStyle/>
          <a:p>
            <a:r>
              <a:rPr lang="en-US" altLang="ja-JP" sz="1100">
                <a:solidFill>
                  <a:schemeClr val="tx1"/>
                </a:solidFill>
              </a:rPr>
              <a:t>NBAR2 </a:t>
            </a:r>
            <a:r>
              <a:rPr lang="ja-JP" altLang="en-US" sz="1100">
                <a:solidFill>
                  <a:schemeClr val="tx1"/>
                </a:solidFill>
              </a:rPr>
              <a:t>による</a:t>
            </a:r>
            <a:r>
              <a:rPr lang="en-US" altLang="ja-JP" sz="1100">
                <a:solidFill>
                  <a:schemeClr val="tx1"/>
                </a:solidFill>
              </a:rPr>
              <a:t> </a:t>
            </a:r>
            <a:br>
              <a:rPr lang="en-US" altLang="ja-JP" sz="1100">
                <a:solidFill>
                  <a:schemeClr val="tx1"/>
                </a:solidFill>
              </a:rPr>
            </a:br>
            <a:r>
              <a:rPr lang="en-US" altLang="ja-JP" sz="1100">
                <a:solidFill>
                  <a:schemeClr val="tx1"/>
                </a:solidFill>
              </a:rPr>
              <a:t>HTTP URL </a:t>
            </a:r>
            <a:r>
              <a:rPr lang="ja-JP" altLang="en-US" sz="1100">
                <a:solidFill>
                  <a:schemeClr val="tx1"/>
                </a:solidFill>
              </a:rPr>
              <a:t>チェックと</a:t>
            </a:r>
            <a:r>
              <a:rPr lang="en-US" altLang="ja-JP" sz="1100">
                <a:solidFill>
                  <a:schemeClr val="tx1"/>
                </a:solidFill>
              </a:rPr>
              <a:t/>
            </a:r>
            <a:br>
              <a:rPr lang="en-US" altLang="ja-JP" sz="1100">
                <a:solidFill>
                  <a:schemeClr val="tx1"/>
                </a:solidFill>
              </a:rPr>
            </a:br>
            <a:r>
              <a:rPr lang="ja-JP" altLang="en-US" sz="1100">
                <a:solidFill>
                  <a:schemeClr val="tx1"/>
                </a:solidFill>
              </a:rPr>
              <a:t>フィルタリング</a:t>
            </a:r>
            <a:endParaRPr lang="en-US" altLang="ja-JP" sz="1100" dirty="0">
              <a:solidFill>
                <a:schemeClr val="tx1"/>
              </a:solidFill>
            </a:endParaRPr>
          </a:p>
        </p:txBody>
      </p:sp>
      <p:grpSp>
        <p:nvGrpSpPr>
          <p:cNvPr id="99" name="グループ化 98"/>
          <p:cNvGrpSpPr>
            <a:grpSpLocks noChangeAspect="1"/>
          </p:cNvGrpSpPr>
          <p:nvPr/>
        </p:nvGrpSpPr>
        <p:grpSpPr>
          <a:xfrm>
            <a:off x="2662508" y="1681329"/>
            <a:ext cx="443337" cy="443337"/>
            <a:chOff x="1415441" y="601249"/>
            <a:chExt cx="1584000" cy="1584000"/>
          </a:xfrm>
        </p:grpSpPr>
        <p:sp>
          <p:nvSpPr>
            <p:cNvPr id="103" name="正方形/長方形 102"/>
            <p:cNvSpPr/>
            <p:nvPr/>
          </p:nvSpPr>
          <p:spPr>
            <a:xfrm>
              <a:off x="1415441" y="601249"/>
              <a:ext cx="1584000" cy="1584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05" name="フリーフォーム 104"/>
            <p:cNvSpPr>
              <a:spLocks noChangeAspect="1"/>
            </p:cNvSpPr>
            <p:nvPr/>
          </p:nvSpPr>
          <p:spPr>
            <a:xfrm>
              <a:off x="1487195" y="673249"/>
              <a:ext cx="1440493" cy="1440000"/>
            </a:xfrm>
            <a:custGeom>
              <a:avLst/>
              <a:gdLst>
                <a:gd name="connsiteX0" fmla="*/ 1101774 w 1440493"/>
                <a:gd name="connsiteY0" fmla="*/ 1174886 h 1440000"/>
                <a:gd name="connsiteX1" fmla="*/ 1152530 w 1440493"/>
                <a:gd name="connsiteY1" fmla="*/ 1225642 h 1440000"/>
                <a:gd name="connsiteX2" fmla="*/ 1152874 w 1440493"/>
                <a:gd name="connsiteY2" fmla="*/ 1225642 h 1440000"/>
                <a:gd name="connsiteX3" fmla="*/ 1160851 w 1440493"/>
                <a:gd name="connsiteY3" fmla="*/ 1265155 h 1440000"/>
                <a:gd name="connsiteX4" fmla="*/ 1162643 w 1440493"/>
                <a:gd name="connsiteY4" fmla="*/ 1267812 h 1440000"/>
                <a:gd name="connsiteX5" fmla="*/ 1153896 w 1440493"/>
                <a:gd name="connsiteY5" fmla="*/ 1280137 h 1440000"/>
                <a:gd name="connsiteX6" fmla="*/ 1100655 w 1440493"/>
                <a:gd name="connsiteY6" fmla="*/ 1301042 h 1440000"/>
                <a:gd name="connsiteX7" fmla="*/ 1048058 w 1440493"/>
                <a:gd name="connsiteY7" fmla="*/ 1278567 h 1440000"/>
                <a:gd name="connsiteX8" fmla="*/ 1040901 w 1440493"/>
                <a:gd name="connsiteY8" fmla="*/ 1267819 h 1440000"/>
                <a:gd name="connsiteX9" fmla="*/ 1042697 w 1440493"/>
                <a:gd name="connsiteY9" fmla="*/ 1265155 h 1440000"/>
                <a:gd name="connsiteX10" fmla="*/ 1050674 w 1440493"/>
                <a:gd name="connsiteY10" fmla="*/ 1225642 h 1440000"/>
                <a:gd name="connsiteX11" fmla="*/ 1051018 w 1440493"/>
                <a:gd name="connsiteY11" fmla="*/ 1225642 h 1440000"/>
                <a:gd name="connsiteX12" fmla="*/ 1101774 w 1440493"/>
                <a:gd name="connsiteY12" fmla="*/ 1174886 h 1440000"/>
                <a:gd name="connsiteX13" fmla="*/ 796552 w 1440493"/>
                <a:gd name="connsiteY13" fmla="*/ 1174886 h 1440000"/>
                <a:gd name="connsiteX14" fmla="*/ 847308 w 1440493"/>
                <a:gd name="connsiteY14" fmla="*/ 1225642 h 1440000"/>
                <a:gd name="connsiteX15" fmla="*/ 847652 w 1440493"/>
                <a:gd name="connsiteY15" fmla="*/ 1225642 h 1440000"/>
                <a:gd name="connsiteX16" fmla="*/ 855629 w 1440493"/>
                <a:gd name="connsiteY16" fmla="*/ 1265155 h 1440000"/>
                <a:gd name="connsiteX17" fmla="*/ 857421 w 1440493"/>
                <a:gd name="connsiteY17" fmla="*/ 1267812 h 1440000"/>
                <a:gd name="connsiteX18" fmla="*/ 848674 w 1440493"/>
                <a:gd name="connsiteY18" fmla="*/ 1280137 h 1440000"/>
                <a:gd name="connsiteX19" fmla="*/ 795433 w 1440493"/>
                <a:gd name="connsiteY19" fmla="*/ 1301042 h 1440000"/>
                <a:gd name="connsiteX20" fmla="*/ 742836 w 1440493"/>
                <a:gd name="connsiteY20" fmla="*/ 1278567 h 1440000"/>
                <a:gd name="connsiteX21" fmla="*/ 735678 w 1440493"/>
                <a:gd name="connsiteY21" fmla="*/ 1267818 h 1440000"/>
                <a:gd name="connsiteX22" fmla="*/ 737474 w 1440493"/>
                <a:gd name="connsiteY22" fmla="*/ 1265155 h 1440000"/>
                <a:gd name="connsiteX23" fmla="*/ 745451 w 1440493"/>
                <a:gd name="connsiteY23" fmla="*/ 1225642 h 1440000"/>
                <a:gd name="connsiteX24" fmla="*/ 745796 w 1440493"/>
                <a:gd name="connsiteY24" fmla="*/ 1225642 h 1440000"/>
                <a:gd name="connsiteX25" fmla="*/ 796552 w 1440493"/>
                <a:gd name="connsiteY25" fmla="*/ 1174886 h 1440000"/>
                <a:gd name="connsiteX26" fmla="*/ 491329 w 1440493"/>
                <a:gd name="connsiteY26" fmla="*/ 1174886 h 1440000"/>
                <a:gd name="connsiteX27" fmla="*/ 542085 w 1440493"/>
                <a:gd name="connsiteY27" fmla="*/ 1225642 h 1440000"/>
                <a:gd name="connsiteX28" fmla="*/ 542429 w 1440493"/>
                <a:gd name="connsiteY28" fmla="*/ 1225642 h 1440000"/>
                <a:gd name="connsiteX29" fmla="*/ 550406 w 1440493"/>
                <a:gd name="connsiteY29" fmla="*/ 1265155 h 1440000"/>
                <a:gd name="connsiteX30" fmla="*/ 552198 w 1440493"/>
                <a:gd name="connsiteY30" fmla="*/ 1267812 h 1440000"/>
                <a:gd name="connsiteX31" fmla="*/ 543451 w 1440493"/>
                <a:gd name="connsiteY31" fmla="*/ 1280137 h 1440000"/>
                <a:gd name="connsiteX32" fmla="*/ 490210 w 1440493"/>
                <a:gd name="connsiteY32" fmla="*/ 1301042 h 1440000"/>
                <a:gd name="connsiteX33" fmla="*/ 437613 w 1440493"/>
                <a:gd name="connsiteY33" fmla="*/ 1278567 h 1440000"/>
                <a:gd name="connsiteX34" fmla="*/ 430456 w 1440493"/>
                <a:gd name="connsiteY34" fmla="*/ 1267819 h 1440000"/>
                <a:gd name="connsiteX35" fmla="*/ 432252 w 1440493"/>
                <a:gd name="connsiteY35" fmla="*/ 1265155 h 1440000"/>
                <a:gd name="connsiteX36" fmla="*/ 440229 w 1440493"/>
                <a:gd name="connsiteY36" fmla="*/ 1225642 h 1440000"/>
                <a:gd name="connsiteX37" fmla="*/ 440573 w 1440493"/>
                <a:gd name="connsiteY37" fmla="*/ 1225642 h 1440000"/>
                <a:gd name="connsiteX38" fmla="*/ 491329 w 1440493"/>
                <a:gd name="connsiteY38" fmla="*/ 1174886 h 1440000"/>
                <a:gd name="connsiteX39" fmla="*/ 186107 w 1440493"/>
                <a:gd name="connsiteY39" fmla="*/ 1174886 h 1440000"/>
                <a:gd name="connsiteX40" fmla="*/ 236863 w 1440493"/>
                <a:gd name="connsiteY40" fmla="*/ 1225642 h 1440000"/>
                <a:gd name="connsiteX41" fmla="*/ 237207 w 1440493"/>
                <a:gd name="connsiteY41" fmla="*/ 1225642 h 1440000"/>
                <a:gd name="connsiteX42" fmla="*/ 245184 w 1440493"/>
                <a:gd name="connsiteY42" fmla="*/ 1265155 h 1440000"/>
                <a:gd name="connsiteX43" fmla="*/ 246976 w 1440493"/>
                <a:gd name="connsiteY43" fmla="*/ 1267812 h 1440000"/>
                <a:gd name="connsiteX44" fmla="*/ 238229 w 1440493"/>
                <a:gd name="connsiteY44" fmla="*/ 1280137 h 1440000"/>
                <a:gd name="connsiteX45" fmla="*/ 184988 w 1440493"/>
                <a:gd name="connsiteY45" fmla="*/ 1301042 h 1440000"/>
                <a:gd name="connsiteX46" fmla="*/ 110699 w 1440493"/>
                <a:gd name="connsiteY46" fmla="*/ 1225642 h 1440000"/>
                <a:gd name="connsiteX47" fmla="*/ 135351 w 1440493"/>
                <a:gd name="connsiteY47" fmla="*/ 1225642 h 1440000"/>
                <a:gd name="connsiteX48" fmla="*/ 186107 w 1440493"/>
                <a:gd name="connsiteY48" fmla="*/ 1174886 h 1440000"/>
                <a:gd name="connsiteX49" fmla="*/ 948044 w 1440493"/>
                <a:gd name="connsiteY49" fmla="*/ 1150242 h 1440000"/>
                <a:gd name="connsiteX50" fmla="*/ 1001285 w 1440493"/>
                <a:gd name="connsiteY50" fmla="*/ 1171147 h 1440000"/>
                <a:gd name="connsiteX51" fmla="*/ 1010032 w 1440493"/>
                <a:gd name="connsiteY51" fmla="*/ 1183472 h 1440000"/>
                <a:gd name="connsiteX52" fmla="*/ 1008240 w 1440493"/>
                <a:gd name="connsiteY52" fmla="*/ 1186129 h 1440000"/>
                <a:gd name="connsiteX53" fmla="*/ 1000263 w 1440493"/>
                <a:gd name="connsiteY53" fmla="*/ 1225642 h 1440000"/>
                <a:gd name="connsiteX54" fmla="*/ 999919 w 1440493"/>
                <a:gd name="connsiteY54" fmla="*/ 1225642 h 1440000"/>
                <a:gd name="connsiteX55" fmla="*/ 949163 w 1440493"/>
                <a:gd name="connsiteY55" fmla="*/ 1276398 h 1440000"/>
                <a:gd name="connsiteX56" fmla="*/ 898407 w 1440493"/>
                <a:gd name="connsiteY56" fmla="*/ 1225642 h 1440000"/>
                <a:gd name="connsiteX57" fmla="*/ 898063 w 1440493"/>
                <a:gd name="connsiteY57" fmla="*/ 1225642 h 1440000"/>
                <a:gd name="connsiteX58" fmla="*/ 890086 w 1440493"/>
                <a:gd name="connsiteY58" fmla="*/ 1186129 h 1440000"/>
                <a:gd name="connsiteX59" fmla="*/ 888290 w 1440493"/>
                <a:gd name="connsiteY59" fmla="*/ 1183465 h 1440000"/>
                <a:gd name="connsiteX60" fmla="*/ 895447 w 1440493"/>
                <a:gd name="connsiteY60" fmla="*/ 1172718 h 1440000"/>
                <a:gd name="connsiteX61" fmla="*/ 948044 w 1440493"/>
                <a:gd name="connsiteY61" fmla="*/ 1150242 h 1440000"/>
                <a:gd name="connsiteX62" fmla="*/ 642821 w 1440493"/>
                <a:gd name="connsiteY62" fmla="*/ 1150242 h 1440000"/>
                <a:gd name="connsiteX63" fmla="*/ 696062 w 1440493"/>
                <a:gd name="connsiteY63" fmla="*/ 1171147 h 1440000"/>
                <a:gd name="connsiteX64" fmla="*/ 704809 w 1440493"/>
                <a:gd name="connsiteY64" fmla="*/ 1183473 h 1440000"/>
                <a:gd name="connsiteX65" fmla="*/ 703018 w 1440493"/>
                <a:gd name="connsiteY65" fmla="*/ 1186129 h 1440000"/>
                <a:gd name="connsiteX66" fmla="*/ 695041 w 1440493"/>
                <a:gd name="connsiteY66" fmla="*/ 1225642 h 1440000"/>
                <a:gd name="connsiteX67" fmla="*/ 694696 w 1440493"/>
                <a:gd name="connsiteY67" fmla="*/ 1225642 h 1440000"/>
                <a:gd name="connsiteX68" fmla="*/ 643940 w 1440493"/>
                <a:gd name="connsiteY68" fmla="*/ 1276398 h 1440000"/>
                <a:gd name="connsiteX69" fmla="*/ 593184 w 1440493"/>
                <a:gd name="connsiteY69" fmla="*/ 1225642 h 1440000"/>
                <a:gd name="connsiteX70" fmla="*/ 592840 w 1440493"/>
                <a:gd name="connsiteY70" fmla="*/ 1225642 h 1440000"/>
                <a:gd name="connsiteX71" fmla="*/ 584863 w 1440493"/>
                <a:gd name="connsiteY71" fmla="*/ 1186129 h 1440000"/>
                <a:gd name="connsiteX72" fmla="*/ 583067 w 1440493"/>
                <a:gd name="connsiteY72" fmla="*/ 1183465 h 1440000"/>
                <a:gd name="connsiteX73" fmla="*/ 590224 w 1440493"/>
                <a:gd name="connsiteY73" fmla="*/ 1172718 h 1440000"/>
                <a:gd name="connsiteX74" fmla="*/ 642821 w 1440493"/>
                <a:gd name="connsiteY74" fmla="*/ 1150242 h 1440000"/>
                <a:gd name="connsiteX75" fmla="*/ 337599 w 1440493"/>
                <a:gd name="connsiteY75" fmla="*/ 1150242 h 1440000"/>
                <a:gd name="connsiteX76" fmla="*/ 390840 w 1440493"/>
                <a:gd name="connsiteY76" fmla="*/ 1171147 h 1440000"/>
                <a:gd name="connsiteX77" fmla="*/ 399587 w 1440493"/>
                <a:gd name="connsiteY77" fmla="*/ 1183472 h 1440000"/>
                <a:gd name="connsiteX78" fmla="*/ 397795 w 1440493"/>
                <a:gd name="connsiteY78" fmla="*/ 1186129 h 1440000"/>
                <a:gd name="connsiteX79" fmla="*/ 389818 w 1440493"/>
                <a:gd name="connsiteY79" fmla="*/ 1225642 h 1440000"/>
                <a:gd name="connsiteX80" fmla="*/ 389474 w 1440493"/>
                <a:gd name="connsiteY80" fmla="*/ 1225642 h 1440000"/>
                <a:gd name="connsiteX81" fmla="*/ 338718 w 1440493"/>
                <a:gd name="connsiteY81" fmla="*/ 1276398 h 1440000"/>
                <a:gd name="connsiteX82" fmla="*/ 287962 w 1440493"/>
                <a:gd name="connsiteY82" fmla="*/ 1225642 h 1440000"/>
                <a:gd name="connsiteX83" fmla="*/ 287618 w 1440493"/>
                <a:gd name="connsiteY83" fmla="*/ 1225642 h 1440000"/>
                <a:gd name="connsiteX84" fmla="*/ 279641 w 1440493"/>
                <a:gd name="connsiteY84" fmla="*/ 1186129 h 1440000"/>
                <a:gd name="connsiteX85" fmla="*/ 277845 w 1440493"/>
                <a:gd name="connsiteY85" fmla="*/ 1183465 h 1440000"/>
                <a:gd name="connsiteX86" fmla="*/ 285002 w 1440493"/>
                <a:gd name="connsiteY86" fmla="*/ 1172718 h 1440000"/>
                <a:gd name="connsiteX87" fmla="*/ 337599 w 1440493"/>
                <a:gd name="connsiteY87" fmla="*/ 1150242 h 1440000"/>
                <a:gd name="connsiteX88" fmla="*/ 186107 w 1440493"/>
                <a:gd name="connsiteY88" fmla="*/ 1124131 h 1440000"/>
                <a:gd name="connsiteX89" fmla="*/ 84596 w 1440493"/>
                <a:gd name="connsiteY89" fmla="*/ 1225642 h 1440000"/>
                <a:gd name="connsiteX90" fmla="*/ 184600 w 1440493"/>
                <a:gd name="connsiteY90" fmla="*/ 1327142 h 1440000"/>
                <a:gd name="connsiteX91" fmla="*/ 256270 w 1440493"/>
                <a:gd name="connsiteY91" fmla="*/ 1299001 h 1440000"/>
                <a:gd name="connsiteX92" fmla="*/ 262288 w 1440493"/>
                <a:gd name="connsiteY92" fmla="*/ 1290522 h 1440000"/>
                <a:gd name="connsiteX93" fmla="*/ 266939 w 1440493"/>
                <a:gd name="connsiteY93" fmla="*/ 1297421 h 1440000"/>
                <a:gd name="connsiteX94" fmla="*/ 338718 w 1440493"/>
                <a:gd name="connsiteY94" fmla="*/ 1327153 h 1440000"/>
                <a:gd name="connsiteX95" fmla="*/ 410497 w 1440493"/>
                <a:gd name="connsiteY95" fmla="*/ 1297421 h 1440000"/>
                <a:gd name="connsiteX96" fmla="*/ 414964 w 1440493"/>
                <a:gd name="connsiteY96" fmla="*/ 1290797 h 1440000"/>
                <a:gd name="connsiteX97" fmla="*/ 419019 w 1440493"/>
                <a:gd name="connsiteY97" fmla="*/ 1296886 h 1440000"/>
                <a:gd name="connsiteX98" fmla="*/ 489822 w 1440493"/>
                <a:gd name="connsiteY98" fmla="*/ 1327142 h 1440000"/>
                <a:gd name="connsiteX99" fmla="*/ 561492 w 1440493"/>
                <a:gd name="connsiteY99" fmla="*/ 1299001 h 1440000"/>
                <a:gd name="connsiteX100" fmla="*/ 567510 w 1440493"/>
                <a:gd name="connsiteY100" fmla="*/ 1290522 h 1440000"/>
                <a:gd name="connsiteX101" fmla="*/ 572161 w 1440493"/>
                <a:gd name="connsiteY101" fmla="*/ 1297421 h 1440000"/>
                <a:gd name="connsiteX102" fmla="*/ 643940 w 1440493"/>
                <a:gd name="connsiteY102" fmla="*/ 1327153 h 1440000"/>
                <a:gd name="connsiteX103" fmla="*/ 715719 w 1440493"/>
                <a:gd name="connsiteY103" fmla="*/ 1297421 h 1440000"/>
                <a:gd name="connsiteX104" fmla="*/ 720186 w 1440493"/>
                <a:gd name="connsiteY104" fmla="*/ 1290796 h 1440000"/>
                <a:gd name="connsiteX105" fmla="*/ 724242 w 1440493"/>
                <a:gd name="connsiteY105" fmla="*/ 1296886 h 1440000"/>
                <a:gd name="connsiteX106" fmla="*/ 795045 w 1440493"/>
                <a:gd name="connsiteY106" fmla="*/ 1327142 h 1440000"/>
                <a:gd name="connsiteX107" fmla="*/ 866715 w 1440493"/>
                <a:gd name="connsiteY107" fmla="*/ 1299001 h 1440000"/>
                <a:gd name="connsiteX108" fmla="*/ 872733 w 1440493"/>
                <a:gd name="connsiteY108" fmla="*/ 1290522 h 1440000"/>
                <a:gd name="connsiteX109" fmla="*/ 877384 w 1440493"/>
                <a:gd name="connsiteY109" fmla="*/ 1297421 h 1440000"/>
                <a:gd name="connsiteX110" fmla="*/ 949163 w 1440493"/>
                <a:gd name="connsiteY110" fmla="*/ 1327153 h 1440000"/>
                <a:gd name="connsiteX111" fmla="*/ 1020942 w 1440493"/>
                <a:gd name="connsiteY111" fmla="*/ 1297421 h 1440000"/>
                <a:gd name="connsiteX112" fmla="*/ 1025409 w 1440493"/>
                <a:gd name="connsiteY112" fmla="*/ 1290797 h 1440000"/>
                <a:gd name="connsiteX113" fmla="*/ 1029464 w 1440493"/>
                <a:gd name="connsiteY113" fmla="*/ 1296886 h 1440000"/>
                <a:gd name="connsiteX114" fmla="*/ 1100267 w 1440493"/>
                <a:gd name="connsiteY114" fmla="*/ 1327142 h 1440000"/>
                <a:gd name="connsiteX115" fmla="*/ 1171937 w 1440493"/>
                <a:gd name="connsiteY115" fmla="*/ 1299001 h 1440000"/>
                <a:gd name="connsiteX116" fmla="*/ 1177955 w 1440493"/>
                <a:gd name="connsiteY116" fmla="*/ 1290522 h 1440000"/>
                <a:gd name="connsiteX117" fmla="*/ 1182606 w 1440493"/>
                <a:gd name="connsiteY117" fmla="*/ 1297421 h 1440000"/>
                <a:gd name="connsiteX118" fmla="*/ 1254385 w 1440493"/>
                <a:gd name="connsiteY118" fmla="*/ 1327153 h 1440000"/>
                <a:gd name="connsiteX119" fmla="*/ 1355896 w 1440493"/>
                <a:gd name="connsiteY119" fmla="*/ 1225642 h 1440000"/>
                <a:gd name="connsiteX120" fmla="*/ 1305141 w 1440493"/>
                <a:gd name="connsiteY120" fmla="*/ 1225642 h 1440000"/>
                <a:gd name="connsiteX121" fmla="*/ 1254385 w 1440493"/>
                <a:gd name="connsiteY121" fmla="*/ 1276398 h 1440000"/>
                <a:gd name="connsiteX122" fmla="*/ 1203629 w 1440493"/>
                <a:gd name="connsiteY122" fmla="*/ 1225642 h 1440000"/>
                <a:gd name="connsiteX123" fmla="*/ 1203285 w 1440493"/>
                <a:gd name="connsiteY123" fmla="*/ 1225642 h 1440000"/>
                <a:gd name="connsiteX124" fmla="*/ 1195308 w 1440493"/>
                <a:gd name="connsiteY124" fmla="*/ 1186129 h 1440000"/>
                <a:gd name="connsiteX125" fmla="*/ 1193512 w 1440493"/>
                <a:gd name="connsiteY125" fmla="*/ 1183465 h 1440000"/>
                <a:gd name="connsiteX126" fmla="*/ 1200669 w 1440493"/>
                <a:gd name="connsiteY126" fmla="*/ 1172718 h 1440000"/>
                <a:gd name="connsiteX127" fmla="*/ 1253266 w 1440493"/>
                <a:gd name="connsiteY127" fmla="*/ 1150242 h 1440000"/>
                <a:gd name="connsiteX128" fmla="*/ 1329760 w 1440493"/>
                <a:gd name="connsiteY128" fmla="*/ 1223404 h 1440000"/>
                <a:gd name="connsiteX129" fmla="*/ 1355851 w 1440493"/>
                <a:gd name="connsiteY129" fmla="*/ 1222629 h 1440000"/>
                <a:gd name="connsiteX130" fmla="*/ 1252878 w 1440493"/>
                <a:gd name="connsiteY130" fmla="*/ 1124142 h 1440000"/>
                <a:gd name="connsiteX131" fmla="*/ 1182075 w 1440493"/>
                <a:gd name="connsiteY131" fmla="*/ 1154398 h 1440000"/>
                <a:gd name="connsiteX132" fmla="*/ 1178020 w 1440493"/>
                <a:gd name="connsiteY132" fmla="*/ 1160488 h 1440000"/>
                <a:gd name="connsiteX133" fmla="*/ 1173553 w 1440493"/>
                <a:gd name="connsiteY133" fmla="*/ 1153863 h 1440000"/>
                <a:gd name="connsiteX134" fmla="*/ 1101774 w 1440493"/>
                <a:gd name="connsiteY134" fmla="*/ 1124131 h 1440000"/>
                <a:gd name="connsiteX135" fmla="*/ 1029995 w 1440493"/>
                <a:gd name="connsiteY135" fmla="*/ 1153863 h 1440000"/>
                <a:gd name="connsiteX136" fmla="*/ 1025344 w 1440493"/>
                <a:gd name="connsiteY136" fmla="*/ 1160762 h 1440000"/>
                <a:gd name="connsiteX137" fmla="*/ 1019326 w 1440493"/>
                <a:gd name="connsiteY137" fmla="*/ 1152283 h 1440000"/>
                <a:gd name="connsiteX138" fmla="*/ 947656 w 1440493"/>
                <a:gd name="connsiteY138" fmla="*/ 1124142 h 1440000"/>
                <a:gd name="connsiteX139" fmla="*/ 876853 w 1440493"/>
                <a:gd name="connsiteY139" fmla="*/ 1154398 h 1440000"/>
                <a:gd name="connsiteX140" fmla="*/ 872798 w 1440493"/>
                <a:gd name="connsiteY140" fmla="*/ 1160488 h 1440000"/>
                <a:gd name="connsiteX141" fmla="*/ 868331 w 1440493"/>
                <a:gd name="connsiteY141" fmla="*/ 1153863 h 1440000"/>
                <a:gd name="connsiteX142" fmla="*/ 796552 w 1440493"/>
                <a:gd name="connsiteY142" fmla="*/ 1124131 h 1440000"/>
                <a:gd name="connsiteX143" fmla="*/ 724773 w 1440493"/>
                <a:gd name="connsiteY143" fmla="*/ 1153863 h 1440000"/>
                <a:gd name="connsiteX144" fmla="*/ 720121 w 1440493"/>
                <a:gd name="connsiteY144" fmla="*/ 1160763 h 1440000"/>
                <a:gd name="connsiteX145" fmla="*/ 714103 w 1440493"/>
                <a:gd name="connsiteY145" fmla="*/ 1152283 h 1440000"/>
                <a:gd name="connsiteX146" fmla="*/ 642433 w 1440493"/>
                <a:gd name="connsiteY146" fmla="*/ 1124142 h 1440000"/>
                <a:gd name="connsiteX147" fmla="*/ 571630 w 1440493"/>
                <a:gd name="connsiteY147" fmla="*/ 1154398 h 1440000"/>
                <a:gd name="connsiteX148" fmla="*/ 567575 w 1440493"/>
                <a:gd name="connsiteY148" fmla="*/ 1160488 h 1440000"/>
                <a:gd name="connsiteX149" fmla="*/ 563108 w 1440493"/>
                <a:gd name="connsiteY149" fmla="*/ 1153863 h 1440000"/>
                <a:gd name="connsiteX150" fmla="*/ 491329 w 1440493"/>
                <a:gd name="connsiteY150" fmla="*/ 1124131 h 1440000"/>
                <a:gd name="connsiteX151" fmla="*/ 419550 w 1440493"/>
                <a:gd name="connsiteY151" fmla="*/ 1153863 h 1440000"/>
                <a:gd name="connsiteX152" fmla="*/ 414899 w 1440493"/>
                <a:gd name="connsiteY152" fmla="*/ 1160762 h 1440000"/>
                <a:gd name="connsiteX153" fmla="*/ 408881 w 1440493"/>
                <a:gd name="connsiteY153" fmla="*/ 1152283 h 1440000"/>
                <a:gd name="connsiteX154" fmla="*/ 337211 w 1440493"/>
                <a:gd name="connsiteY154" fmla="*/ 1124142 h 1440000"/>
                <a:gd name="connsiteX155" fmla="*/ 266408 w 1440493"/>
                <a:gd name="connsiteY155" fmla="*/ 1154398 h 1440000"/>
                <a:gd name="connsiteX156" fmla="*/ 262353 w 1440493"/>
                <a:gd name="connsiteY156" fmla="*/ 1160488 h 1440000"/>
                <a:gd name="connsiteX157" fmla="*/ 257886 w 1440493"/>
                <a:gd name="connsiteY157" fmla="*/ 1153863 h 1440000"/>
                <a:gd name="connsiteX158" fmla="*/ 186107 w 1440493"/>
                <a:gd name="connsiteY158" fmla="*/ 1124131 h 1440000"/>
                <a:gd name="connsiteX159" fmla="*/ 725458 w 1440493"/>
                <a:gd name="connsiteY159" fmla="*/ 642022 h 1440000"/>
                <a:gd name="connsiteX160" fmla="*/ 591694 w 1440493"/>
                <a:gd name="connsiteY160" fmla="*/ 775786 h 1440000"/>
                <a:gd name="connsiteX161" fmla="*/ 591694 w 1440493"/>
                <a:gd name="connsiteY161" fmla="*/ 824725 h 1440000"/>
                <a:gd name="connsiteX162" fmla="*/ 640633 w 1440493"/>
                <a:gd name="connsiteY162" fmla="*/ 824725 h 1440000"/>
                <a:gd name="connsiteX163" fmla="*/ 694877 w 1440493"/>
                <a:gd name="connsiteY163" fmla="*/ 770480 h 1440000"/>
                <a:gd name="connsiteX164" fmla="*/ 694877 w 1440493"/>
                <a:gd name="connsiteY164" fmla="*/ 1010570 h 1440000"/>
                <a:gd name="connsiteX165" fmla="*/ 725018 w 1440493"/>
                <a:gd name="connsiteY165" fmla="*/ 1040711 h 1440000"/>
                <a:gd name="connsiteX166" fmla="*/ 725018 w 1440493"/>
                <a:gd name="connsiteY166" fmla="*/ 1040712 h 1440000"/>
                <a:gd name="connsiteX167" fmla="*/ 755160 w 1440493"/>
                <a:gd name="connsiteY167" fmla="*/ 1010570 h 1440000"/>
                <a:gd name="connsiteX168" fmla="*/ 755160 w 1440493"/>
                <a:gd name="connsiteY168" fmla="*/ 769369 h 1440000"/>
                <a:gd name="connsiteX169" fmla="*/ 810515 w 1440493"/>
                <a:gd name="connsiteY169" fmla="*/ 824725 h 1440000"/>
                <a:gd name="connsiteX170" fmla="*/ 859454 w 1440493"/>
                <a:gd name="connsiteY170" fmla="*/ 824725 h 1440000"/>
                <a:gd name="connsiteX171" fmla="*/ 869590 w 1440493"/>
                <a:gd name="connsiteY171" fmla="*/ 800255 h 1440000"/>
                <a:gd name="connsiteX172" fmla="*/ 859454 w 1440493"/>
                <a:gd name="connsiteY172" fmla="*/ 775786 h 1440000"/>
                <a:gd name="connsiteX173" fmla="*/ 725690 w 1440493"/>
                <a:gd name="connsiteY173" fmla="*/ 642022 h 1440000"/>
                <a:gd name="connsiteX174" fmla="*/ 725574 w 1440493"/>
                <a:gd name="connsiteY174" fmla="*/ 642138 h 1440000"/>
                <a:gd name="connsiteX175" fmla="*/ 936833 w 1440493"/>
                <a:gd name="connsiteY175" fmla="*/ 579699 h 1440000"/>
                <a:gd name="connsiteX176" fmla="*/ 936833 w 1440493"/>
                <a:gd name="connsiteY176" fmla="*/ 579863 h 1440000"/>
                <a:gd name="connsiteX177" fmla="*/ 936669 w 1440493"/>
                <a:gd name="connsiteY177" fmla="*/ 579863 h 1440000"/>
                <a:gd name="connsiteX178" fmla="*/ 936669 w 1440493"/>
                <a:gd name="connsiteY178" fmla="*/ 769034 h 1440000"/>
                <a:gd name="connsiteX179" fmla="*/ 971274 w 1440493"/>
                <a:gd name="connsiteY179" fmla="*/ 803639 h 1440000"/>
                <a:gd name="connsiteX180" fmla="*/ 1005879 w 1440493"/>
                <a:gd name="connsiteY180" fmla="*/ 769034 h 1440000"/>
                <a:gd name="connsiteX181" fmla="*/ 1005879 w 1440493"/>
                <a:gd name="connsiteY181" fmla="*/ 692321 h 1440000"/>
                <a:gd name="connsiteX182" fmla="*/ 1175648 w 1440493"/>
                <a:gd name="connsiteY182" fmla="*/ 862090 h 1440000"/>
                <a:gd name="connsiteX183" fmla="*/ 1218274 w 1440493"/>
                <a:gd name="connsiteY183" fmla="*/ 862090 h 1440000"/>
                <a:gd name="connsiteX184" fmla="*/ 1218274 w 1440493"/>
                <a:gd name="connsiteY184" fmla="*/ 862090 h 1440000"/>
                <a:gd name="connsiteX185" fmla="*/ 1218274 w 1440493"/>
                <a:gd name="connsiteY185" fmla="*/ 819463 h 1440000"/>
                <a:gd name="connsiteX186" fmla="*/ 1047720 w 1440493"/>
                <a:gd name="connsiteY186" fmla="*/ 648909 h 1440000"/>
                <a:gd name="connsiteX187" fmla="*/ 1126004 w 1440493"/>
                <a:gd name="connsiteY187" fmla="*/ 648909 h 1440000"/>
                <a:gd name="connsiteX188" fmla="*/ 1160609 w 1440493"/>
                <a:gd name="connsiteY188" fmla="*/ 614304 h 1440000"/>
                <a:gd name="connsiteX189" fmla="*/ 1150473 w 1440493"/>
                <a:gd name="connsiteY189" fmla="*/ 589834 h 1440000"/>
                <a:gd name="connsiteX190" fmla="*/ 1126004 w 1440493"/>
                <a:gd name="connsiteY190" fmla="*/ 579699 h 1440000"/>
                <a:gd name="connsiteX191" fmla="*/ 534254 w 1440493"/>
                <a:gd name="connsiteY191" fmla="*/ 573055 h 1440000"/>
                <a:gd name="connsiteX192" fmla="*/ 345083 w 1440493"/>
                <a:gd name="connsiteY192" fmla="*/ 573055 h 1440000"/>
                <a:gd name="connsiteX193" fmla="*/ 310478 w 1440493"/>
                <a:gd name="connsiteY193" fmla="*/ 607660 h 1440000"/>
                <a:gd name="connsiteX194" fmla="*/ 345083 w 1440493"/>
                <a:gd name="connsiteY194" fmla="*/ 642265 h 1440000"/>
                <a:gd name="connsiteX195" fmla="*/ 421796 w 1440493"/>
                <a:gd name="connsiteY195" fmla="*/ 642265 h 1440000"/>
                <a:gd name="connsiteX196" fmla="*/ 252027 w 1440493"/>
                <a:gd name="connsiteY196" fmla="*/ 812034 h 1440000"/>
                <a:gd name="connsiteX197" fmla="*/ 252027 w 1440493"/>
                <a:gd name="connsiteY197" fmla="*/ 854661 h 1440000"/>
                <a:gd name="connsiteX198" fmla="*/ 252027 w 1440493"/>
                <a:gd name="connsiteY198" fmla="*/ 854661 h 1440000"/>
                <a:gd name="connsiteX199" fmla="*/ 294653 w 1440493"/>
                <a:gd name="connsiteY199" fmla="*/ 854661 h 1440000"/>
                <a:gd name="connsiteX200" fmla="*/ 465208 w 1440493"/>
                <a:gd name="connsiteY200" fmla="*/ 684106 h 1440000"/>
                <a:gd name="connsiteX201" fmla="*/ 465208 w 1440493"/>
                <a:gd name="connsiteY201" fmla="*/ 762391 h 1440000"/>
                <a:gd name="connsiteX202" fmla="*/ 499813 w 1440493"/>
                <a:gd name="connsiteY202" fmla="*/ 796996 h 1440000"/>
                <a:gd name="connsiteX203" fmla="*/ 524282 w 1440493"/>
                <a:gd name="connsiteY203" fmla="*/ 786860 h 1440000"/>
                <a:gd name="connsiteX204" fmla="*/ 534418 w 1440493"/>
                <a:gd name="connsiteY204" fmla="*/ 762391 h 1440000"/>
                <a:gd name="connsiteX205" fmla="*/ 534418 w 1440493"/>
                <a:gd name="connsiteY205" fmla="*/ 573219 h 1440000"/>
                <a:gd name="connsiteX206" fmla="*/ 534254 w 1440493"/>
                <a:gd name="connsiteY206" fmla="*/ 573220 h 1440000"/>
                <a:gd name="connsiteX207" fmla="*/ 720085 w 1440493"/>
                <a:gd name="connsiteY207" fmla="*/ 56065 h 1440000"/>
                <a:gd name="connsiteX208" fmla="*/ 535190 w 1440493"/>
                <a:gd name="connsiteY208" fmla="*/ 240960 h 1440000"/>
                <a:gd name="connsiteX209" fmla="*/ 535190 w 1440493"/>
                <a:gd name="connsiteY209" fmla="*/ 308606 h 1440000"/>
                <a:gd name="connsiteX210" fmla="*/ 602836 w 1440493"/>
                <a:gd name="connsiteY210" fmla="*/ 308606 h 1440000"/>
                <a:gd name="connsiteX211" fmla="*/ 677815 w 1440493"/>
                <a:gd name="connsiteY211" fmla="*/ 233627 h 1440000"/>
                <a:gd name="connsiteX212" fmla="*/ 677815 w 1440493"/>
                <a:gd name="connsiteY212" fmla="*/ 565491 h 1440000"/>
                <a:gd name="connsiteX213" fmla="*/ 719478 w 1440493"/>
                <a:gd name="connsiteY213" fmla="*/ 607154 h 1440000"/>
                <a:gd name="connsiteX214" fmla="*/ 719478 w 1440493"/>
                <a:gd name="connsiteY214" fmla="*/ 607155 h 1440000"/>
                <a:gd name="connsiteX215" fmla="*/ 761141 w 1440493"/>
                <a:gd name="connsiteY215" fmla="*/ 565491 h 1440000"/>
                <a:gd name="connsiteX216" fmla="*/ 761141 w 1440493"/>
                <a:gd name="connsiteY216" fmla="*/ 232091 h 1440000"/>
                <a:gd name="connsiteX217" fmla="*/ 837656 w 1440493"/>
                <a:gd name="connsiteY217" fmla="*/ 308607 h 1440000"/>
                <a:gd name="connsiteX218" fmla="*/ 905302 w 1440493"/>
                <a:gd name="connsiteY218" fmla="*/ 308607 h 1440000"/>
                <a:gd name="connsiteX219" fmla="*/ 919312 w 1440493"/>
                <a:gd name="connsiteY219" fmla="*/ 274784 h 1440000"/>
                <a:gd name="connsiteX220" fmla="*/ 905302 w 1440493"/>
                <a:gd name="connsiteY220" fmla="*/ 240961 h 1440000"/>
                <a:gd name="connsiteX221" fmla="*/ 720406 w 1440493"/>
                <a:gd name="connsiteY221" fmla="*/ 56065 h 1440000"/>
                <a:gd name="connsiteX222" fmla="*/ 720246 w 1440493"/>
                <a:gd name="connsiteY222" fmla="*/ 56225 h 1440000"/>
                <a:gd name="connsiteX223" fmla="*/ 0 w 1440493"/>
                <a:gd name="connsiteY223" fmla="*/ 0 h 1440000"/>
                <a:gd name="connsiteX224" fmla="*/ 1440493 w 1440493"/>
                <a:gd name="connsiteY224" fmla="*/ 0 h 1440000"/>
                <a:gd name="connsiteX225" fmla="*/ 1440493 w 1440493"/>
                <a:gd name="connsiteY225" fmla="*/ 1440000 h 1440000"/>
                <a:gd name="connsiteX226" fmla="*/ 0 w 1440493"/>
                <a:gd name="connsiteY226"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440493" h="1440000">
                  <a:moveTo>
                    <a:pt x="1101774" y="1174886"/>
                  </a:moveTo>
                  <a:cubicBezTo>
                    <a:pt x="1129806" y="1174886"/>
                    <a:pt x="1152530" y="1197610"/>
                    <a:pt x="1152530" y="1225642"/>
                  </a:cubicBezTo>
                  <a:lnTo>
                    <a:pt x="1152874" y="1225642"/>
                  </a:lnTo>
                  <a:cubicBezTo>
                    <a:pt x="1152874" y="1239658"/>
                    <a:pt x="1155715" y="1253010"/>
                    <a:pt x="1160851" y="1265155"/>
                  </a:cubicBezTo>
                  <a:lnTo>
                    <a:pt x="1162643" y="1267812"/>
                  </a:lnTo>
                  <a:lnTo>
                    <a:pt x="1153896" y="1280137"/>
                  </a:lnTo>
                  <a:cubicBezTo>
                    <a:pt x="1140076" y="1293355"/>
                    <a:pt x="1121258" y="1301348"/>
                    <a:pt x="1100655" y="1301042"/>
                  </a:cubicBezTo>
                  <a:cubicBezTo>
                    <a:pt x="1080052" y="1300736"/>
                    <a:pt x="1061480" y="1292189"/>
                    <a:pt x="1048058" y="1278567"/>
                  </a:cubicBezTo>
                  <a:lnTo>
                    <a:pt x="1040901" y="1267819"/>
                  </a:lnTo>
                  <a:lnTo>
                    <a:pt x="1042697" y="1265155"/>
                  </a:lnTo>
                  <a:cubicBezTo>
                    <a:pt x="1047834" y="1253010"/>
                    <a:pt x="1050674" y="1239658"/>
                    <a:pt x="1050674" y="1225642"/>
                  </a:cubicBezTo>
                  <a:lnTo>
                    <a:pt x="1051018" y="1225642"/>
                  </a:lnTo>
                  <a:cubicBezTo>
                    <a:pt x="1051018" y="1197610"/>
                    <a:pt x="1073742" y="1174886"/>
                    <a:pt x="1101774" y="1174886"/>
                  </a:cubicBezTo>
                  <a:close/>
                  <a:moveTo>
                    <a:pt x="796552" y="1174886"/>
                  </a:moveTo>
                  <a:cubicBezTo>
                    <a:pt x="824584" y="1174886"/>
                    <a:pt x="847308" y="1197610"/>
                    <a:pt x="847308" y="1225642"/>
                  </a:cubicBezTo>
                  <a:lnTo>
                    <a:pt x="847652" y="1225642"/>
                  </a:lnTo>
                  <a:cubicBezTo>
                    <a:pt x="847652" y="1239658"/>
                    <a:pt x="850493" y="1253010"/>
                    <a:pt x="855629" y="1265155"/>
                  </a:cubicBezTo>
                  <a:lnTo>
                    <a:pt x="857421" y="1267812"/>
                  </a:lnTo>
                  <a:lnTo>
                    <a:pt x="848674" y="1280137"/>
                  </a:lnTo>
                  <a:cubicBezTo>
                    <a:pt x="834854" y="1293355"/>
                    <a:pt x="816036" y="1301348"/>
                    <a:pt x="795433" y="1301042"/>
                  </a:cubicBezTo>
                  <a:cubicBezTo>
                    <a:pt x="774830" y="1300736"/>
                    <a:pt x="756258" y="1292189"/>
                    <a:pt x="742836" y="1278567"/>
                  </a:cubicBezTo>
                  <a:lnTo>
                    <a:pt x="735678" y="1267818"/>
                  </a:lnTo>
                  <a:lnTo>
                    <a:pt x="737474" y="1265155"/>
                  </a:lnTo>
                  <a:cubicBezTo>
                    <a:pt x="742611" y="1253010"/>
                    <a:pt x="745451" y="1239658"/>
                    <a:pt x="745451" y="1225642"/>
                  </a:cubicBezTo>
                  <a:lnTo>
                    <a:pt x="745796" y="1225642"/>
                  </a:lnTo>
                  <a:cubicBezTo>
                    <a:pt x="745796" y="1197610"/>
                    <a:pt x="768520" y="1174886"/>
                    <a:pt x="796552" y="1174886"/>
                  </a:cubicBezTo>
                  <a:close/>
                  <a:moveTo>
                    <a:pt x="491329" y="1174886"/>
                  </a:moveTo>
                  <a:cubicBezTo>
                    <a:pt x="519361" y="1174886"/>
                    <a:pt x="542085" y="1197610"/>
                    <a:pt x="542085" y="1225642"/>
                  </a:cubicBezTo>
                  <a:lnTo>
                    <a:pt x="542429" y="1225642"/>
                  </a:lnTo>
                  <a:cubicBezTo>
                    <a:pt x="542429" y="1239658"/>
                    <a:pt x="545270" y="1253010"/>
                    <a:pt x="550406" y="1265155"/>
                  </a:cubicBezTo>
                  <a:lnTo>
                    <a:pt x="552198" y="1267812"/>
                  </a:lnTo>
                  <a:lnTo>
                    <a:pt x="543451" y="1280137"/>
                  </a:lnTo>
                  <a:cubicBezTo>
                    <a:pt x="529631" y="1293355"/>
                    <a:pt x="510813" y="1301348"/>
                    <a:pt x="490210" y="1301042"/>
                  </a:cubicBezTo>
                  <a:cubicBezTo>
                    <a:pt x="469607" y="1300736"/>
                    <a:pt x="451035" y="1292189"/>
                    <a:pt x="437613" y="1278567"/>
                  </a:cubicBezTo>
                  <a:lnTo>
                    <a:pt x="430456" y="1267819"/>
                  </a:lnTo>
                  <a:lnTo>
                    <a:pt x="432252" y="1265155"/>
                  </a:lnTo>
                  <a:cubicBezTo>
                    <a:pt x="437389" y="1253010"/>
                    <a:pt x="440229" y="1239658"/>
                    <a:pt x="440229" y="1225642"/>
                  </a:cubicBezTo>
                  <a:lnTo>
                    <a:pt x="440573" y="1225642"/>
                  </a:lnTo>
                  <a:cubicBezTo>
                    <a:pt x="440573" y="1197610"/>
                    <a:pt x="463297" y="1174886"/>
                    <a:pt x="491329" y="1174886"/>
                  </a:cubicBezTo>
                  <a:close/>
                  <a:moveTo>
                    <a:pt x="186107" y="1174886"/>
                  </a:moveTo>
                  <a:cubicBezTo>
                    <a:pt x="214139" y="1174886"/>
                    <a:pt x="236863" y="1197610"/>
                    <a:pt x="236863" y="1225642"/>
                  </a:cubicBezTo>
                  <a:lnTo>
                    <a:pt x="237207" y="1225642"/>
                  </a:lnTo>
                  <a:cubicBezTo>
                    <a:pt x="237207" y="1239658"/>
                    <a:pt x="240048" y="1253010"/>
                    <a:pt x="245184" y="1265155"/>
                  </a:cubicBezTo>
                  <a:lnTo>
                    <a:pt x="246976" y="1267812"/>
                  </a:lnTo>
                  <a:lnTo>
                    <a:pt x="238229" y="1280137"/>
                  </a:lnTo>
                  <a:cubicBezTo>
                    <a:pt x="224409" y="1293355"/>
                    <a:pt x="205591" y="1301348"/>
                    <a:pt x="184988" y="1301042"/>
                  </a:cubicBezTo>
                  <a:cubicBezTo>
                    <a:pt x="143782" y="1300430"/>
                    <a:pt x="110699" y="1266853"/>
                    <a:pt x="110699" y="1225642"/>
                  </a:cubicBezTo>
                  <a:lnTo>
                    <a:pt x="135351" y="1225642"/>
                  </a:lnTo>
                  <a:cubicBezTo>
                    <a:pt x="135351" y="1197610"/>
                    <a:pt x="158075" y="1174886"/>
                    <a:pt x="186107" y="1174886"/>
                  </a:cubicBezTo>
                  <a:close/>
                  <a:moveTo>
                    <a:pt x="948044" y="1150242"/>
                  </a:moveTo>
                  <a:cubicBezTo>
                    <a:pt x="968647" y="1149937"/>
                    <a:pt x="987465" y="1157929"/>
                    <a:pt x="1001285" y="1171147"/>
                  </a:cubicBezTo>
                  <a:lnTo>
                    <a:pt x="1010032" y="1183472"/>
                  </a:lnTo>
                  <a:lnTo>
                    <a:pt x="1008240" y="1186129"/>
                  </a:lnTo>
                  <a:cubicBezTo>
                    <a:pt x="1003104" y="1198274"/>
                    <a:pt x="1000263" y="1211626"/>
                    <a:pt x="1000263" y="1225642"/>
                  </a:cubicBezTo>
                  <a:lnTo>
                    <a:pt x="999919" y="1225642"/>
                  </a:lnTo>
                  <a:cubicBezTo>
                    <a:pt x="999919" y="1253674"/>
                    <a:pt x="977195" y="1276398"/>
                    <a:pt x="949163" y="1276398"/>
                  </a:cubicBezTo>
                  <a:cubicBezTo>
                    <a:pt x="921131" y="1276398"/>
                    <a:pt x="898407" y="1253674"/>
                    <a:pt x="898407" y="1225642"/>
                  </a:cubicBezTo>
                  <a:lnTo>
                    <a:pt x="898063" y="1225642"/>
                  </a:lnTo>
                  <a:cubicBezTo>
                    <a:pt x="898063" y="1211626"/>
                    <a:pt x="895223" y="1198274"/>
                    <a:pt x="890086" y="1186129"/>
                  </a:cubicBezTo>
                  <a:lnTo>
                    <a:pt x="888290" y="1183465"/>
                  </a:lnTo>
                  <a:lnTo>
                    <a:pt x="895447" y="1172718"/>
                  </a:lnTo>
                  <a:cubicBezTo>
                    <a:pt x="908869" y="1159095"/>
                    <a:pt x="927441" y="1150548"/>
                    <a:pt x="948044" y="1150242"/>
                  </a:cubicBezTo>
                  <a:close/>
                  <a:moveTo>
                    <a:pt x="642821" y="1150242"/>
                  </a:moveTo>
                  <a:cubicBezTo>
                    <a:pt x="663424" y="1149937"/>
                    <a:pt x="682242" y="1157929"/>
                    <a:pt x="696062" y="1171147"/>
                  </a:cubicBezTo>
                  <a:lnTo>
                    <a:pt x="704809" y="1183473"/>
                  </a:lnTo>
                  <a:lnTo>
                    <a:pt x="703018" y="1186129"/>
                  </a:lnTo>
                  <a:cubicBezTo>
                    <a:pt x="697882" y="1198274"/>
                    <a:pt x="695041" y="1211626"/>
                    <a:pt x="695041" y="1225642"/>
                  </a:cubicBezTo>
                  <a:lnTo>
                    <a:pt x="694696" y="1225642"/>
                  </a:lnTo>
                  <a:cubicBezTo>
                    <a:pt x="694696" y="1253674"/>
                    <a:pt x="671972" y="1276398"/>
                    <a:pt x="643940" y="1276398"/>
                  </a:cubicBezTo>
                  <a:cubicBezTo>
                    <a:pt x="615908" y="1276398"/>
                    <a:pt x="593184" y="1253674"/>
                    <a:pt x="593184" y="1225642"/>
                  </a:cubicBezTo>
                  <a:lnTo>
                    <a:pt x="592840" y="1225642"/>
                  </a:lnTo>
                  <a:cubicBezTo>
                    <a:pt x="592840" y="1211626"/>
                    <a:pt x="590000" y="1198274"/>
                    <a:pt x="584863" y="1186129"/>
                  </a:cubicBezTo>
                  <a:lnTo>
                    <a:pt x="583067" y="1183465"/>
                  </a:lnTo>
                  <a:lnTo>
                    <a:pt x="590224" y="1172718"/>
                  </a:lnTo>
                  <a:cubicBezTo>
                    <a:pt x="603646" y="1159095"/>
                    <a:pt x="622218" y="1150548"/>
                    <a:pt x="642821" y="1150242"/>
                  </a:cubicBezTo>
                  <a:close/>
                  <a:moveTo>
                    <a:pt x="337599" y="1150242"/>
                  </a:moveTo>
                  <a:cubicBezTo>
                    <a:pt x="358202" y="1149937"/>
                    <a:pt x="377020" y="1157929"/>
                    <a:pt x="390840" y="1171147"/>
                  </a:cubicBezTo>
                  <a:lnTo>
                    <a:pt x="399587" y="1183472"/>
                  </a:lnTo>
                  <a:lnTo>
                    <a:pt x="397795" y="1186129"/>
                  </a:lnTo>
                  <a:cubicBezTo>
                    <a:pt x="392659" y="1198274"/>
                    <a:pt x="389818" y="1211626"/>
                    <a:pt x="389818" y="1225642"/>
                  </a:cubicBezTo>
                  <a:lnTo>
                    <a:pt x="389474" y="1225642"/>
                  </a:lnTo>
                  <a:cubicBezTo>
                    <a:pt x="389474" y="1253674"/>
                    <a:pt x="366750" y="1276398"/>
                    <a:pt x="338718" y="1276398"/>
                  </a:cubicBezTo>
                  <a:cubicBezTo>
                    <a:pt x="310686" y="1276398"/>
                    <a:pt x="287962" y="1253674"/>
                    <a:pt x="287962" y="1225642"/>
                  </a:cubicBezTo>
                  <a:lnTo>
                    <a:pt x="287618" y="1225642"/>
                  </a:lnTo>
                  <a:cubicBezTo>
                    <a:pt x="287618" y="1211626"/>
                    <a:pt x="284778" y="1198274"/>
                    <a:pt x="279641" y="1186129"/>
                  </a:cubicBezTo>
                  <a:lnTo>
                    <a:pt x="277845" y="1183465"/>
                  </a:lnTo>
                  <a:lnTo>
                    <a:pt x="285002" y="1172718"/>
                  </a:lnTo>
                  <a:cubicBezTo>
                    <a:pt x="298424" y="1159095"/>
                    <a:pt x="316996" y="1150548"/>
                    <a:pt x="337599" y="1150242"/>
                  </a:cubicBezTo>
                  <a:close/>
                  <a:moveTo>
                    <a:pt x="186107" y="1124131"/>
                  </a:moveTo>
                  <a:cubicBezTo>
                    <a:pt x="130044" y="1124131"/>
                    <a:pt x="84596" y="1169579"/>
                    <a:pt x="84596" y="1225642"/>
                  </a:cubicBezTo>
                  <a:cubicBezTo>
                    <a:pt x="84596" y="1281117"/>
                    <a:pt x="129131" y="1326318"/>
                    <a:pt x="184600" y="1327142"/>
                  </a:cubicBezTo>
                  <a:cubicBezTo>
                    <a:pt x="212335" y="1327554"/>
                    <a:pt x="237666" y="1316795"/>
                    <a:pt x="256270" y="1299001"/>
                  </a:cubicBezTo>
                  <a:lnTo>
                    <a:pt x="262288" y="1290522"/>
                  </a:lnTo>
                  <a:lnTo>
                    <a:pt x="266939" y="1297421"/>
                  </a:lnTo>
                  <a:cubicBezTo>
                    <a:pt x="285309" y="1315791"/>
                    <a:pt x="310687" y="1327153"/>
                    <a:pt x="338718" y="1327153"/>
                  </a:cubicBezTo>
                  <a:cubicBezTo>
                    <a:pt x="366750" y="1327153"/>
                    <a:pt x="392127" y="1315791"/>
                    <a:pt x="410497" y="1297421"/>
                  </a:cubicBezTo>
                  <a:lnTo>
                    <a:pt x="414964" y="1290797"/>
                  </a:lnTo>
                  <a:lnTo>
                    <a:pt x="419019" y="1296886"/>
                  </a:lnTo>
                  <a:cubicBezTo>
                    <a:pt x="437087" y="1315224"/>
                    <a:pt x="462088" y="1326730"/>
                    <a:pt x="489822" y="1327142"/>
                  </a:cubicBezTo>
                  <a:cubicBezTo>
                    <a:pt x="517557" y="1327554"/>
                    <a:pt x="542888" y="1316795"/>
                    <a:pt x="561492" y="1299001"/>
                  </a:cubicBezTo>
                  <a:lnTo>
                    <a:pt x="567510" y="1290522"/>
                  </a:lnTo>
                  <a:lnTo>
                    <a:pt x="572161" y="1297421"/>
                  </a:lnTo>
                  <a:cubicBezTo>
                    <a:pt x="590531" y="1315791"/>
                    <a:pt x="615909" y="1327153"/>
                    <a:pt x="643940" y="1327153"/>
                  </a:cubicBezTo>
                  <a:cubicBezTo>
                    <a:pt x="671972" y="1327153"/>
                    <a:pt x="697349" y="1315791"/>
                    <a:pt x="715719" y="1297421"/>
                  </a:cubicBezTo>
                  <a:lnTo>
                    <a:pt x="720186" y="1290796"/>
                  </a:lnTo>
                  <a:lnTo>
                    <a:pt x="724242" y="1296886"/>
                  </a:lnTo>
                  <a:cubicBezTo>
                    <a:pt x="742310" y="1315224"/>
                    <a:pt x="767311" y="1326730"/>
                    <a:pt x="795045" y="1327142"/>
                  </a:cubicBezTo>
                  <a:cubicBezTo>
                    <a:pt x="822780" y="1327554"/>
                    <a:pt x="848111" y="1316795"/>
                    <a:pt x="866715" y="1299001"/>
                  </a:cubicBezTo>
                  <a:lnTo>
                    <a:pt x="872733" y="1290522"/>
                  </a:lnTo>
                  <a:lnTo>
                    <a:pt x="877384" y="1297421"/>
                  </a:lnTo>
                  <a:cubicBezTo>
                    <a:pt x="895754" y="1315791"/>
                    <a:pt x="921132" y="1327153"/>
                    <a:pt x="949163" y="1327153"/>
                  </a:cubicBezTo>
                  <a:cubicBezTo>
                    <a:pt x="977195" y="1327153"/>
                    <a:pt x="1002572" y="1315791"/>
                    <a:pt x="1020942" y="1297421"/>
                  </a:cubicBezTo>
                  <a:lnTo>
                    <a:pt x="1025409" y="1290797"/>
                  </a:lnTo>
                  <a:lnTo>
                    <a:pt x="1029464" y="1296886"/>
                  </a:lnTo>
                  <a:cubicBezTo>
                    <a:pt x="1047532" y="1315224"/>
                    <a:pt x="1072533" y="1326730"/>
                    <a:pt x="1100267" y="1327142"/>
                  </a:cubicBezTo>
                  <a:cubicBezTo>
                    <a:pt x="1128002" y="1327554"/>
                    <a:pt x="1153333" y="1316795"/>
                    <a:pt x="1171937" y="1299001"/>
                  </a:cubicBezTo>
                  <a:lnTo>
                    <a:pt x="1177955" y="1290522"/>
                  </a:lnTo>
                  <a:lnTo>
                    <a:pt x="1182606" y="1297421"/>
                  </a:lnTo>
                  <a:cubicBezTo>
                    <a:pt x="1200976" y="1315791"/>
                    <a:pt x="1226354" y="1327153"/>
                    <a:pt x="1254385" y="1327153"/>
                  </a:cubicBezTo>
                  <a:cubicBezTo>
                    <a:pt x="1310448" y="1327153"/>
                    <a:pt x="1355896" y="1281705"/>
                    <a:pt x="1355896" y="1225642"/>
                  </a:cubicBezTo>
                  <a:lnTo>
                    <a:pt x="1305141" y="1225642"/>
                  </a:lnTo>
                  <a:cubicBezTo>
                    <a:pt x="1305141" y="1253674"/>
                    <a:pt x="1282417" y="1276398"/>
                    <a:pt x="1254385" y="1276398"/>
                  </a:cubicBezTo>
                  <a:cubicBezTo>
                    <a:pt x="1226353" y="1276398"/>
                    <a:pt x="1203629" y="1253674"/>
                    <a:pt x="1203629" y="1225642"/>
                  </a:cubicBezTo>
                  <a:lnTo>
                    <a:pt x="1203285" y="1225642"/>
                  </a:lnTo>
                  <a:cubicBezTo>
                    <a:pt x="1203285" y="1211626"/>
                    <a:pt x="1200445" y="1198274"/>
                    <a:pt x="1195308" y="1186129"/>
                  </a:cubicBezTo>
                  <a:lnTo>
                    <a:pt x="1193512" y="1183465"/>
                  </a:lnTo>
                  <a:lnTo>
                    <a:pt x="1200669" y="1172718"/>
                  </a:lnTo>
                  <a:cubicBezTo>
                    <a:pt x="1214091" y="1159095"/>
                    <a:pt x="1232663" y="1150548"/>
                    <a:pt x="1253266" y="1150242"/>
                  </a:cubicBezTo>
                  <a:cubicBezTo>
                    <a:pt x="1294472" y="1149631"/>
                    <a:pt x="1328537" y="1182212"/>
                    <a:pt x="1329760" y="1223404"/>
                  </a:cubicBezTo>
                  <a:lnTo>
                    <a:pt x="1355851" y="1222629"/>
                  </a:lnTo>
                  <a:cubicBezTo>
                    <a:pt x="1354204" y="1167178"/>
                    <a:pt x="1308347" y="1123319"/>
                    <a:pt x="1252878" y="1124142"/>
                  </a:cubicBezTo>
                  <a:cubicBezTo>
                    <a:pt x="1225144" y="1124554"/>
                    <a:pt x="1200143" y="1136060"/>
                    <a:pt x="1182075" y="1154398"/>
                  </a:cubicBezTo>
                  <a:lnTo>
                    <a:pt x="1178020" y="1160488"/>
                  </a:lnTo>
                  <a:lnTo>
                    <a:pt x="1173553" y="1153863"/>
                  </a:lnTo>
                  <a:cubicBezTo>
                    <a:pt x="1155183" y="1135493"/>
                    <a:pt x="1129806" y="1124131"/>
                    <a:pt x="1101774" y="1124131"/>
                  </a:cubicBezTo>
                  <a:cubicBezTo>
                    <a:pt x="1073743" y="1124131"/>
                    <a:pt x="1048365" y="1135493"/>
                    <a:pt x="1029995" y="1153863"/>
                  </a:cubicBezTo>
                  <a:lnTo>
                    <a:pt x="1025344" y="1160762"/>
                  </a:lnTo>
                  <a:lnTo>
                    <a:pt x="1019326" y="1152283"/>
                  </a:lnTo>
                  <a:cubicBezTo>
                    <a:pt x="1000722" y="1134490"/>
                    <a:pt x="975391" y="1123731"/>
                    <a:pt x="947656" y="1124142"/>
                  </a:cubicBezTo>
                  <a:cubicBezTo>
                    <a:pt x="919922" y="1124554"/>
                    <a:pt x="894921" y="1136060"/>
                    <a:pt x="876853" y="1154398"/>
                  </a:cubicBezTo>
                  <a:lnTo>
                    <a:pt x="872798" y="1160488"/>
                  </a:lnTo>
                  <a:lnTo>
                    <a:pt x="868331" y="1153863"/>
                  </a:lnTo>
                  <a:cubicBezTo>
                    <a:pt x="849961" y="1135493"/>
                    <a:pt x="824584" y="1124131"/>
                    <a:pt x="796552" y="1124131"/>
                  </a:cubicBezTo>
                  <a:cubicBezTo>
                    <a:pt x="768521" y="1124131"/>
                    <a:pt x="743143" y="1135493"/>
                    <a:pt x="724773" y="1153863"/>
                  </a:cubicBezTo>
                  <a:lnTo>
                    <a:pt x="720121" y="1160763"/>
                  </a:lnTo>
                  <a:lnTo>
                    <a:pt x="714103" y="1152283"/>
                  </a:lnTo>
                  <a:cubicBezTo>
                    <a:pt x="695499" y="1134490"/>
                    <a:pt x="670168" y="1123731"/>
                    <a:pt x="642433" y="1124142"/>
                  </a:cubicBezTo>
                  <a:cubicBezTo>
                    <a:pt x="614699" y="1124554"/>
                    <a:pt x="589698" y="1136060"/>
                    <a:pt x="571630" y="1154398"/>
                  </a:cubicBezTo>
                  <a:lnTo>
                    <a:pt x="567575" y="1160488"/>
                  </a:lnTo>
                  <a:lnTo>
                    <a:pt x="563108" y="1153863"/>
                  </a:lnTo>
                  <a:cubicBezTo>
                    <a:pt x="544738" y="1135493"/>
                    <a:pt x="519361" y="1124131"/>
                    <a:pt x="491329" y="1124131"/>
                  </a:cubicBezTo>
                  <a:cubicBezTo>
                    <a:pt x="463298" y="1124131"/>
                    <a:pt x="437920" y="1135493"/>
                    <a:pt x="419550" y="1153863"/>
                  </a:cubicBezTo>
                  <a:lnTo>
                    <a:pt x="414899" y="1160762"/>
                  </a:lnTo>
                  <a:lnTo>
                    <a:pt x="408881" y="1152283"/>
                  </a:lnTo>
                  <a:cubicBezTo>
                    <a:pt x="390277" y="1134490"/>
                    <a:pt x="364946" y="1123731"/>
                    <a:pt x="337211" y="1124142"/>
                  </a:cubicBezTo>
                  <a:cubicBezTo>
                    <a:pt x="309477" y="1124554"/>
                    <a:pt x="284476" y="1136060"/>
                    <a:pt x="266408" y="1154398"/>
                  </a:cubicBezTo>
                  <a:lnTo>
                    <a:pt x="262353" y="1160488"/>
                  </a:lnTo>
                  <a:lnTo>
                    <a:pt x="257886" y="1153863"/>
                  </a:lnTo>
                  <a:cubicBezTo>
                    <a:pt x="239516" y="1135493"/>
                    <a:pt x="214139" y="1124131"/>
                    <a:pt x="186107" y="1124131"/>
                  </a:cubicBezTo>
                  <a:close/>
                  <a:moveTo>
                    <a:pt x="725458" y="642022"/>
                  </a:moveTo>
                  <a:lnTo>
                    <a:pt x="591694" y="775786"/>
                  </a:lnTo>
                  <a:cubicBezTo>
                    <a:pt x="578180" y="789300"/>
                    <a:pt x="578180" y="811211"/>
                    <a:pt x="591694" y="824725"/>
                  </a:cubicBezTo>
                  <a:cubicBezTo>
                    <a:pt x="605208" y="838239"/>
                    <a:pt x="627119" y="838239"/>
                    <a:pt x="640633" y="824725"/>
                  </a:cubicBezTo>
                  <a:lnTo>
                    <a:pt x="694877" y="770480"/>
                  </a:lnTo>
                  <a:lnTo>
                    <a:pt x="694877" y="1010570"/>
                  </a:lnTo>
                  <a:cubicBezTo>
                    <a:pt x="694877" y="1027217"/>
                    <a:pt x="708372" y="1040711"/>
                    <a:pt x="725018" y="1040711"/>
                  </a:cubicBezTo>
                  <a:lnTo>
                    <a:pt x="725018" y="1040712"/>
                  </a:lnTo>
                  <a:cubicBezTo>
                    <a:pt x="741665" y="1040712"/>
                    <a:pt x="755160" y="1027217"/>
                    <a:pt x="755160" y="1010570"/>
                  </a:cubicBezTo>
                  <a:lnTo>
                    <a:pt x="755160" y="769369"/>
                  </a:lnTo>
                  <a:lnTo>
                    <a:pt x="810515" y="824725"/>
                  </a:lnTo>
                  <a:cubicBezTo>
                    <a:pt x="824029" y="838239"/>
                    <a:pt x="845940" y="838239"/>
                    <a:pt x="859454" y="824725"/>
                  </a:cubicBezTo>
                  <a:cubicBezTo>
                    <a:pt x="866211" y="817968"/>
                    <a:pt x="869590" y="809112"/>
                    <a:pt x="869590" y="800255"/>
                  </a:cubicBezTo>
                  <a:cubicBezTo>
                    <a:pt x="869590" y="791399"/>
                    <a:pt x="866211" y="782543"/>
                    <a:pt x="859454" y="775786"/>
                  </a:cubicBezTo>
                  <a:lnTo>
                    <a:pt x="725690" y="642022"/>
                  </a:lnTo>
                  <a:lnTo>
                    <a:pt x="725574" y="642138"/>
                  </a:lnTo>
                  <a:close/>
                  <a:moveTo>
                    <a:pt x="936833" y="579699"/>
                  </a:moveTo>
                  <a:lnTo>
                    <a:pt x="936833" y="579863"/>
                  </a:lnTo>
                  <a:lnTo>
                    <a:pt x="936669" y="579863"/>
                  </a:lnTo>
                  <a:lnTo>
                    <a:pt x="936669" y="769034"/>
                  </a:lnTo>
                  <a:cubicBezTo>
                    <a:pt x="936669" y="788145"/>
                    <a:pt x="952162" y="803638"/>
                    <a:pt x="971274" y="803639"/>
                  </a:cubicBezTo>
                  <a:cubicBezTo>
                    <a:pt x="990386" y="803639"/>
                    <a:pt x="1005879" y="788146"/>
                    <a:pt x="1005879" y="769034"/>
                  </a:cubicBezTo>
                  <a:lnTo>
                    <a:pt x="1005879" y="692321"/>
                  </a:lnTo>
                  <a:lnTo>
                    <a:pt x="1175648" y="862090"/>
                  </a:lnTo>
                  <a:cubicBezTo>
                    <a:pt x="1187419" y="873861"/>
                    <a:pt x="1206503" y="873861"/>
                    <a:pt x="1218274" y="862090"/>
                  </a:cubicBezTo>
                  <a:lnTo>
                    <a:pt x="1218274" y="862090"/>
                  </a:lnTo>
                  <a:cubicBezTo>
                    <a:pt x="1230045" y="850319"/>
                    <a:pt x="1230045" y="831234"/>
                    <a:pt x="1218274" y="819463"/>
                  </a:cubicBezTo>
                  <a:lnTo>
                    <a:pt x="1047720" y="648909"/>
                  </a:lnTo>
                  <a:lnTo>
                    <a:pt x="1126004" y="648909"/>
                  </a:lnTo>
                  <a:cubicBezTo>
                    <a:pt x="1145116" y="648909"/>
                    <a:pt x="1160609" y="633416"/>
                    <a:pt x="1160609" y="614304"/>
                  </a:cubicBezTo>
                  <a:cubicBezTo>
                    <a:pt x="1160609" y="604748"/>
                    <a:pt x="1156736" y="596097"/>
                    <a:pt x="1150473" y="589834"/>
                  </a:cubicBezTo>
                  <a:cubicBezTo>
                    <a:pt x="1144211" y="583572"/>
                    <a:pt x="1135560" y="579699"/>
                    <a:pt x="1126004" y="579699"/>
                  </a:cubicBezTo>
                  <a:close/>
                  <a:moveTo>
                    <a:pt x="534254" y="573055"/>
                  </a:moveTo>
                  <a:lnTo>
                    <a:pt x="345083" y="573055"/>
                  </a:lnTo>
                  <a:cubicBezTo>
                    <a:pt x="325971" y="573055"/>
                    <a:pt x="310478" y="588549"/>
                    <a:pt x="310478" y="607660"/>
                  </a:cubicBezTo>
                  <a:cubicBezTo>
                    <a:pt x="310478" y="626772"/>
                    <a:pt x="325971" y="642266"/>
                    <a:pt x="345083" y="642265"/>
                  </a:cubicBezTo>
                  <a:lnTo>
                    <a:pt x="421796" y="642265"/>
                  </a:lnTo>
                  <a:lnTo>
                    <a:pt x="252027" y="812034"/>
                  </a:lnTo>
                  <a:cubicBezTo>
                    <a:pt x="240256" y="823805"/>
                    <a:pt x="240256" y="842890"/>
                    <a:pt x="252027" y="854661"/>
                  </a:cubicBezTo>
                  <a:lnTo>
                    <a:pt x="252027" y="854661"/>
                  </a:lnTo>
                  <a:cubicBezTo>
                    <a:pt x="263798" y="866432"/>
                    <a:pt x="282883" y="866432"/>
                    <a:pt x="294653" y="854661"/>
                  </a:cubicBezTo>
                  <a:lnTo>
                    <a:pt x="465208" y="684106"/>
                  </a:lnTo>
                  <a:lnTo>
                    <a:pt x="465208" y="762391"/>
                  </a:lnTo>
                  <a:cubicBezTo>
                    <a:pt x="465208" y="781503"/>
                    <a:pt x="480701" y="796996"/>
                    <a:pt x="499813" y="796996"/>
                  </a:cubicBezTo>
                  <a:cubicBezTo>
                    <a:pt x="509369" y="796996"/>
                    <a:pt x="518020" y="793122"/>
                    <a:pt x="524282" y="786860"/>
                  </a:cubicBezTo>
                  <a:cubicBezTo>
                    <a:pt x="530545" y="780598"/>
                    <a:pt x="534418" y="771947"/>
                    <a:pt x="534418" y="762391"/>
                  </a:cubicBezTo>
                  <a:lnTo>
                    <a:pt x="534418" y="573219"/>
                  </a:lnTo>
                  <a:lnTo>
                    <a:pt x="534254" y="573220"/>
                  </a:lnTo>
                  <a:close/>
                  <a:moveTo>
                    <a:pt x="720085" y="56065"/>
                  </a:moveTo>
                  <a:lnTo>
                    <a:pt x="535190" y="240960"/>
                  </a:lnTo>
                  <a:cubicBezTo>
                    <a:pt x="516510" y="259640"/>
                    <a:pt x="516510" y="289926"/>
                    <a:pt x="535190" y="308606"/>
                  </a:cubicBezTo>
                  <a:cubicBezTo>
                    <a:pt x="553870" y="327286"/>
                    <a:pt x="584156" y="327286"/>
                    <a:pt x="602836" y="308606"/>
                  </a:cubicBezTo>
                  <a:lnTo>
                    <a:pt x="677815" y="233627"/>
                  </a:lnTo>
                  <a:lnTo>
                    <a:pt x="677815" y="565491"/>
                  </a:lnTo>
                  <a:cubicBezTo>
                    <a:pt x="677815" y="588501"/>
                    <a:pt x="696468" y="607154"/>
                    <a:pt x="719478" y="607154"/>
                  </a:cubicBezTo>
                  <a:lnTo>
                    <a:pt x="719478" y="607155"/>
                  </a:lnTo>
                  <a:cubicBezTo>
                    <a:pt x="742488" y="607155"/>
                    <a:pt x="761141" y="588501"/>
                    <a:pt x="761141" y="565491"/>
                  </a:cubicBezTo>
                  <a:lnTo>
                    <a:pt x="761141" y="232091"/>
                  </a:lnTo>
                  <a:lnTo>
                    <a:pt x="837656" y="308607"/>
                  </a:lnTo>
                  <a:cubicBezTo>
                    <a:pt x="856336" y="327287"/>
                    <a:pt x="886622" y="327287"/>
                    <a:pt x="905302" y="308607"/>
                  </a:cubicBezTo>
                  <a:cubicBezTo>
                    <a:pt x="914642" y="299267"/>
                    <a:pt x="919312" y="287025"/>
                    <a:pt x="919312" y="274784"/>
                  </a:cubicBezTo>
                  <a:cubicBezTo>
                    <a:pt x="919312" y="262542"/>
                    <a:pt x="914642" y="250301"/>
                    <a:pt x="905302" y="240961"/>
                  </a:cubicBezTo>
                  <a:lnTo>
                    <a:pt x="720406" y="56065"/>
                  </a:lnTo>
                  <a:lnTo>
                    <a:pt x="720246" y="56225"/>
                  </a:lnTo>
                  <a:close/>
                  <a:moveTo>
                    <a:pt x="0" y="0"/>
                  </a:moveTo>
                  <a:lnTo>
                    <a:pt x="1440493" y="0"/>
                  </a:lnTo>
                  <a:lnTo>
                    <a:pt x="1440493" y="1440000"/>
                  </a:lnTo>
                  <a:lnTo>
                    <a:pt x="0" y="14400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sp>
        <p:nvSpPr>
          <p:cNvPr id="107" name="TextBox 321"/>
          <p:cNvSpPr txBox="1"/>
          <p:nvPr/>
        </p:nvSpPr>
        <p:spPr>
          <a:xfrm>
            <a:off x="2429566" y="1395366"/>
            <a:ext cx="901943" cy="238537"/>
          </a:xfrm>
          <a:prstGeom prst="rect">
            <a:avLst/>
          </a:prstGeom>
          <a:noFill/>
        </p:spPr>
        <p:txBody>
          <a:bodyPr wrap="square" lIns="68589" tIns="34295" rIns="68589" bIns="34295" rtlCol="0">
            <a:spAutoFit/>
          </a:bodyPr>
          <a:lstStyle/>
          <a:p>
            <a:r>
              <a:rPr lang="en-US" sz="1100" err="1" smtClean="0">
                <a:latin typeface="+mn-lt"/>
                <a:ea typeface="+mn-ea"/>
                <a:cs typeface="メイリオ" panose="020B0604030504040204" pitchFamily="50" charset="-128"/>
              </a:rPr>
              <a:t>AireOS</a:t>
            </a:r>
            <a:r>
              <a:rPr lang="en-US" sz="1100" smtClean="0">
                <a:latin typeface="+mn-lt"/>
                <a:ea typeface="+mn-ea"/>
                <a:cs typeface="メイリオ" panose="020B0604030504040204" pitchFamily="50" charset="-128"/>
              </a:rPr>
              <a:t> </a:t>
            </a:r>
            <a:r>
              <a:rPr lang="en-US" altLang="ja-JP" sz="1100" smtClean="0">
                <a:latin typeface="+mn-lt"/>
                <a:ea typeface="+mn-ea"/>
                <a:cs typeface="メイリオ" panose="020B0604030504040204" pitchFamily="50" charset="-128"/>
              </a:rPr>
              <a:t>8.3</a:t>
            </a:r>
            <a:endParaRPr lang="en-US" sz="1100" dirty="0">
              <a:latin typeface="+mn-lt"/>
              <a:ea typeface="+mn-ea"/>
              <a:cs typeface="メイリオ" panose="020B0604030504040204" pitchFamily="50" charset="-128"/>
            </a:endParaRPr>
          </a:p>
        </p:txBody>
      </p:sp>
      <p:grpSp>
        <p:nvGrpSpPr>
          <p:cNvPr id="12" name="グループ化 11"/>
          <p:cNvGrpSpPr/>
          <p:nvPr/>
        </p:nvGrpSpPr>
        <p:grpSpPr>
          <a:xfrm>
            <a:off x="2923004" y="2520783"/>
            <a:ext cx="466334" cy="399837"/>
            <a:chOff x="6673239" y="86348"/>
            <a:chExt cx="466334" cy="399837"/>
          </a:xfrm>
        </p:grpSpPr>
        <p:sp>
          <p:nvSpPr>
            <p:cNvPr id="119" name="Freeform 6"/>
            <p:cNvSpPr>
              <a:spLocks noEditPoints="1"/>
            </p:cNvSpPr>
            <p:nvPr/>
          </p:nvSpPr>
          <p:spPr bwMode="auto">
            <a:xfrm>
              <a:off x="6673239" y="86348"/>
              <a:ext cx="466334" cy="399837"/>
            </a:xfrm>
            <a:custGeom>
              <a:avLst/>
              <a:gdLst>
                <a:gd name="T0" fmla="*/ 651 w 701"/>
                <a:gd name="T1" fmla="*/ 0 h 601"/>
                <a:gd name="T2" fmla="*/ 50 w 701"/>
                <a:gd name="T3" fmla="*/ 0 h 601"/>
                <a:gd name="T4" fmla="*/ 0 w 701"/>
                <a:gd name="T5" fmla="*/ 50 h 601"/>
                <a:gd name="T6" fmla="*/ 0 w 701"/>
                <a:gd name="T7" fmla="*/ 551 h 601"/>
                <a:gd name="T8" fmla="*/ 50 w 701"/>
                <a:gd name="T9" fmla="*/ 601 h 601"/>
                <a:gd name="T10" fmla="*/ 651 w 701"/>
                <a:gd name="T11" fmla="*/ 601 h 601"/>
                <a:gd name="T12" fmla="*/ 701 w 701"/>
                <a:gd name="T13" fmla="*/ 551 h 601"/>
                <a:gd name="T14" fmla="*/ 701 w 701"/>
                <a:gd name="T15" fmla="*/ 50 h 601"/>
                <a:gd name="T16" fmla="*/ 651 w 701"/>
                <a:gd name="T17" fmla="*/ 0 h 601"/>
                <a:gd name="T18" fmla="*/ 501 w 701"/>
                <a:gd name="T19" fmla="*/ 50 h 601"/>
                <a:gd name="T20" fmla="*/ 526 w 701"/>
                <a:gd name="T21" fmla="*/ 75 h 601"/>
                <a:gd name="T22" fmla="*/ 501 w 701"/>
                <a:gd name="T23" fmla="*/ 100 h 601"/>
                <a:gd name="T24" fmla="*/ 476 w 701"/>
                <a:gd name="T25" fmla="*/ 75 h 601"/>
                <a:gd name="T26" fmla="*/ 501 w 701"/>
                <a:gd name="T27" fmla="*/ 50 h 601"/>
                <a:gd name="T28" fmla="*/ 401 w 701"/>
                <a:gd name="T29" fmla="*/ 50 h 601"/>
                <a:gd name="T30" fmla="*/ 426 w 701"/>
                <a:gd name="T31" fmla="*/ 75 h 601"/>
                <a:gd name="T32" fmla="*/ 401 w 701"/>
                <a:gd name="T33" fmla="*/ 100 h 601"/>
                <a:gd name="T34" fmla="*/ 376 w 701"/>
                <a:gd name="T35" fmla="*/ 75 h 601"/>
                <a:gd name="T36" fmla="*/ 401 w 701"/>
                <a:gd name="T37" fmla="*/ 50 h 601"/>
                <a:gd name="T38" fmla="*/ 627 w 701"/>
                <a:gd name="T39" fmla="*/ 526 h 601"/>
                <a:gd name="T40" fmla="*/ 76 w 701"/>
                <a:gd name="T41" fmla="*/ 526 h 601"/>
                <a:gd name="T42" fmla="*/ 76 w 701"/>
                <a:gd name="T43" fmla="*/ 148 h 601"/>
                <a:gd name="T44" fmla="*/ 627 w 701"/>
                <a:gd name="T45" fmla="*/ 148 h 601"/>
                <a:gd name="T46" fmla="*/ 627 w 701"/>
                <a:gd name="T47" fmla="*/ 526 h 601"/>
                <a:gd name="T48" fmla="*/ 627 w 701"/>
                <a:gd name="T49" fmla="*/ 526 h 601"/>
                <a:gd name="T50" fmla="*/ 601 w 701"/>
                <a:gd name="T51" fmla="*/ 100 h 601"/>
                <a:gd name="T52" fmla="*/ 576 w 701"/>
                <a:gd name="T53" fmla="*/ 75 h 601"/>
                <a:gd name="T54" fmla="*/ 601 w 701"/>
                <a:gd name="T55" fmla="*/ 50 h 601"/>
                <a:gd name="T56" fmla="*/ 627 w 701"/>
                <a:gd name="T57" fmla="*/ 75 h 601"/>
                <a:gd name="T58" fmla="*/ 601 w 701"/>
                <a:gd name="T59" fmla="*/ 10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1" h="601">
                  <a:moveTo>
                    <a:pt x="651" y="0"/>
                  </a:moveTo>
                  <a:cubicBezTo>
                    <a:pt x="50" y="0"/>
                    <a:pt x="50" y="0"/>
                    <a:pt x="50" y="0"/>
                  </a:cubicBezTo>
                  <a:cubicBezTo>
                    <a:pt x="22" y="0"/>
                    <a:pt x="0" y="22"/>
                    <a:pt x="0" y="50"/>
                  </a:cubicBezTo>
                  <a:cubicBezTo>
                    <a:pt x="0" y="551"/>
                    <a:pt x="0" y="551"/>
                    <a:pt x="0" y="551"/>
                  </a:cubicBezTo>
                  <a:cubicBezTo>
                    <a:pt x="0" y="578"/>
                    <a:pt x="22" y="601"/>
                    <a:pt x="50" y="601"/>
                  </a:cubicBezTo>
                  <a:cubicBezTo>
                    <a:pt x="651" y="601"/>
                    <a:pt x="651" y="601"/>
                    <a:pt x="651" y="601"/>
                  </a:cubicBezTo>
                  <a:cubicBezTo>
                    <a:pt x="679" y="601"/>
                    <a:pt x="701" y="578"/>
                    <a:pt x="701" y="551"/>
                  </a:cubicBezTo>
                  <a:cubicBezTo>
                    <a:pt x="701" y="50"/>
                    <a:pt x="701" y="50"/>
                    <a:pt x="701" y="50"/>
                  </a:cubicBezTo>
                  <a:cubicBezTo>
                    <a:pt x="701" y="22"/>
                    <a:pt x="679" y="0"/>
                    <a:pt x="651" y="0"/>
                  </a:cubicBezTo>
                  <a:close/>
                  <a:moveTo>
                    <a:pt x="501" y="50"/>
                  </a:moveTo>
                  <a:cubicBezTo>
                    <a:pt x="515" y="50"/>
                    <a:pt x="526" y="61"/>
                    <a:pt x="526" y="75"/>
                  </a:cubicBezTo>
                  <a:cubicBezTo>
                    <a:pt x="526" y="89"/>
                    <a:pt x="515" y="100"/>
                    <a:pt x="501" y="100"/>
                  </a:cubicBezTo>
                  <a:cubicBezTo>
                    <a:pt x="487" y="100"/>
                    <a:pt x="476" y="89"/>
                    <a:pt x="476" y="75"/>
                  </a:cubicBezTo>
                  <a:cubicBezTo>
                    <a:pt x="476" y="61"/>
                    <a:pt x="487" y="50"/>
                    <a:pt x="501" y="50"/>
                  </a:cubicBezTo>
                  <a:close/>
                  <a:moveTo>
                    <a:pt x="401" y="50"/>
                  </a:moveTo>
                  <a:cubicBezTo>
                    <a:pt x="415" y="50"/>
                    <a:pt x="426" y="61"/>
                    <a:pt x="426" y="75"/>
                  </a:cubicBezTo>
                  <a:cubicBezTo>
                    <a:pt x="426" y="89"/>
                    <a:pt x="415" y="100"/>
                    <a:pt x="401" y="100"/>
                  </a:cubicBezTo>
                  <a:cubicBezTo>
                    <a:pt x="387" y="100"/>
                    <a:pt x="376" y="89"/>
                    <a:pt x="376" y="75"/>
                  </a:cubicBezTo>
                  <a:cubicBezTo>
                    <a:pt x="376" y="61"/>
                    <a:pt x="387" y="50"/>
                    <a:pt x="401" y="50"/>
                  </a:cubicBezTo>
                  <a:close/>
                  <a:moveTo>
                    <a:pt x="627" y="526"/>
                  </a:moveTo>
                  <a:cubicBezTo>
                    <a:pt x="76" y="526"/>
                    <a:pt x="76" y="526"/>
                    <a:pt x="76" y="526"/>
                  </a:cubicBezTo>
                  <a:cubicBezTo>
                    <a:pt x="76" y="148"/>
                    <a:pt x="76" y="148"/>
                    <a:pt x="76" y="148"/>
                  </a:cubicBezTo>
                  <a:cubicBezTo>
                    <a:pt x="627" y="148"/>
                    <a:pt x="627" y="148"/>
                    <a:pt x="627" y="148"/>
                  </a:cubicBezTo>
                  <a:cubicBezTo>
                    <a:pt x="627" y="526"/>
                    <a:pt x="627" y="526"/>
                    <a:pt x="627" y="526"/>
                  </a:cubicBezTo>
                  <a:cubicBezTo>
                    <a:pt x="627" y="526"/>
                    <a:pt x="627" y="526"/>
                    <a:pt x="627" y="526"/>
                  </a:cubicBezTo>
                  <a:close/>
                  <a:moveTo>
                    <a:pt x="601" y="100"/>
                  </a:moveTo>
                  <a:cubicBezTo>
                    <a:pt x="588" y="100"/>
                    <a:pt x="576" y="89"/>
                    <a:pt x="576" y="75"/>
                  </a:cubicBezTo>
                  <a:cubicBezTo>
                    <a:pt x="576" y="61"/>
                    <a:pt x="588" y="50"/>
                    <a:pt x="601" y="50"/>
                  </a:cubicBezTo>
                  <a:cubicBezTo>
                    <a:pt x="615" y="50"/>
                    <a:pt x="627" y="61"/>
                    <a:pt x="627" y="75"/>
                  </a:cubicBezTo>
                  <a:cubicBezTo>
                    <a:pt x="627" y="89"/>
                    <a:pt x="615" y="100"/>
                    <a:pt x="601" y="1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srgbClr val="676767"/>
                </a:solidFill>
              </a:endParaRPr>
            </a:p>
          </p:txBody>
        </p:sp>
        <p:sp>
          <p:nvSpPr>
            <p:cNvPr id="121" name="Freeform 153"/>
            <p:cNvSpPr>
              <a:spLocks noChangeAspect="1"/>
            </p:cNvSpPr>
            <p:nvPr/>
          </p:nvSpPr>
          <p:spPr bwMode="auto">
            <a:xfrm>
              <a:off x="6777630" y="225168"/>
              <a:ext cx="257552" cy="159198"/>
            </a:xfrm>
            <a:custGeom>
              <a:avLst/>
              <a:gdLst>
                <a:gd name="T0" fmla="*/ 2147483647 w 656"/>
                <a:gd name="T1" fmla="*/ 2147483647 h 378"/>
                <a:gd name="T2" fmla="*/ 2147483647 w 656"/>
                <a:gd name="T3" fmla="*/ 2147483647 h 378"/>
                <a:gd name="T4" fmla="*/ 2147483647 w 656"/>
                <a:gd name="T5" fmla="*/ 2147483647 h 378"/>
                <a:gd name="T6" fmla="*/ 2147483647 w 656"/>
                <a:gd name="T7" fmla="*/ 2147483647 h 378"/>
                <a:gd name="T8" fmla="*/ 2147483647 w 656"/>
                <a:gd name="T9" fmla="*/ 0 h 378"/>
                <a:gd name="T10" fmla="*/ 2147483647 w 656"/>
                <a:gd name="T11" fmla="*/ 2147483647 h 378"/>
                <a:gd name="T12" fmla="*/ 2147483647 w 656"/>
                <a:gd name="T13" fmla="*/ 2147483647 h 378"/>
                <a:gd name="T14" fmla="*/ 2147483647 w 656"/>
                <a:gd name="T15" fmla="*/ 2147483647 h 378"/>
                <a:gd name="T16" fmla="*/ 2147483647 w 656"/>
                <a:gd name="T17" fmla="*/ 2147483647 h 378"/>
                <a:gd name="T18" fmla="*/ 0 w 656"/>
                <a:gd name="T19" fmla="*/ 2147483647 h 378"/>
                <a:gd name="T20" fmla="*/ 2147483647 w 656"/>
                <a:gd name="T21" fmla="*/ 2147483647 h 378"/>
                <a:gd name="T22" fmla="*/ 2147483647 w 656"/>
                <a:gd name="T23" fmla="*/ 2147483647 h 378"/>
                <a:gd name="T24" fmla="*/ 2147483647 w 656"/>
                <a:gd name="T25" fmla="*/ 2147483647 h 378"/>
                <a:gd name="T26" fmla="*/ 2147483647 w 656"/>
                <a:gd name="T27" fmla="*/ 2147483647 h 378"/>
                <a:gd name="T28" fmla="*/ 2147483647 w 656"/>
                <a:gd name="T29" fmla="*/ 2147483647 h 378"/>
                <a:gd name="T30" fmla="*/ 2147483647 w 656"/>
                <a:gd name="T31" fmla="*/ 2147483647 h 378"/>
                <a:gd name="T32" fmla="*/ 2147483647 w 656"/>
                <a:gd name="T33" fmla="*/ 2147483647 h 378"/>
                <a:gd name="T34" fmla="*/ 2147483647 w 656"/>
                <a:gd name="T35" fmla="*/ 2147483647 h 378"/>
                <a:gd name="T36" fmla="*/ 2147483647 w 656"/>
                <a:gd name="T37" fmla="*/ 2147483647 h 378"/>
                <a:gd name="T38" fmla="*/ 2147483647 w 656"/>
                <a:gd name="T39" fmla="*/ 2147483647 h 378"/>
                <a:gd name="T40" fmla="*/ 2147483647 w 656"/>
                <a:gd name="T41" fmla="*/ 2147483647 h 3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6"/>
                <a:gd name="T64" fmla="*/ 0 h 378"/>
                <a:gd name="T65" fmla="*/ 656 w 656"/>
                <a:gd name="T66" fmla="*/ 378 h 3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6" h="378">
                  <a:moveTo>
                    <a:pt x="589" y="131"/>
                  </a:moveTo>
                  <a:cubicBezTo>
                    <a:pt x="583" y="131"/>
                    <a:pt x="578" y="131"/>
                    <a:pt x="572" y="133"/>
                  </a:cubicBezTo>
                  <a:cubicBezTo>
                    <a:pt x="559" y="92"/>
                    <a:pt x="518" y="62"/>
                    <a:pt x="470" y="62"/>
                  </a:cubicBezTo>
                  <a:cubicBezTo>
                    <a:pt x="449" y="62"/>
                    <a:pt x="430" y="67"/>
                    <a:pt x="414" y="77"/>
                  </a:cubicBezTo>
                  <a:cubicBezTo>
                    <a:pt x="403" y="33"/>
                    <a:pt x="364" y="0"/>
                    <a:pt x="317" y="0"/>
                  </a:cubicBezTo>
                  <a:cubicBezTo>
                    <a:pt x="272" y="0"/>
                    <a:pt x="234" y="30"/>
                    <a:pt x="221" y="71"/>
                  </a:cubicBezTo>
                  <a:cubicBezTo>
                    <a:pt x="208" y="65"/>
                    <a:pt x="193" y="62"/>
                    <a:pt x="177" y="62"/>
                  </a:cubicBezTo>
                  <a:cubicBezTo>
                    <a:pt x="129" y="62"/>
                    <a:pt x="89" y="91"/>
                    <a:pt x="75" y="131"/>
                  </a:cubicBezTo>
                  <a:cubicBezTo>
                    <a:pt x="73" y="131"/>
                    <a:pt x="70" y="131"/>
                    <a:pt x="67" y="131"/>
                  </a:cubicBezTo>
                  <a:cubicBezTo>
                    <a:pt x="30" y="131"/>
                    <a:pt x="0" y="162"/>
                    <a:pt x="0" y="201"/>
                  </a:cubicBezTo>
                  <a:cubicBezTo>
                    <a:pt x="0" y="240"/>
                    <a:pt x="30" y="272"/>
                    <a:pt x="67" y="272"/>
                  </a:cubicBezTo>
                  <a:cubicBezTo>
                    <a:pt x="70" y="272"/>
                    <a:pt x="72" y="272"/>
                    <a:pt x="75" y="272"/>
                  </a:cubicBezTo>
                  <a:cubicBezTo>
                    <a:pt x="86" y="315"/>
                    <a:pt x="128" y="348"/>
                    <a:pt x="179" y="348"/>
                  </a:cubicBezTo>
                  <a:cubicBezTo>
                    <a:pt x="201" y="348"/>
                    <a:pt x="222" y="341"/>
                    <a:pt x="239" y="330"/>
                  </a:cubicBezTo>
                  <a:cubicBezTo>
                    <a:pt x="259" y="359"/>
                    <a:pt x="296" y="378"/>
                    <a:pt x="338" y="378"/>
                  </a:cubicBezTo>
                  <a:cubicBezTo>
                    <a:pt x="375" y="378"/>
                    <a:pt x="407" y="363"/>
                    <a:pt x="429" y="340"/>
                  </a:cubicBezTo>
                  <a:cubicBezTo>
                    <a:pt x="441" y="345"/>
                    <a:pt x="455" y="348"/>
                    <a:pt x="470" y="348"/>
                  </a:cubicBezTo>
                  <a:cubicBezTo>
                    <a:pt x="520" y="348"/>
                    <a:pt x="563" y="315"/>
                    <a:pt x="574" y="270"/>
                  </a:cubicBezTo>
                  <a:cubicBezTo>
                    <a:pt x="579" y="271"/>
                    <a:pt x="584" y="272"/>
                    <a:pt x="589" y="272"/>
                  </a:cubicBezTo>
                  <a:cubicBezTo>
                    <a:pt x="626" y="272"/>
                    <a:pt x="656" y="240"/>
                    <a:pt x="656" y="201"/>
                  </a:cubicBezTo>
                  <a:cubicBezTo>
                    <a:pt x="656" y="162"/>
                    <a:pt x="626" y="131"/>
                    <a:pt x="589" y="131"/>
                  </a:cubicBezTo>
                  <a:close/>
                </a:path>
              </a:pathLst>
            </a:custGeom>
            <a:noFill/>
            <a:ln w="28575">
              <a:solidFill>
                <a:schemeClr val="tx1"/>
              </a:solidFill>
              <a:round/>
              <a:headEnd/>
              <a:tailEnd/>
            </a:ln>
            <a:effectLst/>
          </p:spPr>
          <p:txBody>
            <a:bodyPr wrap="none" lIns="54769" tIns="27383" rIns="54769" bIns="27383" anchor="ctr"/>
            <a:lstStyle/>
            <a:p>
              <a:pPr eaLnBrk="0" hangingPunct="0">
                <a:lnSpc>
                  <a:spcPct val="90000"/>
                </a:lnSpc>
                <a:defRPr/>
              </a:pPr>
              <a:endParaRPr lang="en-US">
                <a:ea typeface="ＭＳ Ｐゴシック" pitchFamily="-106" charset="-128"/>
              </a:endParaRPr>
            </a:p>
          </p:txBody>
        </p:sp>
      </p:grpSp>
      <p:grpSp>
        <p:nvGrpSpPr>
          <p:cNvPr id="122" name="グループ化 121"/>
          <p:cNvGrpSpPr/>
          <p:nvPr/>
        </p:nvGrpSpPr>
        <p:grpSpPr>
          <a:xfrm>
            <a:off x="2332473" y="2520784"/>
            <a:ext cx="466334" cy="399837"/>
            <a:chOff x="6673239" y="86348"/>
            <a:chExt cx="466334" cy="399837"/>
          </a:xfrm>
        </p:grpSpPr>
        <p:sp>
          <p:nvSpPr>
            <p:cNvPr id="123" name="Freeform 6"/>
            <p:cNvSpPr>
              <a:spLocks noEditPoints="1"/>
            </p:cNvSpPr>
            <p:nvPr/>
          </p:nvSpPr>
          <p:spPr bwMode="auto">
            <a:xfrm>
              <a:off x="6673239" y="86348"/>
              <a:ext cx="466334" cy="399837"/>
            </a:xfrm>
            <a:custGeom>
              <a:avLst/>
              <a:gdLst>
                <a:gd name="T0" fmla="*/ 651 w 701"/>
                <a:gd name="T1" fmla="*/ 0 h 601"/>
                <a:gd name="T2" fmla="*/ 50 w 701"/>
                <a:gd name="T3" fmla="*/ 0 h 601"/>
                <a:gd name="T4" fmla="*/ 0 w 701"/>
                <a:gd name="T5" fmla="*/ 50 h 601"/>
                <a:gd name="T6" fmla="*/ 0 w 701"/>
                <a:gd name="T7" fmla="*/ 551 h 601"/>
                <a:gd name="T8" fmla="*/ 50 w 701"/>
                <a:gd name="T9" fmla="*/ 601 h 601"/>
                <a:gd name="T10" fmla="*/ 651 w 701"/>
                <a:gd name="T11" fmla="*/ 601 h 601"/>
                <a:gd name="T12" fmla="*/ 701 w 701"/>
                <a:gd name="T13" fmla="*/ 551 h 601"/>
                <a:gd name="T14" fmla="*/ 701 w 701"/>
                <a:gd name="T15" fmla="*/ 50 h 601"/>
                <a:gd name="T16" fmla="*/ 651 w 701"/>
                <a:gd name="T17" fmla="*/ 0 h 601"/>
                <a:gd name="T18" fmla="*/ 501 w 701"/>
                <a:gd name="T19" fmla="*/ 50 h 601"/>
                <a:gd name="T20" fmla="*/ 526 w 701"/>
                <a:gd name="T21" fmla="*/ 75 h 601"/>
                <a:gd name="T22" fmla="*/ 501 w 701"/>
                <a:gd name="T23" fmla="*/ 100 h 601"/>
                <a:gd name="T24" fmla="*/ 476 w 701"/>
                <a:gd name="T25" fmla="*/ 75 h 601"/>
                <a:gd name="T26" fmla="*/ 501 w 701"/>
                <a:gd name="T27" fmla="*/ 50 h 601"/>
                <a:gd name="T28" fmla="*/ 401 w 701"/>
                <a:gd name="T29" fmla="*/ 50 h 601"/>
                <a:gd name="T30" fmla="*/ 426 w 701"/>
                <a:gd name="T31" fmla="*/ 75 h 601"/>
                <a:gd name="T32" fmla="*/ 401 w 701"/>
                <a:gd name="T33" fmla="*/ 100 h 601"/>
                <a:gd name="T34" fmla="*/ 376 w 701"/>
                <a:gd name="T35" fmla="*/ 75 h 601"/>
                <a:gd name="T36" fmla="*/ 401 w 701"/>
                <a:gd name="T37" fmla="*/ 50 h 601"/>
                <a:gd name="T38" fmla="*/ 627 w 701"/>
                <a:gd name="T39" fmla="*/ 526 h 601"/>
                <a:gd name="T40" fmla="*/ 76 w 701"/>
                <a:gd name="T41" fmla="*/ 526 h 601"/>
                <a:gd name="T42" fmla="*/ 76 w 701"/>
                <a:gd name="T43" fmla="*/ 148 h 601"/>
                <a:gd name="T44" fmla="*/ 627 w 701"/>
                <a:gd name="T45" fmla="*/ 148 h 601"/>
                <a:gd name="T46" fmla="*/ 627 w 701"/>
                <a:gd name="T47" fmla="*/ 526 h 601"/>
                <a:gd name="T48" fmla="*/ 627 w 701"/>
                <a:gd name="T49" fmla="*/ 526 h 601"/>
                <a:gd name="T50" fmla="*/ 601 w 701"/>
                <a:gd name="T51" fmla="*/ 100 h 601"/>
                <a:gd name="T52" fmla="*/ 576 w 701"/>
                <a:gd name="T53" fmla="*/ 75 h 601"/>
                <a:gd name="T54" fmla="*/ 601 w 701"/>
                <a:gd name="T55" fmla="*/ 50 h 601"/>
                <a:gd name="T56" fmla="*/ 627 w 701"/>
                <a:gd name="T57" fmla="*/ 75 h 601"/>
                <a:gd name="T58" fmla="*/ 601 w 701"/>
                <a:gd name="T59" fmla="*/ 10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1" h="601">
                  <a:moveTo>
                    <a:pt x="651" y="0"/>
                  </a:moveTo>
                  <a:cubicBezTo>
                    <a:pt x="50" y="0"/>
                    <a:pt x="50" y="0"/>
                    <a:pt x="50" y="0"/>
                  </a:cubicBezTo>
                  <a:cubicBezTo>
                    <a:pt x="22" y="0"/>
                    <a:pt x="0" y="22"/>
                    <a:pt x="0" y="50"/>
                  </a:cubicBezTo>
                  <a:cubicBezTo>
                    <a:pt x="0" y="551"/>
                    <a:pt x="0" y="551"/>
                    <a:pt x="0" y="551"/>
                  </a:cubicBezTo>
                  <a:cubicBezTo>
                    <a:pt x="0" y="578"/>
                    <a:pt x="22" y="601"/>
                    <a:pt x="50" y="601"/>
                  </a:cubicBezTo>
                  <a:cubicBezTo>
                    <a:pt x="651" y="601"/>
                    <a:pt x="651" y="601"/>
                    <a:pt x="651" y="601"/>
                  </a:cubicBezTo>
                  <a:cubicBezTo>
                    <a:pt x="679" y="601"/>
                    <a:pt x="701" y="578"/>
                    <a:pt x="701" y="551"/>
                  </a:cubicBezTo>
                  <a:cubicBezTo>
                    <a:pt x="701" y="50"/>
                    <a:pt x="701" y="50"/>
                    <a:pt x="701" y="50"/>
                  </a:cubicBezTo>
                  <a:cubicBezTo>
                    <a:pt x="701" y="22"/>
                    <a:pt x="679" y="0"/>
                    <a:pt x="651" y="0"/>
                  </a:cubicBezTo>
                  <a:close/>
                  <a:moveTo>
                    <a:pt x="501" y="50"/>
                  </a:moveTo>
                  <a:cubicBezTo>
                    <a:pt x="515" y="50"/>
                    <a:pt x="526" y="61"/>
                    <a:pt x="526" y="75"/>
                  </a:cubicBezTo>
                  <a:cubicBezTo>
                    <a:pt x="526" y="89"/>
                    <a:pt x="515" y="100"/>
                    <a:pt x="501" y="100"/>
                  </a:cubicBezTo>
                  <a:cubicBezTo>
                    <a:pt x="487" y="100"/>
                    <a:pt x="476" y="89"/>
                    <a:pt x="476" y="75"/>
                  </a:cubicBezTo>
                  <a:cubicBezTo>
                    <a:pt x="476" y="61"/>
                    <a:pt x="487" y="50"/>
                    <a:pt x="501" y="50"/>
                  </a:cubicBezTo>
                  <a:close/>
                  <a:moveTo>
                    <a:pt x="401" y="50"/>
                  </a:moveTo>
                  <a:cubicBezTo>
                    <a:pt x="415" y="50"/>
                    <a:pt x="426" y="61"/>
                    <a:pt x="426" y="75"/>
                  </a:cubicBezTo>
                  <a:cubicBezTo>
                    <a:pt x="426" y="89"/>
                    <a:pt x="415" y="100"/>
                    <a:pt x="401" y="100"/>
                  </a:cubicBezTo>
                  <a:cubicBezTo>
                    <a:pt x="387" y="100"/>
                    <a:pt x="376" y="89"/>
                    <a:pt x="376" y="75"/>
                  </a:cubicBezTo>
                  <a:cubicBezTo>
                    <a:pt x="376" y="61"/>
                    <a:pt x="387" y="50"/>
                    <a:pt x="401" y="50"/>
                  </a:cubicBezTo>
                  <a:close/>
                  <a:moveTo>
                    <a:pt x="627" y="526"/>
                  </a:moveTo>
                  <a:cubicBezTo>
                    <a:pt x="76" y="526"/>
                    <a:pt x="76" y="526"/>
                    <a:pt x="76" y="526"/>
                  </a:cubicBezTo>
                  <a:cubicBezTo>
                    <a:pt x="76" y="148"/>
                    <a:pt x="76" y="148"/>
                    <a:pt x="76" y="148"/>
                  </a:cubicBezTo>
                  <a:cubicBezTo>
                    <a:pt x="627" y="148"/>
                    <a:pt x="627" y="148"/>
                    <a:pt x="627" y="148"/>
                  </a:cubicBezTo>
                  <a:cubicBezTo>
                    <a:pt x="627" y="526"/>
                    <a:pt x="627" y="526"/>
                    <a:pt x="627" y="526"/>
                  </a:cubicBezTo>
                  <a:cubicBezTo>
                    <a:pt x="627" y="526"/>
                    <a:pt x="627" y="526"/>
                    <a:pt x="627" y="526"/>
                  </a:cubicBezTo>
                  <a:close/>
                  <a:moveTo>
                    <a:pt x="601" y="100"/>
                  </a:moveTo>
                  <a:cubicBezTo>
                    <a:pt x="588" y="100"/>
                    <a:pt x="576" y="89"/>
                    <a:pt x="576" y="75"/>
                  </a:cubicBezTo>
                  <a:cubicBezTo>
                    <a:pt x="576" y="61"/>
                    <a:pt x="588" y="50"/>
                    <a:pt x="601" y="50"/>
                  </a:cubicBezTo>
                  <a:cubicBezTo>
                    <a:pt x="615" y="50"/>
                    <a:pt x="627" y="61"/>
                    <a:pt x="627" y="75"/>
                  </a:cubicBezTo>
                  <a:cubicBezTo>
                    <a:pt x="627" y="89"/>
                    <a:pt x="615" y="100"/>
                    <a:pt x="601" y="1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srgbClr val="676767"/>
                </a:solidFill>
              </a:endParaRPr>
            </a:p>
          </p:txBody>
        </p:sp>
        <p:sp>
          <p:nvSpPr>
            <p:cNvPr id="124" name="Freeform 153"/>
            <p:cNvSpPr>
              <a:spLocks noChangeAspect="1"/>
            </p:cNvSpPr>
            <p:nvPr/>
          </p:nvSpPr>
          <p:spPr bwMode="auto">
            <a:xfrm>
              <a:off x="6777630" y="225168"/>
              <a:ext cx="257552" cy="159198"/>
            </a:xfrm>
            <a:custGeom>
              <a:avLst/>
              <a:gdLst>
                <a:gd name="T0" fmla="*/ 2147483647 w 656"/>
                <a:gd name="T1" fmla="*/ 2147483647 h 378"/>
                <a:gd name="T2" fmla="*/ 2147483647 w 656"/>
                <a:gd name="T3" fmla="*/ 2147483647 h 378"/>
                <a:gd name="T4" fmla="*/ 2147483647 w 656"/>
                <a:gd name="T5" fmla="*/ 2147483647 h 378"/>
                <a:gd name="T6" fmla="*/ 2147483647 w 656"/>
                <a:gd name="T7" fmla="*/ 2147483647 h 378"/>
                <a:gd name="T8" fmla="*/ 2147483647 w 656"/>
                <a:gd name="T9" fmla="*/ 0 h 378"/>
                <a:gd name="T10" fmla="*/ 2147483647 w 656"/>
                <a:gd name="T11" fmla="*/ 2147483647 h 378"/>
                <a:gd name="T12" fmla="*/ 2147483647 w 656"/>
                <a:gd name="T13" fmla="*/ 2147483647 h 378"/>
                <a:gd name="T14" fmla="*/ 2147483647 w 656"/>
                <a:gd name="T15" fmla="*/ 2147483647 h 378"/>
                <a:gd name="T16" fmla="*/ 2147483647 w 656"/>
                <a:gd name="T17" fmla="*/ 2147483647 h 378"/>
                <a:gd name="T18" fmla="*/ 0 w 656"/>
                <a:gd name="T19" fmla="*/ 2147483647 h 378"/>
                <a:gd name="T20" fmla="*/ 2147483647 w 656"/>
                <a:gd name="T21" fmla="*/ 2147483647 h 378"/>
                <a:gd name="T22" fmla="*/ 2147483647 w 656"/>
                <a:gd name="T23" fmla="*/ 2147483647 h 378"/>
                <a:gd name="T24" fmla="*/ 2147483647 w 656"/>
                <a:gd name="T25" fmla="*/ 2147483647 h 378"/>
                <a:gd name="T26" fmla="*/ 2147483647 w 656"/>
                <a:gd name="T27" fmla="*/ 2147483647 h 378"/>
                <a:gd name="T28" fmla="*/ 2147483647 w 656"/>
                <a:gd name="T29" fmla="*/ 2147483647 h 378"/>
                <a:gd name="T30" fmla="*/ 2147483647 w 656"/>
                <a:gd name="T31" fmla="*/ 2147483647 h 378"/>
                <a:gd name="T32" fmla="*/ 2147483647 w 656"/>
                <a:gd name="T33" fmla="*/ 2147483647 h 378"/>
                <a:gd name="T34" fmla="*/ 2147483647 w 656"/>
                <a:gd name="T35" fmla="*/ 2147483647 h 378"/>
                <a:gd name="T36" fmla="*/ 2147483647 w 656"/>
                <a:gd name="T37" fmla="*/ 2147483647 h 378"/>
                <a:gd name="T38" fmla="*/ 2147483647 w 656"/>
                <a:gd name="T39" fmla="*/ 2147483647 h 378"/>
                <a:gd name="T40" fmla="*/ 2147483647 w 656"/>
                <a:gd name="T41" fmla="*/ 2147483647 h 3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6"/>
                <a:gd name="T64" fmla="*/ 0 h 378"/>
                <a:gd name="T65" fmla="*/ 656 w 656"/>
                <a:gd name="T66" fmla="*/ 378 h 3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6" h="378">
                  <a:moveTo>
                    <a:pt x="589" y="131"/>
                  </a:moveTo>
                  <a:cubicBezTo>
                    <a:pt x="583" y="131"/>
                    <a:pt x="578" y="131"/>
                    <a:pt x="572" y="133"/>
                  </a:cubicBezTo>
                  <a:cubicBezTo>
                    <a:pt x="559" y="92"/>
                    <a:pt x="518" y="62"/>
                    <a:pt x="470" y="62"/>
                  </a:cubicBezTo>
                  <a:cubicBezTo>
                    <a:pt x="449" y="62"/>
                    <a:pt x="430" y="67"/>
                    <a:pt x="414" y="77"/>
                  </a:cubicBezTo>
                  <a:cubicBezTo>
                    <a:pt x="403" y="33"/>
                    <a:pt x="364" y="0"/>
                    <a:pt x="317" y="0"/>
                  </a:cubicBezTo>
                  <a:cubicBezTo>
                    <a:pt x="272" y="0"/>
                    <a:pt x="234" y="30"/>
                    <a:pt x="221" y="71"/>
                  </a:cubicBezTo>
                  <a:cubicBezTo>
                    <a:pt x="208" y="65"/>
                    <a:pt x="193" y="62"/>
                    <a:pt x="177" y="62"/>
                  </a:cubicBezTo>
                  <a:cubicBezTo>
                    <a:pt x="129" y="62"/>
                    <a:pt x="89" y="91"/>
                    <a:pt x="75" y="131"/>
                  </a:cubicBezTo>
                  <a:cubicBezTo>
                    <a:pt x="73" y="131"/>
                    <a:pt x="70" y="131"/>
                    <a:pt x="67" y="131"/>
                  </a:cubicBezTo>
                  <a:cubicBezTo>
                    <a:pt x="30" y="131"/>
                    <a:pt x="0" y="162"/>
                    <a:pt x="0" y="201"/>
                  </a:cubicBezTo>
                  <a:cubicBezTo>
                    <a:pt x="0" y="240"/>
                    <a:pt x="30" y="272"/>
                    <a:pt x="67" y="272"/>
                  </a:cubicBezTo>
                  <a:cubicBezTo>
                    <a:pt x="70" y="272"/>
                    <a:pt x="72" y="272"/>
                    <a:pt x="75" y="272"/>
                  </a:cubicBezTo>
                  <a:cubicBezTo>
                    <a:pt x="86" y="315"/>
                    <a:pt x="128" y="348"/>
                    <a:pt x="179" y="348"/>
                  </a:cubicBezTo>
                  <a:cubicBezTo>
                    <a:pt x="201" y="348"/>
                    <a:pt x="222" y="341"/>
                    <a:pt x="239" y="330"/>
                  </a:cubicBezTo>
                  <a:cubicBezTo>
                    <a:pt x="259" y="359"/>
                    <a:pt x="296" y="378"/>
                    <a:pt x="338" y="378"/>
                  </a:cubicBezTo>
                  <a:cubicBezTo>
                    <a:pt x="375" y="378"/>
                    <a:pt x="407" y="363"/>
                    <a:pt x="429" y="340"/>
                  </a:cubicBezTo>
                  <a:cubicBezTo>
                    <a:pt x="441" y="345"/>
                    <a:pt x="455" y="348"/>
                    <a:pt x="470" y="348"/>
                  </a:cubicBezTo>
                  <a:cubicBezTo>
                    <a:pt x="520" y="348"/>
                    <a:pt x="563" y="315"/>
                    <a:pt x="574" y="270"/>
                  </a:cubicBezTo>
                  <a:cubicBezTo>
                    <a:pt x="579" y="271"/>
                    <a:pt x="584" y="272"/>
                    <a:pt x="589" y="272"/>
                  </a:cubicBezTo>
                  <a:cubicBezTo>
                    <a:pt x="626" y="272"/>
                    <a:pt x="656" y="240"/>
                    <a:pt x="656" y="201"/>
                  </a:cubicBezTo>
                  <a:cubicBezTo>
                    <a:pt x="656" y="162"/>
                    <a:pt x="626" y="131"/>
                    <a:pt x="589" y="131"/>
                  </a:cubicBezTo>
                  <a:close/>
                </a:path>
              </a:pathLst>
            </a:custGeom>
            <a:noFill/>
            <a:ln w="28575">
              <a:solidFill>
                <a:schemeClr val="tx1"/>
              </a:solidFill>
              <a:round/>
              <a:headEnd/>
              <a:tailEnd/>
            </a:ln>
            <a:effectLst/>
          </p:spPr>
          <p:txBody>
            <a:bodyPr wrap="none" lIns="54769" tIns="27383" rIns="54769" bIns="27383" anchor="ctr"/>
            <a:lstStyle/>
            <a:p>
              <a:pPr eaLnBrk="0" hangingPunct="0">
                <a:lnSpc>
                  <a:spcPct val="90000"/>
                </a:lnSpc>
                <a:defRPr/>
              </a:pPr>
              <a:endParaRPr lang="en-US">
                <a:ea typeface="ＭＳ Ｐゴシック" pitchFamily="-106" charset="-128"/>
              </a:endParaRPr>
            </a:p>
          </p:txBody>
        </p:sp>
      </p:grpSp>
      <p:sp>
        <p:nvSpPr>
          <p:cNvPr id="125" name="Freeform 6"/>
          <p:cNvSpPr>
            <a:spLocks noChangeAspect="1" noEditPoints="1"/>
          </p:cNvSpPr>
          <p:nvPr/>
        </p:nvSpPr>
        <p:spPr bwMode="auto">
          <a:xfrm>
            <a:off x="2558438" y="2032606"/>
            <a:ext cx="497690" cy="480863"/>
          </a:xfrm>
          <a:custGeom>
            <a:avLst/>
            <a:gdLst>
              <a:gd name="T0" fmla="*/ 319 w 489"/>
              <a:gd name="T1" fmla="*/ 0 h 489"/>
              <a:gd name="T2" fmla="*/ 148 w 489"/>
              <a:gd name="T3" fmla="*/ 170 h 489"/>
              <a:gd name="T4" fmla="*/ 319 w 489"/>
              <a:gd name="T5" fmla="*/ 340 h 489"/>
              <a:gd name="T6" fmla="*/ 489 w 489"/>
              <a:gd name="T7" fmla="*/ 170 h 489"/>
              <a:gd name="T8" fmla="*/ 319 w 489"/>
              <a:gd name="T9" fmla="*/ 0 h 489"/>
              <a:gd name="T10" fmla="*/ 319 w 489"/>
              <a:gd name="T11" fmla="*/ 299 h 489"/>
              <a:gd name="T12" fmla="*/ 190 w 489"/>
              <a:gd name="T13" fmla="*/ 170 h 489"/>
              <a:gd name="T14" fmla="*/ 319 w 489"/>
              <a:gd name="T15" fmla="*/ 41 h 489"/>
              <a:gd name="T16" fmla="*/ 448 w 489"/>
              <a:gd name="T17" fmla="*/ 170 h 489"/>
              <a:gd name="T18" fmla="*/ 319 w 489"/>
              <a:gd name="T19" fmla="*/ 299 h 489"/>
              <a:gd name="T20" fmla="*/ 102 w 489"/>
              <a:gd name="T21" fmla="*/ 322 h 489"/>
              <a:gd name="T22" fmla="*/ 18 w 489"/>
              <a:gd name="T23" fmla="*/ 407 h 489"/>
              <a:gd name="T24" fmla="*/ 18 w 489"/>
              <a:gd name="T25" fmla="*/ 471 h 489"/>
              <a:gd name="T26" fmla="*/ 82 w 489"/>
              <a:gd name="T27" fmla="*/ 471 h 489"/>
              <a:gd name="T28" fmla="*/ 167 w 489"/>
              <a:gd name="T29" fmla="*/ 387 h 489"/>
              <a:gd name="T30" fmla="*/ 167 w 489"/>
              <a:gd name="T31" fmla="*/ 322 h 489"/>
              <a:gd name="T32" fmla="*/ 102 w 489"/>
              <a:gd name="T33" fmla="*/ 32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9" h="489">
                <a:moveTo>
                  <a:pt x="319" y="0"/>
                </a:moveTo>
                <a:cubicBezTo>
                  <a:pt x="225" y="0"/>
                  <a:pt x="148" y="76"/>
                  <a:pt x="148" y="170"/>
                </a:cubicBezTo>
                <a:cubicBezTo>
                  <a:pt x="148" y="264"/>
                  <a:pt x="225" y="340"/>
                  <a:pt x="319" y="340"/>
                </a:cubicBezTo>
                <a:cubicBezTo>
                  <a:pt x="413" y="340"/>
                  <a:pt x="489" y="264"/>
                  <a:pt x="489" y="170"/>
                </a:cubicBezTo>
                <a:cubicBezTo>
                  <a:pt x="489" y="76"/>
                  <a:pt x="413" y="0"/>
                  <a:pt x="319" y="0"/>
                </a:cubicBezTo>
                <a:close/>
                <a:moveTo>
                  <a:pt x="319" y="299"/>
                </a:moveTo>
                <a:cubicBezTo>
                  <a:pt x="248" y="299"/>
                  <a:pt x="190" y="241"/>
                  <a:pt x="190" y="170"/>
                </a:cubicBezTo>
                <a:cubicBezTo>
                  <a:pt x="190" y="99"/>
                  <a:pt x="248" y="41"/>
                  <a:pt x="319" y="41"/>
                </a:cubicBezTo>
                <a:cubicBezTo>
                  <a:pt x="390" y="41"/>
                  <a:pt x="448" y="99"/>
                  <a:pt x="448" y="170"/>
                </a:cubicBezTo>
                <a:cubicBezTo>
                  <a:pt x="448" y="241"/>
                  <a:pt x="390" y="299"/>
                  <a:pt x="319" y="299"/>
                </a:cubicBezTo>
                <a:close/>
                <a:moveTo>
                  <a:pt x="102" y="322"/>
                </a:moveTo>
                <a:cubicBezTo>
                  <a:pt x="18" y="407"/>
                  <a:pt x="18" y="407"/>
                  <a:pt x="18" y="407"/>
                </a:cubicBezTo>
                <a:cubicBezTo>
                  <a:pt x="0" y="424"/>
                  <a:pt x="0" y="453"/>
                  <a:pt x="18" y="471"/>
                </a:cubicBezTo>
                <a:cubicBezTo>
                  <a:pt x="36" y="489"/>
                  <a:pt x="64" y="489"/>
                  <a:pt x="82" y="471"/>
                </a:cubicBezTo>
                <a:cubicBezTo>
                  <a:pt x="167" y="387"/>
                  <a:pt x="167" y="387"/>
                  <a:pt x="167" y="387"/>
                </a:cubicBezTo>
                <a:cubicBezTo>
                  <a:pt x="184" y="369"/>
                  <a:pt x="184" y="340"/>
                  <a:pt x="167" y="322"/>
                </a:cubicBezTo>
                <a:cubicBezTo>
                  <a:pt x="149" y="305"/>
                  <a:pt x="120" y="305"/>
                  <a:pt x="102" y="322"/>
                </a:cubicBezTo>
                <a:close/>
              </a:path>
            </a:pathLst>
          </a:custGeom>
          <a:solidFill>
            <a:schemeClr val="bg2"/>
          </a:solidFill>
          <a:ln>
            <a:noFill/>
          </a:ln>
          <a:effectLst/>
        </p:spPr>
        <p:txBody>
          <a:bodyPr vert="horz" wrap="square" lIns="68580" tIns="34290" rIns="68580" bIns="34290" numCol="1" anchor="t" anchorCtr="0" compatLnSpc="1">
            <a:prstTxWarp prst="textNoShape">
              <a:avLst/>
            </a:prstTxWarp>
          </a:bodyPr>
          <a:lstStyle/>
          <a:p>
            <a:endParaRPr lang="en-US" dirty="0"/>
          </a:p>
        </p:txBody>
      </p:sp>
      <p:sp>
        <p:nvSpPr>
          <p:cNvPr id="13" name="テキスト ボックス 12"/>
          <p:cNvSpPr txBox="1"/>
          <p:nvPr/>
        </p:nvSpPr>
        <p:spPr>
          <a:xfrm>
            <a:off x="2593338" y="2075334"/>
            <a:ext cx="631337" cy="261610"/>
          </a:xfrm>
          <a:prstGeom prst="rect">
            <a:avLst/>
          </a:prstGeom>
          <a:noFill/>
        </p:spPr>
        <p:txBody>
          <a:bodyPr wrap="square" rtlCol="0">
            <a:spAutoFit/>
          </a:bodyPr>
          <a:lstStyle/>
          <a:p>
            <a:pPr algn="ctr"/>
            <a:r>
              <a:rPr kumimoji="1" lang="en-US" altLang="ja-JP" sz="1100" dirty="0" smtClean="0"/>
              <a:t>URL</a:t>
            </a:r>
            <a:endParaRPr kumimoji="1" lang="ja-JP" altLang="en-US" sz="1100" dirty="0"/>
          </a:p>
        </p:txBody>
      </p:sp>
      <p:sp>
        <p:nvSpPr>
          <p:cNvPr id="126" name="&quot;No&quot; Symbol 1792"/>
          <p:cNvSpPr>
            <a:spLocks noChangeAspect="1"/>
          </p:cNvSpPr>
          <p:nvPr/>
        </p:nvSpPr>
        <p:spPr>
          <a:xfrm>
            <a:off x="2911946" y="2478410"/>
            <a:ext cx="470843" cy="470843"/>
          </a:xfrm>
          <a:prstGeom prst="noSmoking">
            <a:avLst>
              <a:gd name="adj" fmla="val 13444"/>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8" name="テキスト ボックス 107"/>
          <p:cNvSpPr txBox="1"/>
          <p:nvPr/>
        </p:nvSpPr>
        <p:spPr>
          <a:xfrm>
            <a:off x="924657" y="2158679"/>
            <a:ext cx="848686" cy="276999"/>
          </a:xfrm>
          <a:prstGeom prst="rect">
            <a:avLst/>
          </a:prstGeom>
          <a:noFill/>
        </p:spPr>
        <p:txBody>
          <a:bodyPr wrap="square" rtlCol="0">
            <a:spAutoFit/>
          </a:bodyPr>
          <a:lstStyle/>
          <a:p>
            <a:r>
              <a:rPr kumimoji="1" lang="en-US" altLang="ja-JP" sz="1200" dirty="0" smtClean="0">
                <a:solidFill>
                  <a:schemeClr val="bg1"/>
                </a:solidFill>
              </a:rPr>
              <a:t>YouTube</a:t>
            </a:r>
            <a:endParaRPr kumimoji="1" lang="ja-JP" altLang="en-US" sz="1200" dirty="0">
              <a:solidFill>
                <a:schemeClr val="bg1"/>
              </a:solidFill>
            </a:endParaRPr>
          </a:p>
        </p:txBody>
      </p:sp>
      <p:sp>
        <p:nvSpPr>
          <p:cNvPr id="110" name="テキスト ボックス 109"/>
          <p:cNvSpPr txBox="1"/>
          <p:nvPr/>
        </p:nvSpPr>
        <p:spPr>
          <a:xfrm>
            <a:off x="1067305" y="2341122"/>
            <a:ext cx="848686" cy="276999"/>
          </a:xfrm>
          <a:prstGeom prst="rect">
            <a:avLst/>
          </a:prstGeom>
          <a:noFill/>
        </p:spPr>
        <p:txBody>
          <a:bodyPr wrap="square" rtlCol="0">
            <a:spAutoFit/>
          </a:bodyPr>
          <a:lstStyle/>
          <a:p>
            <a:r>
              <a:rPr kumimoji="1" lang="en-US" altLang="ja-JP" sz="1200" dirty="0" smtClean="0">
                <a:solidFill>
                  <a:schemeClr val="bg1"/>
                </a:solidFill>
              </a:rPr>
              <a:t>ORACLE</a:t>
            </a:r>
            <a:endParaRPr kumimoji="1" lang="ja-JP" altLang="en-US" sz="1200" dirty="0">
              <a:solidFill>
                <a:schemeClr val="bg1"/>
              </a:solidFill>
            </a:endParaRPr>
          </a:p>
        </p:txBody>
      </p:sp>
      <p:sp>
        <p:nvSpPr>
          <p:cNvPr id="111" name="テキスト ボックス 110"/>
          <p:cNvSpPr txBox="1"/>
          <p:nvPr/>
        </p:nvSpPr>
        <p:spPr>
          <a:xfrm>
            <a:off x="8023256" y="2531619"/>
            <a:ext cx="848686" cy="276999"/>
          </a:xfrm>
          <a:prstGeom prst="rect">
            <a:avLst/>
          </a:prstGeom>
          <a:noFill/>
        </p:spPr>
        <p:txBody>
          <a:bodyPr wrap="square" rtlCol="0">
            <a:spAutoFit/>
          </a:bodyPr>
          <a:lstStyle/>
          <a:p>
            <a:r>
              <a:rPr kumimoji="1" lang="en-US" altLang="ja-JP" sz="1200" dirty="0" smtClean="0">
                <a:solidFill>
                  <a:schemeClr val="bg2"/>
                </a:solidFill>
              </a:rPr>
              <a:t>ORACLE</a:t>
            </a:r>
            <a:endParaRPr kumimoji="1" lang="ja-JP" altLang="en-US" sz="1200" dirty="0">
              <a:solidFill>
                <a:schemeClr val="bg2"/>
              </a:solidFill>
            </a:endParaRPr>
          </a:p>
        </p:txBody>
      </p:sp>
      <p:sp>
        <p:nvSpPr>
          <p:cNvPr id="112" name="テキスト ボックス 111"/>
          <p:cNvSpPr txBox="1"/>
          <p:nvPr/>
        </p:nvSpPr>
        <p:spPr>
          <a:xfrm>
            <a:off x="7099964" y="2574183"/>
            <a:ext cx="848686" cy="276999"/>
          </a:xfrm>
          <a:prstGeom prst="rect">
            <a:avLst/>
          </a:prstGeom>
          <a:noFill/>
        </p:spPr>
        <p:txBody>
          <a:bodyPr wrap="square" rtlCol="0">
            <a:spAutoFit/>
          </a:bodyPr>
          <a:lstStyle/>
          <a:p>
            <a:r>
              <a:rPr kumimoji="1" lang="en-US" altLang="ja-JP" sz="1200" dirty="0" smtClean="0">
                <a:solidFill>
                  <a:schemeClr val="bg2"/>
                </a:solidFill>
              </a:rPr>
              <a:t>ORACLE</a:t>
            </a:r>
            <a:endParaRPr kumimoji="1" lang="ja-JP" altLang="en-US" sz="1200" dirty="0">
              <a:solidFill>
                <a:schemeClr val="bg2"/>
              </a:solidFill>
            </a:endParaRPr>
          </a:p>
        </p:txBody>
      </p:sp>
      <p:sp>
        <p:nvSpPr>
          <p:cNvPr id="113" name="テキスト ボックス 112"/>
          <p:cNvSpPr txBox="1"/>
          <p:nvPr/>
        </p:nvSpPr>
        <p:spPr>
          <a:xfrm>
            <a:off x="7099964" y="2387696"/>
            <a:ext cx="848686" cy="261610"/>
          </a:xfrm>
          <a:prstGeom prst="rect">
            <a:avLst/>
          </a:prstGeom>
          <a:noFill/>
        </p:spPr>
        <p:txBody>
          <a:bodyPr wrap="square" rtlCol="0">
            <a:spAutoFit/>
          </a:bodyPr>
          <a:lstStyle/>
          <a:p>
            <a:r>
              <a:rPr kumimoji="1" lang="en-US" altLang="ja-JP" sz="1100" dirty="0" smtClean="0"/>
              <a:t>YouTube</a:t>
            </a:r>
            <a:endParaRPr kumimoji="1" lang="ja-JP" altLang="en-US" sz="1100" dirty="0"/>
          </a:p>
        </p:txBody>
      </p:sp>
    </p:spTree>
    <p:extLst>
      <p:ext uri="{BB962C8B-B14F-4D97-AF65-F5344CB8AC3E}">
        <p14:creationId xmlns:p14="http://schemas.microsoft.com/office/powerpoint/2010/main" val="32536294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fade">
                                      <p:cBhvr>
                                        <p:cTn id="13" dur="500"/>
                                        <p:tgtEl>
                                          <p:spTgt spid="95"/>
                                        </p:tgtEl>
                                      </p:cBhvr>
                                    </p:animEffect>
                                  </p:childTnLst>
                                </p:cTn>
                              </p:par>
                              <p:par>
                                <p:cTn id="14" presetID="10" presetClass="entr" presetSubtype="0" fill="hold" nodeType="with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fade">
                                      <p:cBhvr>
                                        <p:cTn id="16" dur="500"/>
                                        <p:tgtEl>
                                          <p:spTgt spid="9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fade">
                                      <p:cBhvr>
                                        <p:cTn id="19" dur="500"/>
                                        <p:tgtEl>
                                          <p:spTgt spid="107"/>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22"/>
                                        </p:tgtEl>
                                        <p:attrNameLst>
                                          <p:attrName>style.visibility</p:attrName>
                                        </p:attrNameLst>
                                      </p:cBhvr>
                                      <p:to>
                                        <p:strVal val="visible"/>
                                      </p:to>
                                    </p:set>
                                    <p:animEffect transition="in" filter="fade">
                                      <p:cBhvr>
                                        <p:cTn id="25" dur="500"/>
                                        <p:tgtEl>
                                          <p:spTgt spid="1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5"/>
                                        </p:tgtEl>
                                        <p:attrNameLst>
                                          <p:attrName>style.visibility</p:attrName>
                                        </p:attrNameLst>
                                      </p:cBhvr>
                                      <p:to>
                                        <p:strVal val="visible"/>
                                      </p:to>
                                    </p:set>
                                    <p:animEffect transition="in" filter="fade">
                                      <p:cBhvr>
                                        <p:cTn id="28" dur="500"/>
                                        <p:tgtEl>
                                          <p:spTgt spid="1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6"/>
                                        </p:tgtEl>
                                        <p:attrNameLst>
                                          <p:attrName>style.visibility</p:attrName>
                                        </p:attrNameLst>
                                      </p:cBhvr>
                                      <p:to>
                                        <p:strVal val="visible"/>
                                      </p:to>
                                    </p:set>
                                    <p:animEffect transition="in" filter="fade">
                                      <p:cBhvr>
                                        <p:cTn id="34" dur="500"/>
                                        <p:tgtEl>
                                          <p:spTgt spid="1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6"/>
                                        </p:tgtEl>
                                        <p:attrNameLst>
                                          <p:attrName>style.visibility</p:attrName>
                                        </p:attrNameLst>
                                      </p:cBhvr>
                                      <p:to>
                                        <p:strVal val="visible"/>
                                      </p:to>
                                    </p:set>
                                    <p:animEffect transition="in" filter="fade">
                                      <p:cBhvr>
                                        <p:cTn id="39" dur="500"/>
                                        <p:tgtEl>
                                          <p:spTgt spid="9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fade">
                                      <p:cBhvr>
                                        <p:cTn id="42" dur="500"/>
                                        <p:tgtEl>
                                          <p:spTgt spid="10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500"/>
                                        <p:tgtEl>
                                          <p:spTgt spid="10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1"/>
                                        </p:tgtEl>
                                        <p:attrNameLst>
                                          <p:attrName>style.visibility</p:attrName>
                                        </p:attrNameLst>
                                      </p:cBhvr>
                                      <p:to>
                                        <p:strVal val="visible"/>
                                      </p:to>
                                    </p:set>
                                    <p:animEffect transition="in" filter="fade">
                                      <p:cBhvr>
                                        <p:cTn id="48" dur="500"/>
                                        <p:tgtEl>
                                          <p:spTgt spid="28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2"/>
                                        </p:tgtEl>
                                        <p:attrNameLst>
                                          <p:attrName>style.visibility</p:attrName>
                                        </p:attrNameLst>
                                      </p:cBhvr>
                                      <p:to>
                                        <p:strVal val="visible"/>
                                      </p:to>
                                    </p:set>
                                    <p:animEffect transition="in" filter="fade">
                                      <p:cBhvr>
                                        <p:cTn id="51" dur="500"/>
                                        <p:tgtEl>
                                          <p:spTgt spid="28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83"/>
                                        </p:tgtEl>
                                        <p:attrNameLst>
                                          <p:attrName>style.visibility</p:attrName>
                                        </p:attrNameLst>
                                      </p:cBhvr>
                                      <p:to>
                                        <p:strVal val="visible"/>
                                      </p:to>
                                    </p:set>
                                    <p:animEffect transition="in" filter="fade">
                                      <p:cBhvr>
                                        <p:cTn id="54" dur="500"/>
                                        <p:tgtEl>
                                          <p:spTgt spid="283"/>
                                        </p:tgtEl>
                                      </p:cBhvr>
                                    </p:animEffect>
                                  </p:childTnLst>
                                </p:cTn>
                              </p:par>
                              <p:par>
                                <p:cTn id="55" presetID="10" presetClass="entr" presetSubtype="0" fill="hold" nodeType="withEffect">
                                  <p:stCondLst>
                                    <p:cond delay="0"/>
                                  </p:stCondLst>
                                  <p:childTnLst>
                                    <p:set>
                                      <p:cBhvr>
                                        <p:cTn id="56" dur="1" fill="hold">
                                          <p:stCondLst>
                                            <p:cond delay="0"/>
                                          </p:stCondLst>
                                        </p:cTn>
                                        <p:tgtEl>
                                          <p:spTgt spid="297"/>
                                        </p:tgtEl>
                                        <p:attrNameLst>
                                          <p:attrName>style.visibility</p:attrName>
                                        </p:attrNameLst>
                                      </p:cBhvr>
                                      <p:to>
                                        <p:strVal val="visible"/>
                                      </p:to>
                                    </p:set>
                                    <p:animEffect transition="in" filter="fade">
                                      <p:cBhvr>
                                        <p:cTn id="57" dur="500"/>
                                        <p:tgtEl>
                                          <p:spTgt spid="297"/>
                                        </p:tgtEl>
                                      </p:cBhvr>
                                    </p:animEffect>
                                  </p:childTnLst>
                                </p:cTn>
                              </p:par>
                              <p:par>
                                <p:cTn id="58" presetID="10" presetClass="entr" presetSubtype="0" fill="hold" nodeType="withEffect">
                                  <p:stCondLst>
                                    <p:cond delay="0"/>
                                  </p:stCondLst>
                                  <p:childTnLst>
                                    <p:set>
                                      <p:cBhvr>
                                        <p:cTn id="59" dur="1" fill="hold">
                                          <p:stCondLst>
                                            <p:cond delay="0"/>
                                          </p:stCondLst>
                                        </p:cTn>
                                        <p:tgtEl>
                                          <p:spTgt spid="300"/>
                                        </p:tgtEl>
                                        <p:attrNameLst>
                                          <p:attrName>style.visibility</p:attrName>
                                        </p:attrNameLst>
                                      </p:cBhvr>
                                      <p:to>
                                        <p:strVal val="visible"/>
                                      </p:to>
                                    </p:set>
                                    <p:animEffect transition="in" filter="fade">
                                      <p:cBhvr>
                                        <p:cTn id="60" dur="500"/>
                                        <p:tgtEl>
                                          <p:spTgt spid="30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500"/>
                                        <p:tgtEl>
                                          <p:spTgt spid="9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8"/>
                                        </p:tgtEl>
                                        <p:attrNameLst>
                                          <p:attrName>style.visibility</p:attrName>
                                        </p:attrNameLst>
                                      </p:cBhvr>
                                      <p:to>
                                        <p:strVal val="visible"/>
                                      </p:to>
                                    </p:set>
                                    <p:animEffect transition="in" filter="fade">
                                      <p:cBhvr>
                                        <p:cTn id="71" dur="500"/>
                                        <p:tgtEl>
                                          <p:spTgt spid="9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0"/>
                                        </p:tgtEl>
                                        <p:attrNameLst>
                                          <p:attrName>style.visibility</p:attrName>
                                        </p:attrNameLst>
                                      </p:cBhvr>
                                      <p:to>
                                        <p:strVal val="visible"/>
                                      </p:to>
                                    </p:set>
                                    <p:animEffect transition="in" filter="fade">
                                      <p:cBhvr>
                                        <p:cTn id="74" dur="500"/>
                                        <p:tgtEl>
                                          <p:spTgt spid="100"/>
                                        </p:tgtEl>
                                      </p:cBhvr>
                                    </p:animEffect>
                                  </p:childTnLst>
                                </p:cTn>
                              </p:par>
                              <p:par>
                                <p:cTn id="75" presetID="10" presetClass="entr" presetSubtype="0" fill="hold" nodeType="withEffect">
                                  <p:stCondLst>
                                    <p:cond delay="0"/>
                                  </p:stCondLst>
                                  <p:childTnLst>
                                    <p:set>
                                      <p:cBhvr>
                                        <p:cTn id="76" dur="1" fill="hold">
                                          <p:stCondLst>
                                            <p:cond delay="0"/>
                                          </p:stCondLst>
                                        </p:cTn>
                                        <p:tgtEl>
                                          <p:spTgt spid="101"/>
                                        </p:tgtEl>
                                        <p:attrNameLst>
                                          <p:attrName>style.visibility</p:attrName>
                                        </p:attrNameLst>
                                      </p:cBhvr>
                                      <p:to>
                                        <p:strVal val="visible"/>
                                      </p:to>
                                    </p:set>
                                    <p:animEffect transition="in" filter="fade">
                                      <p:cBhvr>
                                        <p:cTn id="77" dur="500"/>
                                        <p:tgtEl>
                                          <p:spTgt spid="101"/>
                                        </p:tgtEl>
                                      </p:cBhvr>
                                    </p:animEffect>
                                  </p:childTnLst>
                                </p:cTn>
                              </p:par>
                              <p:par>
                                <p:cTn id="78" presetID="10" presetClass="entr" presetSubtype="0" fill="hold" nodeType="withEffect">
                                  <p:stCondLst>
                                    <p:cond delay="0"/>
                                  </p:stCondLst>
                                  <p:childTnLst>
                                    <p:set>
                                      <p:cBhvr>
                                        <p:cTn id="79" dur="1" fill="hold">
                                          <p:stCondLst>
                                            <p:cond delay="0"/>
                                          </p:stCondLst>
                                        </p:cTn>
                                        <p:tgtEl>
                                          <p:spTgt spid="102"/>
                                        </p:tgtEl>
                                        <p:attrNameLst>
                                          <p:attrName>style.visibility</p:attrName>
                                        </p:attrNameLst>
                                      </p:cBhvr>
                                      <p:to>
                                        <p:strVal val="visible"/>
                                      </p:to>
                                    </p:set>
                                    <p:animEffect transition="in" filter="fade">
                                      <p:cBhvr>
                                        <p:cTn id="80" dur="500"/>
                                        <p:tgtEl>
                                          <p:spTgt spid="102"/>
                                        </p:tgtEl>
                                      </p:cBhvr>
                                    </p:animEffect>
                                  </p:childTnLst>
                                </p:cTn>
                              </p:par>
                              <p:par>
                                <p:cTn id="81" presetID="10" presetClass="entr" presetSubtype="0" fill="hold" nodeType="withEffect">
                                  <p:stCondLst>
                                    <p:cond delay="0"/>
                                  </p:stCondLst>
                                  <p:childTnLst>
                                    <p:set>
                                      <p:cBhvr>
                                        <p:cTn id="82" dur="1" fill="hold">
                                          <p:stCondLst>
                                            <p:cond delay="0"/>
                                          </p:stCondLst>
                                        </p:cTn>
                                        <p:tgtEl>
                                          <p:spTgt spid="183"/>
                                        </p:tgtEl>
                                        <p:attrNameLst>
                                          <p:attrName>style.visibility</p:attrName>
                                        </p:attrNameLst>
                                      </p:cBhvr>
                                      <p:to>
                                        <p:strVal val="visible"/>
                                      </p:to>
                                    </p:set>
                                    <p:animEffect transition="in" filter="fade">
                                      <p:cBhvr>
                                        <p:cTn id="83" dur="500"/>
                                        <p:tgtEl>
                                          <p:spTgt spid="183"/>
                                        </p:tgtEl>
                                      </p:cBhvr>
                                    </p:animEffect>
                                  </p:childTnLst>
                                </p:cTn>
                              </p:par>
                              <p:par>
                                <p:cTn id="84" presetID="10" presetClass="entr" presetSubtype="0" fill="hold" nodeType="withEffect">
                                  <p:stCondLst>
                                    <p:cond delay="0"/>
                                  </p:stCondLst>
                                  <p:childTnLst>
                                    <p:set>
                                      <p:cBhvr>
                                        <p:cTn id="85" dur="1" fill="hold">
                                          <p:stCondLst>
                                            <p:cond delay="0"/>
                                          </p:stCondLst>
                                        </p:cTn>
                                        <p:tgtEl>
                                          <p:spTgt spid="325"/>
                                        </p:tgtEl>
                                        <p:attrNameLst>
                                          <p:attrName>style.visibility</p:attrName>
                                        </p:attrNameLst>
                                      </p:cBhvr>
                                      <p:to>
                                        <p:strVal val="visible"/>
                                      </p:to>
                                    </p:set>
                                    <p:animEffect transition="in" filter="fade">
                                      <p:cBhvr>
                                        <p:cTn id="86" dur="500"/>
                                        <p:tgtEl>
                                          <p:spTgt spid="32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fade">
                                      <p:cBhvr>
                                        <p:cTn id="91" dur="500"/>
                                        <p:tgtEl>
                                          <p:spTgt spid="8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fade">
                                      <p:cBhvr>
                                        <p:cTn id="94" dur="500"/>
                                        <p:tgtEl>
                                          <p:spTgt spid="8"/>
                                        </p:tgtEl>
                                      </p:cBhvr>
                                    </p:animEffect>
                                  </p:childTnLst>
                                </p:cTn>
                              </p:par>
                              <p:par>
                                <p:cTn id="95" presetID="10" presetClass="entr" presetSubtype="0" fill="hold" nodeType="with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fade">
                                      <p:cBhvr>
                                        <p:cTn id="97" dur="500"/>
                                        <p:tgtEl>
                                          <p:spTgt spid="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fade">
                                      <p:cBhvr>
                                        <p:cTn id="100" dur="500"/>
                                        <p:tgtEl>
                                          <p:spTgt spid="1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500"/>
                                        <p:tgtEl>
                                          <p:spTgt spid="2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fade">
                                      <p:cBhvr>
                                        <p:cTn id="106" dur="500"/>
                                        <p:tgtEl>
                                          <p:spTgt spid="2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500"/>
                                        <p:tgtEl>
                                          <p:spTgt spid="2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84"/>
                                        </p:tgtEl>
                                        <p:attrNameLst>
                                          <p:attrName>style.visibility</p:attrName>
                                        </p:attrNameLst>
                                      </p:cBhvr>
                                      <p:to>
                                        <p:strVal val="visible"/>
                                      </p:to>
                                    </p:set>
                                    <p:animEffect transition="in" filter="fade">
                                      <p:cBhvr>
                                        <p:cTn id="112" dur="500"/>
                                        <p:tgtEl>
                                          <p:spTgt spid="284"/>
                                        </p:tgtEl>
                                      </p:cBhvr>
                                    </p:animEffect>
                                  </p:childTnLst>
                                </p:cTn>
                              </p:par>
                              <p:par>
                                <p:cTn id="113" presetID="10" presetClass="entr" presetSubtype="0" fill="hold" nodeType="withEffect">
                                  <p:stCondLst>
                                    <p:cond delay="0"/>
                                  </p:stCondLst>
                                  <p:childTnLst>
                                    <p:set>
                                      <p:cBhvr>
                                        <p:cTn id="114" dur="1" fill="hold">
                                          <p:stCondLst>
                                            <p:cond delay="0"/>
                                          </p:stCondLst>
                                        </p:cTn>
                                        <p:tgtEl>
                                          <p:spTgt spid="310"/>
                                        </p:tgtEl>
                                        <p:attrNameLst>
                                          <p:attrName>style.visibility</p:attrName>
                                        </p:attrNameLst>
                                      </p:cBhvr>
                                      <p:to>
                                        <p:strVal val="visible"/>
                                      </p:to>
                                    </p:set>
                                    <p:animEffect transition="in" filter="fade">
                                      <p:cBhvr>
                                        <p:cTn id="115" dur="500"/>
                                        <p:tgtEl>
                                          <p:spTgt spid="310"/>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18"/>
                                        </p:tgtEl>
                                        <p:attrNameLst>
                                          <p:attrName>style.visibility</p:attrName>
                                        </p:attrNameLst>
                                      </p:cBhvr>
                                      <p:to>
                                        <p:strVal val="visible"/>
                                      </p:to>
                                    </p:set>
                                    <p:animEffect transition="in" filter="fade">
                                      <p:cBhvr>
                                        <p:cTn id="118" dur="500"/>
                                        <p:tgtEl>
                                          <p:spTgt spid="318"/>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19"/>
                                        </p:tgtEl>
                                        <p:attrNameLst>
                                          <p:attrName>style.visibility</p:attrName>
                                        </p:attrNameLst>
                                      </p:cBhvr>
                                      <p:to>
                                        <p:strVal val="visible"/>
                                      </p:to>
                                    </p:set>
                                    <p:animEffect transition="in" filter="fade">
                                      <p:cBhvr>
                                        <p:cTn id="121" dur="500"/>
                                        <p:tgtEl>
                                          <p:spTgt spid="31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21"/>
                                        </p:tgtEl>
                                        <p:attrNameLst>
                                          <p:attrName>style.visibility</p:attrName>
                                        </p:attrNameLst>
                                      </p:cBhvr>
                                      <p:to>
                                        <p:strVal val="visible"/>
                                      </p:to>
                                    </p:set>
                                    <p:animEffect transition="in" filter="fade">
                                      <p:cBhvr>
                                        <p:cTn id="124" dur="500"/>
                                        <p:tgtEl>
                                          <p:spTgt spid="321"/>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22"/>
                                        </p:tgtEl>
                                        <p:attrNameLst>
                                          <p:attrName>style.visibility</p:attrName>
                                        </p:attrNameLst>
                                      </p:cBhvr>
                                      <p:to>
                                        <p:strVal val="visible"/>
                                      </p:to>
                                    </p:set>
                                    <p:animEffect transition="in" filter="fade">
                                      <p:cBhvr>
                                        <p:cTn id="127" dur="500"/>
                                        <p:tgtEl>
                                          <p:spTgt spid="322"/>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049"/>
                                        </p:tgtEl>
                                        <p:attrNameLst>
                                          <p:attrName>style.visibility</p:attrName>
                                        </p:attrNameLst>
                                      </p:cBhvr>
                                      <p:to>
                                        <p:strVal val="visible"/>
                                      </p:to>
                                    </p:set>
                                    <p:animEffect transition="in" filter="fade">
                                      <p:cBhvr>
                                        <p:cTn id="130" dur="500"/>
                                        <p:tgtEl>
                                          <p:spTgt spid="204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Effect transition="in" filter="fade">
                                      <p:cBhvr>
                                        <p:cTn id="133" dur="500"/>
                                        <p:tgtEl>
                                          <p:spTgt spid="19"/>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11"/>
                                        </p:tgtEl>
                                        <p:attrNameLst>
                                          <p:attrName>style.visibility</p:attrName>
                                        </p:attrNameLst>
                                      </p:cBhvr>
                                      <p:to>
                                        <p:strVal val="visible"/>
                                      </p:to>
                                    </p:set>
                                    <p:animEffect transition="in" filter="fade">
                                      <p:cBhvr>
                                        <p:cTn id="136" dur="500"/>
                                        <p:tgtEl>
                                          <p:spTgt spid="111"/>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12"/>
                                        </p:tgtEl>
                                        <p:attrNameLst>
                                          <p:attrName>style.visibility</p:attrName>
                                        </p:attrNameLst>
                                      </p:cBhvr>
                                      <p:to>
                                        <p:strVal val="visible"/>
                                      </p:to>
                                    </p:set>
                                    <p:animEffect transition="in" filter="fade">
                                      <p:cBhvr>
                                        <p:cTn id="139"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7" grpId="0" animBg="1"/>
      <p:bldP spid="8" grpId="0"/>
      <p:bldP spid="16" grpId="0" animBg="1"/>
      <p:bldP spid="19" grpId="0" animBg="1"/>
      <p:bldP spid="20" grpId="0"/>
      <p:bldP spid="21" grpId="0"/>
      <p:bldP spid="22" grpId="0"/>
      <p:bldP spid="96" grpId="0" animBg="1"/>
      <p:bldP spid="97" grpId="0"/>
      <p:bldP spid="98" grpId="0"/>
      <p:bldP spid="100" grpId="0" animBg="1"/>
      <p:bldP spid="104" grpId="0" animBg="1"/>
      <p:bldP spid="106" grpId="0"/>
      <p:bldP spid="109" grpId="0" animBg="1"/>
      <p:bldP spid="281" grpId="0"/>
      <p:bldP spid="282" grpId="0" animBg="1"/>
      <p:bldP spid="283" grpId="0"/>
      <p:bldP spid="284" grpId="0"/>
      <p:bldP spid="318" grpId="0"/>
      <p:bldP spid="319" grpId="0"/>
      <p:bldP spid="321" grpId="0"/>
      <p:bldP spid="322" grpId="0"/>
      <p:bldP spid="2049" grpId="0"/>
      <p:bldP spid="89" grpId="0" animBg="1"/>
      <p:bldP spid="95" grpId="0"/>
      <p:bldP spid="107" grpId="0"/>
      <p:bldP spid="125" grpId="0" animBg="1"/>
      <p:bldP spid="13" grpId="0"/>
      <p:bldP spid="126" grpId="0" animBg="1"/>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ja-JP" altLang="en-US" dirty="0" smtClean="0"/>
              <a:t>無線セキュリティの基礎</a:t>
            </a:r>
            <a:endParaRPr kumimoji="1" lang="ja-JP" altLang="en-US" dirty="0"/>
          </a:p>
        </p:txBody>
      </p:sp>
    </p:spTree>
    <p:extLst>
      <p:ext uri="{BB962C8B-B14F-4D97-AF65-F5344CB8AC3E}">
        <p14:creationId xmlns:p14="http://schemas.microsoft.com/office/powerpoint/2010/main" val="1312644769"/>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124"/>
          <p:cNvGrpSpPr>
            <a:grpSpLocks noChangeAspect="1"/>
          </p:cNvGrpSpPr>
          <p:nvPr/>
        </p:nvGrpSpPr>
        <p:grpSpPr>
          <a:xfrm>
            <a:off x="1504882" y="3052783"/>
            <a:ext cx="670618" cy="535928"/>
            <a:chOff x="6122447" y="4263293"/>
            <a:chExt cx="593078" cy="473962"/>
          </a:xfrm>
          <a:solidFill>
            <a:schemeClr val="tx1"/>
          </a:solidFill>
        </p:grpSpPr>
        <p:sp>
          <p:nvSpPr>
            <p:cNvPr id="76" name="Oval 55"/>
            <p:cNvSpPr>
              <a:spLocks noChangeArrowheads="1"/>
            </p:cNvSpPr>
            <p:nvPr/>
          </p:nvSpPr>
          <p:spPr bwMode="auto">
            <a:xfrm>
              <a:off x="6346083" y="4591448"/>
              <a:ext cx="145807" cy="145807"/>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8"/>
            <p:cNvSpPr>
              <a:spLocks/>
            </p:cNvSpPr>
            <p:nvPr/>
          </p:nvSpPr>
          <p:spPr bwMode="auto">
            <a:xfrm rot="5400000">
              <a:off x="6325138" y="4060602"/>
              <a:ext cx="187696" cy="593078"/>
            </a:xfrm>
            <a:custGeom>
              <a:avLst/>
              <a:gdLst>
                <a:gd name="T0" fmla="*/ 192 w 307"/>
                <a:gd name="T1" fmla="*/ 25 h 971"/>
                <a:gd name="T2" fmla="*/ 282 w 307"/>
                <a:gd name="T3" fmla="*/ 25 h 971"/>
                <a:gd name="T4" fmla="*/ 282 w 307"/>
                <a:gd name="T5" fmla="*/ 114 h 971"/>
                <a:gd name="T6" fmla="*/ 127 w 307"/>
                <a:gd name="T7" fmla="*/ 489 h 971"/>
                <a:gd name="T8" fmla="*/ 282 w 307"/>
                <a:gd name="T9" fmla="*/ 863 h 971"/>
                <a:gd name="T10" fmla="*/ 282 w 307"/>
                <a:gd name="T11" fmla="*/ 953 h 971"/>
                <a:gd name="T12" fmla="*/ 237 w 307"/>
                <a:gd name="T13" fmla="*/ 971 h 971"/>
                <a:gd name="T14" fmla="*/ 192 w 307"/>
                <a:gd name="T15" fmla="*/ 953 h 971"/>
                <a:gd name="T16" fmla="*/ 192 w 307"/>
                <a:gd name="T17" fmla="*/ 953 h 971"/>
                <a:gd name="T18" fmla="*/ 0 w 307"/>
                <a:gd name="T19" fmla="*/ 489 h 971"/>
                <a:gd name="T20" fmla="*/ 192 w 307"/>
                <a:gd name="T21" fmla="*/ 25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 h="971">
                  <a:moveTo>
                    <a:pt x="192" y="25"/>
                  </a:moveTo>
                  <a:cubicBezTo>
                    <a:pt x="217" y="0"/>
                    <a:pt x="257" y="0"/>
                    <a:pt x="282" y="25"/>
                  </a:cubicBezTo>
                  <a:cubicBezTo>
                    <a:pt x="307" y="49"/>
                    <a:pt x="307" y="90"/>
                    <a:pt x="282" y="114"/>
                  </a:cubicBezTo>
                  <a:cubicBezTo>
                    <a:pt x="178" y="218"/>
                    <a:pt x="127" y="353"/>
                    <a:pt x="127" y="489"/>
                  </a:cubicBezTo>
                  <a:cubicBezTo>
                    <a:pt x="127" y="624"/>
                    <a:pt x="178" y="759"/>
                    <a:pt x="282" y="863"/>
                  </a:cubicBezTo>
                  <a:cubicBezTo>
                    <a:pt x="307" y="888"/>
                    <a:pt x="307" y="928"/>
                    <a:pt x="282" y="953"/>
                  </a:cubicBezTo>
                  <a:cubicBezTo>
                    <a:pt x="269" y="965"/>
                    <a:pt x="253" y="971"/>
                    <a:pt x="237" y="971"/>
                  </a:cubicBezTo>
                  <a:cubicBezTo>
                    <a:pt x="221" y="971"/>
                    <a:pt x="204" y="965"/>
                    <a:pt x="192" y="953"/>
                  </a:cubicBezTo>
                  <a:cubicBezTo>
                    <a:pt x="192" y="953"/>
                    <a:pt x="192" y="953"/>
                    <a:pt x="192" y="953"/>
                  </a:cubicBezTo>
                  <a:cubicBezTo>
                    <a:pt x="64" y="825"/>
                    <a:pt x="0" y="657"/>
                    <a:pt x="0" y="489"/>
                  </a:cubicBezTo>
                  <a:cubicBezTo>
                    <a:pt x="0" y="321"/>
                    <a:pt x="64" y="153"/>
                    <a:pt x="192" y="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9"/>
            <p:cNvSpPr>
              <a:spLocks/>
            </p:cNvSpPr>
            <p:nvPr/>
          </p:nvSpPr>
          <p:spPr bwMode="auto">
            <a:xfrm rot="5400000">
              <a:off x="6348018" y="4301944"/>
              <a:ext cx="141677" cy="374616"/>
            </a:xfrm>
            <a:custGeom>
              <a:avLst/>
              <a:gdLst>
                <a:gd name="T0" fmla="*/ 117 w 232"/>
                <a:gd name="T1" fmla="*/ 25 h 613"/>
                <a:gd name="T2" fmla="*/ 207 w 232"/>
                <a:gd name="T3" fmla="*/ 25 h 613"/>
                <a:gd name="T4" fmla="*/ 207 w 232"/>
                <a:gd name="T5" fmla="*/ 115 h 613"/>
                <a:gd name="T6" fmla="*/ 127 w 232"/>
                <a:gd name="T7" fmla="*/ 310 h 613"/>
                <a:gd name="T8" fmla="*/ 207 w 232"/>
                <a:gd name="T9" fmla="*/ 504 h 613"/>
                <a:gd name="T10" fmla="*/ 207 w 232"/>
                <a:gd name="T11" fmla="*/ 594 h 613"/>
                <a:gd name="T12" fmla="*/ 162 w 232"/>
                <a:gd name="T13" fmla="*/ 613 h 613"/>
                <a:gd name="T14" fmla="*/ 117 w 232"/>
                <a:gd name="T15" fmla="*/ 594 h 613"/>
                <a:gd name="T16" fmla="*/ 117 w 232"/>
                <a:gd name="T17" fmla="*/ 594 h 613"/>
                <a:gd name="T18" fmla="*/ 0 w 232"/>
                <a:gd name="T19" fmla="*/ 310 h 613"/>
                <a:gd name="T20" fmla="*/ 117 w 232"/>
                <a:gd name="T21" fmla="*/ 2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613">
                  <a:moveTo>
                    <a:pt x="117" y="25"/>
                  </a:moveTo>
                  <a:cubicBezTo>
                    <a:pt x="142" y="0"/>
                    <a:pt x="183" y="1"/>
                    <a:pt x="207" y="25"/>
                  </a:cubicBezTo>
                  <a:cubicBezTo>
                    <a:pt x="232" y="50"/>
                    <a:pt x="232" y="90"/>
                    <a:pt x="207" y="115"/>
                  </a:cubicBezTo>
                  <a:cubicBezTo>
                    <a:pt x="154" y="169"/>
                    <a:pt x="127" y="239"/>
                    <a:pt x="127" y="310"/>
                  </a:cubicBezTo>
                  <a:cubicBezTo>
                    <a:pt x="127" y="380"/>
                    <a:pt x="154" y="450"/>
                    <a:pt x="207" y="504"/>
                  </a:cubicBezTo>
                  <a:cubicBezTo>
                    <a:pt x="232" y="529"/>
                    <a:pt x="232" y="569"/>
                    <a:pt x="207" y="594"/>
                  </a:cubicBezTo>
                  <a:cubicBezTo>
                    <a:pt x="195" y="607"/>
                    <a:pt x="179" y="613"/>
                    <a:pt x="162" y="613"/>
                  </a:cubicBezTo>
                  <a:cubicBezTo>
                    <a:pt x="146" y="613"/>
                    <a:pt x="130" y="607"/>
                    <a:pt x="117" y="594"/>
                  </a:cubicBezTo>
                  <a:cubicBezTo>
                    <a:pt x="117" y="594"/>
                    <a:pt x="117" y="594"/>
                    <a:pt x="117" y="594"/>
                  </a:cubicBezTo>
                  <a:cubicBezTo>
                    <a:pt x="39" y="516"/>
                    <a:pt x="0" y="412"/>
                    <a:pt x="0" y="310"/>
                  </a:cubicBezTo>
                  <a:cubicBezTo>
                    <a:pt x="0" y="207"/>
                    <a:pt x="39" y="104"/>
                    <a:pt x="117" y="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6" name="Group 124"/>
          <p:cNvGrpSpPr>
            <a:grpSpLocks noChangeAspect="1"/>
          </p:cNvGrpSpPr>
          <p:nvPr/>
        </p:nvGrpSpPr>
        <p:grpSpPr>
          <a:xfrm flipV="1">
            <a:off x="7012042" y="3548307"/>
            <a:ext cx="430661" cy="344165"/>
            <a:chOff x="6122447" y="4263293"/>
            <a:chExt cx="593078" cy="473962"/>
          </a:xfrm>
          <a:solidFill>
            <a:schemeClr val="tx1"/>
          </a:solidFill>
        </p:grpSpPr>
        <p:sp>
          <p:nvSpPr>
            <p:cNvPr id="107" name="Oval 55"/>
            <p:cNvSpPr>
              <a:spLocks noChangeArrowheads="1"/>
            </p:cNvSpPr>
            <p:nvPr/>
          </p:nvSpPr>
          <p:spPr bwMode="auto">
            <a:xfrm>
              <a:off x="6346083" y="4591448"/>
              <a:ext cx="145807" cy="14580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38"/>
            <p:cNvSpPr>
              <a:spLocks/>
            </p:cNvSpPr>
            <p:nvPr/>
          </p:nvSpPr>
          <p:spPr bwMode="auto">
            <a:xfrm rot="5400000">
              <a:off x="6325138" y="4060602"/>
              <a:ext cx="187696" cy="593078"/>
            </a:xfrm>
            <a:custGeom>
              <a:avLst/>
              <a:gdLst>
                <a:gd name="T0" fmla="*/ 192 w 307"/>
                <a:gd name="T1" fmla="*/ 25 h 971"/>
                <a:gd name="T2" fmla="*/ 282 w 307"/>
                <a:gd name="T3" fmla="*/ 25 h 971"/>
                <a:gd name="T4" fmla="*/ 282 w 307"/>
                <a:gd name="T5" fmla="*/ 114 h 971"/>
                <a:gd name="T6" fmla="*/ 127 w 307"/>
                <a:gd name="T7" fmla="*/ 489 h 971"/>
                <a:gd name="T8" fmla="*/ 282 w 307"/>
                <a:gd name="T9" fmla="*/ 863 h 971"/>
                <a:gd name="T10" fmla="*/ 282 w 307"/>
                <a:gd name="T11" fmla="*/ 953 h 971"/>
                <a:gd name="T12" fmla="*/ 237 w 307"/>
                <a:gd name="T13" fmla="*/ 971 h 971"/>
                <a:gd name="T14" fmla="*/ 192 w 307"/>
                <a:gd name="T15" fmla="*/ 953 h 971"/>
                <a:gd name="T16" fmla="*/ 192 w 307"/>
                <a:gd name="T17" fmla="*/ 953 h 971"/>
                <a:gd name="T18" fmla="*/ 0 w 307"/>
                <a:gd name="T19" fmla="*/ 489 h 971"/>
                <a:gd name="T20" fmla="*/ 192 w 307"/>
                <a:gd name="T21" fmla="*/ 25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 h="971">
                  <a:moveTo>
                    <a:pt x="192" y="25"/>
                  </a:moveTo>
                  <a:cubicBezTo>
                    <a:pt x="217" y="0"/>
                    <a:pt x="257" y="0"/>
                    <a:pt x="282" y="25"/>
                  </a:cubicBezTo>
                  <a:cubicBezTo>
                    <a:pt x="307" y="49"/>
                    <a:pt x="307" y="90"/>
                    <a:pt x="282" y="114"/>
                  </a:cubicBezTo>
                  <a:cubicBezTo>
                    <a:pt x="178" y="218"/>
                    <a:pt x="127" y="353"/>
                    <a:pt x="127" y="489"/>
                  </a:cubicBezTo>
                  <a:cubicBezTo>
                    <a:pt x="127" y="624"/>
                    <a:pt x="178" y="759"/>
                    <a:pt x="282" y="863"/>
                  </a:cubicBezTo>
                  <a:cubicBezTo>
                    <a:pt x="307" y="888"/>
                    <a:pt x="307" y="928"/>
                    <a:pt x="282" y="953"/>
                  </a:cubicBezTo>
                  <a:cubicBezTo>
                    <a:pt x="269" y="965"/>
                    <a:pt x="253" y="971"/>
                    <a:pt x="237" y="971"/>
                  </a:cubicBezTo>
                  <a:cubicBezTo>
                    <a:pt x="221" y="971"/>
                    <a:pt x="204" y="965"/>
                    <a:pt x="192" y="953"/>
                  </a:cubicBezTo>
                  <a:cubicBezTo>
                    <a:pt x="192" y="953"/>
                    <a:pt x="192" y="953"/>
                    <a:pt x="192" y="953"/>
                  </a:cubicBezTo>
                  <a:cubicBezTo>
                    <a:pt x="64" y="825"/>
                    <a:pt x="0" y="657"/>
                    <a:pt x="0" y="489"/>
                  </a:cubicBezTo>
                  <a:cubicBezTo>
                    <a:pt x="0" y="321"/>
                    <a:pt x="64" y="153"/>
                    <a:pt x="192"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9"/>
            <p:cNvSpPr>
              <a:spLocks/>
            </p:cNvSpPr>
            <p:nvPr/>
          </p:nvSpPr>
          <p:spPr bwMode="auto">
            <a:xfrm rot="5400000">
              <a:off x="6348018" y="4301944"/>
              <a:ext cx="141677" cy="374616"/>
            </a:xfrm>
            <a:custGeom>
              <a:avLst/>
              <a:gdLst>
                <a:gd name="T0" fmla="*/ 117 w 232"/>
                <a:gd name="T1" fmla="*/ 25 h 613"/>
                <a:gd name="T2" fmla="*/ 207 w 232"/>
                <a:gd name="T3" fmla="*/ 25 h 613"/>
                <a:gd name="T4" fmla="*/ 207 w 232"/>
                <a:gd name="T5" fmla="*/ 115 h 613"/>
                <a:gd name="T6" fmla="*/ 127 w 232"/>
                <a:gd name="T7" fmla="*/ 310 h 613"/>
                <a:gd name="T8" fmla="*/ 207 w 232"/>
                <a:gd name="T9" fmla="*/ 504 h 613"/>
                <a:gd name="T10" fmla="*/ 207 w 232"/>
                <a:gd name="T11" fmla="*/ 594 h 613"/>
                <a:gd name="T12" fmla="*/ 162 w 232"/>
                <a:gd name="T13" fmla="*/ 613 h 613"/>
                <a:gd name="T14" fmla="*/ 117 w 232"/>
                <a:gd name="T15" fmla="*/ 594 h 613"/>
                <a:gd name="T16" fmla="*/ 117 w 232"/>
                <a:gd name="T17" fmla="*/ 594 h 613"/>
                <a:gd name="T18" fmla="*/ 0 w 232"/>
                <a:gd name="T19" fmla="*/ 310 h 613"/>
                <a:gd name="T20" fmla="*/ 117 w 232"/>
                <a:gd name="T21" fmla="*/ 2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613">
                  <a:moveTo>
                    <a:pt x="117" y="25"/>
                  </a:moveTo>
                  <a:cubicBezTo>
                    <a:pt x="142" y="0"/>
                    <a:pt x="183" y="1"/>
                    <a:pt x="207" y="25"/>
                  </a:cubicBezTo>
                  <a:cubicBezTo>
                    <a:pt x="232" y="50"/>
                    <a:pt x="232" y="90"/>
                    <a:pt x="207" y="115"/>
                  </a:cubicBezTo>
                  <a:cubicBezTo>
                    <a:pt x="154" y="169"/>
                    <a:pt x="127" y="239"/>
                    <a:pt x="127" y="310"/>
                  </a:cubicBezTo>
                  <a:cubicBezTo>
                    <a:pt x="127" y="380"/>
                    <a:pt x="154" y="450"/>
                    <a:pt x="207" y="504"/>
                  </a:cubicBezTo>
                  <a:cubicBezTo>
                    <a:pt x="232" y="529"/>
                    <a:pt x="232" y="569"/>
                    <a:pt x="207" y="594"/>
                  </a:cubicBezTo>
                  <a:cubicBezTo>
                    <a:pt x="195" y="607"/>
                    <a:pt x="179" y="613"/>
                    <a:pt x="162" y="613"/>
                  </a:cubicBezTo>
                  <a:cubicBezTo>
                    <a:pt x="146" y="613"/>
                    <a:pt x="130" y="607"/>
                    <a:pt x="117" y="594"/>
                  </a:cubicBezTo>
                  <a:cubicBezTo>
                    <a:pt x="117" y="594"/>
                    <a:pt x="117" y="594"/>
                    <a:pt x="117" y="594"/>
                  </a:cubicBezTo>
                  <a:cubicBezTo>
                    <a:pt x="39" y="516"/>
                    <a:pt x="0" y="412"/>
                    <a:pt x="0" y="310"/>
                  </a:cubicBezTo>
                  <a:cubicBezTo>
                    <a:pt x="0" y="207"/>
                    <a:pt x="39" y="104"/>
                    <a:pt x="117"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0" name="Group 124"/>
          <p:cNvGrpSpPr>
            <a:grpSpLocks noChangeAspect="1"/>
          </p:cNvGrpSpPr>
          <p:nvPr/>
        </p:nvGrpSpPr>
        <p:grpSpPr>
          <a:xfrm>
            <a:off x="7011947" y="3924988"/>
            <a:ext cx="430661" cy="344165"/>
            <a:chOff x="6122447" y="4263293"/>
            <a:chExt cx="593078" cy="473962"/>
          </a:xfrm>
          <a:solidFill>
            <a:schemeClr val="tx1"/>
          </a:solidFill>
        </p:grpSpPr>
        <p:sp>
          <p:nvSpPr>
            <p:cNvPr id="112" name="Oval 55"/>
            <p:cNvSpPr>
              <a:spLocks noChangeArrowheads="1"/>
            </p:cNvSpPr>
            <p:nvPr/>
          </p:nvSpPr>
          <p:spPr bwMode="auto">
            <a:xfrm>
              <a:off x="6346083" y="4591448"/>
              <a:ext cx="145807" cy="14580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38"/>
            <p:cNvSpPr>
              <a:spLocks/>
            </p:cNvSpPr>
            <p:nvPr/>
          </p:nvSpPr>
          <p:spPr bwMode="auto">
            <a:xfrm rot="5400000">
              <a:off x="6325138" y="4060602"/>
              <a:ext cx="187696" cy="593078"/>
            </a:xfrm>
            <a:custGeom>
              <a:avLst/>
              <a:gdLst>
                <a:gd name="T0" fmla="*/ 192 w 307"/>
                <a:gd name="T1" fmla="*/ 25 h 971"/>
                <a:gd name="T2" fmla="*/ 282 w 307"/>
                <a:gd name="T3" fmla="*/ 25 h 971"/>
                <a:gd name="T4" fmla="*/ 282 w 307"/>
                <a:gd name="T5" fmla="*/ 114 h 971"/>
                <a:gd name="T6" fmla="*/ 127 w 307"/>
                <a:gd name="T7" fmla="*/ 489 h 971"/>
                <a:gd name="T8" fmla="*/ 282 w 307"/>
                <a:gd name="T9" fmla="*/ 863 h 971"/>
                <a:gd name="T10" fmla="*/ 282 w 307"/>
                <a:gd name="T11" fmla="*/ 953 h 971"/>
                <a:gd name="T12" fmla="*/ 237 w 307"/>
                <a:gd name="T13" fmla="*/ 971 h 971"/>
                <a:gd name="T14" fmla="*/ 192 w 307"/>
                <a:gd name="T15" fmla="*/ 953 h 971"/>
                <a:gd name="T16" fmla="*/ 192 w 307"/>
                <a:gd name="T17" fmla="*/ 953 h 971"/>
                <a:gd name="T18" fmla="*/ 0 w 307"/>
                <a:gd name="T19" fmla="*/ 489 h 971"/>
                <a:gd name="T20" fmla="*/ 192 w 307"/>
                <a:gd name="T21" fmla="*/ 25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 h="971">
                  <a:moveTo>
                    <a:pt x="192" y="25"/>
                  </a:moveTo>
                  <a:cubicBezTo>
                    <a:pt x="217" y="0"/>
                    <a:pt x="257" y="0"/>
                    <a:pt x="282" y="25"/>
                  </a:cubicBezTo>
                  <a:cubicBezTo>
                    <a:pt x="307" y="49"/>
                    <a:pt x="307" y="90"/>
                    <a:pt x="282" y="114"/>
                  </a:cubicBezTo>
                  <a:cubicBezTo>
                    <a:pt x="178" y="218"/>
                    <a:pt x="127" y="353"/>
                    <a:pt x="127" y="489"/>
                  </a:cubicBezTo>
                  <a:cubicBezTo>
                    <a:pt x="127" y="624"/>
                    <a:pt x="178" y="759"/>
                    <a:pt x="282" y="863"/>
                  </a:cubicBezTo>
                  <a:cubicBezTo>
                    <a:pt x="307" y="888"/>
                    <a:pt x="307" y="928"/>
                    <a:pt x="282" y="953"/>
                  </a:cubicBezTo>
                  <a:cubicBezTo>
                    <a:pt x="269" y="965"/>
                    <a:pt x="253" y="971"/>
                    <a:pt x="237" y="971"/>
                  </a:cubicBezTo>
                  <a:cubicBezTo>
                    <a:pt x="221" y="971"/>
                    <a:pt x="204" y="965"/>
                    <a:pt x="192" y="953"/>
                  </a:cubicBezTo>
                  <a:cubicBezTo>
                    <a:pt x="192" y="953"/>
                    <a:pt x="192" y="953"/>
                    <a:pt x="192" y="953"/>
                  </a:cubicBezTo>
                  <a:cubicBezTo>
                    <a:pt x="64" y="825"/>
                    <a:pt x="0" y="657"/>
                    <a:pt x="0" y="489"/>
                  </a:cubicBezTo>
                  <a:cubicBezTo>
                    <a:pt x="0" y="321"/>
                    <a:pt x="64" y="153"/>
                    <a:pt x="192"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39"/>
            <p:cNvSpPr>
              <a:spLocks/>
            </p:cNvSpPr>
            <p:nvPr/>
          </p:nvSpPr>
          <p:spPr bwMode="auto">
            <a:xfrm rot="5400000">
              <a:off x="6348018" y="4301944"/>
              <a:ext cx="141677" cy="374616"/>
            </a:xfrm>
            <a:custGeom>
              <a:avLst/>
              <a:gdLst>
                <a:gd name="T0" fmla="*/ 117 w 232"/>
                <a:gd name="T1" fmla="*/ 25 h 613"/>
                <a:gd name="T2" fmla="*/ 207 w 232"/>
                <a:gd name="T3" fmla="*/ 25 h 613"/>
                <a:gd name="T4" fmla="*/ 207 w 232"/>
                <a:gd name="T5" fmla="*/ 115 h 613"/>
                <a:gd name="T6" fmla="*/ 127 w 232"/>
                <a:gd name="T7" fmla="*/ 310 h 613"/>
                <a:gd name="T8" fmla="*/ 207 w 232"/>
                <a:gd name="T9" fmla="*/ 504 h 613"/>
                <a:gd name="T10" fmla="*/ 207 w 232"/>
                <a:gd name="T11" fmla="*/ 594 h 613"/>
                <a:gd name="T12" fmla="*/ 162 w 232"/>
                <a:gd name="T13" fmla="*/ 613 h 613"/>
                <a:gd name="T14" fmla="*/ 117 w 232"/>
                <a:gd name="T15" fmla="*/ 594 h 613"/>
                <a:gd name="T16" fmla="*/ 117 w 232"/>
                <a:gd name="T17" fmla="*/ 594 h 613"/>
                <a:gd name="T18" fmla="*/ 0 w 232"/>
                <a:gd name="T19" fmla="*/ 310 h 613"/>
                <a:gd name="T20" fmla="*/ 117 w 232"/>
                <a:gd name="T21" fmla="*/ 2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613">
                  <a:moveTo>
                    <a:pt x="117" y="25"/>
                  </a:moveTo>
                  <a:cubicBezTo>
                    <a:pt x="142" y="0"/>
                    <a:pt x="183" y="1"/>
                    <a:pt x="207" y="25"/>
                  </a:cubicBezTo>
                  <a:cubicBezTo>
                    <a:pt x="232" y="50"/>
                    <a:pt x="232" y="90"/>
                    <a:pt x="207" y="115"/>
                  </a:cubicBezTo>
                  <a:cubicBezTo>
                    <a:pt x="154" y="169"/>
                    <a:pt x="127" y="239"/>
                    <a:pt x="127" y="310"/>
                  </a:cubicBezTo>
                  <a:cubicBezTo>
                    <a:pt x="127" y="380"/>
                    <a:pt x="154" y="450"/>
                    <a:pt x="207" y="504"/>
                  </a:cubicBezTo>
                  <a:cubicBezTo>
                    <a:pt x="232" y="529"/>
                    <a:pt x="232" y="569"/>
                    <a:pt x="207" y="594"/>
                  </a:cubicBezTo>
                  <a:cubicBezTo>
                    <a:pt x="195" y="607"/>
                    <a:pt x="179" y="613"/>
                    <a:pt x="162" y="613"/>
                  </a:cubicBezTo>
                  <a:cubicBezTo>
                    <a:pt x="146" y="613"/>
                    <a:pt x="130" y="607"/>
                    <a:pt x="117" y="594"/>
                  </a:cubicBezTo>
                  <a:cubicBezTo>
                    <a:pt x="117" y="594"/>
                    <a:pt x="117" y="594"/>
                    <a:pt x="117" y="594"/>
                  </a:cubicBezTo>
                  <a:cubicBezTo>
                    <a:pt x="39" y="516"/>
                    <a:pt x="0" y="412"/>
                    <a:pt x="0" y="310"/>
                  </a:cubicBezTo>
                  <a:cubicBezTo>
                    <a:pt x="0" y="207"/>
                    <a:pt x="39" y="104"/>
                    <a:pt x="117"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グループ化 99"/>
          <p:cNvGrpSpPr>
            <a:grpSpLocks noChangeAspect="1"/>
          </p:cNvGrpSpPr>
          <p:nvPr/>
        </p:nvGrpSpPr>
        <p:grpSpPr>
          <a:xfrm>
            <a:off x="6970445" y="4139888"/>
            <a:ext cx="472258" cy="332998"/>
            <a:chOff x="3964037" y="3176349"/>
            <a:chExt cx="472258" cy="332998"/>
          </a:xfrm>
        </p:grpSpPr>
        <p:sp>
          <p:nvSpPr>
            <p:cNvPr id="102" name="正方形/長方形 101"/>
            <p:cNvSpPr/>
            <p:nvPr/>
          </p:nvSpPr>
          <p:spPr>
            <a:xfrm>
              <a:off x="4038240" y="3195431"/>
              <a:ext cx="323851" cy="19655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103" name="Group 80"/>
            <p:cNvGrpSpPr>
              <a:grpSpLocks noChangeAspect="1"/>
            </p:cNvGrpSpPr>
            <p:nvPr/>
          </p:nvGrpSpPr>
          <p:grpSpPr bwMode="auto">
            <a:xfrm>
              <a:off x="3964037" y="3176349"/>
              <a:ext cx="472258" cy="332998"/>
              <a:chOff x="0" y="0"/>
              <a:chExt cx="741" cy="478"/>
            </a:xfrm>
            <a:solidFill>
              <a:schemeClr val="bg2"/>
            </a:solidFill>
            <a:effectLst/>
          </p:grpSpPr>
          <p:sp>
            <p:nvSpPr>
              <p:cNvPr id="104" name="Freeform 81"/>
              <p:cNvSpPr>
                <a:spLocks/>
              </p:cNvSpPr>
              <p:nvPr/>
            </p:nvSpPr>
            <p:spPr bwMode="auto">
              <a:xfrm>
                <a:off x="0" y="344"/>
                <a:ext cx="741" cy="134"/>
              </a:xfrm>
              <a:custGeom>
                <a:avLst/>
                <a:gdLst>
                  <a:gd name="T0" fmla="*/ 0 w 21600"/>
                  <a:gd name="T1" fmla="*/ 21600 h 21600"/>
                  <a:gd name="T2" fmla="*/ 2482 w 21600"/>
                  <a:gd name="T3" fmla="*/ 0 h 21600"/>
                  <a:gd name="T4" fmla="*/ 19210 w 21600"/>
                  <a:gd name="T5" fmla="*/ 0 h 21600"/>
                  <a:gd name="T6" fmla="*/ 21600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482" y="0"/>
                    </a:lnTo>
                    <a:lnTo>
                      <a:pt x="19210" y="0"/>
                    </a:lnTo>
                    <a:lnTo>
                      <a:pt x="21600" y="21600"/>
                    </a:lnTo>
                    <a:lnTo>
                      <a:pt x="0" y="21600"/>
                    </a:lnTo>
                    <a:close/>
                    <a:moveTo>
                      <a:pt x="0" y="21600"/>
                    </a:moveTo>
                  </a:path>
                </a:pathLst>
              </a:custGeom>
              <a:solidFill>
                <a:schemeClr val="tx1"/>
              </a:solid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105" name="AutoShape 82"/>
              <p:cNvSpPr>
                <a:spLocks/>
              </p:cNvSpPr>
              <p:nvPr/>
            </p:nvSpPr>
            <p:spPr bwMode="auto">
              <a:xfrm>
                <a:off x="89" y="0"/>
                <a:ext cx="567" cy="328"/>
              </a:xfrm>
              <a:custGeom>
                <a:avLst/>
                <a:gdLst>
                  <a:gd name="T0" fmla="*/ 284 w 21600"/>
                  <a:gd name="T1" fmla="*/ 164 h 21600"/>
                  <a:gd name="T2" fmla="*/ 0 60000 65536"/>
                  <a:gd name="T3" fmla="*/ 0 w 21600"/>
                  <a:gd name="T4" fmla="*/ 0 h 21600"/>
                  <a:gd name="T5" fmla="*/ 21600 w 21600"/>
                  <a:gd name="T6" fmla="*/ 21600 h 21600"/>
                </a:gdLst>
                <a:ahLst/>
                <a:cxnLst>
                  <a:cxn ang="T2">
                    <a:pos x="T0" y="T1"/>
                  </a:cxn>
                </a:cxnLst>
                <a:rect l="T3" t="T4" r="T5" b="T6"/>
                <a:pathLst>
                  <a:path w="21600" h="21600">
                    <a:moveTo>
                      <a:pt x="20179" y="0"/>
                    </a:moveTo>
                    <a:cubicBezTo>
                      <a:pt x="1421" y="0"/>
                      <a:pt x="1421" y="0"/>
                      <a:pt x="1421" y="0"/>
                    </a:cubicBezTo>
                    <a:cubicBezTo>
                      <a:pt x="568" y="0"/>
                      <a:pt x="0" y="1227"/>
                      <a:pt x="0" y="2455"/>
                    </a:cubicBezTo>
                    <a:cubicBezTo>
                      <a:pt x="0" y="21600"/>
                      <a:pt x="0" y="21600"/>
                      <a:pt x="0" y="21600"/>
                    </a:cubicBezTo>
                    <a:cubicBezTo>
                      <a:pt x="21600" y="21600"/>
                      <a:pt x="21600" y="21600"/>
                      <a:pt x="21600" y="21600"/>
                    </a:cubicBezTo>
                    <a:cubicBezTo>
                      <a:pt x="21600" y="2455"/>
                      <a:pt x="21600" y="2455"/>
                      <a:pt x="21600" y="2455"/>
                    </a:cubicBezTo>
                    <a:cubicBezTo>
                      <a:pt x="21600" y="1227"/>
                      <a:pt x="20889" y="0"/>
                      <a:pt x="20179" y="0"/>
                    </a:cubicBezTo>
                    <a:close/>
                    <a:moveTo>
                      <a:pt x="20463" y="17918"/>
                    </a:moveTo>
                    <a:cubicBezTo>
                      <a:pt x="20463" y="18900"/>
                      <a:pt x="19895" y="19636"/>
                      <a:pt x="19326" y="19636"/>
                    </a:cubicBezTo>
                    <a:cubicBezTo>
                      <a:pt x="2132" y="19636"/>
                      <a:pt x="2132" y="19636"/>
                      <a:pt x="2132" y="19636"/>
                    </a:cubicBezTo>
                    <a:cubicBezTo>
                      <a:pt x="1563" y="19636"/>
                      <a:pt x="1137" y="18900"/>
                      <a:pt x="1137" y="17918"/>
                    </a:cubicBezTo>
                    <a:cubicBezTo>
                      <a:pt x="1137" y="3927"/>
                      <a:pt x="1137" y="3927"/>
                      <a:pt x="1137" y="3927"/>
                    </a:cubicBezTo>
                    <a:cubicBezTo>
                      <a:pt x="1137" y="2945"/>
                      <a:pt x="1563" y="1964"/>
                      <a:pt x="2132" y="1964"/>
                    </a:cubicBezTo>
                    <a:cubicBezTo>
                      <a:pt x="19326" y="1964"/>
                      <a:pt x="19326" y="1964"/>
                      <a:pt x="19326" y="1964"/>
                    </a:cubicBezTo>
                    <a:cubicBezTo>
                      <a:pt x="19895" y="1964"/>
                      <a:pt x="20463" y="2945"/>
                      <a:pt x="20463" y="3927"/>
                    </a:cubicBezTo>
                    <a:lnTo>
                      <a:pt x="20463" y="17918"/>
                    </a:lnTo>
                    <a:close/>
                    <a:moveTo>
                      <a:pt x="20463" y="17918"/>
                    </a:moveTo>
                  </a:path>
                </a:pathLst>
              </a:custGeom>
              <a:solidFill>
                <a:schemeClr val="tx1"/>
              </a:solid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grpSp>
      </p:grpSp>
      <p:sp>
        <p:nvSpPr>
          <p:cNvPr id="56" name="Freeform 22"/>
          <p:cNvSpPr>
            <a:spLocks noEditPoints="1"/>
          </p:cNvSpPr>
          <p:nvPr/>
        </p:nvSpPr>
        <p:spPr bwMode="auto">
          <a:xfrm>
            <a:off x="6733547" y="3116672"/>
            <a:ext cx="320649" cy="354915"/>
          </a:xfrm>
          <a:custGeom>
            <a:avLst/>
            <a:gdLst/>
            <a:ahLst/>
            <a:cxnLst>
              <a:cxn ang="0">
                <a:pos x="195" y="167"/>
              </a:cxn>
              <a:cxn ang="0">
                <a:pos x="191" y="167"/>
              </a:cxn>
              <a:cxn ang="0">
                <a:pos x="100" y="180"/>
              </a:cxn>
              <a:cxn ang="0">
                <a:pos x="110" y="237"/>
              </a:cxn>
              <a:cxn ang="0">
                <a:pos x="145" y="257"/>
              </a:cxn>
              <a:cxn ang="0">
                <a:pos x="243" y="297"/>
              </a:cxn>
              <a:cxn ang="0">
                <a:pos x="263" y="237"/>
              </a:cxn>
              <a:cxn ang="0">
                <a:pos x="287" y="216"/>
              </a:cxn>
              <a:cxn ang="0">
                <a:pos x="283" y="163"/>
              </a:cxn>
              <a:cxn ang="0">
                <a:pos x="76" y="160"/>
              </a:cxn>
              <a:cxn ang="0">
                <a:pos x="89" y="104"/>
              </a:cxn>
              <a:cxn ang="0">
                <a:pos x="128" y="0"/>
              </a:cxn>
              <a:cxn ang="0">
                <a:pos x="270" y="8"/>
              </a:cxn>
              <a:cxn ang="0">
                <a:pos x="387" y="137"/>
              </a:cxn>
              <a:cxn ang="0">
                <a:pos x="319" y="199"/>
              </a:cxn>
              <a:cxn ang="0">
                <a:pos x="317" y="237"/>
              </a:cxn>
              <a:cxn ang="0">
                <a:pos x="337" y="279"/>
              </a:cxn>
              <a:cxn ang="0">
                <a:pos x="365" y="439"/>
              </a:cxn>
              <a:cxn ang="0">
                <a:pos x="201" y="475"/>
              </a:cxn>
              <a:cxn ang="0">
                <a:pos x="187" y="315"/>
              </a:cxn>
              <a:cxn ang="0">
                <a:pos x="55" y="475"/>
              </a:cxn>
              <a:cxn ang="0">
                <a:pos x="22" y="315"/>
              </a:cxn>
              <a:cxn ang="0">
                <a:pos x="51" y="257"/>
              </a:cxn>
              <a:cxn ang="0">
                <a:pos x="76" y="237"/>
              </a:cxn>
              <a:cxn ang="0">
                <a:pos x="76" y="160"/>
              </a:cxn>
              <a:cxn ang="0">
                <a:pos x="168" y="179"/>
              </a:cxn>
              <a:cxn ang="0">
                <a:pos x="181" y="210"/>
              </a:cxn>
              <a:cxn ang="0">
                <a:pos x="143" y="227"/>
              </a:cxn>
              <a:cxn ang="0">
                <a:pos x="126" y="182"/>
              </a:cxn>
              <a:cxn ang="0">
                <a:pos x="131" y="179"/>
              </a:cxn>
              <a:cxn ang="0">
                <a:pos x="224" y="179"/>
              </a:cxn>
              <a:cxn ang="0">
                <a:pos x="262" y="179"/>
              </a:cxn>
              <a:cxn ang="0">
                <a:pos x="269" y="182"/>
              </a:cxn>
              <a:cxn ang="0">
                <a:pos x="252" y="227"/>
              </a:cxn>
              <a:cxn ang="0">
                <a:pos x="213" y="210"/>
              </a:cxn>
              <a:cxn ang="0">
                <a:pos x="224" y="179"/>
              </a:cxn>
            </a:cxnLst>
            <a:rect l="0" t="0" r="r" b="b"/>
            <a:pathLst>
              <a:path w="387" h="475">
                <a:moveTo>
                  <a:pt x="196" y="167"/>
                </a:moveTo>
                <a:cubicBezTo>
                  <a:pt x="195" y="167"/>
                  <a:pt x="195" y="167"/>
                  <a:pt x="195" y="167"/>
                </a:cubicBezTo>
                <a:cubicBezTo>
                  <a:pt x="193" y="167"/>
                  <a:pt x="193" y="167"/>
                  <a:pt x="193" y="167"/>
                </a:cubicBezTo>
                <a:cubicBezTo>
                  <a:pt x="191" y="167"/>
                  <a:pt x="191" y="167"/>
                  <a:pt x="191" y="167"/>
                </a:cubicBezTo>
                <a:cubicBezTo>
                  <a:pt x="160" y="167"/>
                  <a:pt x="131" y="166"/>
                  <a:pt x="105" y="163"/>
                </a:cubicBezTo>
                <a:cubicBezTo>
                  <a:pt x="102" y="168"/>
                  <a:pt x="100" y="173"/>
                  <a:pt x="100" y="180"/>
                </a:cubicBezTo>
                <a:cubicBezTo>
                  <a:pt x="100" y="216"/>
                  <a:pt x="100" y="216"/>
                  <a:pt x="100" y="216"/>
                </a:cubicBezTo>
                <a:cubicBezTo>
                  <a:pt x="100" y="225"/>
                  <a:pt x="104" y="233"/>
                  <a:pt x="110" y="237"/>
                </a:cubicBezTo>
                <a:cubicBezTo>
                  <a:pt x="125" y="237"/>
                  <a:pt x="125" y="237"/>
                  <a:pt x="125" y="237"/>
                </a:cubicBezTo>
                <a:cubicBezTo>
                  <a:pt x="136" y="237"/>
                  <a:pt x="145" y="246"/>
                  <a:pt x="145" y="257"/>
                </a:cubicBezTo>
                <a:cubicBezTo>
                  <a:pt x="145" y="297"/>
                  <a:pt x="145" y="297"/>
                  <a:pt x="145" y="297"/>
                </a:cubicBezTo>
                <a:cubicBezTo>
                  <a:pt x="173" y="313"/>
                  <a:pt x="215" y="313"/>
                  <a:pt x="243" y="297"/>
                </a:cubicBezTo>
                <a:cubicBezTo>
                  <a:pt x="243" y="257"/>
                  <a:pt x="243" y="257"/>
                  <a:pt x="243" y="257"/>
                </a:cubicBezTo>
                <a:cubicBezTo>
                  <a:pt x="243" y="246"/>
                  <a:pt x="252" y="237"/>
                  <a:pt x="263" y="237"/>
                </a:cubicBezTo>
                <a:cubicBezTo>
                  <a:pt x="278" y="237"/>
                  <a:pt x="278" y="237"/>
                  <a:pt x="278" y="237"/>
                </a:cubicBezTo>
                <a:cubicBezTo>
                  <a:pt x="283" y="233"/>
                  <a:pt x="287" y="225"/>
                  <a:pt x="287" y="216"/>
                </a:cubicBezTo>
                <a:cubicBezTo>
                  <a:pt x="287" y="180"/>
                  <a:pt x="287" y="180"/>
                  <a:pt x="287" y="180"/>
                </a:cubicBezTo>
                <a:cubicBezTo>
                  <a:pt x="287" y="173"/>
                  <a:pt x="286" y="168"/>
                  <a:pt x="283" y="163"/>
                </a:cubicBezTo>
                <a:cubicBezTo>
                  <a:pt x="257" y="166"/>
                  <a:pt x="227" y="167"/>
                  <a:pt x="196" y="167"/>
                </a:cubicBezTo>
                <a:close/>
                <a:moveTo>
                  <a:pt x="76" y="160"/>
                </a:moveTo>
                <a:cubicBezTo>
                  <a:pt x="30" y="154"/>
                  <a:pt x="0" y="145"/>
                  <a:pt x="0" y="137"/>
                </a:cubicBezTo>
                <a:cubicBezTo>
                  <a:pt x="1" y="124"/>
                  <a:pt x="36" y="110"/>
                  <a:pt x="89" y="104"/>
                </a:cubicBezTo>
                <a:cubicBezTo>
                  <a:pt x="117" y="8"/>
                  <a:pt x="117" y="8"/>
                  <a:pt x="117" y="8"/>
                </a:cubicBezTo>
                <a:cubicBezTo>
                  <a:pt x="119" y="4"/>
                  <a:pt x="122" y="0"/>
                  <a:pt x="128" y="0"/>
                </a:cubicBezTo>
                <a:cubicBezTo>
                  <a:pt x="172" y="0"/>
                  <a:pt x="216" y="0"/>
                  <a:pt x="260" y="0"/>
                </a:cubicBezTo>
                <a:cubicBezTo>
                  <a:pt x="266" y="0"/>
                  <a:pt x="269" y="4"/>
                  <a:pt x="270" y="8"/>
                </a:cubicBezTo>
                <a:cubicBezTo>
                  <a:pt x="299" y="104"/>
                  <a:pt x="299" y="104"/>
                  <a:pt x="299" y="104"/>
                </a:cubicBezTo>
                <a:cubicBezTo>
                  <a:pt x="352" y="110"/>
                  <a:pt x="387" y="124"/>
                  <a:pt x="387" y="137"/>
                </a:cubicBezTo>
                <a:cubicBezTo>
                  <a:pt x="387" y="145"/>
                  <a:pt x="358" y="154"/>
                  <a:pt x="312" y="160"/>
                </a:cubicBezTo>
                <a:cubicBezTo>
                  <a:pt x="316" y="172"/>
                  <a:pt x="319" y="185"/>
                  <a:pt x="319" y="199"/>
                </a:cubicBezTo>
                <a:cubicBezTo>
                  <a:pt x="319" y="212"/>
                  <a:pt x="316" y="225"/>
                  <a:pt x="312" y="237"/>
                </a:cubicBezTo>
                <a:cubicBezTo>
                  <a:pt x="317" y="237"/>
                  <a:pt x="317" y="237"/>
                  <a:pt x="317" y="237"/>
                </a:cubicBezTo>
                <a:cubicBezTo>
                  <a:pt x="328" y="237"/>
                  <a:pt x="337" y="246"/>
                  <a:pt x="337" y="257"/>
                </a:cubicBezTo>
                <a:cubicBezTo>
                  <a:pt x="337" y="279"/>
                  <a:pt x="337" y="279"/>
                  <a:pt x="337" y="279"/>
                </a:cubicBezTo>
                <a:cubicBezTo>
                  <a:pt x="353" y="281"/>
                  <a:pt x="365" y="296"/>
                  <a:pt x="365" y="315"/>
                </a:cubicBezTo>
                <a:cubicBezTo>
                  <a:pt x="365" y="439"/>
                  <a:pt x="365" y="439"/>
                  <a:pt x="365" y="439"/>
                </a:cubicBezTo>
                <a:cubicBezTo>
                  <a:pt x="365" y="459"/>
                  <a:pt x="351" y="475"/>
                  <a:pt x="333" y="475"/>
                </a:cubicBezTo>
                <a:cubicBezTo>
                  <a:pt x="201" y="475"/>
                  <a:pt x="201" y="475"/>
                  <a:pt x="201" y="475"/>
                </a:cubicBezTo>
                <a:cubicBezTo>
                  <a:pt x="201" y="315"/>
                  <a:pt x="201" y="315"/>
                  <a:pt x="201" y="315"/>
                </a:cubicBezTo>
                <a:cubicBezTo>
                  <a:pt x="196" y="315"/>
                  <a:pt x="191" y="315"/>
                  <a:pt x="187" y="315"/>
                </a:cubicBezTo>
                <a:cubicBezTo>
                  <a:pt x="187" y="475"/>
                  <a:pt x="187" y="475"/>
                  <a:pt x="187" y="475"/>
                </a:cubicBezTo>
                <a:cubicBezTo>
                  <a:pt x="55" y="475"/>
                  <a:pt x="55" y="475"/>
                  <a:pt x="55" y="475"/>
                </a:cubicBezTo>
                <a:cubicBezTo>
                  <a:pt x="37" y="475"/>
                  <a:pt x="22" y="459"/>
                  <a:pt x="22" y="439"/>
                </a:cubicBezTo>
                <a:cubicBezTo>
                  <a:pt x="22" y="315"/>
                  <a:pt x="22" y="315"/>
                  <a:pt x="22" y="315"/>
                </a:cubicBezTo>
                <a:cubicBezTo>
                  <a:pt x="22" y="296"/>
                  <a:pt x="35" y="281"/>
                  <a:pt x="51" y="279"/>
                </a:cubicBezTo>
                <a:cubicBezTo>
                  <a:pt x="51" y="257"/>
                  <a:pt x="51" y="257"/>
                  <a:pt x="51" y="257"/>
                </a:cubicBezTo>
                <a:cubicBezTo>
                  <a:pt x="51" y="246"/>
                  <a:pt x="60" y="237"/>
                  <a:pt x="71" y="237"/>
                </a:cubicBezTo>
                <a:cubicBezTo>
                  <a:pt x="76" y="237"/>
                  <a:pt x="76" y="237"/>
                  <a:pt x="76" y="237"/>
                </a:cubicBezTo>
                <a:cubicBezTo>
                  <a:pt x="71" y="225"/>
                  <a:pt x="69" y="212"/>
                  <a:pt x="69" y="199"/>
                </a:cubicBezTo>
                <a:cubicBezTo>
                  <a:pt x="69" y="185"/>
                  <a:pt x="71" y="172"/>
                  <a:pt x="76" y="160"/>
                </a:cubicBezTo>
                <a:close/>
                <a:moveTo>
                  <a:pt x="132" y="179"/>
                </a:moveTo>
                <a:cubicBezTo>
                  <a:pt x="144" y="179"/>
                  <a:pt x="156" y="179"/>
                  <a:pt x="168" y="179"/>
                </a:cubicBezTo>
                <a:cubicBezTo>
                  <a:pt x="180" y="179"/>
                  <a:pt x="181" y="182"/>
                  <a:pt x="181" y="194"/>
                </a:cubicBezTo>
                <a:cubicBezTo>
                  <a:pt x="181" y="194"/>
                  <a:pt x="181" y="208"/>
                  <a:pt x="181" y="210"/>
                </a:cubicBezTo>
                <a:cubicBezTo>
                  <a:pt x="181" y="219"/>
                  <a:pt x="173" y="227"/>
                  <a:pt x="164" y="227"/>
                </a:cubicBezTo>
                <a:cubicBezTo>
                  <a:pt x="143" y="227"/>
                  <a:pt x="143" y="227"/>
                  <a:pt x="143" y="227"/>
                </a:cubicBezTo>
                <a:cubicBezTo>
                  <a:pt x="133" y="227"/>
                  <a:pt x="126" y="219"/>
                  <a:pt x="126" y="210"/>
                </a:cubicBezTo>
                <a:cubicBezTo>
                  <a:pt x="126" y="182"/>
                  <a:pt x="126" y="182"/>
                  <a:pt x="126" y="182"/>
                </a:cubicBezTo>
                <a:cubicBezTo>
                  <a:pt x="126" y="180"/>
                  <a:pt x="127" y="179"/>
                  <a:pt x="128" y="179"/>
                </a:cubicBezTo>
                <a:cubicBezTo>
                  <a:pt x="131" y="179"/>
                  <a:pt x="131" y="179"/>
                  <a:pt x="131" y="179"/>
                </a:cubicBezTo>
                <a:cubicBezTo>
                  <a:pt x="131" y="179"/>
                  <a:pt x="131" y="179"/>
                  <a:pt x="132" y="179"/>
                </a:cubicBezTo>
                <a:close/>
                <a:moveTo>
                  <a:pt x="224" y="179"/>
                </a:moveTo>
                <a:cubicBezTo>
                  <a:pt x="262" y="179"/>
                  <a:pt x="262" y="179"/>
                  <a:pt x="262" y="179"/>
                </a:cubicBezTo>
                <a:cubicBezTo>
                  <a:pt x="262" y="179"/>
                  <a:pt x="262" y="179"/>
                  <a:pt x="262" y="179"/>
                </a:cubicBezTo>
                <a:cubicBezTo>
                  <a:pt x="266" y="179"/>
                  <a:pt x="266" y="179"/>
                  <a:pt x="266" y="179"/>
                </a:cubicBezTo>
                <a:cubicBezTo>
                  <a:pt x="268" y="179"/>
                  <a:pt x="269" y="180"/>
                  <a:pt x="269" y="182"/>
                </a:cubicBezTo>
                <a:cubicBezTo>
                  <a:pt x="269" y="210"/>
                  <a:pt x="269" y="210"/>
                  <a:pt x="269" y="210"/>
                </a:cubicBezTo>
                <a:cubicBezTo>
                  <a:pt x="269" y="219"/>
                  <a:pt x="261" y="227"/>
                  <a:pt x="252" y="227"/>
                </a:cubicBezTo>
                <a:cubicBezTo>
                  <a:pt x="230" y="227"/>
                  <a:pt x="230" y="227"/>
                  <a:pt x="230" y="227"/>
                </a:cubicBezTo>
                <a:cubicBezTo>
                  <a:pt x="221" y="227"/>
                  <a:pt x="214" y="219"/>
                  <a:pt x="213" y="210"/>
                </a:cubicBezTo>
                <a:cubicBezTo>
                  <a:pt x="213" y="193"/>
                  <a:pt x="213" y="193"/>
                  <a:pt x="213" y="193"/>
                </a:cubicBezTo>
                <a:cubicBezTo>
                  <a:pt x="213" y="182"/>
                  <a:pt x="211" y="179"/>
                  <a:pt x="224" y="179"/>
                </a:cubicBezTo>
                <a:close/>
              </a:path>
            </a:pathLst>
          </a:custGeom>
          <a:solidFill>
            <a:schemeClr val="tx1"/>
          </a:solidFill>
          <a:ln w="19050" cap="flat" cmpd="sng">
            <a:noFill/>
            <a:prstDash val="solid"/>
            <a:round/>
            <a:headEnd type="none" w="med" len="med"/>
            <a:tailEnd type="none" w="med" len="med"/>
          </a:ln>
          <a:effectLst/>
        </p:spPr>
        <p:txBody>
          <a:bodyPr/>
          <a:lstStyle/>
          <a:p>
            <a:endParaRPr lang="en-US" dirty="0">
              <a:solidFill>
                <a:srgbClr val="676767"/>
              </a:solidFill>
              <a:latin typeface="Arial"/>
            </a:endParaRPr>
          </a:p>
        </p:txBody>
      </p:sp>
      <p:sp>
        <p:nvSpPr>
          <p:cNvPr id="57" name="Freeform 7"/>
          <p:cNvSpPr>
            <a:spLocks noEditPoints="1"/>
          </p:cNvSpPr>
          <p:nvPr/>
        </p:nvSpPr>
        <p:spPr bwMode="auto">
          <a:xfrm>
            <a:off x="7377265" y="3144450"/>
            <a:ext cx="333084" cy="327444"/>
          </a:xfrm>
          <a:custGeom>
            <a:avLst/>
            <a:gdLst/>
            <a:ahLst/>
            <a:cxnLst>
              <a:cxn ang="0">
                <a:pos x="56" y="118"/>
              </a:cxn>
              <a:cxn ang="0">
                <a:pos x="10" y="109"/>
              </a:cxn>
              <a:cxn ang="0">
                <a:pos x="51" y="137"/>
              </a:cxn>
              <a:cxn ang="0">
                <a:pos x="10" y="167"/>
              </a:cxn>
              <a:cxn ang="0">
                <a:pos x="10" y="187"/>
              </a:cxn>
              <a:cxn ang="0">
                <a:pos x="51" y="217"/>
              </a:cxn>
              <a:cxn ang="0">
                <a:pos x="10" y="246"/>
              </a:cxn>
              <a:cxn ang="0">
                <a:pos x="23" y="251"/>
              </a:cxn>
              <a:cxn ang="0">
                <a:pos x="133" y="299"/>
              </a:cxn>
              <a:cxn ang="0">
                <a:pos x="71" y="99"/>
              </a:cxn>
              <a:cxn ang="0">
                <a:pos x="205" y="86"/>
              </a:cxn>
              <a:cxn ang="0">
                <a:pos x="212" y="33"/>
              </a:cxn>
              <a:cxn ang="0">
                <a:pos x="232" y="17"/>
              </a:cxn>
              <a:cxn ang="0">
                <a:pos x="198" y="17"/>
              </a:cxn>
              <a:cxn ang="0">
                <a:pos x="172" y="55"/>
              </a:cxn>
              <a:cxn ang="0">
                <a:pos x="104" y="56"/>
              </a:cxn>
              <a:cxn ang="0">
                <a:pos x="78" y="17"/>
              </a:cxn>
              <a:cxn ang="0">
                <a:pos x="44" y="17"/>
              </a:cxn>
              <a:cxn ang="0">
                <a:pos x="64" y="33"/>
              </a:cxn>
              <a:cxn ang="0">
                <a:pos x="73" y="86"/>
              </a:cxn>
              <a:cxn ang="0">
                <a:pos x="139" y="103"/>
              </a:cxn>
              <a:cxn ang="0">
                <a:pos x="205" y="86"/>
              </a:cxn>
              <a:cxn ang="0">
                <a:pos x="277" y="177"/>
              </a:cxn>
              <a:cxn ang="0">
                <a:pos x="231" y="167"/>
              </a:cxn>
              <a:cxn ang="0">
                <a:pos x="261" y="122"/>
              </a:cxn>
              <a:cxn ang="0">
                <a:pos x="253" y="104"/>
              </a:cxn>
              <a:cxn ang="0">
                <a:pos x="212" y="96"/>
              </a:cxn>
              <a:cxn ang="0">
                <a:pos x="145" y="114"/>
              </a:cxn>
              <a:cxn ang="0">
                <a:pos x="220" y="237"/>
              </a:cxn>
              <a:cxn ang="0">
                <a:pos x="257" y="252"/>
              </a:cxn>
              <a:cxn ang="0">
                <a:pos x="261" y="232"/>
              </a:cxn>
              <a:cxn ang="0">
                <a:pos x="231" y="187"/>
              </a:cxn>
            </a:cxnLst>
            <a:rect l="0" t="0" r="r" b="b"/>
            <a:pathLst>
              <a:path w="277" h="299">
                <a:moveTo>
                  <a:pt x="66" y="96"/>
                </a:moveTo>
                <a:cubicBezTo>
                  <a:pt x="62" y="103"/>
                  <a:pt x="59" y="110"/>
                  <a:pt x="56" y="118"/>
                </a:cubicBezTo>
                <a:cubicBezTo>
                  <a:pt x="23" y="104"/>
                  <a:pt x="23" y="104"/>
                  <a:pt x="23" y="104"/>
                </a:cubicBezTo>
                <a:cubicBezTo>
                  <a:pt x="18" y="102"/>
                  <a:pt x="12" y="104"/>
                  <a:pt x="10" y="109"/>
                </a:cubicBezTo>
                <a:cubicBezTo>
                  <a:pt x="8" y="114"/>
                  <a:pt x="11" y="120"/>
                  <a:pt x="16" y="122"/>
                </a:cubicBezTo>
                <a:cubicBezTo>
                  <a:pt x="51" y="137"/>
                  <a:pt x="51" y="137"/>
                  <a:pt x="51" y="137"/>
                </a:cubicBezTo>
                <a:cubicBezTo>
                  <a:pt x="49" y="147"/>
                  <a:pt x="47" y="157"/>
                  <a:pt x="47" y="167"/>
                </a:cubicBezTo>
                <a:cubicBezTo>
                  <a:pt x="10" y="167"/>
                  <a:pt x="10" y="167"/>
                  <a:pt x="10" y="167"/>
                </a:cubicBezTo>
                <a:cubicBezTo>
                  <a:pt x="4" y="167"/>
                  <a:pt x="0" y="171"/>
                  <a:pt x="0" y="177"/>
                </a:cubicBezTo>
                <a:cubicBezTo>
                  <a:pt x="0" y="182"/>
                  <a:pt x="4" y="187"/>
                  <a:pt x="10" y="187"/>
                </a:cubicBezTo>
                <a:cubicBezTo>
                  <a:pt x="47" y="187"/>
                  <a:pt x="47" y="187"/>
                  <a:pt x="47" y="187"/>
                </a:cubicBezTo>
                <a:cubicBezTo>
                  <a:pt x="47" y="198"/>
                  <a:pt x="49" y="208"/>
                  <a:pt x="51" y="217"/>
                </a:cubicBezTo>
                <a:cubicBezTo>
                  <a:pt x="16" y="232"/>
                  <a:pt x="16" y="232"/>
                  <a:pt x="16" y="232"/>
                </a:cubicBezTo>
                <a:cubicBezTo>
                  <a:pt x="10" y="235"/>
                  <a:pt x="8" y="241"/>
                  <a:pt x="10" y="246"/>
                </a:cubicBezTo>
                <a:cubicBezTo>
                  <a:pt x="12" y="249"/>
                  <a:pt x="16" y="252"/>
                  <a:pt x="20" y="252"/>
                </a:cubicBezTo>
                <a:cubicBezTo>
                  <a:pt x="21" y="252"/>
                  <a:pt x="22" y="251"/>
                  <a:pt x="23" y="251"/>
                </a:cubicBezTo>
                <a:cubicBezTo>
                  <a:pt x="58" y="236"/>
                  <a:pt x="58" y="236"/>
                  <a:pt x="58" y="236"/>
                </a:cubicBezTo>
                <a:cubicBezTo>
                  <a:pt x="72" y="268"/>
                  <a:pt x="99" y="287"/>
                  <a:pt x="133" y="299"/>
                </a:cubicBezTo>
                <a:cubicBezTo>
                  <a:pt x="133" y="114"/>
                  <a:pt x="133" y="114"/>
                  <a:pt x="133" y="114"/>
                </a:cubicBezTo>
                <a:cubicBezTo>
                  <a:pt x="109" y="114"/>
                  <a:pt x="88" y="108"/>
                  <a:pt x="71" y="99"/>
                </a:cubicBezTo>
                <a:cubicBezTo>
                  <a:pt x="70" y="98"/>
                  <a:pt x="68" y="97"/>
                  <a:pt x="66" y="96"/>
                </a:cubicBezTo>
                <a:close/>
                <a:moveTo>
                  <a:pt x="205" y="86"/>
                </a:moveTo>
                <a:cubicBezTo>
                  <a:pt x="200" y="77"/>
                  <a:pt x="193" y="70"/>
                  <a:pt x="185" y="64"/>
                </a:cubicBezTo>
                <a:cubicBezTo>
                  <a:pt x="212" y="33"/>
                  <a:pt x="212" y="33"/>
                  <a:pt x="212" y="33"/>
                </a:cubicBezTo>
                <a:cubicBezTo>
                  <a:pt x="213" y="34"/>
                  <a:pt x="214" y="34"/>
                  <a:pt x="215" y="34"/>
                </a:cubicBezTo>
                <a:cubicBezTo>
                  <a:pt x="224" y="34"/>
                  <a:pt x="232" y="26"/>
                  <a:pt x="232" y="17"/>
                </a:cubicBezTo>
                <a:cubicBezTo>
                  <a:pt x="232" y="7"/>
                  <a:pt x="224" y="0"/>
                  <a:pt x="215" y="0"/>
                </a:cubicBezTo>
                <a:cubicBezTo>
                  <a:pt x="205" y="0"/>
                  <a:pt x="198" y="7"/>
                  <a:pt x="198" y="17"/>
                </a:cubicBezTo>
                <a:cubicBezTo>
                  <a:pt x="198" y="19"/>
                  <a:pt x="198" y="22"/>
                  <a:pt x="199" y="24"/>
                </a:cubicBezTo>
                <a:cubicBezTo>
                  <a:pt x="172" y="55"/>
                  <a:pt x="172" y="55"/>
                  <a:pt x="172" y="55"/>
                </a:cubicBezTo>
                <a:cubicBezTo>
                  <a:pt x="162" y="50"/>
                  <a:pt x="151" y="47"/>
                  <a:pt x="139" y="47"/>
                </a:cubicBezTo>
                <a:cubicBezTo>
                  <a:pt x="127" y="47"/>
                  <a:pt x="115" y="50"/>
                  <a:pt x="104" y="56"/>
                </a:cubicBezTo>
                <a:cubicBezTo>
                  <a:pt x="76" y="24"/>
                  <a:pt x="76" y="24"/>
                  <a:pt x="76" y="24"/>
                </a:cubicBezTo>
                <a:cubicBezTo>
                  <a:pt x="77" y="22"/>
                  <a:pt x="78" y="19"/>
                  <a:pt x="78" y="17"/>
                </a:cubicBezTo>
                <a:cubicBezTo>
                  <a:pt x="78" y="7"/>
                  <a:pt x="70" y="0"/>
                  <a:pt x="61" y="0"/>
                </a:cubicBezTo>
                <a:cubicBezTo>
                  <a:pt x="51" y="0"/>
                  <a:pt x="44" y="7"/>
                  <a:pt x="44" y="17"/>
                </a:cubicBezTo>
                <a:cubicBezTo>
                  <a:pt x="44" y="26"/>
                  <a:pt x="51" y="34"/>
                  <a:pt x="61" y="34"/>
                </a:cubicBezTo>
                <a:cubicBezTo>
                  <a:pt x="62" y="34"/>
                  <a:pt x="63" y="34"/>
                  <a:pt x="64" y="33"/>
                </a:cubicBezTo>
                <a:cubicBezTo>
                  <a:pt x="91" y="65"/>
                  <a:pt x="91" y="65"/>
                  <a:pt x="91" y="65"/>
                </a:cubicBezTo>
                <a:cubicBezTo>
                  <a:pt x="84" y="71"/>
                  <a:pt x="78" y="78"/>
                  <a:pt x="73" y="86"/>
                </a:cubicBezTo>
                <a:cubicBezTo>
                  <a:pt x="74" y="87"/>
                  <a:pt x="75" y="88"/>
                  <a:pt x="77" y="89"/>
                </a:cubicBezTo>
                <a:cubicBezTo>
                  <a:pt x="93" y="97"/>
                  <a:pt x="115" y="103"/>
                  <a:pt x="139" y="103"/>
                </a:cubicBezTo>
                <a:cubicBezTo>
                  <a:pt x="163" y="103"/>
                  <a:pt x="185" y="97"/>
                  <a:pt x="201" y="89"/>
                </a:cubicBezTo>
                <a:cubicBezTo>
                  <a:pt x="203" y="88"/>
                  <a:pt x="204" y="87"/>
                  <a:pt x="205" y="86"/>
                </a:cubicBezTo>
                <a:close/>
                <a:moveTo>
                  <a:pt x="266" y="187"/>
                </a:moveTo>
                <a:cubicBezTo>
                  <a:pt x="272" y="187"/>
                  <a:pt x="276" y="182"/>
                  <a:pt x="277" y="177"/>
                </a:cubicBezTo>
                <a:cubicBezTo>
                  <a:pt x="277" y="171"/>
                  <a:pt x="272" y="167"/>
                  <a:pt x="267" y="167"/>
                </a:cubicBezTo>
                <a:cubicBezTo>
                  <a:pt x="231" y="167"/>
                  <a:pt x="231" y="167"/>
                  <a:pt x="231" y="167"/>
                </a:cubicBezTo>
                <a:cubicBezTo>
                  <a:pt x="231" y="156"/>
                  <a:pt x="229" y="146"/>
                  <a:pt x="227" y="137"/>
                </a:cubicBezTo>
                <a:cubicBezTo>
                  <a:pt x="261" y="122"/>
                  <a:pt x="261" y="122"/>
                  <a:pt x="261" y="122"/>
                </a:cubicBezTo>
                <a:cubicBezTo>
                  <a:pt x="266" y="120"/>
                  <a:pt x="268" y="114"/>
                  <a:pt x="266" y="109"/>
                </a:cubicBezTo>
                <a:cubicBezTo>
                  <a:pt x="264" y="104"/>
                  <a:pt x="258" y="102"/>
                  <a:pt x="253" y="104"/>
                </a:cubicBezTo>
                <a:cubicBezTo>
                  <a:pt x="221" y="117"/>
                  <a:pt x="221" y="117"/>
                  <a:pt x="221" y="117"/>
                </a:cubicBezTo>
                <a:cubicBezTo>
                  <a:pt x="219" y="110"/>
                  <a:pt x="216" y="103"/>
                  <a:pt x="212" y="96"/>
                </a:cubicBezTo>
                <a:cubicBezTo>
                  <a:pt x="210" y="97"/>
                  <a:pt x="208" y="98"/>
                  <a:pt x="207" y="99"/>
                </a:cubicBezTo>
                <a:cubicBezTo>
                  <a:pt x="190" y="108"/>
                  <a:pt x="169" y="114"/>
                  <a:pt x="145" y="114"/>
                </a:cubicBezTo>
                <a:cubicBezTo>
                  <a:pt x="145" y="299"/>
                  <a:pt x="145" y="299"/>
                  <a:pt x="145" y="299"/>
                </a:cubicBezTo>
                <a:cubicBezTo>
                  <a:pt x="178" y="288"/>
                  <a:pt x="205" y="268"/>
                  <a:pt x="220" y="237"/>
                </a:cubicBezTo>
                <a:cubicBezTo>
                  <a:pt x="253" y="251"/>
                  <a:pt x="253" y="251"/>
                  <a:pt x="253" y="251"/>
                </a:cubicBezTo>
                <a:cubicBezTo>
                  <a:pt x="254" y="251"/>
                  <a:pt x="256" y="252"/>
                  <a:pt x="257" y="252"/>
                </a:cubicBezTo>
                <a:cubicBezTo>
                  <a:pt x="261" y="252"/>
                  <a:pt x="265" y="249"/>
                  <a:pt x="266" y="246"/>
                </a:cubicBezTo>
                <a:cubicBezTo>
                  <a:pt x="268" y="241"/>
                  <a:pt x="266" y="235"/>
                  <a:pt x="261" y="232"/>
                </a:cubicBezTo>
                <a:cubicBezTo>
                  <a:pt x="226" y="218"/>
                  <a:pt x="226" y="218"/>
                  <a:pt x="226" y="218"/>
                </a:cubicBezTo>
                <a:cubicBezTo>
                  <a:pt x="229" y="208"/>
                  <a:pt x="231" y="198"/>
                  <a:pt x="231" y="187"/>
                </a:cubicBezTo>
                <a:lnTo>
                  <a:pt x="266" y="187"/>
                </a:lnTo>
                <a:close/>
              </a:path>
            </a:pathLst>
          </a:custGeom>
          <a:solidFill>
            <a:schemeClr val="tx1"/>
          </a:solidFill>
          <a:ln w="19050" cap="flat" cmpd="sng">
            <a:noFill/>
            <a:prstDash val="solid"/>
            <a:round/>
            <a:headEnd type="none" w="med" len="med"/>
            <a:tailEnd type="none" w="med" len="med"/>
          </a:ln>
          <a:effectLst/>
        </p:spPr>
        <p:txBody>
          <a:bodyPr/>
          <a:lstStyle/>
          <a:p>
            <a:endParaRPr lang="en-US" dirty="0">
              <a:solidFill>
                <a:srgbClr val="676767"/>
              </a:solidFill>
              <a:latin typeface="Arial"/>
            </a:endParaRPr>
          </a:p>
        </p:txBody>
      </p:sp>
      <p:cxnSp>
        <p:nvCxnSpPr>
          <p:cNvPr id="92" name="直線コネクタ 91"/>
          <p:cNvCxnSpPr>
            <a:stCxn id="42" idx="2"/>
            <a:endCxn id="51" idx="0"/>
          </p:cNvCxnSpPr>
          <p:nvPr/>
        </p:nvCxnSpPr>
        <p:spPr>
          <a:xfrm>
            <a:off x="7193253" y="2897003"/>
            <a:ext cx="13321" cy="4237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タイトル 4"/>
          <p:cNvSpPr>
            <a:spLocks noGrp="1"/>
          </p:cNvSpPr>
          <p:nvPr>
            <p:ph type="ctrTitle"/>
          </p:nvPr>
        </p:nvSpPr>
        <p:spPr/>
        <p:txBody>
          <a:bodyPr/>
          <a:lstStyle/>
          <a:p>
            <a:r>
              <a:rPr lang="ja-JP" altLang="en-US"/>
              <a:t>情報漏洩への対策</a:t>
            </a:r>
            <a:endParaRPr lang="ja-JP" altLang="en-US" dirty="0"/>
          </a:p>
        </p:txBody>
      </p:sp>
      <p:sp>
        <p:nvSpPr>
          <p:cNvPr id="85" name="正方形/長方形 84"/>
          <p:cNvSpPr/>
          <p:nvPr/>
        </p:nvSpPr>
        <p:spPr>
          <a:xfrm>
            <a:off x="431800" y="1347788"/>
            <a:ext cx="2737008" cy="369332"/>
          </a:xfrm>
          <a:prstGeom prst="rect">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lvl="4" algn="ctr"/>
            <a:r>
              <a:rPr kumimoji="1" lang="ja-JP" altLang="en-US" smtClean="0">
                <a:solidFill>
                  <a:schemeClr val="tx1"/>
                </a:solidFill>
              </a:rPr>
              <a:t>セキュリティ脅威</a:t>
            </a:r>
            <a:endParaRPr kumimoji="1" lang="ja-JP" altLang="en-US" dirty="0">
              <a:solidFill>
                <a:schemeClr val="tx1"/>
              </a:solidFill>
            </a:endParaRPr>
          </a:p>
        </p:txBody>
      </p:sp>
      <p:sp>
        <p:nvSpPr>
          <p:cNvPr id="82" name="正方形/長方形 81"/>
          <p:cNvSpPr/>
          <p:nvPr/>
        </p:nvSpPr>
        <p:spPr>
          <a:xfrm>
            <a:off x="437994" y="1743739"/>
            <a:ext cx="3155963" cy="1384995"/>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177800" indent="-177800">
              <a:buFont typeface="Arial" panose="020B0604020202020204" pitchFamily="34" charset="0"/>
              <a:buChar char="•"/>
            </a:pPr>
            <a:r>
              <a:rPr kumimoji="1" lang="ja-JP" altLang="en-US" sz="1400" dirty="0" smtClean="0">
                <a:solidFill>
                  <a:schemeClr val="tx1"/>
                </a:solidFill>
              </a:rPr>
              <a:t>持ち込み、不正</a:t>
            </a:r>
            <a:r>
              <a:rPr kumimoji="1" lang="en-US" altLang="ja-JP" sz="1400" dirty="0" smtClean="0">
                <a:solidFill>
                  <a:schemeClr val="tx1"/>
                </a:solidFill>
              </a:rPr>
              <a:t>AP</a:t>
            </a:r>
            <a:r>
              <a:rPr kumimoji="1" lang="ja-JP" altLang="en-US" sz="1400" dirty="0" smtClean="0">
                <a:solidFill>
                  <a:schemeClr val="tx1"/>
                </a:solidFill>
              </a:rPr>
              <a:t>は暗号化</a:t>
            </a:r>
            <a:r>
              <a:rPr kumimoji="1" lang="ja-JP" altLang="en-US" sz="1400" dirty="0">
                <a:solidFill>
                  <a:schemeClr val="tx1"/>
                </a:solidFill>
              </a:rPr>
              <a:t>や認証、アクセス制限されてるか</a:t>
            </a:r>
            <a:r>
              <a:rPr kumimoji="1" lang="ja-JP" altLang="en-US" sz="1400" dirty="0" smtClean="0">
                <a:solidFill>
                  <a:schemeClr val="tx1"/>
                </a:solidFill>
              </a:rPr>
              <a:t>不明</a:t>
            </a:r>
            <a:endParaRPr kumimoji="1" lang="en-US" altLang="ja-JP" sz="1400" dirty="0" smtClean="0">
              <a:solidFill>
                <a:schemeClr val="tx1"/>
              </a:solidFill>
            </a:endParaRPr>
          </a:p>
          <a:p>
            <a:pPr marL="177800" indent="-177800">
              <a:buFont typeface="Arial" panose="020B0604020202020204" pitchFamily="34" charset="0"/>
              <a:buChar char="•"/>
            </a:pPr>
            <a:r>
              <a:rPr kumimoji="1" lang="ja-JP" altLang="en-US" sz="1400" dirty="0">
                <a:solidFill>
                  <a:schemeClr val="tx1"/>
                </a:solidFill>
              </a:rPr>
              <a:t>ウィルスに感染した端末が接続する</a:t>
            </a:r>
            <a:r>
              <a:rPr kumimoji="1" lang="ja-JP" altLang="en-US" sz="1400" dirty="0" smtClean="0">
                <a:solidFill>
                  <a:schemeClr val="tx1"/>
                </a:solidFill>
              </a:rPr>
              <a:t>可能性も</a:t>
            </a:r>
            <a:endParaRPr kumimoji="1" lang="en-US" altLang="ja-JP" sz="1400" dirty="0" smtClean="0">
              <a:solidFill>
                <a:schemeClr val="tx1"/>
              </a:solidFill>
            </a:endParaRPr>
          </a:p>
          <a:p>
            <a:pPr marL="177800" indent="-177800">
              <a:buFont typeface="Arial" panose="020B0604020202020204" pitchFamily="34" charset="0"/>
              <a:buChar char="•"/>
            </a:pPr>
            <a:r>
              <a:rPr kumimoji="1" lang="ja-JP" altLang="en-US" sz="1400" dirty="0">
                <a:solidFill>
                  <a:schemeClr val="tx1"/>
                </a:solidFill>
              </a:rPr>
              <a:t>暗号</a:t>
            </a:r>
            <a:r>
              <a:rPr kumimoji="1" lang="ja-JP" altLang="en-US" sz="1400" dirty="0" smtClean="0">
                <a:solidFill>
                  <a:schemeClr val="tx1"/>
                </a:solidFill>
              </a:rPr>
              <a:t>されてなければ</a:t>
            </a:r>
            <a:r>
              <a:rPr kumimoji="1" lang="ja-JP" altLang="en-US" sz="1400" dirty="0">
                <a:solidFill>
                  <a:schemeClr val="tx1"/>
                </a:solidFill>
              </a:rPr>
              <a:t>、情報漏洩</a:t>
            </a:r>
            <a:r>
              <a:rPr kumimoji="1" lang="ja-JP" altLang="en-US" sz="1400" dirty="0" smtClean="0">
                <a:solidFill>
                  <a:schemeClr val="tx1"/>
                </a:solidFill>
              </a:rPr>
              <a:t>に </a:t>
            </a:r>
            <a:r>
              <a:rPr kumimoji="1" lang="en-US" altLang="ja-JP" sz="1400" dirty="0" smtClean="0">
                <a:solidFill>
                  <a:schemeClr val="tx1"/>
                </a:solidFill>
              </a:rPr>
              <a:t>(</a:t>
            </a:r>
            <a:r>
              <a:rPr kumimoji="1" lang="ja-JP" altLang="en-US" sz="1400" dirty="0" smtClean="0">
                <a:solidFill>
                  <a:schemeClr val="tx1"/>
                </a:solidFill>
              </a:rPr>
              <a:t>意図的に収集する場合も</a:t>
            </a:r>
            <a:r>
              <a:rPr kumimoji="1" lang="en-US" altLang="ja-JP" sz="1400" dirty="0" smtClean="0">
                <a:solidFill>
                  <a:schemeClr val="tx1"/>
                </a:solidFill>
              </a:rPr>
              <a:t>)</a:t>
            </a:r>
          </a:p>
        </p:txBody>
      </p:sp>
      <p:sp>
        <p:nvSpPr>
          <p:cNvPr id="87" name="Rectangle 16"/>
          <p:cNvSpPr>
            <a:spLocks noChangeArrowheads="1"/>
          </p:cNvSpPr>
          <p:nvPr/>
        </p:nvSpPr>
        <p:spPr bwMode="auto">
          <a:xfrm>
            <a:off x="3851761" y="2917750"/>
            <a:ext cx="2536885" cy="1391788"/>
          </a:xfrm>
          <a:prstGeom prst="rect">
            <a:avLst/>
          </a:prstGeom>
          <a:noFill/>
          <a:ln w="9525">
            <a:noFill/>
            <a:miter lim="800000"/>
            <a:headEnd/>
            <a:tailEnd/>
          </a:ln>
        </p:spPr>
        <p:txBody>
          <a:bodyPr wrap="square" lIns="61593" tIns="30796" rIns="61593" bIns="30796">
            <a:spAutoFit/>
          </a:bodyPr>
          <a:lstStyle/>
          <a:p>
            <a:pPr marL="214313" indent="-214313" eaLnBrk="0" fontAlgn="auto" hangingPunct="0">
              <a:lnSpc>
                <a:spcPct val="90000"/>
              </a:lnSpc>
              <a:spcBef>
                <a:spcPct val="30000"/>
              </a:spcBef>
              <a:spcAft>
                <a:spcPts val="0"/>
              </a:spcAft>
              <a:defRPr/>
            </a:pPr>
            <a:r>
              <a:rPr lang="en-US" sz="1600" b="1" dirty="0" smtClean="0">
                <a:solidFill>
                  <a:schemeClr val="accent1"/>
                </a:solidFill>
                <a:latin typeface="+mn-lt"/>
                <a:ea typeface="+mn-ea"/>
              </a:rPr>
              <a:t>Switch</a:t>
            </a:r>
            <a:r>
              <a:rPr lang="ja-JP" altLang="en-US" sz="1600" b="1" dirty="0" smtClean="0">
                <a:solidFill>
                  <a:schemeClr val="accent1"/>
                </a:solidFill>
                <a:latin typeface="+mn-lt"/>
                <a:ea typeface="+mn-ea"/>
              </a:rPr>
              <a:t> </a:t>
            </a:r>
            <a:r>
              <a:rPr lang="en-US" altLang="ja-JP" sz="1600" b="1" dirty="0">
                <a:solidFill>
                  <a:schemeClr val="accent1"/>
                </a:solidFill>
                <a:latin typeface="+mn-lt"/>
                <a:ea typeface="+mn-ea"/>
              </a:rPr>
              <a:t>P</a:t>
            </a:r>
            <a:r>
              <a:rPr lang="en-US" sz="1600" b="1" dirty="0">
                <a:solidFill>
                  <a:schemeClr val="accent1"/>
                </a:solidFill>
                <a:latin typeface="+mn-lt"/>
                <a:ea typeface="+mn-ea"/>
              </a:rPr>
              <a:t>ort Tracing</a:t>
            </a:r>
          </a:p>
          <a:p>
            <a:pPr marL="177800" indent="-177800" eaLnBrk="0" fontAlgn="auto" hangingPunct="0">
              <a:spcBef>
                <a:spcPts val="0"/>
              </a:spcBef>
              <a:spcAft>
                <a:spcPts val="0"/>
              </a:spcAft>
              <a:buClr>
                <a:schemeClr val="tx2"/>
              </a:buClr>
              <a:buFont typeface="Arial" panose="020B0604020202020204" pitchFamily="34" charset="0"/>
              <a:buChar char="•"/>
              <a:defRPr/>
            </a:pPr>
            <a:r>
              <a:rPr lang="ja-JP" altLang="en-US" sz="1200" dirty="0" smtClean="0">
                <a:latin typeface="+mn-lt"/>
                <a:ea typeface="+mn-ea"/>
              </a:rPr>
              <a:t>不正</a:t>
            </a:r>
            <a:r>
              <a:rPr lang="en-US" altLang="ja-JP" sz="1200" dirty="0" smtClean="0">
                <a:latin typeface="+mn-lt"/>
                <a:ea typeface="+mn-ea"/>
              </a:rPr>
              <a:t>AP</a:t>
            </a:r>
            <a:r>
              <a:rPr lang="ja-JP" altLang="en-US" sz="1200" dirty="0" smtClean="0">
                <a:latin typeface="+mn-lt"/>
                <a:ea typeface="+mn-ea"/>
              </a:rPr>
              <a:t>に接続した端末を</a:t>
            </a:r>
            <a:r>
              <a:rPr lang="ja-JP" altLang="en-US" sz="1200" dirty="0">
                <a:latin typeface="+mn-lt"/>
                <a:ea typeface="+mn-ea"/>
              </a:rPr>
              <a:t>検知</a:t>
            </a:r>
            <a:r>
              <a:rPr lang="ja-JP" altLang="en-US" sz="1200" dirty="0" smtClean="0">
                <a:latin typeface="+mn-lt"/>
                <a:ea typeface="+mn-ea"/>
              </a:rPr>
              <a:t>し</a:t>
            </a:r>
            <a:r>
              <a:rPr lang="en-US" altLang="ja-JP" sz="1200" dirty="0" smtClean="0">
                <a:latin typeface="+mn-lt"/>
                <a:ea typeface="+mn-ea"/>
              </a:rPr>
              <a:t>MAC</a:t>
            </a:r>
            <a:r>
              <a:rPr lang="ja-JP" altLang="en-US" sz="1200" dirty="0" smtClean="0">
                <a:latin typeface="+mn-lt"/>
                <a:ea typeface="+mn-ea"/>
              </a:rPr>
              <a:t>アドレスを取得</a:t>
            </a:r>
            <a:endParaRPr lang="en-US" sz="1200" dirty="0">
              <a:latin typeface="+mn-lt"/>
              <a:ea typeface="+mn-ea"/>
            </a:endParaRPr>
          </a:p>
          <a:p>
            <a:pPr marL="177800" indent="-177800" eaLnBrk="0" fontAlgn="auto" hangingPunct="0">
              <a:spcBef>
                <a:spcPts val="0"/>
              </a:spcBef>
              <a:spcAft>
                <a:spcPts val="0"/>
              </a:spcAft>
              <a:buClr>
                <a:schemeClr val="tx2"/>
              </a:buClr>
              <a:buFont typeface="Arial" panose="020B0604020202020204" pitchFamily="34" charset="0"/>
              <a:buChar char="•"/>
              <a:defRPr/>
            </a:pPr>
            <a:r>
              <a:rPr lang="en-US" altLang="ja-JP" sz="1200" dirty="0">
                <a:latin typeface="+mn-lt"/>
                <a:ea typeface="+mn-ea"/>
              </a:rPr>
              <a:t>PI</a:t>
            </a:r>
            <a:r>
              <a:rPr lang="ja-JP" altLang="en-US" sz="1200" dirty="0" smtClean="0">
                <a:latin typeface="+mn-lt"/>
                <a:ea typeface="+mn-ea"/>
              </a:rPr>
              <a:t>はその</a:t>
            </a:r>
            <a:r>
              <a:rPr lang="en-US" altLang="ja-JP" sz="1200" dirty="0" smtClean="0">
                <a:latin typeface="+mn-lt"/>
                <a:ea typeface="+mn-ea"/>
              </a:rPr>
              <a:t>MAC </a:t>
            </a:r>
            <a:r>
              <a:rPr lang="ja-JP" altLang="en-US" sz="1200" dirty="0">
                <a:latin typeface="+mn-lt"/>
                <a:ea typeface="+mn-ea"/>
              </a:rPr>
              <a:t>アドレス</a:t>
            </a:r>
            <a:r>
              <a:rPr lang="ja-JP" altLang="en-US" sz="1200" dirty="0" smtClean="0">
                <a:latin typeface="+mn-lt"/>
                <a:ea typeface="+mn-ea"/>
              </a:rPr>
              <a:t>を基に各スイッチに問い合わせ</a:t>
            </a:r>
            <a:endParaRPr lang="en-US" altLang="ja-JP" sz="1200" dirty="0">
              <a:latin typeface="+mn-lt"/>
              <a:ea typeface="+mn-ea"/>
            </a:endParaRPr>
          </a:p>
          <a:p>
            <a:pPr marL="177800" indent="-177800" eaLnBrk="0" fontAlgn="auto" hangingPunct="0">
              <a:spcBef>
                <a:spcPts val="0"/>
              </a:spcBef>
              <a:spcAft>
                <a:spcPts val="0"/>
              </a:spcAft>
              <a:buClr>
                <a:schemeClr val="tx2"/>
              </a:buClr>
              <a:buFont typeface="Arial" panose="020B0604020202020204" pitchFamily="34" charset="0"/>
              <a:buChar char="•"/>
              <a:defRPr/>
            </a:pPr>
            <a:r>
              <a:rPr lang="ja-JP" altLang="en-US" sz="1200" dirty="0" smtClean="0"/>
              <a:t>末端のスイッチを見つけ出し、ポートを遮断</a:t>
            </a:r>
            <a:endParaRPr lang="en-US" sz="1200" dirty="0"/>
          </a:p>
        </p:txBody>
      </p:sp>
      <p:sp>
        <p:nvSpPr>
          <p:cNvPr id="2" name="正方形/長方形 1"/>
          <p:cNvSpPr/>
          <p:nvPr/>
        </p:nvSpPr>
        <p:spPr>
          <a:xfrm>
            <a:off x="3666730" y="1347788"/>
            <a:ext cx="2737234" cy="369332"/>
          </a:xfrm>
          <a:prstGeom prst="rect">
            <a:avLst/>
          </a:prstGeom>
          <a:noFill/>
          <a:ln>
            <a:solidFill>
              <a:schemeClr val="bg1"/>
            </a:solidFill>
          </a:ln>
        </p:spPr>
        <p:txBody>
          <a:bodyPr wrap="square">
            <a:spAutoFit/>
          </a:bodyPr>
          <a:lstStyle/>
          <a:p>
            <a:pPr algn="ctr"/>
            <a:r>
              <a:rPr lang="ja-JP" altLang="en-US" dirty="0" smtClean="0">
                <a:solidFill>
                  <a:schemeClr val="bg2"/>
                </a:solidFill>
                <a:latin typeface="+mn-lt"/>
                <a:ea typeface="+mn-ea"/>
              </a:rPr>
              <a:t>不正接続</a:t>
            </a:r>
            <a:r>
              <a:rPr lang="en-US" altLang="ja-JP" dirty="0" smtClean="0">
                <a:solidFill>
                  <a:schemeClr val="bg2"/>
                </a:solidFill>
                <a:latin typeface="+mn-lt"/>
                <a:ea typeface="+mn-ea"/>
              </a:rPr>
              <a:t>AP</a:t>
            </a:r>
            <a:r>
              <a:rPr lang="ja-JP" altLang="en-US" dirty="0" smtClean="0">
                <a:solidFill>
                  <a:schemeClr val="bg2"/>
                </a:solidFill>
                <a:latin typeface="+mn-lt"/>
                <a:ea typeface="+mn-ea"/>
              </a:rPr>
              <a:t>の追跡と遮断</a:t>
            </a:r>
            <a:endParaRPr lang="ja-JP" altLang="en-US" dirty="0">
              <a:solidFill>
                <a:schemeClr val="bg2"/>
              </a:solidFill>
              <a:latin typeface="+mn-lt"/>
              <a:ea typeface="+mn-ea"/>
            </a:endParaRPr>
          </a:p>
        </p:txBody>
      </p:sp>
      <p:sp>
        <p:nvSpPr>
          <p:cNvPr id="136" name="Text Box 10"/>
          <p:cNvSpPr txBox="1">
            <a:spLocks noChangeArrowheads="1"/>
          </p:cNvSpPr>
          <p:nvPr/>
        </p:nvSpPr>
        <p:spPr bwMode="auto">
          <a:xfrm>
            <a:off x="6416121" y="3497217"/>
            <a:ext cx="614358" cy="424732"/>
          </a:xfrm>
          <a:prstGeom prst="rect">
            <a:avLst/>
          </a:prstGeom>
          <a:noFill/>
          <a:ln>
            <a:noFill/>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eaLnBrk="0" fontAlgn="auto" hangingPunct="0">
              <a:lnSpc>
                <a:spcPct val="90000"/>
              </a:lnSpc>
              <a:spcBef>
                <a:spcPts val="0"/>
              </a:spcBef>
              <a:spcAft>
                <a:spcPts val="0"/>
              </a:spcAft>
              <a:defRPr/>
            </a:pPr>
            <a:r>
              <a:rPr kumimoji="0" lang="ja-JP" altLang="en-US" sz="1200" dirty="0">
                <a:solidFill>
                  <a:schemeClr val="tx1"/>
                </a:solidFill>
              </a:rPr>
              <a:t>不正</a:t>
            </a:r>
            <a:r>
              <a:rPr kumimoji="0" lang="en-US" sz="1200" dirty="0">
                <a:solidFill>
                  <a:schemeClr val="tx1"/>
                </a:solidFill>
              </a:rPr>
              <a:t> AP</a:t>
            </a:r>
          </a:p>
        </p:txBody>
      </p:sp>
      <p:sp>
        <p:nvSpPr>
          <p:cNvPr id="138" name="Text Box 10"/>
          <p:cNvSpPr txBox="1">
            <a:spLocks noChangeArrowheads="1"/>
          </p:cNvSpPr>
          <p:nvPr/>
        </p:nvSpPr>
        <p:spPr bwMode="auto">
          <a:xfrm>
            <a:off x="6531412" y="4130691"/>
            <a:ext cx="559758" cy="424732"/>
          </a:xfrm>
          <a:prstGeom prst="rect">
            <a:avLst/>
          </a:prstGeom>
          <a:noFill/>
          <a:ln>
            <a:noFill/>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eaLnBrk="0" fontAlgn="auto" hangingPunct="0">
              <a:lnSpc>
                <a:spcPct val="90000"/>
              </a:lnSpc>
              <a:spcBef>
                <a:spcPts val="0"/>
              </a:spcBef>
              <a:spcAft>
                <a:spcPts val="0"/>
              </a:spcAft>
              <a:defRPr/>
            </a:pPr>
            <a:r>
              <a:rPr kumimoji="0" lang="ja-JP" altLang="en-US" sz="1200" dirty="0">
                <a:solidFill>
                  <a:schemeClr val="tx1"/>
                </a:solidFill>
              </a:rPr>
              <a:t>不正</a:t>
            </a:r>
            <a:r>
              <a:rPr kumimoji="0" lang="en-US" sz="1200" dirty="0">
                <a:solidFill>
                  <a:schemeClr val="tx1"/>
                </a:solidFill>
              </a:rPr>
              <a:t> </a:t>
            </a:r>
            <a:r>
              <a:rPr lang="ja-JP" altLang="en-US" sz="1200" dirty="0" smtClean="0">
                <a:solidFill>
                  <a:schemeClr val="tx1"/>
                </a:solidFill>
              </a:rPr>
              <a:t>端末</a:t>
            </a:r>
            <a:endParaRPr kumimoji="0" lang="en-US" sz="1200" dirty="0">
              <a:solidFill>
                <a:schemeClr val="tx1"/>
              </a:solidFill>
            </a:endParaRPr>
          </a:p>
        </p:txBody>
      </p:sp>
      <p:sp>
        <p:nvSpPr>
          <p:cNvPr id="165" name="Text Box 11"/>
          <p:cNvSpPr txBox="1">
            <a:spLocks noChangeArrowheads="1"/>
          </p:cNvSpPr>
          <p:nvPr/>
        </p:nvSpPr>
        <p:spPr bwMode="auto">
          <a:xfrm>
            <a:off x="8053058" y="3993135"/>
            <a:ext cx="1034046" cy="528606"/>
          </a:xfrm>
          <a:prstGeom prst="rect">
            <a:avLst/>
          </a:prstGeom>
          <a:noFill/>
          <a:ln>
            <a:noFill/>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eaLnBrk="0" fontAlgn="auto" hangingPunct="0">
              <a:lnSpc>
                <a:spcPct val="90000"/>
              </a:lnSpc>
              <a:spcBef>
                <a:spcPts val="0"/>
              </a:spcBef>
              <a:spcAft>
                <a:spcPts val="0"/>
              </a:spcAft>
              <a:defRPr/>
            </a:pPr>
            <a:r>
              <a:rPr lang="ja-JP" altLang="en-US" sz="1050" dirty="0">
                <a:solidFill>
                  <a:schemeClr val="tx1"/>
                </a:solidFill>
              </a:rPr>
              <a:t>監視</a:t>
            </a:r>
            <a:r>
              <a:rPr kumimoji="0" lang="en-US" sz="1050" dirty="0" smtClean="0">
                <a:solidFill>
                  <a:schemeClr val="tx1"/>
                </a:solidFill>
              </a:rPr>
              <a:t>AP</a:t>
            </a:r>
            <a:r>
              <a:rPr kumimoji="0" lang="ja-JP" altLang="en-US" sz="1050" dirty="0" smtClean="0">
                <a:solidFill>
                  <a:schemeClr val="tx1"/>
                </a:solidFill>
              </a:rPr>
              <a:t>は無線通信を行いません。</a:t>
            </a:r>
            <a:endParaRPr kumimoji="0" lang="en-US" sz="1050" dirty="0">
              <a:solidFill>
                <a:schemeClr val="tx1"/>
              </a:solidFill>
            </a:endParaRPr>
          </a:p>
        </p:txBody>
      </p:sp>
      <p:cxnSp>
        <p:nvCxnSpPr>
          <p:cNvPr id="12" name="直線矢印コネクタ 11"/>
          <p:cNvCxnSpPr/>
          <p:nvPr/>
        </p:nvCxnSpPr>
        <p:spPr>
          <a:xfrm flipV="1">
            <a:off x="7491678" y="1608087"/>
            <a:ext cx="690942" cy="0"/>
          </a:xfrm>
          <a:prstGeom prst="straightConnector1">
            <a:avLst/>
          </a:prstGeom>
          <a:ln w="12700">
            <a:solidFill>
              <a:schemeClr val="bg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6" name="Text Box 11"/>
          <p:cNvSpPr txBox="1">
            <a:spLocks noChangeArrowheads="1"/>
          </p:cNvSpPr>
          <p:nvPr/>
        </p:nvSpPr>
        <p:spPr bwMode="auto">
          <a:xfrm>
            <a:off x="7558934" y="1376982"/>
            <a:ext cx="549930" cy="258532"/>
          </a:xfrm>
          <a:prstGeom prst="rect">
            <a:avLst/>
          </a:prstGeom>
          <a:noFill/>
          <a:ln>
            <a:noFill/>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eaLnBrk="0" fontAlgn="auto" hangingPunct="0">
              <a:lnSpc>
                <a:spcPct val="90000"/>
              </a:lnSpc>
              <a:spcBef>
                <a:spcPts val="0"/>
              </a:spcBef>
              <a:spcAft>
                <a:spcPts val="0"/>
              </a:spcAft>
              <a:defRPr/>
            </a:pPr>
            <a:r>
              <a:rPr kumimoji="0" lang="ja-JP" altLang="en-US" sz="1200" smtClean="0">
                <a:solidFill>
                  <a:schemeClr val="tx1"/>
                </a:solidFill>
              </a:rPr>
              <a:t>連携</a:t>
            </a:r>
            <a:endParaRPr kumimoji="0" lang="en-US" sz="1200" dirty="0">
              <a:solidFill>
                <a:schemeClr val="tx1"/>
              </a:solidFill>
            </a:endParaRPr>
          </a:p>
        </p:txBody>
      </p:sp>
      <p:sp>
        <p:nvSpPr>
          <p:cNvPr id="167" name="Text Box 11"/>
          <p:cNvSpPr txBox="1">
            <a:spLocks noChangeArrowheads="1"/>
          </p:cNvSpPr>
          <p:nvPr/>
        </p:nvSpPr>
        <p:spPr bwMode="auto">
          <a:xfrm>
            <a:off x="7173732" y="1993032"/>
            <a:ext cx="1032331" cy="424732"/>
          </a:xfrm>
          <a:prstGeom prst="rect">
            <a:avLst/>
          </a:prstGeom>
          <a:noFill/>
          <a:ln>
            <a:noFill/>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eaLnBrk="0" fontAlgn="auto" hangingPunct="0">
              <a:lnSpc>
                <a:spcPct val="90000"/>
              </a:lnSpc>
              <a:spcBef>
                <a:spcPts val="0"/>
              </a:spcBef>
              <a:spcAft>
                <a:spcPts val="0"/>
              </a:spcAft>
              <a:defRPr/>
            </a:pPr>
            <a:r>
              <a:rPr lang="ja-JP" altLang="en-US" sz="1200">
                <a:solidFill>
                  <a:schemeClr val="tx1"/>
                </a:solidFill>
              </a:rPr>
              <a:t>接続</a:t>
            </a:r>
            <a:r>
              <a:rPr lang="ja-JP" altLang="en-US" sz="1200" smtClean="0">
                <a:solidFill>
                  <a:schemeClr val="tx1"/>
                </a:solidFill>
              </a:rPr>
              <a:t>ポートの特定 </a:t>
            </a:r>
            <a:r>
              <a:rPr lang="en-US" altLang="ja-JP" sz="1200" smtClean="0">
                <a:solidFill>
                  <a:schemeClr val="tx1"/>
                </a:solidFill>
              </a:rPr>
              <a:t>/</a:t>
            </a:r>
            <a:r>
              <a:rPr lang="ja-JP" altLang="en-US" sz="1200" smtClean="0">
                <a:solidFill>
                  <a:schemeClr val="tx1"/>
                </a:solidFill>
              </a:rPr>
              <a:t> 遮断</a:t>
            </a:r>
            <a:endParaRPr kumimoji="0" lang="en-US" sz="1200" dirty="0">
              <a:solidFill>
                <a:schemeClr val="tx1"/>
              </a:solidFill>
            </a:endParaRPr>
          </a:p>
        </p:txBody>
      </p:sp>
      <p:grpSp>
        <p:nvGrpSpPr>
          <p:cNvPr id="44" name="グループ化 43"/>
          <p:cNvGrpSpPr>
            <a:grpSpLocks noChangeAspect="1"/>
          </p:cNvGrpSpPr>
          <p:nvPr/>
        </p:nvGrpSpPr>
        <p:grpSpPr>
          <a:xfrm>
            <a:off x="8210208" y="1316728"/>
            <a:ext cx="585860" cy="585860"/>
            <a:chOff x="1415441" y="601249"/>
            <a:chExt cx="1584000" cy="1584000"/>
          </a:xfrm>
        </p:grpSpPr>
        <p:sp>
          <p:nvSpPr>
            <p:cNvPr id="45" name="正方形/長方形 44"/>
            <p:cNvSpPr/>
            <p:nvPr/>
          </p:nvSpPr>
          <p:spPr>
            <a:xfrm>
              <a:off x="1415441" y="601249"/>
              <a:ext cx="1584000" cy="158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6" name="フリーフォーム 45"/>
            <p:cNvSpPr>
              <a:spLocks noChangeAspect="1"/>
            </p:cNvSpPr>
            <p:nvPr/>
          </p:nvSpPr>
          <p:spPr>
            <a:xfrm>
              <a:off x="1487195" y="673249"/>
              <a:ext cx="1440493" cy="1440000"/>
            </a:xfrm>
            <a:custGeom>
              <a:avLst/>
              <a:gdLst>
                <a:gd name="connsiteX0" fmla="*/ 1101774 w 1440493"/>
                <a:gd name="connsiteY0" fmla="*/ 1174886 h 1440000"/>
                <a:gd name="connsiteX1" fmla="*/ 1152530 w 1440493"/>
                <a:gd name="connsiteY1" fmla="*/ 1225642 h 1440000"/>
                <a:gd name="connsiteX2" fmla="*/ 1152874 w 1440493"/>
                <a:gd name="connsiteY2" fmla="*/ 1225642 h 1440000"/>
                <a:gd name="connsiteX3" fmla="*/ 1160851 w 1440493"/>
                <a:gd name="connsiteY3" fmla="*/ 1265155 h 1440000"/>
                <a:gd name="connsiteX4" fmla="*/ 1162643 w 1440493"/>
                <a:gd name="connsiteY4" fmla="*/ 1267812 h 1440000"/>
                <a:gd name="connsiteX5" fmla="*/ 1153896 w 1440493"/>
                <a:gd name="connsiteY5" fmla="*/ 1280137 h 1440000"/>
                <a:gd name="connsiteX6" fmla="*/ 1100655 w 1440493"/>
                <a:gd name="connsiteY6" fmla="*/ 1301042 h 1440000"/>
                <a:gd name="connsiteX7" fmla="*/ 1048058 w 1440493"/>
                <a:gd name="connsiteY7" fmla="*/ 1278567 h 1440000"/>
                <a:gd name="connsiteX8" fmla="*/ 1040901 w 1440493"/>
                <a:gd name="connsiteY8" fmla="*/ 1267819 h 1440000"/>
                <a:gd name="connsiteX9" fmla="*/ 1042697 w 1440493"/>
                <a:gd name="connsiteY9" fmla="*/ 1265155 h 1440000"/>
                <a:gd name="connsiteX10" fmla="*/ 1050674 w 1440493"/>
                <a:gd name="connsiteY10" fmla="*/ 1225642 h 1440000"/>
                <a:gd name="connsiteX11" fmla="*/ 1051018 w 1440493"/>
                <a:gd name="connsiteY11" fmla="*/ 1225642 h 1440000"/>
                <a:gd name="connsiteX12" fmla="*/ 1101774 w 1440493"/>
                <a:gd name="connsiteY12" fmla="*/ 1174886 h 1440000"/>
                <a:gd name="connsiteX13" fmla="*/ 796552 w 1440493"/>
                <a:gd name="connsiteY13" fmla="*/ 1174886 h 1440000"/>
                <a:gd name="connsiteX14" fmla="*/ 847308 w 1440493"/>
                <a:gd name="connsiteY14" fmla="*/ 1225642 h 1440000"/>
                <a:gd name="connsiteX15" fmla="*/ 847652 w 1440493"/>
                <a:gd name="connsiteY15" fmla="*/ 1225642 h 1440000"/>
                <a:gd name="connsiteX16" fmla="*/ 855629 w 1440493"/>
                <a:gd name="connsiteY16" fmla="*/ 1265155 h 1440000"/>
                <a:gd name="connsiteX17" fmla="*/ 857421 w 1440493"/>
                <a:gd name="connsiteY17" fmla="*/ 1267812 h 1440000"/>
                <a:gd name="connsiteX18" fmla="*/ 848674 w 1440493"/>
                <a:gd name="connsiteY18" fmla="*/ 1280137 h 1440000"/>
                <a:gd name="connsiteX19" fmla="*/ 795433 w 1440493"/>
                <a:gd name="connsiteY19" fmla="*/ 1301042 h 1440000"/>
                <a:gd name="connsiteX20" fmla="*/ 742836 w 1440493"/>
                <a:gd name="connsiteY20" fmla="*/ 1278567 h 1440000"/>
                <a:gd name="connsiteX21" fmla="*/ 735678 w 1440493"/>
                <a:gd name="connsiteY21" fmla="*/ 1267818 h 1440000"/>
                <a:gd name="connsiteX22" fmla="*/ 737474 w 1440493"/>
                <a:gd name="connsiteY22" fmla="*/ 1265155 h 1440000"/>
                <a:gd name="connsiteX23" fmla="*/ 745451 w 1440493"/>
                <a:gd name="connsiteY23" fmla="*/ 1225642 h 1440000"/>
                <a:gd name="connsiteX24" fmla="*/ 745796 w 1440493"/>
                <a:gd name="connsiteY24" fmla="*/ 1225642 h 1440000"/>
                <a:gd name="connsiteX25" fmla="*/ 796552 w 1440493"/>
                <a:gd name="connsiteY25" fmla="*/ 1174886 h 1440000"/>
                <a:gd name="connsiteX26" fmla="*/ 491329 w 1440493"/>
                <a:gd name="connsiteY26" fmla="*/ 1174886 h 1440000"/>
                <a:gd name="connsiteX27" fmla="*/ 542085 w 1440493"/>
                <a:gd name="connsiteY27" fmla="*/ 1225642 h 1440000"/>
                <a:gd name="connsiteX28" fmla="*/ 542429 w 1440493"/>
                <a:gd name="connsiteY28" fmla="*/ 1225642 h 1440000"/>
                <a:gd name="connsiteX29" fmla="*/ 550406 w 1440493"/>
                <a:gd name="connsiteY29" fmla="*/ 1265155 h 1440000"/>
                <a:gd name="connsiteX30" fmla="*/ 552198 w 1440493"/>
                <a:gd name="connsiteY30" fmla="*/ 1267812 h 1440000"/>
                <a:gd name="connsiteX31" fmla="*/ 543451 w 1440493"/>
                <a:gd name="connsiteY31" fmla="*/ 1280137 h 1440000"/>
                <a:gd name="connsiteX32" fmla="*/ 490210 w 1440493"/>
                <a:gd name="connsiteY32" fmla="*/ 1301042 h 1440000"/>
                <a:gd name="connsiteX33" fmla="*/ 437613 w 1440493"/>
                <a:gd name="connsiteY33" fmla="*/ 1278567 h 1440000"/>
                <a:gd name="connsiteX34" fmla="*/ 430456 w 1440493"/>
                <a:gd name="connsiteY34" fmla="*/ 1267819 h 1440000"/>
                <a:gd name="connsiteX35" fmla="*/ 432252 w 1440493"/>
                <a:gd name="connsiteY35" fmla="*/ 1265155 h 1440000"/>
                <a:gd name="connsiteX36" fmla="*/ 440229 w 1440493"/>
                <a:gd name="connsiteY36" fmla="*/ 1225642 h 1440000"/>
                <a:gd name="connsiteX37" fmla="*/ 440573 w 1440493"/>
                <a:gd name="connsiteY37" fmla="*/ 1225642 h 1440000"/>
                <a:gd name="connsiteX38" fmla="*/ 491329 w 1440493"/>
                <a:gd name="connsiteY38" fmla="*/ 1174886 h 1440000"/>
                <a:gd name="connsiteX39" fmla="*/ 186107 w 1440493"/>
                <a:gd name="connsiteY39" fmla="*/ 1174886 h 1440000"/>
                <a:gd name="connsiteX40" fmla="*/ 236863 w 1440493"/>
                <a:gd name="connsiteY40" fmla="*/ 1225642 h 1440000"/>
                <a:gd name="connsiteX41" fmla="*/ 237207 w 1440493"/>
                <a:gd name="connsiteY41" fmla="*/ 1225642 h 1440000"/>
                <a:gd name="connsiteX42" fmla="*/ 245184 w 1440493"/>
                <a:gd name="connsiteY42" fmla="*/ 1265155 h 1440000"/>
                <a:gd name="connsiteX43" fmla="*/ 246976 w 1440493"/>
                <a:gd name="connsiteY43" fmla="*/ 1267812 h 1440000"/>
                <a:gd name="connsiteX44" fmla="*/ 238229 w 1440493"/>
                <a:gd name="connsiteY44" fmla="*/ 1280137 h 1440000"/>
                <a:gd name="connsiteX45" fmla="*/ 184988 w 1440493"/>
                <a:gd name="connsiteY45" fmla="*/ 1301042 h 1440000"/>
                <a:gd name="connsiteX46" fmla="*/ 110699 w 1440493"/>
                <a:gd name="connsiteY46" fmla="*/ 1225642 h 1440000"/>
                <a:gd name="connsiteX47" fmla="*/ 135351 w 1440493"/>
                <a:gd name="connsiteY47" fmla="*/ 1225642 h 1440000"/>
                <a:gd name="connsiteX48" fmla="*/ 186107 w 1440493"/>
                <a:gd name="connsiteY48" fmla="*/ 1174886 h 1440000"/>
                <a:gd name="connsiteX49" fmla="*/ 948044 w 1440493"/>
                <a:gd name="connsiteY49" fmla="*/ 1150242 h 1440000"/>
                <a:gd name="connsiteX50" fmla="*/ 1001285 w 1440493"/>
                <a:gd name="connsiteY50" fmla="*/ 1171147 h 1440000"/>
                <a:gd name="connsiteX51" fmla="*/ 1010032 w 1440493"/>
                <a:gd name="connsiteY51" fmla="*/ 1183472 h 1440000"/>
                <a:gd name="connsiteX52" fmla="*/ 1008240 w 1440493"/>
                <a:gd name="connsiteY52" fmla="*/ 1186129 h 1440000"/>
                <a:gd name="connsiteX53" fmla="*/ 1000263 w 1440493"/>
                <a:gd name="connsiteY53" fmla="*/ 1225642 h 1440000"/>
                <a:gd name="connsiteX54" fmla="*/ 999919 w 1440493"/>
                <a:gd name="connsiteY54" fmla="*/ 1225642 h 1440000"/>
                <a:gd name="connsiteX55" fmla="*/ 949163 w 1440493"/>
                <a:gd name="connsiteY55" fmla="*/ 1276398 h 1440000"/>
                <a:gd name="connsiteX56" fmla="*/ 898407 w 1440493"/>
                <a:gd name="connsiteY56" fmla="*/ 1225642 h 1440000"/>
                <a:gd name="connsiteX57" fmla="*/ 898063 w 1440493"/>
                <a:gd name="connsiteY57" fmla="*/ 1225642 h 1440000"/>
                <a:gd name="connsiteX58" fmla="*/ 890086 w 1440493"/>
                <a:gd name="connsiteY58" fmla="*/ 1186129 h 1440000"/>
                <a:gd name="connsiteX59" fmla="*/ 888290 w 1440493"/>
                <a:gd name="connsiteY59" fmla="*/ 1183465 h 1440000"/>
                <a:gd name="connsiteX60" fmla="*/ 895447 w 1440493"/>
                <a:gd name="connsiteY60" fmla="*/ 1172718 h 1440000"/>
                <a:gd name="connsiteX61" fmla="*/ 948044 w 1440493"/>
                <a:gd name="connsiteY61" fmla="*/ 1150242 h 1440000"/>
                <a:gd name="connsiteX62" fmla="*/ 642821 w 1440493"/>
                <a:gd name="connsiteY62" fmla="*/ 1150242 h 1440000"/>
                <a:gd name="connsiteX63" fmla="*/ 696062 w 1440493"/>
                <a:gd name="connsiteY63" fmla="*/ 1171147 h 1440000"/>
                <a:gd name="connsiteX64" fmla="*/ 704809 w 1440493"/>
                <a:gd name="connsiteY64" fmla="*/ 1183473 h 1440000"/>
                <a:gd name="connsiteX65" fmla="*/ 703018 w 1440493"/>
                <a:gd name="connsiteY65" fmla="*/ 1186129 h 1440000"/>
                <a:gd name="connsiteX66" fmla="*/ 695041 w 1440493"/>
                <a:gd name="connsiteY66" fmla="*/ 1225642 h 1440000"/>
                <a:gd name="connsiteX67" fmla="*/ 694696 w 1440493"/>
                <a:gd name="connsiteY67" fmla="*/ 1225642 h 1440000"/>
                <a:gd name="connsiteX68" fmla="*/ 643940 w 1440493"/>
                <a:gd name="connsiteY68" fmla="*/ 1276398 h 1440000"/>
                <a:gd name="connsiteX69" fmla="*/ 593184 w 1440493"/>
                <a:gd name="connsiteY69" fmla="*/ 1225642 h 1440000"/>
                <a:gd name="connsiteX70" fmla="*/ 592840 w 1440493"/>
                <a:gd name="connsiteY70" fmla="*/ 1225642 h 1440000"/>
                <a:gd name="connsiteX71" fmla="*/ 584863 w 1440493"/>
                <a:gd name="connsiteY71" fmla="*/ 1186129 h 1440000"/>
                <a:gd name="connsiteX72" fmla="*/ 583067 w 1440493"/>
                <a:gd name="connsiteY72" fmla="*/ 1183465 h 1440000"/>
                <a:gd name="connsiteX73" fmla="*/ 590224 w 1440493"/>
                <a:gd name="connsiteY73" fmla="*/ 1172718 h 1440000"/>
                <a:gd name="connsiteX74" fmla="*/ 642821 w 1440493"/>
                <a:gd name="connsiteY74" fmla="*/ 1150242 h 1440000"/>
                <a:gd name="connsiteX75" fmla="*/ 337599 w 1440493"/>
                <a:gd name="connsiteY75" fmla="*/ 1150242 h 1440000"/>
                <a:gd name="connsiteX76" fmla="*/ 390840 w 1440493"/>
                <a:gd name="connsiteY76" fmla="*/ 1171147 h 1440000"/>
                <a:gd name="connsiteX77" fmla="*/ 399587 w 1440493"/>
                <a:gd name="connsiteY77" fmla="*/ 1183472 h 1440000"/>
                <a:gd name="connsiteX78" fmla="*/ 397795 w 1440493"/>
                <a:gd name="connsiteY78" fmla="*/ 1186129 h 1440000"/>
                <a:gd name="connsiteX79" fmla="*/ 389818 w 1440493"/>
                <a:gd name="connsiteY79" fmla="*/ 1225642 h 1440000"/>
                <a:gd name="connsiteX80" fmla="*/ 389474 w 1440493"/>
                <a:gd name="connsiteY80" fmla="*/ 1225642 h 1440000"/>
                <a:gd name="connsiteX81" fmla="*/ 338718 w 1440493"/>
                <a:gd name="connsiteY81" fmla="*/ 1276398 h 1440000"/>
                <a:gd name="connsiteX82" fmla="*/ 287962 w 1440493"/>
                <a:gd name="connsiteY82" fmla="*/ 1225642 h 1440000"/>
                <a:gd name="connsiteX83" fmla="*/ 287618 w 1440493"/>
                <a:gd name="connsiteY83" fmla="*/ 1225642 h 1440000"/>
                <a:gd name="connsiteX84" fmla="*/ 279641 w 1440493"/>
                <a:gd name="connsiteY84" fmla="*/ 1186129 h 1440000"/>
                <a:gd name="connsiteX85" fmla="*/ 277845 w 1440493"/>
                <a:gd name="connsiteY85" fmla="*/ 1183465 h 1440000"/>
                <a:gd name="connsiteX86" fmla="*/ 285002 w 1440493"/>
                <a:gd name="connsiteY86" fmla="*/ 1172718 h 1440000"/>
                <a:gd name="connsiteX87" fmla="*/ 337599 w 1440493"/>
                <a:gd name="connsiteY87" fmla="*/ 1150242 h 1440000"/>
                <a:gd name="connsiteX88" fmla="*/ 186107 w 1440493"/>
                <a:gd name="connsiteY88" fmla="*/ 1124131 h 1440000"/>
                <a:gd name="connsiteX89" fmla="*/ 84596 w 1440493"/>
                <a:gd name="connsiteY89" fmla="*/ 1225642 h 1440000"/>
                <a:gd name="connsiteX90" fmla="*/ 184600 w 1440493"/>
                <a:gd name="connsiteY90" fmla="*/ 1327142 h 1440000"/>
                <a:gd name="connsiteX91" fmla="*/ 256270 w 1440493"/>
                <a:gd name="connsiteY91" fmla="*/ 1299001 h 1440000"/>
                <a:gd name="connsiteX92" fmla="*/ 262288 w 1440493"/>
                <a:gd name="connsiteY92" fmla="*/ 1290522 h 1440000"/>
                <a:gd name="connsiteX93" fmla="*/ 266939 w 1440493"/>
                <a:gd name="connsiteY93" fmla="*/ 1297421 h 1440000"/>
                <a:gd name="connsiteX94" fmla="*/ 338718 w 1440493"/>
                <a:gd name="connsiteY94" fmla="*/ 1327153 h 1440000"/>
                <a:gd name="connsiteX95" fmla="*/ 410497 w 1440493"/>
                <a:gd name="connsiteY95" fmla="*/ 1297421 h 1440000"/>
                <a:gd name="connsiteX96" fmla="*/ 414964 w 1440493"/>
                <a:gd name="connsiteY96" fmla="*/ 1290797 h 1440000"/>
                <a:gd name="connsiteX97" fmla="*/ 419019 w 1440493"/>
                <a:gd name="connsiteY97" fmla="*/ 1296886 h 1440000"/>
                <a:gd name="connsiteX98" fmla="*/ 489822 w 1440493"/>
                <a:gd name="connsiteY98" fmla="*/ 1327142 h 1440000"/>
                <a:gd name="connsiteX99" fmla="*/ 561492 w 1440493"/>
                <a:gd name="connsiteY99" fmla="*/ 1299001 h 1440000"/>
                <a:gd name="connsiteX100" fmla="*/ 567510 w 1440493"/>
                <a:gd name="connsiteY100" fmla="*/ 1290522 h 1440000"/>
                <a:gd name="connsiteX101" fmla="*/ 572161 w 1440493"/>
                <a:gd name="connsiteY101" fmla="*/ 1297421 h 1440000"/>
                <a:gd name="connsiteX102" fmla="*/ 643940 w 1440493"/>
                <a:gd name="connsiteY102" fmla="*/ 1327153 h 1440000"/>
                <a:gd name="connsiteX103" fmla="*/ 715719 w 1440493"/>
                <a:gd name="connsiteY103" fmla="*/ 1297421 h 1440000"/>
                <a:gd name="connsiteX104" fmla="*/ 720186 w 1440493"/>
                <a:gd name="connsiteY104" fmla="*/ 1290796 h 1440000"/>
                <a:gd name="connsiteX105" fmla="*/ 724242 w 1440493"/>
                <a:gd name="connsiteY105" fmla="*/ 1296886 h 1440000"/>
                <a:gd name="connsiteX106" fmla="*/ 795045 w 1440493"/>
                <a:gd name="connsiteY106" fmla="*/ 1327142 h 1440000"/>
                <a:gd name="connsiteX107" fmla="*/ 866715 w 1440493"/>
                <a:gd name="connsiteY107" fmla="*/ 1299001 h 1440000"/>
                <a:gd name="connsiteX108" fmla="*/ 872733 w 1440493"/>
                <a:gd name="connsiteY108" fmla="*/ 1290522 h 1440000"/>
                <a:gd name="connsiteX109" fmla="*/ 877384 w 1440493"/>
                <a:gd name="connsiteY109" fmla="*/ 1297421 h 1440000"/>
                <a:gd name="connsiteX110" fmla="*/ 949163 w 1440493"/>
                <a:gd name="connsiteY110" fmla="*/ 1327153 h 1440000"/>
                <a:gd name="connsiteX111" fmla="*/ 1020942 w 1440493"/>
                <a:gd name="connsiteY111" fmla="*/ 1297421 h 1440000"/>
                <a:gd name="connsiteX112" fmla="*/ 1025409 w 1440493"/>
                <a:gd name="connsiteY112" fmla="*/ 1290797 h 1440000"/>
                <a:gd name="connsiteX113" fmla="*/ 1029464 w 1440493"/>
                <a:gd name="connsiteY113" fmla="*/ 1296886 h 1440000"/>
                <a:gd name="connsiteX114" fmla="*/ 1100267 w 1440493"/>
                <a:gd name="connsiteY114" fmla="*/ 1327142 h 1440000"/>
                <a:gd name="connsiteX115" fmla="*/ 1171937 w 1440493"/>
                <a:gd name="connsiteY115" fmla="*/ 1299001 h 1440000"/>
                <a:gd name="connsiteX116" fmla="*/ 1177955 w 1440493"/>
                <a:gd name="connsiteY116" fmla="*/ 1290522 h 1440000"/>
                <a:gd name="connsiteX117" fmla="*/ 1182606 w 1440493"/>
                <a:gd name="connsiteY117" fmla="*/ 1297421 h 1440000"/>
                <a:gd name="connsiteX118" fmla="*/ 1254385 w 1440493"/>
                <a:gd name="connsiteY118" fmla="*/ 1327153 h 1440000"/>
                <a:gd name="connsiteX119" fmla="*/ 1355896 w 1440493"/>
                <a:gd name="connsiteY119" fmla="*/ 1225642 h 1440000"/>
                <a:gd name="connsiteX120" fmla="*/ 1305141 w 1440493"/>
                <a:gd name="connsiteY120" fmla="*/ 1225642 h 1440000"/>
                <a:gd name="connsiteX121" fmla="*/ 1254385 w 1440493"/>
                <a:gd name="connsiteY121" fmla="*/ 1276398 h 1440000"/>
                <a:gd name="connsiteX122" fmla="*/ 1203629 w 1440493"/>
                <a:gd name="connsiteY122" fmla="*/ 1225642 h 1440000"/>
                <a:gd name="connsiteX123" fmla="*/ 1203285 w 1440493"/>
                <a:gd name="connsiteY123" fmla="*/ 1225642 h 1440000"/>
                <a:gd name="connsiteX124" fmla="*/ 1195308 w 1440493"/>
                <a:gd name="connsiteY124" fmla="*/ 1186129 h 1440000"/>
                <a:gd name="connsiteX125" fmla="*/ 1193512 w 1440493"/>
                <a:gd name="connsiteY125" fmla="*/ 1183465 h 1440000"/>
                <a:gd name="connsiteX126" fmla="*/ 1200669 w 1440493"/>
                <a:gd name="connsiteY126" fmla="*/ 1172718 h 1440000"/>
                <a:gd name="connsiteX127" fmla="*/ 1253266 w 1440493"/>
                <a:gd name="connsiteY127" fmla="*/ 1150242 h 1440000"/>
                <a:gd name="connsiteX128" fmla="*/ 1329760 w 1440493"/>
                <a:gd name="connsiteY128" fmla="*/ 1223404 h 1440000"/>
                <a:gd name="connsiteX129" fmla="*/ 1355851 w 1440493"/>
                <a:gd name="connsiteY129" fmla="*/ 1222629 h 1440000"/>
                <a:gd name="connsiteX130" fmla="*/ 1252878 w 1440493"/>
                <a:gd name="connsiteY130" fmla="*/ 1124142 h 1440000"/>
                <a:gd name="connsiteX131" fmla="*/ 1182075 w 1440493"/>
                <a:gd name="connsiteY131" fmla="*/ 1154398 h 1440000"/>
                <a:gd name="connsiteX132" fmla="*/ 1178020 w 1440493"/>
                <a:gd name="connsiteY132" fmla="*/ 1160488 h 1440000"/>
                <a:gd name="connsiteX133" fmla="*/ 1173553 w 1440493"/>
                <a:gd name="connsiteY133" fmla="*/ 1153863 h 1440000"/>
                <a:gd name="connsiteX134" fmla="*/ 1101774 w 1440493"/>
                <a:gd name="connsiteY134" fmla="*/ 1124131 h 1440000"/>
                <a:gd name="connsiteX135" fmla="*/ 1029995 w 1440493"/>
                <a:gd name="connsiteY135" fmla="*/ 1153863 h 1440000"/>
                <a:gd name="connsiteX136" fmla="*/ 1025344 w 1440493"/>
                <a:gd name="connsiteY136" fmla="*/ 1160762 h 1440000"/>
                <a:gd name="connsiteX137" fmla="*/ 1019326 w 1440493"/>
                <a:gd name="connsiteY137" fmla="*/ 1152283 h 1440000"/>
                <a:gd name="connsiteX138" fmla="*/ 947656 w 1440493"/>
                <a:gd name="connsiteY138" fmla="*/ 1124142 h 1440000"/>
                <a:gd name="connsiteX139" fmla="*/ 876853 w 1440493"/>
                <a:gd name="connsiteY139" fmla="*/ 1154398 h 1440000"/>
                <a:gd name="connsiteX140" fmla="*/ 872798 w 1440493"/>
                <a:gd name="connsiteY140" fmla="*/ 1160488 h 1440000"/>
                <a:gd name="connsiteX141" fmla="*/ 868331 w 1440493"/>
                <a:gd name="connsiteY141" fmla="*/ 1153863 h 1440000"/>
                <a:gd name="connsiteX142" fmla="*/ 796552 w 1440493"/>
                <a:gd name="connsiteY142" fmla="*/ 1124131 h 1440000"/>
                <a:gd name="connsiteX143" fmla="*/ 724773 w 1440493"/>
                <a:gd name="connsiteY143" fmla="*/ 1153863 h 1440000"/>
                <a:gd name="connsiteX144" fmla="*/ 720121 w 1440493"/>
                <a:gd name="connsiteY144" fmla="*/ 1160763 h 1440000"/>
                <a:gd name="connsiteX145" fmla="*/ 714103 w 1440493"/>
                <a:gd name="connsiteY145" fmla="*/ 1152283 h 1440000"/>
                <a:gd name="connsiteX146" fmla="*/ 642433 w 1440493"/>
                <a:gd name="connsiteY146" fmla="*/ 1124142 h 1440000"/>
                <a:gd name="connsiteX147" fmla="*/ 571630 w 1440493"/>
                <a:gd name="connsiteY147" fmla="*/ 1154398 h 1440000"/>
                <a:gd name="connsiteX148" fmla="*/ 567575 w 1440493"/>
                <a:gd name="connsiteY148" fmla="*/ 1160488 h 1440000"/>
                <a:gd name="connsiteX149" fmla="*/ 563108 w 1440493"/>
                <a:gd name="connsiteY149" fmla="*/ 1153863 h 1440000"/>
                <a:gd name="connsiteX150" fmla="*/ 491329 w 1440493"/>
                <a:gd name="connsiteY150" fmla="*/ 1124131 h 1440000"/>
                <a:gd name="connsiteX151" fmla="*/ 419550 w 1440493"/>
                <a:gd name="connsiteY151" fmla="*/ 1153863 h 1440000"/>
                <a:gd name="connsiteX152" fmla="*/ 414899 w 1440493"/>
                <a:gd name="connsiteY152" fmla="*/ 1160762 h 1440000"/>
                <a:gd name="connsiteX153" fmla="*/ 408881 w 1440493"/>
                <a:gd name="connsiteY153" fmla="*/ 1152283 h 1440000"/>
                <a:gd name="connsiteX154" fmla="*/ 337211 w 1440493"/>
                <a:gd name="connsiteY154" fmla="*/ 1124142 h 1440000"/>
                <a:gd name="connsiteX155" fmla="*/ 266408 w 1440493"/>
                <a:gd name="connsiteY155" fmla="*/ 1154398 h 1440000"/>
                <a:gd name="connsiteX156" fmla="*/ 262353 w 1440493"/>
                <a:gd name="connsiteY156" fmla="*/ 1160488 h 1440000"/>
                <a:gd name="connsiteX157" fmla="*/ 257886 w 1440493"/>
                <a:gd name="connsiteY157" fmla="*/ 1153863 h 1440000"/>
                <a:gd name="connsiteX158" fmla="*/ 186107 w 1440493"/>
                <a:gd name="connsiteY158" fmla="*/ 1124131 h 1440000"/>
                <a:gd name="connsiteX159" fmla="*/ 725458 w 1440493"/>
                <a:gd name="connsiteY159" fmla="*/ 642022 h 1440000"/>
                <a:gd name="connsiteX160" fmla="*/ 591694 w 1440493"/>
                <a:gd name="connsiteY160" fmla="*/ 775786 h 1440000"/>
                <a:gd name="connsiteX161" fmla="*/ 591694 w 1440493"/>
                <a:gd name="connsiteY161" fmla="*/ 824725 h 1440000"/>
                <a:gd name="connsiteX162" fmla="*/ 640633 w 1440493"/>
                <a:gd name="connsiteY162" fmla="*/ 824725 h 1440000"/>
                <a:gd name="connsiteX163" fmla="*/ 694877 w 1440493"/>
                <a:gd name="connsiteY163" fmla="*/ 770480 h 1440000"/>
                <a:gd name="connsiteX164" fmla="*/ 694877 w 1440493"/>
                <a:gd name="connsiteY164" fmla="*/ 1010570 h 1440000"/>
                <a:gd name="connsiteX165" fmla="*/ 725018 w 1440493"/>
                <a:gd name="connsiteY165" fmla="*/ 1040711 h 1440000"/>
                <a:gd name="connsiteX166" fmla="*/ 725018 w 1440493"/>
                <a:gd name="connsiteY166" fmla="*/ 1040712 h 1440000"/>
                <a:gd name="connsiteX167" fmla="*/ 755160 w 1440493"/>
                <a:gd name="connsiteY167" fmla="*/ 1010570 h 1440000"/>
                <a:gd name="connsiteX168" fmla="*/ 755160 w 1440493"/>
                <a:gd name="connsiteY168" fmla="*/ 769369 h 1440000"/>
                <a:gd name="connsiteX169" fmla="*/ 810515 w 1440493"/>
                <a:gd name="connsiteY169" fmla="*/ 824725 h 1440000"/>
                <a:gd name="connsiteX170" fmla="*/ 859454 w 1440493"/>
                <a:gd name="connsiteY170" fmla="*/ 824725 h 1440000"/>
                <a:gd name="connsiteX171" fmla="*/ 869590 w 1440493"/>
                <a:gd name="connsiteY171" fmla="*/ 800255 h 1440000"/>
                <a:gd name="connsiteX172" fmla="*/ 859454 w 1440493"/>
                <a:gd name="connsiteY172" fmla="*/ 775786 h 1440000"/>
                <a:gd name="connsiteX173" fmla="*/ 725690 w 1440493"/>
                <a:gd name="connsiteY173" fmla="*/ 642022 h 1440000"/>
                <a:gd name="connsiteX174" fmla="*/ 725574 w 1440493"/>
                <a:gd name="connsiteY174" fmla="*/ 642138 h 1440000"/>
                <a:gd name="connsiteX175" fmla="*/ 936833 w 1440493"/>
                <a:gd name="connsiteY175" fmla="*/ 579699 h 1440000"/>
                <a:gd name="connsiteX176" fmla="*/ 936833 w 1440493"/>
                <a:gd name="connsiteY176" fmla="*/ 579863 h 1440000"/>
                <a:gd name="connsiteX177" fmla="*/ 936669 w 1440493"/>
                <a:gd name="connsiteY177" fmla="*/ 579863 h 1440000"/>
                <a:gd name="connsiteX178" fmla="*/ 936669 w 1440493"/>
                <a:gd name="connsiteY178" fmla="*/ 769034 h 1440000"/>
                <a:gd name="connsiteX179" fmla="*/ 971274 w 1440493"/>
                <a:gd name="connsiteY179" fmla="*/ 803639 h 1440000"/>
                <a:gd name="connsiteX180" fmla="*/ 1005879 w 1440493"/>
                <a:gd name="connsiteY180" fmla="*/ 769034 h 1440000"/>
                <a:gd name="connsiteX181" fmla="*/ 1005879 w 1440493"/>
                <a:gd name="connsiteY181" fmla="*/ 692321 h 1440000"/>
                <a:gd name="connsiteX182" fmla="*/ 1175648 w 1440493"/>
                <a:gd name="connsiteY182" fmla="*/ 862090 h 1440000"/>
                <a:gd name="connsiteX183" fmla="*/ 1218274 w 1440493"/>
                <a:gd name="connsiteY183" fmla="*/ 862090 h 1440000"/>
                <a:gd name="connsiteX184" fmla="*/ 1218274 w 1440493"/>
                <a:gd name="connsiteY184" fmla="*/ 862090 h 1440000"/>
                <a:gd name="connsiteX185" fmla="*/ 1218274 w 1440493"/>
                <a:gd name="connsiteY185" fmla="*/ 819463 h 1440000"/>
                <a:gd name="connsiteX186" fmla="*/ 1047720 w 1440493"/>
                <a:gd name="connsiteY186" fmla="*/ 648909 h 1440000"/>
                <a:gd name="connsiteX187" fmla="*/ 1126004 w 1440493"/>
                <a:gd name="connsiteY187" fmla="*/ 648909 h 1440000"/>
                <a:gd name="connsiteX188" fmla="*/ 1160609 w 1440493"/>
                <a:gd name="connsiteY188" fmla="*/ 614304 h 1440000"/>
                <a:gd name="connsiteX189" fmla="*/ 1150473 w 1440493"/>
                <a:gd name="connsiteY189" fmla="*/ 589834 h 1440000"/>
                <a:gd name="connsiteX190" fmla="*/ 1126004 w 1440493"/>
                <a:gd name="connsiteY190" fmla="*/ 579699 h 1440000"/>
                <a:gd name="connsiteX191" fmla="*/ 534254 w 1440493"/>
                <a:gd name="connsiteY191" fmla="*/ 573055 h 1440000"/>
                <a:gd name="connsiteX192" fmla="*/ 345083 w 1440493"/>
                <a:gd name="connsiteY192" fmla="*/ 573055 h 1440000"/>
                <a:gd name="connsiteX193" fmla="*/ 310478 w 1440493"/>
                <a:gd name="connsiteY193" fmla="*/ 607660 h 1440000"/>
                <a:gd name="connsiteX194" fmla="*/ 345083 w 1440493"/>
                <a:gd name="connsiteY194" fmla="*/ 642265 h 1440000"/>
                <a:gd name="connsiteX195" fmla="*/ 421796 w 1440493"/>
                <a:gd name="connsiteY195" fmla="*/ 642265 h 1440000"/>
                <a:gd name="connsiteX196" fmla="*/ 252027 w 1440493"/>
                <a:gd name="connsiteY196" fmla="*/ 812034 h 1440000"/>
                <a:gd name="connsiteX197" fmla="*/ 252027 w 1440493"/>
                <a:gd name="connsiteY197" fmla="*/ 854661 h 1440000"/>
                <a:gd name="connsiteX198" fmla="*/ 252027 w 1440493"/>
                <a:gd name="connsiteY198" fmla="*/ 854661 h 1440000"/>
                <a:gd name="connsiteX199" fmla="*/ 294653 w 1440493"/>
                <a:gd name="connsiteY199" fmla="*/ 854661 h 1440000"/>
                <a:gd name="connsiteX200" fmla="*/ 465208 w 1440493"/>
                <a:gd name="connsiteY200" fmla="*/ 684106 h 1440000"/>
                <a:gd name="connsiteX201" fmla="*/ 465208 w 1440493"/>
                <a:gd name="connsiteY201" fmla="*/ 762391 h 1440000"/>
                <a:gd name="connsiteX202" fmla="*/ 499813 w 1440493"/>
                <a:gd name="connsiteY202" fmla="*/ 796996 h 1440000"/>
                <a:gd name="connsiteX203" fmla="*/ 524282 w 1440493"/>
                <a:gd name="connsiteY203" fmla="*/ 786860 h 1440000"/>
                <a:gd name="connsiteX204" fmla="*/ 534418 w 1440493"/>
                <a:gd name="connsiteY204" fmla="*/ 762391 h 1440000"/>
                <a:gd name="connsiteX205" fmla="*/ 534418 w 1440493"/>
                <a:gd name="connsiteY205" fmla="*/ 573219 h 1440000"/>
                <a:gd name="connsiteX206" fmla="*/ 534254 w 1440493"/>
                <a:gd name="connsiteY206" fmla="*/ 573220 h 1440000"/>
                <a:gd name="connsiteX207" fmla="*/ 720085 w 1440493"/>
                <a:gd name="connsiteY207" fmla="*/ 56065 h 1440000"/>
                <a:gd name="connsiteX208" fmla="*/ 535190 w 1440493"/>
                <a:gd name="connsiteY208" fmla="*/ 240960 h 1440000"/>
                <a:gd name="connsiteX209" fmla="*/ 535190 w 1440493"/>
                <a:gd name="connsiteY209" fmla="*/ 308606 h 1440000"/>
                <a:gd name="connsiteX210" fmla="*/ 602836 w 1440493"/>
                <a:gd name="connsiteY210" fmla="*/ 308606 h 1440000"/>
                <a:gd name="connsiteX211" fmla="*/ 677815 w 1440493"/>
                <a:gd name="connsiteY211" fmla="*/ 233627 h 1440000"/>
                <a:gd name="connsiteX212" fmla="*/ 677815 w 1440493"/>
                <a:gd name="connsiteY212" fmla="*/ 565491 h 1440000"/>
                <a:gd name="connsiteX213" fmla="*/ 719478 w 1440493"/>
                <a:gd name="connsiteY213" fmla="*/ 607154 h 1440000"/>
                <a:gd name="connsiteX214" fmla="*/ 719478 w 1440493"/>
                <a:gd name="connsiteY214" fmla="*/ 607155 h 1440000"/>
                <a:gd name="connsiteX215" fmla="*/ 761141 w 1440493"/>
                <a:gd name="connsiteY215" fmla="*/ 565491 h 1440000"/>
                <a:gd name="connsiteX216" fmla="*/ 761141 w 1440493"/>
                <a:gd name="connsiteY216" fmla="*/ 232091 h 1440000"/>
                <a:gd name="connsiteX217" fmla="*/ 837656 w 1440493"/>
                <a:gd name="connsiteY217" fmla="*/ 308607 h 1440000"/>
                <a:gd name="connsiteX218" fmla="*/ 905302 w 1440493"/>
                <a:gd name="connsiteY218" fmla="*/ 308607 h 1440000"/>
                <a:gd name="connsiteX219" fmla="*/ 919312 w 1440493"/>
                <a:gd name="connsiteY219" fmla="*/ 274784 h 1440000"/>
                <a:gd name="connsiteX220" fmla="*/ 905302 w 1440493"/>
                <a:gd name="connsiteY220" fmla="*/ 240961 h 1440000"/>
                <a:gd name="connsiteX221" fmla="*/ 720406 w 1440493"/>
                <a:gd name="connsiteY221" fmla="*/ 56065 h 1440000"/>
                <a:gd name="connsiteX222" fmla="*/ 720246 w 1440493"/>
                <a:gd name="connsiteY222" fmla="*/ 56225 h 1440000"/>
                <a:gd name="connsiteX223" fmla="*/ 0 w 1440493"/>
                <a:gd name="connsiteY223" fmla="*/ 0 h 1440000"/>
                <a:gd name="connsiteX224" fmla="*/ 1440493 w 1440493"/>
                <a:gd name="connsiteY224" fmla="*/ 0 h 1440000"/>
                <a:gd name="connsiteX225" fmla="*/ 1440493 w 1440493"/>
                <a:gd name="connsiteY225" fmla="*/ 1440000 h 1440000"/>
                <a:gd name="connsiteX226" fmla="*/ 0 w 1440493"/>
                <a:gd name="connsiteY226"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440493" h="1440000">
                  <a:moveTo>
                    <a:pt x="1101774" y="1174886"/>
                  </a:moveTo>
                  <a:cubicBezTo>
                    <a:pt x="1129806" y="1174886"/>
                    <a:pt x="1152530" y="1197610"/>
                    <a:pt x="1152530" y="1225642"/>
                  </a:cubicBezTo>
                  <a:lnTo>
                    <a:pt x="1152874" y="1225642"/>
                  </a:lnTo>
                  <a:cubicBezTo>
                    <a:pt x="1152874" y="1239658"/>
                    <a:pt x="1155715" y="1253010"/>
                    <a:pt x="1160851" y="1265155"/>
                  </a:cubicBezTo>
                  <a:lnTo>
                    <a:pt x="1162643" y="1267812"/>
                  </a:lnTo>
                  <a:lnTo>
                    <a:pt x="1153896" y="1280137"/>
                  </a:lnTo>
                  <a:cubicBezTo>
                    <a:pt x="1140076" y="1293355"/>
                    <a:pt x="1121258" y="1301348"/>
                    <a:pt x="1100655" y="1301042"/>
                  </a:cubicBezTo>
                  <a:cubicBezTo>
                    <a:pt x="1080052" y="1300736"/>
                    <a:pt x="1061480" y="1292189"/>
                    <a:pt x="1048058" y="1278567"/>
                  </a:cubicBezTo>
                  <a:lnTo>
                    <a:pt x="1040901" y="1267819"/>
                  </a:lnTo>
                  <a:lnTo>
                    <a:pt x="1042697" y="1265155"/>
                  </a:lnTo>
                  <a:cubicBezTo>
                    <a:pt x="1047834" y="1253010"/>
                    <a:pt x="1050674" y="1239658"/>
                    <a:pt x="1050674" y="1225642"/>
                  </a:cubicBezTo>
                  <a:lnTo>
                    <a:pt x="1051018" y="1225642"/>
                  </a:lnTo>
                  <a:cubicBezTo>
                    <a:pt x="1051018" y="1197610"/>
                    <a:pt x="1073742" y="1174886"/>
                    <a:pt x="1101774" y="1174886"/>
                  </a:cubicBezTo>
                  <a:close/>
                  <a:moveTo>
                    <a:pt x="796552" y="1174886"/>
                  </a:moveTo>
                  <a:cubicBezTo>
                    <a:pt x="824584" y="1174886"/>
                    <a:pt x="847308" y="1197610"/>
                    <a:pt x="847308" y="1225642"/>
                  </a:cubicBezTo>
                  <a:lnTo>
                    <a:pt x="847652" y="1225642"/>
                  </a:lnTo>
                  <a:cubicBezTo>
                    <a:pt x="847652" y="1239658"/>
                    <a:pt x="850493" y="1253010"/>
                    <a:pt x="855629" y="1265155"/>
                  </a:cubicBezTo>
                  <a:lnTo>
                    <a:pt x="857421" y="1267812"/>
                  </a:lnTo>
                  <a:lnTo>
                    <a:pt x="848674" y="1280137"/>
                  </a:lnTo>
                  <a:cubicBezTo>
                    <a:pt x="834854" y="1293355"/>
                    <a:pt x="816036" y="1301348"/>
                    <a:pt x="795433" y="1301042"/>
                  </a:cubicBezTo>
                  <a:cubicBezTo>
                    <a:pt x="774830" y="1300736"/>
                    <a:pt x="756258" y="1292189"/>
                    <a:pt x="742836" y="1278567"/>
                  </a:cubicBezTo>
                  <a:lnTo>
                    <a:pt x="735678" y="1267818"/>
                  </a:lnTo>
                  <a:lnTo>
                    <a:pt x="737474" y="1265155"/>
                  </a:lnTo>
                  <a:cubicBezTo>
                    <a:pt x="742611" y="1253010"/>
                    <a:pt x="745451" y="1239658"/>
                    <a:pt x="745451" y="1225642"/>
                  </a:cubicBezTo>
                  <a:lnTo>
                    <a:pt x="745796" y="1225642"/>
                  </a:lnTo>
                  <a:cubicBezTo>
                    <a:pt x="745796" y="1197610"/>
                    <a:pt x="768520" y="1174886"/>
                    <a:pt x="796552" y="1174886"/>
                  </a:cubicBezTo>
                  <a:close/>
                  <a:moveTo>
                    <a:pt x="491329" y="1174886"/>
                  </a:moveTo>
                  <a:cubicBezTo>
                    <a:pt x="519361" y="1174886"/>
                    <a:pt x="542085" y="1197610"/>
                    <a:pt x="542085" y="1225642"/>
                  </a:cubicBezTo>
                  <a:lnTo>
                    <a:pt x="542429" y="1225642"/>
                  </a:lnTo>
                  <a:cubicBezTo>
                    <a:pt x="542429" y="1239658"/>
                    <a:pt x="545270" y="1253010"/>
                    <a:pt x="550406" y="1265155"/>
                  </a:cubicBezTo>
                  <a:lnTo>
                    <a:pt x="552198" y="1267812"/>
                  </a:lnTo>
                  <a:lnTo>
                    <a:pt x="543451" y="1280137"/>
                  </a:lnTo>
                  <a:cubicBezTo>
                    <a:pt x="529631" y="1293355"/>
                    <a:pt x="510813" y="1301348"/>
                    <a:pt x="490210" y="1301042"/>
                  </a:cubicBezTo>
                  <a:cubicBezTo>
                    <a:pt x="469607" y="1300736"/>
                    <a:pt x="451035" y="1292189"/>
                    <a:pt x="437613" y="1278567"/>
                  </a:cubicBezTo>
                  <a:lnTo>
                    <a:pt x="430456" y="1267819"/>
                  </a:lnTo>
                  <a:lnTo>
                    <a:pt x="432252" y="1265155"/>
                  </a:lnTo>
                  <a:cubicBezTo>
                    <a:pt x="437389" y="1253010"/>
                    <a:pt x="440229" y="1239658"/>
                    <a:pt x="440229" y="1225642"/>
                  </a:cubicBezTo>
                  <a:lnTo>
                    <a:pt x="440573" y="1225642"/>
                  </a:lnTo>
                  <a:cubicBezTo>
                    <a:pt x="440573" y="1197610"/>
                    <a:pt x="463297" y="1174886"/>
                    <a:pt x="491329" y="1174886"/>
                  </a:cubicBezTo>
                  <a:close/>
                  <a:moveTo>
                    <a:pt x="186107" y="1174886"/>
                  </a:moveTo>
                  <a:cubicBezTo>
                    <a:pt x="214139" y="1174886"/>
                    <a:pt x="236863" y="1197610"/>
                    <a:pt x="236863" y="1225642"/>
                  </a:cubicBezTo>
                  <a:lnTo>
                    <a:pt x="237207" y="1225642"/>
                  </a:lnTo>
                  <a:cubicBezTo>
                    <a:pt x="237207" y="1239658"/>
                    <a:pt x="240048" y="1253010"/>
                    <a:pt x="245184" y="1265155"/>
                  </a:cubicBezTo>
                  <a:lnTo>
                    <a:pt x="246976" y="1267812"/>
                  </a:lnTo>
                  <a:lnTo>
                    <a:pt x="238229" y="1280137"/>
                  </a:lnTo>
                  <a:cubicBezTo>
                    <a:pt x="224409" y="1293355"/>
                    <a:pt x="205591" y="1301348"/>
                    <a:pt x="184988" y="1301042"/>
                  </a:cubicBezTo>
                  <a:cubicBezTo>
                    <a:pt x="143782" y="1300430"/>
                    <a:pt x="110699" y="1266853"/>
                    <a:pt x="110699" y="1225642"/>
                  </a:cubicBezTo>
                  <a:lnTo>
                    <a:pt x="135351" y="1225642"/>
                  </a:lnTo>
                  <a:cubicBezTo>
                    <a:pt x="135351" y="1197610"/>
                    <a:pt x="158075" y="1174886"/>
                    <a:pt x="186107" y="1174886"/>
                  </a:cubicBezTo>
                  <a:close/>
                  <a:moveTo>
                    <a:pt x="948044" y="1150242"/>
                  </a:moveTo>
                  <a:cubicBezTo>
                    <a:pt x="968647" y="1149937"/>
                    <a:pt x="987465" y="1157929"/>
                    <a:pt x="1001285" y="1171147"/>
                  </a:cubicBezTo>
                  <a:lnTo>
                    <a:pt x="1010032" y="1183472"/>
                  </a:lnTo>
                  <a:lnTo>
                    <a:pt x="1008240" y="1186129"/>
                  </a:lnTo>
                  <a:cubicBezTo>
                    <a:pt x="1003104" y="1198274"/>
                    <a:pt x="1000263" y="1211626"/>
                    <a:pt x="1000263" y="1225642"/>
                  </a:cubicBezTo>
                  <a:lnTo>
                    <a:pt x="999919" y="1225642"/>
                  </a:lnTo>
                  <a:cubicBezTo>
                    <a:pt x="999919" y="1253674"/>
                    <a:pt x="977195" y="1276398"/>
                    <a:pt x="949163" y="1276398"/>
                  </a:cubicBezTo>
                  <a:cubicBezTo>
                    <a:pt x="921131" y="1276398"/>
                    <a:pt x="898407" y="1253674"/>
                    <a:pt x="898407" y="1225642"/>
                  </a:cubicBezTo>
                  <a:lnTo>
                    <a:pt x="898063" y="1225642"/>
                  </a:lnTo>
                  <a:cubicBezTo>
                    <a:pt x="898063" y="1211626"/>
                    <a:pt x="895223" y="1198274"/>
                    <a:pt x="890086" y="1186129"/>
                  </a:cubicBezTo>
                  <a:lnTo>
                    <a:pt x="888290" y="1183465"/>
                  </a:lnTo>
                  <a:lnTo>
                    <a:pt x="895447" y="1172718"/>
                  </a:lnTo>
                  <a:cubicBezTo>
                    <a:pt x="908869" y="1159095"/>
                    <a:pt x="927441" y="1150548"/>
                    <a:pt x="948044" y="1150242"/>
                  </a:cubicBezTo>
                  <a:close/>
                  <a:moveTo>
                    <a:pt x="642821" y="1150242"/>
                  </a:moveTo>
                  <a:cubicBezTo>
                    <a:pt x="663424" y="1149937"/>
                    <a:pt x="682242" y="1157929"/>
                    <a:pt x="696062" y="1171147"/>
                  </a:cubicBezTo>
                  <a:lnTo>
                    <a:pt x="704809" y="1183473"/>
                  </a:lnTo>
                  <a:lnTo>
                    <a:pt x="703018" y="1186129"/>
                  </a:lnTo>
                  <a:cubicBezTo>
                    <a:pt x="697882" y="1198274"/>
                    <a:pt x="695041" y="1211626"/>
                    <a:pt x="695041" y="1225642"/>
                  </a:cubicBezTo>
                  <a:lnTo>
                    <a:pt x="694696" y="1225642"/>
                  </a:lnTo>
                  <a:cubicBezTo>
                    <a:pt x="694696" y="1253674"/>
                    <a:pt x="671972" y="1276398"/>
                    <a:pt x="643940" y="1276398"/>
                  </a:cubicBezTo>
                  <a:cubicBezTo>
                    <a:pt x="615908" y="1276398"/>
                    <a:pt x="593184" y="1253674"/>
                    <a:pt x="593184" y="1225642"/>
                  </a:cubicBezTo>
                  <a:lnTo>
                    <a:pt x="592840" y="1225642"/>
                  </a:lnTo>
                  <a:cubicBezTo>
                    <a:pt x="592840" y="1211626"/>
                    <a:pt x="590000" y="1198274"/>
                    <a:pt x="584863" y="1186129"/>
                  </a:cubicBezTo>
                  <a:lnTo>
                    <a:pt x="583067" y="1183465"/>
                  </a:lnTo>
                  <a:lnTo>
                    <a:pt x="590224" y="1172718"/>
                  </a:lnTo>
                  <a:cubicBezTo>
                    <a:pt x="603646" y="1159095"/>
                    <a:pt x="622218" y="1150548"/>
                    <a:pt x="642821" y="1150242"/>
                  </a:cubicBezTo>
                  <a:close/>
                  <a:moveTo>
                    <a:pt x="337599" y="1150242"/>
                  </a:moveTo>
                  <a:cubicBezTo>
                    <a:pt x="358202" y="1149937"/>
                    <a:pt x="377020" y="1157929"/>
                    <a:pt x="390840" y="1171147"/>
                  </a:cubicBezTo>
                  <a:lnTo>
                    <a:pt x="399587" y="1183472"/>
                  </a:lnTo>
                  <a:lnTo>
                    <a:pt x="397795" y="1186129"/>
                  </a:lnTo>
                  <a:cubicBezTo>
                    <a:pt x="392659" y="1198274"/>
                    <a:pt x="389818" y="1211626"/>
                    <a:pt x="389818" y="1225642"/>
                  </a:cubicBezTo>
                  <a:lnTo>
                    <a:pt x="389474" y="1225642"/>
                  </a:lnTo>
                  <a:cubicBezTo>
                    <a:pt x="389474" y="1253674"/>
                    <a:pt x="366750" y="1276398"/>
                    <a:pt x="338718" y="1276398"/>
                  </a:cubicBezTo>
                  <a:cubicBezTo>
                    <a:pt x="310686" y="1276398"/>
                    <a:pt x="287962" y="1253674"/>
                    <a:pt x="287962" y="1225642"/>
                  </a:cubicBezTo>
                  <a:lnTo>
                    <a:pt x="287618" y="1225642"/>
                  </a:lnTo>
                  <a:cubicBezTo>
                    <a:pt x="287618" y="1211626"/>
                    <a:pt x="284778" y="1198274"/>
                    <a:pt x="279641" y="1186129"/>
                  </a:cubicBezTo>
                  <a:lnTo>
                    <a:pt x="277845" y="1183465"/>
                  </a:lnTo>
                  <a:lnTo>
                    <a:pt x="285002" y="1172718"/>
                  </a:lnTo>
                  <a:cubicBezTo>
                    <a:pt x="298424" y="1159095"/>
                    <a:pt x="316996" y="1150548"/>
                    <a:pt x="337599" y="1150242"/>
                  </a:cubicBezTo>
                  <a:close/>
                  <a:moveTo>
                    <a:pt x="186107" y="1124131"/>
                  </a:moveTo>
                  <a:cubicBezTo>
                    <a:pt x="130044" y="1124131"/>
                    <a:pt x="84596" y="1169579"/>
                    <a:pt x="84596" y="1225642"/>
                  </a:cubicBezTo>
                  <a:cubicBezTo>
                    <a:pt x="84596" y="1281117"/>
                    <a:pt x="129131" y="1326318"/>
                    <a:pt x="184600" y="1327142"/>
                  </a:cubicBezTo>
                  <a:cubicBezTo>
                    <a:pt x="212335" y="1327554"/>
                    <a:pt x="237666" y="1316795"/>
                    <a:pt x="256270" y="1299001"/>
                  </a:cubicBezTo>
                  <a:lnTo>
                    <a:pt x="262288" y="1290522"/>
                  </a:lnTo>
                  <a:lnTo>
                    <a:pt x="266939" y="1297421"/>
                  </a:lnTo>
                  <a:cubicBezTo>
                    <a:pt x="285309" y="1315791"/>
                    <a:pt x="310687" y="1327153"/>
                    <a:pt x="338718" y="1327153"/>
                  </a:cubicBezTo>
                  <a:cubicBezTo>
                    <a:pt x="366750" y="1327153"/>
                    <a:pt x="392127" y="1315791"/>
                    <a:pt x="410497" y="1297421"/>
                  </a:cubicBezTo>
                  <a:lnTo>
                    <a:pt x="414964" y="1290797"/>
                  </a:lnTo>
                  <a:lnTo>
                    <a:pt x="419019" y="1296886"/>
                  </a:lnTo>
                  <a:cubicBezTo>
                    <a:pt x="437087" y="1315224"/>
                    <a:pt x="462088" y="1326730"/>
                    <a:pt x="489822" y="1327142"/>
                  </a:cubicBezTo>
                  <a:cubicBezTo>
                    <a:pt x="517557" y="1327554"/>
                    <a:pt x="542888" y="1316795"/>
                    <a:pt x="561492" y="1299001"/>
                  </a:cubicBezTo>
                  <a:lnTo>
                    <a:pt x="567510" y="1290522"/>
                  </a:lnTo>
                  <a:lnTo>
                    <a:pt x="572161" y="1297421"/>
                  </a:lnTo>
                  <a:cubicBezTo>
                    <a:pt x="590531" y="1315791"/>
                    <a:pt x="615909" y="1327153"/>
                    <a:pt x="643940" y="1327153"/>
                  </a:cubicBezTo>
                  <a:cubicBezTo>
                    <a:pt x="671972" y="1327153"/>
                    <a:pt x="697349" y="1315791"/>
                    <a:pt x="715719" y="1297421"/>
                  </a:cubicBezTo>
                  <a:lnTo>
                    <a:pt x="720186" y="1290796"/>
                  </a:lnTo>
                  <a:lnTo>
                    <a:pt x="724242" y="1296886"/>
                  </a:lnTo>
                  <a:cubicBezTo>
                    <a:pt x="742310" y="1315224"/>
                    <a:pt x="767311" y="1326730"/>
                    <a:pt x="795045" y="1327142"/>
                  </a:cubicBezTo>
                  <a:cubicBezTo>
                    <a:pt x="822780" y="1327554"/>
                    <a:pt x="848111" y="1316795"/>
                    <a:pt x="866715" y="1299001"/>
                  </a:cubicBezTo>
                  <a:lnTo>
                    <a:pt x="872733" y="1290522"/>
                  </a:lnTo>
                  <a:lnTo>
                    <a:pt x="877384" y="1297421"/>
                  </a:lnTo>
                  <a:cubicBezTo>
                    <a:pt x="895754" y="1315791"/>
                    <a:pt x="921132" y="1327153"/>
                    <a:pt x="949163" y="1327153"/>
                  </a:cubicBezTo>
                  <a:cubicBezTo>
                    <a:pt x="977195" y="1327153"/>
                    <a:pt x="1002572" y="1315791"/>
                    <a:pt x="1020942" y="1297421"/>
                  </a:cubicBezTo>
                  <a:lnTo>
                    <a:pt x="1025409" y="1290797"/>
                  </a:lnTo>
                  <a:lnTo>
                    <a:pt x="1029464" y="1296886"/>
                  </a:lnTo>
                  <a:cubicBezTo>
                    <a:pt x="1047532" y="1315224"/>
                    <a:pt x="1072533" y="1326730"/>
                    <a:pt x="1100267" y="1327142"/>
                  </a:cubicBezTo>
                  <a:cubicBezTo>
                    <a:pt x="1128002" y="1327554"/>
                    <a:pt x="1153333" y="1316795"/>
                    <a:pt x="1171937" y="1299001"/>
                  </a:cubicBezTo>
                  <a:lnTo>
                    <a:pt x="1177955" y="1290522"/>
                  </a:lnTo>
                  <a:lnTo>
                    <a:pt x="1182606" y="1297421"/>
                  </a:lnTo>
                  <a:cubicBezTo>
                    <a:pt x="1200976" y="1315791"/>
                    <a:pt x="1226354" y="1327153"/>
                    <a:pt x="1254385" y="1327153"/>
                  </a:cubicBezTo>
                  <a:cubicBezTo>
                    <a:pt x="1310448" y="1327153"/>
                    <a:pt x="1355896" y="1281705"/>
                    <a:pt x="1355896" y="1225642"/>
                  </a:cubicBezTo>
                  <a:lnTo>
                    <a:pt x="1305141" y="1225642"/>
                  </a:lnTo>
                  <a:cubicBezTo>
                    <a:pt x="1305141" y="1253674"/>
                    <a:pt x="1282417" y="1276398"/>
                    <a:pt x="1254385" y="1276398"/>
                  </a:cubicBezTo>
                  <a:cubicBezTo>
                    <a:pt x="1226353" y="1276398"/>
                    <a:pt x="1203629" y="1253674"/>
                    <a:pt x="1203629" y="1225642"/>
                  </a:cubicBezTo>
                  <a:lnTo>
                    <a:pt x="1203285" y="1225642"/>
                  </a:lnTo>
                  <a:cubicBezTo>
                    <a:pt x="1203285" y="1211626"/>
                    <a:pt x="1200445" y="1198274"/>
                    <a:pt x="1195308" y="1186129"/>
                  </a:cubicBezTo>
                  <a:lnTo>
                    <a:pt x="1193512" y="1183465"/>
                  </a:lnTo>
                  <a:lnTo>
                    <a:pt x="1200669" y="1172718"/>
                  </a:lnTo>
                  <a:cubicBezTo>
                    <a:pt x="1214091" y="1159095"/>
                    <a:pt x="1232663" y="1150548"/>
                    <a:pt x="1253266" y="1150242"/>
                  </a:cubicBezTo>
                  <a:cubicBezTo>
                    <a:pt x="1294472" y="1149631"/>
                    <a:pt x="1328537" y="1182212"/>
                    <a:pt x="1329760" y="1223404"/>
                  </a:cubicBezTo>
                  <a:lnTo>
                    <a:pt x="1355851" y="1222629"/>
                  </a:lnTo>
                  <a:cubicBezTo>
                    <a:pt x="1354204" y="1167178"/>
                    <a:pt x="1308347" y="1123319"/>
                    <a:pt x="1252878" y="1124142"/>
                  </a:cubicBezTo>
                  <a:cubicBezTo>
                    <a:pt x="1225144" y="1124554"/>
                    <a:pt x="1200143" y="1136060"/>
                    <a:pt x="1182075" y="1154398"/>
                  </a:cubicBezTo>
                  <a:lnTo>
                    <a:pt x="1178020" y="1160488"/>
                  </a:lnTo>
                  <a:lnTo>
                    <a:pt x="1173553" y="1153863"/>
                  </a:lnTo>
                  <a:cubicBezTo>
                    <a:pt x="1155183" y="1135493"/>
                    <a:pt x="1129806" y="1124131"/>
                    <a:pt x="1101774" y="1124131"/>
                  </a:cubicBezTo>
                  <a:cubicBezTo>
                    <a:pt x="1073743" y="1124131"/>
                    <a:pt x="1048365" y="1135493"/>
                    <a:pt x="1029995" y="1153863"/>
                  </a:cubicBezTo>
                  <a:lnTo>
                    <a:pt x="1025344" y="1160762"/>
                  </a:lnTo>
                  <a:lnTo>
                    <a:pt x="1019326" y="1152283"/>
                  </a:lnTo>
                  <a:cubicBezTo>
                    <a:pt x="1000722" y="1134490"/>
                    <a:pt x="975391" y="1123731"/>
                    <a:pt x="947656" y="1124142"/>
                  </a:cubicBezTo>
                  <a:cubicBezTo>
                    <a:pt x="919922" y="1124554"/>
                    <a:pt x="894921" y="1136060"/>
                    <a:pt x="876853" y="1154398"/>
                  </a:cubicBezTo>
                  <a:lnTo>
                    <a:pt x="872798" y="1160488"/>
                  </a:lnTo>
                  <a:lnTo>
                    <a:pt x="868331" y="1153863"/>
                  </a:lnTo>
                  <a:cubicBezTo>
                    <a:pt x="849961" y="1135493"/>
                    <a:pt x="824584" y="1124131"/>
                    <a:pt x="796552" y="1124131"/>
                  </a:cubicBezTo>
                  <a:cubicBezTo>
                    <a:pt x="768521" y="1124131"/>
                    <a:pt x="743143" y="1135493"/>
                    <a:pt x="724773" y="1153863"/>
                  </a:cubicBezTo>
                  <a:lnTo>
                    <a:pt x="720121" y="1160763"/>
                  </a:lnTo>
                  <a:lnTo>
                    <a:pt x="714103" y="1152283"/>
                  </a:lnTo>
                  <a:cubicBezTo>
                    <a:pt x="695499" y="1134490"/>
                    <a:pt x="670168" y="1123731"/>
                    <a:pt x="642433" y="1124142"/>
                  </a:cubicBezTo>
                  <a:cubicBezTo>
                    <a:pt x="614699" y="1124554"/>
                    <a:pt x="589698" y="1136060"/>
                    <a:pt x="571630" y="1154398"/>
                  </a:cubicBezTo>
                  <a:lnTo>
                    <a:pt x="567575" y="1160488"/>
                  </a:lnTo>
                  <a:lnTo>
                    <a:pt x="563108" y="1153863"/>
                  </a:lnTo>
                  <a:cubicBezTo>
                    <a:pt x="544738" y="1135493"/>
                    <a:pt x="519361" y="1124131"/>
                    <a:pt x="491329" y="1124131"/>
                  </a:cubicBezTo>
                  <a:cubicBezTo>
                    <a:pt x="463298" y="1124131"/>
                    <a:pt x="437920" y="1135493"/>
                    <a:pt x="419550" y="1153863"/>
                  </a:cubicBezTo>
                  <a:lnTo>
                    <a:pt x="414899" y="1160762"/>
                  </a:lnTo>
                  <a:lnTo>
                    <a:pt x="408881" y="1152283"/>
                  </a:lnTo>
                  <a:cubicBezTo>
                    <a:pt x="390277" y="1134490"/>
                    <a:pt x="364946" y="1123731"/>
                    <a:pt x="337211" y="1124142"/>
                  </a:cubicBezTo>
                  <a:cubicBezTo>
                    <a:pt x="309477" y="1124554"/>
                    <a:pt x="284476" y="1136060"/>
                    <a:pt x="266408" y="1154398"/>
                  </a:cubicBezTo>
                  <a:lnTo>
                    <a:pt x="262353" y="1160488"/>
                  </a:lnTo>
                  <a:lnTo>
                    <a:pt x="257886" y="1153863"/>
                  </a:lnTo>
                  <a:cubicBezTo>
                    <a:pt x="239516" y="1135493"/>
                    <a:pt x="214139" y="1124131"/>
                    <a:pt x="186107" y="1124131"/>
                  </a:cubicBezTo>
                  <a:close/>
                  <a:moveTo>
                    <a:pt x="725458" y="642022"/>
                  </a:moveTo>
                  <a:lnTo>
                    <a:pt x="591694" y="775786"/>
                  </a:lnTo>
                  <a:cubicBezTo>
                    <a:pt x="578180" y="789300"/>
                    <a:pt x="578180" y="811211"/>
                    <a:pt x="591694" y="824725"/>
                  </a:cubicBezTo>
                  <a:cubicBezTo>
                    <a:pt x="605208" y="838239"/>
                    <a:pt x="627119" y="838239"/>
                    <a:pt x="640633" y="824725"/>
                  </a:cubicBezTo>
                  <a:lnTo>
                    <a:pt x="694877" y="770480"/>
                  </a:lnTo>
                  <a:lnTo>
                    <a:pt x="694877" y="1010570"/>
                  </a:lnTo>
                  <a:cubicBezTo>
                    <a:pt x="694877" y="1027217"/>
                    <a:pt x="708372" y="1040711"/>
                    <a:pt x="725018" y="1040711"/>
                  </a:cubicBezTo>
                  <a:lnTo>
                    <a:pt x="725018" y="1040712"/>
                  </a:lnTo>
                  <a:cubicBezTo>
                    <a:pt x="741665" y="1040712"/>
                    <a:pt x="755160" y="1027217"/>
                    <a:pt x="755160" y="1010570"/>
                  </a:cubicBezTo>
                  <a:lnTo>
                    <a:pt x="755160" y="769369"/>
                  </a:lnTo>
                  <a:lnTo>
                    <a:pt x="810515" y="824725"/>
                  </a:lnTo>
                  <a:cubicBezTo>
                    <a:pt x="824029" y="838239"/>
                    <a:pt x="845940" y="838239"/>
                    <a:pt x="859454" y="824725"/>
                  </a:cubicBezTo>
                  <a:cubicBezTo>
                    <a:pt x="866211" y="817968"/>
                    <a:pt x="869590" y="809112"/>
                    <a:pt x="869590" y="800255"/>
                  </a:cubicBezTo>
                  <a:cubicBezTo>
                    <a:pt x="869590" y="791399"/>
                    <a:pt x="866211" y="782543"/>
                    <a:pt x="859454" y="775786"/>
                  </a:cubicBezTo>
                  <a:lnTo>
                    <a:pt x="725690" y="642022"/>
                  </a:lnTo>
                  <a:lnTo>
                    <a:pt x="725574" y="642138"/>
                  </a:lnTo>
                  <a:close/>
                  <a:moveTo>
                    <a:pt x="936833" y="579699"/>
                  </a:moveTo>
                  <a:lnTo>
                    <a:pt x="936833" y="579863"/>
                  </a:lnTo>
                  <a:lnTo>
                    <a:pt x="936669" y="579863"/>
                  </a:lnTo>
                  <a:lnTo>
                    <a:pt x="936669" y="769034"/>
                  </a:lnTo>
                  <a:cubicBezTo>
                    <a:pt x="936669" y="788145"/>
                    <a:pt x="952162" y="803638"/>
                    <a:pt x="971274" y="803639"/>
                  </a:cubicBezTo>
                  <a:cubicBezTo>
                    <a:pt x="990386" y="803639"/>
                    <a:pt x="1005879" y="788146"/>
                    <a:pt x="1005879" y="769034"/>
                  </a:cubicBezTo>
                  <a:lnTo>
                    <a:pt x="1005879" y="692321"/>
                  </a:lnTo>
                  <a:lnTo>
                    <a:pt x="1175648" y="862090"/>
                  </a:lnTo>
                  <a:cubicBezTo>
                    <a:pt x="1187419" y="873861"/>
                    <a:pt x="1206503" y="873861"/>
                    <a:pt x="1218274" y="862090"/>
                  </a:cubicBezTo>
                  <a:lnTo>
                    <a:pt x="1218274" y="862090"/>
                  </a:lnTo>
                  <a:cubicBezTo>
                    <a:pt x="1230045" y="850319"/>
                    <a:pt x="1230045" y="831234"/>
                    <a:pt x="1218274" y="819463"/>
                  </a:cubicBezTo>
                  <a:lnTo>
                    <a:pt x="1047720" y="648909"/>
                  </a:lnTo>
                  <a:lnTo>
                    <a:pt x="1126004" y="648909"/>
                  </a:lnTo>
                  <a:cubicBezTo>
                    <a:pt x="1145116" y="648909"/>
                    <a:pt x="1160609" y="633416"/>
                    <a:pt x="1160609" y="614304"/>
                  </a:cubicBezTo>
                  <a:cubicBezTo>
                    <a:pt x="1160609" y="604748"/>
                    <a:pt x="1156736" y="596097"/>
                    <a:pt x="1150473" y="589834"/>
                  </a:cubicBezTo>
                  <a:cubicBezTo>
                    <a:pt x="1144211" y="583572"/>
                    <a:pt x="1135560" y="579699"/>
                    <a:pt x="1126004" y="579699"/>
                  </a:cubicBezTo>
                  <a:close/>
                  <a:moveTo>
                    <a:pt x="534254" y="573055"/>
                  </a:moveTo>
                  <a:lnTo>
                    <a:pt x="345083" y="573055"/>
                  </a:lnTo>
                  <a:cubicBezTo>
                    <a:pt x="325971" y="573055"/>
                    <a:pt x="310478" y="588549"/>
                    <a:pt x="310478" y="607660"/>
                  </a:cubicBezTo>
                  <a:cubicBezTo>
                    <a:pt x="310478" y="626772"/>
                    <a:pt x="325971" y="642266"/>
                    <a:pt x="345083" y="642265"/>
                  </a:cubicBezTo>
                  <a:lnTo>
                    <a:pt x="421796" y="642265"/>
                  </a:lnTo>
                  <a:lnTo>
                    <a:pt x="252027" y="812034"/>
                  </a:lnTo>
                  <a:cubicBezTo>
                    <a:pt x="240256" y="823805"/>
                    <a:pt x="240256" y="842890"/>
                    <a:pt x="252027" y="854661"/>
                  </a:cubicBezTo>
                  <a:lnTo>
                    <a:pt x="252027" y="854661"/>
                  </a:lnTo>
                  <a:cubicBezTo>
                    <a:pt x="263798" y="866432"/>
                    <a:pt x="282883" y="866432"/>
                    <a:pt x="294653" y="854661"/>
                  </a:cubicBezTo>
                  <a:lnTo>
                    <a:pt x="465208" y="684106"/>
                  </a:lnTo>
                  <a:lnTo>
                    <a:pt x="465208" y="762391"/>
                  </a:lnTo>
                  <a:cubicBezTo>
                    <a:pt x="465208" y="781503"/>
                    <a:pt x="480701" y="796996"/>
                    <a:pt x="499813" y="796996"/>
                  </a:cubicBezTo>
                  <a:cubicBezTo>
                    <a:pt x="509369" y="796996"/>
                    <a:pt x="518020" y="793122"/>
                    <a:pt x="524282" y="786860"/>
                  </a:cubicBezTo>
                  <a:cubicBezTo>
                    <a:pt x="530545" y="780598"/>
                    <a:pt x="534418" y="771947"/>
                    <a:pt x="534418" y="762391"/>
                  </a:cubicBezTo>
                  <a:lnTo>
                    <a:pt x="534418" y="573219"/>
                  </a:lnTo>
                  <a:lnTo>
                    <a:pt x="534254" y="573220"/>
                  </a:lnTo>
                  <a:close/>
                  <a:moveTo>
                    <a:pt x="720085" y="56065"/>
                  </a:moveTo>
                  <a:lnTo>
                    <a:pt x="535190" y="240960"/>
                  </a:lnTo>
                  <a:cubicBezTo>
                    <a:pt x="516510" y="259640"/>
                    <a:pt x="516510" y="289926"/>
                    <a:pt x="535190" y="308606"/>
                  </a:cubicBezTo>
                  <a:cubicBezTo>
                    <a:pt x="553870" y="327286"/>
                    <a:pt x="584156" y="327286"/>
                    <a:pt x="602836" y="308606"/>
                  </a:cubicBezTo>
                  <a:lnTo>
                    <a:pt x="677815" y="233627"/>
                  </a:lnTo>
                  <a:lnTo>
                    <a:pt x="677815" y="565491"/>
                  </a:lnTo>
                  <a:cubicBezTo>
                    <a:pt x="677815" y="588501"/>
                    <a:pt x="696468" y="607154"/>
                    <a:pt x="719478" y="607154"/>
                  </a:cubicBezTo>
                  <a:lnTo>
                    <a:pt x="719478" y="607155"/>
                  </a:lnTo>
                  <a:cubicBezTo>
                    <a:pt x="742488" y="607155"/>
                    <a:pt x="761141" y="588501"/>
                    <a:pt x="761141" y="565491"/>
                  </a:cubicBezTo>
                  <a:lnTo>
                    <a:pt x="761141" y="232091"/>
                  </a:lnTo>
                  <a:lnTo>
                    <a:pt x="837656" y="308607"/>
                  </a:lnTo>
                  <a:cubicBezTo>
                    <a:pt x="856336" y="327287"/>
                    <a:pt x="886622" y="327287"/>
                    <a:pt x="905302" y="308607"/>
                  </a:cubicBezTo>
                  <a:cubicBezTo>
                    <a:pt x="914642" y="299267"/>
                    <a:pt x="919312" y="287025"/>
                    <a:pt x="919312" y="274784"/>
                  </a:cubicBezTo>
                  <a:cubicBezTo>
                    <a:pt x="919312" y="262542"/>
                    <a:pt x="914642" y="250301"/>
                    <a:pt x="905302" y="240961"/>
                  </a:cubicBezTo>
                  <a:lnTo>
                    <a:pt x="720406" y="56065"/>
                  </a:lnTo>
                  <a:lnTo>
                    <a:pt x="720246" y="56225"/>
                  </a:lnTo>
                  <a:close/>
                  <a:moveTo>
                    <a:pt x="0" y="0"/>
                  </a:moveTo>
                  <a:lnTo>
                    <a:pt x="1440493" y="0"/>
                  </a:lnTo>
                  <a:lnTo>
                    <a:pt x="1440493" y="1440000"/>
                  </a:lnTo>
                  <a:lnTo>
                    <a:pt x="0" y="1440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47" name="グループ化 46"/>
          <p:cNvGrpSpPr>
            <a:grpSpLocks noChangeAspect="1"/>
          </p:cNvGrpSpPr>
          <p:nvPr/>
        </p:nvGrpSpPr>
        <p:grpSpPr>
          <a:xfrm>
            <a:off x="6898664" y="1314305"/>
            <a:ext cx="589178" cy="589178"/>
            <a:chOff x="4872958" y="2571750"/>
            <a:chExt cx="757607" cy="757607"/>
          </a:xfrm>
        </p:grpSpPr>
        <p:sp>
          <p:nvSpPr>
            <p:cNvPr id="48" name="正方形/長方形 47"/>
            <p:cNvSpPr>
              <a:spLocks noChangeAspect="1"/>
            </p:cNvSpPr>
            <p:nvPr/>
          </p:nvSpPr>
          <p:spPr>
            <a:xfrm>
              <a:off x="4872958" y="2571750"/>
              <a:ext cx="757607" cy="7576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9" name="フリーフォーム 48"/>
            <p:cNvSpPr>
              <a:spLocks noChangeAspect="1"/>
            </p:cNvSpPr>
            <p:nvPr/>
          </p:nvSpPr>
          <p:spPr>
            <a:xfrm>
              <a:off x="4914257" y="2613165"/>
              <a:ext cx="675009" cy="674778"/>
            </a:xfrm>
            <a:custGeom>
              <a:avLst/>
              <a:gdLst>
                <a:gd name="connsiteX0" fmla="*/ 457919 w 1440493"/>
                <a:gd name="connsiteY0" fmla="*/ 869740 h 1440000"/>
                <a:gd name="connsiteX1" fmla="*/ 372880 w 1440493"/>
                <a:gd name="connsiteY1" fmla="*/ 904964 h 1440000"/>
                <a:gd name="connsiteX2" fmla="*/ 192279 w 1440493"/>
                <a:gd name="connsiteY2" fmla="*/ 1085565 h 1440000"/>
                <a:gd name="connsiteX3" fmla="*/ 192279 w 1440493"/>
                <a:gd name="connsiteY3" fmla="*/ 1255644 h 1440000"/>
                <a:gd name="connsiteX4" fmla="*/ 362358 w 1440493"/>
                <a:gd name="connsiteY4" fmla="*/ 1255644 h 1440000"/>
                <a:gd name="connsiteX5" fmla="*/ 542959 w 1440493"/>
                <a:gd name="connsiteY5" fmla="*/ 1075043 h 1440000"/>
                <a:gd name="connsiteX6" fmla="*/ 542959 w 1440493"/>
                <a:gd name="connsiteY6" fmla="*/ 904964 h 1440000"/>
                <a:gd name="connsiteX7" fmla="*/ 457919 w 1440493"/>
                <a:gd name="connsiteY7" fmla="*/ 869740 h 1440000"/>
                <a:gd name="connsiteX8" fmla="*/ 754997 w 1440493"/>
                <a:gd name="connsiteY8" fmla="*/ 408733 h 1440000"/>
                <a:gd name="connsiteX9" fmla="*/ 1036832 w 1440493"/>
                <a:gd name="connsiteY9" fmla="*/ 408733 h 1440000"/>
                <a:gd name="connsiteX10" fmla="*/ 1036832 w 1440493"/>
                <a:gd name="connsiteY10" fmla="*/ 690568 h 1440000"/>
                <a:gd name="connsiteX11" fmla="*/ 754997 w 1440493"/>
                <a:gd name="connsiteY11" fmla="*/ 690568 h 1440000"/>
                <a:gd name="connsiteX12" fmla="*/ 708024 w 1440493"/>
                <a:gd name="connsiteY12" fmla="*/ 361760 h 1440000"/>
                <a:gd name="connsiteX13" fmla="*/ 708024 w 1440493"/>
                <a:gd name="connsiteY13" fmla="*/ 737540 h 1440000"/>
                <a:gd name="connsiteX14" fmla="*/ 1083804 w 1440493"/>
                <a:gd name="connsiteY14" fmla="*/ 737540 h 1440000"/>
                <a:gd name="connsiteX15" fmla="*/ 1083804 w 1440493"/>
                <a:gd name="connsiteY15" fmla="*/ 361760 h 1440000"/>
                <a:gd name="connsiteX16" fmla="*/ 895914 w 1440493"/>
                <a:gd name="connsiteY16" fmla="*/ 238853 h 1440000"/>
                <a:gd name="connsiteX17" fmla="*/ 1206711 w 1440493"/>
                <a:gd name="connsiteY17" fmla="*/ 549650 h 1440000"/>
                <a:gd name="connsiteX18" fmla="*/ 895914 w 1440493"/>
                <a:gd name="connsiteY18" fmla="*/ 860447 h 1440000"/>
                <a:gd name="connsiteX19" fmla="*/ 585117 w 1440493"/>
                <a:gd name="connsiteY19" fmla="*/ 549650 h 1440000"/>
                <a:gd name="connsiteX20" fmla="*/ 895914 w 1440493"/>
                <a:gd name="connsiteY20" fmla="*/ 238853 h 1440000"/>
                <a:gd name="connsiteX21" fmla="*/ 895914 w 1440493"/>
                <a:gd name="connsiteY21" fmla="*/ 153650 h 1440000"/>
                <a:gd name="connsiteX22" fmla="*/ 499914 w 1440493"/>
                <a:gd name="connsiteY22" fmla="*/ 549650 h 1440000"/>
                <a:gd name="connsiteX23" fmla="*/ 895914 w 1440493"/>
                <a:gd name="connsiteY23" fmla="*/ 945650 h 1440000"/>
                <a:gd name="connsiteX24" fmla="*/ 1291914 w 1440493"/>
                <a:gd name="connsiteY24" fmla="*/ 549650 h 1440000"/>
                <a:gd name="connsiteX25" fmla="*/ 895914 w 1440493"/>
                <a:gd name="connsiteY25" fmla="*/ 153650 h 1440000"/>
                <a:gd name="connsiteX26" fmla="*/ 0 w 1440493"/>
                <a:gd name="connsiteY26" fmla="*/ 0 h 1440000"/>
                <a:gd name="connsiteX27" fmla="*/ 1440493 w 1440493"/>
                <a:gd name="connsiteY27" fmla="*/ 0 h 1440000"/>
                <a:gd name="connsiteX28" fmla="*/ 1440493 w 1440493"/>
                <a:gd name="connsiteY28" fmla="*/ 1440000 h 1440000"/>
                <a:gd name="connsiteX29" fmla="*/ 0 w 1440493"/>
                <a:gd name="connsiteY29"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40493" h="1440000">
                  <a:moveTo>
                    <a:pt x="457919" y="869740"/>
                  </a:moveTo>
                  <a:cubicBezTo>
                    <a:pt x="427141" y="869740"/>
                    <a:pt x="396363" y="881481"/>
                    <a:pt x="372880" y="904964"/>
                  </a:cubicBezTo>
                  <a:lnTo>
                    <a:pt x="192279" y="1085565"/>
                  </a:lnTo>
                  <a:cubicBezTo>
                    <a:pt x="145313" y="1132531"/>
                    <a:pt x="145313" y="1208678"/>
                    <a:pt x="192279" y="1255644"/>
                  </a:cubicBezTo>
                  <a:cubicBezTo>
                    <a:pt x="239245" y="1302610"/>
                    <a:pt x="315392" y="1302610"/>
                    <a:pt x="362358" y="1255644"/>
                  </a:cubicBezTo>
                  <a:lnTo>
                    <a:pt x="542959" y="1075043"/>
                  </a:lnTo>
                  <a:cubicBezTo>
                    <a:pt x="589925" y="1028077"/>
                    <a:pt x="589925" y="951930"/>
                    <a:pt x="542959" y="904964"/>
                  </a:cubicBezTo>
                  <a:cubicBezTo>
                    <a:pt x="519476" y="881481"/>
                    <a:pt x="488698" y="869740"/>
                    <a:pt x="457919" y="869740"/>
                  </a:cubicBezTo>
                  <a:close/>
                  <a:moveTo>
                    <a:pt x="754997" y="408733"/>
                  </a:moveTo>
                  <a:lnTo>
                    <a:pt x="1036832" y="408733"/>
                  </a:lnTo>
                  <a:lnTo>
                    <a:pt x="1036832" y="690568"/>
                  </a:lnTo>
                  <a:lnTo>
                    <a:pt x="754997" y="690568"/>
                  </a:lnTo>
                  <a:close/>
                  <a:moveTo>
                    <a:pt x="708024" y="361760"/>
                  </a:moveTo>
                  <a:lnTo>
                    <a:pt x="708024" y="737540"/>
                  </a:lnTo>
                  <a:lnTo>
                    <a:pt x="1083804" y="737540"/>
                  </a:lnTo>
                  <a:lnTo>
                    <a:pt x="1083804" y="361760"/>
                  </a:lnTo>
                  <a:close/>
                  <a:moveTo>
                    <a:pt x="895914" y="238853"/>
                  </a:moveTo>
                  <a:cubicBezTo>
                    <a:pt x="1067562" y="238853"/>
                    <a:pt x="1206711" y="378002"/>
                    <a:pt x="1206711" y="549650"/>
                  </a:cubicBezTo>
                  <a:cubicBezTo>
                    <a:pt x="1206711" y="721298"/>
                    <a:pt x="1067562" y="860447"/>
                    <a:pt x="895914" y="860447"/>
                  </a:cubicBezTo>
                  <a:cubicBezTo>
                    <a:pt x="724266" y="860447"/>
                    <a:pt x="585117" y="721298"/>
                    <a:pt x="585117" y="549650"/>
                  </a:cubicBezTo>
                  <a:cubicBezTo>
                    <a:pt x="585117" y="378002"/>
                    <a:pt x="724266" y="238853"/>
                    <a:pt x="895914" y="238853"/>
                  </a:cubicBezTo>
                  <a:close/>
                  <a:moveTo>
                    <a:pt x="895914" y="153650"/>
                  </a:moveTo>
                  <a:cubicBezTo>
                    <a:pt x="677209" y="153650"/>
                    <a:pt x="499914" y="330945"/>
                    <a:pt x="499914" y="549650"/>
                  </a:cubicBezTo>
                  <a:cubicBezTo>
                    <a:pt x="499914" y="768355"/>
                    <a:pt x="677209" y="945650"/>
                    <a:pt x="895914" y="945650"/>
                  </a:cubicBezTo>
                  <a:cubicBezTo>
                    <a:pt x="1114619" y="945650"/>
                    <a:pt x="1291914" y="768355"/>
                    <a:pt x="1291914" y="549650"/>
                  </a:cubicBezTo>
                  <a:cubicBezTo>
                    <a:pt x="1291914" y="330945"/>
                    <a:pt x="1114619" y="153650"/>
                    <a:pt x="895914" y="153650"/>
                  </a:cubicBezTo>
                  <a:close/>
                  <a:moveTo>
                    <a:pt x="0" y="0"/>
                  </a:moveTo>
                  <a:lnTo>
                    <a:pt x="1440493" y="0"/>
                  </a:lnTo>
                  <a:lnTo>
                    <a:pt x="1440493" y="1440000"/>
                  </a:lnTo>
                  <a:lnTo>
                    <a:pt x="0" y="1440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50" name="グループ化 49"/>
          <p:cNvGrpSpPr>
            <a:grpSpLocks noChangeAspect="1"/>
          </p:cNvGrpSpPr>
          <p:nvPr/>
        </p:nvGrpSpPr>
        <p:grpSpPr>
          <a:xfrm>
            <a:off x="6886056" y="3320747"/>
            <a:ext cx="641036" cy="339372"/>
            <a:chOff x="4571999" y="3212785"/>
            <a:chExt cx="1224000" cy="648000"/>
          </a:xfrm>
        </p:grpSpPr>
        <p:sp>
          <p:nvSpPr>
            <p:cNvPr id="51" name="正方形/長方形 50"/>
            <p:cNvSpPr>
              <a:spLocks/>
            </p:cNvSpPr>
            <p:nvPr/>
          </p:nvSpPr>
          <p:spPr>
            <a:xfrm>
              <a:off x="4571999" y="3212785"/>
              <a:ext cx="1224000" cy="64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52" name="フリーフォーム 51"/>
            <p:cNvSpPr>
              <a:spLocks noChangeAspect="1"/>
            </p:cNvSpPr>
            <p:nvPr/>
          </p:nvSpPr>
          <p:spPr>
            <a:xfrm>
              <a:off x="4618435" y="3254100"/>
              <a:ext cx="1131129" cy="565370"/>
            </a:xfrm>
            <a:custGeom>
              <a:avLst/>
              <a:gdLst>
                <a:gd name="connsiteX0" fmla="*/ 1101774 w 1440493"/>
                <a:gd name="connsiteY0" fmla="*/ 471904 h 719999"/>
                <a:gd name="connsiteX1" fmla="*/ 1152530 w 1440493"/>
                <a:gd name="connsiteY1" fmla="*/ 522660 h 719999"/>
                <a:gd name="connsiteX2" fmla="*/ 1152874 w 1440493"/>
                <a:gd name="connsiteY2" fmla="*/ 522660 h 719999"/>
                <a:gd name="connsiteX3" fmla="*/ 1160851 w 1440493"/>
                <a:gd name="connsiteY3" fmla="*/ 562173 h 719999"/>
                <a:gd name="connsiteX4" fmla="*/ 1162643 w 1440493"/>
                <a:gd name="connsiteY4" fmla="*/ 564830 h 719999"/>
                <a:gd name="connsiteX5" fmla="*/ 1153896 w 1440493"/>
                <a:gd name="connsiteY5" fmla="*/ 577155 h 719999"/>
                <a:gd name="connsiteX6" fmla="*/ 1100655 w 1440493"/>
                <a:gd name="connsiteY6" fmla="*/ 598060 h 719999"/>
                <a:gd name="connsiteX7" fmla="*/ 1048058 w 1440493"/>
                <a:gd name="connsiteY7" fmla="*/ 575585 h 719999"/>
                <a:gd name="connsiteX8" fmla="*/ 1040901 w 1440493"/>
                <a:gd name="connsiteY8" fmla="*/ 564837 h 719999"/>
                <a:gd name="connsiteX9" fmla="*/ 1042697 w 1440493"/>
                <a:gd name="connsiteY9" fmla="*/ 562173 h 719999"/>
                <a:gd name="connsiteX10" fmla="*/ 1050674 w 1440493"/>
                <a:gd name="connsiteY10" fmla="*/ 522660 h 719999"/>
                <a:gd name="connsiteX11" fmla="*/ 1051018 w 1440493"/>
                <a:gd name="connsiteY11" fmla="*/ 522660 h 719999"/>
                <a:gd name="connsiteX12" fmla="*/ 1101774 w 1440493"/>
                <a:gd name="connsiteY12" fmla="*/ 471904 h 719999"/>
                <a:gd name="connsiteX13" fmla="*/ 796552 w 1440493"/>
                <a:gd name="connsiteY13" fmla="*/ 471904 h 719999"/>
                <a:gd name="connsiteX14" fmla="*/ 847308 w 1440493"/>
                <a:gd name="connsiteY14" fmla="*/ 522660 h 719999"/>
                <a:gd name="connsiteX15" fmla="*/ 847652 w 1440493"/>
                <a:gd name="connsiteY15" fmla="*/ 522660 h 719999"/>
                <a:gd name="connsiteX16" fmla="*/ 855629 w 1440493"/>
                <a:gd name="connsiteY16" fmla="*/ 562173 h 719999"/>
                <a:gd name="connsiteX17" fmla="*/ 857421 w 1440493"/>
                <a:gd name="connsiteY17" fmla="*/ 564830 h 719999"/>
                <a:gd name="connsiteX18" fmla="*/ 848674 w 1440493"/>
                <a:gd name="connsiteY18" fmla="*/ 577155 h 719999"/>
                <a:gd name="connsiteX19" fmla="*/ 795433 w 1440493"/>
                <a:gd name="connsiteY19" fmla="*/ 598060 h 719999"/>
                <a:gd name="connsiteX20" fmla="*/ 742836 w 1440493"/>
                <a:gd name="connsiteY20" fmla="*/ 575585 h 719999"/>
                <a:gd name="connsiteX21" fmla="*/ 735678 w 1440493"/>
                <a:gd name="connsiteY21" fmla="*/ 564836 h 719999"/>
                <a:gd name="connsiteX22" fmla="*/ 737474 w 1440493"/>
                <a:gd name="connsiteY22" fmla="*/ 562173 h 719999"/>
                <a:gd name="connsiteX23" fmla="*/ 745451 w 1440493"/>
                <a:gd name="connsiteY23" fmla="*/ 522660 h 719999"/>
                <a:gd name="connsiteX24" fmla="*/ 745796 w 1440493"/>
                <a:gd name="connsiteY24" fmla="*/ 522660 h 719999"/>
                <a:gd name="connsiteX25" fmla="*/ 796552 w 1440493"/>
                <a:gd name="connsiteY25" fmla="*/ 471904 h 719999"/>
                <a:gd name="connsiteX26" fmla="*/ 491329 w 1440493"/>
                <a:gd name="connsiteY26" fmla="*/ 471904 h 719999"/>
                <a:gd name="connsiteX27" fmla="*/ 542085 w 1440493"/>
                <a:gd name="connsiteY27" fmla="*/ 522660 h 719999"/>
                <a:gd name="connsiteX28" fmla="*/ 542429 w 1440493"/>
                <a:gd name="connsiteY28" fmla="*/ 522660 h 719999"/>
                <a:gd name="connsiteX29" fmla="*/ 550406 w 1440493"/>
                <a:gd name="connsiteY29" fmla="*/ 562173 h 719999"/>
                <a:gd name="connsiteX30" fmla="*/ 552198 w 1440493"/>
                <a:gd name="connsiteY30" fmla="*/ 564830 h 719999"/>
                <a:gd name="connsiteX31" fmla="*/ 543451 w 1440493"/>
                <a:gd name="connsiteY31" fmla="*/ 577155 h 719999"/>
                <a:gd name="connsiteX32" fmla="*/ 490210 w 1440493"/>
                <a:gd name="connsiteY32" fmla="*/ 598060 h 719999"/>
                <a:gd name="connsiteX33" fmla="*/ 437613 w 1440493"/>
                <a:gd name="connsiteY33" fmla="*/ 575585 h 719999"/>
                <a:gd name="connsiteX34" fmla="*/ 430456 w 1440493"/>
                <a:gd name="connsiteY34" fmla="*/ 564837 h 719999"/>
                <a:gd name="connsiteX35" fmla="*/ 432252 w 1440493"/>
                <a:gd name="connsiteY35" fmla="*/ 562173 h 719999"/>
                <a:gd name="connsiteX36" fmla="*/ 440229 w 1440493"/>
                <a:gd name="connsiteY36" fmla="*/ 522660 h 719999"/>
                <a:gd name="connsiteX37" fmla="*/ 440573 w 1440493"/>
                <a:gd name="connsiteY37" fmla="*/ 522660 h 719999"/>
                <a:gd name="connsiteX38" fmla="*/ 491329 w 1440493"/>
                <a:gd name="connsiteY38" fmla="*/ 471904 h 719999"/>
                <a:gd name="connsiteX39" fmla="*/ 186107 w 1440493"/>
                <a:gd name="connsiteY39" fmla="*/ 471904 h 719999"/>
                <a:gd name="connsiteX40" fmla="*/ 236863 w 1440493"/>
                <a:gd name="connsiteY40" fmla="*/ 522660 h 719999"/>
                <a:gd name="connsiteX41" fmla="*/ 237207 w 1440493"/>
                <a:gd name="connsiteY41" fmla="*/ 522660 h 719999"/>
                <a:gd name="connsiteX42" fmla="*/ 245184 w 1440493"/>
                <a:gd name="connsiteY42" fmla="*/ 562173 h 719999"/>
                <a:gd name="connsiteX43" fmla="*/ 246976 w 1440493"/>
                <a:gd name="connsiteY43" fmla="*/ 564830 h 719999"/>
                <a:gd name="connsiteX44" fmla="*/ 238229 w 1440493"/>
                <a:gd name="connsiteY44" fmla="*/ 577155 h 719999"/>
                <a:gd name="connsiteX45" fmla="*/ 184988 w 1440493"/>
                <a:gd name="connsiteY45" fmla="*/ 598060 h 719999"/>
                <a:gd name="connsiteX46" fmla="*/ 110699 w 1440493"/>
                <a:gd name="connsiteY46" fmla="*/ 522660 h 719999"/>
                <a:gd name="connsiteX47" fmla="*/ 135351 w 1440493"/>
                <a:gd name="connsiteY47" fmla="*/ 522660 h 719999"/>
                <a:gd name="connsiteX48" fmla="*/ 186107 w 1440493"/>
                <a:gd name="connsiteY48" fmla="*/ 471904 h 719999"/>
                <a:gd name="connsiteX49" fmla="*/ 948044 w 1440493"/>
                <a:gd name="connsiteY49" fmla="*/ 447260 h 719999"/>
                <a:gd name="connsiteX50" fmla="*/ 1001285 w 1440493"/>
                <a:gd name="connsiteY50" fmla="*/ 468165 h 719999"/>
                <a:gd name="connsiteX51" fmla="*/ 1010032 w 1440493"/>
                <a:gd name="connsiteY51" fmla="*/ 480490 h 719999"/>
                <a:gd name="connsiteX52" fmla="*/ 1008240 w 1440493"/>
                <a:gd name="connsiteY52" fmla="*/ 483147 h 719999"/>
                <a:gd name="connsiteX53" fmla="*/ 1000263 w 1440493"/>
                <a:gd name="connsiteY53" fmla="*/ 522660 h 719999"/>
                <a:gd name="connsiteX54" fmla="*/ 999919 w 1440493"/>
                <a:gd name="connsiteY54" fmla="*/ 522660 h 719999"/>
                <a:gd name="connsiteX55" fmla="*/ 949163 w 1440493"/>
                <a:gd name="connsiteY55" fmla="*/ 573416 h 719999"/>
                <a:gd name="connsiteX56" fmla="*/ 898407 w 1440493"/>
                <a:gd name="connsiteY56" fmla="*/ 522660 h 719999"/>
                <a:gd name="connsiteX57" fmla="*/ 898063 w 1440493"/>
                <a:gd name="connsiteY57" fmla="*/ 522660 h 719999"/>
                <a:gd name="connsiteX58" fmla="*/ 890086 w 1440493"/>
                <a:gd name="connsiteY58" fmla="*/ 483147 h 719999"/>
                <a:gd name="connsiteX59" fmla="*/ 888290 w 1440493"/>
                <a:gd name="connsiteY59" fmla="*/ 480483 h 719999"/>
                <a:gd name="connsiteX60" fmla="*/ 895447 w 1440493"/>
                <a:gd name="connsiteY60" fmla="*/ 469735 h 719999"/>
                <a:gd name="connsiteX61" fmla="*/ 948044 w 1440493"/>
                <a:gd name="connsiteY61" fmla="*/ 447260 h 719999"/>
                <a:gd name="connsiteX62" fmla="*/ 642821 w 1440493"/>
                <a:gd name="connsiteY62" fmla="*/ 447260 h 719999"/>
                <a:gd name="connsiteX63" fmla="*/ 696062 w 1440493"/>
                <a:gd name="connsiteY63" fmla="*/ 468165 h 719999"/>
                <a:gd name="connsiteX64" fmla="*/ 704809 w 1440493"/>
                <a:gd name="connsiteY64" fmla="*/ 480491 h 719999"/>
                <a:gd name="connsiteX65" fmla="*/ 703018 w 1440493"/>
                <a:gd name="connsiteY65" fmla="*/ 483147 h 719999"/>
                <a:gd name="connsiteX66" fmla="*/ 695041 w 1440493"/>
                <a:gd name="connsiteY66" fmla="*/ 522660 h 719999"/>
                <a:gd name="connsiteX67" fmla="*/ 694696 w 1440493"/>
                <a:gd name="connsiteY67" fmla="*/ 522660 h 719999"/>
                <a:gd name="connsiteX68" fmla="*/ 643940 w 1440493"/>
                <a:gd name="connsiteY68" fmla="*/ 573416 h 719999"/>
                <a:gd name="connsiteX69" fmla="*/ 593184 w 1440493"/>
                <a:gd name="connsiteY69" fmla="*/ 522660 h 719999"/>
                <a:gd name="connsiteX70" fmla="*/ 592840 w 1440493"/>
                <a:gd name="connsiteY70" fmla="*/ 522660 h 719999"/>
                <a:gd name="connsiteX71" fmla="*/ 584863 w 1440493"/>
                <a:gd name="connsiteY71" fmla="*/ 483147 h 719999"/>
                <a:gd name="connsiteX72" fmla="*/ 583067 w 1440493"/>
                <a:gd name="connsiteY72" fmla="*/ 480483 h 719999"/>
                <a:gd name="connsiteX73" fmla="*/ 590224 w 1440493"/>
                <a:gd name="connsiteY73" fmla="*/ 469735 h 719999"/>
                <a:gd name="connsiteX74" fmla="*/ 642821 w 1440493"/>
                <a:gd name="connsiteY74" fmla="*/ 447260 h 719999"/>
                <a:gd name="connsiteX75" fmla="*/ 337599 w 1440493"/>
                <a:gd name="connsiteY75" fmla="*/ 447260 h 719999"/>
                <a:gd name="connsiteX76" fmla="*/ 390840 w 1440493"/>
                <a:gd name="connsiteY76" fmla="*/ 468165 h 719999"/>
                <a:gd name="connsiteX77" fmla="*/ 399587 w 1440493"/>
                <a:gd name="connsiteY77" fmla="*/ 480490 h 719999"/>
                <a:gd name="connsiteX78" fmla="*/ 397795 w 1440493"/>
                <a:gd name="connsiteY78" fmla="*/ 483147 h 719999"/>
                <a:gd name="connsiteX79" fmla="*/ 389818 w 1440493"/>
                <a:gd name="connsiteY79" fmla="*/ 522660 h 719999"/>
                <a:gd name="connsiteX80" fmla="*/ 389474 w 1440493"/>
                <a:gd name="connsiteY80" fmla="*/ 522660 h 719999"/>
                <a:gd name="connsiteX81" fmla="*/ 338718 w 1440493"/>
                <a:gd name="connsiteY81" fmla="*/ 573416 h 719999"/>
                <a:gd name="connsiteX82" fmla="*/ 287962 w 1440493"/>
                <a:gd name="connsiteY82" fmla="*/ 522660 h 719999"/>
                <a:gd name="connsiteX83" fmla="*/ 287618 w 1440493"/>
                <a:gd name="connsiteY83" fmla="*/ 522660 h 719999"/>
                <a:gd name="connsiteX84" fmla="*/ 279641 w 1440493"/>
                <a:gd name="connsiteY84" fmla="*/ 483147 h 719999"/>
                <a:gd name="connsiteX85" fmla="*/ 277845 w 1440493"/>
                <a:gd name="connsiteY85" fmla="*/ 480483 h 719999"/>
                <a:gd name="connsiteX86" fmla="*/ 285002 w 1440493"/>
                <a:gd name="connsiteY86" fmla="*/ 469735 h 719999"/>
                <a:gd name="connsiteX87" fmla="*/ 337599 w 1440493"/>
                <a:gd name="connsiteY87" fmla="*/ 447260 h 719999"/>
                <a:gd name="connsiteX88" fmla="*/ 186107 w 1440493"/>
                <a:gd name="connsiteY88" fmla="*/ 421149 h 719999"/>
                <a:gd name="connsiteX89" fmla="*/ 84596 w 1440493"/>
                <a:gd name="connsiteY89" fmla="*/ 522660 h 719999"/>
                <a:gd name="connsiteX90" fmla="*/ 184600 w 1440493"/>
                <a:gd name="connsiteY90" fmla="*/ 624160 h 719999"/>
                <a:gd name="connsiteX91" fmla="*/ 256270 w 1440493"/>
                <a:gd name="connsiteY91" fmla="*/ 596019 h 719999"/>
                <a:gd name="connsiteX92" fmla="*/ 262288 w 1440493"/>
                <a:gd name="connsiteY92" fmla="*/ 587540 h 719999"/>
                <a:gd name="connsiteX93" fmla="*/ 266939 w 1440493"/>
                <a:gd name="connsiteY93" fmla="*/ 594439 h 719999"/>
                <a:gd name="connsiteX94" fmla="*/ 338718 w 1440493"/>
                <a:gd name="connsiteY94" fmla="*/ 624171 h 719999"/>
                <a:gd name="connsiteX95" fmla="*/ 410497 w 1440493"/>
                <a:gd name="connsiteY95" fmla="*/ 594439 h 719999"/>
                <a:gd name="connsiteX96" fmla="*/ 414964 w 1440493"/>
                <a:gd name="connsiteY96" fmla="*/ 587815 h 719999"/>
                <a:gd name="connsiteX97" fmla="*/ 419019 w 1440493"/>
                <a:gd name="connsiteY97" fmla="*/ 593904 h 719999"/>
                <a:gd name="connsiteX98" fmla="*/ 489822 w 1440493"/>
                <a:gd name="connsiteY98" fmla="*/ 624160 h 719999"/>
                <a:gd name="connsiteX99" fmla="*/ 561492 w 1440493"/>
                <a:gd name="connsiteY99" fmla="*/ 596019 h 719999"/>
                <a:gd name="connsiteX100" fmla="*/ 567510 w 1440493"/>
                <a:gd name="connsiteY100" fmla="*/ 587540 h 719999"/>
                <a:gd name="connsiteX101" fmla="*/ 572161 w 1440493"/>
                <a:gd name="connsiteY101" fmla="*/ 594439 h 719999"/>
                <a:gd name="connsiteX102" fmla="*/ 643940 w 1440493"/>
                <a:gd name="connsiteY102" fmla="*/ 624171 h 719999"/>
                <a:gd name="connsiteX103" fmla="*/ 715719 w 1440493"/>
                <a:gd name="connsiteY103" fmla="*/ 594439 h 719999"/>
                <a:gd name="connsiteX104" fmla="*/ 720186 w 1440493"/>
                <a:gd name="connsiteY104" fmla="*/ 587814 h 719999"/>
                <a:gd name="connsiteX105" fmla="*/ 724242 w 1440493"/>
                <a:gd name="connsiteY105" fmla="*/ 593904 h 719999"/>
                <a:gd name="connsiteX106" fmla="*/ 795045 w 1440493"/>
                <a:gd name="connsiteY106" fmla="*/ 624160 h 719999"/>
                <a:gd name="connsiteX107" fmla="*/ 866715 w 1440493"/>
                <a:gd name="connsiteY107" fmla="*/ 596019 h 719999"/>
                <a:gd name="connsiteX108" fmla="*/ 872733 w 1440493"/>
                <a:gd name="connsiteY108" fmla="*/ 587540 h 719999"/>
                <a:gd name="connsiteX109" fmla="*/ 877384 w 1440493"/>
                <a:gd name="connsiteY109" fmla="*/ 594439 h 719999"/>
                <a:gd name="connsiteX110" fmla="*/ 949163 w 1440493"/>
                <a:gd name="connsiteY110" fmla="*/ 624171 h 719999"/>
                <a:gd name="connsiteX111" fmla="*/ 1020942 w 1440493"/>
                <a:gd name="connsiteY111" fmla="*/ 594439 h 719999"/>
                <a:gd name="connsiteX112" fmla="*/ 1025409 w 1440493"/>
                <a:gd name="connsiteY112" fmla="*/ 587815 h 719999"/>
                <a:gd name="connsiteX113" fmla="*/ 1029464 w 1440493"/>
                <a:gd name="connsiteY113" fmla="*/ 593904 h 719999"/>
                <a:gd name="connsiteX114" fmla="*/ 1100267 w 1440493"/>
                <a:gd name="connsiteY114" fmla="*/ 624160 h 719999"/>
                <a:gd name="connsiteX115" fmla="*/ 1171937 w 1440493"/>
                <a:gd name="connsiteY115" fmla="*/ 596019 h 719999"/>
                <a:gd name="connsiteX116" fmla="*/ 1177955 w 1440493"/>
                <a:gd name="connsiteY116" fmla="*/ 587540 h 719999"/>
                <a:gd name="connsiteX117" fmla="*/ 1182606 w 1440493"/>
                <a:gd name="connsiteY117" fmla="*/ 594439 h 719999"/>
                <a:gd name="connsiteX118" fmla="*/ 1254385 w 1440493"/>
                <a:gd name="connsiteY118" fmla="*/ 624171 h 719999"/>
                <a:gd name="connsiteX119" fmla="*/ 1355896 w 1440493"/>
                <a:gd name="connsiteY119" fmla="*/ 522660 h 719999"/>
                <a:gd name="connsiteX120" fmla="*/ 1305141 w 1440493"/>
                <a:gd name="connsiteY120" fmla="*/ 522660 h 719999"/>
                <a:gd name="connsiteX121" fmla="*/ 1254385 w 1440493"/>
                <a:gd name="connsiteY121" fmla="*/ 573416 h 719999"/>
                <a:gd name="connsiteX122" fmla="*/ 1203629 w 1440493"/>
                <a:gd name="connsiteY122" fmla="*/ 522660 h 719999"/>
                <a:gd name="connsiteX123" fmla="*/ 1203285 w 1440493"/>
                <a:gd name="connsiteY123" fmla="*/ 522660 h 719999"/>
                <a:gd name="connsiteX124" fmla="*/ 1195308 w 1440493"/>
                <a:gd name="connsiteY124" fmla="*/ 483147 h 719999"/>
                <a:gd name="connsiteX125" fmla="*/ 1193512 w 1440493"/>
                <a:gd name="connsiteY125" fmla="*/ 480483 h 719999"/>
                <a:gd name="connsiteX126" fmla="*/ 1200669 w 1440493"/>
                <a:gd name="connsiteY126" fmla="*/ 469735 h 719999"/>
                <a:gd name="connsiteX127" fmla="*/ 1253266 w 1440493"/>
                <a:gd name="connsiteY127" fmla="*/ 447260 h 719999"/>
                <a:gd name="connsiteX128" fmla="*/ 1329760 w 1440493"/>
                <a:gd name="connsiteY128" fmla="*/ 520422 h 719999"/>
                <a:gd name="connsiteX129" fmla="*/ 1355851 w 1440493"/>
                <a:gd name="connsiteY129" fmla="*/ 519647 h 719999"/>
                <a:gd name="connsiteX130" fmla="*/ 1252878 w 1440493"/>
                <a:gd name="connsiteY130" fmla="*/ 421160 h 719999"/>
                <a:gd name="connsiteX131" fmla="*/ 1182075 w 1440493"/>
                <a:gd name="connsiteY131" fmla="*/ 451416 h 719999"/>
                <a:gd name="connsiteX132" fmla="*/ 1178020 w 1440493"/>
                <a:gd name="connsiteY132" fmla="*/ 457506 h 719999"/>
                <a:gd name="connsiteX133" fmla="*/ 1173553 w 1440493"/>
                <a:gd name="connsiteY133" fmla="*/ 450881 h 719999"/>
                <a:gd name="connsiteX134" fmla="*/ 1101774 w 1440493"/>
                <a:gd name="connsiteY134" fmla="*/ 421149 h 719999"/>
                <a:gd name="connsiteX135" fmla="*/ 1029995 w 1440493"/>
                <a:gd name="connsiteY135" fmla="*/ 450881 h 719999"/>
                <a:gd name="connsiteX136" fmla="*/ 1025344 w 1440493"/>
                <a:gd name="connsiteY136" fmla="*/ 457780 h 719999"/>
                <a:gd name="connsiteX137" fmla="*/ 1019326 w 1440493"/>
                <a:gd name="connsiteY137" fmla="*/ 449301 h 719999"/>
                <a:gd name="connsiteX138" fmla="*/ 947656 w 1440493"/>
                <a:gd name="connsiteY138" fmla="*/ 421160 h 719999"/>
                <a:gd name="connsiteX139" fmla="*/ 876853 w 1440493"/>
                <a:gd name="connsiteY139" fmla="*/ 451416 h 719999"/>
                <a:gd name="connsiteX140" fmla="*/ 872798 w 1440493"/>
                <a:gd name="connsiteY140" fmla="*/ 457506 h 719999"/>
                <a:gd name="connsiteX141" fmla="*/ 868331 w 1440493"/>
                <a:gd name="connsiteY141" fmla="*/ 450881 h 719999"/>
                <a:gd name="connsiteX142" fmla="*/ 796552 w 1440493"/>
                <a:gd name="connsiteY142" fmla="*/ 421149 h 719999"/>
                <a:gd name="connsiteX143" fmla="*/ 724773 w 1440493"/>
                <a:gd name="connsiteY143" fmla="*/ 450881 h 719999"/>
                <a:gd name="connsiteX144" fmla="*/ 720121 w 1440493"/>
                <a:gd name="connsiteY144" fmla="*/ 457781 h 719999"/>
                <a:gd name="connsiteX145" fmla="*/ 714103 w 1440493"/>
                <a:gd name="connsiteY145" fmla="*/ 449301 h 719999"/>
                <a:gd name="connsiteX146" fmla="*/ 642433 w 1440493"/>
                <a:gd name="connsiteY146" fmla="*/ 421160 h 719999"/>
                <a:gd name="connsiteX147" fmla="*/ 571630 w 1440493"/>
                <a:gd name="connsiteY147" fmla="*/ 451416 h 719999"/>
                <a:gd name="connsiteX148" fmla="*/ 567575 w 1440493"/>
                <a:gd name="connsiteY148" fmla="*/ 457506 h 719999"/>
                <a:gd name="connsiteX149" fmla="*/ 563108 w 1440493"/>
                <a:gd name="connsiteY149" fmla="*/ 450881 h 719999"/>
                <a:gd name="connsiteX150" fmla="*/ 491329 w 1440493"/>
                <a:gd name="connsiteY150" fmla="*/ 421149 h 719999"/>
                <a:gd name="connsiteX151" fmla="*/ 419550 w 1440493"/>
                <a:gd name="connsiteY151" fmla="*/ 450881 h 719999"/>
                <a:gd name="connsiteX152" fmla="*/ 414899 w 1440493"/>
                <a:gd name="connsiteY152" fmla="*/ 457780 h 719999"/>
                <a:gd name="connsiteX153" fmla="*/ 408881 w 1440493"/>
                <a:gd name="connsiteY153" fmla="*/ 449301 h 719999"/>
                <a:gd name="connsiteX154" fmla="*/ 337211 w 1440493"/>
                <a:gd name="connsiteY154" fmla="*/ 421160 h 719999"/>
                <a:gd name="connsiteX155" fmla="*/ 266408 w 1440493"/>
                <a:gd name="connsiteY155" fmla="*/ 451416 h 719999"/>
                <a:gd name="connsiteX156" fmla="*/ 262353 w 1440493"/>
                <a:gd name="connsiteY156" fmla="*/ 457506 h 719999"/>
                <a:gd name="connsiteX157" fmla="*/ 257886 w 1440493"/>
                <a:gd name="connsiteY157" fmla="*/ 450881 h 719999"/>
                <a:gd name="connsiteX158" fmla="*/ 186107 w 1440493"/>
                <a:gd name="connsiteY158" fmla="*/ 421149 h 719999"/>
                <a:gd name="connsiteX159" fmla="*/ 1101774 w 1440493"/>
                <a:gd name="connsiteY159" fmla="*/ 157153 h 719999"/>
                <a:gd name="connsiteX160" fmla="*/ 1152530 w 1440493"/>
                <a:gd name="connsiteY160" fmla="*/ 207909 h 719999"/>
                <a:gd name="connsiteX161" fmla="*/ 1152874 w 1440493"/>
                <a:gd name="connsiteY161" fmla="*/ 207909 h 719999"/>
                <a:gd name="connsiteX162" fmla="*/ 1160851 w 1440493"/>
                <a:gd name="connsiteY162" fmla="*/ 247422 h 719999"/>
                <a:gd name="connsiteX163" fmla="*/ 1162643 w 1440493"/>
                <a:gd name="connsiteY163" fmla="*/ 250079 h 719999"/>
                <a:gd name="connsiteX164" fmla="*/ 1153896 w 1440493"/>
                <a:gd name="connsiteY164" fmla="*/ 262404 h 719999"/>
                <a:gd name="connsiteX165" fmla="*/ 1100655 w 1440493"/>
                <a:gd name="connsiteY165" fmla="*/ 283309 h 719999"/>
                <a:gd name="connsiteX166" fmla="*/ 1048058 w 1440493"/>
                <a:gd name="connsiteY166" fmla="*/ 260834 h 719999"/>
                <a:gd name="connsiteX167" fmla="*/ 1040901 w 1440493"/>
                <a:gd name="connsiteY167" fmla="*/ 250086 h 719999"/>
                <a:gd name="connsiteX168" fmla="*/ 1042697 w 1440493"/>
                <a:gd name="connsiteY168" fmla="*/ 247422 h 719999"/>
                <a:gd name="connsiteX169" fmla="*/ 1050674 w 1440493"/>
                <a:gd name="connsiteY169" fmla="*/ 207909 h 719999"/>
                <a:gd name="connsiteX170" fmla="*/ 1051018 w 1440493"/>
                <a:gd name="connsiteY170" fmla="*/ 207909 h 719999"/>
                <a:gd name="connsiteX171" fmla="*/ 1101774 w 1440493"/>
                <a:gd name="connsiteY171" fmla="*/ 157153 h 719999"/>
                <a:gd name="connsiteX172" fmla="*/ 796552 w 1440493"/>
                <a:gd name="connsiteY172" fmla="*/ 157153 h 719999"/>
                <a:gd name="connsiteX173" fmla="*/ 847308 w 1440493"/>
                <a:gd name="connsiteY173" fmla="*/ 207909 h 719999"/>
                <a:gd name="connsiteX174" fmla="*/ 847652 w 1440493"/>
                <a:gd name="connsiteY174" fmla="*/ 207909 h 719999"/>
                <a:gd name="connsiteX175" fmla="*/ 855629 w 1440493"/>
                <a:gd name="connsiteY175" fmla="*/ 247422 h 719999"/>
                <a:gd name="connsiteX176" fmla="*/ 857421 w 1440493"/>
                <a:gd name="connsiteY176" fmla="*/ 250079 h 719999"/>
                <a:gd name="connsiteX177" fmla="*/ 848674 w 1440493"/>
                <a:gd name="connsiteY177" fmla="*/ 262404 h 719999"/>
                <a:gd name="connsiteX178" fmla="*/ 795433 w 1440493"/>
                <a:gd name="connsiteY178" fmla="*/ 283309 h 719999"/>
                <a:gd name="connsiteX179" fmla="*/ 742836 w 1440493"/>
                <a:gd name="connsiteY179" fmla="*/ 260834 h 719999"/>
                <a:gd name="connsiteX180" fmla="*/ 735678 w 1440493"/>
                <a:gd name="connsiteY180" fmla="*/ 250085 h 719999"/>
                <a:gd name="connsiteX181" fmla="*/ 737474 w 1440493"/>
                <a:gd name="connsiteY181" fmla="*/ 247422 h 719999"/>
                <a:gd name="connsiteX182" fmla="*/ 745451 w 1440493"/>
                <a:gd name="connsiteY182" fmla="*/ 207909 h 719999"/>
                <a:gd name="connsiteX183" fmla="*/ 745796 w 1440493"/>
                <a:gd name="connsiteY183" fmla="*/ 207909 h 719999"/>
                <a:gd name="connsiteX184" fmla="*/ 796552 w 1440493"/>
                <a:gd name="connsiteY184" fmla="*/ 157153 h 719999"/>
                <a:gd name="connsiteX185" fmla="*/ 491329 w 1440493"/>
                <a:gd name="connsiteY185" fmla="*/ 157153 h 719999"/>
                <a:gd name="connsiteX186" fmla="*/ 542085 w 1440493"/>
                <a:gd name="connsiteY186" fmla="*/ 207909 h 719999"/>
                <a:gd name="connsiteX187" fmla="*/ 542429 w 1440493"/>
                <a:gd name="connsiteY187" fmla="*/ 207909 h 719999"/>
                <a:gd name="connsiteX188" fmla="*/ 550406 w 1440493"/>
                <a:gd name="connsiteY188" fmla="*/ 247422 h 719999"/>
                <a:gd name="connsiteX189" fmla="*/ 552198 w 1440493"/>
                <a:gd name="connsiteY189" fmla="*/ 250079 h 719999"/>
                <a:gd name="connsiteX190" fmla="*/ 543451 w 1440493"/>
                <a:gd name="connsiteY190" fmla="*/ 262404 h 719999"/>
                <a:gd name="connsiteX191" fmla="*/ 490210 w 1440493"/>
                <a:gd name="connsiteY191" fmla="*/ 283309 h 719999"/>
                <a:gd name="connsiteX192" fmla="*/ 437613 w 1440493"/>
                <a:gd name="connsiteY192" fmla="*/ 260834 h 719999"/>
                <a:gd name="connsiteX193" fmla="*/ 430456 w 1440493"/>
                <a:gd name="connsiteY193" fmla="*/ 250086 h 719999"/>
                <a:gd name="connsiteX194" fmla="*/ 432252 w 1440493"/>
                <a:gd name="connsiteY194" fmla="*/ 247422 h 719999"/>
                <a:gd name="connsiteX195" fmla="*/ 440229 w 1440493"/>
                <a:gd name="connsiteY195" fmla="*/ 207909 h 719999"/>
                <a:gd name="connsiteX196" fmla="*/ 440573 w 1440493"/>
                <a:gd name="connsiteY196" fmla="*/ 207909 h 719999"/>
                <a:gd name="connsiteX197" fmla="*/ 491329 w 1440493"/>
                <a:gd name="connsiteY197" fmla="*/ 157153 h 719999"/>
                <a:gd name="connsiteX198" fmla="*/ 186107 w 1440493"/>
                <a:gd name="connsiteY198" fmla="*/ 157153 h 719999"/>
                <a:gd name="connsiteX199" fmla="*/ 236863 w 1440493"/>
                <a:gd name="connsiteY199" fmla="*/ 207909 h 719999"/>
                <a:gd name="connsiteX200" fmla="*/ 237207 w 1440493"/>
                <a:gd name="connsiteY200" fmla="*/ 207909 h 719999"/>
                <a:gd name="connsiteX201" fmla="*/ 245184 w 1440493"/>
                <a:gd name="connsiteY201" fmla="*/ 247422 h 719999"/>
                <a:gd name="connsiteX202" fmla="*/ 246976 w 1440493"/>
                <a:gd name="connsiteY202" fmla="*/ 250079 h 719999"/>
                <a:gd name="connsiteX203" fmla="*/ 238229 w 1440493"/>
                <a:gd name="connsiteY203" fmla="*/ 262404 h 719999"/>
                <a:gd name="connsiteX204" fmla="*/ 184988 w 1440493"/>
                <a:gd name="connsiteY204" fmla="*/ 283309 h 719999"/>
                <a:gd name="connsiteX205" fmla="*/ 110699 w 1440493"/>
                <a:gd name="connsiteY205" fmla="*/ 207909 h 719999"/>
                <a:gd name="connsiteX206" fmla="*/ 135351 w 1440493"/>
                <a:gd name="connsiteY206" fmla="*/ 207909 h 719999"/>
                <a:gd name="connsiteX207" fmla="*/ 186107 w 1440493"/>
                <a:gd name="connsiteY207" fmla="*/ 157153 h 719999"/>
                <a:gd name="connsiteX208" fmla="*/ 948044 w 1440493"/>
                <a:gd name="connsiteY208" fmla="*/ 132509 h 719999"/>
                <a:gd name="connsiteX209" fmla="*/ 1001285 w 1440493"/>
                <a:gd name="connsiteY209" fmla="*/ 153414 h 719999"/>
                <a:gd name="connsiteX210" fmla="*/ 1010032 w 1440493"/>
                <a:gd name="connsiteY210" fmla="*/ 165739 h 719999"/>
                <a:gd name="connsiteX211" fmla="*/ 1008240 w 1440493"/>
                <a:gd name="connsiteY211" fmla="*/ 168396 h 719999"/>
                <a:gd name="connsiteX212" fmla="*/ 1000263 w 1440493"/>
                <a:gd name="connsiteY212" fmla="*/ 207909 h 719999"/>
                <a:gd name="connsiteX213" fmla="*/ 999919 w 1440493"/>
                <a:gd name="connsiteY213" fmla="*/ 207909 h 719999"/>
                <a:gd name="connsiteX214" fmla="*/ 949163 w 1440493"/>
                <a:gd name="connsiteY214" fmla="*/ 258665 h 719999"/>
                <a:gd name="connsiteX215" fmla="*/ 898407 w 1440493"/>
                <a:gd name="connsiteY215" fmla="*/ 207909 h 719999"/>
                <a:gd name="connsiteX216" fmla="*/ 898063 w 1440493"/>
                <a:gd name="connsiteY216" fmla="*/ 207909 h 719999"/>
                <a:gd name="connsiteX217" fmla="*/ 890086 w 1440493"/>
                <a:gd name="connsiteY217" fmla="*/ 168396 h 719999"/>
                <a:gd name="connsiteX218" fmla="*/ 888290 w 1440493"/>
                <a:gd name="connsiteY218" fmla="*/ 165732 h 719999"/>
                <a:gd name="connsiteX219" fmla="*/ 895447 w 1440493"/>
                <a:gd name="connsiteY219" fmla="*/ 154985 h 719999"/>
                <a:gd name="connsiteX220" fmla="*/ 948044 w 1440493"/>
                <a:gd name="connsiteY220" fmla="*/ 132509 h 719999"/>
                <a:gd name="connsiteX221" fmla="*/ 642821 w 1440493"/>
                <a:gd name="connsiteY221" fmla="*/ 132509 h 719999"/>
                <a:gd name="connsiteX222" fmla="*/ 696062 w 1440493"/>
                <a:gd name="connsiteY222" fmla="*/ 153414 h 719999"/>
                <a:gd name="connsiteX223" fmla="*/ 704809 w 1440493"/>
                <a:gd name="connsiteY223" fmla="*/ 165740 h 719999"/>
                <a:gd name="connsiteX224" fmla="*/ 703018 w 1440493"/>
                <a:gd name="connsiteY224" fmla="*/ 168396 h 719999"/>
                <a:gd name="connsiteX225" fmla="*/ 695041 w 1440493"/>
                <a:gd name="connsiteY225" fmla="*/ 207909 h 719999"/>
                <a:gd name="connsiteX226" fmla="*/ 694696 w 1440493"/>
                <a:gd name="connsiteY226" fmla="*/ 207909 h 719999"/>
                <a:gd name="connsiteX227" fmla="*/ 643940 w 1440493"/>
                <a:gd name="connsiteY227" fmla="*/ 258665 h 719999"/>
                <a:gd name="connsiteX228" fmla="*/ 593184 w 1440493"/>
                <a:gd name="connsiteY228" fmla="*/ 207909 h 719999"/>
                <a:gd name="connsiteX229" fmla="*/ 592840 w 1440493"/>
                <a:gd name="connsiteY229" fmla="*/ 207909 h 719999"/>
                <a:gd name="connsiteX230" fmla="*/ 584863 w 1440493"/>
                <a:gd name="connsiteY230" fmla="*/ 168396 h 719999"/>
                <a:gd name="connsiteX231" fmla="*/ 583067 w 1440493"/>
                <a:gd name="connsiteY231" fmla="*/ 165732 h 719999"/>
                <a:gd name="connsiteX232" fmla="*/ 590224 w 1440493"/>
                <a:gd name="connsiteY232" fmla="*/ 154985 h 719999"/>
                <a:gd name="connsiteX233" fmla="*/ 642821 w 1440493"/>
                <a:gd name="connsiteY233" fmla="*/ 132509 h 719999"/>
                <a:gd name="connsiteX234" fmla="*/ 337599 w 1440493"/>
                <a:gd name="connsiteY234" fmla="*/ 132509 h 719999"/>
                <a:gd name="connsiteX235" fmla="*/ 390840 w 1440493"/>
                <a:gd name="connsiteY235" fmla="*/ 153414 h 719999"/>
                <a:gd name="connsiteX236" fmla="*/ 399587 w 1440493"/>
                <a:gd name="connsiteY236" fmla="*/ 165739 h 719999"/>
                <a:gd name="connsiteX237" fmla="*/ 397795 w 1440493"/>
                <a:gd name="connsiteY237" fmla="*/ 168396 h 719999"/>
                <a:gd name="connsiteX238" fmla="*/ 389818 w 1440493"/>
                <a:gd name="connsiteY238" fmla="*/ 207909 h 719999"/>
                <a:gd name="connsiteX239" fmla="*/ 389474 w 1440493"/>
                <a:gd name="connsiteY239" fmla="*/ 207909 h 719999"/>
                <a:gd name="connsiteX240" fmla="*/ 338718 w 1440493"/>
                <a:gd name="connsiteY240" fmla="*/ 258665 h 719999"/>
                <a:gd name="connsiteX241" fmla="*/ 287962 w 1440493"/>
                <a:gd name="connsiteY241" fmla="*/ 207909 h 719999"/>
                <a:gd name="connsiteX242" fmla="*/ 287618 w 1440493"/>
                <a:gd name="connsiteY242" fmla="*/ 207909 h 719999"/>
                <a:gd name="connsiteX243" fmla="*/ 279641 w 1440493"/>
                <a:gd name="connsiteY243" fmla="*/ 168396 h 719999"/>
                <a:gd name="connsiteX244" fmla="*/ 277845 w 1440493"/>
                <a:gd name="connsiteY244" fmla="*/ 165732 h 719999"/>
                <a:gd name="connsiteX245" fmla="*/ 285002 w 1440493"/>
                <a:gd name="connsiteY245" fmla="*/ 154985 h 719999"/>
                <a:gd name="connsiteX246" fmla="*/ 337599 w 1440493"/>
                <a:gd name="connsiteY246" fmla="*/ 132509 h 719999"/>
                <a:gd name="connsiteX247" fmla="*/ 186107 w 1440493"/>
                <a:gd name="connsiteY247" fmla="*/ 106398 h 719999"/>
                <a:gd name="connsiteX248" fmla="*/ 84596 w 1440493"/>
                <a:gd name="connsiteY248" fmla="*/ 207909 h 719999"/>
                <a:gd name="connsiteX249" fmla="*/ 184600 w 1440493"/>
                <a:gd name="connsiteY249" fmla="*/ 309409 h 719999"/>
                <a:gd name="connsiteX250" fmla="*/ 256270 w 1440493"/>
                <a:gd name="connsiteY250" fmla="*/ 281268 h 719999"/>
                <a:gd name="connsiteX251" fmla="*/ 262288 w 1440493"/>
                <a:gd name="connsiteY251" fmla="*/ 272789 h 719999"/>
                <a:gd name="connsiteX252" fmla="*/ 266939 w 1440493"/>
                <a:gd name="connsiteY252" fmla="*/ 279688 h 719999"/>
                <a:gd name="connsiteX253" fmla="*/ 338718 w 1440493"/>
                <a:gd name="connsiteY253" fmla="*/ 309420 h 719999"/>
                <a:gd name="connsiteX254" fmla="*/ 410497 w 1440493"/>
                <a:gd name="connsiteY254" fmla="*/ 279688 h 719999"/>
                <a:gd name="connsiteX255" fmla="*/ 414964 w 1440493"/>
                <a:gd name="connsiteY255" fmla="*/ 273064 h 719999"/>
                <a:gd name="connsiteX256" fmla="*/ 419019 w 1440493"/>
                <a:gd name="connsiteY256" fmla="*/ 279153 h 719999"/>
                <a:gd name="connsiteX257" fmla="*/ 489822 w 1440493"/>
                <a:gd name="connsiteY257" fmla="*/ 309409 h 719999"/>
                <a:gd name="connsiteX258" fmla="*/ 561492 w 1440493"/>
                <a:gd name="connsiteY258" fmla="*/ 281268 h 719999"/>
                <a:gd name="connsiteX259" fmla="*/ 567510 w 1440493"/>
                <a:gd name="connsiteY259" fmla="*/ 272789 h 719999"/>
                <a:gd name="connsiteX260" fmla="*/ 572161 w 1440493"/>
                <a:gd name="connsiteY260" fmla="*/ 279688 h 719999"/>
                <a:gd name="connsiteX261" fmla="*/ 643940 w 1440493"/>
                <a:gd name="connsiteY261" fmla="*/ 309420 h 719999"/>
                <a:gd name="connsiteX262" fmla="*/ 715719 w 1440493"/>
                <a:gd name="connsiteY262" fmla="*/ 279688 h 719999"/>
                <a:gd name="connsiteX263" fmla="*/ 720186 w 1440493"/>
                <a:gd name="connsiteY263" fmla="*/ 273063 h 719999"/>
                <a:gd name="connsiteX264" fmla="*/ 724242 w 1440493"/>
                <a:gd name="connsiteY264" fmla="*/ 279153 h 719999"/>
                <a:gd name="connsiteX265" fmla="*/ 795045 w 1440493"/>
                <a:gd name="connsiteY265" fmla="*/ 309409 h 719999"/>
                <a:gd name="connsiteX266" fmla="*/ 866715 w 1440493"/>
                <a:gd name="connsiteY266" fmla="*/ 281268 h 719999"/>
                <a:gd name="connsiteX267" fmla="*/ 872733 w 1440493"/>
                <a:gd name="connsiteY267" fmla="*/ 272789 h 719999"/>
                <a:gd name="connsiteX268" fmla="*/ 877384 w 1440493"/>
                <a:gd name="connsiteY268" fmla="*/ 279688 h 719999"/>
                <a:gd name="connsiteX269" fmla="*/ 949163 w 1440493"/>
                <a:gd name="connsiteY269" fmla="*/ 309420 h 719999"/>
                <a:gd name="connsiteX270" fmla="*/ 1020942 w 1440493"/>
                <a:gd name="connsiteY270" fmla="*/ 279688 h 719999"/>
                <a:gd name="connsiteX271" fmla="*/ 1025409 w 1440493"/>
                <a:gd name="connsiteY271" fmla="*/ 273064 h 719999"/>
                <a:gd name="connsiteX272" fmla="*/ 1029464 w 1440493"/>
                <a:gd name="connsiteY272" fmla="*/ 279153 h 719999"/>
                <a:gd name="connsiteX273" fmla="*/ 1100267 w 1440493"/>
                <a:gd name="connsiteY273" fmla="*/ 309409 h 719999"/>
                <a:gd name="connsiteX274" fmla="*/ 1171937 w 1440493"/>
                <a:gd name="connsiteY274" fmla="*/ 281268 h 719999"/>
                <a:gd name="connsiteX275" fmla="*/ 1177955 w 1440493"/>
                <a:gd name="connsiteY275" fmla="*/ 272789 h 719999"/>
                <a:gd name="connsiteX276" fmla="*/ 1182606 w 1440493"/>
                <a:gd name="connsiteY276" fmla="*/ 279688 h 719999"/>
                <a:gd name="connsiteX277" fmla="*/ 1254385 w 1440493"/>
                <a:gd name="connsiteY277" fmla="*/ 309420 h 719999"/>
                <a:gd name="connsiteX278" fmla="*/ 1355896 w 1440493"/>
                <a:gd name="connsiteY278" fmla="*/ 207909 h 719999"/>
                <a:gd name="connsiteX279" fmla="*/ 1305141 w 1440493"/>
                <a:gd name="connsiteY279" fmla="*/ 207909 h 719999"/>
                <a:gd name="connsiteX280" fmla="*/ 1254385 w 1440493"/>
                <a:gd name="connsiteY280" fmla="*/ 258665 h 719999"/>
                <a:gd name="connsiteX281" fmla="*/ 1203629 w 1440493"/>
                <a:gd name="connsiteY281" fmla="*/ 207909 h 719999"/>
                <a:gd name="connsiteX282" fmla="*/ 1203285 w 1440493"/>
                <a:gd name="connsiteY282" fmla="*/ 207909 h 719999"/>
                <a:gd name="connsiteX283" fmla="*/ 1195308 w 1440493"/>
                <a:gd name="connsiteY283" fmla="*/ 168396 h 719999"/>
                <a:gd name="connsiteX284" fmla="*/ 1193512 w 1440493"/>
                <a:gd name="connsiteY284" fmla="*/ 165732 h 719999"/>
                <a:gd name="connsiteX285" fmla="*/ 1200669 w 1440493"/>
                <a:gd name="connsiteY285" fmla="*/ 154985 h 719999"/>
                <a:gd name="connsiteX286" fmla="*/ 1253266 w 1440493"/>
                <a:gd name="connsiteY286" fmla="*/ 132509 h 719999"/>
                <a:gd name="connsiteX287" fmla="*/ 1329760 w 1440493"/>
                <a:gd name="connsiteY287" fmla="*/ 205671 h 719999"/>
                <a:gd name="connsiteX288" fmla="*/ 1355851 w 1440493"/>
                <a:gd name="connsiteY288" fmla="*/ 204896 h 719999"/>
                <a:gd name="connsiteX289" fmla="*/ 1252878 w 1440493"/>
                <a:gd name="connsiteY289" fmla="*/ 106409 h 719999"/>
                <a:gd name="connsiteX290" fmla="*/ 1182075 w 1440493"/>
                <a:gd name="connsiteY290" fmla="*/ 136665 h 719999"/>
                <a:gd name="connsiteX291" fmla="*/ 1178020 w 1440493"/>
                <a:gd name="connsiteY291" fmla="*/ 142755 h 719999"/>
                <a:gd name="connsiteX292" fmla="*/ 1173553 w 1440493"/>
                <a:gd name="connsiteY292" fmla="*/ 136130 h 719999"/>
                <a:gd name="connsiteX293" fmla="*/ 1101774 w 1440493"/>
                <a:gd name="connsiteY293" fmla="*/ 106398 h 719999"/>
                <a:gd name="connsiteX294" fmla="*/ 1029995 w 1440493"/>
                <a:gd name="connsiteY294" fmla="*/ 136130 h 719999"/>
                <a:gd name="connsiteX295" fmla="*/ 1025344 w 1440493"/>
                <a:gd name="connsiteY295" fmla="*/ 143029 h 719999"/>
                <a:gd name="connsiteX296" fmla="*/ 1019326 w 1440493"/>
                <a:gd name="connsiteY296" fmla="*/ 134550 h 719999"/>
                <a:gd name="connsiteX297" fmla="*/ 947656 w 1440493"/>
                <a:gd name="connsiteY297" fmla="*/ 106409 h 719999"/>
                <a:gd name="connsiteX298" fmla="*/ 876853 w 1440493"/>
                <a:gd name="connsiteY298" fmla="*/ 136665 h 719999"/>
                <a:gd name="connsiteX299" fmla="*/ 872798 w 1440493"/>
                <a:gd name="connsiteY299" fmla="*/ 142755 h 719999"/>
                <a:gd name="connsiteX300" fmla="*/ 868331 w 1440493"/>
                <a:gd name="connsiteY300" fmla="*/ 136130 h 719999"/>
                <a:gd name="connsiteX301" fmla="*/ 796552 w 1440493"/>
                <a:gd name="connsiteY301" fmla="*/ 106398 h 719999"/>
                <a:gd name="connsiteX302" fmla="*/ 724773 w 1440493"/>
                <a:gd name="connsiteY302" fmla="*/ 136130 h 719999"/>
                <a:gd name="connsiteX303" fmla="*/ 720121 w 1440493"/>
                <a:gd name="connsiteY303" fmla="*/ 143030 h 719999"/>
                <a:gd name="connsiteX304" fmla="*/ 714103 w 1440493"/>
                <a:gd name="connsiteY304" fmla="*/ 134550 h 719999"/>
                <a:gd name="connsiteX305" fmla="*/ 642433 w 1440493"/>
                <a:gd name="connsiteY305" fmla="*/ 106409 h 719999"/>
                <a:gd name="connsiteX306" fmla="*/ 571630 w 1440493"/>
                <a:gd name="connsiteY306" fmla="*/ 136665 h 719999"/>
                <a:gd name="connsiteX307" fmla="*/ 567575 w 1440493"/>
                <a:gd name="connsiteY307" fmla="*/ 142755 h 719999"/>
                <a:gd name="connsiteX308" fmla="*/ 563108 w 1440493"/>
                <a:gd name="connsiteY308" fmla="*/ 136130 h 719999"/>
                <a:gd name="connsiteX309" fmla="*/ 491329 w 1440493"/>
                <a:gd name="connsiteY309" fmla="*/ 106398 h 719999"/>
                <a:gd name="connsiteX310" fmla="*/ 419550 w 1440493"/>
                <a:gd name="connsiteY310" fmla="*/ 136130 h 719999"/>
                <a:gd name="connsiteX311" fmla="*/ 414899 w 1440493"/>
                <a:gd name="connsiteY311" fmla="*/ 143029 h 719999"/>
                <a:gd name="connsiteX312" fmla="*/ 408881 w 1440493"/>
                <a:gd name="connsiteY312" fmla="*/ 134550 h 719999"/>
                <a:gd name="connsiteX313" fmla="*/ 337211 w 1440493"/>
                <a:gd name="connsiteY313" fmla="*/ 106409 h 719999"/>
                <a:gd name="connsiteX314" fmla="*/ 266408 w 1440493"/>
                <a:gd name="connsiteY314" fmla="*/ 136665 h 719999"/>
                <a:gd name="connsiteX315" fmla="*/ 262353 w 1440493"/>
                <a:gd name="connsiteY315" fmla="*/ 142755 h 719999"/>
                <a:gd name="connsiteX316" fmla="*/ 257886 w 1440493"/>
                <a:gd name="connsiteY316" fmla="*/ 136130 h 719999"/>
                <a:gd name="connsiteX317" fmla="*/ 186107 w 1440493"/>
                <a:gd name="connsiteY317" fmla="*/ 106398 h 719999"/>
                <a:gd name="connsiteX318" fmla="*/ 0 w 1440493"/>
                <a:gd name="connsiteY318" fmla="*/ 0 h 719999"/>
                <a:gd name="connsiteX319" fmla="*/ 1440493 w 1440493"/>
                <a:gd name="connsiteY319" fmla="*/ 0 h 719999"/>
                <a:gd name="connsiteX320" fmla="*/ 1440493 w 1440493"/>
                <a:gd name="connsiteY320" fmla="*/ 719999 h 719999"/>
                <a:gd name="connsiteX321" fmla="*/ 0 w 1440493"/>
                <a:gd name="connsiteY321" fmla="*/ 719999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1440493" h="719999">
                  <a:moveTo>
                    <a:pt x="1101774" y="471904"/>
                  </a:moveTo>
                  <a:cubicBezTo>
                    <a:pt x="1129806" y="471904"/>
                    <a:pt x="1152530" y="494628"/>
                    <a:pt x="1152530" y="522660"/>
                  </a:cubicBezTo>
                  <a:lnTo>
                    <a:pt x="1152874" y="522660"/>
                  </a:lnTo>
                  <a:cubicBezTo>
                    <a:pt x="1152874" y="536676"/>
                    <a:pt x="1155715" y="550028"/>
                    <a:pt x="1160851" y="562173"/>
                  </a:cubicBezTo>
                  <a:lnTo>
                    <a:pt x="1162643" y="564830"/>
                  </a:lnTo>
                  <a:lnTo>
                    <a:pt x="1153896" y="577155"/>
                  </a:lnTo>
                  <a:cubicBezTo>
                    <a:pt x="1140076" y="590373"/>
                    <a:pt x="1121258" y="598366"/>
                    <a:pt x="1100655" y="598060"/>
                  </a:cubicBezTo>
                  <a:cubicBezTo>
                    <a:pt x="1080052" y="597754"/>
                    <a:pt x="1061480" y="589207"/>
                    <a:pt x="1048058" y="575585"/>
                  </a:cubicBezTo>
                  <a:lnTo>
                    <a:pt x="1040901" y="564837"/>
                  </a:lnTo>
                  <a:lnTo>
                    <a:pt x="1042697" y="562173"/>
                  </a:lnTo>
                  <a:cubicBezTo>
                    <a:pt x="1047834" y="550028"/>
                    <a:pt x="1050674" y="536676"/>
                    <a:pt x="1050674" y="522660"/>
                  </a:cubicBezTo>
                  <a:lnTo>
                    <a:pt x="1051018" y="522660"/>
                  </a:lnTo>
                  <a:cubicBezTo>
                    <a:pt x="1051018" y="494628"/>
                    <a:pt x="1073742" y="471904"/>
                    <a:pt x="1101774" y="471904"/>
                  </a:cubicBezTo>
                  <a:close/>
                  <a:moveTo>
                    <a:pt x="796552" y="471904"/>
                  </a:moveTo>
                  <a:cubicBezTo>
                    <a:pt x="824584" y="471904"/>
                    <a:pt x="847308" y="494628"/>
                    <a:pt x="847308" y="522660"/>
                  </a:cubicBezTo>
                  <a:lnTo>
                    <a:pt x="847652" y="522660"/>
                  </a:lnTo>
                  <a:cubicBezTo>
                    <a:pt x="847652" y="536676"/>
                    <a:pt x="850493" y="550028"/>
                    <a:pt x="855629" y="562173"/>
                  </a:cubicBezTo>
                  <a:lnTo>
                    <a:pt x="857421" y="564830"/>
                  </a:lnTo>
                  <a:lnTo>
                    <a:pt x="848674" y="577155"/>
                  </a:lnTo>
                  <a:cubicBezTo>
                    <a:pt x="834854" y="590373"/>
                    <a:pt x="816036" y="598366"/>
                    <a:pt x="795433" y="598060"/>
                  </a:cubicBezTo>
                  <a:cubicBezTo>
                    <a:pt x="774830" y="597754"/>
                    <a:pt x="756258" y="589207"/>
                    <a:pt x="742836" y="575585"/>
                  </a:cubicBezTo>
                  <a:lnTo>
                    <a:pt x="735678" y="564836"/>
                  </a:lnTo>
                  <a:lnTo>
                    <a:pt x="737474" y="562173"/>
                  </a:lnTo>
                  <a:cubicBezTo>
                    <a:pt x="742611" y="550028"/>
                    <a:pt x="745451" y="536676"/>
                    <a:pt x="745451" y="522660"/>
                  </a:cubicBezTo>
                  <a:lnTo>
                    <a:pt x="745796" y="522660"/>
                  </a:lnTo>
                  <a:cubicBezTo>
                    <a:pt x="745796" y="494628"/>
                    <a:pt x="768520" y="471904"/>
                    <a:pt x="796552" y="471904"/>
                  </a:cubicBezTo>
                  <a:close/>
                  <a:moveTo>
                    <a:pt x="491329" y="471904"/>
                  </a:moveTo>
                  <a:cubicBezTo>
                    <a:pt x="519361" y="471904"/>
                    <a:pt x="542085" y="494628"/>
                    <a:pt x="542085" y="522660"/>
                  </a:cubicBezTo>
                  <a:lnTo>
                    <a:pt x="542429" y="522660"/>
                  </a:lnTo>
                  <a:cubicBezTo>
                    <a:pt x="542429" y="536676"/>
                    <a:pt x="545270" y="550028"/>
                    <a:pt x="550406" y="562173"/>
                  </a:cubicBezTo>
                  <a:lnTo>
                    <a:pt x="552198" y="564830"/>
                  </a:lnTo>
                  <a:lnTo>
                    <a:pt x="543451" y="577155"/>
                  </a:lnTo>
                  <a:cubicBezTo>
                    <a:pt x="529631" y="590373"/>
                    <a:pt x="510813" y="598366"/>
                    <a:pt x="490210" y="598060"/>
                  </a:cubicBezTo>
                  <a:cubicBezTo>
                    <a:pt x="469607" y="597754"/>
                    <a:pt x="451035" y="589207"/>
                    <a:pt x="437613" y="575585"/>
                  </a:cubicBezTo>
                  <a:lnTo>
                    <a:pt x="430456" y="564837"/>
                  </a:lnTo>
                  <a:lnTo>
                    <a:pt x="432252" y="562173"/>
                  </a:lnTo>
                  <a:cubicBezTo>
                    <a:pt x="437389" y="550028"/>
                    <a:pt x="440229" y="536676"/>
                    <a:pt x="440229" y="522660"/>
                  </a:cubicBezTo>
                  <a:lnTo>
                    <a:pt x="440573" y="522660"/>
                  </a:lnTo>
                  <a:cubicBezTo>
                    <a:pt x="440573" y="494628"/>
                    <a:pt x="463297" y="471904"/>
                    <a:pt x="491329" y="471904"/>
                  </a:cubicBezTo>
                  <a:close/>
                  <a:moveTo>
                    <a:pt x="186107" y="471904"/>
                  </a:moveTo>
                  <a:cubicBezTo>
                    <a:pt x="214139" y="471904"/>
                    <a:pt x="236863" y="494628"/>
                    <a:pt x="236863" y="522660"/>
                  </a:cubicBezTo>
                  <a:lnTo>
                    <a:pt x="237207" y="522660"/>
                  </a:lnTo>
                  <a:cubicBezTo>
                    <a:pt x="237207" y="536676"/>
                    <a:pt x="240048" y="550028"/>
                    <a:pt x="245184" y="562173"/>
                  </a:cubicBezTo>
                  <a:lnTo>
                    <a:pt x="246976" y="564830"/>
                  </a:lnTo>
                  <a:lnTo>
                    <a:pt x="238229" y="577155"/>
                  </a:lnTo>
                  <a:cubicBezTo>
                    <a:pt x="224409" y="590373"/>
                    <a:pt x="205591" y="598366"/>
                    <a:pt x="184988" y="598060"/>
                  </a:cubicBezTo>
                  <a:cubicBezTo>
                    <a:pt x="143782" y="597448"/>
                    <a:pt x="110699" y="563871"/>
                    <a:pt x="110699" y="522660"/>
                  </a:cubicBezTo>
                  <a:lnTo>
                    <a:pt x="135351" y="522660"/>
                  </a:lnTo>
                  <a:cubicBezTo>
                    <a:pt x="135351" y="494628"/>
                    <a:pt x="158075" y="471904"/>
                    <a:pt x="186107" y="471904"/>
                  </a:cubicBezTo>
                  <a:close/>
                  <a:moveTo>
                    <a:pt x="948044" y="447260"/>
                  </a:moveTo>
                  <a:cubicBezTo>
                    <a:pt x="968647" y="446955"/>
                    <a:pt x="987465" y="454947"/>
                    <a:pt x="1001285" y="468165"/>
                  </a:cubicBezTo>
                  <a:lnTo>
                    <a:pt x="1010032" y="480490"/>
                  </a:lnTo>
                  <a:lnTo>
                    <a:pt x="1008240" y="483147"/>
                  </a:lnTo>
                  <a:cubicBezTo>
                    <a:pt x="1003104" y="495292"/>
                    <a:pt x="1000263" y="508644"/>
                    <a:pt x="1000263" y="522660"/>
                  </a:cubicBezTo>
                  <a:lnTo>
                    <a:pt x="999919" y="522660"/>
                  </a:lnTo>
                  <a:cubicBezTo>
                    <a:pt x="999919" y="550692"/>
                    <a:pt x="977195" y="573416"/>
                    <a:pt x="949163" y="573416"/>
                  </a:cubicBezTo>
                  <a:cubicBezTo>
                    <a:pt x="921131" y="573416"/>
                    <a:pt x="898407" y="550692"/>
                    <a:pt x="898407" y="522660"/>
                  </a:cubicBezTo>
                  <a:lnTo>
                    <a:pt x="898063" y="522660"/>
                  </a:lnTo>
                  <a:cubicBezTo>
                    <a:pt x="898063" y="508644"/>
                    <a:pt x="895223" y="495292"/>
                    <a:pt x="890086" y="483147"/>
                  </a:cubicBezTo>
                  <a:lnTo>
                    <a:pt x="888290" y="480483"/>
                  </a:lnTo>
                  <a:lnTo>
                    <a:pt x="895447" y="469735"/>
                  </a:lnTo>
                  <a:cubicBezTo>
                    <a:pt x="908869" y="456113"/>
                    <a:pt x="927441" y="447566"/>
                    <a:pt x="948044" y="447260"/>
                  </a:cubicBezTo>
                  <a:close/>
                  <a:moveTo>
                    <a:pt x="642821" y="447260"/>
                  </a:moveTo>
                  <a:cubicBezTo>
                    <a:pt x="663424" y="446955"/>
                    <a:pt x="682242" y="454947"/>
                    <a:pt x="696062" y="468165"/>
                  </a:cubicBezTo>
                  <a:lnTo>
                    <a:pt x="704809" y="480491"/>
                  </a:lnTo>
                  <a:lnTo>
                    <a:pt x="703018" y="483147"/>
                  </a:lnTo>
                  <a:cubicBezTo>
                    <a:pt x="697882" y="495292"/>
                    <a:pt x="695041" y="508644"/>
                    <a:pt x="695041" y="522660"/>
                  </a:cubicBezTo>
                  <a:lnTo>
                    <a:pt x="694696" y="522660"/>
                  </a:lnTo>
                  <a:cubicBezTo>
                    <a:pt x="694696" y="550692"/>
                    <a:pt x="671972" y="573416"/>
                    <a:pt x="643940" y="573416"/>
                  </a:cubicBezTo>
                  <a:cubicBezTo>
                    <a:pt x="615908" y="573416"/>
                    <a:pt x="593184" y="550692"/>
                    <a:pt x="593184" y="522660"/>
                  </a:cubicBezTo>
                  <a:lnTo>
                    <a:pt x="592840" y="522660"/>
                  </a:lnTo>
                  <a:cubicBezTo>
                    <a:pt x="592840" y="508644"/>
                    <a:pt x="590000" y="495292"/>
                    <a:pt x="584863" y="483147"/>
                  </a:cubicBezTo>
                  <a:lnTo>
                    <a:pt x="583067" y="480483"/>
                  </a:lnTo>
                  <a:lnTo>
                    <a:pt x="590224" y="469735"/>
                  </a:lnTo>
                  <a:cubicBezTo>
                    <a:pt x="603646" y="456113"/>
                    <a:pt x="622218" y="447566"/>
                    <a:pt x="642821" y="447260"/>
                  </a:cubicBezTo>
                  <a:close/>
                  <a:moveTo>
                    <a:pt x="337599" y="447260"/>
                  </a:moveTo>
                  <a:cubicBezTo>
                    <a:pt x="358202" y="446955"/>
                    <a:pt x="377020" y="454947"/>
                    <a:pt x="390840" y="468165"/>
                  </a:cubicBezTo>
                  <a:lnTo>
                    <a:pt x="399587" y="480490"/>
                  </a:lnTo>
                  <a:lnTo>
                    <a:pt x="397795" y="483147"/>
                  </a:lnTo>
                  <a:cubicBezTo>
                    <a:pt x="392659" y="495292"/>
                    <a:pt x="389818" y="508644"/>
                    <a:pt x="389818" y="522660"/>
                  </a:cubicBezTo>
                  <a:lnTo>
                    <a:pt x="389474" y="522660"/>
                  </a:lnTo>
                  <a:cubicBezTo>
                    <a:pt x="389474" y="550692"/>
                    <a:pt x="366750" y="573416"/>
                    <a:pt x="338718" y="573416"/>
                  </a:cubicBezTo>
                  <a:cubicBezTo>
                    <a:pt x="310686" y="573416"/>
                    <a:pt x="287962" y="550692"/>
                    <a:pt x="287962" y="522660"/>
                  </a:cubicBezTo>
                  <a:lnTo>
                    <a:pt x="287618" y="522660"/>
                  </a:lnTo>
                  <a:cubicBezTo>
                    <a:pt x="287618" y="508644"/>
                    <a:pt x="284778" y="495292"/>
                    <a:pt x="279641" y="483147"/>
                  </a:cubicBezTo>
                  <a:lnTo>
                    <a:pt x="277845" y="480483"/>
                  </a:lnTo>
                  <a:lnTo>
                    <a:pt x="285002" y="469735"/>
                  </a:lnTo>
                  <a:cubicBezTo>
                    <a:pt x="298424" y="456113"/>
                    <a:pt x="316996" y="447566"/>
                    <a:pt x="337599" y="447260"/>
                  </a:cubicBezTo>
                  <a:close/>
                  <a:moveTo>
                    <a:pt x="186107" y="421149"/>
                  </a:moveTo>
                  <a:cubicBezTo>
                    <a:pt x="130044" y="421149"/>
                    <a:pt x="84596" y="466597"/>
                    <a:pt x="84596" y="522660"/>
                  </a:cubicBezTo>
                  <a:cubicBezTo>
                    <a:pt x="84596" y="578135"/>
                    <a:pt x="129131" y="623336"/>
                    <a:pt x="184600" y="624160"/>
                  </a:cubicBezTo>
                  <a:cubicBezTo>
                    <a:pt x="212335" y="624572"/>
                    <a:pt x="237666" y="613813"/>
                    <a:pt x="256270" y="596019"/>
                  </a:cubicBezTo>
                  <a:lnTo>
                    <a:pt x="262288" y="587540"/>
                  </a:lnTo>
                  <a:lnTo>
                    <a:pt x="266939" y="594439"/>
                  </a:lnTo>
                  <a:cubicBezTo>
                    <a:pt x="285309" y="612809"/>
                    <a:pt x="310687" y="624171"/>
                    <a:pt x="338718" y="624171"/>
                  </a:cubicBezTo>
                  <a:cubicBezTo>
                    <a:pt x="366750" y="624171"/>
                    <a:pt x="392127" y="612809"/>
                    <a:pt x="410497" y="594439"/>
                  </a:cubicBezTo>
                  <a:lnTo>
                    <a:pt x="414964" y="587815"/>
                  </a:lnTo>
                  <a:lnTo>
                    <a:pt x="419019" y="593904"/>
                  </a:lnTo>
                  <a:cubicBezTo>
                    <a:pt x="437087" y="612242"/>
                    <a:pt x="462088" y="623748"/>
                    <a:pt x="489822" y="624160"/>
                  </a:cubicBezTo>
                  <a:cubicBezTo>
                    <a:pt x="517557" y="624572"/>
                    <a:pt x="542888" y="613813"/>
                    <a:pt x="561492" y="596019"/>
                  </a:cubicBezTo>
                  <a:lnTo>
                    <a:pt x="567510" y="587540"/>
                  </a:lnTo>
                  <a:lnTo>
                    <a:pt x="572161" y="594439"/>
                  </a:lnTo>
                  <a:cubicBezTo>
                    <a:pt x="590531" y="612809"/>
                    <a:pt x="615909" y="624171"/>
                    <a:pt x="643940" y="624171"/>
                  </a:cubicBezTo>
                  <a:cubicBezTo>
                    <a:pt x="671972" y="624171"/>
                    <a:pt x="697349" y="612809"/>
                    <a:pt x="715719" y="594439"/>
                  </a:cubicBezTo>
                  <a:lnTo>
                    <a:pt x="720186" y="587814"/>
                  </a:lnTo>
                  <a:lnTo>
                    <a:pt x="724242" y="593904"/>
                  </a:lnTo>
                  <a:cubicBezTo>
                    <a:pt x="742310" y="612242"/>
                    <a:pt x="767311" y="623748"/>
                    <a:pt x="795045" y="624160"/>
                  </a:cubicBezTo>
                  <a:cubicBezTo>
                    <a:pt x="822780" y="624572"/>
                    <a:pt x="848111" y="613813"/>
                    <a:pt x="866715" y="596019"/>
                  </a:cubicBezTo>
                  <a:lnTo>
                    <a:pt x="872733" y="587540"/>
                  </a:lnTo>
                  <a:lnTo>
                    <a:pt x="877384" y="594439"/>
                  </a:lnTo>
                  <a:cubicBezTo>
                    <a:pt x="895754" y="612809"/>
                    <a:pt x="921132" y="624171"/>
                    <a:pt x="949163" y="624171"/>
                  </a:cubicBezTo>
                  <a:cubicBezTo>
                    <a:pt x="977195" y="624171"/>
                    <a:pt x="1002572" y="612809"/>
                    <a:pt x="1020942" y="594439"/>
                  </a:cubicBezTo>
                  <a:lnTo>
                    <a:pt x="1025409" y="587815"/>
                  </a:lnTo>
                  <a:lnTo>
                    <a:pt x="1029464" y="593904"/>
                  </a:lnTo>
                  <a:cubicBezTo>
                    <a:pt x="1047532" y="612242"/>
                    <a:pt x="1072533" y="623748"/>
                    <a:pt x="1100267" y="624160"/>
                  </a:cubicBezTo>
                  <a:cubicBezTo>
                    <a:pt x="1128002" y="624572"/>
                    <a:pt x="1153333" y="613813"/>
                    <a:pt x="1171937" y="596019"/>
                  </a:cubicBezTo>
                  <a:lnTo>
                    <a:pt x="1177955" y="587540"/>
                  </a:lnTo>
                  <a:lnTo>
                    <a:pt x="1182606" y="594439"/>
                  </a:lnTo>
                  <a:cubicBezTo>
                    <a:pt x="1200976" y="612809"/>
                    <a:pt x="1226354" y="624171"/>
                    <a:pt x="1254385" y="624171"/>
                  </a:cubicBezTo>
                  <a:cubicBezTo>
                    <a:pt x="1310448" y="624171"/>
                    <a:pt x="1355896" y="578723"/>
                    <a:pt x="1355896" y="522660"/>
                  </a:cubicBezTo>
                  <a:lnTo>
                    <a:pt x="1305141" y="522660"/>
                  </a:lnTo>
                  <a:cubicBezTo>
                    <a:pt x="1305141" y="550692"/>
                    <a:pt x="1282417" y="573416"/>
                    <a:pt x="1254385" y="573416"/>
                  </a:cubicBezTo>
                  <a:cubicBezTo>
                    <a:pt x="1226353" y="573416"/>
                    <a:pt x="1203629" y="550692"/>
                    <a:pt x="1203629" y="522660"/>
                  </a:cubicBezTo>
                  <a:lnTo>
                    <a:pt x="1203285" y="522660"/>
                  </a:lnTo>
                  <a:cubicBezTo>
                    <a:pt x="1203285" y="508644"/>
                    <a:pt x="1200445" y="495292"/>
                    <a:pt x="1195308" y="483147"/>
                  </a:cubicBezTo>
                  <a:lnTo>
                    <a:pt x="1193512" y="480483"/>
                  </a:lnTo>
                  <a:lnTo>
                    <a:pt x="1200669" y="469735"/>
                  </a:lnTo>
                  <a:cubicBezTo>
                    <a:pt x="1214091" y="456113"/>
                    <a:pt x="1232663" y="447566"/>
                    <a:pt x="1253266" y="447260"/>
                  </a:cubicBezTo>
                  <a:cubicBezTo>
                    <a:pt x="1294472" y="446649"/>
                    <a:pt x="1328537" y="479230"/>
                    <a:pt x="1329760" y="520422"/>
                  </a:cubicBezTo>
                  <a:lnTo>
                    <a:pt x="1355851" y="519647"/>
                  </a:lnTo>
                  <a:cubicBezTo>
                    <a:pt x="1354204" y="464196"/>
                    <a:pt x="1308347" y="420337"/>
                    <a:pt x="1252878" y="421160"/>
                  </a:cubicBezTo>
                  <a:cubicBezTo>
                    <a:pt x="1225144" y="421572"/>
                    <a:pt x="1200143" y="433078"/>
                    <a:pt x="1182075" y="451416"/>
                  </a:cubicBezTo>
                  <a:lnTo>
                    <a:pt x="1178020" y="457506"/>
                  </a:lnTo>
                  <a:lnTo>
                    <a:pt x="1173553" y="450881"/>
                  </a:lnTo>
                  <a:cubicBezTo>
                    <a:pt x="1155183" y="432511"/>
                    <a:pt x="1129806" y="421149"/>
                    <a:pt x="1101774" y="421149"/>
                  </a:cubicBezTo>
                  <a:cubicBezTo>
                    <a:pt x="1073743" y="421149"/>
                    <a:pt x="1048365" y="432511"/>
                    <a:pt x="1029995" y="450881"/>
                  </a:cubicBezTo>
                  <a:lnTo>
                    <a:pt x="1025344" y="457780"/>
                  </a:lnTo>
                  <a:lnTo>
                    <a:pt x="1019326" y="449301"/>
                  </a:lnTo>
                  <a:cubicBezTo>
                    <a:pt x="1000722" y="431508"/>
                    <a:pt x="975391" y="420749"/>
                    <a:pt x="947656" y="421160"/>
                  </a:cubicBezTo>
                  <a:cubicBezTo>
                    <a:pt x="919922" y="421572"/>
                    <a:pt x="894921" y="433078"/>
                    <a:pt x="876853" y="451416"/>
                  </a:cubicBezTo>
                  <a:lnTo>
                    <a:pt x="872798" y="457506"/>
                  </a:lnTo>
                  <a:lnTo>
                    <a:pt x="868331" y="450881"/>
                  </a:lnTo>
                  <a:cubicBezTo>
                    <a:pt x="849961" y="432511"/>
                    <a:pt x="824584" y="421149"/>
                    <a:pt x="796552" y="421149"/>
                  </a:cubicBezTo>
                  <a:cubicBezTo>
                    <a:pt x="768521" y="421149"/>
                    <a:pt x="743143" y="432511"/>
                    <a:pt x="724773" y="450881"/>
                  </a:cubicBezTo>
                  <a:lnTo>
                    <a:pt x="720121" y="457781"/>
                  </a:lnTo>
                  <a:lnTo>
                    <a:pt x="714103" y="449301"/>
                  </a:lnTo>
                  <a:cubicBezTo>
                    <a:pt x="695499" y="431508"/>
                    <a:pt x="670168" y="420749"/>
                    <a:pt x="642433" y="421160"/>
                  </a:cubicBezTo>
                  <a:cubicBezTo>
                    <a:pt x="614699" y="421572"/>
                    <a:pt x="589698" y="433078"/>
                    <a:pt x="571630" y="451416"/>
                  </a:cubicBezTo>
                  <a:lnTo>
                    <a:pt x="567575" y="457506"/>
                  </a:lnTo>
                  <a:lnTo>
                    <a:pt x="563108" y="450881"/>
                  </a:lnTo>
                  <a:cubicBezTo>
                    <a:pt x="544738" y="432511"/>
                    <a:pt x="519361" y="421149"/>
                    <a:pt x="491329" y="421149"/>
                  </a:cubicBezTo>
                  <a:cubicBezTo>
                    <a:pt x="463298" y="421149"/>
                    <a:pt x="437920" y="432511"/>
                    <a:pt x="419550" y="450881"/>
                  </a:cubicBezTo>
                  <a:lnTo>
                    <a:pt x="414899" y="457780"/>
                  </a:lnTo>
                  <a:lnTo>
                    <a:pt x="408881" y="449301"/>
                  </a:lnTo>
                  <a:cubicBezTo>
                    <a:pt x="390277" y="431508"/>
                    <a:pt x="364946" y="420749"/>
                    <a:pt x="337211" y="421160"/>
                  </a:cubicBezTo>
                  <a:cubicBezTo>
                    <a:pt x="309477" y="421572"/>
                    <a:pt x="284476" y="433078"/>
                    <a:pt x="266408" y="451416"/>
                  </a:cubicBezTo>
                  <a:lnTo>
                    <a:pt x="262353" y="457506"/>
                  </a:lnTo>
                  <a:lnTo>
                    <a:pt x="257886" y="450881"/>
                  </a:lnTo>
                  <a:cubicBezTo>
                    <a:pt x="239516" y="432511"/>
                    <a:pt x="214139" y="421149"/>
                    <a:pt x="186107" y="421149"/>
                  </a:cubicBezTo>
                  <a:close/>
                  <a:moveTo>
                    <a:pt x="1101774" y="157153"/>
                  </a:moveTo>
                  <a:cubicBezTo>
                    <a:pt x="1129806" y="157153"/>
                    <a:pt x="1152530" y="179877"/>
                    <a:pt x="1152530" y="207909"/>
                  </a:cubicBezTo>
                  <a:lnTo>
                    <a:pt x="1152874" y="207909"/>
                  </a:lnTo>
                  <a:cubicBezTo>
                    <a:pt x="1152874" y="221925"/>
                    <a:pt x="1155715" y="235277"/>
                    <a:pt x="1160851" y="247422"/>
                  </a:cubicBezTo>
                  <a:lnTo>
                    <a:pt x="1162643" y="250079"/>
                  </a:lnTo>
                  <a:lnTo>
                    <a:pt x="1153896" y="262404"/>
                  </a:lnTo>
                  <a:cubicBezTo>
                    <a:pt x="1140076" y="275622"/>
                    <a:pt x="1121258" y="283615"/>
                    <a:pt x="1100655" y="283309"/>
                  </a:cubicBezTo>
                  <a:cubicBezTo>
                    <a:pt x="1080052" y="283003"/>
                    <a:pt x="1061480" y="274456"/>
                    <a:pt x="1048058" y="260834"/>
                  </a:cubicBezTo>
                  <a:lnTo>
                    <a:pt x="1040901" y="250086"/>
                  </a:lnTo>
                  <a:lnTo>
                    <a:pt x="1042697" y="247422"/>
                  </a:lnTo>
                  <a:cubicBezTo>
                    <a:pt x="1047834" y="235277"/>
                    <a:pt x="1050674" y="221925"/>
                    <a:pt x="1050674" y="207909"/>
                  </a:cubicBezTo>
                  <a:lnTo>
                    <a:pt x="1051018" y="207909"/>
                  </a:lnTo>
                  <a:cubicBezTo>
                    <a:pt x="1051018" y="179877"/>
                    <a:pt x="1073742" y="157153"/>
                    <a:pt x="1101774" y="157153"/>
                  </a:cubicBezTo>
                  <a:close/>
                  <a:moveTo>
                    <a:pt x="796552" y="157153"/>
                  </a:moveTo>
                  <a:cubicBezTo>
                    <a:pt x="824584" y="157153"/>
                    <a:pt x="847308" y="179877"/>
                    <a:pt x="847308" y="207909"/>
                  </a:cubicBezTo>
                  <a:lnTo>
                    <a:pt x="847652" y="207909"/>
                  </a:lnTo>
                  <a:cubicBezTo>
                    <a:pt x="847652" y="221925"/>
                    <a:pt x="850493" y="235277"/>
                    <a:pt x="855629" y="247422"/>
                  </a:cubicBezTo>
                  <a:lnTo>
                    <a:pt x="857421" y="250079"/>
                  </a:lnTo>
                  <a:lnTo>
                    <a:pt x="848674" y="262404"/>
                  </a:lnTo>
                  <a:cubicBezTo>
                    <a:pt x="834854" y="275622"/>
                    <a:pt x="816036" y="283615"/>
                    <a:pt x="795433" y="283309"/>
                  </a:cubicBezTo>
                  <a:cubicBezTo>
                    <a:pt x="774830" y="283003"/>
                    <a:pt x="756258" y="274456"/>
                    <a:pt x="742836" y="260834"/>
                  </a:cubicBezTo>
                  <a:lnTo>
                    <a:pt x="735678" y="250085"/>
                  </a:lnTo>
                  <a:lnTo>
                    <a:pt x="737474" y="247422"/>
                  </a:lnTo>
                  <a:cubicBezTo>
                    <a:pt x="742611" y="235277"/>
                    <a:pt x="745451" y="221925"/>
                    <a:pt x="745451" y="207909"/>
                  </a:cubicBezTo>
                  <a:lnTo>
                    <a:pt x="745796" y="207909"/>
                  </a:lnTo>
                  <a:cubicBezTo>
                    <a:pt x="745796" y="179877"/>
                    <a:pt x="768520" y="157153"/>
                    <a:pt x="796552" y="157153"/>
                  </a:cubicBezTo>
                  <a:close/>
                  <a:moveTo>
                    <a:pt x="491329" y="157153"/>
                  </a:moveTo>
                  <a:cubicBezTo>
                    <a:pt x="519361" y="157153"/>
                    <a:pt x="542085" y="179877"/>
                    <a:pt x="542085" y="207909"/>
                  </a:cubicBezTo>
                  <a:lnTo>
                    <a:pt x="542429" y="207909"/>
                  </a:lnTo>
                  <a:cubicBezTo>
                    <a:pt x="542429" y="221925"/>
                    <a:pt x="545270" y="235277"/>
                    <a:pt x="550406" y="247422"/>
                  </a:cubicBezTo>
                  <a:lnTo>
                    <a:pt x="552198" y="250079"/>
                  </a:lnTo>
                  <a:lnTo>
                    <a:pt x="543451" y="262404"/>
                  </a:lnTo>
                  <a:cubicBezTo>
                    <a:pt x="529631" y="275622"/>
                    <a:pt x="510813" y="283615"/>
                    <a:pt x="490210" y="283309"/>
                  </a:cubicBezTo>
                  <a:cubicBezTo>
                    <a:pt x="469607" y="283003"/>
                    <a:pt x="451035" y="274456"/>
                    <a:pt x="437613" y="260834"/>
                  </a:cubicBezTo>
                  <a:lnTo>
                    <a:pt x="430456" y="250086"/>
                  </a:lnTo>
                  <a:lnTo>
                    <a:pt x="432252" y="247422"/>
                  </a:lnTo>
                  <a:cubicBezTo>
                    <a:pt x="437389" y="235277"/>
                    <a:pt x="440229" y="221925"/>
                    <a:pt x="440229" y="207909"/>
                  </a:cubicBezTo>
                  <a:lnTo>
                    <a:pt x="440573" y="207909"/>
                  </a:lnTo>
                  <a:cubicBezTo>
                    <a:pt x="440573" y="179877"/>
                    <a:pt x="463297" y="157153"/>
                    <a:pt x="491329" y="157153"/>
                  </a:cubicBezTo>
                  <a:close/>
                  <a:moveTo>
                    <a:pt x="186107" y="157153"/>
                  </a:moveTo>
                  <a:cubicBezTo>
                    <a:pt x="214139" y="157153"/>
                    <a:pt x="236863" y="179877"/>
                    <a:pt x="236863" y="207909"/>
                  </a:cubicBezTo>
                  <a:lnTo>
                    <a:pt x="237207" y="207909"/>
                  </a:lnTo>
                  <a:cubicBezTo>
                    <a:pt x="237207" y="221925"/>
                    <a:pt x="240048" y="235277"/>
                    <a:pt x="245184" y="247422"/>
                  </a:cubicBezTo>
                  <a:lnTo>
                    <a:pt x="246976" y="250079"/>
                  </a:lnTo>
                  <a:lnTo>
                    <a:pt x="238229" y="262404"/>
                  </a:lnTo>
                  <a:cubicBezTo>
                    <a:pt x="224409" y="275622"/>
                    <a:pt x="205591" y="283615"/>
                    <a:pt x="184988" y="283309"/>
                  </a:cubicBezTo>
                  <a:cubicBezTo>
                    <a:pt x="143782" y="282697"/>
                    <a:pt x="110699" y="249120"/>
                    <a:pt x="110699" y="207909"/>
                  </a:cubicBezTo>
                  <a:lnTo>
                    <a:pt x="135351" y="207909"/>
                  </a:lnTo>
                  <a:cubicBezTo>
                    <a:pt x="135351" y="179877"/>
                    <a:pt x="158075" y="157153"/>
                    <a:pt x="186107" y="157153"/>
                  </a:cubicBezTo>
                  <a:close/>
                  <a:moveTo>
                    <a:pt x="948044" y="132509"/>
                  </a:moveTo>
                  <a:cubicBezTo>
                    <a:pt x="968647" y="132204"/>
                    <a:pt x="987465" y="140196"/>
                    <a:pt x="1001285" y="153414"/>
                  </a:cubicBezTo>
                  <a:lnTo>
                    <a:pt x="1010032" y="165739"/>
                  </a:lnTo>
                  <a:lnTo>
                    <a:pt x="1008240" y="168396"/>
                  </a:lnTo>
                  <a:cubicBezTo>
                    <a:pt x="1003104" y="180541"/>
                    <a:pt x="1000263" y="193893"/>
                    <a:pt x="1000263" y="207909"/>
                  </a:cubicBezTo>
                  <a:lnTo>
                    <a:pt x="999919" y="207909"/>
                  </a:lnTo>
                  <a:cubicBezTo>
                    <a:pt x="999919" y="235941"/>
                    <a:pt x="977195" y="258665"/>
                    <a:pt x="949163" y="258665"/>
                  </a:cubicBezTo>
                  <a:cubicBezTo>
                    <a:pt x="921131" y="258665"/>
                    <a:pt x="898407" y="235941"/>
                    <a:pt x="898407" y="207909"/>
                  </a:cubicBezTo>
                  <a:lnTo>
                    <a:pt x="898063" y="207909"/>
                  </a:lnTo>
                  <a:cubicBezTo>
                    <a:pt x="898063" y="193893"/>
                    <a:pt x="895223" y="180541"/>
                    <a:pt x="890086" y="168396"/>
                  </a:cubicBezTo>
                  <a:lnTo>
                    <a:pt x="888290" y="165732"/>
                  </a:lnTo>
                  <a:lnTo>
                    <a:pt x="895447" y="154985"/>
                  </a:lnTo>
                  <a:cubicBezTo>
                    <a:pt x="908869" y="141362"/>
                    <a:pt x="927441" y="132815"/>
                    <a:pt x="948044" y="132509"/>
                  </a:cubicBezTo>
                  <a:close/>
                  <a:moveTo>
                    <a:pt x="642821" y="132509"/>
                  </a:moveTo>
                  <a:cubicBezTo>
                    <a:pt x="663424" y="132204"/>
                    <a:pt x="682242" y="140196"/>
                    <a:pt x="696062" y="153414"/>
                  </a:cubicBezTo>
                  <a:lnTo>
                    <a:pt x="704809" y="165740"/>
                  </a:lnTo>
                  <a:lnTo>
                    <a:pt x="703018" y="168396"/>
                  </a:lnTo>
                  <a:cubicBezTo>
                    <a:pt x="697882" y="180541"/>
                    <a:pt x="695041" y="193893"/>
                    <a:pt x="695041" y="207909"/>
                  </a:cubicBezTo>
                  <a:lnTo>
                    <a:pt x="694696" y="207909"/>
                  </a:lnTo>
                  <a:cubicBezTo>
                    <a:pt x="694696" y="235941"/>
                    <a:pt x="671972" y="258665"/>
                    <a:pt x="643940" y="258665"/>
                  </a:cubicBezTo>
                  <a:cubicBezTo>
                    <a:pt x="615908" y="258665"/>
                    <a:pt x="593184" y="235941"/>
                    <a:pt x="593184" y="207909"/>
                  </a:cubicBezTo>
                  <a:lnTo>
                    <a:pt x="592840" y="207909"/>
                  </a:lnTo>
                  <a:cubicBezTo>
                    <a:pt x="592840" y="193893"/>
                    <a:pt x="590000" y="180541"/>
                    <a:pt x="584863" y="168396"/>
                  </a:cubicBezTo>
                  <a:lnTo>
                    <a:pt x="583067" y="165732"/>
                  </a:lnTo>
                  <a:lnTo>
                    <a:pt x="590224" y="154985"/>
                  </a:lnTo>
                  <a:cubicBezTo>
                    <a:pt x="603646" y="141362"/>
                    <a:pt x="622218" y="132815"/>
                    <a:pt x="642821" y="132509"/>
                  </a:cubicBezTo>
                  <a:close/>
                  <a:moveTo>
                    <a:pt x="337599" y="132509"/>
                  </a:moveTo>
                  <a:cubicBezTo>
                    <a:pt x="358202" y="132204"/>
                    <a:pt x="377020" y="140196"/>
                    <a:pt x="390840" y="153414"/>
                  </a:cubicBezTo>
                  <a:lnTo>
                    <a:pt x="399587" y="165739"/>
                  </a:lnTo>
                  <a:lnTo>
                    <a:pt x="397795" y="168396"/>
                  </a:lnTo>
                  <a:cubicBezTo>
                    <a:pt x="392659" y="180541"/>
                    <a:pt x="389818" y="193893"/>
                    <a:pt x="389818" y="207909"/>
                  </a:cubicBezTo>
                  <a:lnTo>
                    <a:pt x="389474" y="207909"/>
                  </a:lnTo>
                  <a:cubicBezTo>
                    <a:pt x="389474" y="235941"/>
                    <a:pt x="366750" y="258665"/>
                    <a:pt x="338718" y="258665"/>
                  </a:cubicBezTo>
                  <a:cubicBezTo>
                    <a:pt x="310686" y="258665"/>
                    <a:pt x="287962" y="235941"/>
                    <a:pt x="287962" y="207909"/>
                  </a:cubicBezTo>
                  <a:lnTo>
                    <a:pt x="287618" y="207909"/>
                  </a:lnTo>
                  <a:cubicBezTo>
                    <a:pt x="287618" y="193893"/>
                    <a:pt x="284778" y="180541"/>
                    <a:pt x="279641" y="168396"/>
                  </a:cubicBezTo>
                  <a:lnTo>
                    <a:pt x="277845" y="165732"/>
                  </a:lnTo>
                  <a:lnTo>
                    <a:pt x="285002" y="154985"/>
                  </a:lnTo>
                  <a:cubicBezTo>
                    <a:pt x="298424" y="141362"/>
                    <a:pt x="316996" y="132815"/>
                    <a:pt x="337599" y="132509"/>
                  </a:cubicBezTo>
                  <a:close/>
                  <a:moveTo>
                    <a:pt x="186107" y="106398"/>
                  </a:moveTo>
                  <a:cubicBezTo>
                    <a:pt x="130044" y="106398"/>
                    <a:pt x="84596" y="151846"/>
                    <a:pt x="84596" y="207909"/>
                  </a:cubicBezTo>
                  <a:cubicBezTo>
                    <a:pt x="84596" y="263384"/>
                    <a:pt x="129131" y="308585"/>
                    <a:pt x="184600" y="309409"/>
                  </a:cubicBezTo>
                  <a:cubicBezTo>
                    <a:pt x="212335" y="309821"/>
                    <a:pt x="237666" y="299062"/>
                    <a:pt x="256270" y="281268"/>
                  </a:cubicBezTo>
                  <a:lnTo>
                    <a:pt x="262288" y="272789"/>
                  </a:lnTo>
                  <a:lnTo>
                    <a:pt x="266939" y="279688"/>
                  </a:lnTo>
                  <a:cubicBezTo>
                    <a:pt x="285309" y="298058"/>
                    <a:pt x="310687" y="309420"/>
                    <a:pt x="338718" y="309420"/>
                  </a:cubicBezTo>
                  <a:cubicBezTo>
                    <a:pt x="366750" y="309420"/>
                    <a:pt x="392127" y="298058"/>
                    <a:pt x="410497" y="279688"/>
                  </a:cubicBezTo>
                  <a:lnTo>
                    <a:pt x="414964" y="273064"/>
                  </a:lnTo>
                  <a:lnTo>
                    <a:pt x="419019" y="279153"/>
                  </a:lnTo>
                  <a:cubicBezTo>
                    <a:pt x="437087" y="297491"/>
                    <a:pt x="462088" y="308997"/>
                    <a:pt x="489822" y="309409"/>
                  </a:cubicBezTo>
                  <a:cubicBezTo>
                    <a:pt x="517557" y="309821"/>
                    <a:pt x="542888" y="299062"/>
                    <a:pt x="561492" y="281268"/>
                  </a:cubicBezTo>
                  <a:lnTo>
                    <a:pt x="567510" y="272789"/>
                  </a:lnTo>
                  <a:lnTo>
                    <a:pt x="572161" y="279688"/>
                  </a:lnTo>
                  <a:cubicBezTo>
                    <a:pt x="590531" y="298058"/>
                    <a:pt x="615909" y="309420"/>
                    <a:pt x="643940" y="309420"/>
                  </a:cubicBezTo>
                  <a:cubicBezTo>
                    <a:pt x="671972" y="309420"/>
                    <a:pt x="697349" y="298058"/>
                    <a:pt x="715719" y="279688"/>
                  </a:cubicBezTo>
                  <a:lnTo>
                    <a:pt x="720186" y="273063"/>
                  </a:lnTo>
                  <a:lnTo>
                    <a:pt x="724242" y="279153"/>
                  </a:lnTo>
                  <a:cubicBezTo>
                    <a:pt x="742310" y="297491"/>
                    <a:pt x="767311" y="308997"/>
                    <a:pt x="795045" y="309409"/>
                  </a:cubicBezTo>
                  <a:cubicBezTo>
                    <a:pt x="822780" y="309821"/>
                    <a:pt x="848111" y="299062"/>
                    <a:pt x="866715" y="281268"/>
                  </a:cubicBezTo>
                  <a:lnTo>
                    <a:pt x="872733" y="272789"/>
                  </a:lnTo>
                  <a:lnTo>
                    <a:pt x="877384" y="279688"/>
                  </a:lnTo>
                  <a:cubicBezTo>
                    <a:pt x="895754" y="298058"/>
                    <a:pt x="921132" y="309420"/>
                    <a:pt x="949163" y="309420"/>
                  </a:cubicBezTo>
                  <a:cubicBezTo>
                    <a:pt x="977195" y="309420"/>
                    <a:pt x="1002572" y="298058"/>
                    <a:pt x="1020942" y="279688"/>
                  </a:cubicBezTo>
                  <a:lnTo>
                    <a:pt x="1025409" y="273064"/>
                  </a:lnTo>
                  <a:lnTo>
                    <a:pt x="1029464" y="279153"/>
                  </a:lnTo>
                  <a:cubicBezTo>
                    <a:pt x="1047532" y="297491"/>
                    <a:pt x="1072533" y="308997"/>
                    <a:pt x="1100267" y="309409"/>
                  </a:cubicBezTo>
                  <a:cubicBezTo>
                    <a:pt x="1128002" y="309821"/>
                    <a:pt x="1153333" y="299062"/>
                    <a:pt x="1171937" y="281268"/>
                  </a:cubicBezTo>
                  <a:lnTo>
                    <a:pt x="1177955" y="272789"/>
                  </a:lnTo>
                  <a:lnTo>
                    <a:pt x="1182606" y="279688"/>
                  </a:lnTo>
                  <a:cubicBezTo>
                    <a:pt x="1200976" y="298058"/>
                    <a:pt x="1226354" y="309420"/>
                    <a:pt x="1254385" y="309420"/>
                  </a:cubicBezTo>
                  <a:cubicBezTo>
                    <a:pt x="1310448" y="309420"/>
                    <a:pt x="1355896" y="263972"/>
                    <a:pt x="1355896" y="207909"/>
                  </a:cubicBezTo>
                  <a:lnTo>
                    <a:pt x="1305141" y="207909"/>
                  </a:lnTo>
                  <a:cubicBezTo>
                    <a:pt x="1305141" y="235941"/>
                    <a:pt x="1282417" y="258665"/>
                    <a:pt x="1254385" y="258665"/>
                  </a:cubicBezTo>
                  <a:cubicBezTo>
                    <a:pt x="1226353" y="258665"/>
                    <a:pt x="1203629" y="235941"/>
                    <a:pt x="1203629" y="207909"/>
                  </a:cubicBezTo>
                  <a:lnTo>
                    <a:pt x="1203285" y="207909"/>
                  </a:lnTo>
                  <a:cubicBezTo>
                    <a:pt x="1203285" y="193893"/>
                    <a:pt x="1200445" y="180541"/>
                    <a:pt x="1195308" y="168396"/>
                  </a:cubicBezTo>
                  <a:lnTo>
                    <a:pt x="1193512" y="165732"/>
                  </a:lnTo>
                  <a:lnTo>
                    <a:pt x="1200669" y="154985"/>
                  </a:lnTo>
                  <a:cubicBezTo>
                    <a:pt x="1214091" y="141362"/>
                    <a:pt x="1232663" y="132815"/>
                    <a:pt x="1253266" y="132509"/>
                  </a:cubicBezTo>
                  <a:cubicBezTo>
                    <a:pt x="1294472" y="131898"/>
                    <a:pt x="1328537" y="164479"/>
                    <a:pt x="1329760" y="205671"/>
                  </a:cubicBezTo>
                  <a:lnTo>
                    <a:pt x="1355851" y="204896"/>
                  </a:lnTo>
                  <a:cubicBezTo>
                    <a:pt x="1354204" y="149445"/>
                    <a:pt x="1308347" y="105586"/>
                    <a:pt x="1252878" y="106409"/>
                  </a:cubicBezTo>
                  <a:cubicBezTo>
                    <a:pt x="1225144" y="106821"/>
                    <a:pt x="1200143" y="118327"/>
                    <a:pt x="1182075" y="136665"/>
                  </a:cubicBezTo>
                  <a:lnTo>
                    <a:pt x="1178020" y="142755"/>
                  </a:lnTo>
                  <a:lnTo>
                    <a:pt x="1173553" y="136130"/>
                  </a:lnTo>
                  <a:cubicBezTo>
                    <a:pt x="1155183" y="117760"/>
                    <a:pt x="1129806" y="106398"/>
                    <a:pt x="1101774" y="106398"/>
                  </a:cubicBezTo>
                  <a:cubicBezTo>
                    <a:pt x="1073743" y="106398"/>
                    <a:pt x="1048365" y="117760"/>
                    <a:pt x="1029995" y="136130"/>
                  </a:cubicBezTo>
                  <a:lnTo>
                    <a:pt x="1025344" y="143029"/>
                  </a:lnTo>
                  <a:lnTo>
                    <a:pt x="1019326" y="134550"/>
                  </a:lnTo>
                  <a:cubicBezTo>
                    <a:pt x="1000722" y="116757"/>
                    <a:pt x="975391" y="105998"/>
                    <a:pt x="947656" y="106409"/>
                  </a:cubicBezTo>
                  <a:cubicBezTo>
                    <a:pt x="919922" y="106821"/>
                    <a:pt x="894921" y="118327"/>
                    <a:pt x="876853" y="136665"/>
                  </a:cubicBezTo>
                  <a:lnTo>
                    <a:pt x="872798" y="142755"/>
                  </a:lnTo>
                  <a:lnTo>
                    <a:pt x="868331" y="136130"/>
                  </a:lnTo>
                  <a:cubicBezTo>
                    <a:pt x="849961" y="117760"/>
                    <a:pt x="824584" y="106398"/>
                    <a:pt x="796552" y="106398"/>
                  </a:cubicBezTo>
                  <a:cubicBezTo>
                    <a:pt x="768521" y="106398"/>
                    <a:pt x="743143" y="117760"/>
                    <a:pt x="724773" y="136130"/>
                  </a:cubicBezTo>
                  <a:lnTo>
                    <a:pt x="720121" y="143030"/>
                  </a:lnTo>
                  <a:lnTo>
                    <a:pt x="714103" y="134550"/>
                  </a:lnTo>
                  <a:cubicBezTo>
                    <a:pt x="695499" y="116757"/>
                    <a:pt x="670168" y="105998"/>
                    <a:pt x="642433" y="106409"/>
                  </a:cubicBezTo>
                  <a:cubicBezTo>
                    <a:pt x="614699" y="106821"/>
                    <a:pt x="589698" y="118327"/>
                    <a:pt x="571630" y="136665"/>
                  </a:cubicBezTo>
                  <a:lnTo>
                    <a:pt x="567575" y="142755"/>
                  </a:lnTo>
                  <a:lnTo>
                    <a:pt x="563108" y="136130"/>
                  </a:lnTo>
                  <a:cubicBezTo>
                    <a:pt x="544738" y="117760"/>
                    <a:pt x="519361" y="106398"/>
                    <a:pt x="491329" y="106398"/>
                  </a:cubicBezTo>
                  <a:cubicBezTo>
                    <a:pt x="463298" y="106398"/>
                    <a:pt x="437920" y="117760"/>
                    <a:pt x="419550" y="136130"/>
                  </a:cubicBezTo>
                  <a:lnTo>
                    <a:pt x="414899" y="143029"/>
                  </a:lnTo>
                  <a:lnTo>
                    <a:pt x="408881" y="134550"/>
                  </a:lnTo>
                  <a:cubicBezTo>
                    <a:pt x="390277" y="116757"/>
                    <a:pt x="364946" y="105998"/>
                    <a:pt x="337211" y="106409"/>
                  </a:cubicBezTo>
                  <a:cubicBezTo>
                    <a:pt x="309477" y="106821"/>
                    <a:pt x="284476" y="118327"/>
                    <a:pt x="266408" y="136665"/>
                  </a:cubicBezTo>
                  <a:lnTo>
                    <a:pt x="262353" y="142755"/>
                  </a:lnTo>
                  <a:lnTo>
                    <a:pt x="257886" y="136130"/>
                  </a:lnTo>
                  <a:cubicBezTo>
                    <a:pt x="239516" y="117760"/>
                    <a:pt x="214139" y="106398"/>
                    <a:pt x="186107" y="106398"/>
                  </a:cubicBezTo>
                  <a:close/>
                  <a:moveTo>
                    <a:pt x="0" y="0"/>
                  </a:moveTo>
                  <a:lnTo>
                    <a:pt x="1440493" y="0"/>
                  </a:lnTo>
                  <a:lnTo>
                    <a:pt x="1440493" y="719999"/>
                  </a:lnTo>
                  <a:lnTo>
                    <a:pt x="0" y="719999"/>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sp>
        <p:nvSpPr>
          <p:cNvPr id="69" name="Freeform 22"/>
          <p:cNvSpPr>
            <a:spLocks noEditPoints="1"/>
          </p:cNvSpPr>
          <p:nvPr/>
        </p:nvSpPr>
        <p:spPr bwMode="auto">
          <a:xfrm>
            <a:off x="7102281" y="4159957"/>
            <a:ext cx="208583" cy="200417"/>
          </a:xfrm>
          <a:custGeom>
            <a:avLst/>
            <a:gdLst/>
            <a:ahLst/>
            <a:cxnLst>
              <a:cxn ang="0">
                <a:pos x="195" y="167"/>
              </a:cxn>
              <a:cxn ang="0">
                <a:pos x="191" y="167"/>
              </a:cxn>
              <a:cxn ang="0">
                <a:pos x="100" y="180"/>
              </a:cxn>
              <a:cxn ang="0">
                <a:pos x="110" y="237"/>
              </a:cxn>
              <a:cxn ang="0">
                <a:pos x="145" y="257"/>
              </a:cxn>
              <a:cxn ang="0">
                <a:pos x="243" y="297"/>
              </a:cxn>
              <a:cxn ang="0">
                <a:pos x="263" y="237"/>
              </a:cxn>
              <a:cxn ang="0">
                <a:pos x="287" y="216"/>
              </a:cxn>
              <a:cxn ang="0">
                <a:pos x="283" y="163"/>
              </a:cxn>
              <a:cxn ang="0">
                <a:pos x="76" y="160"/>
              </a:cxn>
              <a:cxn ang="0">
                <a:pos x="89" y="104"/>
              </a:cxn>
              <a:cxn ang="0">
                <a:pos x="128" y="0"/>
              </a:cxn>
              <a:cxn ang="0">
                <a:pos x="270" y="8"/>
              </a:cxn>
              <a:cxn ang="0">
                <a:pos x="387" y="137"/>
              </a:cxn>
              <a:cxn ang="0">
                <a:pos x="319" y="199"/>
              </a:cxn>
              <a:cxn ang="0">
                <a:pos x="317" y="237"/>
              </a:cxn>
              <a:cxn ang="0">
                <a:pos x="337" y="279"/>
              </a:cxn>
              <a:cxn ang="0">
                <a:pos x="365" y="439"/>
              </a:cxn>
              <a:cxn ang="0">
                <a:pos x="201" y="475"/>
              </a:cxn>
              <a:cxn ang="0">
                <a:pos x="187" y="315"/>
              </a:cxn>
              <a:cxn ang="0">
                <a:pos x="55" y="475"/>
              </a:cxn>
              <a:cxn ang="0">
                <a:pos x="22" y="315"/>
              </a:cxn>
              <a:cxn ang="0">
                <a:pos x="51" y="257"/>
              </a:cxn>
              <a:cxn ang="0">
                <a:pos x="76" y="237"/>
              </a:cxn>
              <a:cxn ang="0">
                <a:pos x="76" y="160"/>
              </a:cxn>
              <a:cxn ang="0">
                <a:pos x="168" y="179"/>
              </a:cxn>
              <a:cxn ang="0">
                <a:pos x="181" y="210"/>
              </a:cxn>
              <a:cxn ang="0">
                <a:pos x="143" y="227"/>
              </a:cxn>
              <a:cxn ang="0">
                <a:pos x="126" y="182"/>
              </a:cxn>
              <a:cxn ang="0">
                <a:pos x="131" y="179"/>
              </a:cxn>
              <a:cxn ang="0">
                <a:pos x="224" y="179"/>
              </a:cxn>
              <a:cxn ang="0">
                <a:pos x="262" y="179"/>
              </a:cxn>
              <a:cxn ang="0">
                <a:pos x="269" y="182"/>
              </a:cxn>
              <a:cxn ang="0">
                <a:pos x="252" y="227"/>
              </a:cxn>
              <a:cxn ang="0">
                <a:pos x="213" y="210"/>
              </a:cxn>
              <a:cxn ang="0">
                <a:pos x="224" y="179"/>
              </a:cxn>
            </a:cxnLst>
            <a:rect l="0" t="0" r="r" b="b"/>
            <a:pathLst>
              <a:path w="387" h="475">
                <a:moveTo>
                  <a:pt x="196" y="167"/>
                </a:moveTo>
                <a:cubicBezTo>
                  <a:pt x="195" y="167"/>
                  <a:pt x="195" y="167"/>
                  <a:pt x="195" y="167"/>
                </a:cubicBezTo>
                <a:cubicBezTo>
                  <a:pt x="193" y="167"/>
                  <a:pt x="193" y="167"/>
                  <a:pt x="193" y="167"/>
                </a:cubicBezTo>
                <a:cubicBezTo>
                  <a:pt x="191" y="167"/>
                  <a:pt x="191" y="167"/>
                  <a:pt x="191" y="167"/>
                </a:cubicBezTo>
                <a:cubicBezTo>
                  <a:pt x="160" y="167"/>
                  <a:pt x="131" y="166"/>
                  <a:pt x="105" y="163"/>
                </a:cubicBezTo>
                <a:cubicBezTo>
                  <a:pt x="102" y="168"/>
                  <a:pt x="100" y="173"/>
                  <a:pt x="100" y="180"/>
                </a:cubicBezTo>
                <a:cubicBezTo>
                  <a:pt x="100" y="216"/>
                  <a:pt x="100" y="216"/>
                  <a:pt x="100" y="216"/>
                </a:cubicBezTo>
                <a:cubicBezTo>
                  <a:pt x="100" y="225"/>
                  <a:pt x="104" y="233"/>
                  <a:pt x="110" y="237"/>
                </a:cubicBezTo>
                <a:cubicBezTo>
                  <a:pt x="125" y="237"/>
                  <a:pt x="125" y="237"/>
                  <a:pt x="125" y="237"/>
                </a:cubicBezTo>
                <a:cubicBezTo>
                  <a:pt x="136" y="237"/>
                  <a:pt x="145" y="246"/>
                  <a:pt x="145" y="257"/>
                </a:cubicBezTo>
                <a:cubicBezTo>
                  <a:pt x="145" y="297"/>
                  <a:pt x="145" y="297"/>
                  <a:pt x="145" y="297"/>
                </a:cubicBezTo>
                <a:cubicBezTo>
                  <a:pt x="173" y="313"/>
                  <a:pt x="215" y="313"/>
                  <a:pt x="243" y="297"/>
                </a:cubicBezTo>
                <a:cubicBezTo>
                  <a:pt x="243" y="257"/>
                  <a:pt x="243" y="257"/>
                  <a:pt x="243" y="257"/>
                </a:cubicBezTo>
                <a:cubicBezTo>
                  <a:pt x="243" y="246"/>
                  <a:pt x="252" y="237"/>
                  <a:pt x="263" y="237"/>
                </a:cubicBezTo>
                <a:cubicBezTo>
                  <a:pt x="278" y="237"/>
                  <a:pt x="278" y="237"/>
                  <a:pt x="278" y="237"/>
                </a:cubicBezTo>
                <a:cubicBezTo>
                  <a:pt x="283" y="233"/>
                  <a:pt x="287" y="225"/>
                  <a:pt x="287" y="216"/>
                </a:cubicBezTo>
                <a:cubicBezTo>
                  <a:pt x="287" y="180"/>
                  <a:pt x="287" y="180"/>
                  <a:pt x="287" y="180"/>
                </a:cubicBezTo>
                <a:cubicBezTo>
                  <a:pt x="287" y="173"/>
                  <a:pt x="286" y="168"/>
                  <a:pt x="283" y="163"/>
                </a:cubicBezTo>
                <a:cubicBezTo>
                  <a:pt x="257" y="166"/>
                  <a:pt x="227" y="167"/>
                  <a:pt x="196" y="167"/>
                </a:cubicBezTo>
                <a:close/>
                <a:moveTo>
                  <a:pt x="76" y="160"/>
                </a:moveTo>
                <a:cubicBezTo>
                  <a:pt x="30" y="154"/>
                  <a:pt x="0" y="145"/>
                  <a:pt x="0" y="137"/>
                </a:cubicBezTo>
                <a:cubicBezTo>
                  <a:pt x="1" y="124"/>
                  <a:pt x="36" y="110"/>
                  <a:pt x="89" y="104"/>
                </a:cubicBezTo>
                <a:cubicBezTo>
                  <a:pt x="117" y="8"/>
                  <a:pt x="117" y="8"/>
                  <a:pt x="117" y="8"/>
                </a:cubicBezTo>
                <a:cubicBezTo>
                  <a:pt x="119" y="4"/>
                  <a:pt x="122" y="0"/>
                  <a:pt x="128" y="0"/>
                </a:cubicBezTo>
                <a:cubicBezTo>
                  <a:pt x="172" y="0"/>
                  <a:pt x="216" y="0"/>
                  <a:pt x="260" y="0"/>
                </a:cubicBezTo>
                <a:cubicBezTo>
                  <a:pt x="266" y="0"/>
                  <a:pt x="269" y="4"/>
                  <a:pt x="270" y="8"/>
                </a:cubicBezTo>
                <a:cubicBezTo>
                  <a:pt x="299" y="104"/>
                  <a:pt x="299" y="104"/>
                  <a:pt x="299" y="104"/>
                </a:cubicBezTo>
                <a:cubicBezTo>
                  <a:pt x="352" y="110"/>
                  <a:pt x="387" y="124"/>
                  <a:pt x="387" y="137"/>
                </a:cubicBezTo>
                <a:cubicBezTo>
                  <a:pt x="387" y="145"/>
                  <a:pt x="358" y="154"/>
                  <a:pt x="312" y="160"/>
                </a:cubicBezTo>
                <a:cubicBezTo>
                  <a:pt x="316" y="172"/>
                  <a:pt x="319" y="185"/>
                  <a:pt x="319" y="199"/>
                </a:cubicBezTo>
                <a:cubicBezTo>
                  <a:pt x="319" y="212"/>
                  <a:pt x="316" y="225"/>
                  <a:pt x="312" y="237"/>
                </a:cubicBezTo>
                <a:cubicBezTo>
                  <a:pt x="317" y="237"/>
                  <a:pt x="317" y="237"/>
                  <a:pt x="317" y="237"/>
                </a:cubicBezTo>
                <a:cubicBezTo>
                  <a:pt x="328" y="237"/>
                  <a:pt x="337" y="246"/>
                  <a:pt x="337" y="257"/>
                </a:cubicBezTo>
                <a:cubicBezTo>
                  <a:pt x="337" y="279"/>
                  <a:pt x="337" y="279"/>
                  <a:pt x="337" y="279"/>
                </a:cubicBezTo>
                <a:cubicBezTo>
                  <a:pt x="353" y="281"/>
                  <a:pt x="365" y="296"/>
                  <a:pt x="365" y="315"/>
                </a:cubicBezTo>
                <a:cubicBezTo>
                  <a:pt x="365" y="439"/>
                  <a:pt x="365" y="439"/>
                  <a:pt x="365" y="439"/>
                </a:cubicBezTo>
                <a:cubicBezTo>
                  <a:pt x="365" y="459"/>
                  <a:pt x="351" y="475"/>
                  <a:pt x="333" y="475"/>
                </a:cubicBezTo>
                <a:cubicBezTo>
                  <a:pt x="201" y="475"/>
                  <a:pt x="201" y="475"/>
                  <a:pt x="201" y="475"/>
                </a:cubicBezTo>
                <a:cubicBezTo>
                  <a:pt x="201" y="315"/>
                  <a:pt x="201" y="315"/>
                  <a:pt x="201" y="315"/>
                </a:cubicBezTo>
                <a:cubicBezTo>
                  <a:pt x="196" y="315"/>
                  <a:pt x="191" y="315"/>
                  <a:pt x="187" y="315"/>
                </a:cubicBezTo>
                <a:cubicBezTo>
                  <a:pt x="187" y="475"/>
                  <a:pt x="187" y="475"/>
                  <a:pt x="187" y="475"/>
                </a:cubicBezTo>
                <a:cubicBezTo>
                  <a:pt x="55" y="475"/>
                  <a:pt x="55" y="475"/>
                  <a:pt x="55" y="475"/>
                </a:cubicBezTo>
                <a:cubicBezTo>
                  <a:pt x="37" y="475"/>
                  <a:pt x="22" y="459"/>
                  <a:pt x="22" y="439"/>
                </a:cubicBezTo>
                <a:cubicBezTo>
                  <a:pt x="22" y="315"/>
                  <a:pt x="22" y="315"/>
                  <a:pt x="22" y="315"/>
                </a:cubicBezTo>
                <a:cubicBezTo>
                  <a:pt x="22" y="296"/>
                  <a:pt x="35" y="281"/>
                  <a:pt x="51" y="279"/>
                </a:cubicBezTo>
                <a:cubicBezTo>
                  <a:pt x="51" y="257"/>
                  <a:pt x="51" y="257"/>
                  <a:pt x="51" y="257"/>
                </a:cubicBezTo>
                <a:cubicBezTo>
                  <a:pt x="51" y="246"/>
                  <a:pt x="60" y="237"/>
                  <a:pt x="71" y="237"/>
                </a:cubicBezTo>
                <a:cubicBezTo>
                  <a:pt x="76" y="237"/>
                  <a:pt x="76" y="237"/>
                  <a:pt x="76" y="237"/>
                </a:cubicBezTo>
                <a:cubicBezTo>
                  <a:pt x="71" y="225"/>
                  <a:pt x="69" y="212"/>
                  <a:pt x="69" y="199"/>
                </a:cubicBezTo>
                <a:cubicBezTo>
                  <a:pt x="69" y="185"/>
                  <a:pt x="71" y="172"/>
                  <a:pt x="76" y="160"/>
                </a:cubicBezTo>
                <a:close/>
                <a:moveTo>
                  <a:pt x="132" y="179"/>
                </a:moveTo>
                <a:cubicBezTo>
                  <a:pt x="144" y="179"/>
                  <a:pt x="156" y="179"/>
                  <a:pt x="168" y="179"/>
                </a:cubicBezTo>
                <a:cubicBezTo>
                  <a:pt x="180" y="179"/>
                  <a:pt x="181" y="182"/>
                  <a:pt x="181" y="194"/>
                </a:cubicBezTo>
                <a:cubicBezTo>
                  <a:pt x="181" y="194"/>
                  <a:pt x="181" y="208"/>
                  <a:pt x="181" y="210"/>
                </a:cubicBezTo>
                <a:cubicBezTo>
                  <a:pt x="181" y="219"/>
                  <a:pt x="173" y="227"/>
                  <a:pt x="164" y="227"/>
                </a:cubicBezTo>
                <a:cubicBezTo>
                  <a:pt x="143" y="227"/>
                  <a:pt x="143" y="227"/>
                  <a:pt x="143" y="227"/>
                </a:cubicBezTo>
                <a:cubicBezTo>
                  <a:pt x="133" y="227"/>
                  <a:pt x="126" y="219"/>
                  <a:pt x="126" y="210"/>
                </a:cubicBezTo>
                <a:cubicBezTo>
                  <a:pt x="126" y="182"/>
                  <a:pt x="126" y="182"/>
                  <a:pt x="126" y="182"/>
                </a:cubicBezTo>
                <a:cubicBezTo>
                  <a:pt x="126" y="180"/>
                  <a:pt x="127" y="179"/>
                  <a:pt x="128" y="179"/>
                </a:cubicBezTo>
                <a:cubicBezTo>
                  <a:pt x="131" y="179"/>
                  <a:pt x="131" y="179"/>
                  <a:pt x="131" y="179"/>
                </a:cubicBezTo>
                <a:cubicBezTo>
                  <a:pt x="131" y="179"/>
                  <a:pt x="131" y="179"/>
                  <a:pt x="132" y="179"/>
                </a:cubicBezTo>
                <a:close/>
                <a:moveTo>
                  <a:pt x="224" y="179"/>
                </a:moveTo>
                <a:cubicBezTo>
                  <a:pt x="262" y="179"/>
                  <a:pt x="262" y="179"/>
                  <a:pt x="262" y="179"/>
                </a:cubicBezTo>
                <a:cubicBezTo>
                  <a:pt x="262" y="179"/>
                  <a:pt x="262" y="179"/>
                  <a:pt x="262" y="179"/>
                </a:cubicBezTo>
                <a:cubicBezTo>
                  <a:pt x="266" y="179"/>
                  <a:pt x="266" y="179"/>
                  <a:pt x="266" y="179"/>
                </a:cubicBezTo>
                <a:cubicBezTo>
                  <a:pt x="268" y="179"/>
                  <a:pt x="269" y="180"/>
                  <a:pt x="269" y="182"/>
                </a:cubicBezTo>
                <a:cubicBezTo>
                  <a:pt x="269" y="210"/>
                  <a:pt x="269" y="210"/>
                  <a:pt x="269" y="210"/>
                </a:cubicBezTo>
                <a:cubicBezTo>
                  <a:pt x="269" y="219"/>
                  <a:pt x="261" y="227"/>
                  <a:pt x="252" y="227"/>
                </a:cubicBezTo>
                <a:cubicBezTo>
                  <a:pt x="230" y="227"/>
                  <a:pt x="230" y="227"/>
                  <a:pt x="230" y="227"/>
                </a:cubicBezTo>
                <a:cubicBezTo>
                  <a:pt x="221" y="227"/>
                  <a:pt x="214" y="219"/>
                  <a:pt x="213" y="210"/>
                </a:cubicBezTo>
                <a:cubicBezTo>
                  <a:pt x="213" y="193"/>
                  <a:pt x="213" y="193"/>
                  <a:pt x="213" y="193"/>
                </a:cubicBezTo>
                <a:cubicBezTo>
                  <a:pt x="213" y="182"/>
                  <a:pt x="211" y="179"/>
                  <a:pt x="224" y="179"/>
                </a:cubicBezTo>
                <a:close/>
              </a:path>
            </a:pathLst>
          </a:custGeom>
          <a:solidFill>
            <a:schemeClr val="tx1"/>
          </a:solidFill>
          <a:ln w="19050" cap="flat" cmpd="sng">
            <a:noFill/>
            <a:prstDash val="solid"/>
            <a:round/>
            <a:headEnd type="none" w="med" len="med"/>
            <a:tailEnd type="none" w="med" len="med"/>
          </a:ln>
          <a:effectLst/>
        </p:spPr>
        <p:txBody>
          <a:bodyPr/>
          <a:lstStyle/>
          <a:p>
            <a:endParaRPr lang="en-US" dirty="0">
              <a:solidFill>
                <a:srgbClr val="676767"/>
              </a:solidFill>
              <a:latin typeface="Arial"/>
            </a:endParaRPr>
          </a:p>
        </p:txBody>
      </p:sp>
      <p:grpSp>
        <p:nvGrpSpPr>
          <p:cNvPr id="72" name="グループ化 71"/>
          <p:cNvGrpSpPr>
            <a:grpSpLocks noChangeAspect="1"/>
          </p:cNvGrpSpPr>
          <p:nvPr/>
        </p:nvGrpSpPr>
        <p:grpSpPr>
          <a:xfrm>
            <a:off x="8182620" y="3289058"/>
            <a:ext cx="641036" cy="339372"/>
            <a:chOff x="4571999" y="3212785"/>
            <a:chExt cx="1224000" cy="648000"/>
          </a:xfrm>
        </p:grpSpPr>
        <p:sp>
          <p:nvSpPr>
            <p:cNvPr id="73" name="正方形/長方形 72"/>
            <p:cNvSpPr>
              <a:spLocks/>
            </p:cNvSpPr>
            <p:nvPr/>
          </p:nvSpPr>
          <p:spPr>
            <a:xfrm>
              <a:off x="4571999" y="3212785"/>
              <a:ext cx="1224000" cy="64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74" name="フリーフォーム 73"/>
            <p:cNvSpPr>
              <a:spLocks noChangeAspect="1"/>
            </p:cNvSpPr>
            <p:nvPr/>
          </p:nvSpPr>
          <p:spPr>
            <a:xfrm>
              <a:off x="4618435" y="3254100"/>
              <a:ext cx="1131129" cy="565370"/>
            </a:xfrm>
            <a:custGeom>
              <a:avLst/>
              <a:gdLst>
                <a:gd name="connsiteX0" fmla="*/ 1101774 w 1440493"/>
                <a:gd name="connsiteY0" fmla="*/ 471904 h 719999"/>
                <a:gd name="connsiteX1" fmla="*/ 1152530 w 1440493"/>
                <a:gd name="connsiteY1" fmla="*/ 522660 h 719999"/>
                <a:gd name="connsiteX2" fmla="*/ 1152874 w 1440493"/>
                <a:gd name="connsiteY2" fmla="*/ 522660 h 719999"/>
                <a:gd name="connsiteX3" fmla="*/ 1160851 w 1440493"/>
                <a:gd name="connsiteY3" fmla="*/ 562173 h 719999"/>
                <a:gd name="connsiteX4" fmla="*/ 1162643 w 1440493"/>
                <a:gd name="connsiteY4" fmla="*/ 564830 h 719999"/>
                <a:gd name="connsiteX5" fmla="*/ 1153896 w 1440493"/>
                <a:gd name="connsiteY5" fmla="*/ 577155 h 719999"/>
                <a:gd name="connsiteX6" fmla="*/ 1100655 w 1440493"/>
                <a:gd name="connsiteY6" fmla="*/ 598060 h 719999"/>
                <a:gd name="connsiteX7" fmla="*/ 1048058 w 1440493"/>
                <a:gd name="connsiteY7" fmla="*/ 575585 h 719999"/>
                <a:gd name="connsiteX8" fmla="*/ 1040901 w 1440493"/>
                <a:gd name="connsiteY8" fmla="*/ 564837 h 719999"/>
                <a:gd name="connsiteX9" fmla="*/ 1042697 w 1440493"/>
                <a:gd name="connsiteY9" fmla="*/ 562173 h 719999"/>
                <a:gd name="connsiteX10" fmla="*/ 1050674 w 1440493"/>
                <a:gd name="connsiteY10" fmla="*/ 522660 h 719999"/>
                <a:gd name="connsiteX11" fmla="*/ 1051018 w 1440493"/>
                <a:gd name="connsiteY11" fmla="*/ 522660 h 719999"/>
                <a:gd name="connsiteX12" fmla="*/ 1101774 w 1440493"/>
                <a:gd name="connsiteY12" fmla="*/ 471904 h 719999"/>
                <a:gd name="connsiteX13" fmla="*/ 796552 w 1440493"/>
                <a:gd name="connsiteY13" fmla="*/ 471904 h 719999"/>
                <a:gd name="connsiteX14" fmla="*/ 847308 w 1440493"/>
                <a:gd name="connsiteY14" fmla="*/ 522660 h 719999"/>
                <a:gd name="connsiteX15" fmla="*/ 847652 w 1440493"/>
                <a:gd name="connsiteY15" fmla="*/ 522660 h 719999"/>
                <a:gd name="connsiteX16" fmla="*/ 855629 w 1440493"/>
                <a:gd name="connsiteY16" fmla="*/ 562173 h 719999"/>
                <a:gd name="connsiteX17" fmla="*/ 857421 w 1440493"/>
                <a:gd name="connsiteY17" fmla="*/ 564830 h 719999"/>
                <a:gd name="connsiteX18" fmla="*/ 848674 w 1440493"/>
                <a:gd name="connsiteY18" fmla="*/ 577155 h 719999"/>
                <a:gd name="connsiteX19" fmla="*/ 795433 w 1440493"/>
                <a:gd name="connsiteY19" fmla="*/ 598060 h 719999"/>
                <a:gd name="connsiteX20" fmla="*/ 742836 w 1440493"/>
                <a:gd name="connsiteY20" fmla="*/ 575585 h 719999"/>
                <a:gd name="connsiteX21" fmla="*/ 735678 w 1440493"/>
                <a:gd name="connsiteY21" fmla="*/ 564836 h 719999"/>
                <a:gd name="connsiteX22" fmla="*/ 737474 w 1440493"/>
                <a:gd name="connsiteY22" fmla="*/ 562173 h 719999"/>
                <a:gd name="connsiteX23" fmla="*/ 745451 w 1440493"/>
                <a:gd name="connsiteY23" fmla="*/ 522660 h 719999"/>
                <a:gd name="connsiteX24" fmla="*/ 745796 w 1440493"/>
                <a:gd name="connsiteY24" fmla="*/ 522660 h 719999"/>
                <a:gd name="connsiteX25" fmla="*/ 796552 w 1440493"/>
                <a:gd name="connsiteY25" fmla="*/ 471904 h 719999"/>
                <a:gd name="connsiteX26" fmla="*/ 491329 w 1440493"/>
                <a:gd name="connsiteY26" fmla="*/ 471904 h 719999"/>
                <a:gd name="connsiteX27" fmla="*/ 542085 w 1440493"/>
                <a:gd name="connsiteY27" fmla="*/ 522660 h 719999"/>
                <a:gd name="connsiteX28" fmla="*/ 542429 w 1440493"/>
                <a:gd name="connsiteY28" fmla="*/ 522660 h 719999"/>
                <a:gd name="connsiteX29" fmla="*/ 550406 w 1440493"/>
                <a:gd name="connsiteY29" fmla="*/ 562173 h 719999"/>
                <a:gd name="connsiteX30" fmla="*/ 552198 w 1440493"/>
                <a:gd name="connsiteY30" fmla="*/ 564830 h 719999"/>
                <a:gd name="connsiteX31" fmla="*/ 543451 w 1440493"/>
                <a:gd name="connsiteY31" fmla="*/ 577155 h 719999"/>
                <a:gd name="connsiteX32" fmla="*/ 490210 w 1440493"/>
                <a:gd name="connsiteY32" fmla="*/ 598060 h 719999"/>
                <a:gd name="connsiteX33" fmla="*/ 437613 w 1440493"/>
                <a:gd name="connsiteY33" fmla="*/ 575585 h 719999"/>
                <a:gd name="connsiteX34" fmla="*/ 430456 w 1440493"/>
                <a:gd name="connsiteY34" fmla="*/ 564837 h 719999"/>
                <a:gd name="connsiteX35" fmla="*/ 432252 w 1440493"/>
                <a:gd name="connsiteY35" fmla="*/ 562173 h 719999"/>
                <a:gd name="connsiteX36" fmla="*/ 440229 w 1440493"/>
                <a:gd name="connsiteY36" fmla="*/ 522660 h 719999"/>
                <a:gd name="connsiteX37" fmla="*/ 440573 w 1440493"/>
                <a:gd name="connsiteY37" fmla="*/ 522660 h 719999"/>
                <a:gd name="connsiteX38" fmla="*/ 491329 w 1440493"/>
                <a:gd name="connsiteY38" fmla="*/ 471904 h 719999"/>
                <a:gd name="connsiteX39" fmla="*/ 186107 w 1440493"/>
                <a:gd name="connsiteY39" fmla="*/ 471904 h 719999"/>
                <a:gd name="connsiteX40" fmla="*/ 236863 w 1440493"/>
                <a:gd name="connsiteY40" fmla="*/ 522660 h 719999"/>
                <a:gd name="connsiteX41" fmla="*/ 237207 w 1440493"/>
                <a:gd name="connsiteY41" fmla="*/ 522660 h 719999"/>
                <a:gd name="connsiteX42" fmla="*/ 245184 w 1440493"/>
                <a:gd name="connsiteY42" fmla="*/ 562173 h 719999"/>
                <a:gd name="connsiteX43" fmla="*/ 246976 w 1440493"/>
                <a:gd name="connsiteY43" fmla="*/ 564830 h 719999"/>
                <a:gd name="connsiteX44" fmla="*/ 238229 w 1440493"/>
                <a:gd name="connsiteY44" fmla="*/ 577155 h 719999"/>
                <a:gd name="connsiteX45" fmla="*/ 184988 w 1440493"/>
                <a:gd name="connsiteY45" fmla="*/ 598060 h 719999"/>
                <a:gd name="connsiteX46" fmla="*/ 110699 w 1440493"/>
                <a:gd name="connsiteY46" fmla="*/ 522660 h 719999"/>
                <a:gd name="connsiteX47" fmla="*/ 135351 w 1440493"/>
                <a:gd name="connsiteY47" fmla="*/ 522660 h 719999"/>
                <a:gd name="connsiteX48" fmla="*/ 186107 w 1440493"/>
                <a:gd name="connsiteY48" fmla="*/ 471904 h 719999"/>
                <a:gd name="connsiteX49" fmla="*/ 948044 w 1440493"/>
                <a:gd name="connsiteY49" fmla="*/ 447260 h 719999"/>
                <a:gd name="connsiteX50" fmla="*/ 1001285 w 1440493"/>
                <a:gd name="connsiteY50" fmla="*/ 468165 h 719999"/>
                <a:gd name="connsiteX51" fmla="*/ 1010032 w 1440493"/>
                <a:gd name="connsiteY51" fmla="*/ 480490 h 719999"/>
                <a:gd name="connsiteX52" fmla="*/ 1008240 w 1440493"/>
                <a:gd name="connsiteY52" fmla="*/ 483147 h 719999"/>
                <a:gd name="connsiteX53" fmla="*/ 1000263 w 1440493"/>
                <a:gd name="connsiteY53" fmla="*/ 522660 h 719999"/>
                <a:gd name="connsiteX54" fmla="*/ 999919 w 1440493"/>
                <a:gd name="connsiteY54" fmla="*/ 522660 h 719999"/>
                <a:gd name="connsiteX55" fmla="*/ 949163 w 1440493"/>
                <a:gd name="connsiteY55" fmla="*/ 573416 h 719999"/>
                <a:gd name="connsiteX56" fmla="*/ 898407 w 1440493"/>
                <a:gd name="connsiteY56" fmla="*/ 522660 h 719999"/>
                <a:gd name="connsiteX57" fmla="*/ 898063 w 1440493"/>
                <a:gd name="connsiteY57" fmla="*/ 522660 h 719999"/>
                <a:gd name="connsiteX58" fmla="*/ 890086 w 1440493"/>
                <a:gd name="connsiteY58" fmla="*/ 483147 h 719999"/>
                <a:gd name="connsiteX59" fmla="*/ 888290 w 1440493"/>
                <a:gd name="connsiteY59" fmla="*/ 480483 h 719999"/>
                <a:gd name="connsiteX60" fmla="*/ 895447 w 1440493"/>
                <a:gd name="connsiteY60" fmla="*/ 469735 h 719999"/>
                <a:gd name="connsiteX61" fmla="*/ 948044 w 1440493"/>
                <a:gd name="connsiteY61" fmla="*/ 447260 h 719999"/>
                <a:gd name="connsiteX62" fmla="*/ 642821 w 1440493"/>
                <a:gd name="connsiteY62" fmla="*/ 447260 h 719999"/>
                <a:gd name="connsiteX63" fmla="*/ 696062 w 1440493"/>
                <a:gd name="connsiteY63" fmla="*/ 468165 h 719999"/>
                <a:gd name="connsiteX64" fmla="*/ 704809 w 1440493"/>
                <a:gd name="connsiteY64" fmla="*/ 480491 h 719999"/>
                <a:gd name="connsiteX65" fmla="*/ 703018 w 1440493"/>
                <a:gd name="connsiteY65" fmla="*/ 483147 h 719999"/>
                <a:gd name="connsiteX66" fmla="*/ 695041 w 1440493"/>
                <a:gd name="connsiteY66" fmla="*/ 522660 h 719999"/>
                <a:gd name="connsiteX67" fmla="*/ 694696 w 1440493"/>
                <a:gd name="connsiteY67" fmla="*/ 522660 h 719999"/>
                <a:gd name="connsiteX68" fmla="*/ 643940 w 1440493"/>
                <a:gd name="connsiteY68" fmla="*/ 573416 h 719999"/>
                <a:gd name="connsiteX69" fmla="*/ 593184 w 1440493"/>
                <a:gd name="connsiteY69" fmla="*/ 522660 h 719999"/>
                <a:gd name="connsiteX70" fmla="*/ 592840 w 1440493"/>
                <a:gd name="connsiteY70" fmla="*/ 522660 h 719999"/>
                <a:gd name="connsiteX71" fmla="*/ 584863 w 1440493"/>
                <a:gd name="connsiteY71" fmla="*/ 483147 h 719999"/>
                <a:gd name="connsiteX72" fmla="*/ 583067 w 1440493"/>
                <a:gd name="connsiteY72" fmla="*/ 480483 h 719999"/>
                <a:gd name="connsiteX73" fmla="*/ 590224 w 1440493"/>
                <a:gd name="connsiteY73" fmla="*/ 469735 h 719999"/>
                <a:gd name="connsiteX74" fmla="*/ 642821 w 1440493"/>
                <a:gd name="connsiteY74" fmla="*/ 447260 h 719999"/>
                <a:gd name="connsiteX75" fmla="*/ 337599 w 1440493"/>
                <a:gd name="connsiteY75" fmla="*/ 447260 h 719999"/>
                <a:gd name="connsiteX76" fmla="*/ 390840 w 1440493"/>
                <a:gd name="connsiteY76" fmla="*/ 468165 h 719999"/>
                <a:gd name="connsiteX77" fmla="*/ 399587 w 1440493"/>
                <a:gd name="connsiteY77" fmla="*/ 480490 h 719999"/>
                <a:gd name="connsiteX78" fmla="*/ 397795 w 1440493"/>
                <a:gd name="connsiteY78" fmla="*/ 483147 h 719999"/>
                <a:gd name="connsiteX79" fmla="*/ 389818 w 1440493"/>
                <a:gd name="connsiteY79" fmla="*/ 522660 h 719999"/>
                <a:gd name="connsiteX80" fmla="*/ 389474 w 1440493"/>
                <a:gd name="connsiteY80" fmla="*/ 522660 h 719999"/>
                <a:gd name="connsiteX81" fmla="*/ 338718 w 1440493"/>
                <a:gd name="connsiteY81" fmla="*/ 573416 h 719999"/>
                <a:gd name="connsiteX82" fmla="*/ 287962 w 1440493"/>
                <a:gd name="connsiteY82" fmla="*/ 522660 h 719999"/>
                <a:gd name="connsiteX83" fmla="*/ 287618 w 1440493"/>
                <a:gd name="connsiteY83" fmla="*/ 522660 h 719999"/>
                <a:gd name="connsiteX84" fmla="*/ 279641 w 1440493"/>
                <a:gd name="connsiteY84" fmla="*/ 483147 h 719999"/>
                <a:gd name="connsiteX85" fmla="*/ 277845 w 1440493"/>
                <a:gd name="connsiteY85" fmla="*/ 480483 h 719999"/>
                <a:gd name="connsiteX86" fmla="*/ 285002 w 1440493"/>
                <a:gd name="connsiteY86" fmla="*/ 469735 h 719999"/>
                <a:gd name="connsiteX87" fmla="*/ 337599 w 1440493"/>
                <a:gd name="connsiteY87" fmla="*/ 447260 h 719999"/>
                <a:gd name="connsiteX88" fmla="*/ 186107 w 1440493"/>
                <a:gd name="connsiteY88" fmla="*/ 421149 h 719999"/>
                <a:gd name="connsiteX89" fmla="*/ 84596 w 1440493"/>
                <a:gd name="connsiteY89" fmla="*/ 522660 h 719999"/>
                <a:gd name="connsiteX90" fmla="*/ 184600 w 1440493"/>
                <a:gd name="connsiteY90" fmla="*/ 624160 h 719999"/>
                <a:gd name="connsiteX91" fmla="*/ 256270 w 1440493"/>
                <a:gd name="connsiteY91" fmla="*/ 596019 h 719999"/>
                <a:gd name="connsiteX92" fmla="*/ 262288 w 1440493"/>
                <a:gd name="connsiteY92" fmla="*/ 587540 h 719999"/>
                <a:gd name="connsiteX93" fmla="*/ 266939 w 1440493"/>
                <a:gd name="connsiteY93" fmla="*/ 594439 h 719999"/>
                <a:gd name="connsiteX94" fmla="*/ 338718 w 1440493"/>
                <a:gd name="connsiteY94" fmla="*/ 624171 h 719999"/>
                <a:gd name="connsiteX95" fmla="*/ 410497 w 1440493"/>
                <a:gd name="connsiteY95" fmla="*/ 594439 h 719999"/>
                <a:gd name="connsiteX96" fmla="*/ 414964 w 1440493"/>
                <a:gd name="connsiteY96" fmla="*/ 587815 h 719999"/>
                <a:gd name="connsiteX97" fmla="*/ 419019 w 1440493"/>
                <a:gd name="connsiteY97" fmla="*/ 593904 h 719999"/>
                <a:gd name="connsiteX98" fmla="*/ 489822 w 1440493"/>
                <a:gd name="connsiteY98" fmla="*/ 624160 h 719999"/>
                <a:gd name="connsiteX99" fmla="*/ 561492 w 1440493"/>
                <a:gd name="connsiteY99" fmla="*/ 596019 h 719999"/>
                <a:gd name="connsiteX100" fmla="*/ 567510 w 1440493"/>
                <a:gd name="connsiteY100" fmla="*/ 587540 h 719999"/>
                <a:gd name="connsiteX101" fmla="*/ 572161 w 1440493"/>
                <a:gd name="connsiteY101" fmla="*/ 594439 h 719999"/>
                <a:gd name="connsiteX102" fmla="*/ 643940 w 1440493"/>
                <a:gd name="connsiteY102" fmla="*/ 624171 h 719999"/>
                <a:gd name="connsiteX103" fmla="*/ 715719 w 1440493"/>
                <a:gd name="connsiteY103" fmla="*/ 594439 h 719999"/>
                <a:gd name="connsiteX104" fmla="*/ 720186 w 1440493"/>
                <a:gd name="connsiteY104" fmla="*/ 587814 h 719999"/>
                <a:gd name="connsiteX105" fmla="*/ 724242 w 1440493"/>
                <a:gd name="connsiteY105" fmla="*/ 593904 h 719999"/>
                <a:gd name="connsiteX106" fmla="*/ 795045 w 1440493"/>
                <a:gd name="connsiteY106" fmla="*/ 624160 h 719999"/>
                <a:gd name="connsiteX107" fmla="*/ 866715 w 1440493"/>
                <a:gd name="connsiteY107" fmla="*/ 596019 h 719999"/>
                <a:gd name="connsiteX108" fmla="*/ 872733 w 1440493"/>
                <a:gd name="connsiteY108" fmla="*/ 587540 h 719999"/>
                <a:gd name="connsiteX109" fmla="*/ 877384 w 1440493"/>
                <a:gd name="connsiteY109" fmla="*/ 594439 h 719999"/>
                <a:gd name="connsiteX110" fmla="*/ 949163 w 1440493"/>
                <a:gd name="connsiteY110" fmla="*/ 624171 h 719999"/>
                <a:gd name="connsiteX111" fmla="*/ 1020942 w 1440493"/>
                <a:gd name="connsiteY111" fmla="*/ 594439 h 719999"/>
                <a:gd name="connsiteX112" fmla="*/ 1025409 w 1440493"/>
                <a:gd name="connsiteY112" fmla="*/ 587815 h 719999"/>
                <a:gd name="connsiteX113" fmla="*/ 1029464 w 1440493"/>
                <a:gd name="connsiteY113" fmla="*/ 593904 h 719999"/>
                <a:gd name="connsiteX114" fmla="*/ 1100267 w 1440493"/>
                <a:gd name="connsiteY114" fmla="*/ 624160 h 719999"/>
                <a:gd name="connsiteX115" fmla="*/ 1171937 w 1440493"/>
                <a:gd name="connsiteY115" fmla="*/ 596019 h 719999"/>
                <a:gd name="connsiteX116" fmla="*/ 1177955 w 1440493"/>
                <a:gd name="connsiteY116" fmla="*/ 587540 h 719999"/>
                <a:gd name="connsiteX117" fmla="*/ 1182606 w 1440493"/>
                <a:gd name="connsiteY117" fmla="*/ 594439 h 719999"/>
                <a:gd name="connsiteX118" fmla="*/ 1254385 w 1440493"/>
                <a:gd name="connsiteY118" fmla="*/ 624171 h 719999"/>
                <a:gd name="connsiteX119" fmla="*/ 1355896 w 1440493"/>
                <a:gd name="connsiteY119" fmla="*/ 522660 h 719999"/>
                <a:gd name="connsiteX120" fmla="*/ 1305141 w 1440493"/>
                <a:gd name="connsiteY120" fmla="*/ 522660 h 719999"/>
                <a:gd name="connsiteX121" fmla="*/ 1254385 w 1440493"/>
                <a:gd name="connsiteY121" fmla="*/ 573416 h 719999"/>
                <a:gd name="connsiteX122" fmla="*/ 1203629 w 1440493"/>
                <a:gd name="connsiteY122" fmla="*/ 522660 h 719999"/>
                <a:gd name="connsiteX123" fmla="*/ 1203285 w 1440493"/>
                <a:gd name="connsiteY123" fmla="*/ 522660 h 719999"/>
                <a:gd name="connsiteX124" fmla="*/ 1195308 w 1440493"/>
                <a:gd name="connsiteY124" fmla="*/ 483147 h 719999"/>
                <a:gd name="connsiteX125" fmla="*/ 1193512 w 1440493"/>
                <a:gd name="connsiteY125" fmla="*/ 480483 h 719999"/>
                <a:gd name="connsiteX126" fmla="*/ 1200669 w 1440493"/>
                <a:gd name="connsiteY126" fmla="*/ 469735 h 719999"/>
                <a:gd name="connsiteX127" fmla="*/ 1253266 w 1440493"/>
                <a:gd name="connsiteY127" fmla="*/ 447260 h 719999"/>
                <a:gd name="connsiteX128" fmla="*/ 1329760 w 1440493"/>
                <a:gd name="connsiteY128" fmla="*/ 520422 h 719999"/>
                <a:gd name="connsiteX129" fmla="*/ 1355851 w 1440493"/>
                <a:gd name="connsiteY129" fmla="*/ 519647 h 719999"/>
                <a:gd name="connsiteX130" fmla="*/ 1252878 w 1440493"/>
                <a:gd name="connsiteY130" fmla="*/ 421160 h 719999"/>
                <a:gd name="connsiteX131" fmla="*/ 1182075 w 1440493"/>
                <a:gd name="connsiteY131" fmla="*/ 451416 h 719999"/>
                <a:gd name="connsiteX132" fmla="*/ 1178020 w 1440493"/>
                <a:gd name="connsiteY132" fmla="*/ 457506 h 719999"/>
                <a:gd name="connsiteX133" fmla="*/ 1173553 w 1440493"/>
                <a:gd name="connsiteY133" fmla="*/ 450881 h 719999"/>
                <a:gd name="connsiteX134" fmla="*/ 1101774 w 1440493"/>
                <a:gd name="connsiteY134" fmla="*/ 421149 h 719999"/>
                <a:gd name="connsiteX135" fmla="*/ 1029995 w 1440493"/>
                <a:gd name="connsiteY135" fmla="*/ 450881 h 719999"/>
                <a:gd name="connsiteX136" fmla="*/ 1025344 w 1440493"/>
                <a:gd name="connsiteY136" fmla="*/ 457780 h 719999"/>
                <a:gd name="connsiteX137" fmla="*/ 1019326 w 1440493"/>
                <a:gd name="connsiteY137" fmla="*/ 449301 h 719999"/>
                <a:gd name="connsiteX138" fmla="*/ 947656 w 1440493"/>
                <a:gd name="connsiteY138" fmla="*/ 421160 h 719999"/>
                <a:gd name="connsiteX139" fmla="*/ 876853 w 1440493"/>
                <a:gd name="connsiteY139" fmla="*/ 451416 h 719999"/>
                <a:gd name="connsiteX140" fmla="*/ 872798 w 1440493"/>
                <a:gd name="connsiteY140" fmla="*/ 457506 h 719999"/>
                <a:gd name="connsiteX141" fmla="*/ 868331 w 1440493"/>
                <a:gd name="connsiteY141" fmla="*/ 450881 h 719999"/>
                <a:gd name="connsiteX142" fmla="*/ 796552 w 1440493"/>
                <a:gd name="connsiteY142" fmla="*/ 421149 h 719999"/>
                <a:gd name="connsiteX143" fmla="*/ 724773 w 1440493"/>
                <a:gd name="connsiteY143" fmla="*/ 450881 h 719999"/>
                <a:gd name="connsiteX144" fmla="*/ 720121 w 1440493"/>
                <a:gd name="connsiteY144" fmla="*/ 457781 h 719999"/>
                <a:gd name="connsiteX145" fmla="*/ 714103 w 1440493"/>
                <a:gd name="connsiteY145" fmla="*/ 449301 h 719999"/>
                <a:gd name="connsiteX146" fmla="*/ 642433 w 1440493"/>
                <a:gd name="connsiteY146" fmla="*/ 421160 h 719999"/>
                <a:gd name="connsiteX147" fmla="*/ 571630 w 1440493"/>
                <a:gd name="connsiteY147" fmla="*/ 451416 h 719999"/>
                <a:gd name="connsiteX148" fmla="*/ 567575 w 1440493"/>
                <a:gd name="connsiteY148" fmla="*/ 457506 h 719999"/>
                <a:gd name="connsiteX149" fmla="*/ 563108 w 1440493"/>
                <a:gd name="connsiteY149" fmla="*/ 450881 h 719999"/>
                <a:gd name="connsiteX150" fmla="*/ 491329 w 1440493"/>
                <a:gd name="connsiteY150" fmla="*/ 421149 h 719999"/>
                <a:gd name="connsiteX151" fmla="*/ 419550 w 1440493"/>
                <a:gd name="connsiteY151" fmla="*/ 450881 h 719999"/>
                <a:gd name="connsiteX152" fmla="*/ 414899 w 1440493"/>
                <a:gd name="connsiteY152" fmla="*/ 457780 h 719999"/>
                <a:gd name="connsiteX153" fmla="*/ 408881 w 1440493"/>
                <a:gd name="connsiteY153" fmla="*/ 449301 h 719999"/>
                <a:gd name="connsiteX154" fmla="*/ 337211 w 1440493"/>
                <a:gd name="connsiteY154" fmla="*/ 421160 h 719999"/>
                <a:gd name="connsiteX155" fmla="*/ 266408 w 1440493"/>
                <a:gd name="connsiteY155" fmla="*/ 451416 h 719999"/>
                <a:gd name="connsiteX156" fmla="*/ 262353 w 1440493"/>
                <a:gd name="connsiteY156" fmla="*/ 457506 h 719999"/>
                <a:gd name="connsiteX157" fmla="*/ 257886 w 1440493"/>
                <a:gd name="connsiteY157" fmla="*/ 450881 h 719999"/>
                <a:gd name="connsiteX158" fmla="*/ 186107 w 1440493"/>
                <a:gd name="connsiteY158" fmla="*/ 421149 h 719999"/>
                <a:gd name="connsiteX159" fmla="*/ 1101774 w 1440493"/>
                <a:gd name="connsiteY159" fmla="*/ 157153 h 719999"/>
                <a:gd name="connsiteX160" fmla="*/ 1152530 w 1440493"/>
                <a:gd name="connsiteY160" fmla="*/ 207909 h 719999"/>
                <a:gd name="connsiteX161" fmla="*/ 1152874 w 1440493"/>
                <a:gd name="connsiteY161" fmla="*/ 207909 h 719999"/>
                <a:gd name="connsiteX162" fmla="*/ 1160851 w 1440493"/>
                <a:gd name="connsiteY162" fmla="*/ 247422 h 719999"/>
                <a:gd name="connsiteX163" fmla="*/ 1162643 w 1440493"/>
                <a:gd name="connsiteY163" fmla="*/ 250079 h 719999"/>
                <a:gd name="connsiteX164" fmla="*/ 1153896 w 1440493"/>
                <a:gd name="connsiteY164" fmla="*/ 262404 h 719999"/>
                <a:gd name="connsiteX165" fmla="*/ 1100655 w 1440493"/>
                <a:gd name="connsiteY165" fmla="*/ 283309 h 719999"/>
                <a:gd name="connsiteX166" fmla="*/ 1048058 w 1440493"/>
                <a:gd name="connsiteY166" fmla="*/ 260834 h 719999"/>
                <a:gd name="connsiteX167" fmla="*/ 1040901 w 1440493"/>
                <a:gd name="connsiteY167" fmla="*/ 250086 h 719999"/>
                <a:gd name="connsiteX168" fmla="*/ 1042697 w 1440493"/>
                <a:gd name="connsiteY168" fmla="*/ 247422 h 719999"/>
                <a:gd name="connsiteX169" fmla="*/ 1050674 w 1440493"/>
                <a:gd name="connsiteY169" fmla="*/ 207909 h 719999"/>
                <a:gd name="connsiteX170" fmla="*/ 1051018 w 1440493"/>
                <a:gd name="connsiteY170" fmla="*/ 207909 h 719999"/>
                <a:gd name="connsiteX171" fmla="*/ 1101774 w 1440493"/>
                <a:gd name="connsiteY171" fmla="*/ 157153 h 719999"/>
                <a:gd name="connsiteX172" fmla="*/ 796552 w 1440493"/>
                <a:gd name="connsiteY172" fmla="*/ 157153 h 719999"/>
                <a:gd name="connsiteX173" fmla="*/ 847308 w 1440493"/>
                <a:gd name="connsiteY173" fmla="*/ 207909 h 719999"/>
                <a:gd name="connsiteX174" fmla="*/ 847652 w 1440493"/>
                <a:gd name="connsiteY174" fmla="*/ 207909 h 719999"/>
                <a:gd name="connsiteX175" fmla="*/ 855629 w 1440493"/>
                <a:gd name="connsiteY175" fmla="*/ 247422 h 719999"/>
                <a:gd name="connsiteX176" fmla="*/ 857421 w 1440493"/>
                <a:gd name="connsiteY176" fmla="*/ 250079 h 719999"/>
                <a:gd name="connsiteX177" fmla="*/ 848674 w 1440493"/>
                <a:gd name="connsiteY177" fmla="*/ 262404 h 719999"/>
                <a:gd name="connsiteX178" fmla="*/ 795433 w 1440493"/>
                <a:gd name="connsiteY178" fmla="*/ 283309 h 719999"/>
                <a:gd name="connsiteX179" fmla="*/ 742836 w 1440493"/>
                <a:gd name="connsiteY179" fmla="*/ 260834 h 719999"/>
                <a:gd name="connsiteX180" fmla="*/ 735678 w 1440493"/>
                <a:gd name="connsiteY180" fmla="*/ 250085 h 719999"/>
                <a:gd name="connsiteX181" fmla="*/ 737474 w 1440493"/>
                <a:gd name="connsiteY181" fmla="*/ 247422 h 719999"/>
                <a:gd name="connsiteX182" fmla="*/ 745451 w 1440493"/>
                <a:gd name="connsiteY182" fmla="*/ 207909 h 719999"/>
                <a:gd name="connsiteX183" fmla="*/ 745796 w 1440493"/>
                <a:gd name="connsiteY183" fmla="*/ 207909 h 719999"/>
                <a:gd name="connsiteX184" fmla="*/ 796552 w 1440493"/>
                <a:gd name="connsiteY184" fmla="*/ 157153 h 719999"/>
                <a:gd name="connsiteX185" fmla="*/ 491329 w 1440493"/>
                <a:gd name="connsiteY185" fmla="*/ 157153 h 719999"/>
                <a:gd name="connsiteX186" fmla="*/ 542085 w 1440493"/>
                <a:gd name="connsiteY186" fmla="*/ 207909 h 719999"/>
                <a:gd name="connsiteX187" fmla="*/ 542429 w 1440493"/>
                <a:gd name="connsiteY187" fmla="*/ 207909 h 719999"/>
                <a:gd name="connsiteX188" fmla="*/ 550406 w 1440493"/>
                <a:gd name="connsiteY188" fmla="*/ 247422 h 719999"/>
                <a:gd name="connsiteX189" fmla="*/ 552198 w 1440493"/>
                <a:gd name="connsiteY189" fmla="*/ 250079 h 719999"/>
                <a:gd name="connsiteX190" fmla="*/ 543451 w 1440493"/>
                <a:gd name="connsiteY190" fmla="*/ 262404 h 719999"/>
                <a:gd name="connsiteX191" fmla="*/ 490210 w 1440493"/>
                <a:gd name="connsiteY191" fmla="*/ 283309 h 719999"/>
                <a:gd name="connsiteX192" fmla="*/ 437613 w 1440493"/>
                <a:gd name="connsiteY192" fmla="*/ 260834 h 719999"/>
                <a:gd name="connsiteX193" fmla="*/ 430456 w 1440493"/>
                <a:gd name="connsiteY193" fmla="*/ 250086 h 719999"/>
                <a:gd name="connsiteX194" fmla="*/ 432252 w 1440493"/>
                <a:gd name="connsiteY194" fmla="*/ 247422 h 719999"/>
                <a:gd name="connsiteX195" fmla="*/ 440229 w 1440493"/>
                <a:gd name="connsiteY195" fmla="*/ 207909 h 719999"/>
                <a:gd name="connsiteX196" fmla="*/ 440573 w 1440493"/>
                <a:gd name="connsiteY196" fmla="*/ 207909 h 719999"/>
                <a:gd name="connsiteX197" fmla="*/ 491329 w 1440493"/>
                <a:gd name="connsiteY197" fmla="*/ 157153 h 719999"/>
                <a:gd name="connsiteX198" fmla="*/ 186107 w 1440493"/>
                <a:gd name="connsiteY198" fmla="*/ 157153 h 719999"/>
                <a:gd name="connsiteX199" fmla="*/ 236863 w 1440493"/>
                <a:gd name="connsiteY199" fmla="*/ 207909 h 719999"/>
                <a:gd name="connsiteX200" fmla="*/ 237207 w 1440493"/>
                <a:gd name="connsiteY200" fmla="*/ 207909 h 719999"/>
                <a:gd name="connsiteX201" fmla="*/ 245184 w 1440493"/>
                <a:gd name="connsiteY201" fmla="*/ 247422 h 719999"/>
                <a:gd name="connsiteX202" fmla="*/ 246976 w 1440493"/>
                <a:gd name="connsiteY202" fmla="*/ 250079 h 719999"/>
                <a:gd name="connsiteX203" fmla="*/ 238229 w 1440493"/>
                <a:gd name="connsiteY203" fmla="*/ 262404 h 719999"/>
                <a:gd name="connsiteX204" fmla="*/ 184988 w 1440493"/>
                <a:gd name="connsiteY204" fmla="*/ 283309 h 719999"/>
                <a:gd name="connsiteX205" fmla="*/ 110699 w 1440493"/>
                <a:gd name="connsiteY205" fmla="*/ 207909 h 719999"/>
                <a:gd name="connsiteX206" fmla="*/ 135351 w 1440493"/>
                <a:gd name="connsiteY206" fmla="*/ 207909 h 719999"/>
                <a:gd name="connsiteX207" fmla="*/ 186107 w 1440493"/>
                <a:gd name="connsiteY207" fmla="*/ 157153 h 719999"/>
                <a:gd name="connsiteX208" fmla="*/ 948044 w 1440493"/>
                <a:gd name="connsiteY208" fmla="*/ 132509 h 719999"/>
                <a:gd name="connsiteX209" fmla="*/ 1001285 w 1440493"/>
                <a:gd name="connsiteY209" fmla="*/ 153414 h 719999"/>
                <a:gd name="connsiteX210" fmla="*/ 1010032 w 1440493"/>
                <a:gd name="connsiteY210" fmla="*/ 165739 h 719999"/>
                <a:gd name="connsiteX211" fmla="*/ 1008240 w 1440493"/>
                <a:gd name="connsiteY211" fmla="*/ 168396 h 719999"/>
                <a:gd name="connsiteX212" fmla="*/ 1000263 w 1440493"/>
                <a:gd name="connsiteY212" fmla="*/ 207909 h 719999"/>
                <a:gd name="connsiteX213" fmla="*/ 999919 w 1440493"/>
                <a:gd name="connsiteY213" fmla="*/ 207909 h 719999"/>
                <a:gd name="connsiteX214" fmla="*/ 949163 w 1440493"/>
                <a:gd name="connsiteY214" fmla="*/ 258665 h 719999"/>
                <a:gd name="connsiteX215" fmla="*/ 898407 w 1440493"/>
                <a:gd name="connsiteY215" fmla="*/ 207909 h 719999"/>
                <a:gd name="connsiteX216" fmla="*/ 898063 w 1440493"/>
                <a:gd name="connsiteY216" fmla="*/ 207909 h 719999"/>
                <a:gd name="connsiteX217" fmla="*/ 890086 w 1440493"/>
                <a:gd name="connsiteY217" fmla="*/ 168396 h 719999"/>
                <a:gd name="connsiteX218" fmla="*/ 888290 w 1440493"/>
                <a:gd name="connsiteY218" fmla="*/ 165732 h 719999"/>
                <a:gd name="connsiteX219" fmla="*/ 895447 w 1440493"/>
                <a:gd name="connsiteY219" fmla="*/ 154985 h 719999"/>
                <a:gd name="connsiteX220" fmla="*/ 948044 w 1440493"/>
                <a:gd name="connsiteY220" fmla="*/ 132509 h 719999"/>
                <a:gd name="connsiteX221" fmla="*/ 642821 w 1440493"/>
                <a:gd name="connsiteY221" fmla="*/ 132509 h 719999"/>
                <a:gd name="connsiteX222" fmla="*/ 696062 w 1440493"/>
                <a:gd name="connsiteY222" fmla="*/ 153414 h 719999"/>
                <a:gd name="connsiteX223" fmla="*/ 704809 w 1440493"/>
                <a:gd name="connsiteY223" fmla="*/ 165740 h 719999"/>
                <a:gd name="connsiteX224" fmla="*/ 703018 w 1440493"/>
                <a:gd name="connsiteY224" fmla="*/ 168396 h 719999"/>
                <a:gd name="connsiteX225" fmla="*/ 695041 w 1440493"/>
                <a:gd name="connsiteY225" fmla="*/ 207909 h 719999"/>
                <a:gd name="connsiteX226" fmla="*/ 694696 w 1440493"/>
                <a:gd name="connsiteY226" fmla="*/ 207909 h 719999"/>
                <a:gd name="connsiteX227" fmla="*/ 643940 w 1440493"/>
                <a:gd name="connsiteY227" fmla="*/ 258665 h 719999"/>
                <a:gd name="connsiteX228" fmla="*/ 593184 w 1440493"/>
                <a:gd name="connsiteY228" fmla="*/ 207909 h 719999"/>
                <a:gd name="connsiteX229" fmla="*/ 592840 w 1440493"/>
                <a:gd name="connsiteY229" fmla="*/ 207909 h 719999"/>
                <a:gd name="connsiteX230" fmla="*/ 584863 w 1440493"/>
                <a:gd name="connsiteY230" fmla="*/ 168396 h 719999"/>
                <a:gd name="connsiteX231" fmla="*/ 583067 w 1440493"/>
                <a:gd name="connsiteY231" fmla="*/ 165732 h 719999"/>
                <a:gd name="connsiteX232" fmla="*/ 590224 w 1440493"/>
                <a:gd name="connsiteY232" fmla="*/ 154985 h 719999"/>
                <a:gd name="connsiteX233" fmla="*/ 642821 w 1440493"/>
                <a:gd name="connsiteY233" fmla="*/ 132509 h 719999"/>
                <a:gd name="connsiteX234" fmla="*/ 337599 w 1440493"/>
                <a:gd name="connsiteY234" fmla="*/ 132509 h 719999"/>
                <a:gd name="connsiteX235" fmla="*/ 390840 w 1440493"/>
                <a:gd name="connsiteY235" fmla="*/ 153414 h 719999"/>
                <a:gd name="connsiteX236" fmla="*/ 399587 w 1440493"/>
                <a:gd name="connsiteY236" fmla="*/ 165739 h 719999"/>
                <a:gd name="connsiteX237" fmla="*/ 397795 w 1440493"/>
                <a:gd name="connsiteY237" fmla="*/ 168396 h 719999"/>
                <a:gd name="connsiteX238" fmla="*/ 389818 w 1440493"/>
                <a:gd name="connsiteY238" fmla="*/ 207909 h 719999"/>
                <a:gd name="connsiteX239" fmla="*/ 389474 w 1440493"/>
                <a:gd name="connsiteY239" fmla="*/ 207909 h 719999"/>
                <a:gd name="connsiteX240" fmla="*/ 338718 w 1440493"/>
                <a:gd name="connsiteY240" fmla="*/ 258665 h 719999"/>
                <a:gd name="connsiteX241" fmla="*/ 287962 w 1440493"/>
                <a:gd name="connsiteY241" fmla="*/ 207909 h 719999"/>
                <a:gd name="connsiteX242" fmla="*/ 287618 w 1440493"/>
                <a:gd name="connsiteY242" fmla="*/ 207909 h 719999"/>
                <a:gd name="connsiteX243" fmla="*/ 279641 w 1440493"/>
                <a:gd name="connsiteY243" fmla="*/ 168396 h 719999"/>
                <a:gd name="connsiteX244" fmla="*/ 277845 w 1440493"/>
                <a:gd name="connsiteY244" fmla="*/ 165732 h 719999"/>
                <a:gd name="connsiteX245" fmla="*/ 285002 w 1440493"/>
                <a:gd name="connsiteY245" fmla="*/ 154985 h 719999"/>
                <a:gd name="connsiteX246" fmla="*/ 337599 w 1440493"/>
                <a:gd name="connsiteY246" fmla="*/ 132509 h 719999"/>
                <a:gd name="connsiteX247" fmla="*/ 186107 w 1440493"/>
                <a:gd name="connsiteY247" fmla="*/ 106398 h 719999"/>
                <a:gd name="connsiteX248" fmla="*/ 84596 w 1440493"/>
                <a:gd name="connsiteY248" fmla="*/ 207909 h 719999"/>
                <a:gd name="connsiteX249" fmla="*/ 184600 w 1440493"/>
                <a:gd name="connsiteY249" fmla="*/ 309409 h 719999"/>
                <a:gd name="connsiteX250" fmla="*/ 256270 w 1440493"/>
                <a:gd name="connsiteY250" fmla="*/ 281268 h 719999"/>
                <a:gd name="connsiteX251" fmla="*/ 262288 w 1440493"/>
                <a:gd name="connsiteY251" fmla="*/ 272789 h 719999"/>
                <a:gd name="connsiteX252" fmla="*/ 266939 w 1440493"/>
                <a:gd name="connsiteY252" fmla="*/ 279688 h 719999"/>
                <a:gd name="connsiteX253" fmla="*/ 338718 w 1440493"/>
                <a:gd name="connsiteY253" fmla="*/ 309420 h 719999"/>
                <a:gd name="connsiteX254" fmla="*/ 410497 w 1440493"/>
                <a:gd name="connsiteY254" fmla="*/ 279688 h 719999"/>
                <a:gd name="connsiteX255" fmla="*/ 414964 w 1440493"/>
                <a:gd name="connsiteY255" fmla="*/ 273064 h 719999"/>
                <a:gd name="connsiteX256" fmla="*/ 419019 w 1440493"/>
                <a:gd name="connsiteY256" fmla="*/ 279153 h 719999"/>
                <a:gd name="connsiteX257" fmla="*/ 489822 w 1440493"/>
                <a:gd name="connsiteY257" fmla="*/ 309409 h 719999"/>
                <a:gd name="connsiteX258" fmla="*/ 561492 w 1440493"/>
                <a:gd name="connsiteY258" fmla="*/ 281268 h 719999"/>
                <a:gd name="connsiteX259" fmla="*/ 567510 w 1440493"/>
                <a:gd name="connsiteY259" fmla="*/ 272789 h 719999"/>
                <a:gd name="connsiteX260" fmla="*/ 572161 w 1440493"/>
                <a:gd name="connsiteY260" fmla="*/ 279688 h 719999"/>
                <a:gd name="connsiteX261" fmla="*/ 643940 w 1440493"/>
                <a:gd name="connsiteY261" fmla="*/ 309420 h 719999"/>
                <a:gd name="connsiteX262" fmla="*/ 715719 w 1440493"/>
                <a:gd name="connsiteY262" fmla="*/ 279688 h 719999"/>
                <a:gd name="connsiteX263" fmla="*/ 720186 w 1440493"/>
                <a:gd name="connsiteY263" fmla="*/ 273063 h 719999"/>
                <a:gd name="connsiteX264" fmla="*/ 724242 w 1440493"/>
                <a:gd name="connsiteY264" fmla="*/ 279153 h 719999"/>
                <a:gd name="connsiteX265" fmla="*/ 795045 w 1440493"/>
                <a:gd name="connsiteY265" fmla="*/ 309409 h 719999"/>
                <a:gd name="connsiteX266" fmla="*/ 866715 w 1440493"/>
                <a:gd name="connsiteY266" fmla="*/ 281268 h 719999"/>
                <a:gd name="connsiteX267" fmla="*/ 872733 w 1440493"/>
                <a:gd name="connsiteY267" fmla="*/ 272789 h 719999"/>
                <a:gd name="connsiteX268" fmla="*/ 877384 w 1440493"/>
                <a:gd name="connsiteY268" fmla="*/ 279688 h 719999"/>
                <a:gd name="connsiteX269" fmla="*/ 949163 w 1440493"/>
                <a:gd name="connsiteY269" fmla="*/ 309420 h 719999"/>
                <a:gd name="connsiteX270" fmla="*/ 1020942 w 1440493"/>
                <a:gd name="connsiteY270" fmla="*/ 279688 h 719999"/>
                <a:gd name="connsiteX271" fmla="*/ 1025409 w 1440493"/>
                <a:gd name="connsiteY271" fmla="*/ 273064 h 719999"/>
                <a:gd name="connsiteX272" fmla="*/ 1029464 w 1440493"/>
                <a:gd name="connsiteY272" fmla="*/ 279153 h 719999"/>
                <a:gd name="connsiteX273" fmla="*/ 1100267 w 1440493"/>
                <a:gd name="connsiteY273" fmla="*/ 309409 h 719999"/>
                <a:gd name="connsiteX274" fmla="*/ 1171937 w 1440493"/>
                <a:gd name="connsiteY274" fmla="*/ 281268 h 719999"/>
                <a:gd name="connsiteX275" fmla="*/ 1177955 w 1440493"/>
                <a:gd name="connsiteY275" fmla="*/ 272789 h 719999"/>
                <a:gd name="connsiteX276" fmla="*/ 1182606 w 1440493"/>
                <a:gd name="connsiteY276" fmla="*/ 279688 h 719999"/>
                <a:gd name="connsiteX277" fmla="*/ 1254385 w 1440493"/>
                <a:gd name="connsiteY277" fmla="*/ 309420 h 719999"/>
                <a:gd name="connsiteX278" fmla="*/ 1355896 w 1440493"/>
                <a:gd name="connsiteY278" fmla="*/ 207909 h 719999"/>
                <a:gd name="connsiteX279" fmla="*/ 1305141 w 1440493"/>
                <a:gd name="connsiteY279" fmla="*/ 207909 h 719999"/>
                <a:gd name="connsiteX280" fmla="*/ 1254385 w 1440493"/>
                <a:gd name="connsiteY280" fmla="*/ 258665 h 719999"/>
                <a:gd name="connsiteX281" fmla="*/ 1203629 w 1440493"/>
                <a:gd name="connsiteY281" fmla="*/ 207909 h 719999"/>
                <a:gd name="connsiteX282" fmla="*/ 1203285 w 1440493"/>
                <a:gd name="connsiteY282" fmla="*/ 207909 h 719999"/>
                <a:gd name="connsiteX283" fmla="*/ 1195308 w 1440493"/>
                <a:gd name="connsiteY283" fmla="*/ 168396 h 719999"/>
                <a:gd name="connsiteX284" fmla="*/ 1193512 w 1440493"/>
                <a:gd name="connsiteY284" fmla="*/ 165732 h 719999"/>
                <a:gd name="connsiteX285" fmla="*/ 1200669 w 1440493"/>
                <a:gd name="connsiteY285" fmla="*/ 154985 h 719999"/>
                <a:gd name="connsiteX286" fmla="*/ 1253266 w 1440493"/>
                <a:gd name="connsiteY286" fmla="*/ 132509 h 719999"/>
                <a:gd name="connsiteX287" fmla="*/ 1329760 w 1440493"/>
                <a:gd name="connsiteY287" fmla="*/ 205671 h 719999"/>
                <a:gd name="connsiteX288" fmla="*/ 1355851 w 1440493"/>
                <a:gd name="connsiteY288" fmla="*/ 204896 h 719999"/>
                <a:gd name="connsiteX289" fmla="*/ 1252878 w 1440493"/>
                <a:gd name="connsiteY289" fmla="*/ 106409 h 719999"/>
                <a:gd name="connsiteX290" fmla="*/ 1182075 w 1440493"/>
                <a:gd name="connsiteY290" fmla="*/ 136665 h 719999"/>
                <a:gd name="connsiteX291" fmla="*/ 1178020 w 1440493"/>
                <a:gd name="connsiteY291" fmla="*/ 142755 h 719999"/>
                <a:gd name="connsiteX292" fmla="*/ 1173553 w 1440493"/>
                <a:gd name="connsiteY292" fmla="*/ 136130 h 719999"/>
                <a:gd name="connsiteX293" fmla="*/ 1101774 w 1440493"/>
                <a:gd name="connsiteY293" fmla="*/ 106398 h 719999"/>
                <a:gd name="connsiteX294" fmla="*/ 1029995 w 1440493"/>
                <a:gd name="connsiteY294" fmla="*/ 136130 h 719999"/>
                <a:gd name="connsiteX295" fmla="*/ 1025344 w 1440493"/>
                <a:gd name="connsiteY295" fmla="*/ 143029 h 719999"/>
                <a:gd name="connsiteX296" fmla="*/ 1019326 w 1440493"/>
                <a:gd name="connsiteY296" fmla="*/ 134550 h 719999"/>
                <a:gd name="connsiteX297" fmla="*/ 947656 w 1440493"/>
                <a:gd name="connsiteY297" fmla="*/ 106409 h 719999"/>
                <a:gd name="connsiteX298" fmla="*/ 876853 w 1440493"/>
                <a:gd name="connsiteY298" fmla="*/ 136665 h 719999"/>
                <a:gd name="connsiteX299" fmla="*/ 872798 w 1440493"/>
                <a:gd name="connsiteY299" fmla="*/ 142755 h 719999"/>
                <a:gd name="connsiteX300" fmla="*/ 868331 w 1440493"/>
                <a:gd name="connsiteY300" fmla="*/ 136130 h 719999"/>
                <a:gd name="connsiteX301" fmla="*/ 796552 w 1440493"/>
                <a:gd name="connsiteY301" fmla="*/ 106398 h 719999"/>
                <a:gd name="connsiteX302" fmla="*/ 724773 w 1440493"/>
                <a:gd name="connsiteY302" fmla="*/ 136130 h 719999"/>
                <a:gd name="connsiteX303" fmla="*/ 720121 w 1440493"/>
                <a:gd name="connsiteY303" fmla="*/ 143030 h 719999"/>
                <a:gd name="connsiteX304" fmla="*/ 714103 w 1440493"/>
                <a:gd name="connsiteY304" fmla="*/ 134550 h 719999"/>
                <a:gd name="connsiteX305" fmla="*/ 642433 w 1440493"/>
                <a:gd name="connsiteY305" fmla="*/ 106409 h 719999"/>
                <a:gd name="connsiteX306" fmla="*/ 571630 w 1440493"/>
                <a:gd name="connsiteY306" fmla="*/ 136665 h 719999"/>
                <a:gd name="connsiteX307" fmla="*/ 567575 w 1440493"/>
                <a:gd name="connsiteY307" fmla="*/ 142755 h 719999"/>
                <a:gd name="connsiteX308" fmla="*/ 563108 w 1440493"/>
                <a:gd name="connsiteY308" fmla="*/ 136130 h 719999"/>
                <a:gd name="connsiteX309" fmla="*/ 491329 w 1440493"/>
                <a:gd name="connsiteY309" fmla="*/ 106398 h 719999"/>
                <a:gd name="connsiteX310" fmla="*/ 419550 w 1440493"/>
                <a:gd name="connsiteY310" fmla="*/ 136130 h 719999"/>
                <a:gd name="connsiteX311" fmla="*/ 414899 w 1440493"/>
                <a:gd name="connsiteY311" fmla="*/ 143029 h 719999"/>
                <a:gd name="connsiteX312" fmla="*/ 408881 w 1440493"/>
                <a:gd name="connsiteY312" fmla="*/ 134550 h 719999"/>
                <a:gd name="connsiteX313" fmla="*/ 337211 w 1440493"/>
                <a:gd name="connsiteY313" fmla="*/ 106409 h 719999"/>
                <a:gd name="connsiteX314" fmla="*/ 266408 w 1440493"/>
                <a:gd name="connsiteY314" fmla="*/ 136665 h 719999"/>
                <a:gd name="connsiteX315" fmla="*/ 262353 w 1440493"/>
                <a:gd name="connsiteY315" fmla="*/ 142755 h 719999"/>
                <a:gd name="connsiteX316" fmla="*/ 257886 w 1440493"/>
                <a:gd name="connsiteY316" fmla="*/ 136130 h 719999"/>
                <a:gd name="connsiteX317" fmla="*/ 186107 w 1440493"/>
                <a:gd name="connsiteY317" fmla="*/ 106398 h 719999"/>
                <a:gd name="connsiteX318" fmla="*/ 0 w 1440493"/>
                <a:gd name="connsiteY318" fmla="*/ 0 h 719999"/>
                <a:gd name="connsiteX319" fmla="*/ 1440493 w 1440493"/>
                <a:gd name="connsiteY319" fmla="*/ 0 h 719999"/>
                <a:gd name="connsiteX320" fmla="*/ 1440493 w 1440493"/>
                <a:gd name="connsiteY320" fmla="*/ 719999 h 719999"/>
                <a:gd name="connsiteX321" fmla="*/ 0 w 1440493"/>
                <a:gd name="connsiteY321" fmla="*/ 719999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1440493" h="719999">
                  <a:moveTo>
                    <a:pt x="1101774" y="471904"/>
                  </a:moveTo>
                  <a:cubicBezTo>
                    <a:pt x="1129806" y="471904"/>
                    <a:pt x="1152530" y="494628"/>
                    <a:pt x="1152530" y="522660"/>
                  </a:cubicBezTo>
                  <a:lnTo>
                    <a:pt x="1152874" y="522660"/>
                  </a:lnTo>
                  <a:cubicBezTo>
                    <a:pt x="1152874" y="536676"/>
                    <a:pt x="1155715" y="550028"/>
                    <a:pt x="1160851" y="562173"/>
                  </a:cubicBezTo>
                  <a:lnTo>
                    <a:pt x="1162643" y="564830"/>
                  </a:lnTo>
                  <a:lnTo>
                    <a:pt x="1153896" y="577155"/>
                  </a:lnTo>
                  <a:cubicBezTo>
                    <a:pt x="1140076" y="590373"/>
                    <a:pt x="1121258" y="598366"/>
                    <a:pt x="1100655" y="598060"/>
                  </a:cubicBezTo>
                  <a:cubicBezTo>
                    <a:pt x="1080052" y="597754"/>
                    <a:pt x="1061480" y="589207"/>
                    <a:pt x="1048058" y="575585"/>
                  </a:cubicBezTo>
                  <a:lnTo>
                    <a:pt x="1040901" y="564837"/>
                  </a:lnTo>
                  <a:lnTo>
                    <a:pt x="1042697" y="562173"/>
                  </a:lnTo>
                  <a:cubicBezTo>
                    <a:pt x="1047834" y="550028"/>
                    <a:pt x="1050674" y="536676"/>
                    <a:pt x="1050674" y="522660"/>
                  </a:cubicBezTo>
                  <a:lnTo>
                    <a:pt x="1051018" y="522660"/>
                  </a:lnTo>
                  <a:cubicBezTo>
                    <a:pt x="1051018" y="494628"/>
                    <a:pt x="1073742" y="471904"/>
                    <a:pt x="1101774" y="471904"/>
                  </a:cubicBezTo>
                  <a:close/>
                  <a:moveTo>
                    <a:pt x="796552" y="471904"/>
                  </a:moveTo>
                  <a:cubicBezTo>
                    <a:pt x="824584" y="471904"/>
                    <a:pt x="847308" y="494628"/>
                    <a:pt x="847308" y="522660"/>
                  </a:cubicBezTo>
                  <a:lnTo>
                    <a:pt x="847652" y="522660"/>
                  </a:lnTo>
                  <a:cubicBezTo>
                    <a:pt x="847652" y="536676"/>
                    <a:pt x="850493" y="550028"/>
                    <a:pt x="855629" y="562173"/>
                  </a:cubicBezTo>
                  <a:lnTo>
                    <a:pt x="857421" y="564830"/>
                  </a:lnTo>
                  <a:lnTo>
                    <a:pt x="848674" y="577155"/>
                  </a:lnTo>
                  <a:cubicBezTo>
                    <a:pt x="834854" y="590373"/>
                    <a:pt x="816036" y="598366"/>
                    <a:pt x="795433" y="598060"/>
                  </a:cubicBezTo>
                  <a:cubicBezTo>
                    <a:pt x="774830" y="597754"/>
                    <a:pt x="756258" y="589207"/>
                    <a:pt x="742836" y="575585"/>
                  </a:cubicBezTo>
                  <a:lnTo>
                    <a:pt x="735678" y="564836"/>
                  </a:lnTo>
                  <a:lnTo>
                    <a:pt x="737474" y="562173"/>
                  </a:lnTo>
                  <a:cubicBezTo>
                    <a:pt x="742611" y="550028"/>
                    <a:pt x="745451" y="536676"/>
                    <a:pt x="745451" y="522660"/>
                  </a:cubicBezTo>
                  <a:lnTo>
                    <a:pt x="745796" y="522660"/>
                  </a:lnTo>
                  <a:cubicBezTo>
                    <a:pt x="745796" y="494628"/>
                    <a:pt x="768520" y="471904"/>
                    <a:pt x="796552" y="471904"/>
                  </a:cubicBezTo>
                  <a:close/>
                  <a:moveTo>
                    <a:pt x="491329" y="471904"/>
                  </a:moveTo>
                  <a:cubicBezTo>
                    <a:pt x="519361" y="471904"/>
                    <a:pt x="542085" y="494628"/>
                    <a:pt x="542085" y="522660"/>
                  </a:cubicBezTo>
                  <a:lnTo>
                    <a:pt x="542429" y="522660"/>
                  </a:lnTo>
                  <a:cubicBezTo>
                    <a:pt x="542429" y="536676"/>
                    <a:pt x="545270" y="550028"/>
                    <a:pt x="550406" y="562173"/>
                  </a:cubicBezTo>
                  <a:lnTo>
                    <a:pt x="552198" y="564830"/>
                  </a:lnTo>
                  <a:lnTo>
                    <a:pt x="543451" y="577155"/>
                  </a:lnTo>
                  <a:cubicBezTo>
                    <a:pt x="529631" y="590373"/>
                    <a:pt x="510813" y="598366"/>
                    <a:pt x="490210" y="598060"/>
                  </a:cubicBezTo>
                  <a:cubicBezTo>
                    <a:pt x="469607" y="597754"/>
                    <a:pt x="451035" y="589207"/>
                    <a:pt x="437613" y="575585"/>
                  </a:cubicBezTo>
                  <a:lnTo>
                    <a:pt x="430456" y="564837"/>
                  </a:lnTo>
                  <a:lnTo>
                    <a:pt x="432252" y="562173"/>
                  </a:lnTo>
                  <a:cubicBezTo>
                    <a:pt x="437389" y="550028"/>
                    <a:pt x="440229" y="536676"/>
                    <a:pt x="440229" y="522660"/>
                  </a:cubicBezTo>
                  <a:lnTo>
                    <a:pt x="440573" y="522660"/>
                  </a:lnTo>
                  <a:cubicBezTo>
                    <a:pt x="440573" y="494628"/>
                    <a:pt x="463297" y="471904"/>
                    <a:pt x="491329" y="471904"/>
                  </a:cubicBezTo>
                  <a:close/>
                  <a:moveTo>
                    <a:pt x="186107" y="471904"/>
                  </a:moveTo>
                  <a:cubicBezTo>
                    <a:pt x="214139" y="471904"/>
                    <a:pt x="236863" y="494628"/>
                    <a:pt x="236863" y="522660"/>
                  </a:cubicBezTo>
                  <a:lnTo>
                    <a:pt x="237207" y="522660"/>
                  </a:lnTo>
                  <a:cubicBezTo>
                    <a:pt x="237207" y="536676"/>
                    <a:pt x="240048" y="550028"/>
                    <a:pt x="245184" y="562173"/>
                  </a:cubicBezTo>
                  <a:lnTo>
                    <a:pt x="246976" y="564830"/>
                  </a:lnTo>
                  <a:lnTo>
                    <a:pt x="238229" y="577155"/>
                  </a:lnTo>
                  <a:cubicBezTo>
                    <a:pt x="224409" y="590373"/>
                    <a:pt x="205591" y="598366"/>
                    <a:pt x="184988" y="598060"/>
                  </a:cubicBezTo>
                  <a:cubicBezTo>
                    <a:pt x="143782" y="597448"/>
                    <a:pt x="110699" y="563871"/>
                    <a:pt x="110699" y="522660"/>
                  </a:cubicBezTo>
                  <a:lnTo>
                    <a:pt x="135351" y="522660"/>
                  </a:lnTo>
                  <a:cubicBezTo>
                    <a:pt x="135351" y="494628"/>
                    <a:pt x="158075" y="471904"/>
                    <a:pt x="186107" y="471904"/>
                  </a:cubicBezTo>
                  <a:close/>
                  <a:moveTo>
                    <a:pt x="948044" y="447260"/>
                  </a:moveTo>
                  <a:cubicBezTo>
                    <a:pt x="968647" y="446955"/>
                    <a:pt x="987465" y="454947"/>
                    <a:pt x="1001285" y="468165"/>
                  </a:cubicBezTo>
                  <a:lnTo>
                    <a:pt x="1010032" y="480490"/>
                  </a:lnTo>
                  <a:lnTo>
                    <a:pt x="1008240" y="483147"/>
                  </a:lnTo>
                  <a:cubicBezTo>
                    <a:pt x="1003104" y="495292"/>
                    <a:pt x="1000263" y="508644"/>
                    <a:pt x="1000263" y="522660"/>
                  </a:cubicBezTo>
                  <a:lnTo>
                    <a:pt x="999919" y="522660"/>
                  </a:lnTo>
                  <a:cubicBezTo>
                    <a:pt x="999919" y="550692"/>
                    <a:pt x="977195" y="573416"/>
                    <a:pt x="949163" y="573416"/>
                  </a:cubicBezTo>
                  <a:cubicBezTo>
                    <a:pt x="921131" y="573416"/>
                    <a:pt x="898407" y="550692"/>
                    <a:pt x="898407" y="522660"/>
                  </a:cubicBezTo>
                  <a:lnTo>
                    <a:pt x="898063" y="522660"/>
                  </a:lnTo>
                  <a:cubicBezTo>
                    <a:pt x="898063" y="508644"/>
                    <a:pt x="895223" y="495292"/>
                    <a:pt x="890086" y="483147"/>
                  </a:cubicBezTo>
                  <a:lnTo>
                    <a:pt x="888290" y="480483"/>
                  </a:lnTo>
                  <a:lnTo>
                    <a:pt x="895447" y="469735"/>
                  </a:lnTo>
                  <a:cubicBezTo>
                    <a:pt x="908869" y="456113"/>
                    <a:pt x="927441" y="447566"/>
                    <a:pt x="948044" y="447260"/>
                  </a:cubicBezTo>
                  <a:close/>
                  <a:moveTo>
                    <a:pt x="642821" y="447260"/>
                  </a:moveTo>
                  <a:cubicBezTo>
                    <a:pt x="663424" y="446955"/>
                    <a:pt x="682242" y="454947"/>
                    <a:pt x="696062" y="468165"/>
                  </a:cubicBezTo>
                  <a:lnTo>
                    <a:pt x="704809" y="480491"/>
                  </a:lnTo>
                  <a:lnTo>
                    <a:pt x="703018" y="483147"/>
                  </a:lnTo>
                  <a:cubicBezTo>
                    <a:pt x="697882" y="495292"/>
                    <a:pt x="695041" y="508644"/>
                    <a:pt x="695041" y="522660"/>
                  </a:cubicBezTo>
                  <a:lnTo>
                    <a:pt x="694696" y="522660"/>
                  </a:lnTo>
                  <a:cubicBezTo>
                    <a:pt x="694696" y="550692"/>
                    <a:pt x="671972" y="573416"/>
                    <a:pt x="643940" y="573416"/>
                  </a:cubicBezTo>
                  <a:cubicBezTo>
                    <a:pt x="615908" y="573416"/>
                    <a:pt x="593184" y="550692"/>
                    <a:pt x="593184" y="522660"/>
                  </a:cubicBezTo>
                  <a:lnTo>
                    <a:pt x="592840" y="522660"/>
                  </a:lnTo>
                  <a:cubicBezTo>
                    <a:pt x="592840" y="508644"/>
                    <a:pt x="590000" y="495292"/>
                    <a:pt x="584863" y="483147"/>
                  </a:cubicBezTo>
                  <a:lnTo>
                    <a:pt x="583067" y="480483"/>
                  </a:lnTo>
                  <a:lnTo>
                    <a:pt x="590224" y="469735"/>
                  </a:lnTo>
                  <a:cubicBezTo>
                    <a:pt x="603646" y="456113"/>
                    <a:pt x="622218" y="447566"/>
                    <a:pt x="642821" y="447260"/>
                  </a:cubicBezTo>
                  <a:close/>
                  <a:moveTo>
                    <a:pt x="337599" y="447260"/>
                  </a:moveTo>
                  <a:cubicBezTo>
                    <a:pt x="358202" y="446955"/>
                    <a:pt x="377020" y="454947"/>
                    <a:pt x="390840" y="468165"/>
                  </a:cubicBezTo>
                  <a:lnTo>
                    <a:pt x="399587" y="480490"/>
                  </a:lnTo>
                  <a:lnTo>
                    <a:pt x="397795" y="483147"/>
                  </a:lnTo>
                  <a:cubicBezTo>
                    <a:pt x="392659" y="495292"/>
                    <a:pt x="389818" y="508644"/>
                    <a:pt x="389818" y="522660"/>
                  </a:cubicBezTo>
                  <a:lnTo>
                    <a:pt x="389474" y="522660"/>
                  </a:lnTo>
                  <a:cubicBezTo>
                    <a:pt x="389474" y="550692"/>
                    <a:pt x="366750" y="573416"/>
                    <a:pt x="338718" y="573416"/>
                  </a:cubicBezTo>
                  <a:cubicBezTo>
                    <a:pt x="310686" y="573416"/>
                    <a:pt x="287962" y="550692"/>
                    <a:pt x="287962" y="522660"/>
                  </a:cubicBezTo>
                  <a:lnTo>
                    <a:pt x="287618" y="522660"/>
                  </a:lnTo>
                  <a:cubicBezTo>
                    <a:pt x="287618" y="508644"/>
                    <a:pt x="284778" y="495292"/>
                    <a:pt x="279641" y="483147"/>
                  </a:cubicBezTo>
                  <a:lnTo>
                    <a:pt x="277845" y="480483"/>
                  </a:lnTo>
                  <a:lnTo>
                    <a:pt x="285002" y="469735"/>
                  </a:lnTo>
                  <a:cubicBezTo>
                    <a:pt x="298424" y="456113"/>
                    <a:pt x="316996" y="447566"/>
                    <a:pt x="337599" y="447260"/>
                  </a:cubicBezTo>
                  <a:close/>
                  <a:moveTo>
                    <a:pt x="186107" y="421149"/>
                  </a:moveTo>
                  <a:cubicBezTo>
                    <a:pt x="130044" y="421149"/>
                    <a:pt x="84596" y="466597"/>
                    <a:pt x="84596" y="522660"/>
                  </a:cubicBezTo>
                  <a:cubicBezTo>
                    <a:pt x="84596" y="578135"/>
                    <a:pt x="129131" y="623336"/>
                    <a:pt x="184600" y="624160"/>
                  </a:cubicBezTo>
                  <a:cubicBezTo>
                    <a:pt x="212335" y="624572"/>
                    <a:pt x="237666" y="613813"/>
                    <a:pt x="256270" y="596019"/>
                  </a:cubicBezTo>
                  <a:lnTo>
                    <a:pt x="262288" y="587540"/>
                  </a:lnTo>
                  <a:lnTo>
                    <a:pt x="266939" y="594439"/>
                  </a:lnTo>
                  <a:cubicBezTo>
                    <a:pt x="285309" y="612809"/>
                    <a:pt x="310687" y="624171"/>
                    <a:pt x="338718" y="624171"/>
                  </a:cubicBezTo>
                  <a:cubicBezTo>
                    <a:pt x="366750" y="624171"/>
                    <a:pt x="392127" y="612809"/>
                    <a:pt x="410497" y="594439"/>
                  </a:cubicBezTo>
                  <a:lnTo>
                    <a:pt x="414964" y="587815"/>
                  </a:lnTo>
                  <a:lnTo>
                    <a:pt x="419019" y="593904"/>
                  </a:lnTo>
                  <a:cubicBezTo>
                    <a:pt x="437087" y="612242"/>
                    <a:pt x="462088" y="623748"/>
                    <a:pt x="489822" y="624160"/>
                  </a:cubicBezTo>
                  <a:cubicBezTo>
                    <a:pt x="517557" y="624572"/>
                    <a:pt x="542888" y="613813"/>
                    <a:pt x="561492" y="596019"/>
                  </a:cubicBezTo>
                  <a:lnTo>
                    <a:pt x="567510" y="587540"/>
                  </a:lnTo>
                  <a:lnTo>
                    <a:pt x="572161" y="594439"/>
                  </a:lnTo>
                  <a:cubicBezTo>
                    <a:pt x="590531" y="612809"/>
                    <a:pt x="615909" y="624171"/>
                    <a:pt x="643940" y="624171"/>
                  </a:cubicBezTo>
                  <a:cubicBezTo>
                    <a:pt x="671972" y="624171"/>
                    <a:pt x="697349" y="612809"/>
                    <a:pt x="715719" y="594439"/>
                  </a:cubicBezTo>
                  <a:lnTo>
                    <a:pt x="720186" y="587814"/>
                  </a:lnTo>
                  <a:lnTo>
                    <a:pt x="724242" y="593904"/>
                  </a:lnTo>
                  <a:cubicBezTo>
                    <a:pt x="742310" y="612242"/>
                    <a:pt x="767311" y="623748"/>
                    <a:pt x="795045" y="624160"/>
                  </a:cubicBezTo>
                  <a:cubicBezTo>
                    <a:pt x="822780" y="624572"/>
                    <a:pt x="848111" y="613813"/>
                    <a:pt x="866715" y="596019"/>
                  </a:cubicBezTo>
                  <a:lnTo>
                    <a:pt x="872733" y="587540"/>
                  </a:lnTo>
                  <a:lnTo>
                    <a:pt x="877384" y="594439"/>
                  </a:lnTo>
                  <a:cubicBezTo>
                    <a:pt x="895754" y="612809"/>
                    <a:pt x="921132" y="624171"/>
                    <a:pt x="949163" y="624171"/>
                  </a:cubicBezTo>
                  <a:cubicBezTo>
                    <a:pt x="977195" y="624171"/>
                    <a:pt x="1002572" y="612809"/>
                    <a:pt x="1020942" y="594439"/>
                  </a:cubicBezTo>
                  <a:lnTo>
                    <a:pt x="1025409" y="587815"/>
                  </a:lnTo>
                  <a:lnTo>
                    <a:pt x="1029464" y="593904"/>
                  </a:lnTo>
                  <a:cubicBezTo>
                    <a:pt x="1047532" y="612242"/>
                    <a:pt x="1072533" y="623748"/>
                    <a:pt x="1100267" y="624160"/>
                  </a:cubicBezTo>
                  <a:cubicBezTo>
                    <a:pt x="1128002" y="624572"/>
                    <a:pt x="1153333" y="613813"/>
                    <a:pt x="1171937" y="596019"/>
                  </a:cubicBezTo>
                  <a:lnTo>
                    <a:pt x="1177955" y="587540"/>
                  </a:lnTo>
                  <a:lnTo>
                    <a:pt x="1182606" y="594439"/>
                  </a:lnTo>
                  <a:cubicBezTo>
                    <a:pt x="1200976" y="612809"/>
                    <a:pt x="1226354" y="624171"/>
                    <a:pt x="1254385" y="624171"/>
                  </a:cubicBezTo>
                  <a:cubicBezTo>
                    <a:pt x="1310448" y="624171"/>
                    <a:pt x="1355896" y="578723"/>
                    <a:pt x="1355896" y="522660"/>
                  </a:cubicBezTo>
                  <a:lnTo>
                    <a:pt x="1305141" y="522660"/>
                  </a:lnTo>
                  <a:cubicBezTo>
                    <a:pt x="1305141" y="550692"/>
                    <a:pt x="1282417" y="573416"/>
                    <a:pt x="1254385" y="573416"/>
                  </a:cubicBezTo>
                  <a:cubicBezTo>
                    <a:pt x="1226353" y="573416"/>
                    <a:pt x="1203629" y="550692"/>
                    <a:pt x="1203629" y="522660"/>
                  </a:cubicBezTo>
                  <a:lnTo>
                    <a:pt x="1203285" y="522660"/>
                  </a:lnTo>
                  <a:cubicBezTo>
                    <a:pt x="1203285" y="508644"/>
                    <a:pt x="1200445" y="495292"/>
                    <a:pt x="1195308" y="483147"/>
                  </a:cubicBezTo>
                  <a:lnTo>
                    <a:pt x="1193512" y="480483"/>
                  </a:lnTo>
                  <a:lnTo>
                    <a:pt x="1200669" y="469735"/>
                  </a:lnTo>
                  <a:cubicBezTo>
                    <a:pt x="1214091" y="456113"/>
                    <a:pt x="1232663" y="447566"/>
                    <a:pt x="1253266" y="447260"/>
                  </a:cubicBezTo>
                  <a:cubicBezTo>
                    <a:pt x="1294472" y="446649"/>
                    <a:pt x="1328537" y="479230"/>
                    <a:pt x="1329760" y="520422"/>
                  </a:cubicBezTo>
                  <a:lnTo>
                    <a:pt x="1355851" y="519647"/>
                  </a:lnTo>
                  <a:cubicBezTo>
                    <a:pt x="1354204" y="464196"/>
                    <a:pt x="1308347" y="420337"/>
                    <a:pt x="1252878" y="421160"/>
                  </a:cubicBezTo>
                  <a:cubicBezTo>
                    <a:pt x="1225144" y="421572"/>
                    <a:pt x="1200143" y="433078"/>
                    <a:pt x="1182075" y="451416"/>
                  </a:cubicBezTo>
                  <a:lnTo>
                    <a:pt x="1178020" y="457506"/>
                  </a:lnTo>
                  <a:lnTo>
                    <a:pt x="1173553" y="450881"/>
                  </a:lnTo>
                  <a:cubicBezTo>
                    <a:pt x="1155183" y="432511"/>
                    <a:pt x="1129806" y="421149"/>
                    <a:pt x="1101774" y="421149"/>
                  </a:cubicBezTo>
                  <a:cubicBezTo>
                    <a:pt x="1073743" y="421149"/>
                    <a:pt x="1048365" y="432511"/>
                    <a:pt x="1029995" y="450881"/>
                  </a:cubicBezTo>
                  <a:lnTo>
                    <a:pt x="1025344" y="457780"/>
                  </a:lnTo>
                  <a:lnTo>
                    <a:pt x="1019326" y="449301"/>
                  </a:lnTo>
                  <a:cubicBezTo>
                    <a:pt x="1000722" y="431508"/>
                    <a:pt x="975391" y="420749"/>
                    <a:pt x="947656" y="421160"/>
                  </a:cubicBezTo>
                  <a:cubicBezTo>
                    <a:pt x="919922" y="421572"/>
                    <a:pt x="894921" y="433078"/>
                    <a:pt x="876853" y="451416"/>
                  </a:cubicBezTo>
                  <a:lnTo>
                    <a:pt x="872798" y="457506"/>
                  </a:lnTo>
                  <a:lnTo>
                    <a:pt x="868331" y="450881"/>
                  </a:lnTo>
                  <a:cubicBezTo>
                    <a:pt x="849961" y="432511"/>
                    <a:pt x="824584" y="421149"/>
                    <a:pt x="796552" y="421149"/>
                  </a:cubicBezTo>
                  <a:cubicBezTo>
                    <a:pt x="768521" y="421149"/>
                    <a:pt x="743143" y="432511"/>
                    <a:pt x="724773" y="450881"/>
                  </a:cubicBezTo>
                  <a:lnTo>
                    <a:pt x="720121" y="457781"/>
                  </a:lnTo>
                  <a:lnTo>
                    <a:pt x="714103" y="449301"/>
                  </a:lnTo>
                  <a:cubicBezTo>
                    <a:pt x="695499" y="431508"/>
                    <a:pt x="670168" y="420749"/>
                    <a:pt x="642433" y="421160"/>
                  </a:cubicBezTo>
                  <a:cubicBezTo>
                    <a:pt x="614699" y="421572"/>
                    <a:pt x="589698" y="433078"/>
                    <a:pt x="571630" y="451416"/>
                  </a:cubicBezTo>
                  <a:lnTo>
                    <a:pt x="567575" y="457506"/>
                  </a:lnTo>
                  <a:lnTo>
                    <a:pt x="563108" y="450881"/>
                  </a:lnTo>
                  <a:cubicBezTo>
                    <a:pt x="544738" y="432511"/>
                    <a:pt x="519361" y="421149"/>
                    <a:pt x="491329" y="421149"/>
                  </a:cubicBezTo>
                  <a:cubicBezTo>
                    <a:pt x="463298" y="421149"/>
                    <a:pt x="437920" y="432511"/>
                    <a:pt x="419550" y="450881"/>
                  </a:cubicBezTo>
                  <a:lnTo>
                    <a:pt x="414899" y="457780"/>
                  </a:lnTo>
                  <a:lnTo>
                    <a:pt x="408881" y="449301"/>
                  </a:lnTo>
                  <a:cubicBezTo>
                    <a:pt x="390277" y="431508"/>
                    <a:pt x="364946" y="420749"/>
                    <a:pt x="337211" y="421160"/>
                  </a:cubicBezTo>
                  <a:cubicBezTo>
                    <a:pt x="309477" y="421572"/>
                    <a:pt x="284476" y="433078"/>
                    <a:pt x="266408" y="451416"/>
                  </a:cubicBezTo>
                  <a:lnTo>
                    <a:pt x="262353" y="457506"/>
                  </a:lnTo>
                  <a:lnTo>
                    <a:pt x="257886" y="450881"/>
                  </a:lnTo>
                  <a:cubicBezTo>
                    <a:pt x="239516" y="432511"/>
                    <a:pt x="214139" y="421149"/>
                    <a:pt x="186107" y="421149"/>
                  </a:cubicBezTo>
                  <a:close/>
                  <a:moveTo>
                    <a:pt x="1101774" y="157153"/>
                  </a:moveTo>
                  <a:cubicBezTo>
                    <a:pt x="1129806" y="157153"/>
                    <a:pt x="1152530" y="179877"/>
                    <a:pt x="1152530" y="207909"/>
                  </a:cubicBezTo>
                  <a:lnTo>
                    <a:pt x="1152874" y="207909"/>
                  </a:lnTo>
                  <a:cubicBezTo>
                    <a:pt x="1152874" y="221925"/>
                    <a:pt x="1155715" y="235277"/>
                    <a:pt x="1160851" y="247422"/>
                  </a:cubicBezTo>
                  <a:lnTo>
                    <a:pt x="1162643" y="250079"/>
                  </a:lnTo>
                  <a:lnTo>
                    <a:pt x="1153896" y="262404"/>
                  </a:lnTo>
                  <a:cubicBezTo>
                    <a:pt x="1140076" y="275622"/>
                    <a:pt x="1121258" y="283615"/>
                    <a:pt x="1100655" y="283309"/>
                  </a:cubicBezTo>
                  <a:cubicBezTo>
                    <a:pt x="1080052" y="283003"/>
                    <a:pt x="1061480" y="274456"/>
                    <a:pt x="1048058" y="260834"/>
                  </a:cubicBezTo>
                  <a:lnTo>
                    <a:pt x="1040901" y="250086"/>
                  </a:lnTo>
                  <a:lnTo>
                    <a:pt x="1042697" y="247422"/>
                  </a:lnTo>
                  <a:cubicBezTo>
                    <a:pt x="1047834" y="235277"/>
                    <a:pt x="1050674" y="221925"/>
                    <a:pt x="1050674" y="207909"/>
                  </a:cubicBezTo>
                  <a:lnTo>
                    <a:pt x="1051018" y="207909"/>
                  </a:lnTo>
                  <a:cubicBezTo>
                    <a:pt x="1051018" y="179877"/>
                    <a:pt x="1073742" y="157153"/>
                    <a:pt x="1101774" y="157153"/>
                  </a:cubicBezTo>
                  <a:close/>
                  <a:moveTo>
                    <a:pt x="796552" y="157153"/>
                  </a:moveTo>
                  <a:cubicBezTo>
                    <a:pt x="824584" y="157153"/>
                    <a:pt x="847308" y="179877"/>
                    <a:pt x="847308" y="207909"/>
                  </a:cubicBezTo>
                  <a:lnTo>
                    <a:pt x="847652" y="207909"/>
                  </a:lnTo>
                  <a:cubicBezTo>
                    <a:pt x="847652" y="221925"/>
                    <a:pt x="850493" y="235277"/>
                    <a:pt x="855629" y="247422"/>
                  </a:cubicBezTo>
                  <a:lnTo>
                    <a:pt x="857421" y="250079"/>
                  </a:lnTo>
                  <a:lnTo>
                    <a:pt x="848674" y="262404"/>
                  </a:lnTo>
                  <a:cubicBezTo>
                    <a:pt x="834854" y="275622"/>
                    <a:pt x="816036" y="283615"/>
                    <a:pt x="795433" y="283309"/>
                  </a:cubicBezTo>
                  <a:cubicBezTo>
                    <a:pt x="774830" y="283003"/>
                    <a:pt x="756258" y="274456"/>
                    <a:pt x="742836" y="260834"/>
                  </a:cubicBezTo>
                  <a:lnTo>
                    <a:pt x="735678" y="250085"/>
                  </a:lnTo>
                  <a:lnTo>
                    <a:pt x="737474" y="247422"/>
                  </a:lnTo>
                  <a:cubicBezTo>
                    <a:pt x="742611" y="235277"/>
                    <a:pt x="745451" y="221925"/>
                    <a:pt x="745451" y="207909"/>
                  </a:cubicBezTo>
                  <a:lnTo>
                    <a:pt x="745796" y="207909"/>
                  </a:lnTo>
                  <a:cubicBezTo>
                    <a:pt x="745796" y="179877"/>
                    <a:pt x="768520" y="157153"/>
                    <a:pt x="796552" y="157153"/>
                  </a:cubicBezTo>
                  <a:close/>
                  <a:moveTo>
                    <a:pt x="491329" y="157153"/>
                  </a:moveTo>
                  <a:cubicBezTo>
                    <a:pt x="519361" y="157153"/>
                    <a:pt x="542085" y="179877"/>
                    <a:pt x="542085" y="207909"/>
                  </a:cubicBezTo>
                  <a:lnTo>
                    <a:pt x="542429" y="207909"/>
                  </a:lnTo>
                  <a:cubicBezTo>
                    <a:pt x="542429" y="221925"/>
                    <a:pt x="545270" y="235277"/>
                    <a:pt x="550406" y="247422"/>
                  </a:cubicBezTo>
                  <a:lnTo>
                    <a:pt x="552198" y="250079"/>
                  </a:lnTo>
                  <a:lnTo>
                    <a:pt x="543451" y="262404"/>
                  </a:lnTo>
                  <a:cubicBezTo>
                    <a:pt x="529631" y="275622"/>
                    <a:pt x="510813" y="283615"/>
                    <a:pt x="490210" y="283309"/>
                  </a:cubicBezTo>
                  <a:cubicBezTo>
                    <a:pt x="469607" y="283003"/>
                    <a:pt x="451035" y="274456"/>
                    <a:pt x="437613" y="260834"/>
                  </a:cubicBezTo>
                  <a:lnTo>
                    <a:pt x="430456" y="250086"/>
                  </a:lnTo>
                  <a:lnTo>
                    <a:pt x="432252" y="247422"/>
                  </a:lnTo>
                  <a:cubicBezTo>
                    <a:pt x="437389" y="235277"/>
                    <a:pt x="440229" y="221925"/>
                    <a:pt x="440229" y="207909"/>
                  </a:cubicBezTo>
                  <a:lnTo>
                    <a:pt x="440573" y="207909"/>
                  </a:lnTo>
                  <a:cubicBezTo>
                    <a:pt x="440573" y="179877"/>
                    <a:pt x="463297" y="157153"/>
                    <a:pt x="491329" y="157153"/>
                  </a:cubicBezTo>
                  <a:close/>
                  <a:moveTo>
                    <a:pt x="186107" y="157153"/>
                  </a:moveTo>
                  <a:cubicBezTo>
                    <a:pt x="214139" y="157153"/>
                    <a:pt x="236863" y="179877"/>
                    <a:pt x="236863" y="207909"/>
                  </a:cubicBezTo>
                  <a:lnTo>
                    <a:pt x="237207" y="207909"/>
                  </a:lnTo>
                  <a:cubicBezTo>
                    <a:pt x="237207" y="221925"/>
                    <a:pt x="240048" y="235277"/>
                    <a:pt x="245184" y="247422"/>
                  </a:cubicBezTo>
                  <a:lnTo>
                    <a:pt x="246976" y="250079"/>
                  </a:lnTo>
                  <a:lnTo>
                    <a:pt x="238229" y="262404"/>
                  </a:lnTo>
                  <a:cubicBezTo>
                    <a:pt x="224409" y="275622"/>
                    <a:pt x="205591" y="283615"/>
                    <a:pt x="184988" y="283309"/>
                  </a:cubicBezTo>
                  <a:cubicBezTo>
                    <a:pt x="143782" y="282697"/>
                    <a:pt x="110699" y="249120"/>
                    <a:pt x="110699" y="207909"/>
                  </a:cubicBezTo>
                  <a:lnTo>
                    <a:pt x="135351" y="207909"/>
                  </a:lnTo>
                  <a:cubicBezTo>
                    <a:pt x="135351" y="179877"/>
                    <a:pt x="158075" y="157153"/>
                    <a:pt x="186107" y="157153"/>
                  </a:cubicBezTo>
                  <a:close/>
                  <a:moveTo>
                    <a:pt x="948044" y="132509"/>
                  </a:moveTo>
                  <a:cubicBezTo>
                    <a:pt x="968647" y="132204"/>
                    <a:pt x="987465" y="140196"/>
                    <a:pt x="1001285" y="153414"/>
                  </a:cubicBezTo>
                  <a:lnTo>
                    <a:pt x="1010032" y="165739"/>
                  </a:lnTo>
                  <a:lnTo>
                    <a:pt x="1008240" y="168396"/>
                  </a:lnTo>
                  <a:cubicBezTo>
                    <a:pt x="1003104" y="180541"/>
                    <a:pt x="1000263" y="193893"/>
                    <a:pt x="1000263" y="207909"/>
                  </a:cubicBezTo>
                  <a:lnTo>
                    <a:pt x="999919" y="207909"/>
                  </a:lnTo>
                  <a:cubicBezTo>
                    <a:pt x="999919" y="235941"/>
                    <a:pt x="977195" y="258665"/>
                    <a:pt x="949163" y="258665"/>
                  </a:cubicBezTo>
                  <a:cubicBezTo>
                    <a:pt x="921131" y="258665"/>
                    <a:pt x="898407" y="235941"/>
                    <a:pt x="898407" y="207909"/>
                  </a:cubicBezTo>
                  <a:lnTo>
                    <a:pt x="898063" y="207909"/>
                  </a:lnTo>
                  <a:cubicBezTo>
                    <a:pt x="898063" y="193893"/>
                    <a:pt x="895223" y="180541"/>
                    <a:pt x="890086" y="168396"/>
                  </a:cubicBezTo>
                  <a:lnTo>
                    <a:pt x="888290" y="165732"/>
                  </a:lnTo>
                  <a:lnTo>
                    <a:pt x="895447" y="154985"/>
                  </a:lnTo>
                  <a:cubicBezTo>
                    <a:pt x="908869" y="141362"/>
                    <a:pt x="927441" y="132815"/>
                    <a:pt x="948044" y="132509"/>
                  </a:cubicBezTo>
                  <a:close/>
                  <a:moveTo>
                    <a:pt x="642821" y="132509"/>
                  </a:moveTo>
                  <a:cubicBezTo>
                    <a:pt x="663424" y="132204"/>
                    <a:pt x="682242" y="140196"/>
                    <a:pt x="696062" y="153414"/>
                  </a:cubicBezTo>
                  <a:lnTo>
                    <a:pt x="704809" y="165740"/>
                  </a:lnTo>
                  <a:lnTo>
                    <a:pt x="703018" y="168396"/>
                  </a:lnTo>
                  <a:cubicBezTo>
                    <a:pt x="697882" y="180541"/>
                    <a:pt x="695041" y="193893"/>
                    <a:pt x="695041" y="207909"/>
                  </a:cubicBezTo>
                  <a:lnTo>
                    <a:pt x="694696" y="207909"/>
                  </a:lnTo>
                  <a:cubicBezTo>
                    <a:pt x="694696" y="235941"/>
                    <a:pt x="671972" y="258665"/>
                    <a:pt x="643940" y="258665"/>
                  </a:cubicBezTo>
                  <a:cubicBezTo>
                    <a:pt x="615908" y="258665"/>
                    <a:pt x="593184" y="235941"/>
                    <a:pt x="593184" y="207909"/>
                  </a:cubicBezTo>
                  <a:lnTo>
                    <a:pt x="592840" y="207909"/>
                  </a:lnTo>
                  <a:cubicBezTo>
                    <a:pt x="592840" y="193893"/>
                    <a:pt x="590000" y="180541"/>
                    <a:pt x="584863" y="168396"/>
                  </a:cubicBezTo>
                  <a:lnTo>
                    <a:pt x="583067" y="165732"/>
                  </a:lnTo>
                  <a:lnTo>
                    <a:pt x="590224" y="154985"/>
                  </a:lnTo>
                  <a:cubicBezTo>
                    <a:pt x="603646" y="141362"/>
                    <a:pt x="622218" y="132815"/>
                    <a:pt x="642821" y="132509"/>
                  </a:cubicBezTo>
                  <a:close/>
                  <a:moveTo>
                    <a:pt x="337599" y="132509"/>
                  </a:moveTo>
                  <a:cubicBezTo>
                    <a:pt x="358202" y="132204"/>
                    <a:pt x="377020" y="140196"/>
                    <a:pt x="390840" y="153414"/>
                  </a:cubicBezTo>
                  <a:lnTo>
                    <a:pt x="399587" y="165739"/>
                  </a:lnTo>
                  <a:lnTo>
                    <a:pt x="397795" y="168396"/>
                  </a:lnTo>
                  <a:cubicBezTo>
                    <a:pt x="392659" y="180541"/>
                    <a:pt x="389818" y="193893"/>
                    <a:pt x="389818" y="207909"/>
                  </a:cubicBezTo>
                  <a:lnTo>
                    <a:pt x="389474" y="207909"/>
                  </a:lnTo>
                  <a:cubicBezTo>
                    <a:pt x="389474" y="235941"/>
                    <a:pt x="366750" y="258665"/>
                    <a:pt x="338718" y="258665"/>
                  </a:cubicBezTo>
                  <a:cubicBezTo>
                    <a:pt x="310686" y="258665"/>
                    <a:pt x="287962" y="235941"/>
                    <a:pt x="287962" y="207909"/>
                  </a:cubicBezTo>
                  <a:lnTo>
                    <a:pt x="287618" y="207909"/>
                  </a:lnTo>
                  <a:cubicBezTo>
                    <a:pt x="287618" y="193893"/>
                    <a:pt x="284778" y="180541"/>
                    <a:pt x="279641" y="168396"/>
                  </a:cubicBezTo>
                  <a:lnTo>
                    <a:pt x="277845" y="165732"/>
                  </a:lnTo>
                  <a:lnTo>
                    <a:pt x="285002" y="154985"/>
                  </a:lnTo>
                  <a:cubicBezTo>
                    <a:pt x="298424" y="141362"/>
                    <a:pt x="316996" y="132815"/>
                    <a:pt x="337599" y="132509"/>
                  </a:cubicBezTo>
                  <a:close/>
                  <a:moveTo>
                    <a:pt x="186107" y="106398"/>
                  </a:moveTo>
                  <a:cubicBezTo>
                    <a:pt x="130044" y="106398"/>
                    <a:pt x="84596" y="151846"/>
                    <a:pt x="84596" y="207909"/>
                  </a:cubicBezTo>
                  <a:cubicBezTo>
                    <a:pt x="84596" y="263384"/>
                    <a:pt x="129131" y="308585"/>
                    <a:pt x="184600" y="309409"/>
                  </a:cubicBezTo>
                  <a:cubicBezTo>
                    <a:pt x="212335" y="309821"/>
                    <a:pt x="237666" y="299062"/>
                    <a:pt x="256270" y="281268"/>
                  </a:cubicBezTo>
                  <a:lnTo>
                    <a:pt x="262288" y="272789"/>
                  </a:lnTo>
                  <a:lnTo>
                    <a:pt x="266939" y="279688"/>
                  </a:lnTo>
                  <a:cubicBezTo>
                    <a:pt x="285309" y="298058"/>
                    <a:pt x="310687" y="309420"/>
                    <a:pt x="338718" y="309420"/>
                  </a:cubicBezTo>
                  <a:cubicBezTo>
                    <a:pt x="366750" y="309420"/>
                    <a:pt x="392127" y="298058"/>
                    <a:pt x="410497" y="279688"/>
                  </a:cubicBezTo>
                  <a:lnTo>
                    <a:pt x="414964" y="273064"/>
                  </a:lnTo>
                  <a:lnTo>
                    <a:pt x="419019" y="279153"/>
                  </a:lnTo>
                  <a:cubicBezTo>
                    <a:pt x="437087" y="297491"/>
                    <a:pt x="462088" y="308997"/>
                    <a:pt x="489822" y="309409"/>
                  </a:cubicBezTo>
                  <a:cubicBezTo>
                    <a:pt x="517557" y="309821"/>
                    <a:pt x="542888" y="299062"/>
                    <a:pt x="561492" y="281268"/>
                  </a:cubicBezTo>
                  <a:lnTo>
                    <a:pt x="567510" y="272789"/>
                  </a:lnTo>
                  <a:lnTo>
                    <a:pt x="572161" y="279688"/>
                  </a:lnTo>
                  <a:cubicBezTo>
                    <a:pt x="590531" y="298058"/>
                    <a:pt x="615909" y="309420"/>
                    <a:pt x="643940" y="309420"/>
                  </a:cubicBezTo>
                  <a:cubicBezTo>
                    <a:pt x="671972" y="309420"/>
                    <a:pt x="697349" y="298058"/>
                    <a:pt x="715719" y="279688"/>
                  </a:cubicBezTo>
                  <a:lnTo>
                    <a:pt x="720186" y="273063"/>
                  </a:lnTo>
                  <a:lnTo>
                    <a:pt x="724242" y="279153"/>
                  </a:lnTo>
                  <a:cubicBezTo>
                    <a:pt x="742310" y="297491"/>
                    <a:pt x="767311" y="308997"/>
                    <a:pt x="795045" y="309409"/>
                  </a:cubicBezTo>
                  <a:cubicBezTo>
                    <a:pt x="822780" y="309821"/>
                    <a:pt x="848111" y="299062"/>
                    <a:pt x="866715" y="281268"/>
                  </a:cubicBezTo>
                  <a:lnTo>
                    <a:pt x="872733" y="272789"/>
                  </a:lnTo>
                  <a:lnTo>
                    <a:pt x="877384" y="279688"/>
                  </a:lnTo>
                  <a:cubicBezTo>
                    <a:pt x="895754" y="298058"/>
                    <a:pt x="921132" y="309420"/>
                    <a:pt x="949163" y="309420"/>
                  </a:cubicBezTo>
                  <a:cubicBezTo>
                    <a:pt x="977195" y="309420"/>
                    <a:pt x="1002572" y="298058"/>
                    <a:pt x="1020942" y="279688"/>
                  </a:cubicBezTo>
                  <a:lnTo>
                    <a:pt x="1025409" y="273064"/>
                  </a:lnTo>
                  <a:lnTo>
                    <a:pt x="1029464" y="279153"/>
                  </a:lnTo>
                  <a:cubicBezTo>
                    <a:pt x="1047532" y="297491"/>
                    <a:pt x="1072533" y="308997"/>
                    <a:pt x="1100267" y="309409"/>
                  </a:cubicBezTo>
                  <a:cubicBezTo>
                    <a:pt x="1128002" y="309821"/>
                    <a:pt x="1153333" y="299062"/>
                    <a:pt x="1171937" y="281268"/>
                  </a:cubicBezTo>
                  <a:lnTo>
                    <a:pt x="1177955" y="272789"/>
                  </a:lnTo>
                  <a:lnTo>
                    <a:pt x="1182606" y="279688"/>
                  </a:lnTo>
                  <a:cubicBezTo>
                    <a:pt x="1200976" y="298058"/>
                    <a:pt x="1226354" y="309420"/>
                    <a:pt x="1254385" y="309420"/>
                  </a:cubicBezTo>
                  <a:cubicBezTo>
                    <a:pt x="1310448" y="309420"/>
                    <a:pt x="1355896" y="263972"/>
                    <a:pt x="1355896" y="207909"/>
                  </a:cubicBezTo>
                  <a:lnTo>
                    <a:pt x="1305141" y="207909"/>
                  </a:lnTo>
                  <a:cubicBezTo>
                    <a:pt x="1305141" y="235941"/>
                    <a:pt x="1282417" y="258665"/>
                    <a:pt x="1254385" y="258665"/>
                  </a:cubicBezTo>
                  <a:cubicBezTo>
                    <a:pt x="1226353" y="258665"/>
                    <a:pt x="1203629" y="235941"/>
                    <a:pt x="1203629" y="207909"/>
                  </a:cubicBezTo>
                  <a:lnTo>
                    <a:pt x="1203285" y="207909"/>
                  </a:lnTo>
                  <a:cubicBezTo>
                    <a:pt x="1203285" y="193893"/>
                    <a:pt x="1200445" y="180541"/>
                    <a:pt x="1195308" y="168396"/>
                  </a:cubicBezTo>
                  <a:lnTo>
                    <a:pt x="1193512" y="165732"/>
                  </a:lnTo>
                  <a:lnTo>
                    <a:pt x="1200669" y="154985"/>
                  </a:lnTo>
                  <a:cubicBezTo>
                    <a:pt x="1214091" y="141362"/>
                    <a:pt x="1232663" y="132815"/>
                    <a:pt x="1253266" y="132509"/>
                  </a:cubicBezTo>
                  <a:cubicBezTo>
                    <a:pt x="1294472" y="131898"/>
                    <a:pt x="1328537" y="164479"/>
                    <a:pt x="1329760" y="205671"/>
                  </a:cubicBezTo>
                  <a:lnTo>
                    <a:pt x="1355851" y="204896"/>
                  </a:lnTo>
                  <a:cubicBezTo>
                    <a:pt x="1354204" y="149445"/>
                    <a:pt x="1308347" y="105586"/>
                    <a:pt x="1252878" y="106409"/>
                  </a:cubicBezTo>
                  <a:cubicBezTo>
                    <a:pt x="1225144" y="106821"/>
                    <a:pt x="1200143" y="118327"/>
                    <a:pt x="1182075" y="136665"/>
                  </a:cubicBezTo>
                  <a:lnTo>
                    <a:pt x="1178020" y="142755"/>
                  </a:lnTo>
                  <a:lnTo>
                    <a:pt x="1173553" y="136130"/>
                  </a:lnTo>
                  <a:cubicBezTo>
                    <a:pt x="1155183" y="117760"/>
                    <a:pt x="1129806" y="106398"/>
                    <a:pt x="1101774" y="106398"/>
                  </a:cubicBezTo>
                  <a:cubicBezTo>
                    <a:pt x="1073743" y="106398"/>
                    <a:pt x="1048365" y="117760"/>
                    <a:pt x="1029995" y="136130"/>
                  </a:cubicBezTo>
                  <a:lnTo>
                    <a:pt x="1025344" y="143029"/>
                  </a:lnTo>
                  <a:lnTo>
                    <a:pt x="1019326" y="134550"/>
                  </a:lnTo>
                  <a:cubicBezTo>
                    <a:pt x="1000722" y="116757"/>
                    <a:pt x="975391" y="105998"/>
                    <a:pt x="947656" y="106409"/>
                  </a:cubicBezTo>
                  <a:cubicBezTo>
                    <a:pt x="919922" y="106821"/>
                    <a:pt x="894921" y="118327"/>
                    <a:pt x="876853" y="136665"/>
                  </a:cubicBezTo>
                  <a:lnTo>
                    <a:pt x="872798" y="142755"/>
                  </a:lnTo>
                  <a:lnTo>
                    <a:pt x="868331" y="136130"/>
                  </a:lnTo>
                  <a:cubicBezTo>
                    <a:pt x="849961" y="117760"/>
                    <a:pt x="824584" y="106398"/>
                    <a:pt x="796552" y="106398"/>
                  </a:cubicBezTo>
                  <a:cubicBezTo>
                    <a:pt x="768521" y="106398"/>
                    <a:pt x="743143" y="117760"/>
                    <a:pt x="724773" y="136130"/>
                  </a:cubicBezTo>
                  <a:lnTo>
                    <a:pt x="720121" y="143030"/>
                  </a:lnTo>
                  <a:lnTo>
                    <a:pt x="714103" y="134550"/>
                  </a:lnTo>
                  <a:cubicBezTo>
                    <a:pt x="695499" y="116757"/>
                    <a:pt x="670168" y="105998"/>
                    <a:pt x="642433" y="106409"/>
                  </a:cubicBezTo>
                  <a:cubicBezTo>
                    <a:pt x="614699" y="106821"/>
                    <a:pt x="589698" y="118327"/>
                    <a:pt x="571630" y="136665"/>
                  </a:cubicBezTo>
                  <a:lnTo>
                    <a:pt x="567575" y="142755"/>
                  </a:lnTo>
                  <a:lnTo>
                    <a:pt x="563108" y="136130"/>
                  </a:lnTo>
                  <a:cubicBezTo>
                    <a:pt x="544738" y="117760"/>
                    <a:pt x="519361" y="106398"/>
                    <a:pt x="491329" y="106398"/>
                  </a:cubicBezTo>
                  <a:cubicBezTo>
                    <a:pt x="463298" y="106398"/>
                    <a:pt x="437920" y="117760"/>
                    <a:pt x="419550" y="136130"/>
                  </a:cubicBezTo>
                  <a:lnTo>
                    <a:pt x="414899" y="143029"/>
                  </a:lnTo>
                  <a:lnTo>
                    <a:pt x="408881" y="134550"/>
                  </a:lnTo>
                  <a:cubicBezTo>
                    <a:pt x="390277" y="116757"/>
                    <a:pt x="364946" y="105998"/>
                    <a:pt x="337211" y="106409"/>
                  </a:cubicBezTo>
                  <a:cubicBezTo>
                    <a:pt x="309477" y="106821"/>
                    <a:pt x="284476" y="118327"/>
                    <a:pt x="266408" y="136665"/>
                  </a:cubicBezTo>
                  <a:lnTo>
                    <a:pt x="262353" y="142755"/>
                  </a:lnTo>
                  <a:lnTo>
                    <a:pt x="257886" y="136130"/>
                  </a:lnTo>
                  <a:cubicBezTo>
                    <a:pt x="239516" y="117760"/>
                    <a:pt x="214139" y="106398"/>
                    <a:pt x="186107" y="106398"/>
                  </a:cubicBezTo>
                  <a:close/>
                  <a:moveTo>
                    <a:pt x="0" y="0"/>
                  </a:moveTo>
                  <a:lnTo>
                    <a:pt x="1440493" y="0"/>
                  </a:lnTo>
                  <a:lnTo>
                    <a:pt x="1440493" y="719999"/>
                  </a:lnTo>
                  <a:lnTo>
                    <a:pt x="0" y="719999"/>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119" name="Group 30"/>
          <p:cNvGrpSpPr>
            <a:grpSpLocks noChangeAspect="1"/>
          </p:cNvGrpSpPr>
          <p:nvPr/>
        </p:nvGrpSpPr>
        <p:grpSpPr bwMode="auto">
          <a:xfrm>
            <a:off x="7543816" y="3531460"/>
            <a:ext cx="390633" cy="387260"/>
            <a:chOff x="3992" y="1673"/>
            <a:chExt cx="579" cy="574"/>
          </a:xfrm>
          <a:solidFill>
            <a:schemeClr val="tx1">
              <a:lumMod val="60000"/>
              <a:lumOff val="40000"/>
            </a:schemeClr>
          </a:solidFill>
        </p:grpSpPr>
        <p:sp>
          <p:nvSpPr>
            <p:cNvPr id="120" name="Freeform 31"/>
            <p:cNvSpPr>
              <a:spLocks/>
            </p:cNvSpPr>
            <p:nvPr/>
          </p:nvSpPr>
          <p:spPr bwMode="auto">
            <a:xfrm>
              <a:off x="4028" y="1846"/>
              <a:ext cx="373" cy="382"/>
            </a:xfrm>
            <a:custGeom>
              <a:avLst/>
              <a:gdLst>
                <a:gd name="T0" fmla="*/ 143 w 158"/>
                <a:gd name="T1" fmla="*/ 162 h 162"/>
                <a:gd name="T2" fmla="*/ 130 w 158"/>
                <a:gd name="T3" fmla="*/ 148 h 162"/>
                <a:gd name="T4" fmla="*/ 92 w 158"/>
                <a:gd name="T5" fmla="*/ 65 h 162"/>
                <a:gd name="T6" fmla="*/ 13 w 158"/>
                <a:gd name="T7" fmla="*/ 27 h 162"/>
                <a:gd name="T8" fmla="*/ 0 w 158"/>
                <a:gd name="T9" fmla="*/ 15 h 162"/>
                <a:gd name="T10" fmla="*/ 4 w 158"/>
                <a:gd name="T11" fmla="*/ 4 h 162"/>
                <a:gd name="T12" fmla="*/ 14 w 158"/>
                <a:gd name="T13" fmla="*/ 0 h 162"/>
                <a:gd name="T14" fmla="*/ 16 w 158"/>
                <a:gd name="T15" fmla="*/ 0 h 162"/>
                <a:gd name="T16" fmla="*/ 111 w 158"/>
                <a:gd name="T17" fmla="*/ 45 h 162"/>
                <a:gd name="T18" fmla="*/ 157 w 158"/>
                <a:gd name="T19" fmla="*/ 147 h 162"/>
                <a:gd name="T20" fmla="*/ 154 w 158"/>
                <a:gd name="T21" fmla="*/ 157 h 162"/>
                <a:gd name="T22" fmla="*/ 143 w 158"/>
                <a:gd name="T23"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 h="162">
                  <a:moveTo>
                    <a:pt x="143" y="162"/>
                  </a:moveTo>
                  <a:cubicBezTo>
                    <a:pt x="136" y="162"/>
                    <a:pt x="130" y="156"/>
                    <a:pt x="130" y="148"/>
                  </a:cubicBezTo>
                  <a:cubicBezTo>
                    <a:pt x="127" y="117"/>
                    <a:pt x="114" y="87"/>
                    <a:pt x="92" y="65"/>
                  </a:cubicBezTo>
                  <a:cubicBezTo>
                    <a:pt x="70" y="44"/>
                    <a:pt x="43" y="30"/>
                    <a:pt x="13" y="27"/>
                  </a:cubicBezTo>
                  <a:cubicBezTo>
                    <a:pt x="6" y="27"/>
                    <a:pt x="1" y="21"/>
                    <a:pt x="0" y="15"/>
                  </a:cubicBezTo>
                  <a:cubicBezTo>
                    <a:pt x="0" y="11"/>
                    <a:pt x="1" y="7"/>
                    <a:pt x="4" y="4"/>
                  </a:cubicBezTo>
                  <a:cubicBezTo>
                    <a:pt x="7" y="1"/>
                    <a:pt x="10" y="0"/>
                    <a:pt x="14" y="0"/>
                  </a:cubicBezTo>
                  <a:cubicBezTo>
                    <a:pt x="15" y="0"/>
                    <a:pt x="15" y="0"/>
                    <a:pt x="16" y="0"/>
                  </a:cubicBezTo>
                  <a:cubicBezTo>
                    <a:pt x="52" y="3"/>
                    <a:pt x="86" y="20"/>
                    <a:pt x="111" y="45"/>
                  </a:cubicBezTo>
                  <a:cubicBezTo>
                    <a:pt x="138" y="72"/>
                    <a:pt x="155" y="109"/>
                    <a:pt x="157" y="147"/>
                  </a:cubicBezTo>
                  <a:cubicBezTo>
                    <a:pt x="158" y="151"/>
                    <a:pt x="156" y="154"/>
                    <a:pt x="154" y="157"/>
                  </a:cubicBezTo>
                  <a:cubicBezTo>
                    <a:pt x="151" y="160"/>
                    <a:pt x="147" y="162"/>
                    <a:pt x="143"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21" name="Freeform 32"/>
            <p:cNvSpPr>
              <a:spLocks/>
            </p:cNvSpPr>
            <p:nvPr/>
          </p:nvSpPr>
          <p:spPr bwMode="auto">
            <a:xfrm>
              <a:off x="3992" y="1673"/>
              <a:ext cx="579" cy="574"/>
            </a:xfrm>
            <a:custGeom>
              <a:avLst/>
              <a:gdLst>
                <a:gd name="T0" fmla="*/ 231 w 245"/>
                <a:gd name="T1" fmla="*/ 243 h 243"/>
                <a:gd name="T2" fmla="*/ 217 w 245"/>
                <a:gd name="T3" fmla="*/ 230 h 243"/>
                <a:gd name="T4" fmla="*/ 155 w 245"/>
                <a:gd name="T5" fmla="*/ 89 h 243"/>
                <a:gd name="T6" fmla="*/ 13 w 245"/>
                <a:gd name="T7" fmla="*/ 28 h 243"/>
                <a:gd name="T8" fmla="*/ 0 w 245"/>
                <a:gd name="T9" fmla="*/ 15 h 243"/>
                <a:gd name="T10" fmla="*/ 4 w 245"/>
                <a:gd name="T11" fmla="*/ 4 h 243"/>
                <a:gd name="T12" fmla="*/ 14 w 245"/>
                <a:gd name="T13" fmla="*/ 0 h 243"/>
                <a:gd name="T14" fmla="*/ 15 w 245"/>
                <a:gd name="T15" fmla="*/ 0 h 243"/>
                <a:gd name="T16" fmla="*/ 175 w 245"/>
                <a:gd name="T17" fmla="*/ 69 h 243"/>
                <a:gd name="T18" fmla="*/ 245 w 245"/>
                <a:gd name="T19" fmla="*/ 229 h 243"/>
                <a:gd name="T20" fmla="*/ 241 w 245"/>
                <a:gd name="T21" fmla="*/ 239 h 243"/>
                <a:gd name="T22" fmla="*/ 231 w 245"/>
                <a:gd name="T23"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243">
                  <a:moveTo>
                    <a:pt x="231" y="243"/>
                  </a:moveTo>
                  <a:cubicBezTo>
                    <a:pt x="223" y="243"/>
                    <a:pt x="217" y="238"/>
                    <a:pt x="217" y="230"/>
                  </a:cubicBezTo>
                  <a:cubicBezTo>
                    <a:pt x="215" y="177"/>
                    <a:pt x="193" y="127"/>
                    <a:pt x="155" y="89"/>
                  </a:cubicBezTo>
                  <a:cubicBezTo>
                    <a:pt x="117" y="51"/>
                    <a:pt x="67" y="29"/>
                    <a:pt x="13" y="28"/>
                  </a:cubicBezTo>
                  <a:cubicBezTo>
                    <a:pt x="7" y="27"/>
                    <a:pt x="1" y="22"/>
                    <a:pt x="0" y="15"/>
                  </a:cubicBezTo>
                  <a:cubicBezTo>
                    <a:pt x="0" y="11"/>
                    <a:pt x="1" y="7"/>
                    <a:pt x="4" y="4"/>
                  </a:cubicBezTo>
                  <a:cubicBezTo>
                    <a:pt x="7" y="1"/>
                    <a:pt x="10" y="0"/>
                    <a:pt x="14" y="0"/>
                  </a:cubicBezTo>
                  <a:cubicBezTo>
                    <a:pt x="15" y="0"/>
                    <a:pt x="15" y="0"/>
                    <a:pt x="15" y="0"/>
                  </a:cubicBezTo>
                  <a:cubicBezTo>
                    <a:pt x="75" y="2"/>
                    <a:pt x="132" y="27"/>
                    <a:pt x="175" y="69"/>
                  </a:cubicBezTo>
                  <a:cubicBezTo>
                    <a:pt x="217" y="112"/>
                    <a:pt x="242" y="168"/>
                    <a:pt x="245" y="229"/>
                  </a:cubicBezTo>
                  <a:cubicBezTo>
                    <a:pt x="245" y="233"/>
                    <a:pt x="243" y="236"/>
                    <a:pt x="241" y="239"/>
                  </a:cubicBezTo>
                  <a:cubicBezTo>
                    <a:pt x="238" y="242"/>
                    <a:pt x="234" y="243"/>
                    <a:pt x="231"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grpSp>
        <p:nvGrpSpPr>
          <p:cNvPr id="58" name="Group 105"/>
          <p:cNvGrpSpPr/>
          <p:nvPr/>
        </p:nvGrpSpPr>
        <p:grpSpPr>
          <a:xfrm rot="18900000" flipH="1">
            <a:off x="7876614" y="3344544"/>
            <a:ext cx="212342" cy="406757"/>
            <a:chOff x="4281488" y="2876551"/>
            <a:chExt cx="579437" cy="1109663"/>
          </a:xfrm>
          <a:solidFill>
            <a:schemeClr val="accent1"/>
          </a:solidFill>
        </p:grpSpPr>
        <p:sp>
          <p:nvSpPr>
            <p:cNvPr id="59" name="Freeform 7"/>
            <p:cNvSpPr>
              <a:spLocks noEditPoints="1"/>
            </p:cNvSpPr>
            <p:nvPr/>
          </p:nvSpPr>
          <p:spPr bwMode="auto">
            <a:xfrm>
              <a:off x="4281488" y="2876551"/>
              <a:ext cx="579437" cy="1109663"/>
            </a:xfrm>
            <a:custGeom>
              <a:avLst/>
              <a:gdLst>
                <a:gd name="T0" fmla="*/ 155 w 155"/>
                <a:gd name="T1" fmla="*/ 78 h 296"/>
                <a:gd name="T2" fmla="*/ 78 w 155"/>
                <a:gd name="T3" fmla="*/ 0 h 296"/>
                <a:gd name="T4" fmla="*/ 0 w 155"/>
                <a:gd name="T5" fmla="*/ 78 h 296"/>
                <a:gd name="T6" fmla="*/ 66 w 155"/>
                <a:gd name="T7" fmla="*/ 155 h 296"/>
                <a:gd name="T8" fmla="*/ 65 w 155"/>
                <a:gd name="T9" fmla="*/ 177 h 296"/>
                <a:gd name="T10" fmla="*/ 56 w 155"/>
                <a:gd name="T11" fmla="*/ 177 h 296"/>
                <a:gd name="T12" fmla="*/ 55 w 155"/>
                <a:gd name="T13" fmla="*/ 273 h 296"/>
                <a:gd name="T14" fmla="*/ 77 w 155"/>
                <a:gd name="T15" fmla="*/ 295 h 296"/>
                <a:gd name="T16" fmla="*/ 99 w 155"/>
                <a:gd name="T17" fmla="*/ 274 h 296"/>
                <a:gd name="T18" fmla="*/ 100 w 155"/>
                <a:gd name="T19" fmla="*/ 178 h 296"/>
                <a:gd name="T20" fmla="*/ 90 w 155"/>
                <a:gd name="T21" fmla="*/ 178 h 296"/>
                <a:gd name="T22" fmla="*/ 90 w 155"/>
                <a:gd name="T23" fmla="*/ 155 h 296"/>
                <a:gd name="T24" fmla="*/ 155 w 155"/>
                <a:gd name="T25" fmla="*/ 78 h 296"/>
                <a:gd name="T26" fmla="*/ 23 w 155"/>
                <a:gd name="T27" fmla="*/ 78 h 296"/>
                <a:gd name="T28" fmla="*/ 78 w 155"/>
                <a:gd name="T29" fmla="*/ 23 h 296"/>
                <a:gd name="T30" fmla="*/ 133 w 155"/>
                <a:gd name="T31" fmla="*/ 78 h 296"/>
                <a:gd name="T32" fmla="*/ 78 w 155"/>
                <a:gd name="T33" fmla="*/ 134 h 296"/>
                <a:gd name="T34" fmla="*/ 23 w 155"/>
                <a:gd name="T35" fmla="*/ 7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296">
                  <a:moveTo>
                    <a:pt x="155" y="78"/>
                  </a:moveTo>
                  <a:cubicBezTo>
                    <a:pt x="155" y="35"/>
                    <a:pt x="120" y="0"/>
                    <a:pt x="78" y="0"/>
                  </a:cubicBezTo>
                  <a:cubicBezTo>
                    <a:pt x="35" y="0"/>
                    <a:pt x="0" y="35"/>
                    <a:pt x="0" y="78"/>
                  </a:cubicBezTo>
                  <a:cubicBezTo>
                    <a:pt x="0" y="117"/>
                    <a:pt x="29" y="149"/>
                    <a:pt x="66" y="155"/>
                  </a:cubicBezTo>
                  <a:cubicBezTo>
                    <a:pt x="65" y="177"/>
                    <a:pt x="65" y="177"/>
                    <a:pt x="65" y="177"/>
                  </a:cubicBezTo>
                  <a:cubicBezTo>
                    <a:pt x="56" y="177"/>
                    <a:pt x="56" y="177"/>
                    <a:pt x="56" y="177"/>
                  </a:cubicBezTo>
                  <a:cubicBezTo>
                    <a:pt x="55" y="273"/>
                    <a:pt x="55" y="273"/>
                    <a:pt x="55" y="273"/>
                  </a:cubicBezTo>
                  <a:cubicBezTo>
                    <a:pt x="55" y="285"/>
                    <a:pt x="65" y="295"/>
                    <a:pt x="77" y="295"/>
                  </a:cubicBezTo>
                  <a:cubicBezTo>
                    <a:pt x="89" y="296"/>
                    <a:pt x="99" y="286"/>
                    <a:pt x="99" y="274"/>
                  </a:cubicBezTo>
                  <a:cubicBezTo>
                    <a:pt x="100" y="178"/>
                    <a:pt x="100" y="178"/>
                    <a:pt x="100" y="178"/>
                  </a:cubicBezTo>
                  <a:cubicBezTo>
                    <a:pt x="90" y="178"/>
                    <a:pt x="90" y="178"/>
                    <a:pt x="90" y="178"/>
                  </a:cubicBezTo>
                  <a:cubicBezTo>
                    <a:pt x="90" y="155"/>
                    <a:pt x="90" y="155"/>
                    <a:pt x="90" y="155"/>
                  </a:cubicBezTo>
                  <a:cubicBezTo>
                    <a:pt x="127" y="149"/>
                    <a:pt x="155" y="117"/>
                    <a:pt x="155" y="78"/>
                  </a:cubicBezTo>
                  <a:close/>
                  <a:moveTo>
                    <a:pt x="23" y="78"/>
                  </a:moveTo>
                  <a:cubicBezTo>
                    <a:pt x="23" y="48"/>
                    <a:pt x="47" y="23"/>
                    <a:pt x="78" y="23"/>
                  </a:cubicBezTo>
                  <a:cubicBezTo>
                    <a:pt x="108" y="23"/>
                    <a:pt x="133" y="48"/>
                    <a:pt x="133" y="78"/>
                  </a:cubicBezTo>
                  <a:cubicBezTo>
                    <a:pt x="133" y="109"/>
                    <a:pt x="108" y="134"/>
                    <a:pt x="78" y="134"/>
                  </a:cubicBezTo>
                  <a:cubicBezTo>
                    <a:pt x="47" y="134"/>
                    <a:pt x="23" y="109"/>
                    <a:pt x="23"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431"/>
              <a:endParaRPr lang="en-US" dirty="0">
                <a:solidFill>
                  <a:srgbClr val="0096D6"/>
                </a:solidFill>
                <a:latin typeface="Arial"/>
              </a:endParaRPr>
            </a:p>
          </p:txBody>
        </p:sp>
        <p:sp>
          <p:nvSpPr>
            <p:cNvPr id="60" name="Freeform 8"/>
            <p:cNvSpPr>
              <a:spLocks/>
            </p:cNvSpPr>
            <p:nvPr/>
          </p:nvSpPr>
          <p:spPr bwMode="auto">
            <a:xfrm>
              <a:off x="4381500" y="2992438"/>
              <a:ext cx="176212" cy="250825"/>
            </a:xfrm>
            <a:custGeom>
              <a:avLst/>
              <a:gdLst>
                <a:gd name="T0" fmla="*/ 42 w 47"/>
                <a:gd name="T1" fmla="*/ 1 h 67"/>
                <a:gd name="T2" fmla="*/ 5 w 47"/>
                <a:gd name="T3" fmla="*/ 64 h 67"/>
                <a:gd name="T4" fmla="*/ 10 w 47"/>
                <a:gd name="T5" fmla="*/ 67 h 67"/>
                <a:gd name="T6" fmla="*/ 13 w 47"/>
                <a:gd name="T7" fmla="*/ 61 h 67"/>
                <a:gd name="T8" fmla="*/ 13 w 47"/>
                <a:gd name="T9" fmla="*/ 61 h 67"/>
                <a:gd name="T10" fmla="*/ 44 w 47"/>
                <a:gd name="T11" fmla="*/ 9 h 67"/>
                <a:gd name="T12" fmla="*/ 47 w 47"/>
                <a:gd name="T13" fmla="*/ 4 h 67"/>
                <a:gd name="T14" fmla="*/ 42 w 47"/>
                <a:gd name="T15" fmla="*/ 1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67">
                  <a:moveTo>
                    <a:pt x="42" y="1"/>
                  </a:moveTo>
                  <a:cubicBezTo>
                    <a:pt x="15" y="10"/>
                    <a:pt x="0" y="37"/>
                    <a:pt x="5" y="64"/>
                  </a:cubicBezTo>
                  <a:cubicBezTo>
                    <a:pt x="5" y="66"/>
                    <a:pt x="8" y="67"/>
                    <a:pt x="10" y="67"/>
                  </a:cubicBezTo>
                  <a:cubicBezTo>
                    <a:pt x="12" y="66"/>
                    <a:pt x="13" y="64"/>
                    <a:pt x="13" y="61"/>
                  </a:cubicBezTo>
                  <a:cubicBezTo>
                    <a:pt x="13" y="61"/>
                    <a:pt x="13" y="61"/>
                    <a:pt x="13" y="61"/>
                  </a:cubicBezTo>
                  <a:cubicBezTo>
                    <a:pt x="9" y="39"/>
                    <a:pt x="22" y="17"/>
                    <a:pt x="44" y="9"/>
                  </a:cubicBezTo>
                  <a:cubicBezTo>
                    <a:pt x="46" y="8"/>
                    <a:pt x="47" y="6"/>
                    <a:pt x="47" y="4"/>
                  </a:cubicBezTo>
                  <a:cubicBezTo>
                    <a:pt x="46" y="2"/>
                    <a:pt x="44" y="0"/>
                    <a:pt x="4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431"/>
              <a:endParaRPr lang="en-US" dirty="0">
                <a:solidFill>
                  <a:srgbClr val="0096D6"/>
                </a:solidFill>
                <a:latin typeface="Arial"/>
              </a:endParaRPr>
            </a:p>
          </p:txBody>
        </p:sp>
      </p:grpSp>
      <p:sp>
        <p:nvSpPr>
          <p:cNvPr id="123" name="Text Box 11"/>
          <p:cNvSpPr txBox="1">
            <a:spLocks noChangeArrowheads="1"/>
          </p:cNvSpPr>
          <p:nvPr/>
        </p:nvSpPr>
        <p:spPr bwMode="auto">
          <a:xfrm>
            <a:off x="7667273" y="3893496"/>
            <a:ext cx="574188" cy="258532"/>
          </a:xfrm>
          <a:prstGeom prst="rect">
            <a:avLst/>
          </a:prstGeom>
          <a:noFill/>
          <a:ln>
            <a:noFill/>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eaLnBrk="0" fontAlgn="auto" hangingPunct="0">
              <a:lnSpc>
                <a:spcPct val="90000"/>
              </a:lnSpc>
              <a:spcBef>
                <a:spcPts val="0"/>
              </a:spcBef>
              <a:spcAft>
                <a:spcPts val="0"/>
              </a:spcAft>
              <a:defRPr/>
            </a:pPr>
            <a:r>
              <a:rPr lang="ja-JP" altLang="en-US" sz="1200" smtClean="0">
                <a:solidFill>
                  <a:schemeClr val="tx1"/>
                </a:solidFill>
              </a:rPr>
              <a:t>監視</a:t>
            </a:r>
            <a:endParaRPr kumimoji="0" lang="en-US" sz="1200" dirty="0">
              <a:solidFill>
                <a:schemeClr val="tx1"/>
              </a:solidFill>
            </a:endParaRPr>
          </a:p>
        </p:txBody>
      </p:sp>
      <p:cxnSp>
        <p:nvCxnSpPr>
          <p:cNvPr id="24" name="直線矢印コネクタ 23"/>
          <p:cNvCxnSpPr>
            <a:stCxn id="73" idx="0"/>
            <a:endCxn id="45" idx="2"/>
          </p:cNvCxnSpPr>
          <p:nvPr/>
        </p:nvCxnSpPr>
        <p:spPr>
          <a:xfrm flipV="1">
            <a:off x="8503138" y="1902588"/>
            <a:ext cx="0" cy="1386470"/>
          </a:xfrm>
          <a:prstGeom prst="straightConnector1">
            <a:avLst/>
          </a:prstGeom>
          <a:ln>
            <a:solidFill>
              <a:schemeClr val="bg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6" name="Text Box 11"/>
          <p:cNvSpPr txBox="1">
            <a:spLocks noChangeArrowheads="1"/>
          </p:cNvSpPr>
          <p:nvPr/>
        </p:nvSpPr>
        <p:spPr bwMode="auto">
          <a:xfrm>
            <a:off x="8471653" y="2298238"/>
            <a:ext cx="549930" cy="424732"/>
          </a:xfrm>
          <a:prstGeom prst="rect">
            <a:avLst/>
          </a:prstGeom>
          <a:noFill/>
          <a:ln>
            <a:noFill/>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eaLnBrk="0" fontAlgn="auto" hangingPunct="0">
              <a:lnSpc>
                <a:spcPct val="90000"/>
              </a:lnSpc>
              <a:spcBef>
                <a:spcPts val="0"/>
              </a:spcBef>
              <a:spcAft>
                <a:spcPts val="0"/>
              </a:spcAft>
              <a:defRPr/>
            </a:pPr>
            <a:r>
              <a:rPr lang="ja-JP" altLang="en-US" sz="1200" smtClean="0">
                <a:solidFill>
                  <a:schemeClr val="tx1"/>
                </a:solidFill>
              </a:rPr>
              <a:t>無線</a:t>
            </a:r>
            <a:endParaRPr lang="en-US" altLang="ja-JP" sz="1200" smtClean="0">
              <a:solidFill>
                <a:schemeClr val="tx1"/>
              </a:solidFill>
            </a:endParaRPr>
          </a:p>
          <a:p>
            <a:pPr algn="ctr" eaLnBrk="0" fontAlgn="auto" hangingPunct="0">
              <a:lnSpc>
                <a:spcPct val="90000"/>
              </a:lnSpc>
              <a:spcBef>
                <a:spcPts val="0"/>
              </a:spcBef>
              <a:spcAft>
                <a:spcPts val="0"/>
              </a:spcAft>
              <a:defRPr/>
            </a:pPr>
            <a:r>
              <a:rPr lang="ja-JP" altLang="en-US" sz="1200" smtClean="0">
                <a:solidFill>
                  <a:schemeClr val="tx1"/>
                </a:solidFill>
              </a:rPr>
              <a:t>情報</a:t>
            </a:r>
            <a:endParaRPr kumimoji="0" lang="en-US" sz="1200" dirty="0">
              <a:solidFill>
                <a:schemeClr val="tx1"/>
              </a:solidFill>
            </a:endParaRPr>
          </a:p>
        </p:txBody>
      </p:sp>
      <p:sp>
        <p:nvSpPr>
          <p:cNvPr id="128" name="Text Box 11"/>
          <p:cNvSpPr txBox="1">
            <a:spLocks noChangeArrowheads="1"/>
          </p:cNvSpPr>
          <p:nvPr/>
        </p:nvSpPr>
        <p:spPr bwMode="auto">
          <a:xfrm>
            <a:off x="8471653" y="2904306"/>
            <a:ext cx="574188" cy="424732"/>
          </a:xfrm>
          <a:prstGeom prst="rect">
            <a:avLst/>
          </a:prstGeom>
          <a:noFill/>
          <a:ln>
            <a:noFill/>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eaLnBrk="0" fontAlgn="auto" hangingPunct="0">
              <a:lnSpc>
                <a:spcPct val="90000"/>
              </a:lnSpc>
              <a:spcBef>
                <a:spcPts val="0"/>
              </a:spcBef>
              <a:spcAft>
                <a:spcPts val="0"/>
              </a:spcAft>
              <a:defRPr/>
            </a:pPr>
            <a:r>
              <a:rPr lang="ja-JP" altLang="en-US" sz="1200" dirty="0" smtClean="0">
                <a:solidFill>
                  <a:schemeClr val="tx1"/>
                </a:solidFill>
              </a:rPr>
              <a:t>監視</a:t>
            </a:r>
            <a:endParaRPr lang="en-US" altLang="ja-JP" sz="1200" dirty="0" smtClean="0">
              <a:solidFill>
                <a:schemeClr val="tx1"/>
              </a:solidFill>
            </a:endParaRPr>
          </a:p>
          <a:p>
            <a:pPr algn="ctr" eaLnBrk="0" fontAlgn="auto" hangingPunct="0">
              <a:lnSpc>
                <a:spcPct val="90000"/>
              </a:lnSpc>
              <a:spcBef>
                <a:spcPts val="0"/>
              </a:spcBef>
              <a:spcAft>
                <a:spcPts val="0"/>
              </a:spcAft>
              <a:defRPr/>
            </a:pPr>
            <a:r>
              <a:rPr kumimoji="0" lang="en-US" altLang="ja-JP" sz="1200" dirty="0" smtClean="0">
                <a:solidFill>
                  <a:schemeClr val="tx1"/>
                </a:solidFill>
              </a:rPr>
              <a:t>AP</a:t>
            </a:r>
            <a:endParaRPr kumimoji="0" lang="en-US" sz="1200" dirty="0">
              <a:solidFill>
                <a:schemeClr val="tx1"/>
              </a:solidFill>
            </a:endParaRPr>
          </a:p>
        </p:txBody>
      </p:sp>
      <p:cxnSp>
        <p:nvCxnSpPr>
          <p:cNvPr id="129" name="直線矢印コネクタ 128"/>
          <p:cNvCxnSpPr>
            <a:stCxn id="48" idx="2"/>
            <a:endCxn id="42" idx="0"/>
          </p:cNvCxnSpPr>
          <p:nvPr/>
        </p:nvCxnSpPr>
        <p:spPr>
          <a:xfrm>
            <a:off x="7193253" y="1903483"/>
            <a:ext cx="0" cy="586931"/>
          </a:xfrm>
          <a:prstGeom prst="straightConnector1">
            <a:avLst/>
          </a:prstGeom>
          <a:ln>
            <a:solidFill>
              <a:schemeClr val="bg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41" name="グループ化 40"/>
          <p:cNvGrpSpPr>
            <a:grpSpLocks noChangeAspect="1"/>
          </p:cNvGrpSpPr>
          <p:nvPr/>
        </p:nvGrpSpPr>
        <p:grpSpPr>
          <a:xfrm>
            <a:off x="6989958" y="2490414"/>
            <a:ext cx="406589" cy="406589"/>
            <a:chOff x="2863213" y="1061013"/>
            <a:chExt cx="1263164" cy="1263164"/>
          </a:xfrm>
        </p:grpSpPr>
        <p:sp>
          <p:nvSpPr>
            <p:cNvPr id="42" name="正方形/長方形 41"/>
            <p:cNvSpPr/>
            <p:nvPr/>
          </p:nvSpPr>
          <p:spPr>
            <a:xfrm>
              <a:off x="2863213" y="1061013"/>
              <a:ext cx="1263164" cy="12631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3" name="フリーフォーム 42"/>
            <p:cNvSpPr>
              <a:spLocks noChangeAspect="1"/>
            </p:cNvSpPr>
            <p:nvPr/>
          </p:nvSpPr>
          <p:spPr>
            <a:xfrm flipH="1">
              <a:off x="2925744" y="1123739"/>
              <a:ext cx="1138103" cy="1137712"/>
            </a:xfrm>
            <a:custGeom>
              <a:avLst/>
              <a:gdLst>
                <a:gd name="connsiteX0" fmla="*/ 1077911 w 1440493"/>
                <a:gd name="connsiteY0" fmla="*/ 857701 h 1440000"/>
                <a:gd name="connsiteX1" fmla="*/ 1123195 w 1440493"/>
                <a:gd name="connsiteY1" fmla="*/ 876458 h 1440000"/>
                <a:gd name="connsiteX2" fmla="*/ 1370742 w 1440493"/>
                <a:gd name="connsiteY2" fmla="*/ 1124005 h 1440000"/>
                <a:gd name="connsiteX3" fmla="*/ 1370527 w 1440493"/>
                <a:gd name="connsiteY3" fmla="*/ 1124220 h 1440000"/>
                <a:gd name="connsiteX4" fmla="*/ 1370742 w 1440493"/>
                <a:gd name="connsiteY4" fmla="*/ 1124435 h 1440000"/>
                <a:gd name="connsiteX5" fmla="*/ 1123195 w 1440493"/>
                <a:gd name="connsiteY5" fmla="*/ 1371981 h 1440000"/>
                <a:gd name="connsiteX6" fmla="*/ 1032628 w 1440493"/>
                <a:gd name="connsiteY6" fmla="*/ 1371981 h 1440000"/>
                <a:gd name="connsiteX7" fmla="*/ 1032628 w 1440493"/>
                <a:gd name="connsiteY7" fmla="*/ 1281414 h 1440000"/>
                <a:gd name="connsiteX8" fmla="*/ 1133013 w 1440493"/>
                <a:gd name="connsiteY8" fmla="*/ 1181028 h 1440000"/>
                <a:gd name="connsiteX9" fmla="*/ 688698 w 1440493"/>
                <a:gd name="connsiteY9" fmla="*/ 1181029 h 1440000"/>
                <a:gd name="connsiteX10" fmla="*/ 632918 w 1440493"/>
                <a:gd name="connsiteY10" fmla="*/ 1125248 h 1440000"/>
                <a:gd name="connsiteX11" fmla="*/ 632917 w 1440493"/>
                <a:gd name="connsiteY11" fmla="*/ 1125248 h 1440000"/>
                <a:gd name="connsiteX12" fmla="*/ 688698 w 1440493"/>
                <a:gd name="connsiteY12" fmla="*/ 1069468 h 1440000"/>
                <a:gd name="connsiteX13" fmla="*/ 1135069 w 1440493"/>
                <a:gd name="connsiteY13" fmla="*/ 1069468 h 1440000"/>
                <a:gd name="connsiteX14" fmla="*/ 1032627 w 1440493"/>
                <a:gd name="connsiteY14" fmla="*/ 967026 h 1440000"/>
                <a:gd name="connsiteX15" fmla="*/ 1032627 w 1440493"/>
                <a:gd name="connsiteY15" fmla="*/ 876458 h 1440000"/>
                <a:gd name="connsiteX16" fmla="*/ 1077911 w 1440493"/>
                <a:gd name="connsiteY16" fmla="*/ 857701 h 1440000"/>
                <a:gd name="connsiteX17" fmla="*/ 354457 w 1440493"/>
                <a:gd name="connsiteY17" fmla="*/ 637922 h 1440000"/>
                <a:gd name="connsiteX18" fmla="*/ 399741 w 1440493"/>
                <a:gd name="connsiteY18" fmla="*/ 656679 h 1440000"/>
                <a:gd name="connsiteX19" fmla="*/ 399741 w 1440493"/>
                <a:gd name="connsiteY19" fmla="*/ 747247 h 1440000"/>
                <a:gd name="connsiteX20" fmla="*/ 297299 w 1440493"/>
                <a:gd name="connsiteY20" fmla="*/ 849689 h 1440000"/>
                <a:gd name="connsiteX21" fmla="*/ 743671 w 1440493"/>
                <a:gd name="connsiteY21" fmla="*/ 849689 h 1440000"/>
                <a:gd name="connsiteX22" fmla="*/ 799451 w 1440493"/>
                <a:gd name="connsiteY22" fmla="*/ 905469 h 1440000"/>
                <a:gd name="connsiteX23" fmla="*/ 799451 w 1440493"/>
                <a:gd name="connsiteY23" fmla="*/ 905469 h 1440000"/>
                <a:gd name="connsiteX24" fmla="*/ 743670 w 1440493"/>
                <a:gd name="connsiteY24" fmla="*/ 961250 h 1440000"/>
                <a:gd name="connsiteX25" fmla="*/ 299355 w 1440493"/>
                <a:gd name="connsiteY25" fmla="*/ 961249 h 1440000"/>
                <a:gd name="connsiteX26" fmla="*/ 399741 w 1440493"/>
                <a:gd name="connsiteY26" fmla="*/ 1061635 h 1440000"/>
                <a:gd name="connsiteX27" fmla="*/ 399741 w 1440493"/>
                <a:gd name="connsiteY27" fmla="*/ 1152202 h 1440000"/>
                <a:gd name="connsiteX28" fmla="*/ 309173 w 1440493"/>
                <a:gd name="connsiteY28" fmla="*/ 1152202 h 1440000"/>
                <a:gd name="connsiteX29" fmla="*/ 61626 w 1440493"/>
                <a:gd name="connsiteY29" fmla="*/ 904656 h 1440000"/>
                <a:gd name="connsiteX30" fmla="*/ 61841 w 1440493"/>
                <a:gd name="connsiteY30" fmla="*/ 904441 h 1440000"/>
                <a:gd name="connsiteX31" fmla="*/ 61627 w 1440493"/>
                <a:gd name="connsiteY31" fmla="*/ 904226 h 1440000"/>
                <a:gd name="connsiteX32" fmla="*/ 309174 w 1440493"/>
                <a:gd name="connsiteY32" fmla="*/ 656679 h 1440000"/>
                <a:gd name="connsiteX33" fmla="*/ 354457 w 1440493"/>
                <a:gd name="connsiteY33" fmla="*/ 637922 h 1440000"/>
                <a:gd name="connsiteX34" fmla="*/ 1077911 w 1440493"/>
                <a:gd name="connsiteY34" fmla="*/ 269658 h 1440000"/>
                <a:gd name="connsiteX35" fmla="*/ 1123195 w 1440493"/>
                <a:gd name="connsiteY35" fmla="*/ 288415 h 1440000"/>
                <a:gd name="connsiteX36" fmla="*/ 1370742 w 1440493"/>
                <a:gd name="connsiteY36" fmla="*/ 535962 h 1440000"/>
                <a:gd name="connsiteX37" fmla="*/ 1370527 w 1440493"/>
                <a:gd name="connsiteY37" fmla="*/ 536176 h 1440000"/>
                <a:gd name="connsiteX38" fmla="*/ 1370742 w 1440493"/>
                <a:gd name="connsiteY38" fmla="*/ 536392 h 1440000"/>
                <a:gd name="connsiteX39" fmla="*/ 1123195 w 1440493"/>
                <a:gd name="connsiteY39" fmla="*/ 783938 h 1440000"/>
                <a:gd name="connsiteX40" fmla="*/ 1032628 w 1440493"/>
                <a:gd name="connsiteY40" fmla="*/ 783938 h 1440000"/>
                <a:gd name="connsiteX41" fmla="*/ 1032628 w 1440493"/>
                <a:gd name="connsiteY41" fmla="*/ 693371 h 1440000"/>
                <a:gd name="connsiteX42" fmla="*/ 1133013 w 1440493"/>
                <a:gd name="connsiteY42" fmla="*/ 592985 h 1440000"/>
                <a:gd name="connsiteX43" fmla="*/ 688698 w 1440493"/>
                <a:gd name="connsiteY43" fmla="*/ 592986 h 1440000"/>
                <a:gd name="connsiteX44" fmla="*/ 632918 w 1440493"/>
                <a:gd name="connsiteY44" fmla="*/ 537205 h 1440000"/>
                <a:gd name="connsiteX45" fmla="*/ 632917 w 1440493"/>
                <a:gd name="connsiteY45" fmla="*/ 537205 h 1440000"/>
                <a:gd name="connsiteX46" fmla="*/ 688698 w 1440493"/>
                <a:gd name="connsiteY46" fmla="*/ 481424 h 1440000"/>
                <a:gd name="connsiteX47" fmla="*/ 1135069 w 1440493"/>
                <a:gd name="connsiteY47" fmla="*/ 481424 h 1440000"/>
                <a:gd name="connsiteX48" fmla="*/ 1032627 w 1440493"/>
                <a:gd name="connsiteY48" fmla="*/ 378982 h 1440000"/>
                <a:gd name="connsiteX49" fmla="*/ 1032627 w 1440493"/>
                <a:gd name="connsiteY49" fmla="*/ 288415 h 1440000"/>
                <a:gd name="connsiteX50" fmla="*/ 1077911 w 1440493"/>
                <a:gd name="connsiteY50" fmla="*/ 269658 h 1440000"/>
                <a:gd name="connsiteX51" fmla="*/ 354457 w 1440493"/>
                <a:gd name="connsiteY51" fmla="*/ 49879 h 1440000"/>
                <a:gd name="connsiteX52" fmla="*/ 399741 w 1440493"/>
                <a:gd name="connsiteY52" fmla="*/ 68636 h 1440000"/>
                <a:gd name="connsiteX53" fmla="*/ 399741 w 1440493"/>
                <a:gd name="connsiteY53" fmla="*/ 159203 h 1440000"/>
                <a:gd name="connsiteX54" fmla="*/ 297299 w 1440493"/>
                <a:gd name="connsiteY54" fmla="*/ 261645 h 1440000"/>
                <a:gd name="connsiteX55" fmla="*/ 743671 w 1440493"/>
                <a:gd name="connsiteY55" fmla="*/ 261645 h 1440000"/>
                <a:gd name="connsiteX56" fmla="*/ 799451 w 1440493"/>
                <a:gd name="connsiteY56" fmla="*/ 317426 h 1440000"/>
                <a:gd name="connsiteX57" fmla="*/ 799451 w 1440493"/>
                <a:gd name="connsiteY57" fmla="*/ 317426 h 1440000"/>
                <a:gd name="connsiteX58" fmla="*/ 743670 w 1440493"/>
                <a:gd name="connsiteY58" fmla="*/ 373207 h 1440000"/>
                <a:gd name="connsiteX59" fmla="*/ 299355 w 1440493"/>
                <a:gd name="connsiteY59" fmla="*/ 373206 h 1440000"/>
                <a:gd name="connsiteX60" fmla="*/ 399741 w 1440493"/>
                <a:gd name="connsiteY60" fmla="*/ 473592 h 1440000"/>
                <a:gd name="connsiteX61" fmla="*/ 399741 w 1440493"/>
                <a:gd name="connsiteY61" fmla="*/ 564159 h 1440000"/>
                <a:gd name="connsiteX62" fmla="*/ 309173 w 1440493"/>
                <a:gd name="connsiteY62" fmla="*/ 564159 h 1440000"/>
                <a:gd name="connsiteX63" fmla="*/ 61626 w 1440493"/>
                <a:gd name="connsiteY63" fmla="*/ 316613 h 1440000"/>
                <a:gd name="connsiteX64" fmla="*/ 61841 w 1440493"/>
                <a:gd name="connsiteY64" fmla="*/ 316397 h 1440000"/>
                <a:gd name="connsiteX65" fmla="*/ 61627 w 1440493"/>
                <a:gd name="connsiteY65" fmla="*/ 316183 h 1440000"/>
                <a:gd name="connsiteX66" fmla="*/ 309174 w 1440493"/>
                <a:gd name="connsiteY66" fmla="*/ 68636 h 1440000"/>
                <a:gd name="connsiteX67" fmla="*/ 354457 w 1440493"/>
                <a:gd name="connsiteY67" fmla="*/ 49879 h 1440000"/>
                <a:gd name="connsiteX68" fmla="*/ 1440493 w 1440493"/>
                <a:gd name="connsiteY68" fmla="*/ 0 h 1440000"/>
                <a:gd name="connsiteX69" fmla="*/ 0 w 1440493"/>
                <a:gd name="connsiteY69" fmla="*/ 0 h 1440000"/>
                <a:gd name="connsiteX70" fmla="*/ 0 w 1440493"/>
                <a:gd name="connsiteY70" fmla="*/ 1440000 h 1440000"/>
                <a:gd name="connsiteX71" fmla="*/ 1440493 w 1440493"/>
                <a:gd name="connsiteY71"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40493" h="1440000">
                  <a:moveTo>
                    <a:pt x="1077911" y="857701"/>
                  </a:moveTo>
                  <a:cubicBezTo>
                    <a:pt x="1094300" y="857701"/>
                    <a:pt x="1110690" y="863953"/>
                    <a:pt x="1123195" y="876458"/>
                  </a:cubicBezTo>
                  <a:lnTo>
                    <a:pt x="1370742" y="1124005"/>
                  </a:lnTo>
                  <a:lnTo>
                    <a:pt x="1370527" y="1124220"/>
                  </a:lnTo>
                  <a:lnTo>
                    <a:pt x="1370742" y="1124435"/>
                  </a:lnTo>
                  <a:lnTo>
                    <a:pt x="1123195" y="1371981"/>
                  </a:lnTo>
                  <a:cubicBezTo>
                    <a:pt x="1098186" y="1396991"/>
                    <a:pt x="1057637" y="1396991"/>
                    <a:pt x="1032628" y="1371981"/>
                  </a:cubicBezTo>
                  <a:cubicBezTo>
                    <a:pt x="1007618" y="1346972"/>
                    <a:pt x="1007618" y="1306424"/>
                    <a:pt x="1032628" y="1281414"/>
                  </a:cubicBezTo>
                  <a:lnTo>
                    <a:pt x="1133013" y="1181028"/>
                  </a:lnTo>
                  <a:lnTo>
                    <a:pt x="688698" y="1181029"/>
                  </a:lnTo>
                  <a:cubicBezTo>
                    <a:pt x="657891" y="1181029"/>
                    <a:pt x="632918" y="1156055"/>
                    <a:pt x="632918" y="1125248"/>
                  </a:cubicBezTo>
                  <a:lnTo>
                    <a:pt x="632917" y="1125248"/>
                  </a:lnTo>
                  <a:cubicBezTo>
                    <a:pt x="632917" y="1094441"/>
                    <a:pt x="657891" y="1069468"/>
                    <a:pt x="688698" y="1069468"/>
                  </a:cubicBezTo>
                  <a:lnTo>
                    <a:pt x="1135069" y="1069468"/>
                  </a:lnTo>
                  <a:lnTo>
                    <a:pt x="1032627" y="967026"/>
                  </a:lnTo>
                  <a:cubicBezTo>
                    <a:pt x="1007617" y="942016"/>
                    <a:pt x="1007617" y="901468"/>
                    <a:pt x="1032627" y="876458"/>
                  </a:cubicBezTo>
                  <a:cubicBezTo>
                    <a:pt x="1045132" y="863953"/>
                    <a:pt x="1061521" y="857701"/>
                    <a:pt x="1077911" y="857701"/>
                  </a:cubicBezTo>
                  <a:close/>
                  <a:moveTo>
                    <a:pt x="354457" y="637922"/>
                  </a:moveTo>
                  <a:cubicBezTo>
                    <a:pt x="370847" y="637922"/>
                    <a:pt x="387237" y="644174"/>
                    <a:pt x="399741" y="656679"/>
                  </a:cubicBezTo>
                  <a:cubicBezTo>
                    <a:pt x="424751" y="681689"/>
                    <a:pt x="424751" y="722237"/>
                    <a:pt x="399741" y="747247"/>
                  </a:cubicBezTo>
                  <a:lnTo>
                    <a:pt x="297299" y="849689"/>
                  </a:lnTo>
                  <a:lnTo>
                    <a:pt x="743671" y="849689"/>
                  </a:lnTo>
                  <a:cubicBezTo>
                    <a:pt x="774477" y="849689"/>
                    <a:pt x="799451" y="874662"/>
                    <a:pt x="799451" y="905469"/>
                  </a:cubicBezTo>
                  <a:lnTo>
                    <a:pt x="799451" y="905469"/>
                  </a:lnTo>
                  <a:cubicBezTo>
                    <a:pt x="799451" y="936276"/>
                    <a:pt x="774477" y="961250"/>
                    <a:pt x="743670" y="961250"/>
                  </a:cubicBezTo>
                  <a:lnTo>
                    <a:pt x="299355" y="961249"/>
                  </a:lnTo>
                  <a:lnTo>
                    <a:pt x="399741" y="1061635"/>
                  </a:lnTo>
                  <a:cubicBezTo>
                    <a:pt x="424751" y="1086645"/>
                    <a:pt x="424751" y="1127193"/>
                    <a:pt x="399741" y="1152202"/>
                  </a:cubicBezTo>
                  <a:cubicBezTo>
                    <a:pt x="374731" y="1177212"/>
                    <a:pt x="334183" y="1177212"/>
                    <a:pt x="309173" y="1152202"/>
                  </a:cubicBezTo>
                  <a:lnTo>
                    <a:pt x="61626" y="904656"/>
                  </a:lnTo>
                  <a:lnTo>
                    <a:pt x="61841" y="904441"/>
                  </a:lnTo>
                  <a:lnTo>
                    <a:pt x="61627" y="904226"/>
                  </a:lnTo>
                  <a:lnTo>
                    <a:pt x="309174" y="656679"/>
                  </a:lnTo>
                  <a:cubicBezTo>
                    <a:pt x="321679" y="644174"/>
                    <a:pt x="338068" y="637922"/>
                    <a:pt x="354457" y="637922"/>
                  </a:cubicBezTo>
                  <a:close/>
                  <a:moveTo>
                    <a:pt x="1077911" y="269658"/>
                  </a:moveTo>
                  <a:cubicBezTo>
                    <a:pt x="1094300" y="269658"/>
                    <a:pt x="1110690" y="275910"/>
                    <a:pt x="1123195" y="288415"/>
                  </a:cubicBezTo>
                  <a:lnTo>
                    <a:pt x="1370742" y="535962"/>
                  </a:lnTo>
                  <a:lnTo>
                    <a:pt x="1370527" y="536176"/>
                  </a:lnTo>
                  <a:lnTo>
                    <a:pt x="1370742" y="536392"/>
                  </a:lnTo>
                  <a:lnTo>
                    <a:pt x="1123195" y="783938"/>
                  </a:lnTo>
                  <a:cubicBezTo>
                    <a:pt x="1098186" y="808948"/>
                    <a:pt x="1057637" y="808948"/>
                    <a:pt x="1032628" y="783938"/>
                  </a:cubicBezTo>
                  <a:cubicBezTo>
                    <a:pt x="1007618" y="758929"/>
                    <a:pt x="1007618" y="718380"/>
                    <a:pt x="1032628" y="693371"/>
                  </a:cubicBezTo>
                  <a:lnTo>
                    <a:pt x="1133013" y="592985"/>
                  </a:lnTo>
                  <a:lnTo>
                    <a:pt x="688698" y="592986"/>
                  </a:lnTo>
                  <a:cubicBezTo>
                    <a:pt x="657891" y="592986"/>
                    <a:pt x="632918" y="568012"/>
                    <a:pt x="632918" y="537205"/>
                  </a:cubicBezTo>
                  <a:lnTo>
                    <a:pt x="632917" y="537205"/>
                  </a:lnTo>
                  <a:cubicBezTo>
                    <a:pt x="632917" y="506398"/>
                    <a:pt x="657891" y="481424"/>
                    <a:pt x="688698" y="481424"/>
                  </a:cubicBezTo>
                  <a:lnTo>
                    <a:pt x="1135069" y="481424"/>
                  </a:lnTo>
                  <a:lnTo>
                    <a:pt x="1032627" y="378982"/>
                  </a:lnTo>
                  <a:cubicBezTo>
                    <a:pt x="1007617" y="353973"/>
                    <a:pt x="1007617" y="313425"/>
                    <a:pt x="1032627" y="288415"/>
                  </a:cubicBezTo>
                  <a:cubicBezTo>
                    <a:pt x="1045132" y="275910"/>
                    <a:pt x="1061521" y="269658"/>
                    <a:pt x="1077911" y="269658"/>
                  </a:cubicBezTo>
                  <a:close/>
                  <a:moveTo>
                    <a:pt x="354457" y="49879"/>
                  </a:moveTo>
                  <a:cubicBezTo>
                    <a:pt x="370847" y="49879"/>
                    <a:pt x="387237" y="56131"/>
                    <a:pt x="399741" y="68636"/>
                  </a:cubicBezTo>
                  <a:cubicBezTo>
                    <a:pt x="424751" y="93646"/>
                    <a:pt x="424751" y="134194"/>
                    <a:pt x="399741" y="159203"/>
                  </a:cubicBezTo>
                  <a:lnTo>
                    <a:pt x="297299" y="261645"/>
                  </a:lnTo>
                  <a:lnTo>
                    <a:pt x="743671" y="261645"/>
                  </a:lnTo>
                  <a:cubicBezTo>
                    <a:pt x="774477" y="261645"/>
                    <a:pt x="799451" y="286619"/>
                    <a:pt x="799451" y="317426"/>
                  </a:cubicBezTo>
                  <a:lnTo>
                    <a:pt x="799451" y="317426"/>
                  </a:lnTo>
                  <a:cubicBezTo>
                    <a:pt x="799451" y="348233"/>
                    <a:pt x="774477" y="373207"/>
                    <a:pt x="743670" y="373207"/>
                  </a:cubicBezTo>
                  <a:lnTo>
                    <a:pt x="299355" y="373206"/>
                  </a:lnTo>
                  <a:lnTo>
                    <a:pt x="399741" y="473592"/>
                  </a:lnTo>
                  <a:cubicBezTo>
                    <a:pt x="424751" y="498601"/>
                    <a:pt x="424751" y="539150"/>
                    <a:pt x="399741" y="564159"/>
                  </a:cubicBezTo>
                  <a:cubicBezTo>
                    <a:pt x="374731" y="589169"/>
                    <a:pt x="334183" y="589169"/>
                    <a:pt x="309173" y="564159"/>
                  </a:cubicBezTo>
                  <a:lnTo>
                    <a:pt x="61626" y="316613"/>
                  </a:lnTo>
                  <a:lnTo>
                    <a:pt x="61841" y="316397"/>
                  </a:lnTo>
                  <a:lnTo>
                    <a:pt x="61627" y="316183"/>
                  </a:lnTo>
                  <a:lnTo>
                    <a:pt x="309174" y="68636"/>
                  </a:lnTo>
                  <a:cubicBezTo>
                    <a:pt x="321679" y="56131"/>
                    <a:pt x="338068" y="49879"/>
                    <a:pt x="354457" y="49879"/>
                  </a:cubicBezTo>
                  <a:close/>
                  <a:moveTo>
                    <a:pt x="1440493" y="0"/>
                  </a:moveTo>
                  <a:lnTo>
                    <a:pt x="0" y="0"/>
                  </a:lnTo>
                  <a:lnTo>
                    <a:pt x="0" y="1440000"/>
                  </a:lnTo>
                  <a:lnTo>
                    <a:pt x="1440493" y="1440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sp>
        <p:nvSpPr>
          <p:cNvPr id="141" name="Rectangle 16"/>
          <p:cNvSpPr>
            <a:spLocks noChangeArrowheads="1"/>
          </p:cNvSpPr>
          <p:nvPr/>
        </p:nvSpPr>
        <p:spPr bwMode="auto">
          <a:xfrm>
            <a:off x="3665049" y="1743739"/>
            <a:ext cx="2828982" cy="923968"/>
          </a:xfrm>
          <a:prstGeom prst="rect">
            <a:avLst/>
          </a:prstGeom>
          <a:noFill/>
          <a:ln w="9525">
            <a:noFill/>
            <a:miter lim="800000"/>
            <a:headEnd/>
            <a:tailEnd/>
          </a:ln>
        </p:spPr>
        <p:txBody>
          <a:bodyPr wrap="square" lIns="61593" tIns="30796" rIns="61593" bIns="30796">
            <a:spAutoFit/>
          </a:bodyPr>
          <a:lstStyle/>
          <a:p>
            <a:pPr marL="177800" indent="-177800" eaLnBrk="0" fontAlgn="auto" hangingPunct="0">
              <a:spcBef>
                <a:spcPts val="0"/>
              </a:spcBef>
              <a:spcAft>
                <a:spcPts val="0"/>
              </a:spcAft>
              <a:buClr>
                <a:schemeClr val="tx2"/>
              </a:buClr>
              <a:buFont typeface="Arial" panose="020B0604020202020204" pitchFamily="34" charset="0"/>
              <a:buChar char="•"/>
              <a:tabLst>
                <a:tab pos="177800" algn="l"/>
              </a:tabLst>
              <a:defRPr/>
            </a:pPr>
            <a:r>
              <a:rPr lang="en-US" altLang="ja-JP" sz="1400" smtClean="0">
                <a:latin typeface="+mn-lt"/>
                <a:ea typeface="+mn-ea"/>
              </a:rPr>
              <a:t>AP</a:t>
            </a:r>
            <a:r>
              <a:rPr lang="ja-JP" altLang="en-US" sz="1400" smtClean="0">
                <a:latin typeface="+mn-lt"/>
                <a:ea typeface="+mn-ea"/>
              </a:rPr>
              <a:t>が不正</a:t>
            </a:r>
            <a:r>
              <a:rPr lang="en-US" altLang="ja-JP" sz="1400" smtClean="0">
                <a:latin typeface="+mn-lt"/>
                <a:ea typeface="+mn-ea"/>
              </a:rPr>
              <a:t>AP/</a:t>
            </a:r>
            <a:r>
              <a:rPr lang="ja-JP" altLang="en-US" sz="1400" smtClean="0">
                <a:latin typeface="+mn-lt"/>
                <a:ea typeface="+mn-ea"/>
              </a:rPr>
              <a:t>端末の情報を収集</a:t>
            </a:r>
            <a:endParaRPr lang="en-US" altLang="ja-JP" sz="1400" smtClean="0">
              <a:latin typeface="+mn-lt"/>
              <a:ea typeface="+mn-ea"/>
            </a:endParaRPr>
          </a:p>
          <a:p>
            <a:pPr marL="177800" indent="-177800" eaLnBrk="0" fontAlgn="auto" hangingPunct="0">
              <a:spcBef>
                <a:spcPts val="0"/>
              </a:spcBef>
              <a:spcAft>
                <a:spcPts val="0"/>
              </a:spcAft>
              <a:buClr>
                <a:schemeClr val="tx2"/>
              </a:buClr>
              <a:buFont typeface="Arial" panose="020B0604020202020204" pitchFamily="34" charset="0"/>
              <a:buChar char="•"/>
              <a:tabLst>
                <a:tab pos="177800" algn="l"/>
              </a:tabLst>
              <a:defRPr/>
            </a:pPr>
            <a:r>
              <a:rPr lang="ja-JP" altLang="en-US" sz="1400">
                <a:latin typeface="+mn-lt"/>
                <a:ea typeface="+mn-ea"/>
              </a:rPr>
              <a:t>収集</a:t>
            </a:r>
            <a:r>
              <a:rPr lang="ja-JP" altLang="en-US" sz="1400" smtClean="0">
                <a:latin typeface="+mn-lt"/>
                <a:ea typeface="+mn-ea"/>
              </a:rPr>
              <a:t>した情報から不正</a:t>
            </a:r>
            <a:r>
              <a:rPr lang="en-US" altLang="ja-JP" sz="1400" smtClean="0">
                <a:latin typeface="+mn-lt"/>
                <a:ea typeface="+mn-ea"/>
              </a:rPr>
              <a:t>AP</a:t>
            </a:r>
            <a:r>
              <a:rPr lang="ja-JP" altLang="en-US" sz="1400" smtClean="0">
                <a:latin typeface="+mn-lt"/>
                <a:ea typeface="+mn-ea"/>
              </a:rPr>
              <a:t>が接続されているスイッチを検索</a:t>
            </a:r>
            <a:endParaRPr lang="en-US" altLang="ja-JP" sz="1400" smtClean="0">
              <a:latin typeface="+mn-lt"/>
              <a:ea typeface="+mn-ea"/>
            </a:endParaRPr>
          </a:p>
          <a:p>
            <a:pPr marL="177800" indent="-177800" eaLnBrk="0" fontAlgn="auto" hangingPunct="0">
              <a:spcBef>
                <a:spcPts val="0"/>
              </a:spcBef>
              <a:spcAft>
                <a:spcPts val="0"/>
              </a:spcAft>
              <a:buClr>
                <a:schemeClr val="tx2"/>
              </a:buClr>
              <a:buFont typeface="Arial" panose="020B0604020202020204" pitchFamily="34" charset="0"/>
              <a:buChar char="•"/>
              <a:tabLst>
                <a:tab pos="177800" algn="l"/>
              </a:tabLst>
              <a:defRPr/>
            </a:pPr>
            <a:r>
              <a:rPr lang="ja-JP" altLang="en-US" sz="1400" smtClean="0"/>
              <a:t>自動または手動でポートを遮断</a:t>
            </a:r>
            <a:endParaRPr lang="en-US" sz="1400" dirty="0"/>
          </a:p>
        </p:txBody>
      </p:sp>
      <p:sp>
        <p:nvSpPr>
          <p:cNvPr id="61" name="正方形/長方形 60"/>
          <p:cNvSpPr/>
          <p:nvPr/>
        </p:nvSpPr>
        <p:spPr>
          <a:xfrm>
            <a:off x="4133584" y="1073150"/>
            <a:ext cx="1803526" cy="274638"/>
          </a:xfrm>
          <a:prstGeom prst="rect">
            <a:avLst/>
          </a:prstGeom>
          <a:solidFill>
            <a:schemeClr val="bg2"/>
          </a:solidFill>
        </p:spPr>
        <p:txBody>
          <a:bodyPr wrap="square" anchor="ctr">
            <a:noAutofit/>
          </a:bodyPr>
          <a:lstStyle/>
          <a:p>
            <a:pPr algn="ctr"/>
            <a:r>
              <a:rPr lang="ja-JP" altLang="en-US" dirty="0" smtClean="0">
                <a:solidFill>
                  <a:schemeClr val="bg1"/>
                </a:solidFill>
              </a:rPr>
              <a:t>解決方法</a:t>
            </a:r>
            <a:endParaRPr lang="ja-JP" altLang="en-US" dirty="0">
              <a:solidFill>
                <a:schemeClr val="bg1"/>
              </a:solidFill>
            </a:endParaRPr>
          </a:p>
        </p:txBody>
      </p:sp>
      <p:sp>
        <p:nvSpPr>
          <p:cNvPr id="62" name="正方形/長方形 61"/>
          <p:cNvSpPr/>
          <p:nvPr/>
        </p:nvSpPr>
        <p:spPr>
          <a:xfrm>
            <a:off x="920664" y="1073150"/>
            <a:ext cx="1803526" cy="274638"/>
          </a:xfrm>
          <a:prstGeom prst="rect">
            <a:avLst/>
          </a:prstGeom>
          <a:solidFill>
            <a:schemeClr val="tx1"/>
          </a:solidFill>
        </p:spPr>
        <p:txBody>
          <a:bodyPr wrap="square" anchor="ctr">
            <a:noAutofit/>
          </a:bodyPr>
          <a:lstStyle/>
          <a:p>
            <a:pPr algn="ctr"/>
            <a:r>
              <a:rPr lang="ja-JP" altLang="en-US" smtClean="0">
                <a:solidFill>
                  <a:schemeClr val="bg1"/>
                </a:solidFill>
              </a:rPr>
              <a:t>課題</a:t>
            </a:r>
            <a:endParaRPr lang="ja-JP" altLang="en-US">
              <a:solidFill>
                <a:schemeClr val="bg1"/>
              </a:solidFill>
            </a:endParaRPr>
          </a:p>
        </p:txBody>
      </p:sp>
      <p:grpSp>
        <p:nvGrpSpPr>
          <p:cNvPr id="64" name="Group 80"/>
          <p:cNvGrpSpPr>
            <a:grpSpLocks noChangeAspect="1"/>
          </p:cNvGrpSpPr>
          <p:nvPr/>
        </p:nvGrpSpPr>
        <p:grpSpPr bwMode="auto">
          <a:xfrm>
            <a:off x="2132106" y="3521752"/>
            <a:ext cx="640674" cy="413279"/>
            <a:chOff x="0" y="0"/>
            <a:chExt cx="741" cy="478"/>
          </a:xfrm>
          <a:solidFill>
            <a:schemeClr val="tx1"/>
          </a:solidFill>
          <a:effectLst/>
        </p:grpSpPr>
        <p:sp>
          <p:nvSpPr>
            <p:cNvPr id="65" name="Freeform 81"/>
            <p:cNvSpPr>
              <a:spLocks/>
            </p:cNvSpPr>
            <p:nvPr/>
          </p:nvSpPr>
          <p:spPr bwMode="auto">
            <a:xfrm>
              <a:off x="0" y="344"/>
              <a:ext cx="741" cy="134"/>
            </a:xfrm>
            <a:custGeom>
              <a:avLst/>
              <a:gdLst>
                <a:gd name="T0" fmla="*/ 0 w 21600"/>
                <a:gd name="T1" fmla="*/ 21600 h 21600"/>
                <a:gd name="T2" fmla="*/ 2482 w 21600"/>
                <a:gd name="T3" fmla="*/ 0 h 21600"/>
                <a:gd name="T4" fmla="*/ 19210 w 21600"/>
                <a:gd name="T5" fmla="*/ 0 h 21600"/>
                <a:gd name="T6" fmla="*/ 21600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482" y="0"/>
                  </a:lnTo>
                  <a:lnTo>
                    <a:pt x="19210" y="0"/>
                  </a:lnTo>
                  <a:lnTo>
                    <a:pt x="21600" y="21600"/>
                  </a:lnTo>
                  <a:lnTo>
                    <a:pt x="0" y="21600"/>
                  </a:lnTo>
                  <a:close/>
                  <a:moveTo>
                    <a:pt x="0" y="21600"/>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66" name="AutoShape 82"/>
            <p:cNvSpPr>
              <a:spLocks/>
            </p:cNvSpPr>
            <p:nvPr/>
          </p:nvSpPr>
          <p:spPr bwMode="auto">
            <a:xfrm>
              <a:off x="89" y="0"/>
              <a:ext cx="567" cy="328"/>
            </a:xfrm>
            <a:custGeom>
              <a:avLst/>
              <a:gdLst>
                <a:gd name="T0" fmla="*/ 284 w 21600"/>
                <a:gd name="T1" fmla="*/ 164 h 21600"/>
                <a:gd name="T2" fmla="*/ 0 60000 65536"/>
                <a:gd name="T3" fmla="*/ 0 w 21600"/>
                <a:gd name="T4" fmla="*/ 0 h 21600"/>
                <a:gd name="T5" fmla="*/ 21600 w 21600"/>
                <a:gd name="T6" fmla="*/ 21600 h 21600"/>
              </a:gdLst>
              <a:ahLst/>
              <a:cxnLst>
                <a:cxn ang="T2">
                  <a:pos x="T0" y="T1"/>
                </a:cxn>
              </a:cxnLst>
              <a:rect l="T3" t="T4" r="T5" b="T6"/>
              <a:pathLst>
                <a:path w="21600" h="21600">
                  <a:moveTo>
                    <a:pt x="20179" y="0"/>
                  </a:moveTo>
                  <a:cubicBezTo>
                    <a:pt x="1421" y="0"/>
                    <a:pt x="1421" y="0"/>
                    <a:pt x="1421" y="0"/>
                  </a:cubicBezTo>
                  <a:cubicBezTo>
                    <a:pt x="568" y="0"/>
                    <a:pt x="0" y="1227"/>
                    <a:pt x="0" y="2455"/>
                  </a:cubicBezTo>
                  <a:cubicBezTo>
                    <a:pt x="0" y="21600"/>
                    <a:pt x="0" y="21600"/>
                    <a:pt x="0" y="21600"/>
                  </a:cubicBezTo>
                  <a:cubicBezTo>
                    <a:pt x="21600" y="21600"/>
                    <a:pt x="21600" y="21600"/>
                    <a:pt x="21600" y="21600"/>
                  </a:cubicBezTo>
                  <a:cubicBezTo>
                    <a:pt x="21600" y="2455"/>
                    <a:pt x="21600" y="2455"/>
                    <a:pt x="21600" y="2455"/>
                  </a:cubicBezTo>
                  <a:cubicBezTo>
                    <a:pt x="21600" y="1227"/>
                    <a:pt x="20889" y="0"/>
                    <a:pt x="20179" y="0"/>
                  </a:cubicBezTo>
                  <a:close/>
                  <a:moveTo>
                    <a:pt x="20463" y="17918"/>
                  </a:moveTo>
                  <a:cubicBezTo>
                    <a:pt x="20463" y="18900"/>
                    <a:pt x="19895" y="19636"/>
                    <a:pt x="19326" y="19636"/>
                  </a:cubicBezTo>
                  <a:cubicBezTo>
                    <a:pt x="2132" y="19636"/>
                    <a:pt x="2132" y="19636"/>
                    <a:pt x="2132" y="19636"/>
                  </a:cubicBezTo>
                  <a:cubicBezTo>
                    <a:pt x="1563" y="19636"/>
                    <a:pt x="1137" y="18900"/>
                    <a:pt x="1137" y="17918"/>
                  </a:cubicBezTo>
                  <a:cubicBezTo>
                    <a:pt x="1137" y="3927"/>
                    <a:pt x="1137" y="3927"/>
                    <a:pt x="1137" y="3927"/>
                  </a:cubicBezTo>
                  <a:cubicBezTo>
                    <a:pt x="1137" y="2945"/>
                    <a:pt x="1563" y="1964"/>
                    <a:pt x="2132" y="1964"/>
                  </a:cubicBezTo>
                  <a:cubicBezTo>
                    <a:pt x="19326" y="1964"/>
                    <a:pt x="19326" y="1964"/>
                    <a:pt x="19326" y="1964"/>
                  </a:cubicBezTo>
                  <a:cubicBezTo>
                    <a:pt x="19895" y="1964"/>
                    <a:pt x="20463" y="2945"/>
                    <a:pt x="20463" y="3927"/>
                  </a:cubicBezTo>
                  <a:lnTo>
                    <a:pt x="20463" y="17918"/>
                  </a:lnTo>
                  <a:close/>
                  <a:moveTo>
                    <a:pt x="20463" y="17918"/>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grpSp>
      <p:sp>
        <p:nvSpPr>
          <p:cNvPr id="67" name="ホームベース 66"/>
          <p:cNvSpPr/>
          <p:nvPr/>
        </p:nvSpPr>
        <p:spPr bwMode="auto">
          <a:xfrm rot="1849457">
            <a:off x="615366" y="3338070"/>
            <a:ext cx="1008112" cy="276823"/>
          </a:xfrm>
          <a:prstGeom prst="homePlate">
            <a:avLst/>
          </a:prstGeom>
          <a:solidFill>
            <a:schemeClr val="tx1"/>
          </a:solidFill>
          <a:ln w="9525" algn="ctr">
            <a:noFill/>
            <a:miter lim="800000"/>
            <a:headEnd/>
            <a:tailEnd/>
          </a:ln>
          <a:effectLst/>
        </p:spPr>
        <p:txBody>
          <a:bodyPr wrap="square" lIns="82124" tIns="41061" rIns="82124" bIns="41061" rtlCol="0" anchor="ctr">
            <a:spAutoFit/>
          </a:bodyPr>
          <a:lstStyle/>
          <a:p>
            <a:pPr algn="ctr" defTabSz="814388" rtl="0" eaLnBrk="0" fontAlgn="base" hangingPunct="0">
              <a:lnSpc>
                <a:spcPct val="90000"/>
              </a:lnSpc>
              <a:spcBef>
                <a:spcPct val="0"/>
              </a:spcBef>
              <a:spcAft>
                <a:spcPct val="0"/>
              </a:spcAft>
            </a:pPr>
            <a:r>
              <a:rPr kumimoji="1" lang="ja-JP" altLang="en-US" sz="1400" b="1" dirty="0" smtClean="0">
                <a:solidFill>
                  <a:schemeClr val="bg1"/>
                </a:solidFill>
                <a:latin typeface="+mn-ea"/>
                <a:ea typeface="+mn-ea"/>
              </a:rPr>
              <a:t>不正接続</a:t>
            </a:r>
          </a:p>
        </p:txBody>
      </p:sp>
      <p:sp>
        <p:nvSpPr>
          <p:cNvPr id="68" name="ホームベース 67"/>
          <p:cNvSpPr/>
          <p:nvPr/>
        </p:nvSpPr>
        <p:spPr bwMode="auto">
          <a:xfrm rot="19091987" flipH="1">
            <a:off x="2391028" y="3197744"/>
            <a:ext cx="1008112" cy="276823"/>
          </a:xfrm>
          <a:prstGeom prst="homePlate">
            <a:avLst/>
          </a:prstGeom>
          <a:solidFill>
            <a:schemeClr val="tx1"/>
          </a:solidFill>
          <a:ln w="9525" algn="ctr">
            <a:noFill/>
            <a:miter lim="800000"/>
            <a:headEnd/>
            <a:tailEnd/>
          </a:ln>
          <a:effectLst/>
        </p:spPr>
        <p:txBody>
          <a:bodyPr wrap="square" lIns="82124" tIns="41061" rIns="82124" bIns="41061" rtlCol="0" anchor="ctr">
            <a:spAutoFit/>
          </a:bodyPr>
          <a:lstStyle/>
          <a:p>
            <a:pPr algn="ctr" defTabSz="814388" rtl="0" eaLnBrk="0" fontAlgn="base" hangingPunct="0">
              <a:lnSpc>
                <a:spcPct val="90000"/>
              </a:lnSpc>
              <a:spcBef>
                <a:spcPct val="0"/>
              </a:spcBef>
              <a:spcAft>
                <a:spcPct val="0"/>
              </a:spcAft>
            </a:pPr>
            <a:r>
              <a:rPr kumimoji="1" lang="ja-JP" altLang="en-US" sz="1400" b="1" smtClean="0">
                <a:solidFill>
                  <a:schemeClr val="bg1"/>
                </a:solidFill>
                <a:latin typeface="+mn-ea"/>
                <a:ea typeface="+mn-ea"/>
              </a:rPr>
              <a:t>情報漏洩</a:t>
            </a:r>
          </a:p>
        </p:txBody>
      </p:sp>
      <p:sp>
        <p:nvSpPr>
          <p:cNvPr id="71" name="Freeform 22"/>
          <p:cNvSpPr>
            <a:spLocks noChangeAspect="1" noEditPoints="1"/>
          </p:cNvSpPr>
          <p:nvPr/>
        </p:nvSpPr>
        <p:spPr bwMode="auto">
          <a:xfrm>
            <a:off x="1565990" y="3396689"/>
            <a:ext cx="528525" cy="585006"/>
          </a:xfrm>
          <a:custGeom>
            <a:avLst/>
            <a:gdLst/>
            <a:ahLst/>
            <a:cxnLst>
              <a:cxn ang="0">
                <a:pos x="195" y="167"/>
              </a:cxn>
              <a:cxn ang="0">
                <a:pos x="191" y="167"/>
              </a:cxn>
              <a:cxn ang="0">
                <a:pos x="100" y="180"/>
              </a:cxn>
              <a:cxn ang="0">
                <a:pos x="110" y="237"/>
              </a:cxn>
              <a:cxn ang="0">
                <a:pos x="145" y="257"/>
              </a:cxn>
              <a:cxn ang="0">
                <a:pos x="243" y="297"/>
              </a:cxn>
              <a:cxn ang="0">
                <a:pos x="263" y="237"/>
              </a:cxn>
              <a:cxn ang="0">
                <a:pos x="287" y="216"/>
              </a:cxn>
              <a:cxn ang="0">
                <a:pos x="283" y="163"/>
              </a:cxn>
              <a:cxn ang="0">
                <a:pos x="76" y="160"/>
              </a:cxn>
              <a:cxn ang="0">
                <a:pos x="89" y="104"/>
              </a:cxn>
              <a:cxn ang="0">
                <a:pos x="128" y="0"/>
              </a:cxn>
              <a:cxn ang="0">
                <a:pos x="270" y="8"/>
              </a:cxn>
              <a:cxn ang="0">
                <a:pos x="387" y="137"/>
              </a:cxn>
              <a:cxn ang="0">
                <a:pos x="319" y="199"/>
              </a:cxn>
              <a:cxn ang="0">
                <a:pos x="317" y="237"/>
              </a:cxn>
              <a:cxn ang="0">
                <a:pos x="337" y="279"/>
              </a:cxn>
              <a:cxn ang="0">
                <a:pos x="365" y="439"/>
              </a:cxn>
              <a:cxn ang="0">
                <a:pos x="201" y="475"/>
              </a:cxn>
              <a:cxn ang="0">
                <a:pos x="187" y="315"/>
              </a:cxn>
              <a:cxn ang="0">
                <a:pos x="55" y="475"/>
              </a:cxn>
              <a:cxn ang="0">
                <a:pos x="22" y="315"/>
              </a:cxn>
              <a:cxn ang="0">
                <a:pos x="51" y="257"/>
              </a:cxn>
              <a:cxn ang="0">
                <a:pos x="76" y="237"/>
              </a:cxn>
              <a:cxn ang="0">
                <a:pos x="76" y="160"/>
              </a:cxn>
              <a:cxn ang="0">
                <a:pos x="168" y="179"/>
              </a:cxn>
              <a:cxn ang="0">
                <a:pos x="181" y="210"/>
              </a:cxn>
              <a:cxn ang="0">
                <a:pos x="143" y="227"/>
              </a:cxn>
              <a:cxn ang="0">
                <a:pos x="126" y="182"/>
              </a:cxn>
              <a:cxn ang="0">
                <a:pos x="131" y="179"/>
              </a:cxn>
              <a:cxn ang="0">
                <a:pos x="224" y="179"/>
              </a:cxn>
              <a:cxn ang="0">
                <a:pos x="262" y="179"/>
              </a:cxn>
              <a:cxn ang="0">
                <a:pos x="269" y="182"/>
              </a:cxn>
              <a:cxn ang="0">
                <a:pos x="252" y="227"/>
              </a:cxn>
              <a:cxn ang="0">
                <a:pos x="213" y="210"/>
              </a:cxn>
              <a:cxn ang="0">
                <a:pos x="224" y="179"/>
              </a:cxn>
            </a:cxnLst>
            <a:rect l="0" t="0" r="r" b="b"/>
            <a:pathLst>
              <a:path w="387" h="475">
                <a:moveTo>
                  <a:pt x="196" y="167"/>
                </a:moveTo>
                <a:cubicBezTo>
                  <a:pt x="195" y="167"/>
                  <a:pt x="195" y="167"/>
                  <a:pt x="195" y="167"/>
                </a:cubicBezTo>
                <a:cubicBezTo>
                  <a:pt x="193" y="167"/>
                  <a:pt x="193" y="167"/>
                  <a:pt x="193" y="167"/>
                </a:cubicBezTo>
                <a:cubicBezTo>
                  <a:pt x="191" y="167"/>
                  <a:pt x="191" y="167"/>
                  <a:pt x="191" y="167"/>
                </a:cubicBezTo>
                <a:cubicBezTo>
                  <a:pt x="160" y="167"/>
                  <a:pt x="131" y="166"/>
                  <a:pt x="105" y="163"/>
                </a:cubicBezTo>
                <a:cubicBezTo>
                  <a:pt x="102" y="168"/>
                  <a:pt x="100" y="173"/>
                  <a:pt x="100" y="180"/>
                </a:cubicBezTo>
                <a:cubicBezTo>
                  <a:pt x="100" y="216"/>
                  <a:pt x="100" y="216"/>
                  <a:pt x="100" y="216"/>
                </a:cubicBezTo>
                <a:cubicBezTo>
                  <a:pt x="100" y="225"/>
                  <a:pt x="104" y="233"/>
                  <a:pt x="110" y="237"/>
                </a:cubicBezTo>
                <a:cubicBezTo>
                  <a:pt x="125" y="237"/>
                  <a:pt x="125" y="237"/>
                  <a:pt x="125" y="237"/>
                </a:cubicBezTo>
                <a:cubicBezTo>
                  <a:pt x="136" y="237"/>
                  <a:pt x="145" y="246"/>
                  <a:pt x="145" y="257"/>
                </a:cubicBezTo>
                <a:cubicBezTo>
                  <a:pt x="145" y="297"/>
                  <a:pt x="145" y="297"/>
                  <a:pt x="145" y="297"/>
                </a:cubicBezTo>
                <a:cubicBezTo>
                  <a:pt x="173" y="313"/>
                  <a:pt x="215" y="313"/>
                  <a:pt x="243" y="297"/>
                </a:cubicBezTo>
                <a:cubicBezTo>
                  <a:pt x="243" y="257"/>
                  <a:pt x="243" y="257"/>
                  <a:pt x="243" y="257"/>
                </a:cubicBezTo>
                <a:cubicBezTo>
                  <a:pt x="243" y="246"/>
                  <a:pt x="252" y="237"/>
                  <a:pt x="263" y="237"/>
                </a:cubicBezTo>
                <a:cubicBezTo>
                  <a:pt x="278" y="237"/>
                  <a:pt x="278" y="237"/>
                  <a:pt x="278" y="237"/>
                </a:cubicBezTo>
                <a:cubicBezTo>
                  <a:pt x="283" y="233"/>
                  <a:pt x="287" y="225"/>
                  <a:pt x="287" y="216"/>
                </a:cubicBezTo>
                <a:cubicBezTo>
                  <a:pt x="287" y="180"/>
                  <a:pt x="287" y="180"/>
                  <a:pt x="287" y="180"/>
                </a:cubicBezTo>
                <a:cubicBezTo>
                  <a:pt x="287" y="173"/>
                  <a:pt x="286" y="168"/>
                  <a:pt x="283" y="163"/>
                </a:cubicBezTo>
                <a:cubicBezTo>
                  <a:pt x="257" y="166"/>
                  <a:pt x="227" y="167"/>
                  <a:pt x="196" y="167"/>
                </a:cubicBezTo>
                <a:close/>
                <a:moveTo>
                  <a:pt x="76" y="160"/>
                </a:moveTo>
                <a:cubicBezTo>
                  <a:pt x="30" y="154"/>
                  <a:pt x="0" y="145"/>
                  <a:pt x="0" y="137"/>
                </a:cubicBezTo>
                <a:cubicBezTo>
                  <a:pt x="1" y="124"/>
                  <a:pt x="36" y="110"/>
                  <a:pt x="89" y="104"/>
                </a:cubicBezTo>
                <a:cubicBezTo>
                  <a:pt x="117" y="8"/>
                  <a:pt x="117" y="8"/>
                  <a:pt x="117" y="8"/>
                </a:cubicBezTo>
                <a:cubicBezTo>
                  <a:pt x="119" y="4"/>
                  <a:pt x="122" y="0"/>
                  <a:pt x="128" y="0"/>
                </a:cubicBezTo>
                <a:cubicBezTo>
                  <a:pt x="172" y="0"/>
                  <a:pt x="216" y="0"/>
                  <a:pt x="260" y="0"/>
                </a:cubicBezTo>
                <a:cubicBezTo>
                  <a:pt x="266" y="0"/>
                  <a:pt x="269" y="4"/>
                  <a:pt x="270" y="8"/>
                </a:cubicBezTo>
                <a:cubicBezTo>
                  <a:pt x="299" y="104"/>
                  <a:pt x="299" y="104"/>
                  <a:pt x="299" y="104"/>
                </a:cubicBezTo>
                <a:cubicBezTo>
                  <a:pt x="352" y="110"/>
                  <a:pt x="387" y="124"/>
                  <a:pt x="387" y="137"/>
                </a:cubicBezTo>
                <a:cubicBezTo>
                  <a:pt x="387" y="145"/>
                  <a:pt x="358" y="154"/>
                  <a:pt x="312" y="160"/>
                </a:cubicBezTo>
                <a:cubicBezTo>
                  <a:pt x="316" y="172"/>
                  <a:pt x="319" y="185"/>
                  <a:pt x="319" y="199"/>
                </a:cubicBezTo>
                <a:cubicBezTo>
                  <a:pt x="319" y="212"/>
                  <a:pt x="316" y="225"/>
                  <a:pt x="312" y="237"/>
                </a:cubicBezTo>
                <a:cubicBezTo>
                  <a:pt x="317" y="237"/>
                  <a:pt x="317" y="237"/>
                  <a:pt x="317" y="237"/>
                </a:cubicBezTo>
                <a:cubicBezTo>
                  <a:pt x="328" y="237"/>
                  <a:pt x="337" y="246"/>
                  <a:pt x="337" y="257"/>
                </a:cubicBezTo>
                <a:cubicBezTo>
                  <a:pt x="337" y="279"/>
                  <a:pt x="337" y="279"/>
                  <a:pt x="337" y="279"/>
                </a:cubicBezTo>
                <a:cubicBezTo>
                  <a:pt x="353" y="281"/>
                  <a:pt x="365" y="296"/>
                  <a:pt x="365" y="315"/>
                </a:cubicBezTo>
                <a:cubicBezTo>
                  <a:pt x="365" y="439"/>
                  <a:pt x="365" y="439"/>
                  <a:pt x="365" y="439"/>
                </a:cubicBezTo>
                <a:cubicBezTo>
                  <a:pt x="365" y="459"/>
                  <a:pt x="351" y="475"/>
                  <a:pt x="333" y="475"/>
                </a:cubicBezTo>
                <a:cubicBezTo>
                  <a:pt x="201" y="475"/>
                  <a:pt x="201" y="475"/>
                  <a:pt x="201" y="475"/>
                </a:cubicBezTo>
                <a:cubicBezTo>
                  <a:pt x="201" y="315"/>
                  <a:pt x="201" y="315"/>
                  <a:pt x="201" y="315"/>
                </a:cubicBezTo>
                <a:cubicBezTo>
                  <a:pt x="196" y="315"/>
                  <a:pt x="191" y="315"/>
                  <a:pt x="187" y="315"/>
                </a:cubicBezTo>
                <a:cubicBezTo>
                  <a:pt x="187" y="475"/>
                  <a:pt x="187" y="475"/>
                  <a:pt x="187" y="475"/>
                </a:cubicBezTo>
                <a:cubicBezTo>
                  <a:pt x="55" y="475"/>
                  <a:pt x="55" y="475"/>
                  <a:pt x="55" y="475"/>
                </a:cubicBezTo>
                <a:cubicBezTo>
                  <a:pt x="37" y="475"/>
                  <a:pt x="22" y="459"/>
                  <a:pt x="22" y="439"/>
                </a:cubicBezTo>
                <a:cubicBezTo>
                  <a:pt x="22" y="315"/>
                  <a:pt x="22" y="315"/>
                  <a:pt x="22" y="315"/>
                </a:cubicBezTo>
                <a:cubicBezTo>
                  <a:pt x="22" y="296"/>
                  <a:pt x="35" y="281"/>
                  <a:pt x="51" y="279"/>
                </a:cubicBezTo>
                <a:cubicBezTo>
                  <a:pt x="51" y="257"/>
                  <a:pt x="51" y="257"/>
                  <a:pt x="51" y="257"/>
                </a:cubicBezTo>
                <a:cubicBezTo>
                  <a:pt x="51" y="246"/>
                  <a:pt x="60" y="237"/>
                  <a:pt x="71" y="237"/>
                </a:cubicBezTo>
                <a:cubicBezTo>
                  <a:pt x="76" y="237"/>
                  <a:pt x="76" y="237"/>
                  <a:pt x="76" y="237"/>
                </a:cubicBezTo>
                <a:cubicBezTo>
                  <a:pt x="71" y="225"/>
                  <a:pt x="69" y="212"/>
                  <a:pt x="69" y="199"/>
                </a:cubicBezTo>
                <a:cubicBezTo>
                  <a:pt x="69" y="185"/>
                  <a:pt x="71" y="172"/>
                  <a:pt x="76" y="160"/>
                </a:cubicBezTo>
                <a:close/>
                <a:moveTo>
                  <a:pt x="132" y="179"/>
                </a:moveTo>
                <a:cubicBezTo>
                  <a:pt x="144" y="179"/>
                  <a:pt x="156" y="179"/>
                  <a:pt x="168" y="179"/>
                </a:cubicBezTo>
                <a:cubicBezTo>
                  <a:pt x="180" y="179"/>
                  <a:pt x="181" y="182"/>
                  <a:pt x="181" y="194"/>
                </a:cubicBezTo>
                <a:cubicBezTo>
                  <a:pt x="181" y="194"/>
                  <a:pt x="181" y="208"/>
                  <a:pt x="181" y="210"/>
                </a:cubicBezTo>
                <a:cubicBezTo>
                  <a:pt x="181" y="219"/>
                  <a:pt x="173" y="227"/>
                  <a:pt x="164" y="227"/>
                </a:cubicBezTo>
                <a:cubicBezTo>
                  <a:pt x="143" y="227"/>
                  <a:pt x="143" y="227"/>
                  <a:pt x="143" y="227"/>
                </a:cubicBezTo>
                <a:cubicBezTo>
                  <a:pt x="133" y="227"/>
                  <a:pt x="126" y="219"/>
                  <a:pt x="126" y="210"/>
                </a:cubicBezTo>
                <a:cubicBezTo>
                  <a:pt x="126" y="182"/>
                  <a:pt x="126" y="182"/>
                  <a:pt x="126" y="182"/>
                </a:cubicBezTo>
                <a:cubicBezTo>
                  <a:pt x="126" y="180"/>
                  <a:pt x="127" y="179"/>
                  <a:pt x="128" y="179"/>
                </a:cubicBezTo>
                <a:cubicBezTo>
                  <a:pt x="131" y="179"/>
                  <a:pt x="131" y="179"/>
                  <a:pt x="131" y="179"/>
                </a:cubicBezTo>
                <a:cubicBezTo>
                  <a:pt x="131" y="179"/>
                  <a:pt x="131" y="179"/>
                  <a:pt x="132" y="179"/>
                </a:cubicBezTo>
                <a:close/>
                <a:moveTo>
                  <a:pt x="224" y="179"/>
                </a:moveTo>
                <a:cubicBezTo>
                  <a:pt x="262" y="179"/>
                  <a:pt x="262" y="179"/>
                  <a:pt x="262" y="179"/>
                </a:cubicBezTo>
                <a:cubicBezTo>
                  <a:pt x="262" y="179"/>
                  <a:pt x="262" y="179"/>
                  <a:pt x="262" y="179"/>
                </a:cubicBezTo>
                <a:cubicBezTo>
                  <a:pt x="266" y="179"/>
                  <a:pt x="266" y="179"/>
                  <a:pt x="266" y="179"/>
                </a:cubicBezTo>
                <a:cubicBezTo>
                  <a:pt x="268" y="179"/>
                  <a:pt x="269" y="180"/>
                  <a:pt x="269" y="182"/>
                </a:cubicBezTo>
                <a:cubicBezTo>
                  <a:pt x="269" y="210"/>
                  <a:pt x="269" y="210"/>
                  <a:pt x="269" y="210"/>
                </a:cubicBezTo>
                <a:cubicBezTo>
                  <a:pt x="269" y="219"/>
                  <a:pt x="261" y="227"/>
                  <a:pt x="252" y="227"/>
                </a:cubicBezTo>
                <a:cubicBezTo>
                  <a:pt x="230" y="227"/>
                  <a:pt x="230" y="227"/>
                  <a:pt x="230" y="227"/>
                </a:cubicBezTo>
                <a:cubicBezTo>
                  <a:pt x="221" y="227"/>
                  <a:pt x="214" y="219"/>
                  <a:pt x="213" y="210"/>
                </a:cubicBezTo>
                <a:cubicBezTo>
                  <a:pt x="213" y="193"/>
                  <a:pt x="213" y="193"/>
                  <a:pt x="213" y="193"/>
                </a:cubicBezTo>
                <a:cubicBezTo>
                  <a:pt x="213" y="182"/>
                  <a:pt x="211" y="179"/>
                  <a:pt x="224" y="179"/>
                </a:cubicBezTo>
                <a:close/>
              </a:path>
            </a:pathLst>
          </a:custGeom>
          <a:solidFill>
            <a:schemeClr val="tx1"/>
          </a:solidFill>
          <a:ln w="19050" cap="flat" cmpd="sng">
            <a:noFill/>
            <a:prstDash val="solid"/>
            <a:round/>
            <a:headEnd type="none" w="med" len="med"/>
            <a:tailEnd type="none" w="med" len="med"/>
          </a:ln>
          <a:effectLst/>
        </p:spPr>
        <p:txBody>
          <a:bodyPr/>
          <a:lstStyle/>
          <a:p>
            <a:endParaRPr lang="en-US" dirty="0">
              <a:solidFill>
                <a:srgbClr val="676767"/>
              </a:solidFill>
              <a:latin typeface="Arial"/>
            </a:endParaRPr>
          </a:p>
        </p:txBody>
      </p:sp>
      <p:sp>
        <p:nvSpPr>
          <p:cNvPr id="70" name="テキスト ボックス 69"/>
          <p:cNvSpPr txBox="1"/>
          <p:nvPr/>
        </p:nvSpPr>
        <p:spPr>
          <a:xfrm rot="21112688">
            <a:off x="308855" y="4059196"/>
            <a:ext cx="3414240" cy="338554"/>
          </a:xfrm>
          <a:prstGeom prst="rect">
            <a:avLst/>
          </a:prstGeom>
          <a:solidFill>
            <a:schemeClr val="tx1"/>
          </a:solidFill>
          <a:effectLst/>
        </p:spPr>
        <p:txBody>
          <a:bodyPr wrap="square" rtlCol="0">
            <a:spAutoFit/>
          </a:bodyPr>
          <a:lstStyle/>
          <a:p>
            <a:pPr algn="ctr"/>
            <a:r>
              <a:rPr kumimoji="1" lang="ja-JP" altLang="en-US" sz="1600" dirty="0" smtClean="0">
                <a:solidFill>
                  <a:schemeClr val="bg1"/>
                </a:solidFill>
                <a:latin typeface="+mn-lt"/>
                <a:ea typeface="+mn-ea"/>
              </a:rPr>
              <a:t>無線</a:t>
            </a:r>
            <a:r>
              <a:rPr kumimoji="1" lang="en-US" altLang="ja-JP" sz="1600" dirty="0" smtClean="0">
                <a:solidFill>
                  <a:schemeClr val="bg1"/>
                </a:solidFill>
                <a:latin typeface="+mn-lt"/>
                <a:ea typeface="+mn-ea"/>
              </a:rPr>
              <a:t>AP</a:t>
            </a:r>
            <a:r>
              <a:rPr kumimoji="1" lang="ja-JP" altLang="en-US" sz="1600" dirty="0" smtClean="0">
                <a:solidFill>
                  <a:schemeClr val="bg1"/>
                </a:solidFill>
                <a:latin typeface="+mn-lt"/>
                <a:ea typeface="+mn-ea"/>
              </a:rPr>
              <a:t>を管理しないと重大な問題に</a:t>
            </a:r>
            <a:endParaRPr kumimoji="1" lang="ja-JP" altLang="en-US" sz="1600" dirty="0">
              <a:solidFill>
                <a:schemeClr val="bg1"/>
              </a:solidFill>
              <a:latin typeface="+mn-lt"/>
              <a:ea typeface="+mn-ea"/>
            </a:endParaRPr>
          </a:p>
        </p:txBody>
      </p:sp>
    </p:spTree>
    <p:extLst>
      <p:ext uri="{BB962C8B-B14F-4D97-AF65-F5344CB8AC3E}">
        <p14:creationId xmlns:p14="http://schemas.microsoft.com/office/powerpoint/2010/main" val="262435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smtClean="0"/>
              <a:t>様々な機器でウィルスが発生</a:t>
            </a:r>
            <a:endParaRPr kumimoji="1" lang="ja-JP" altLang="en-US" dirty="0"/>
          </a:p>
        </p:txBody>
      </p:sp>
      <p:pic>
        <p:nvPicPr>
          <p:cNvPr id="4" name="図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76327" y="1741086"/>
            <a:ext cx="2359917" cy="2095500"/>
          </a:xfrm>
          <a:prstGeom prst="rect">
            <a:avLst/>
          </a:prstGeom>
          <a:ln w="9525">
            <a:solidFill>
              <a:schemeClr val="tx1"/>
            </a:solidFill>
          </a:ln>
        </p:spPr>
      </p:pic>
      <p:sp>
        <p:nvSpPr>
          <p:cNvPr id="6" name="正方形/長方形 5"/>
          <p:cNvSpPr/>
          <p:nvPr/>
        </p:nvSpPr>
        <p:spPr>
          <a:xfrm>
            <a:off x="4455315" y="3836586"/>
            <a:ext cx="1200970" cy="215444"/>
          </a:xfrm>
          <a:prstGeom prst="rect">
            <a:avLst/>
          </a:prstGeom>
        </p:spPr>
        <p:txBody>
          <a:bodyPr wrap="none">
            <a:spAutoFit/>
          </a:bodyPr>
          <a:lstStyle/>
          <a:p>
            <a:r>
              <a:rPr lang="en-US" altLang="ja-JP" sz="800" dirty="0" smtClean="0"/>
              <a:t>2016/</a:t>
            </a:r>
            <a:r>
              <a:rPr lang="en-US" altLang="zh-TW" sz="800" dirty="0" smtClean="0"/>
              <a:t>10/29</a:t>
            </a:r>
            <a:r>
              <a:rPr lang="ja-JP" altLang="en-US" sz="800" dirty="0" smtClean="0"/>
              <a:t> </a:t>
            </a:r>
            <a:r>
              <a:rPr lang="zh-TW" altLang="en-US" sz="800" dirty="0" smtClean="0"/>
              <a:t>読売</a:t>
            </a:r>
            <a:r>
              <a:rPr lang="zh-TW" altLang="en-US" sz="800" dirty="0"/>
              <a:t>新聞 </a:t>
            </a:r>
            <a:endParaRPr lang="ja-JP" altLang="en-US" sz="800" dirty="0"/>
          </a:p>
        </p:txBody>
      </p:sp>
      <p:pic>
        <p:nvPicPr>
          <p:cNvPr id="7" name="図 6"/>
          <p:cNvPicPr>
            <a:picLocks noChangeAspect="1"/>
          </p:cNvPicPr>
          <p:nvPr/>
        </p:nvPicPr>
        <p:blipFill rotWithShape="1">
          <a:blip r:embed="rId3" cstate="email">
            <a:extLst>
              <a:ext uri="{28A0092B-C50C-407E-A947-70E740481C1C}">
                <a14:useLocalDpi xmlns:a14="http://schemas.microsoft.com/office/drawing/2010/main"/>
              </a:ext>
            </a:extLst>
          </a:blip>
          <a:srcRect l="19763" t="15509" r="42971" b="15232"/>
          <a:stretch/>
        </p:blipFill>
        <p:spPr>
          <a:xfrm>
            <a:off x="2533923" y="1741086"/>
            <a:ext cx="1871383" cy="2095500"/>
          </a:xfrm>
          <a:prstGeom prst="rect">
            <a:avLst/>
          </a:prstGeom>
          <a:ln w="9525">
            <a:solidFill>
              <a:schemeClr val="tx1"/>
            </a:solidFill>
          </a:ln>
        </p:spPr>
      </p:pic>
      <p:sp>
        <p:nvSpPr>
          <p:cNvPr id="8" name="正方形/長方形 7"/>
          <p:cNvSpPr/>
          <p:nvPr/>
        </p:nvSpPr>
        <p:spPr>
          <a:xfrm>
            <a:off x="2530680" y="3836586"/>
            <a:ext cx="1646605" cy="215444"/>
          </a:xfrm>
          <a:prstGeom prst="rect">
            <a:avLst/>
          </a:prstGeom>
        </p:spPr>
        <p:txBody>
          <a:bodyPr wrap="none">
            <a:spAutoFit/>
          </a:bodyPr>
          <a:lstStyle/>
          <a:p>
            <a:r>
              <a:rPr lang="en-US" altLang="ja-JP" sz="800" dirty="0" smtClean="0"/>
              <a:t>2015/03/01</a:t>
            </a:r>
            <a:r>
              <a:rPr lang="ja-JP" altLang="en-US" sz="800" dirty="0" smtClean="0"/>
              <a:t> </a:t>
            </a:r>
            <a:r>
              <a:rPr lang="en-US" altLang="ja-JP" sz="800" dirty="0" smtClean="0"/>
              <a:t>The </a:t>
            </a:r>
            <a:r>
              <a:rPr lang="en-US" altLang="ja-JP" sz="800" dirty="0"/>
              <a:t>Huffington </a:t>
            </a:r>
            <a:r>
              <a:rPr lang="en-US" altLang="ja-JP" sz="800" dirty="0" smtClean="0"/>
              <a:t>Post</a:t>
            </a:r>
          </a:p>
        </p:txBody>
      </p:sp>
      <p:pic>
        <p:nvPicPr>
          <p:cNvPr id="9" name="図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7766" y="1741086"/>
            <a:ext cx="2008613" cy="2095500"/>
          </a:xfrm>
          <a:prstGeom prst="rect">
            <a:avLst/>
          </a:prstGeom>
          <a:ln w="9525">
            <a:solidFill>
              <a:schemeClr val="tx1"/>
            </a:solidFill>
          </a:ln>
        </p:spPr>
      </p:pic>
      <p:sp>
        <p:nvSpPr>
          <p:cNvPr id="10" name="正方形/長方形 9"/>
          <p:cNvSpPr/>
          <p:nvPr/>
        </p:nvSpPr>
        <p:spPr>
          <a:xfrm>
            <a:off x="381020" y="3836586"/>
            <a:ext cx="1457450" cy="215444"/>
          </a:xfrm>
          <a:prstGeom prst="rect">
            <a:avLst/>
          </a:prstGeom>
        </p:spPr>
        <p:txBody>
          <a:bodyPr wrap="none">
            <a:spAutoFit/>
          </a:bodyPr>
          <a:lstStyle/>
          <a:p>
            <a:r>
              <a:rPr lang="en-US" altLang="ja-JP" sz="800" dirty="0" smtClean="0"/>
              <a:t>2004/07/08</a:t>
            </a:r>
            <a:r>
              <a:rPr lang="ja-JP" altLang="en-US" sz="800" dirty="0" smtClean="0"/>
              <a:t> 日経コンピュータ</a:t>
            </a:r>
            <a:endParaRPr lang="ja-JP" altLang="en-US" sz="800" dirty="0"/>
          </a:p>
        </p:txBody>
      </p:sp>
      <p:sp>
        <p:nvSpPr>
          <p:cNvPr id="13" name="テキスト ボックス 12"/>
          <p:cNvSpPr txBox="1"/>
          <p:nvPr/>
        </p:nvSpPr>
        <p:spPr>
          <a:xfrm>
            <a:off x="689638" y="1347789"/>
            <a:ext cx="1504868" cy="338554"/>
          </a:xfrm>
          <a:prstGeom prst="rect">
            <a:avLst/>
          </a:prstGeom>
          <a:solidFill>
            <a:schemeClr val="tx1"/>
          </a:solidFill>
        </p:spPr>
        <p:txBody>
          <a:bodyPr wrap="square" rtlCol="0">
            <a:spAutoFit/>
          </a:bodyPr>
          <a:lstStyle/>
          <a:p>
            <a:pPr algn="ctr"/>
            <a:r>
              <a:rPr kumimoji="1" lang="en-US" altLang="ja-JP" sz="1600" dirty="0" smtClean="0">
                <a:solidFill>
                  <a:schemeClr val="bg1"/>
                </a:solidFill>
              </a:rPr>
              <a:t>ATM</a:t>
            </a:r>
            <a:endParaRPr kumimoji="1" lang="ja-JP" altLang="en-US" sz="1600" dirty="0">
              <a:solidFill>
                <a:schemeClr val="bg1"/>
              </a:solidFill>
            </a:endParaRPr>
          </a:p>
        </p:txBody>
      </p:sp>
      <p:sp>
        <p:nvSpPr>
          <p:cNvPr id="14" name="テキスト ボックス 13"/>
          <p:cNvSpPr txBox="1"/>
          <p:nvPr/>
        </p:nvSpPr>
        <p:spPr>
          <a:xfrm>
            <a:off x="2717180" y="1347788"/>
            <a:ext cx="1504868" cy="338554"/>
          </a:xfrm>
          <a:prstGeom prst="rect">
            <a:avLst/>
          </a:prstGeom>
          <a:solidFill>
            <a:schemeClr val="tx1"/>
          </a:solidFill>
        </p:spPr>
        <p:txBody>
          <a:bodyPr wrap="square" rtlCol="0">
            <a:spAutoFit/>
          </a:bodyPr>
          <a:lstStyle/>
          <a:p>
            <a:pPr algn="ctr"/>
            <a:r>
              <a:rPr kumimoji="1" lang="en-US" altLang="ja-JP" sz="1600" dirty="0" smtClean="0">
                <a:solidFill>
                  <a:schemeClr val="bg1"/>
                </a:solidFill>
              </a:rPr>
              <a:t>POS</a:t>
            </a:r>
            <a:endParaRPr kumimoji="1" lang="ja-JP" altLang="en-US" sz="1600" dirty="0">
              <a:solidFill>
                <a:schemeClr val="bg1"/>
              </a:solidFill>
            </a:endParaRPr>
          </a:p>
        </p:txBody>
      </p:sp>
      <p:sp>
        <p:nvSpPr>
          <p:cNvPr id="15" name="テキスト ボックス 14"/>
          <p:cNvSpPr txBox="1"/>
          <p:nvPr/>
        </p:nvSpPr>
        <p:spPr>
          <a:xfrm>
            <a:off x="4903851" y="1347788"/>
            <a:ext cx="1504868" cy="338554"/>
          </a:xfrm>
          <a:prstGeom prst="rect">
            <a:avLst/>
          </a:prstGeom>
          <a:solidFill>
            <a:schemeClr val="tx1"/>
          </a:solidFill>
        </p:spPr>
        <p:txBody>
          <a:bodyPr wrap="square" rtlCol="0">
            <a:spAutoFit/>
          </a:bodyPr>
          <a:lstStyle/>
          <a:p>
            <a:pPr algn="ctr"/>
            <a:r>
              <a:rPr kumimoji="1" lang="en-US" altLang="ja-JP" sz="1600" dirty="0" err="1" smtClean="0">
                <a:solidFill>
                  <a:schemeClr val="bg1"/>
                </a:solidFill>
              </a:rPr>
              <a:t>IoT</a:t>
            </a:r>
            <a:endParaRPr kumimoji="1" lang="ja-JP" altLang="en-US" sz="1600" dirty="0">
              <a:solidFill>
                <a:schemeClr val="bg1"/>
              </a:solidFill>
            </a:endParaRPr>
          </a:p>
        </p:txBody>
      </p:sp>
      <p:sp>
        <p:nvSpPr>
          <p:cNvPr id="17" name="正方形/長方形 16"/>
          <p:cNvSpPr/>
          <p:nvPr/>
        </p:nvSpPr>
        <p:spPr>
          <a:xfrm>
            <a:off x="4631804" y="3078892"/>
            <a:ext cx="2064435" cy="593387"/>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smtClean="0">
                <a:solidFill>
                  <a:schemeClr val="tx1"/>
                </a:solidFill>
              </a:rPr>
              <a:t>Web</a:t>
            </a:r>
            <a:r>
              <a:rPr kumimoji="1" lang="ja-JP" altLang="en-US" sz="1100" b="1" dirty="0" smtClean="0">
                <a:solidFill>
                  <a:schemeClr val="tx1"/>
                </a:solidFill>
              </a:rPr>
              <a:t>カメラ、ビデオレコーダなど</a:t>
            </a:r>
            <a:r>
              <a:rPr kumimoji="1" lang="en-US" altLang="ja-JP" sz="1100" b="1" dirty="0" err="1" smtClean="0">
                <a:solidFill>
                  <a:schemeClr val="tx1"/>
                </a:solidFill>
              </a:rPr>
              <a:t>IoT</a:t>
            </a:r>
            <a:r>
              <a:rPr kumimoji="1" lang="ja-JP" altLang="en-US" sz="1100" b="1" dirty="0" smtClean="0">
                <a:solidFill>
                  <a:schemeClr val="tx1"/>
                </a:solidFill>
              </a:rPr>
              <a:t>デバイスを踏み台として</a:t>
            </a:r>
            <a:r>
              <a:rPr kumimoji="1" lang="en-US" altLang="ja-JP" sz="1100" b="1" dirty="0" err="1" smtClean="0">
                <a:solidFill>
                  <a:schemeClr val="tx1"/>
                </a:solidFill>
              </a:rPr>
              <a:t>DDoS</a:t>
            </a:r>
            <a:r>
              <a:rPr kumimoji="1" lang="ja-JP" altLang="en-US" sz="1100" b="1" dirty="0" smtClean="0">
                <a:solidFill>
                  <a:schemeClr val="tx1"/>
                </a:solidFill>
              </a:rPr>
              <a:t>攻撃</a:t>
            </a:r>
          </a:p>
        </p:txBody>
      </p:sp>
      <p:sp>
        <p:nvSpPr>
          <p:cNvPr id="18" name="正方形/長方形 17"/>
          <p:cNvSpPr/>
          <p:nvPr/>
        </p:nvSpPr>
        <p:spPr>
          <a:xfrm>
            <a:off x="558516" y="3078892"/>
            <a:ext cx="1767964" cy="328157"/>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rPr>
              <a:t>不正引き落とし</a:t>
            </a:r>
          </a:p>
        </p:txBody>
      </p:sp>
      <p:sp>
        <p:nvSpPr>
          <p:cNvPr id="19" name="正方形/長方形 18"/>
          <p:cNvSpPr/>
          <p:nvPr/>
        </p:nvSpPr>
        <p:spPr>
          <a:xfrm>
            <a:off x="2643188" y="3078892"/>
            <a:ext cx="1650206" cy="328157"/>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rPr>
              <a:t>カード情報の不正取得</a:t>
            </a:r>
          </a:p>
        </p:txBody>
      </p:sp>
      <p:sp>
        <p:nvSpPr>
          <p:cNvPr id="20" name="四角形吹き出し 19"/>
          <p:cNvSpPr/>
          <p:nvPr/>
        </p:nvSpPr>
        <p:spPr>
          <a:xfrm>
            <a:off x="6907264" y="1762750"/>
            <a:ext cx="1877962" cy="1600438"/>
          </a:xfrm>
          <a:prstGeom prst="wedgeRectCallout">
            <a:avLst>
              <a:gd name="adj1" fmla="val -60775"/>
              <a:gd name="adj2" fmla="val -21792"/>
            </a:avLst>
          </a:prstGeom>
          <a:solidFill>
            <a:schemeClr val="bg2"/>
          </a:solidFill>
        </p:spPr>
        <p:txBody>
          <a:bodyPr wrap="square">
            <a:spAutoFit/>
          </a:bodyPr>
          <a:lstStyle/>
          <a:p>
            <a:r>
              <a:rPr lang="ja-JP" altLang="en-US" sz="1400" dirty="0" smtClean="0">
                <a:solidFill>
                  <a:schemeClr val="bg1"/>
                </a:solidFill>
              </a:rPr>
              <a:t>セキュリティレベルの低い</a:t>
            </a:r>
            <a:r>
              <a:rPr lang="en-US" altLang="ja-JP" sz="1400" dirty="0" err="1" smtClean="0">
                <a:solidFill>
                  <a:schemeClr val="bg1"/>
                </a:solidFill>
              </a:rPr>
              <a:t>IoT</a:t>
            </a:r>
            <a:r>
              <a:rPr lang="ja-JP" altLang="en-US" sz="1400" dirty="0" smtClean="0">
                <a:solidFill>
                  <a:schemeClr val="bg1"/>
                </a:solidFill>
              </a:rPr>
              <a:t>機器をターゲットに</a:t>
            </a:r>
            <a:r>
              <a:rPr lang="en-US" altLang="ja-JP" sz="1400" dirty="0" smtClean="0">
                <a:solidFill>
                  <a:schemeClr val="bg1"/>
                </a:solidFill>
              </a:rPr>
              <a:t>ARM</a:t>
            </a:r>
            <a:r>
              <a:rPr lang="ja-JP" altLang="en-US" sz="1400" dirty="0" err="1">
                <a:solidFill>
                  <a:schemeClr val="bg1"/>
                </a:solidFill>
              </a:rPr>
              <a:t>、</a:t>
            </a:r>
            <a:r>
              <a:rPr lang="en-US" altLang="ja-JP" sz="1400" dirty="0">
                <a:solidFill>
                  <a:schemeClr val="bg1"/>
                </a:solidFill>
              </a:rPr>
              <a:t>ARM7</a:t>
            </a:r>
            <a:r>
              <a:rPr lang="ja-JP" altLang="en-US" sz="1400" dirty="0" err="1">
                <a:solidFill>
                  <a:schemeClr val="bg1"/>
                </a:solidFill>
              </a:rPr>
              <a:t>、</a:t>
            </a:r>
            <a:r>
              <a:rPr lang="en-US" altLang="ja-JP" sz="1400" dirty="0">
                <a:solidFill>
                  <a:schemeClr val="bg1"/>
                </a:solidFill>
              </a:rPr>
              <a:t>MIPS</a:t>
            </a:r>
            <a:r>
              <a:rPr lang="ja-JP" altLang="en-US" sz="1400" dirty="0" err="1">
                <a:solidFill>
                  <a:schemeClr val="bg1"/>
                </a:solidFill>
              </a:rPr>
              <a:t>、</a:t>
            </a:r>
            <a:r>
              <a:rPr lang="en-US" altLang="ja-JP" sz="1400" dirty="0">
                <a:solidFill>
                  <a:schemeClr val="bg1"/>
                </a:solidFill>
              </a:rPr>
              <a:t>PowerPC</a:t>
            </a:r>
            <a:r>
              <a:rPr lang="ja-JP" altLang="en-US" sz="1400" dirty="0" err="1">
                <a:solidFill>
                  <a:schemeClr val="bg1"/>
                </a:solidFill>
              </a:rPr>
              <a:t>、</a:t>
            </a:r>
            <a:r>
              <a:rPr lang="en-US" altLang="ja-JP" sz="1400" dirty="0">
                <a:solidFill>
                  <a:schemeClr val="bg1"/>
                </a:solidFill>
              </a:rPr>
              <a:t>SH4</a:t>
            </a:r>
            <a:r>
              <a:rPr lang="ja-JP" altLang="en-US" sz="1400" dirty="0" err="1">
                <a:solidFill>
                  <a:schemeClr val="bg1"/>
                </a:solidFill>
              </a:rPr>
              <a:t>、</a:t>
            </a:r>
            <a:r>
              <a:rPr lang="en-US" altLang="ja-JP" sz="1400" dirty="0">
                <a:solidFill>
                  <a:schemeClr val="bg1"/>
                </a:solidFill>
              </a:rPr>
              <a:t>SPARC</a:t>
            </a:r>
            <a:r>
              <a:rPr lang="ja-JP" altLang="en-US" sz="1400" dirty="0" err="1">
                <a:solidFill>
                  <a:schemeClr val="bg1"/>
                </a:solidFill>
              </a:rPr>
              <a:t>、</a:t>
            </a:r>
            <a:r>
              <a:rPr lang="en-US" altLang="ja-JP" sz="1400" dirty="0">
                <a:solidFill>
                  <a:schemeClr val="bg1"/>
                </a:solidFill>
              </a:rPr>
              <a:t>x86</a:t>
            </a:r>
            <a:r>
              <a:rPr lang="ja-JP" altLang="en-US" sz="1400" dirty="0">
                <a:solidFill>
                  <a:schemeClr val="bg1"/>
                </a:solidFill>
              </a:rPr>
              <a:t>とさまざまなアーキテクチャに対応</a:t>
            </a:r>
          </a:p>
        </p:txBody>
      </p:sp>
      <p:sp>
        <p:nvSpPr>
          <p:cNvPr id="2" name="テキスト ボックス 1"/>
          <p:cNvSpPr txBox="1"/>
          <p:nvPr/>
        </p:nvSpPr>
        <p:spPr>
          <a:xfrm>
            <a:off x="428637" y="4121944"/>
            <a:ext cx="7365193" cy="369332"/>
          </a:xfrm>
          <a:prstGeom prst="rect">
            <a:avLst/>
          </a:prstGeom>
          <a:noFill/>
        </p:spPr>
        <p:txBody>
          <a:bodyPr wrap="square" rtlCol="0">
            <a:spAutoFit/>
          </a:bodyPr>
          <a:lstStyle/>
          <a:p>
            <a:r>
              <a:rPr kumimoji="1" lang="en-US" altLang="ja-JP" dirty="0" err="1" smtClean="0"/>
              <a:t>IoT</a:t>
            </a:r>
            <a:r>
              <a:rPr kumimoji="1" lang="ja-JP" altLang="en-US" dirty="0" smtClean="0"/>
              <a:t>機器は、スペックの低い</a:t>
            </a:r>
            <a:r>
              <a:rPr kumimoji="1" lang="ja-JP" altLang="en-US" dirty="0"/>
              <a:t>が</a:t>
            </a:r>
            <a:r>
              <a:rPr kumimoji="1" lang="ja-JP" altLang="en-US" dirty="0" smtClean="0"/>
              <a:t>、多数</a:t>
            </a:r>
            <a:r>
              <a:rPr kumimoji="1" lang="ja-JP" altLang="en-US" dirty="0"/>
              <a:t>・</a:t>
            </a:r>
            <a:r>
              <a:rPr kumimoji="1" lang="ja-JP" altLang="en-US" dirty="0" smtClean="0"/>
              <a:t>広範囲で影響度が非常に高い</a:t>
            </a:r>
            <a:endParaRPr kumimoji="1" lang="ja-JP" altLang="en-US" dirty="0"/>
          </a:p>
        </p:txBody>
      </p:sp>
      <p:sp>
        <p:nvSpPr>
          <p:cNvPr id="3" name="二等辺三角形 2"/>
          <p:cNvSpPr/>
          <p:nvPr/>
        </p:nvSpPr>
        <p:spPr>
          <a:xfrm rot="5400000">
            <a:off x="2318031" y="2649600"/>
            <a:ext cx="360762" cy="173215"/>
          </a:xfrm>
          <a:prstGeom prs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1" name="二等辺三角形 20"/>
          <p:cNvSpPr/>
          <p:nvPr/>
        </p:nvSpPr>
        <p:spPr>
          <a:xfrm rot="5400000">
            <a:off x="4285439" y="2649600"/>
            <a:ext cx="360762" cy="173215"/>
          </a:xfrm>
          <a:prstGeom prs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Tree>
    <p:extLst>
      <p:ext uri="{BB962C8B-B14F-4D97-AF65-F5344CB8AC3E}">
        <p14:creationId xmlns:p14="http://schemas.microsoft.com/office/powerpoint/2010/main" val="16186790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4" grpId="0" animBg="1"/>
      <p:bldP spid="15" grpId="0" animBg="1"/>
      <p:bldP spid="17" grpId="0" animBg="1"/>
      <p:bldP spid="19" grpId="0" animBg="1"/>
      <p:bldP spid="20" grpId="0" animBg="1"/>
      <p:bldP spid="2" grpId="0"/>
      <p:bldP spid="3"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5" name="直線矢印コネクタ 124"/>
          <p:cNvCxnSpPr/>
          <p:nvPr/>
        </p:nvCxnSpPr>
        <p:spPr>
          <a:xfrm>
            <a:off x="5147827" y="3205004"/>
            <a:ext cx="1140" cy="598194"/>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flipH="1">
            <a:off x="5709562" y="4199689"/>
            <a:ext cx="1088761" cy="79410"/>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45" name="直線矢印コネクタ 144"/>
          <p:cNvCxnSpPr/>
          <p:nvPr/>
        </p:nvCxnSpPr>
        <p:spPr>
          <a:xfrm flipH="1">
            <a:off x="5681003" y="3518331"/>
            <a:ext cx="2170698" cy="628280"/>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flipH="1">
            <a:off x="5611285" y="3299345"/>
            <a:ext cx="403022" cy="534052"/>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p:nvPr/>
        </p:nvCxnSpPr>
        <p:spPr>
          <a:xfrm flipH="1">
            <a:off x="5380292" y="2608685"/>
            <a:ext cx="658541" cy="1169804"/>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32" name="直線矢印コネクタ 131"/>
          <p:cNvCxnSpPr/>
          <p:nvPr/>
        </p:nvCxnSpPr>
        <p:spPr>
          <a:xfrm flipH="1">
            <a:off x="5644120" y="3326893"/>
            <a:ext cx="1208711" cy="700992"/>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16" name="六角形 15"/>
          <p:cNvSpPr>
            <a:spLocks noChangeAspect="1"/>
          </p:cNvSpPr>
          <p:nvPr/>
        </p:nvSpPr>
        <p:spPr>
          <a:xfrm>
            <a:off x="7526263" y="2917952"/>
            <a:ext cx="1228839" cy="1031088"/>
          </a:xfrm>
          <a:prstGeom prst="hexagon">
            <a:avLst>
              <a:gd name="adj" fmla="val 27192"/>
              <a:gd name="vf" fmla="val 115470"/>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defRPr/>
            </a:pPr>
            <a:r>
              <a:rPr lang="en-US" altLang="zh-CN" sz="1100" smtClean="0">
                <a:solidFill>
                  <a:schemeClr val="tx1"/>
                </a:solidFill>
                <a:ea typeface="华文楷体" pitchFamily="2" charset="-122"/>
              </a:rPr>
              <a:t>Data</a:t>
            </a:r>
            <a:r>
              <a:rPr lang="ja-JP" altLang="en-US" sz="1100" smtClean="0">
                <a:solidFill>
                  <a:schemeClr val="tx1"/>
                </a:solidFill>
                <a:ea typeface="华文楷体" pitchFamily="2" charset="-122"/>
              </a:rPr>
              <a:t> </a:t>
            </a:r>
            <a:r>
              <a:rPr lang="en-US" altLang="zh-CN" sz="1100" smtClean="0">
                <a:solidFill>
                  <a:schemeClr val="tx1"/>
                </a:solidFill>
                <a:ea typeface="华文楷体" pitchFamily="2" charset="-122"/>
              </a:rPr>
              <a:t>Center</a:t>
            </a:r>
          </a:p>
          <a:p>
            <a:pPr algn="ctr">
              <a:defRPr/>
            </a:pPr>
            <a:endParaRPr lang="en-US" altLang="zh-CN" sz="1100">
              <a:solidFill>
                <a:schemeClr val="tx1"/>
              </a:solidFill>
              <a:ea typeface="华文楷体" pitchFamily="2" charset="-122"/>
            </a:endParaRPr>
          </a:p>
          <a:p>
            <a:pPr algn="ctr">
              <a:defRPr/>
            </a:pPr>
            <a:r>
              <a:rPr lang="en-US" altLang="zh-CN" sz="1100" smtClean="0">
                <a:solidFill>
                  <a:schemeClr val="tx1"/>
                </a:solidFill>
                <a:ea typeface="华文楷体" pitchFamily="2" charset="-122"/>
              </a:rPr>
              <a:t> </a:t>
            </a:r>
            <a:endParaRPr lang="en-US" altLang="zh-CN" sz="1100">
              <a:solidFill>
                <a:schemeClr val="tx1"/>
              </a:solidFill>
              <a:ea typeface="华文楷体" pitchFamily="2" charset="-122"/>
            </a:endParaRPr>
          </a:p>
        </p:txBody>
      </p:sp>
      <p:sp>
        <p:nvSpPr>
          <p:cNvPr id="14" name="六角形 13"/>
          <p:cNvSpPr>
            <a:spLocks noChangeAspect="1"/>
          </p:cNvSpPr>
          <p:nvPr/>
        </p:nvSpPr>
        <p:spPr>
          <a:xfrm>
            <a:off x="4563306" y="2378828"/>
            <a:ext cx="1228839" cy="1031088"/>
          </a:xfrm>
          <a:prstGeom prst="hexagon">
            <a:avLst>
              <a:gd name="adj" fmla="val 27192"/>
              <a:gd name="vf" fmla="val 115470"/>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2847" eaLnBrk="0" hangingPunct="0">
              <a:lnSpc>
                <a:spcPct val="90000"/>
              </a:lnSpc>
            </a:pPr>
            <a:r>
              <a:rPr lang="en-US" altLang="ja-JP" sz="1100" dirty="0" smtClean="0">
                <a:solidFill>
                  <a:schemeClr val="tx1"/>
                </a:solidFill>
                <a:ea typeface="华文楷体" pitchFamily="2" charset="-122"/>
              </a:rPr>
              <a:t>Factory</a:t>
            </a:r>
          </a:p>
          <a:p>
            <a:pPr algn="ctr" defTabSz="782847" eaLnBrk="0" hangingPunct="0">
              <a:lnSpc>
                <a:spcPct val="90000"/>
              </a:lnSpc>
            </a:pPr>
            <a:endParaRPr lang="en-US" altLang="zh-CN" sz="1100" dirty="0">
              <a:solidFill>
                <a:schemeClr val="tx1"/>
              </a:solidFill>
              <a:ea typeface="华文楷体" pitchFamily="2" charset="-122"/>
            </a:endParaRPr>
          </a:p>
          <a:p>
            <a:pPr algn="ctr">
              <a:defRPr/>
            </a:pPr>
            <a:endParaRPr lang="en-US" altLang="zh-CN" sz="1100" dirty="0">
              <a:solidFill>
                <a:schemeClr val="tx1"/>
              </a:solidFill>
              <a:ea typeface="华文楷体" pitchFamily="2" charset="-122"/>
            </a:endParaRPr>
          </a:p>
        </p:txBody>
      </p:sp>
      <p:sp>
        <p:nvSpPr>
          <p:cNvPr id="2" name="タイトル 1"/>
          <p:cNvSpPr>
            <a:spLocks noGrp="1"/>
          </p:cNvSpPr>
          <p:nvPr>
            <p:ph type="title"/>
          </p:nvPr>
        </p:nvSpPr>
        <p:spPr/>
        <p:txBody>
          <a:bodyPr/>
          <a:lstStyle/>
          <a:p>
            <a:r>
              <a:rPr lang="ja-JP" altLang="en-US" smtClean="0"/>
              <a:t>全体ネットワークでのセキュリティ管理</a:t>
            </a:r>
            <a:endParaRPr lang="ja-JP" altLang="en-US"/>
          </a:p>
        </p:txBody>
      </p:sp>
      <p:sp>
        <p:nvSpPr>
          <p:cNvPr id="3" name="六角形 2"/>
          <p:cNvSpPr>
            <a:spLocks noChangeAspect="1"/>
          </p:cNvSpPr>
          <p:nvPr/>
        </p:nvSpPr>
        <p:spPr>
          <a:xfrm>
            <a:off x="5545922" y="1838334"/>
            <a:ext cx="1228839" cy="1031088"/>
          </a:xfrm>
          <a:prstGeom prst="hexagon">
            <a:avLst>
              <a:gd name="adj" fmla="val 27192"/>
              <a:gd name="vf" fmla="val 115470"/>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2847" eaLnBrk="0" hangingPunct="0">
              <a:lnSpc>
                <a:spcPct val="90000"/>
              </a:lnSpc>
            </a:pPr>
            <a:r>
              <a:rPr lang="en-US" altLang="ja-JP" sz="1100" dirty="0" err="1" smtClean="0">
                <a:solidFill>
                  <a:schemeClr val="tx1"/>
                </a:solidFill>
                <a:ea typeface="华文楷体" pitchFamily="2" charset="-122"/>
              </a:rPr>
              <a:t>Bulding</a:t>
            </a:r>
            <a:endParaRPr lang="en-US" altLang="zh-CN" sz="1100" dirty="0" smtClean="0">
              <a:solidFill>
                <a:schemeClr val="tx1"/>
              </a:solidFill>
              <a:ea typeface="华文楷体" pitchFamily="2" charset="-122"/>
            </a:endParaRPr>
          </a:p>
          <a:p>
            <a:pPr algn="ctr" defTabSz="782847" eaLnBrk="0" hangingPunct="0">
              <a:lnSpc>
                <a:spcPct val="90000"/>
              </a:lnSpc>
            </a:pPr>
            <a:endParaRPr lang="en-US" altLang="zh-CN" sz="1100" dirty="0">
              <a:solidFill>
                <a:schemeClr val="tx1"/>
              </a:solidFill>
              <a:ea typeface="华文楷体" pitchFamily="2" charset="-122"/>
            </a:endParaRPr>
          </a:p>
          <a:p>
            <a:pPr algn="ctr" defTabSz="782847" eaLnBrk="0" hangingPunct="0">
              <a:lnSpc>
                <a:spcPct val="90000"/>
              </a:lnSpc>
            </a:pPr>
            <a:endParaRPr lang="en-US" altLang="zh-CN" sz="1100" dirty="0">
              <a:solidFill>
                <a:schemeClr val="tx1"/>
              </a:solidFill>
              <a:ea typeface="华文楷体" pitchFamily="2" charset="-122"/>
            </a:endParaRPr>
          </a:p>
        </p:txBody>
      </p:sp>
      <p:sp>
        <p:nvSpPr>
          <p:cNvPr id="5" name="六角形 4"/>
          <p:cNvSpPr>
            <a:spLocks noChangeAspect="1"/>
          </p:cNvSpPr>
          <p:nvPr/>
        </p:nvSpPr>
        <p:spPr>
          <a:xfrm>
            <a:off x="5545922" y="2917952"/>
            <a:ext cx="1228839" cy="1031088"/>
          </a:xfrm>
          <a:prstGeom prst="hexagon">
            <a:avLst>
              <a:gd name="adj" fmla="val 27192"/>
              <a:gd name="vf" fmla="val 115470"/>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sz="1100" dirty="0" smtClean="0">
                <a:solidFill>
                  <a:schemeClr val="tx1"/>
                </a:solidFill>
                <a:ea typeface="华文楷体" pitchFamily="2" charset="-122"/>
              </a:rPr>
              <a:t>Video</a:t>
            </a:r>
            <a:r>
              <a:rPr lang="ja-JP" altLang="en-US" sz="1100" dirty="0" smtClean="0">
                <a:solidFill>
                  <a:schemeClr val="tx1"/>
                </a:solidFill>
                <a:ea typeface="华文楷体" pitchFamily="2" charset="-122"/>
              </a:rPr>
              <a:t> </a:t>
            </a:r>
            <a:endParaRPr lang="en-US" altLang="ja-JP" sz="1100" dirty="0" smtClean="0">
              <a:solidFill>
                <a:schemeClr val="tx1"/>
              </a:solidFill>
              <a:ea typeface="华文楷体" pitchFamily="2" charset="-122"/>
            </a:endParaRPr>
          </a:p>
          <a:p>
            <a:pPr algn="ctr">
              <a:defRPr/>
            </a:pPr>
            <a:r>
              <a:rPr lang="en-US" altLang="ja-JP" sz="1100" dirty="0" smtClean="0">
                <a:solidFill>
                  <a:schemeClr val="tx1"/>
                </a:solidFill>
                <a:ea typeface="华文楷体" pitchFamily="2" charset="-122"/>
              </a:rPr>
              <a:t>Camera</a:t>
            </a:r>
          </a:p>
          <a:p>
            <a:pPr algn="ctr">
              <a:defRPr/>
            </a:pPr>
            <a:endParaRPr lang="en-US" altLang="ja-JP" sz="1100" dirty="0" smtClean="0">
              <a:solidFill>
                <a:schemeClr val="tx1"/>
              </a:solidFill>
              <a:ea typeface="华文楷体" pitchFamily="2" charset="-122"/>
            </a:endParaRPr>
          </a:p>
          <a:p>
            <a:pPr algn="ctr">
              <a:defRPr/>
            </a:pPr>
            <a:endParaRPr lang="en-US" altLang="zh-CN" sz="1100" dirty="0" smtClean="0">
              <a:solidFill>
                <a:schemeClr val="tx1"/>
              </a:solidFill>
              <a:ea typeface="华文楷体" pitchFamily="2" charset="-122"/>
            </a:endParaRPr>
          </a:p>
          <a:p>
            <a:pPr algn="ctr">
              <a:defRPr/>
            </a:pPr>
            <a:endParaRPr lang="en-US" altLang="zh-CN" sz="1100" dirty="0">
              <a:solidFill>
                <a:schemeClr val="tx1"/>
              </a:solidFill>
              <a:ea typeface="华文楷体" pitchFamily="2" charset="-122"/>
            </a:endParaRPr>
          </a:p>
        </p:txBody>
      </p:sp>
      <p:sp>
        <p:nvSpPr>
          <p:cNvPr id="6" name="六角形 5"/>
          <p:cNvSpPr>
            <a:spLocks noChangeAspect="1"/>
          </p:cNvSpPr>
          <p:nvPr/>
        </p:nvSpPr>
        <p:spPr>
          <a:xfrm>
            <a:off x="6538794" y="2378828"/>
            <a:ext cx="1228839" cy="1031088"/>
          </a:xfrm>
          <a:prstGeom prst="hexagon">
            <a:avLst>
              <a:gd name="adj" fmla="val 27192"/>
              <a:gd name="vf" fmla="val 115470"/>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sz="1100" dirty="0" smtClean="0">
                <a:solidFill>
                  <a:schemeClr val="tx1"/>
                </a:solidFill>
                <a:ea typeface="华文楷体" pitchFamily="2" charset="-122"/>
              </a:rPr>
              <a:t>Branch</a:t>
            </a:r>
            <a:endParaRPr lang="en-US" altLang="zh-CN" sz="1100" dirty="0" smtClean="0">
              <a:solidFill>
                <a:schemeClr val="tx1"/>
              </a:solidFill>
              <a:ea typeface="华文楷体" pitchFamily="2" charset="-122"/>
            </a:endParaRPr>
          </a:p>
          <a:p>
            <a:pPr algn="ctr">
              <a:defRPr/>
            </a:pPr>
            <a:endParaRPr lang="en-US" altLang="zh-CN" sz="1100" dirty="0">
              <a:solidFill>
                <a:schemeClr val="tx1"/>
              </a:solidFill>
              <a:ea typeface="华文楷体" pitchFamily="2" charset="-122"/>
            </a:endParaRPr>
          </a:p>
          <a:p>
            <a:pPr algn="ctr">
              <a:defRPr/>
            </a:pPr>
            <a:endParaRPr lang="en-US" altLang="zh-CN" sz="1100" dirty="0">
              <a:solidFill>
                <a:schemeClr val="tx1"/>
              </a:solidFill>
              <a:ea typeface="华文楷体" pitchFamily="2" charset="-122"/>
            </a:endParaRPr>
          </a:p>
        </p:txBody>
      </p:sp>
      <p:sp>
        <p:nvSpPr>
          <p:cNvPr id="7" name="六角形 6"/>
          <p:cNvSpPr>
            <a:spLocks noChangeAspect="1"/>
          </p:cNvSpPr>
          <p:nvPr/>
        </p:nvSpPr>
        <p:spPr>
          <a:xfrm>
            <a:off x="6538794" y="3462834"/>
            <a:ext cx="1228839" cy="1031088"/>
          </a:xfrm>
          <a:prstGeom prst="hexagon">
            <a:avLst>
              <a:gd name="adj" fmla="val 27192"/>
              <a:gd name="vf" fmla="val 115470"/>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100" dirty="0" smtClean="0">
                <a:solidFill>
                  <a:schemeClr val="tx1"/>
                </a:solidFill>
                <a:ea typeface="华文楷体" pitchFamily="2" charset="-122"/>
              </a:rPr>
              <a:t>Backhaul</a:t>
            </a:r>
          </a:p>
          <a:p>
            <a:pPr algn="ctr">
              <a:defRPr/>
            </a:pPr>
            <a:endParaRPr lang="en-US" altLang="zh-CN" sz="1100" dirty="0">
              <a:solidFill>
                <a:schemeClr val="tx1"/>
              </a:solidFill>
              <a:ea typeface="华文楷体" pitchFamily="2" charset="-122"/>
            </a:endParaRPr>
          </a:p>
          <a:p>
            <a:pPr algn="ctr">
              <a:defRPr/>
            </a:pPr>
            <a:endParaRPr lang="en-US" altLang="zh-CN" sz="1100" dirty="0">
              <a:solidFill>
                <a:schemeClr val="tx1"/>
              </a:solidFill>
              <a:ea typeface="华文楷体" pitchFamily="2" charset="-122"/>
            </a:endParaRPr>
          </a:p>
        </p:txBody>
      </p:sp>
      <p:sp>
        <p:nvSpPr>
          <p:cNvPr id="8" name="六角形 7"/>
          <p:cNvSpPr>
            <a:spLocks noChangeAspect="1"/>
          </p:cNvSpPr>
          <p:nvPr/>
        </p:nvSpPr>
        <p:spPr>
          <a:xfrm>
            <a:off x="7526263" y="1839424"/>
            <a:ext cx="1228839" cy="1031088"/>
          </a:xfrm>
          <a:prstGeom prst="hexagon">
            <a:avLst>
              <a:gd name="adj" fmla="val 27192"/>
              <a:gd name="vf" fmla="val 115470"/>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sz="1100" smtClean="0">
                <a:solidFill>
                  <a:schemeClr val="tx1"/>
                </a:solidFill>
                <a:ea typeface="华文楷体" pitchFamily="2" charset="-122"/>
              </a:rPr>
              <a:t>Other</a:t>
            </a:r>
            <a:r>
              <a:rPr lang="ja-JP" altLang="en-US" sz="1100" smtClean="0">
                <a:solidFill>
                  <a:schemeClr val="tx1"/>
                </a:solidFill>
                <a:ea typeface="华文楷体" pitchFamily="2" charset="-122"/>
              </a:rPr>
              <a:t> </a:t>
            </a:r>
            <a:r>
              <a:rPr lang="en-US" altLang="ja-JP" sz="1100" smtClean="0">
                <a:solidFill>
                  <a:schemeClr val="tx1"/>
                </a:solidFill>
                <a:ea typeface="华文楷体" pitchFamily="2" charset="-122"/>
              </a:rPr>
              <a:t>Systems</a:t>
            </a:r>
            <a:endParaRPr lang="en-US" altLang="zh-CN" sz="1100">
              <a:solidFill>
                <a:schemeClr val="tx1"/>
              </a:solidFill>
              <a:ea typeface="华文楷体" pitchFamily="2" charset="-122"/>
            </a:endParaRPr>
          </a:p>
        </p:txBody>
      </p:sp>
      <p:sp>
        <p:nvSpPr>
          <p:cNvPr id="18" name="テキスト プレースホルダー 1"/>
          <p:cNvSpPr txBox="1">
            <a:spLocks/>
          </p:cNvSpPr>
          <p:nvPr/>
        </p:nvSpPr>
        <p:spPr>
          <a:xfrm>
            <a:off x="898147" y="3177484"/>
            <a:ext cx="3537970" cy="311624"/>
          </a:xfrm>
          <a:prstGeom prst="rect">
            <a:avLst/>
          </a:prstGeom>
        </p:spPr>
        <p:txBody>
          <a:bodyPr wrap="square">
            <a:spAutoFit/>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kumimoji="1"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kumimoji="1"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kumimoji="1"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kumimoji="1"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kumimoji="1"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kumimoji="1"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kumimoji="1" sz="1500" kern="1200">
                <a:solidFill>
                  <a:schemeClr val="tx1"/>
                </a:solidFill>
                <a:latin typeface="+mn-lt"/>
                <a:ea typeface="+mn-ea"/>
                <a:cs typeface="+mn-cs"/>
              </a:defRPr>
            </a:lvl9pPr>
          </a:lstStyle>
          <a:p>
            <a:pPr marL="0" indent="0">
              <a:buNone/>
            </a:pPr>
            <a:r>
              <a:rPr lang="ja-JP" altLang="en-US"/>
              <a:t>シグネチャ</a:t>
            </a:r>
            <a:r>
              <a:rPr lang="ja-JP" altLang="en-US" smtClean="0"/>
              <a:t>不要な、</a:t>
            </a:r>
            <a:r>
              <a:rPr lang="en-US" altLang="ja-JP" smtClean="0"/>
              <a:t>“</a:t>
            </a:r>
            <a:r>
              <a:rPr lang="ja-JP" altLang="en-US" smtClean="0"/>
              <a:t>ふるまい</a:t>
            </a:r>
            <a:r>
              <a:rPr lang="en-US" altLang="ja-JP" smtClean="0"/>
              <a:t>”</a:t>
            </a:r>
            <a:r>
              <a:rPr lang="ja-JP" altLang="en-US" smtClean="0"/>
              <a:t> 分析</a:t>
            </a:r>
          </a:p>
        </p:txBody>
      </p:sp>
      <p:sp>
        <p:nvSpPr>
          <p:cNvPr id="20" name="テキスト プレースホルダー 1"/>
          <p:cNvSpPr txBox="1">
            <a:spLocks/>
          </p:cNvSpPr>
          <p:nvPr/>
        </p:nvSpPr>
        <p:spPr>
          <a:xfrm>
            <a:off x="898147" y="4004562"/>
            <a:ext cx="3537970" cy="530915"/>
          </a:xfrm>
          <a:prstGeom prst="rect">
            <a:avLst/>
          </a:prstGeom>
        </p:spPr>
        <p:txBody>
          <a:bodyPr wrap="square">
            <a:spAutoFit/>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kumimoji="1"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kumimoji="1"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kumimoji="1"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kumimoji="1"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kumimoji="1"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kumimoji="1"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kumimoji="1" sz="1500" kern="1200">
                <a:solidFill>
                  <a:schemeClr val="tx1"/>
                </a:solidFill>
                <a:latin typeface="+mn-lt"/>
                <a:ea typeface="+mn-ea"/>
                <a:cs typeface="+mn-cs"/>
              </a:defRPr>
            </a:lvl9pPr>
          </a:lstStyle>
          <a:p>
            <a:pPr marL="0" indent="0">
              <a:buNone/>
            </a:pPr>
            <a:r>
              <a:rPr lang="ja-JP" altLang="en-US" smtClean="0"/>
              <a:t>有線・無線、両方のフローを収集することでネットワーク全体をカバー</a:t>
            </a:r>
          </a:p>
        </p:txBody>
      </p:sp>
      <p:sp>
        <p:nvSpPr>
          <p:cNvPr id="21" name="テキスト プレースホルダー 1"/>
          <p:cNvSpPr txBox="1">
            <a:spLocks/>
          </p:cNvSpPr>
          <p:nvPr/>
        </p:nvSpPr>
        <p:spPr>
          <a:xfrm>
            <a:off x="898147" y="3536412"/>
            <a:ext cx="3537970" cy="530915"/>
          </a:xfrm>
          <a:prstGeom prst="rect">
            <a:avLst/>
          </a:prstGeom>
        </p:spPr>
        <p:txBody>
          <a:bodyPr wrap="square">
            <a:spAutoFit/>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kumimoji="1"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kumimoji="1"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kumimoji="1"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kumimoji="1"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kumimoji="1"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kumimoji="1"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kumimoji="1" sz="1500" kern="1200">
                <a:solidFill>
                  <a:schemeClr val="tx1"/>
                </a:solidFill>
                <a:latin typeface="+mn-lt"/>
                <a:ea typeface="+mn-ea"/>
                <a:cs typeface="+mn-cs"/>
              </a:defRPr>
            </a:lvl9pPr>
          </a:lstStyle>
          <a:p>
            <a:pPr marL="0" indent="0">
              <a:buNone/>
            </a:pPr>
            <a:r>
              <a:rPr lang="ja-JP" altLang="en-US"/>
              <a:t>センサー</a:t>
            </a:r>
            <a:r>
              <a:rPr lang="ja-JP" altLang="en-US" smtClean="0"/>
              <a:t>機能 </a:t>
            </a:r>
            <a:r>
              <a:rPr lang="en-US" altLang="ja-JP" smtClean="0"/>
              <a:t>(</a:t>
            </a:r>
            <a:r>
              <a:rPr lang="ja-JP" altLang="en-US" smtClean="0"/>
              <a:t>収集</a:t>
            </a:r>
            <a:r>
              <a:rPr lang="en-US" altLang="ja-JP" smtClean="0"/>
              <a:t>)</a:t>
            </a:r>
            <a:r>
              <a:rPr lang="ja-JP" altLang="en-US" smtClean="0"/>
              <a:t> は各ネットワーク機器が標準実装・実施</a:t>
            </a:r>
          </a:p>
        </p:txBody>
      </p:sp>
      <p:grpSp>
        <p:nvGrpSpPr>
          <p:cNvPr id="25" name="グループ化 24"/>
          <p:cNvGrpSpPr>
            <a:grpSpLocks noChangeAspect="1"/>
          </p:cNvGrpSpPr>
          <p:nvPr/>
        </p:nvGrpSpPr>
        <p:grpSpPr>
          <a:xfrm>
            <a:off x="525450" y="4087093"/>
            <a:ext cx="372696" cy="373036"/>
            <a:chOff x="4142700" y="3477723"/>
            <a:chExt cx="435930" cy="436328"/>
          </a:xfrm>
        </p:grpSpPr>
        <p:sp>
          <p:nvSpPr>
            <p:cNvPr id="26" name="円/楕円 25"/>
            <p:cNvSpPr>
              <a:spLocks noChangeAspect="1"/>
            </p:cNvSpPr>
            <p:nvPr/>
          </p:nvSpPr>
          <p:spPr>
            <a:xfrm>
              <a:off x="4142700" y="3477723"/>
              <a:ext cx="435930" cy="436328"/>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7" name="Freeform 11"/>
            <p:cNvSpPr>
              <a:spLocks noChangeAspect="1" noEditPoints="1"/>
            </p:cNvSpPr>
            <p:nvPr/>
          </p:nvSpPr>
          <p:spPr bwMode="auto">
            <a:xfrm>
              <a:off x="4206326" y="3542142"/>
              <a:ext cx="308679" cy="307491"/>
            </a:xfrm>
            <a:custGeom>
              <a:avLst/>
              <a:gdLst>
                <a:gd name="T0" fmla="*/ 115 w 1115"/>
                <a:gd name="T1" fmla="*/ 1 h 1114"/>
                <a:gd name="T2" fmla="*/ 76 w 1115"/>
                <a:gd name="T3" fmla="*/ 34 h 1114"/>
                <a:gd name="T4" fmla="*/ 99 w 1115"/>
                <a:gd name="T5" fmla="*/ 42 h 1114"/>
                <a:gd name="T6" fmla="*/ 174 w 1115"/>
                <a:gd name="T7" fmla="*/ 43 h 1114"/>
                <a:gd name="T8" fmla="*/ 130 w 1115"/>
                <a:gd name="T9" fmla="*/ 0 h 1114"/>
                <a:gd name="T10" fmla="*/ 242 w 1115"/>
                <a:gd name="T11" fmla="*/ 74 h 1114"/>
                <a:gd name="T12" fmla="*/ 236 w 1115"/>
                <a:gd name="T13" fmla="*/ 54 h 1114"/>
                <a:gd name="T14" fmla="*/ 230 w 1115"/>
                <a:gd name="T15" fmla="*/ 86 h 1114"/>
                <a:gd name="T16" fmla="*/ 132 w 1115"/>
                <a:gd name="T17" fmla="*/ 187 h 1114"/>
                <a:gd name="T18" fmla="*/ 200 w 1115"/>
                <a:gd name="T19" fmla="*/ 194 h 1114"/>
                <a:gd name="T20" fmla="*/ 255 w 1115"/>
                <a:gd name="T21" fmla="*/ 93 h 1114"/>
                <a:gd name="T22" fmla="*/ 230 w 1115"/>
                <a:gd name="T23" fmla="*/ 86 h 1114"/>
                <a:gd name="T24" fmla="*/ 223 w 1115"/>
                <a:gd name="T25" fmla="*/ 85 h 1114"/>
                <a:gd name="T26" fmla="*/ 186 w 1115"/>
                <a:gd name="T27" fmla="*/ 60 h 1114"/>
                <a:gd name="T28" fmla="*/ 129 w 1115"/>
                <a:gd name="T29" fmla="*/ 182 h 1114"/>
                <a:gd name="T30" fmla="*/ 120 w 1115"/>
                <a:gd name="T31" fmla="*/ 179 h 1114"/>
                <a:gd name="T32" fmla="*/ 170 w 1115"/>
                <a:gd name="T33" fmla="*/ 65 h 1114"/>
                <a:gd name="T34" fmla="*/ 99 w 1115"/>
                <a:gd name="T35" fmla="*/ 48 h 1114"/>
                <a:gd name="T36" fmla="*/ 76 w 1115"/>
                <a:gd name="T37" fmla="*/ 58 h 1114"/>
                <a:gd name="T38" fmla="*/ 35 w 1115"/>
                <a:gd name="T39" fmla="*/ 140 h 1114"/>
                <a:gd name="T40" fmla="*/ 52 w 1115"/>
                <a:gd name="T41" fmla="*/ 163 h 1114"/>
                <a:gd name="T42" fmla="*/ 220 w 1115"/>
                <a:gd name="T43" fmla="*/ 67 h 1114"/>
                <a:gd name="T44" fmla="*/ 230 w 1115"/>
                <a:gd name="T45" fmla="*/ 46 h 1114"/>
                <a:gd name="T46" fmla="*/ 179 w 1115"/>
                <a:gd name="T47" fmla="*/ 43 h 1114"/>
                <a:gd name="T48" fmla="*/ 206 w 1115"/>
                <a:gd name="T49" fmla="*/ 207 h 1114"/>
                <a:gd name="T50" fmla="*/ 242 w 1115"/>
                <a:gd name="T51" fmla="*/ 196 h 1114"/>
                <a:gd name="T52" fmla="*/ 202 w 1115"/>
                <a:gd name="T53" fmla="*/ 203 h 1114"/>
                <a:gd name="T54" fmla="*/ 131 w 1115"/>
                <a:gd name="T55" fmla="*/ 195 h 1114"/>
                <a:gd name="T56" fmla="*/ 86 w 1115"/>
                <a:gd name="T57" fmla="*/ 234 h 1114"/>
                <a:gd name="T58" fmla="*/ 188 w 1115"/>
                <a:gd name="T59" fmla="*/ 216 h 1114"/>
                <a:gd name="T60" fmla="*/ 221 w 1115"/>
                <a:gd name="T61" fmla="*/ 189 h 1114"/>
                <a:gd name="T62" fmla="*/ 260 w 1115"/>
                <a:gd name="T63" fmla="*/ 130 h 1114"/>
                <a:gd name="T64" fmla="*/ 108 w 1115"/>
                <a:gd name="T65" fmla="*/ 190 h 1114"/>
                <a:gd name="T66" fmla="*/ 30 w 1115"/>
                <a:gd name="T67" fmla="*/ 162 h 1114"/>
                <a:gd name="T68" fmla="*/ 33 w 1115"/>
                <a:gd name="T69" fmla="*/ 216 h 1114"/>
                <a:gd name="T70" fmla="*/ 17 w 1115"/>
                <a:gd name="T71" fmla="*/ 150 h 1114"/>
                <a:gd name="T72" fmla="*/ 0 w 1115"/>
                <a:gd name="T73" fmla="*/ 130 h 1114"/>
                <a:gd name="T74" fmla="*/ 17 w 1115"/>
                <a:gd name="T75" fmla="*/ 150 h 1114"/>
                <a:gd name="T76" fmla="*/ 42 w 1115"/>
                <a:gd name="T77" fmla="*/ 100 h 1114"/>
                <a:gd name="T78" fmla="*/ 22 w 1115"/>
                <a:gd name="T79" fmla="*/ 58 h 1114"/>
                <a:gd name="T80" fmla="*/ 29 w 1115"/>
                <a:gd name="T81" fmla="*/ 139 h 1114"/>
                <a:gd name="T82" fmla="*/ 108 w 1115"/>
                <a:gd name="T83" fmla="*/ 199 h 1114"/>
                <a:gd name="T84" fmla="*/ 82 w 1115"/>
                <a:gd name="T85" fmla="*/ 229 h 1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5"/>
                <a:gd name="T130" fmla="*/ 0 h 1114"/>
                <a:gd name="T131" fmla="*/ 1115 w 1115"/>
                <a:gd name="T132" fmla="*/ 1114 h 1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rgbClr val="FFFFFF"/>
            </a:solidFill>
            <a:ln w="25400">
              <a:noFill/>
              <a:miter lim="800000"/>
              <a:headEnd/>
              <a:tailEnd/>
            </a:ln>
          </p:spPr>
          <p:txBody>
            <a:bodyPr anchor="ctr"/>
            <a:lstStyle/>
            <a:p>
              <a:pPr algn="ctr">
                <a:buClr>
                  <a:srgbClr val="000000"/>
                </a:buClr>
                <a:buSzPct val="100000"/>
                <a:buFont typeface="Times New Roman" pitchFamily="18" charset="0"/>
                <a:buNone/>
              </a:pPr>
              <a:endParaRPr lang="ja-JP" altLang="ja-JP">
                <a:solidFill>
                  <a:srgbClr val="CC3300"/>
                </a:solidFill>
                <a:cs typeface="Arial" pitchFamily="34" charset="0"/>
                <a:sym typeface="Arial" pitchFamily="34" charset="0"/>
              </a:endParaRPr>
            </a:p>
          </p:txBody>
        </p:sp>
      </p:grpSp>
      <p:sp>
        <p:nvSpPr>
          <p:cNvPr id="31" name="テキスト ボックス 30"/>
          <p:cNvSpPr txBox="1"/>
          <p:nvPr/>
        </p:nvSpPr>
        <p:spPr>
          <a:xfrm>
            <a:off x="448216" y="1357026"/>
            <a:ext cx="4061179" cy="1600438"/>
          </a:xfrm>
          <a:prstGeom prst="rect">
            <a:avLst/>
          </a:prstGeom>
          <a:noFill/>
        </p:spPr>
        <p:txBody>
          <a:bodyPr wrap="square" rtlCol="0">
            <a:spAutoFit/>
          </a:bodyPr>
          <a:lstStyle/>
          <a:p>
            <a:pPr marL="269875" indent="-269875">
              <a:buFont typeface="+mj-lt"/>
              <a:buAutoNum type="arabicPeriod"/>
            </a:pPr>
            <a:r>
              <a:rPr kumimoji="1" lang="ja-JP" altLang="en-US" sz="1400" smtClean="0"/>
              <a:t>今後、</a:t>
            </a:r>
            <a:r>
              <a:rPr kumimoji="1" lang="en-US" altLang="ja-JP" sz="1400" smtClean="0"/>
              <a:t>IoT</a:t>
            </a:r>
            <a:r>
              <a:rPr kumimoji="1" lang="ja-JP" altLang="en-US" sz="1400" smtClean="0"/>
              <a:t> の重要性・導入率は上がる</a:t>
            </a:r>
            <a:endParaRPr kumimoji="1" lang="en-US" altLang="ja-JP" sz="1400" smtClean="0"/>
          </a:p>
          <a:p>
            <a:pPr marL="269875" indent="-269875">
              <a:buFont typeface="+mj-lt"/>
              <a:buAutoNum type="arabicPeriod"/>
            </a:pPr>
            <a:r>
              <a:rPr kumimoji="1" lang="en-US" altLang="ja-JP" sz="1400" smtClean="0"/>
              <a:t>IoT</a:t>
            </a:r>
            <a:r>
              <a:rPr kumimoji="1" lang="ja-JP" altLang="en-US" sz="1400" smtClean="0"/>
              <a:t>化のため、</a:t>
            </a:r>
            <a:r>
              <a:rPr kumimoji="1" lang="en-US" altLang="ja-JP" sz="1400" smtClean="0"/>
              <a:t>Linux</a:t>
            </a:r>
            <a:r>
              <a:rPr kumimoji="1" lang="ja-JP" altLang="en-US" sz="1400" smtClean="0"/>
              <a:t>や</a:t>
            </a:r>
            <a:r>
              <a:rPr kumimoji="1" lang="en-US" altLang="ja-JP" sz="1400" smtClean="0"/>
              <a:t>Windows</a:t>
            </a:r>
            <a:r>
              <a:rPr kumimoji="1" lang="ja-JP" altLang="en-US" sz="1400" smtClean="0"/>
              <a:t> </a:t>
            </a:r>
            <a:r>
              <a:rPr kumimoji="1" lang="en-US" altLang="ja-JP" sz="1400" smtClean="0"/>
              <a:t>Embedded</a:t>
            </a:r>
            <a:r>
              <a:rPr kumimoji="1" lang="ja-JP" altLang="en-US" sz="1400" smtClean="0"/>
              <a:t>モジュールを利用</a:t>
            </a:r>
            <a:endParaRPr kumimoji="1" lang="en-US" altLang="ja-JP" sz="1400"/>
          </a:p>
          <a:p>
            <a:pPr marL="269875" indent="-269875">
              <a:buFont typeface="+mj-lt"/>
              <a:buAutoNum type="arabicPeriod"/>
            </a:pPr>
            <a:r>
              <a:rPr kumimoji="1" lang="ja-JP" altLang="en-US" sz="1400" smtClean="0"/>
              <a:t>モジュールがコストの問題で、スペック制限</a:t>
            </a:r>
            <a:endParaRPr kumimoji="1" lang="en-US" altLang="ja-JP" sz="1400" smtClean="0"/>
          </a:p>
          <a:p>
            <a:pPr marL="269875" indent="-269875">
              <a:buFont typeface="+mj-lt"/>
              <a:buAutoNum type="arabicPeriod"/>
            </a:pPr>
            <a:r>
              <a:rPr kumimoji="1" lang="ja-JP" altLang="en-US" sz="1400" smtClean="0"/>
              <a:t>アンチ・ウィルスなどのセキュリティソフト導入が、不可または簡易的</a:t>
            </a:r>
            <a:endParaRPr kumimoji="1" lang="en-US" altLang="ja-JP" sz="1400" smtClean="0"/>
          </a:p>
          <a:p>
            <a:pPr marL="269875" indent="-269875">
              <a:buFont typeface="+mj-lt"/>
              <a:buAutoNum type="arabicPeriod"/>
            </a:pPr>
            <a:r>
              <a:rPr kumimoji="1" lang="ja-JP" altLang="en-US" sz="1400" smtClean="0"/>
              <a:t>感染のリスクが高い</a:t>
            </a:r>
            <a:endParaRPr kumimoji="1" lang="ja-JP" altLang="en-US" sz="1400"/>
          </a:p>
        </p:txBody>
      </p:sp>
      <p:sp>
        <p:nvSpPr>
          <p:cNvPr id="32" name="テキスト ボックス 31"/>
          <p:cNvSpPr txBox="1"/>
          <p:nvPr/>
        </p:nvSpPr>
        <p:spPr>
          <a:xfrm>
            <a:off x="471698" y="2870279"/>
            <a:ext cx="4177430" cy="338554"/>
          </a:xfrm>
          <a:prstGeom prst="rect">
            <a:avLst/>
          </a:prstGeom>
          <a:noFill/>
        </p:spPr>
        <p:txBody>
          <a:bodyPr wrap="square" rtlCol="0">
            <a:spAutoFit/>
          </a:bodyPr>
          <a:lstStyle/>
          <a:p>
            <a:r>
              <a:rPr kumimoji="1" lang="ja-JP" altLang="en-US" sz="1600" smtClean="0">
                <a:solidFill>
                  <a:schemeClr val="accent1"/>
                </a:solidFill>
              </a:rPr>
              <a:t>これからネットワークに求められるセキュリティ</a:t>
            </a:r>
            <a:endParaRPr kumimoji="1" lang="ja-JP" altLang="en-US" sz="1600">
              <a:solidFill>
                <a:schemeClr val="accent1"/>
              </a:solidFill>
            </a:endParaRPr>
          </a:p>
        </p:txBody>
      </p:sp>
      <p:grpSp>
        <p:nvGrpSpPr>
          <p:cNvPr id="33" name="グループ化 32"/>
          <p:cNvGrpSpPr/>
          <p:nvPr/>
        </p:nvGrpSpPr>
        <p:grpSpPr>
          <a:xfrm>
            <a:off x="7247947" y="2380171"/>
            <a:ext cx="279493" cy="293305"/>
            <a:chOff x="5516883" y="2913179"/>
            <a:chExt cx="273166" cy="242850"/>
          </a:xfrm>
          <a:solidFill>
            <a:schemeClr val="tx1"/>
          </a:solidFill>
        </p:grpSpPr>
        <p:sp>
          <p:nvSpPr>
            <p:cNvPr id="34" name="Freeform 5"/>
            <p:cNvSpPr>
              <a:spLocks noEditPoints="1"/>
            </p:cNvSpPr>
            <p:nvPr/>
          </p:nvSpPr>
          <p:spPr bwMode="auto">
            <a:xfrm>
              <a:off x="5516883" y="2913179"/>
              <a:ext cx="273166" cy="242850"/>
            </a:xfrm>
            <a:custGeom>
              <a:avLst/>
              <a:gdLst>
                <a:gd name="T0" fmla="*/ 614 w 632"/>
                <a:gd name="T1" fmla="*/ 299 h 633"/>
                <a:gd name="T2" fmla="*/ 586 w 632"/>
                <a:gd name="T3" fmla="*/ 299 h 633"/>
                <a:gd name="T4" fmla="*/ 334 w 632"/>
                <a:gd name="T5" fmla="*/ 48 h 633"/>
                <a:gd name="T6" fmla="*/ 334 w 632"/>
                <a:gd name="T7" fmla="*/ 18 h 633"/>
                <a:gd name="T8" fmla="*/ 316 w 632"/>
                <a:gd name="T9" fmla="*/ 0 h 633"/>
                <a:gd name="T10" fmla="*/ 298 w 632"/>
                <a:gd name="T11" fmla="*/ 18 h 633"/>
                <a:gd name="T12" fmla="*/ 298 w 632"/>
                <a:gd name="T13" fmla="*/ 48 h 633"/>
                <a:gd name="T14" fmla="*/ 46 w 632"/>
                <a:gd name="T15" fmla="*/ 299 h 633"/>
                <a:gd name="T16" fmla="*/ 18 w 632"/>
                <a:gd name="T17" fmla="*/ 299 h 633"/>
                <a:gd name="T18" fmla="*/ 0 w 632"/>
                <a:gd name="T19" fmla="*/ 317 h 633"/>
                <a:gd name="T20" fmla="*/ 18 w 632"/>
                <a:gd name="T21" fmla="*/ 335 h 633"/>
                <a:gd name="T22" fmla="*/ 46 w 632"/>
                <a:gd name="T23" fmla="*/ 335 h 633"/>
                <a:gd name="T24" fmla="*/ 298 w 632"/>
                <a:gd name="T25" fmla="*/ 587 h 633"/>
                <a:gd name="T26" fmla="*/ 298 w 632"/>
                <a:gd name="T27" fmla="*/ 615 h 633"/>
                <a:gd name="T28" fmla="*/ 316 w 632"/>
                <a:gd name="T29" fmla="*/ 633 h 633"/>
                <a:gd name="T30" fmla="*/ 334 w 632"/>
                <a:gd name="T31" fmla="*/ 615 h 633"/>
                <a:gd name="T32" fmla="*/ 334 w 632"/>
                <a:gd name="T33" fmla="*/ 587 h 633"/>
                <a:gd name="T34" fmla="*/ 586 w 632"/>
                <a:gd name="T35" fmla="*/ 335 h 633"/>
                <a:gd name="T36" fmla="*/ 614 w 632"/>
                <a:gd name="T37" fmla="*/ 335 h 633"/>
                <a:gd name="T38" fmla="*/ 632 w 632"/>
                <a:gd name="T39" fmla="*/ 317 h 633"/>
                <a:gd name="T40" fmla="*/ 614 w 632"/>
                <a:gd name="T41" fmla="*/ 299 h 633"/>
                <a:gd name="T42" fmla="*/ 334 w 632"/>
                <a:gd name="T43" fmla="*/ 559 h 633"/>
                <a:gd name="T44" fmla="*/ 334 w 632"/>
                <a:gd name="T45" fmla="*/ 531 h 633"/>
                <a:gd name="T46" fmla="*/ 316 w 632"/>
                <a:gd name="T47" fmla="*/ 513 h 633"/>
                <a:gd name="T48" fmla="*/ 298 w 632"/>
                <a:gd name="T49" fmla="*/ 531 h 633"/>
                <a:gd name="T50" fmla="*/ 298 w 632"/>
                <a:gd name="T51" fmla="*/ 559 h 633"/>
                <a:gd name="T52" fmla="*/ 74 w 632"/>
                <a:gd name="T53" fmla="*/ 335 h 633"/>
                <a:gd name="T54" fmla="*/ 101 w 632"/>
                <a:gd name="T55" fmla="*/ 335 h 633"/>
                <a:gd name="T56" fmla="*/ 119 w 632"/>
                <a:gd name="T57" fmla="*/ 317 h 633"/>
                <a:gd name="T58" fmla="*/ 101 w 632"/>
                <a:gd name="T59" fmla="*/ 299 h 633"/>
                <a:gd name="T60" fmla="*/ 75 w 632"/>
                <a:gd name="T61" fmla="*/ 299 h 633"/>
                <a:gd name="T62" fmla="*/ 298 w 632"/>
                <a:gd name="T63" fmla="*/ 76 h 633"/>
                <a:gd name="T64" fmla="*/ 298 w 632"/>
                <a:gd name="T65" fmla="*/ 102 h 633"/>
                <a:gd name="T66" fmla="*/ 316 w 632"/>
                <a:gd name="T67" fmla="*/ 120 h 633"/>
                <a:gd name="T68" fmla="*/ 334 w 632"/>
                <a:gd name="T69" fmla="*/ 102 h 633"/>
                <a:gd name="T70" fmla="*/ 334 w 632"/>
                <a:gd name="T71" fmla="*/ 76 h 633"/>
                <a:gd name="T72" fmla="*/ 558 w 632"/>
                <a:gd name="T73" fmla="*/ 299 h 633"/>
                <a:gd name="T74" fmla="*/ 531 w 632"/>
                <a:gd name="T75" fmla="*/ 299 h 633"/>
                <a:gd name="T76" fmla="*/ 513 w 632"/>
                <a:gd name="T77" fmla="*/ 317 h 633"/>
                <a:gd name="T78" fmla="*/ 531 w 632"/>
                <a:gd name="T79" fmla="*/ 335 h 633"/>
                <a:gd name="T80" fmla="*/ 558 w 632"/>
                <a:gd name="T81" fmla="*/ 335 h 633"/>
                <a:gd name="T82" fmla="*/ 334 w 632"/>
                <a:gd name="T83" fmla="*/ 559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2" h="633">
                  <a:moveTo>
                    <a:pt x="614" y="299"/>
                  </a:moveTo>
                  <a:cubicBezTo>
                    <a:pt x="586" y="299"/>
                    <a:pt x="586" y="299"/>
                    <a:pt x="586" y="299"/>
                  </a:cubicBezTo>
                  <a:cubicBezTo>
                    <a:pt x="576" y="164"/>
                    <a:pt x="469" y="57"/>
                    <a:pt x="334" y="48"/>
                  </a:cubicBezTo>
                  <a:cubicBezTo>
                    <a:pt x="334" y="18"/>
                    <a:pt x="334" y="18"/>
                    <a:pt x="334" y="18"/>
                  </a:cubicBezTo>
                  <a:cubicBezTo>
                    <a:pt x="334" y="9"/>
                    <a:pt x="326" y="0"/>
                    <a:pt x="316" y="0"/>
                  </a:cubicBezTo>
                  <a:cubicBezTo>
                    <a:pt x="306" y="0"/>
                    <a:pt x="298" y="9"/>
                    <a:pt x="298" y="18"/>
                  </a:cubicBezTo>
                  <a:cubicBezTo>
                    <a:pt x="298" y="48"/>
                    <a:pt x="298" y="48"/>
                    <a:pt x="298" y="48"/>
                  </a:cubicBezTo>
                  <a:cubicBezTo>
                    <a:pt x="164" y="57"/>
                    <a:pt x="56" y="164"/>
                    <a:pt x="46" y="299"/>
                  </a:cubicBezTo>
                  <a:cubicBezTo>
                    <a:pt x="18" y="299"/>
                    <a:pt x="18" y="299"/>
                    <a:pt x="18" y="299"/>
                  </a:cubicBezTo>
                  <a:cubicBezTo>
                    <a:pt x="8" y="299"/>
                    <a:pt x="0" y="307"/>
                    <a:pt x="0" y="317"/>
                  </a:cubicBezTo>
                  <a:cubicBezTo>
                    <a:pt x="0" y="327"/>
                    <a:pt x="8" y="335"/>
                    <a:pt x="18" y="335"/>
                  </a:cubicBezTo>
                  <a:cubicBezTo>
                    <a:pt x="46" y="335"/>
                    <a:pt x="46" y="335"/>
                    <a:pt x="46" y="335"/>
                  </a:cubicBezTo>
                  <a:cubicBezTo>
                    <a:pt x="55" y="470"/>
                    <a:pt x="163" y="578"/>
                    <a:pt x="298" y="587"/>
                  </a:cubicBezTo>
                  <a:cubicBezTo>
                    <a:pt x="298" y="615"/>
                    <a:pt x="298" y="615"/>
                    <a:pt x="298" y="615"/>
                  </a:cubicBezTo>
                  <a:cubicBezTo>
                    <a:pt x="298" y="625"/>
                    <a:pt x="306" y="633"/>
                    <a:pt x="316" y="633"/>
                  </a:cubicBezTo>
                  <a:cubicBezTo>
                    <a:pt x="326" y="633"/>
                    <a:pt x="334" y="625"/>
                    <a:pt x="334" y="615"/>
                  </a:cubicBezTo>
                  <a:cubicBezTo>
                    <a:pt x="334" y="587"/>
                    <a:pt x="334" y="587"/>
                    <a:pt x="334" y="587"/>
                  </a:cubicBezTo>
                  <a:cubicBezTo>
                    <a:pt x="469" y="578"/>
                    <a:pt x="577" y="470"/>
                    <a:pt x="586" y="335"/>
                  </a:cubicBezTo>
                  <a:cubicBezTo>
                    <a:pt x="614" y="335"/>
                    <a:pt x="614" y="335"/>
                    <a:pt x="614" y="335"/>
                  </a:cubicBezTo>
                  <a:cubicBezTo>
                    <a:pt x="624" y="335"/>
                    <a:pt x="632" y="327"/>
                    <a:pt x="632" y="317"/>
                  </a:cubicBezTo>
                  <a:cubicBezTo>
                    <a:pt x="632" y="307"/>
                    <a:pt x="624" y="299"/>
                    <a:pt x="614" y="299"/>
                  </a:cubicBezTo>
                  <a:close/>
                  <a:moveTo>
                    <a:pt x="334" y="559"/>
                  </a:moveTo>
                  <a:cubicBezTo>
                    <a:pt x="334" y="531"/>
                    <a:pt x="334" y="531"/>
                    <a:pt x="334" y="531"/>
                  </a:cubicBezTo>
                  <a:cubicBezTo>
                    <a:pt x="334" y="522"/>
                    <a:pt x="326" y="513"/>
                    <a:pt x="316" y="513"/>
                  </a:cubicBezTo>
                  <a:cubicBezTo>
                    <a:pt x="306" y="513"/>
                    <a:pt x="298" y="522"/>
                    <a:pt x="298" y="531"/>
                  </a:cubicBezTo>
                  <a:cubicBezTo>
                    <a:pt x="298" y="559"/>
                    <a:pt x="298" y="559"/>
                    <a:pt x="298" y="559"/>
                  </a:cubicBezTo>
                  <a:cubicBezTo>
                    <a:pt x="179" y="550"/>
                    <a:pt x="83" y="454"/>
                    <a:pt x="74" y="335"/>
                  </a:cubicBezTo>
                  <a:cubicBezTo>
                    <a:pt x="101" y="335"/>
                    <a:pt x="101" y="335"/>
                    <a:pt x="101" y="335"/>
                  </a:cubicBezTo>
                  <a:cubicBezTo>
                    <a:pt x="111" y="335"/>
                    <a:pt x="119" y="327"/>
                    <a:pt x="119" y="317"/>
                  </a:cubicBezTo>
                  <a:cubicBezTo>
                    <a:pt x="119" y="307"/>
                    <a:pt x="111" y="299"/>
                    <a:pt x="101" y="299"/>
                  </a:cubicBezTo>
                  <a:cubicBezTo>
                    <a:pt x="75" y="299"/>
                    <a:pt x="75" y="299"/>
                    <a:pt x="75" y="299"/>
                  </a:cubicBezTo>
                  <a:cubicBezTo>
                    <a:pt x="84" y="180"/>
                    <a:pt x="179" y="85"/>
                    <a:pt x="298" y="76"/>
                  </a:cubicBezTo>
                  <a:cubicBezTo>
                    <a:pt x="298" y="102"/>
                    <a:pt x="298" y="102"/>
                    <a:pt x="298" y="102"/>
                  </a:cubicBezTo>
                  <a:cubicBezTo>
                    <a:pt x="298" y="112"/>
                    <a:pt x="306" y="120"/>
                    <a:pt x="316" y="120"/>
                  </a:cubicBezTo>
                  <a:cubicBezTo>
                    <a:pt x="326" y="120"/>
                    <a:pt x="334" y="112"/>
                    <a:pt x="334" y="102"/>
                  </a:cubicBezTo>
                  <a:cubicBezTo>
                    <a:pt x="334" y="76"/>
                    <a:pt x="334" y="76"/>
                    <a:pt x="334" y="76"/>
                  </a:cubicBezTo>
                  <a:cubicBezTo>
                    <a:pt x="453" y="85"/>
                    <a:pt x="549" y="180"/>
                    <a:pt x="558" y="299"/>
                  </a:cubicBezTo>
                  <a:cubicBezTo>
                    <a:pt x="531" y="299"/>
                    <a:pt x="531" y="299"/>
                    <a:pt x="531" y="299"/>
                  </a:cubicBezTo>
                  <a:cubicBezTo>
                    <a:pt x="521" y="299"/>
                    <a:pt x="513" y="307"/>
                    <a:pt x="513" y="317"/>
                  </a:cubicBezTo>
                  <a:cubicBezTo>
                    <a:pt x="513" y="327"/>
                    <a:pt x="521" y="335"/>
                    <a:pt x="531" y="335"/>
                  </a:cubicBezTo>
                  <a:cubicBezTo>
                    <a:pt x="558" y="335"/>
                    <a:pt x="558" y="335"/>
                    <a:pt x="558" y="335"/>
                  </a:cubicBezTo>
                  <a:cubicBezTo>
                    <a:pt x="549" y="454"/>
                    <a:pt x="453" y="550"/>
                    <a:pt x="334" y="5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00" dirty="0">
                <a:solidFill>
                  <a:schemeClr val="bg1"/>
                </a:solidFill>
                <a:latin typeface="CiscoSansTT Light"/>
                <a:cs typeface="CiscoSansTT Light"/>
              </a:endParaRPr>
            </a:p>
          </p:txBody>
        </p:sp>
        <p:sp>
          <p:nvSpPr>
            <p:cNvPr id="35" name="Freeform 6"/>
            <p:cNvSpPr>
              <a:spLocks/>
            </p:cNvSpPr>
            <p:nvPr/>
          </p:nvSpPr>
          <p:spPr bwMode="auto">
            <a:xfrm>
              <a:off x="5587900" y="3008835"/>
              <a:ext cx="63344" cy="86468"/>
            </a:xfrm>
            <a:custGeom>
              <a:avLst/>
              <a:gdLst>
                <a:gd name="T0" fmla="*/ 73 w 147"/>
                <a:gd name="T1" fmla="*/ 0 h 225"/>
                <a:gd name="T2" fmla="*/ 62 w 147"/>
                <a:gd name="T3" fmla="*/ 25 h 225"/>
                <a:gd name="T4" fmla="*/ 25 w 147"/>
                <a:gd name="T5" fmla="*/ 9 h 225"/>
                <a:gd name="T6" fmla="*/ 11 w 147"/>
                <a:gd name="T7" fmla="*/ 15 h 225"/>
                <a:gd name="T8" fmla="*/ 18 w 147"/>
                <a:gd name="T9" fmla="*/ 29 h 225"/>
                <a:gd name="T10" fmla="*/ 56 w 147"/>
                <a:gd name="T11" fmla="*/ 46 h 225"/>
                <a:gd name="T12" fmla="*/ 52 w 147"/>
                <a:gd name="T13" fmla="*/ 79 h 225"/>
                <a:gd name="T14" fmla="*/ 11 w 147"/>
                <a:gd name="T15" fmla="*/ 79 h 225"/>
                <a:gd name="T16" fmla="*/ 0 w 147"/>
                <a:gd name="T17" fmla="*/ 90 h 225"/>
                <a:gd name="T18" fmla="*/ 11 w 147"/>
                <a:gd name="T19" fmla="*/ 101 h 225"/>
                <a:gd name="T20" fmla="*/ 52 w 147"/>
                <a:gd name="T21" fmla="*/ 101 h 225"/>
                <a:gd name="T22" fmla="*/ 56 w 147"/>
                <a:gd name="T23" fmla="*/ 134 h 225"/>
                <a:gd name="T24" fmla="*/ 18 w 147"/>
                <a:gd name="T25" fmla="*/ 151 h 225"/>
                <a:gd name="T26" fmla="*/ 11 w 147"/>
                <a:gd name="T27" fmla="*/ 166 h 225"/>
                <a:gd name="T28" fmla="*/ 22 w 147"/>
                <a:gd name="T29" fmla="*/ 173 h 225"/>
                <a:gd name="T30" fmla="*/ 25 w 147"/>
                <a:gd name="T31" fmla="*/ 172 h 225"/>
                <a:gd name="T32" fmla="*/ 64 w 147"/>
                <a:gd name="T33" fmla="*/ 155 h 225"/>
                <a:gd name="T34" fmla="*/ 147 w 147"/>
                <a:gd name="T35" fmla="*/ 225 h 225"/>
                <a:gd name="T36" fmla="*/ 147 w 147"/>
                <a:gd name="T37" fmla="*/ 20 h 225"/>
                <a:gd name="T38" fmla="*/ 78 w 147"/>
                <a:gd name="T39" fmla="*/ 4 h 225"/>
                <a:gd name="T40" fmla="*/ 73 w 147"/>
                <a:gd name="T41"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225">
                  <a:moveTo>
                    <a:pt x="73" y="0"/>
                  </a:moveTo>
                  <a:cubicBezTo>
                    <a:pt x="68" y="8"/>
                    <a:pt x="65" y="16"/>
                    <a:pt x="62" y="25"/>
                  </a:cubicBezTo>
                  <a:cubicBezTo>
                    <a:pt x="25" y="9"/>
                    <a:pt x="25" y="9"/>
                    <a:pt x="25" y="9"/>
                  </a:cubicBezTo>
                  <a:cubicBezTo>
                    <a:pt x="20" y="7"/>
                    <a:pt x="13" y="9"/>
                    <a:pt x="11" y="15"/>
                  </a:cubicBezTo>
                  <a:cubicBezTo>
                    <a:pt x="9" y="20"/>
                    <a:pt x="12" y="27"/>
                    <a:pt x="18" y="29"/>
                  </a:cubicBezTo>
                  <a:cubicBezTo>
                    <a:pt x="56" y="46"/>
                    <a:pt x="56" y="46"/>
                    <a:pt x="56" y="46"/>
                  </a:cubicBezTo>
                  <a:cubicBezTo>
                    <a:pt x="54" y="57"/>
                    <a:pt x="52" y="68"/>
                    <a:pt x="52" y="79"/>
                  </a:cubicBezTo>
                  <a:cubicBezTo>
                    <a:pt x="11" y="79"/>
                    <a:pt x="11" y="79"/>
                    <a:pt x="11" y="79"/>
                  </a:cubicBezTo>
                  <a:cubicBezTo>
                    <a:pt x="4" y="79"/>
                    <a:pt x="0" y="83"/>
                    <a:pt x="0" y="90"/>
                  </a:cubicBezTo>
                  <a:cubicBezTo>
                    <a:pt x="0" y="95"/>
                    <a:pt x="4" y="101"/>
                    <a:pt x="11" y="101"/>
                  </a:cubicBezTo>
                  <a:cubicBezTo>
                    <a:pt x="52" y="101"/>
                    <a:pt x="52" y="101"/>
                    <a:pt x="52" y="101"/>
                  </a:cubicBezTo>
                  <a:cubicBezTo>
                    <a:pt x="52" y="113"/>
                    <a:pt x="54" y="124"/>
                    <a:pt x="56" y="134"/>
                  </a:cubicBezTo>
                  <a:cubicBezTo>
                    <a:pt x="18" y="151"/>
                    <a:pt x="18" y="151"/>
                    <a:pt x="18" y="151"/>
                  </a:cubicBezTo>
                  <a:cubicBezTo>
                    <a:pt x="11" y="154"/>
                    <a:pt x="9" y="161"/>
                    <a:pt x="11" y="166"/>
                  </a:cubicBezTo>
                  <a:cubicBezTo>
                    <a:pt x="13" y="169"/>
                    <a:pt x="18" y="173"/>
                    <a:pt x="22" y="173"/>
                  </a:cubicBezTo>
                  <a:cubicBezTo>
                    <a:pt x="23" y="173"/>
                    <a:pt x="24" y="172"/>
                    <a:pt x="25" y="172"/>
                  </a:cubicBezTo>
                  <a:cubicBezTo>
                    <a:pt x="64" y="155"/>
                    <a:pt x="64" y="155"/>
                    <a:pt x="64" y="155"/>
                  </a:cubicBezTo>
                  <a:cubicBezTo>
                    <a:pt x="79" y="190"/>
                    <a:pt x="109" y="211"/>
                    <a:pt x="147" y="225"/>
                  </a:cubicBezTo>
                  <a:cubicBezTo>
                    <a:pt x="147" y="20"/>
                    <a:pt x="147" y="20"/>
                    <a:pt x="147" y="20"/>
                  </a:cubicBezTo>
                  <a:cubicBezTo>
                    <a:pt x="120" y="20"/>
                    <a:pt x="97" y="13"/>
                    <a:pt x="78" y="4"/>
                  </a:cubicBezTo>
                  <a:cubicBezTo>
                    <a:pt x="77" y="2"/>
                    <a:pt x="75" y="1"/>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00" dirty="0">
                <a:solidFill>
                  <a:schemeClr val="bg1"/>
                </a:solidFill>
                <a:latin typeface="CiscoSansTT Light"/>
                <a:cs typeface="CiscoSansTT Light"/>
              </a:endParaRPr>
            </a:p>
          </p:txBody>
        </p:sp>
        <p:sp>
          <p:nvSpPr>
            <p:cNvPr id="36" name="Freeform 7"/>
            <p:cNvSpPr>
              <a:spLocks/>
            </p:cNvSpPr>
            <p:nvPr/>
          </p:nvSpPr>
          <p:spPr bwMode="auto">
            <a:xfrm>
              <a:off x="5655920" y="3008835"/>
              <a:ext cx="63110" cy="86468"/>
            </a:xfrm>
            <a:custGeom>
              <a:avLst/>
              <a:gdLst>
                <a:gd name="T0" fmla="*/ 134 w 146"/>
                <a:gd name="T1" fmla="*/ 101 h 225"/>
                <a:gd name="T2" fmla="*/ 146 w 146"/>
                <a:gd name="T3" fmla="*/ 90 h 225"/>
                <a:gd name="T4" fmla="*/ 135 w 146"/>
                <a:gd name="T5" fmla="*/ 79 h 225"/>
                <a:gd name="T6" fmla="*/ 95 w 146"/>
                <a:gd name="T7" fmla="*/ 79 h 225"/>
                <a:gd name="T8" fmla="*/ 91 w 146"/>
                <a:gd name="T9" fmla="*/ 46 h 225"/>
                <a:gd name="T10" fmla="*/ 129 w 146"/>
                <a:gd name="T11" fmla="*/ 29 h 225"/>
                <a:gd name="T12" fmla="*/ 134 w 146"/>
                <a:gd name="T13" fmla="*/ 15 h 225"/>
                <a:gd name="T14" fmla="*/ 120 w 146"/>
                <a:gd name="T15" fmla="*/ 9 h 225"/>
                <a:gd name="T16" fmla="*/ 84 w 146"/>
                <a:gd name="T17" fmla="*/ 23 h 225"/>
                <a:gd name="T18" fmla="*/ 74 w 146"/>
                <a:gd name="T19" fmla="*/ 0 h 225"/>
                <a:gd name="T20" fmla="*/ 69 w 146"/>
                <a:gd name="T21" fmla="*/ 4 h 225"/>
                <a:gd name="T22" fmla="*/ 0 w 146"/>
                <a:gd name="T23" fmla="*/ 20 h 225"/>
                <a:gd name="T24" fmla="*/ 0 w 146"/>
                <a:gd name="T25" fmla="*/ 225 h 225"/>
                <a:gd name="T26" fmla="*/ 83 w 146"/>
                <a:gd name="T27" fmla="*/ 156 h 225"/>
                <a:gd name="T28" fmla="*/ 120 w 146"/>
                <a:gd name="T29" fmla="*/ 172 h 225"/>
                <a:gd name="T30" fmla="*/ 124 w 146"/>
                <a:gd name="T31" fmla="*/ 173 h 225"/>
                <a:gd name="T32" fmla="*/ 134 w 146"/>
                <a:gd name="T33" fmla="*/ 166 h 225"/>
                <a:gd name="T34" fmla="*/ 129 w 146"/>
                <a:gd name="T35" fmla="*/ 151 h 225"/>
                <a:gd name="T36" fmla="*/ 90 w 146"/>
                <a:gd name="T37" fmla="*/ 135 h 225"/>
                <a:gd name="T38" fmla="*/ 95 w 146"/>
                <a:gd name="T39" fmla="*/ 101 h 225"/>
                <a:gd name="T40" fmla="*/ 134 w 146"/>
                <a:gd name="T41" fmla="*/ 10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225">
                  <a:moveTo>
                    <a:pt x="134" y="101"/>
                  </a:moveTo>
                  <a:cubicBezTo>
                    <a:pt x="141" y="101"/>
                    <a:pt x="145" y="95"/>
                    <a:pt x="146" y="90"/>
                  </a:cubicBezTo>
                  <a:cubicBezTo>
                    <a:pt x="146" y="83"/>
                    <a:pt x="141" y="79"/>
                    <a:pt x="135" y="79"/>
                  </a:cubicBezTo>
                  <a:cubicBezTo>
                    <a:pt x="95" y="79"/>
                    <a:pt x="95" y="79"/>
                    <a:pt x="95" y="79"/>
                  </a:cubicBezTo>
                  <a:cubicBezTo>
                    <a:pt x="95" y="67"/>
                    <a:pt x="93" y="56"/>
                    <a:pt x="91" y="46"/>
                  </a:cubicBezTo>
                  <a:cubicBezTo>
                    <a:pt x="129" y="29"/>
                    <a:pt x="129" y="29"/>
                    <a:pt x="129" y="29"/>
                  </a:cubicBezTo>
                  <a:cubicBezTo>
                    <a:pt x="134" y="27"/>
                    <a:pt x="136" y="20"/>
                    <a:pt x="134" y="15"/>
                  </a:cubicBezTo>
                  <a:cubicBezTo>
                    <a:pt x="132" y="9"/>
                    <a:pt x="125" y="7"/>
                    <a:pt x="120" y="9"/>
                  </a:cubicBezTo>
                  <a:cubicBezTo>
                    <a:pt x="84" y="23"/>
                    <a:pt x="84" y="23"/>
                    <a:pt x="84" y="23"/>
                  </a:cubicBezTo>
                  <a:cubicBezTo>
                    <a:pt x="82" y="16"/>
                    <a:pt x="79" y="8"/>
                    <a:pt x="74" y="0"/>
                  </a:cubicBezTo>
                  <a:cubicBezTo>
                    <a:pt x="72" y="1"/>
                    <a:pt x="70" y="2"/>
                    <a:pt x="69" y="4"/>
                  </a:cubicBezTo>
                  <a:cubicBezTo>
                    <a:pt x="50" y="13"/>
                    <a:pt x="27" y="20"/>
                    <a:pt x="0" y="20"/>
                  </a:cubicBezTo>
                  <a:cubicBezTo>
                    <a:pt x="0" y="225"/>
                    <a:pt x="0" y="225"/>
                    <a:pt x="0" y="225"/>
                  </a:cubicBezTo>
                  <a:cubicBezTo>
                    <a:pt x="37" y="213"/>
                    <a:pt x="67" y="190"/>
                    <a:pt x="83" y="156"/>
                  </a:cubicBezTo>
                  <a:cubicBezTo>
                    <a:pt x="120" y="172"/>
                    <a:pt x="120" y="172"/>
                    <a:pt x="120" y="172"/>
                  </a:cubicBezTo>
                  <a:cubicBezTo>
                    <a:pt x="121" y="172"/>
                    <a:pt x="123" y="173"/>
                    <a:pt x="124" y="173"/>
                  </a:cubicBezTo>
                  <a:cubicBezTo>
                    <a:pt x="129" y="173"/>
                    <a:pt x="133" y="169"/>
                    <a:pt x="134" y="166"/>
                  </a:cubicBezTo>
                  <a:cubicBezTo>
                    <a:pt x="136" y="161"/>
                    <a:pt x="134" y="154"/>
                    <a:pt x="129" y="151"/>
                  </a:cubicBezTo>
                  <a:cubicBezTo>
                    <a:pt x="90" y="135"/>
                    <a:pt x="90" y="135"/>
                    <a:pt x="90" y="135"/>
                  </a:cubicBezTo>
                  <a:cubicBezTo>
                    <a:pt x="93" y="124"/>
                    <a:pt x="95" y="113"/>
                    <a:pt x="95" y="101"/>
                  </a:cubicBezTo>
                  <a:lnTo>
                    <a:pt x="134"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00" dirty="0">
                <a:solidFill>
                  <a:schemeClr val="bg1"/>
                </a:solidFill>
                <a:latin typeface="CiscoSansTT Light"/>
                <a:cs typeface="CiscoSansTT Light"/>
              </a:endParaRPr>
            </a:p>
          </p:txBody>
        </p:sp>
        <p:sp>
          <p:nvSpPr>
            <p:cNvPr id="37" name="Freeform 8"/>
            <p:cNvSpPr>
              <a:spLocks/>
            </p:cNvSpPr>
            <p:nvPr/>
          </p:nvSpPr>
          <p:spPr bwMode="auto">
            <a:xfrm>
              <a:off x="5608175" y="2960157"/>
              <a:ext cx="90124" cy="45720"/>
            </a:xfrm>
            <a:custGeom>
              <a:avLst/>
              <a:gdLst>
                <a:gd name="T0" fmla="*/ 179 w 209"/>
                <a:gd name="T1" fmla="*/ 96 h 115"/>
                <a:gd name="T2" fmla="*/ 156 w 209"/>
                <a:gd name="T3" fmla="*/ 72 h 115"/>
                <a:gd name="T4" fmla="*/ 185 w 209"/>
                <a:gd name="T5" fmla="*/ 39 h 115"/>
                <a:gd name="T6" fmla="*/ 189 w 209"/>
                <a:gd name="T7" fmla="*/ 39 h 115"/>
                <a:gd name="T8" fmla="*/ 209 w 209"/>
                <a:gd name="T9" fmla="*/ 19 h 115"/>
                <a:gd name="T10" fmla="*/ 189 w 209"/>
                <a:gd name="T11" fmla="*/ 0 h 115"/>
                <a:gd name="T12" fmla="*/ 170 w 209"/>
                <a:gd name="T13" fmla="*/ 19 h 115"/>
                <a:gd name="T14" fmla="*/ 172 w 209"/>
                <a:gd name="T15" fmla="*/ 28 h 115"/>
                <a:gd name="T16" fmla="*/ 142 w 209"/>
                <a:gd name="T17" fmla="*/ 62 h 115"/>
                <a:gd name="T18" fmla="*/ 106 w 209"/>
                <a:gd name="T19" fmla="*/ 53 h 115"/>
                <a:gd name="T20" fmla="*/ 67 w 209"/>
                <a:gd name="T21" fmla="*/ 63 h 115"/>
                <a:gd name="T22" fmla="*/ 37 w 209"/>
                <a:gd name="T23" fmla="*/ 28 h 115"/>
                <a:gd name="T24" fmla="*/ 39 w 209"/>
                <a:gd name="T25" fmla="*/ 19 h 115"/>
                <a:gd name="T26" fmla="*/ 19 w 209"/>
                <a:gd name="T27" fmla="*/ 0 h 115"/>
                <a:gd name="T28" fmla="*/ 0 w 209"/>
                <a:gd name="T29" fmla="*/ 19 h 115"/>
                <a:gd name="T30" fmla="*/ 19 w 209"/>
                <a:gd name="T31" fmla="*/ 39 h 115"/>
                <a:gd name="T32" fmla="*/ 24 w 209"/>
                <a:gd name="T33" fmla="*/ 39 h 115"/>
                <a:gd name="T34" fmla="*/ 52 w 209"/>
                <a:gd name="T35" fmla="*/ 73 h 115"/>
                <a:gd name="T36" fmla="*/ 33 w 209"/>
                <a:gd name="T37" fmla="*/ 96 h 115"/>
                <a:gd name="T38" fmla="*/ 37 w 209"/>
                <a:gd name="T39" fmla="*/ 99 h 115"/>
                <a:gd name="T40" fmla="*/ 106 w 209"/>
                <a:gd name="T41" fmla="*/ 115 h 115"/>
                <a:gd name="T42" fmla="*/ 174 w 209"/>
                <a:gd name="T43" fmla="*/ 99 h 115"/>
                <a:gd name="T44" fmla="*/ 179 w 209"/>
                <a:gd name="T45" fmla="*/ 9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 h="115">
                  <a:moveTo>
                    <a:pt x="179" y="96"/>
                  </a:moveTo>
                  <a:cubicBezTo>
                    <a:pt x="173" y="86"/>
                    <a:pt x="165" y="78"/>
                    <a:pt x="156" y="72"/>
                  </a:cubicBezTo>
                  <a:cubicBezTo>
                    <a:pt x="177" y="49"/>
                    <a:pt x="183" y="41"/>
                    <a:pt x="185" y="39"/>
                  </a:cubicBezTo>
                  <a:cubicBezTo>
                    <a:pt x="187" y="39"/>
                    <a:pt x="188" y="39"/>
                    <a:pt x="189" y="39"/>
                  </a:cubicBezTo>
                  <a:cubicBezTo>
                    <a:pt x="200" y="39"/>
                    <a:pt x="209" y="30"/>
                    <a:pt x="209" y="19"/>
                  </a:cubicBezTo>
                  <a:cubicBezTo>
                    <a:pt x="209" y="9"/>
                    <a:pt x="200" y="0"/>
                    <a:pt x="189" y="0"/>
                  </a:cubicBezTo>
                  <a:cubicBezTo>
                    <a:pt x="178" y="0"/>
                    <a:pt x="170" y="9"/>
                    <a:pt x="170" y="19"/>
                  </a:cubicBezTo>
                  <a:cubicBezTo>
                    <a:pt x="170" y="23"/>
                    <a:pt x="170" y="25"/>
                    <a:pt x="172" y="28"/>
                  </a:cubicBezTo>
                  <a:cubicBezTo>
                    <a:pt x="142" y="62"/>
                    <a:pt x="142" y="62"/>
                    <a:pt x="142" y="62"/>
                  </a:cubicBezTo>
                  <a:cubicBezTo>
                    <a:pt x="131" y="56"/>
                    <a:pt x="119" y="53"/>
                    <a:pt x="106" y="53"/>
                  </a:cubicBezTo>
                  <a:cubicBezTo>
                    <a:pt x="92" y="53"/>
                    <a:pt x="79" y="56"/>
                    <a:pt x="67" y="63"/>
                  </a:cubicBezTo>
                  <a:cubicBezTo>
                    <a:pt x="45" y="38"/>
                    <a:pt x="38" y="30"/>
                    <a:pt x="37" y="28"/>
                  </a:cubicBezTo>
                  <a:cubicBezTo>
                    <a:pt x="38" y="26"/>
                    <a:pt x="39" y="23"/>
                    <a:pt x="39" y="19"/>
                  </a:cubicBezTo>
                  <a:cubicBezTo>
                    <a:pt x="39" y="9"/>
                    <a:pt x="30" y="0"/>
                    <a:pt x="19" y="0"/>
                  </a:cubicBezTo>
                  <a:cubicBezTo>
                    <a:pt x="8" y="0"/>
                    <a:pt x="0" y="9"/>
                    <a:pt x="0" y="19"/>
                  </a:cubicBezTo>
                  <a:cubicBezTo>
                    <a:pt x="0" y="30"/>
                    <a:pt x="8" y="39"/>
                    <a:pt x="19" y="39"/>
                  </a:cubicBezTo>
                  <a:cubicBezTo>
                    <a:pt x="21" y="39"/>
                    <a:pt x="22" y="39"/>
                    <a:pt x="24" y="39"/>
                  </a:cubicBezTo>
                  <a:cubicBezTo>
                    <a:pt x="52" y="73"/>
                    <a:pt x="52" y="73"/>
                    <a:pt x="52" y="73"/>
                  </a:cubicBezTo>
                  <a:cubicBezTo>
                    <a:pt x="45" y="80"/>
                    <a:pt x="38" y="87"/>
                    <a:pt x="33" y="96"/>
                  </a:cubicBezTo>
                  <a:cubicBezTo>
                    <a:pt x="34" y="97"/>
                    <a:pt x="35" y="98"/>
                    <a:pt x="37" y="99"/>
                  </a:cubicBezTo>
                  <a:cubicBezTo>
                    <a:pt x="55" y="108"/>
                    <a:pt x="79" y="115"/>
                    <a:pt x="106" y="115"/>
                  </a:cubicBezTo>
                  <a:cubicBezTo>
                    <a:pt x="132" y="115"/>
                    <a:pt x="156" y="108"/>
                    <a:pt x="174" y="99"/>
                  </a:cubicBezTo>
                  <a:cubicBezTo>
                    <a:pt x="176" y="98"/>
                    <a:pt x="177" y="97"/>
                    <a:pt x="179"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00" dirty="0">
                <a:solidFill>
                  <a:schemeClr val="bg1"/>
                </a:solidFill>
                <a:latin typeface="CiscoSansTT Light"/>
                <a:cs typeface="CiscoSansTT Light"/>
              </a:endParaRPr>
            </a:p>
          </p:txBody>
        </p:sp>
      </p:grpSp>
      <p:grpSp>
        <p:nvGrpSpPr>
          <p:cNvPr id="41" name="グループ化 40"/>
          <p:cNvGrpSpPr/>
          <p:nvPr/>
        </p:nvGrpSpPr>
        <p:grpSpPr>
          <a:xfrm>
            <a:off x="6295979" y="3618868"/>
            <a:ext cx="279493" cy="293305"/>
            <a:chOff x="4020272" y="4875384"/>
            <a:chExt cx="279493" cy="293305"/>
          </a:xfrm>
        </p:grpSpPr>
        <p:sp>
          <p:nvSpPr>
            <p:cNvPr id="42" name="Freeform 5"/>
            <p:cNvSpPr>
              <a:spLocks noEditPoints="1"/>
            </p:cNvSpPr>
            <p:nvPr/>
          </p:nvSpPr>
          <p:spPr bwMode="auto">
            <a:xfrm>
              <a:off x="4020272" y="4875384"/>
              <a:ext cx="279493" cy="293305"/>
            </a:xfrm>
            <a:custGeom>
              <a:avLst/>
              <a:gdLst>
                <a:gd name="T0" fmla="*/ 614 w 632"/>
                <a:gd name="T1" fmla="*/ 299 h 633"/>
                <a:gd name="T2" fmla="*/ 586 w 632"/>
                <a:gd name="T3" fmla="*/ 299 h 633"/>
                <a:gd name="T4" fmla="*/ 334 w 632"/>
                <a:gd name="T5" fmla="*/ 48 h 633"/>
                <a:gd name="T6" fmla="*/ 334 w 632"/>
                <a:gd name="T7" fmla="*/ 18 h 633"/>
                <a:gd name="T8" fmla="*/ 316 w 632"/>
                <a:gd name="T9" fmla="*/ 0 h 633"/>
                <a:gd name="T10" fmla="*/ 298 w 632"/>
                <a:gd name="T11" fmla="*/ 18 h 633"/>
                <a:gd name="T12" fmla="*/ 298 w 632"/>
                <a:gd name="T13" fmla="*/ 48 h 633"/>
                <a:gd name="T14" fmla="*/ 46 w 632"/>
                <a:gd name="T15" fmla="*/ 299 h 633"/>
                <a:gd name="T16" fmla="*/ 18 w 632"/>
                <a:gd name="T17" fmla="*/ 299 h 633"/>
                <a:gd name="T18" fmla="*/ 0 w 632"/>
                <a:gd name="T19" fmla="*/ 317 h 633"/>
                <a:gd name="T20" fmla="*/ 18 w 632"/>
                <a:gd name="T21" fmla="*/ 335 h 633"/>
                <a:gd name="T22" fmla="*/ 46 w 632"/>
                <a:gd name="T23" fmla="*/ 335 h 633"/>
                <a:gd name="T24" fmla="*/ 298 w 632"/>
                <a:gd name="T25" fmla="*/ 587 h 633"/>
                <a:gd name="T26" fmla="*/ 298 w 632"/>
                <a:gd name="T27" fmla="*/ 615 h 633"/>
                <a:gd name="T28" fmla="*/ 316 w 632"/>
                <a:gd name="T29" fmla="*/ 633 h 633"/>
                <a:gd name="T30" fmla="*/ 334 w 632"/>
                <a:gd name="T31" fmla="*/ 615 h 633"/>
                <a:gd name="T32" fmla="*/ 334 w 632"/>
                <a:gd name="T33" fmla="*/ 587 h 633"/>
                <a:gd name="T34" fmla="*/ 586 w 632"/>
                <a:gd name="T35" fmla="*/ 335 h 633"/>
                <a:gd name="T36" fmla="*/ 614 w 632"/>
                <a:gd name="T37" fmla="*/ 335 h 633"/>
                <a:gd name="T38" fmla="*/ 632 w 632"/>
                <a:gd name="T39" fmla="*/ 317 h 633"/>
                <a:gd name="T40" fmla="*/ 614 w 632"/>
                <a:gd name="T41" fmla="*/ 299 h 633"/>
                <a:gd name="T42" fmla="*/ 334 w 632"/>
                <a:gd name="T43" fmla="*/ 559 h 633"/>
                <a:gd name="T44" fmla="*/ 334 w 632"/>
                <a:gd name="T45" fmla="*/ 531 h 633"/>
                <a:gd name="T46" fmla="*/ 316 w 632"/>
                <a:gd name="T47" fmla="*/ 513 h 633"/>
                <a:gd name="T48" fmla="*/ 298 w 632"/>
                <a:gd name="T49" fmla="*/ 531 h 633"/>
                <a:gd name="T50" fmla="*/ 298 w 632"/>
                <a:gd name="T51" fmla="*/ 559 h 633"/>
                <a:gd name="T52" fmla="*/ 74 w 632"/>
                <a:gd name="T53" fmla="*/ 335 h 633"/>
                <a:gd name="T54" fmla="*/ 101 w 632"/>
                <a:gd name="T55" fmla="*/ 335 h 633"/>
                <a:gd name="T56" fmla="*/ 119 w 632"/>
                <a:gd name="T57" fmla="*/ 317 h 633"/>
                <a:gd name="T58" fmla="*/ 101 w 632"/>
                <a:gd name="T59" fmla="*/ 299 h 633"/>
                <a:gd name="T60" fmla="*/ 75 w 632"/>
                <a:gd name="T61" fmla="*/ 299 h 633"/>
                <a:gd name="T62" fmla="*/ 298 w 632"/>
                <a:gd name="T63" fmla="*/ 76 h 633"/>
                <a:gd name="T64" fmla="*/ 298 w 632"/>
                <a:gd name="T65" fmla="*/ 102 h 633"/>
                <a:gd name="T66" fmla="*/ 316 w 632"/>
                <a:gd name="T67" fmla="*/ 120 h 633"/>
                <a:gd name="T68" fmla="*/ 334 w 632"/>
                <a:gd name="T69" fmla="*/ 102 h 633"/>
                <a:gd name="T70" fmla="*/ 334 w 632"/>
                <a:gd name="T71" fmla="*/ 76 h 633"/>
                <a:gd name="T72" fmla="*/ 558 w 632"/>
                <a:gd name="T73" fmla="*/ 299 h 633"/>
                <a:gd name="T74" fmla="*/ 531 w 632"/>
                <a:gd name="T75" fmla="*/ 299 h 633"/>
                <a:gd name="T76" fmla="*/ 513 w 632"/>
                <a:gd name="T77" fmla="*/ 317 h 633"/>
                <a:gd name="T78" fmla="*/ 531 w 632"/>
                <a:gd name="T79" fmla="*/ 335 h 633"/>
                <a:gd name="T80" fmla="*/ 558 w 632"/>
                <a:gd name="T81" fmla="*/ 335 h 633"/>
                <a:gd name="T82" fmla="*/ 334 w 632"/>
                <a:gd name="T83" fmla="*/ 559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2" h="633">
                  <a:moveTo>
                    <a:pt x="614" y="299"/>
                  </a:moveTo>
                  <a:cubicBezTo>
                    <a:pt x="586" y="299"/>
                    <a:pt x="586" y="299"/>
                    <a:pt x="586" y="299"/>
                  </a:cubicBezTo>
                  <a:cubicBezTo>
                    <a:pt x="576" y="164"/>
                    <a:pt x="469" y="57"/>
                    <a:pt x="334" y="48"/>
                  </a:cubicBezTo>
                  <a:cubicBezTo>
                    <a:pt x="334" y="18"/>
                    <a:pt x="334" y="18"/>
                    <a:pt x="334" y="18"/>
                  </a:cubicBezTo>
                  <a:cubicBezTo>
                    <a:pt x="334" y="9"/>
                    <a:pt x="326" y="0"/>
                    <a:pt x="316" y="0"/>
                  </a:cubicBezTo>
                  <a:cubicBezTo>
                    <a:pt x="306" y="0"/>
                    <a:pt x="298" y="9"/>
                    <a:pt x="298" y="18"/>
                  </a:cubicBezTo>
                  <a:cubicBezTo>
                    <a:pt x="298" y="48"/>
                    <a:pt x="298" y="48"/>
                    <a:pt x="298" y="48"/>
                  </a:cubicBezTo>
                  <a:cubicBezTo>
                    <a:pt x="164" y="57"/>
                    <a:pt x="56" y="164"/>
                    <a:pt x="46" y="299"/>
                  </a:cubicBezTo>
                  <a:cubicBezTo>
                    <a:pt x="18" y="299"/>
                    <a:pt x="18" y="299"/>
                    <a:pt x="18" y="299"/>
                  </a:cubicBezTo>
                  <a:cubicBezTo>
                    <a:pt x="8" y="299"/>
                    <a:pt x="0" y="307"/>
                    <a:pt x="0" y="317"/>
                  </a:cubicBezTo>
                  <a:cubicBezTo>
                    <a:pt x="0" y="327"/>
                    <a:pt x="8" y="335"/>
                    <a:pt x="18" y="335"/>
                  </a:cubicBezTo>
                  <a:cubicBezTo>
                    <a:pt x="46" y="335"/>
                    <a:pt x="46" y="335"/>
                    <a:pt x="46" y="335"/>
                  </a:cubicBezTo>
                  <a:cubicBezTo>
                    <a:pt x="55" y="470"/>
                    <a:pt x="163" y="578"/>
                    <a:pt x="298" y="587"/>
                  </a:cubicBezTo>
                  <a:cubicBezTo>
                    <a:pt x="298" y="615"/>
                    <a:pt x="298" y="615"/>
                    <a:pt x="298" y="615"/>
                  </a:cubicBezTo>
                  <a:cubicBezTo>
                    <a:pt x="298" y="625"/>
                    <a:pt x="306" y="633"/>
                    <a:pt x="316" y="633"/>
                  </a:cubicBezTo>
                  <a:cubicBezTo>
                    <a:pt x="326" y="633"/>
                    <a:pt x="334" y="625"/>
                    <a:pt x="334" y="615"/>
                  </a:cubicBezTo>
                  <a:cubicBezTo>
                    <a:pt x="334" y="587"/>
                    <a:pt x="334" y="587"/>
                    <a:pt x="334" y="587"/>
                  </a:cubicBezTo>
                  <a:cubicBezTo>
                    <a:pt x="469" y="578"/>
                    <a:pt x="577" y="470"/>
                    <a:pt x="586" y="335"/>
                  </a:cubicBezTo>
                  <a:cubicBezTo>
                    <a:pt x="614" y="335"/>
                    <a:pt x="614" y="335"/>
                    <a:pt x="614" y="335"/>
                  </a:cubicBezTo>
                  <a:cubicBezTo>
                    <a:pt x="624" y="335"/>
                    <a:pt x="632" y="327"/>
                    <a:pt x="632" y="317"/>
                  </a:cubicBezTo>
                  <a:cubicBezTo>
                    <a:pt x="632" y="307"/>
                    <a:pt x="624" y="299"/>
                    <a:pt x="614" y="299"/>
                  </a:cubicBezTo>
                  <a:close/>
                  <a:moveTo>
                    <a:pt x="334" y="559"/>
                  </a:moveTo>
                  <a:cubicBezTo>
                    <a:pt x="334" y="531"/>
                    <a:pt x="334" y="531"/>
                    <a:pt x="334" y="531"/>
                  </a:cubicBezTo>
                  <a:cubicBezTo>
                    <a:pt x="334" y="522"/>
                    <a:pt x="326" y="513"/>
                    <a:pt x="316" y="513"/>
                  </a:cubicBezTo>
                  <a:cubicBezTo>
                    <a:pt x="306" y="513"/>
                    <a:pt x="298" y="522"/>
                    <a:pt x="298" y="531"/>
                  </a:cubicBezTo>
                  <a:cubicBezTo>
                    <a:pt x="298" y="559"/>
                    <a:pt x="298" y="559"/>
                    <a:pt x="298" y="559"/>
                  </a:cubicBezTo>
                  <a:cubicBezTo>
                    <a:pt x="179" y="550"/>
                    <a:pt x="83" y="454"/>
                    <a:pt x="74" y="335"/>
                  </a:cubicBezTo>
                  <a:cubicBezTo>
                    <a:pt x="101" y="335"/>
                    <a:pt x="101" y="335"/>
                    <a:pt x="101" y="335"/>
                  </a:cubicBezTo>
                  <a:cubicBezTo>
                    <a:pt x="111" y="335"/>
                    <a:pt x="119" y="327"/>
                    <a:pt x="119" y="317"/>
                  </a:cubicBezTo>
                  <a:cubicBezTo>
                    <a:pt x="119" y="307"/>
                    <a:pt x="111" y="299"/>
                    <a:pt x="101" y="299"/>
                  </a:cubicBezTo>
                  <a:cubicBezTo>
                    <a:pt x="75" y="299"/>
                    <a:pt x="75" y="299"/>
                    <a:pt x="75" y="299"/>
                  </a:cubicBezTo>
                  <a:cubicBezTo>
                    <a:pt x="84" y="180"/>
                    <a:pt x="179" y="85"/>
                    <a:pt x="298" y="76"/>
                  </a:cubicBezTo>
                  <a:cubicBezTo>
                    <a:pt x="298" y="102"/>
                    <a:pt x="298" y="102"/>
                    <a:pt x="298" y="102"/>
                  </a:cubicBezTo>
                  <a:cubicBezTo>
                    <a:pt x="298" y="112"/>
                    <a:pt x="306" y="120"/>
                    <a:pt x="316" y="120"/>
                  </a:cubicBezTo>
                  <a:cubicBezTo>
                    <a:pt x="326" y="120"/>
                    <a:pt x="334" y="112"/>
                    <a:pt x="334" y="102"/>
                  </a:cubicBezTo>
                  <a:cubicBezTo>
                    <a:pt x="334" y="76"/>
                    <a:pt x="334" y="76"/>
                    <a:pt x="334" y="76"/>
                  </a:cubicBezTo>
                  <a:cubicBezTo>
                    <a:pt x="453" y="85"/>
                    <a:pt x="549" y="180"/>
                    <a:pt x="558" y="299"/>
                  </a:cubicBezTo>
                  <a:cubicBezTo>
                    <a:pt x="531" y="299"/>
                    <a:pt x="531" y="299"/>
                    <a:pt x="531" y="299"/>
                  </a:cubicBezTo>
                  <a:cubicBezTo>
                    <a:pt x="521" y="299"/>
                    <a:pt x="513" y="307"/>
                    <a:pt x="513" y="317"/>
                  </a:cubicBezTo>
                  <a:cubicBezTo>
                    <a:pt x="513" y="327"/>
                    <a:pt x="521" y="335"/>
                    <a:pt x="531" y="335"/>
                  </a:cubicBezTo>
                  <a:cubicBezTo>
                    <a:pt x="558" y="335"/>
                    <a:pt x="558" y="335"/>
                    <a:pt x="558" y="335"/>
                  </a:cubicBezTo>
                  <a:cubicBezTo>
                    <a:pt x="549" y="454"/>
                    <a:pt x="453" y="550"/>
                    <a:pt x="334" y="55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00" dirty="0">
                <a:solidFill>
                  <a:schemeClr val="bg1"/>
                </a:solidFill>
                <a:latin typeface="CiscoSansTT Light"/>
                <a:cs typeface="CiscoSansTT Light"/>
              </a:endParaRPr>
            </a:p>
          </p:txBody>
        </p:sp>
        <p:sp>
          <p:nvSpPr>
            <p:cNvPr id="43" name="Freeform 8"/>
            <p:cNvSpPr>
              <a:spLocks noEditPoints="1"/>
            </p:cNvSpPr>
            <p:nvPr/>
          </p:nvSpPr>
          <p:spPr bwMode="auto">
            <a:xfrm>
              <a:off x="4069981" y="4932682"/>
              <a:ext cx="180074" cy="178709"/>
            </a:xfrm>
            <a:custGeom>
              <a:avLst/>
              <a:gdLst/>
              <a:ahLst/>
              <a:cxnLst>
                <a:cxn ang="0">
                  <a:pos x="862" y="537"/>
                </a:cxn>
                <a:cxn ang="0">
                  <a:pos x="865" y="436"/>
                </a:cxn>
                <a:cxn ang="0">
                  <a:pos x="880" y="166"/>
                </a:cxn>
                <a:cxn ang="0">
                  <a:pos x="607" y="116"/>
                </a:cxn>
                <a:cxn ang="0">
                  <a:pos x="513" y="98"/>
                </a:cxn>
                <a:cxn ang="0">
                  <a:pos x="493" y="98"/>
                </a:cxn>
                <a:cxn ang="0">
                  <a:pos x="235" y="32"/>
                </a:cxn>
                <a:cxn ang="0">
                  <a:pos x="157" y="307"/>
                </a:cxn>
                <a:cxn ang="0">
                  <a:pos x="0" y="307"/>
                </a:cxn>
                <a:cxn ang="0">
                  <a:pos x="119" y="472"/>
                </a:cxn>
                <a:cxn ang="0">
                  <a:pos x="2" y="653"/>
                </a:cxn>
                <a:cxn ang="0">
                  <a:pos x="261" y="766"/>
                </a:cxn>
                <a:cxn ang="0">
                  <a:pos x="371" y="826"/>
                </a:cxn>
                <a:cxn ang="0">
                  <a:pos x="494" y="846"/>
                </a:cxn>
                <a:cxn ang="0">
                  <a:pos x="574" y="972"/>
                </a:cxn>
                <a:cxn ang="0">
                  <a:pos x="728" y="763"/>
                </a:cxn>
                <a:cxn ang="0">
                  <a:pos x="812" y="668"/>
                </a:cxn>
                <a:cxn ang="0">
                  <a:pos x="779" y="419"/>
                </a:cxn>
                <a:cxn ang="0">
                  <a:pos x="721" y="419"/>
                </a:cxn>
                <a:cxn ang="0">
                  <a:pos x="618" y="390"/>
                </a:cxn>
                <a:cxn ang="0">
                  <a:pos x="618" y="448"/>
                </a:cxn>
                <a:cxn ang="0">
                  <a:pos x="618" y="390"/>
                </a:cxn>
                <a:cxn ang="0">
                  <a:pos x="515" y="419"/>
                </a:cxn>
                <a:cxn ang="0">
                  <a:pos x="457" y="419"/>
                </a:cxn>
                <a:cxn ang="0">
                  <a:pos x="354" y="390"/>
                </a:cxn>
                <a:cxn ang="0">
                  <a:pos x="354" y="448"/>
                </a:cxn>
                <a:cxn ang="0">
                  <a:pos x="354" y="390"/>
                </a:cxn>
                <a:cxn ang="0">
                  <a:pos x="251" y="419"/>
                </a:cxn>
                <a:cxn ang="0">
                  <a:pos x="193" y="419"/>
                </a:cxn>
                <a:cxn ang="0">
                  <a:pos x="222" y="573"/>
                </a:cxn>
                <a:cxn ang="0">
                  <a:pos x="222" y="515"/>
                </a:cxn>
                <a:cxn ang="0">
                  <a:pos x="222" y="573"/>
                </a:cxn>
                <a:cxn ang="0">
                  <a:pos x="325" y="544"/>
                </a:cxn>
                <a:cxn ang="0">
                  <a:pos x="383" y="544"/>
                </a:cxn>
                <a:cxn ang="0">
                  <a:pos x="486" y="573"/>
                </a:cxn>
                <a:cxn ang="0">
                  <a:pos x="486" y="515"/>
                </a:cxn>
                <a:cxn ang="0">
                  <a:pos x="486" y="573"/>
                </a:cxn>
                <a:cxn ang="0">
                  <a:pos x="150" y="485"/>
                </a:cxn>
                <a:cxn ang="0">
                  <a:pos x="814" y="476"/>
                </a:cxn>
                <a:cxn ang="0">
                  <a:pos x="814" y="493"/>
                </a:cxn>
                <a:cxn ang="0">
                  <a:pos x="618" y="573"/>
                </a:cxn>
                <a:cxn ang="0">
                  <a:pos x="618" y="515"/>
                </a:cxn>
                <a:cxn ang="0">
                  <a:pos x="618" y="573"/>
                </a:cxn>
                <a:cxn ang="0">
                  <a:pos x="721" y="544"/>
                </a:cxn>
                <a:cxn ang="0">
                  <a:pos x="779" y="544"/>
                </a:cxn>
              </a:cxnLst>
              <a:rect l="0" t="0" r="r" b="b"/>
              <a:pathLst>
                <a:path w="992" h="972">
                  <a:moveTo>
                    <a:pt x="812" y="668"/>
                  </a:moveTo>
                  <a:cubicBezTo>
                    <a:pt x="836" y="628"/>
                    <a:pt x="853" y="584"/>
                    <a:pt x="862" y="537"/>
                  </a:cubicBezTo>
                  <a:cubicBezTo>
                    <a:pt x="992" y="487"/>
                    <a:pt x="992" y="487"/>
                    <a:pt x="992" y="487"/>
                  </a:cubicBezTo>
                  <a:cubicBezTo>
                    <a:pt x="865" y="436"/>
                    <a:pt x="865" y="436"/>
                    <a:pt x="865" y="436"/>
                  </a:cubicBezTo>
                  <a:cubicBezTo>
                    <a:pt x="860" y="379"/>
                    <a:pt x="841" y="325"/>
                    <a:pt x="813" y="278"/>
                  </a:cubicBezTo>
                  <a:cubicBezTo>
                    <a:pt x="880" y="166"/>
                    <a:pt x="880" y="166"/>
                    <a:pt x="880" y="166"/>
                  </a:cubicBezTo>
                  <a:cubicBezTo>
                    <a:pt x="755" y="205"/>
                    <a:pt x="755" y="205"/>
                    <a:pt x="755" y="205"/>
                  </a:cubicBezTo>
                  <a:cubicBezTo>
                    <a:pt x="714" y="165"/>
                    <a:pt x="664" y="134"/>
                    <a:pt x="607" y="116"/>
                  </a:cubicBezTo>
                  <a:cubicBezTo>
                    <a:pt x="598" y="0"/>
                    <a:pt x="598" y="0"/>
                    <a:pt x="598" y="0"/>
                  </a:cubicBezTo>
                  <a:cubicBezTo>
                    <a:pt x="513" y="98"/>
                    <a:pt x="513" y="98"/>
                    <a:pt x="513" y="98"/>
                  </a:cubicBezTo>
                  <a:cubicBezTo>
                    <a:pt x="513" y="98"/>
                    <a:pt x="513" y="98"/>
                    <a:pt x="513" y="98"/>
                  </a:cubicBezTo>
                  <a:cubicBezTo>
                    <a:pt x="506" y="98"/>
                    <a:pt x="499" y="98"/>
                    <a:pt x="493" y="98"/>
                  </a:cubicBezTo>
                  <a:cubicBezTo>
                    <a:pt x="438" y="98"/>
                    <a:pt x="386" y="110"/>
                    <a:pt x="339" y="131"/>
                  </a:cubicBezTo>
                  <a:cubicBezTo>
                    <a:pt x="235" y="32"/>
                    <a:pt x="235" y="32"/>
                    <a:pt x="235" y="32"/>
                  </a:cubicBezTo>
                  <a:cubicBezTo>
                    <a:pt x="263" y="177"/>
                    <a:pt x="263" y="177"/>
                    <a:pt x="263" y="177"/>
                  </a:cubicBezTo>
                  <a:cubicBezTo>
                    <a:pt x="219" y="212"/>
                    <a:pt x="182" y="256"/>
                    <a:pt x="157" y="307"/>
                  </a:cubicBezTo>
                  <a:cubicBezTo>
                    <a:pt x="157" y="307"/>
                    <a:pt x="157" y="307"/>
                    <a:pt x="157" y="307"/>
                  </a:cubicBezTo>
                  <a:cubicBezTo>
                    <a:pt x="0" y="307"/>
                    <a:pt x="0" y="307"/>
                    <a:pt x="0" y="307"/>
                  </a:cubicBezTo>
                  <a:cubicBezTo>
                    <a:pt x="126" y="402"/>
                    <a:pt x="126" y="402"/>
                    <a:pt x="126" y="402"/>
                  </a:cubicBezTo>
                  <a:cubicBezTo>
                    <a:pt x="121" y="425"/>
                    <a:pt x="119" y="448"/>
                    <a:pt x="119" y="472"/>
                  </a:cubicBezTo>
                  <a:cubicBezTo>
                    <a:pt x="119" y="502"/>
                    <a:pt x="123" y="532"/>
                    <a:pt x="129" y="560"/>
                  </a:cubicBezTo>
                  <a:cubicBezTo>
                    <a:pt x="2" y="653"/>
                    <a:pt x="2" y="653"/>
                    <a:pt x="2" y="653"/>
                  </a:cubicBezTo>
                  <a:cubicBezTo>
                    <a:pt x="168" y="657"/>
                    <a:pt x="168" y="657"/>
                    <a:pt x="168" y="657"/>
                  </a:cubicBezTo>
                  <a:cubicBezTo>
                    <a:pt x="192" y="699"/>
                    <a:pt x="224" y="736"/>
                    <a:pt x="261" y="766"/>
                  </a:cubicBezTo>
                  <a:cubicBezTo>
                    <a:pt x="202" y="943"/>
                    <a:pt x="202" y="943"/>
                    <a:pt x="202" y="943"/>
                  </a:cubicBezTo>
                  <a:cubicBezTo>
                    <a:pt x="371" y="826"/>
                    <a:pt x="371" y="826"/>
                    <a:pt x="371" y="826"/>
                  </a:cubicBezTo>
                  <a:cubicBezTo>
                    <a:pt x="371" y="826"/>
                    <a:pt x="371" y="826"/>
                    <a:pt x="371" y="826"/>
                  </a:cubicBezTo>
                  <a:cubicBezTo>
                    <a:pt x="410" y="839"/>
                    <a:pt x="451" y="846"/>
                    <a:pt x="494" y="846"/>
                  </a:cubicBezTo>
                  <a:cubicBezTo>
                    <a:pt x="496" y="846"/>
                    <a:pt x="499" y="846"/>
                    <a:pt x="501" y="846"/>
                  </a:cubicBezTo>
                  <a:cubicBezTo>
                    <a:pt x="574" y="972"/>
                    <a:pt x="574" y="972"/>
                    <a:pt x="574" y="972"/>
                  </a:cubicBezTo>
                  <a:cubicBezTo>
                    <a:pt x="615" y="826"/>
                    <a:pt x="615" y="826"/>
                    <a:pt x="615" y="826"/>
                  </a:cubicBezTo>
                  <a:cubicBezTo>
                    <a:pt x="656" y="811"/>
                    <a:pt x="695" y="790"/>
                    <a:pt x="728" y="763"/>
                  </a:cubicBezTo>
                  <a:cubicBezTo>
                    <a:pt x="881" y="807"/>
                    <a:pt x="881" y="807"/>
                    <a:pt x="881" y="807"/>
                  </a:cubicBezTo>
                  <a:cubicBezTo>
                    <a:pt x="812" y="668"/>
                    <a:pt x="812" y="668"/>
                    <a:pt x="812" y="668"/>
                  </a:cubicBezTo>
                  <a:close/>
                  <a:moveTo>
                    <a:pt x="750" y="390"/>
                  </a:moveTo>
                  <a:cubicBezTo>
                    <a:pt x="766" y="390"/>
                    <a:pt x="779" y="403"/>
                    <a:pt x="779" y="419"/>
                  </a:cubicBezTo>
                  <a:cubicBezTo>
                    <a:pt x="779" y="435"/>
                    <a:pt x="766" y="448"/>
                    <a:pt x="750" y="448"/>
                  </a:cubicBezTo>
                  <a:cubicBezTo>
                    <a:pt x="734" y="448"/>
                    <a:pt x="721" y="435"/>
                    <a:pt x="721" y="419"/>
                  </a:cubicBezTo>
                  <a:cubicBezTo>
                    <a:pt x="721" y="403"/>
                    <a:pt x="734" y="390"/>
                    <a:pt x="750" y="390"/>
                  </a:cubicBezTo>
                  <a:close/>
                  <a:moveTo>
                    <a:pt x="618" y="390"/>
                  </a:moveTo>
                  <a:cubicBezTo>
                    <a:pt x="634" y="390"/>
                    <a:pt x="647" y="403"/>
                    <a:pt x="647" y="419"/>
                  </a:cubicBezTo>
                  <a:cubicBezTo>
                    <a:pt x="647" y="435"/>
                    <a:pt x="634" y="448"/>
                    <a:pt x="618" y="448"/>
                  </a:cubicBezTo>
                  <a:cubicBezTo>
                    <a:pt x="602" y="448"/>
                    <a:pt x="589" y="435"/>
                    <a:pt x="589" y="419"/>
                  </a:cubicBezTo>
                  <a:cubicBezTo>
                    <a:pt x="589" y="403"/>
                    <a:pt x="602" y="390"/>
                    <a:pt x="618" y="390"/>
                  </a:cubicBezTo>
                  <a:close/>
                  <a:moveTo>
                    <a:pt x="486" y="390"/>
                  </a:moveTo>
                  <a:cubicBezTo>
                    <a:pt x="502" y="390"/>
                    <a:pt x="515" y="403"/>
                    <a:pt x="515" y="419"/>
                  </a:cubicBezTo>
                  <a:cubicBezTo>
                    <a:pt x="515" y="435"/>
                    <a:pt x="502" y="448"/>
                    <a:pt x="486" y="448"/>
                  </a:cubicBezTo>
                  <a:cubicBezTo>
                    <a:pt x="470" y="448"/>
                    <a:pt x="457" y="435"/>
                    <a:pt x="457" y="419"/>
                  </a:cubicBezTo>
                  <a:cubicBezTo>
                    <a:pt x="457" y="403"/>
                    <a:pt x="470" y="390"/>
                    <a:pt x="486" y="390"/>
                  </a:cubicBezTo>
                  <a:close/>
                  <a:moveTo>
                    <a:pt x="354" y="390"/>
                  </a:moveTo>
                  <a:cubicBezTo>
                    <a:pt x="370" y="390"/>
                    <a:pt x="383" y="403"/>
                    <a:pt x="383" y="419"/>
                  </a:cubicBezTo>
                  <a:cubicBezTo>
                    <a:pt x="383" y="435"/>
                    <a:pt x="370" y="448"/>
                    <a:pt x="354" y="448"/>
                  </a:cubicBezTo>
                  <a:cubicBezTo>
                    <a:pt x="338" y="448"/>
                    <a:pt x="325" y="435"/>
                    <a:pt x="325" y="419"/>
                  </a:cubicBezTo>
                  <a:cubicBezTo>
                    <a:pt x="325" y="403"/>
                    <a:pt x="338" y="390"/>
                    <a:pt x="354" y="390"/>
                  </a:cubicBezTo>
                  <a:close/>
                  <a:moveTo>
                    <a:pt x="222" y="390"/>
                  </a:moveTo>
                  <a:cubicBezTo>
                    <a:pt x="238" y="390"/>
                    <a:pt x="251" y="403"/>
                    <a:pt x="251" y="419"/>
                  </a:cubicBezTo>
                  <a:cubicBezTo>
                    <a:pt x="251" y="435"/>
                    <a:pt x="238" y="448"/>
                    <a:pt x="222" y="448"/>
                  </a:cubicBezTo>
                  <a:cubicBezTo>
                    <a:pt x="206" y="448"/>
                    <a:pt x="193" y="435"/>
                    <a:pt x="193" y="419"/>
                  </a:cubicBezTo>
                  <a:cubicBezTo>
                    <a:pt x="193" y="403"/>
                    <a:pt x="206" y="390"/>
                    <a:pt x="222" y="390"/>
                  </a:cubicBezTo>
                  <a:close/>
                  <a:moveTo>
                    <a:pt x="222" y="573"/>
                  </a:moveTo>
                  <a:cubicBezTo>
                    <a:pt x="206" y="573"/>
                    <a:pt x="193" y="560"/>
                    <a:pt x="193" y="544"/>
                  </a:cubicBezTo>
                  <a:cubicBezTo>
                    <a:pt x="193" y="528"/>
                    <a:pt x="206" y="515"/>
                    <a:pt x="222" y="515"/>
                  </a:cubicBezTo>
                  <a:cubicBezTo>
                    <a:pt x="238" y="515"/>
                    <a:pt x="251" y="528"/>
                    <a:pt x="251" y="544"/>
                  </a:cubicBezTo>
                  <a:cubicBezTo>
                    <a:pt x="251" y="560"/>
                    <a:pt x="238" y="573"/>
                    <a:pt x="222" y="573"/>
                  </a:cubicBezTo>
                  <a:close/>
                  <a:moveTo>
                    <a:pt x="354" y="573"/>
                  </a:moveTo>
                  <a:cubicBezTo>
                    <a:pt x="338" y="573"/>
                    <a:pt x="325" y="560"/>
                    <a:pt x="325" y="544"/>
                  </a:cubicBezTo>
                  <a:cubicBezTo>
                    <a:pt x="325" y="528"/>
                    <a:pt x="338" y="515"/>
                    <a:pt x="354" y="515"/>
                  </a:cubicBezTo>
                  <a:cubicBezTo>
                    <a:pt x="370" y="515"/>
                    <a:pt x="383" y="528"/>
                    <a:pt x="383" y="544"/>
                  </a:cubicBezTo>
                  <a:cubicBezTo>
                    <a:pt x="383" y="560"/>
                    <a:pt x="370" y="573"/>
                    <a:pt x="354" y="573"/>
                  </a:cubicBezTo>
                  <a:close/>
                  <a:moveTo>
                    <a:pt x="486" y="573"/>
                  </a:moveTo>
                  <a:cubicBezTo>
                    <a:pt x="470" y="573"/>
                    <a:pt x="457" y="560"/>
                    <a:pt x="457" y="544"/>
                  </a:cubicBezTo>
                  <a:cubicBezTo>
                    <a:pt x="457" y="528"/>
                    <a:pt x="470" y="515"/>
                    <a:pt x="486" y="515"/>
                  </a:cubicBezTo>
                  <a:cubicBezTo>
                    <a:pt x="502" y="515"/>
                    <a:pt x="515" y="528"/>
                    <a:pt x="515" y="544"/>
                  </a:cubicBezTo>
                  <a:cubicBezTo>
                    <a:pt x="515" y="560"/>
                    <a:pt x="502" y="573"/>
                    <a:pt x="486" y="573"/>
                  </a:cubicBezTo>
                  <a:close/>
                  <a:moveTo>
                    <a:pt x="159" y="493"/>
                  </a:moveTo>
                  <a:cubicBezTo>
                    <a:pt x="154" y="493"/>
                    <a:pt x="150" y="490"/>
                    <a:pt x="150" y="485"/>
                  </a:cubicBezTo>
                  <a:cubicBezTo>
                    <a:pt x="150" y="480"/>
                    <a:pt x="154" y="476"/>
                    <a:pt x="159" y="476"/>
                  </a:cubicBezTo>
                  <a:cubicBezTo>
                    <a:pt x="814" y="476"/>
                    <a:pt x="814" y="476"/>
                    <a:pt x="814" y="476"/>
                  </a:cubicBezTo>
                  <a:cubicBezTo>
                    <a:pt x="818" y="476"/>
                    <a:pt x="822" y="480"/>
                    <a:pt x="822" y="485"/>
                  </a:cubicBezTo>
                  <a:cubicBezTo>
                    <a:pt x="822" y="490"/>
                    <a:pt x="818" y="493"/>
                    <a:pt x="814" y="493"/>
                  </a:cubicBezTo>
                  <a:lnTo>
                    <a:pt x="159" y="493"/>
                  </a:lnTo>
                  <a:close/>
                  <a:moveTo>
                    <a:pt x="618" y="573"/>
                  </a:moveTo>
                  <a:cubicBezTo>
                    <a:pt x="602" y="573"/>
                    <a:pt x="589" y="560"/>
                    <a:pt x="589" y="544"/>
                  </a:cubicBezTo>
                  <a:cubicBezTo>
                    <a:pt x="589" y="528"/>
                    <a:pt x="602" y="515"/>
                    <a:pt x="618" y="515"/>
                  </a:cubicBezTo>
                  <a:cubicBezTo>
                    <a:pt x="634" y="515"/>
                    <a:pt x="647" y="528"/>
                    <a:pt x="647" y="544"/>
                  </a:cubicBezTo>
                  <a:cubicBezTo>
                    <a:pt x="647" y="560"/>
                    <a:pt x="634" y="573"/>
                    <a:pt x="618" y="573"/>
                  </a:cubicBezTo>
                  <a:close/>
                  <a:moveTo>
                    <a:pt x="750" y="573"/>
                  </a:moveTo>
                  <a:cubicBezTo>
                    <a:pt x="734" y="573"/>
                    <a:pt x="721" y="560"/>
                    <a:pt x="721" y="544"/>
                  </a:cubicBezTo>
                  <a:cubicBezTo>
                    <a:pt x="721" y="528"/>
                    <a:pt x="734" y="515"/>
                    <a:pt x="750" y="515"/>
                  </a:cubicBezTo>
                  <a:cubicBezTo>
                    <a:pt x="766" y="515"/>
                    <a:pt x="779" y="528"/>
                    <a:pt x="779" y="544"/>
                  </a:cubicBezTo>
                  <a:cubicBezTo>
                    <a:pt x="779" y="560"/>
                    <a:pt x="766" y="573"/>
                    <a:pt x="750" y="573"/>
                  </a:cubicBezTo>
                  <a:close/>
                </a:path>
              </a:pathLst>
            </a:custGeom>
            <a:solidFill>
              <a:schemeClr val="tx1"/>
            </a:solidFill>
            <a:ln w="19050" cap="flat" cmpd="sng">
              <a:noFill/>
              <a:prstDash val="solid"/>
              <a:round/>
              <a:headEnd type="none" w="med" len="med"/>
              <a:tailEnd type="none" w="med" len="med"/>
            </a:ln>
            <a:effectLst/>
          </p:spPr>
          <p:txBody>
            <a:bodyPr/>
            <a:lstStyle/>
            <a:p>
              <a:endParaRPr lang="en-US" dirty="0">
                <a:solidFill>
                  <a:srgbClr val="676767"/>
                </a:solidFill>
                <a:latin typeface="Arial"/>
              </a:endParaRPr>
            </a:p>
          </p:txBody>
        </p:sp>
      </p:grpSp>
      <p:sp>
        <p:nvSpPr>
          <p:cNvPr id="49" name="Freeform 322"/>
          <p:cNvSpPr>
            <a:spLocks noChangeAspect="1" noEditPoints="1"/>
          </p:cNvSpPr>
          <p:nvPr/>
        </p:nvSpPr>
        <p:spPr bwMode="auto">
          <a:xfrm>
            <a:off x="6790514" y="2436909"/>
            <a:ext cx="187672" cy="160145"/>
          </a:xfrm>
          <a:custGeom>
            <a:avLst/>
            <a:gdLst>
              <a:gd name="T0" fmla="*/ 4682 w 4682"/>
              <a:gd name="T1" fmla="*/ 264 h 3983"/>
              <a:gd name="T2" fmla="*/ 2159 w 4682"/>
              <a:gd name="T3" fmla="*/ 434 h 3983"/>
              <a:gd name="T4" fmla="*/ 2256 w 4682"/>
              <a:gd name="T5" fmla="*/ 2837 h 3983"/>
              <a:gd name="T6" fmla="*/ 2036 w 4682"/>
              <a:gd name="T7" fmla="*/ 2126 h 3983"/>
              <a:gd name="T8" fmla="*/ 123 w 4682"/>
              <a:gd name="T9" fmla="*/ 3815 h 3983"/>
              <a:gd name="T10" fmla="*/ 0 w 4682"/>
              <a:gd name="T11" fmla="*/ 3983 h 3983"/>
              <a:gd name="T12" fmla="*/ 4682 w 4682"/>
              <a:gd name="T13" fmla="*/ 3815 h 3983"/>
              <a:gd name="T14" fmla="*/ 4620 w 4682"/>
              <a:gd name="T15" fmla="*/ 434 h 3983"/>
              <a:gd name="T16" fmla="*/ 3810 w 4682"/>
              <a:gd name="T17" fmla="*/ 1833 h 3983"/>
              <a:gd name="T18" fmla="*/ 4254 w 4682"/>
              <a:gd name="T19" fmla="*/ 1271 h 3983"/>
              <a:gd name="T20" fmla="*/ 3810 w 4682"/>
              <a:gd name="T21" fmla="*/ 1833 h 3983"/>
              <a:gd name="T22" fmla="*/ 4254 w 4682"/>
              <a:gd name="T23" fmla="*/ 2577 h 3983"/>
              <a:gd name="T24" fmla="*/ 3810 w 4682"/>
              <a:gd name="T25" fmla="*/ 2015 h 3983"/>
              <a:gd name="T26" fmla="*/ 3810 w 4682"/>
              <a:gd name="T27" fmla="*/ 1091 h 3983"/>
              <a:gd name="T28" fmla="*/ 4254 w 4682"/>
              <a:gd name="T29" fmla="*/ 529 h 3983"/>
              <a:gd name="T30" fmla="*/ 3810 w 4682"/>
              <a:gd name="T31" fmla="*/ 1091 h 3983"/>
              <a:gd name="T32" fmla="*/ 2962 w 4682"/>
              <a:gd name="T33" fmla="*/ 3815 h 3983"/>
              <a:gd name="T34" fmla="*/ 3408 w 4682"/>
              <a:gd name="T35" fmla="*/ 2969 h 3983"/>
              <a:gd name="T36" fmla="*/ 3066 w 4682"/>
              <a:gd name="T37" fmla="*/ 1271 h 3983"/>
              <a:gd name="T38" fmla="*/ 2622 w 4682"/>
              <a:gd name="T39" fmla="*/ 1833 h 3983"/>
              <a:gd name="T40" fmla="*/ 3066 w 4682"/>
              <a:gd name="T41" fmla="*/ 1271 h 3983"/>
              <a:gd name="T42" fmla="*/ 2622 w 4682"/>
              <a:gd name="T43" fmla="*/ 529 h 3983"/>
              <a:gd name="T44" fmla="*/ 3066 w 4682"/>
              <a:gd name="T45" fmla="*/ 1091 h 3983"/>
              <a:gd name="T46" fmla="*/ 3066 w 4682"/>
              <a:gd name="T47" fmla="*/ 2015 h 3983"/>
              <a:gd name="T48" fmla="*/ 2622 w 4682"/>
              <a:gd name="T49" fmla="*/ 2577 h 3983"/>
              <a:gd name="T50" fmla="*/ 3066 w 4682"/>
              <a:gd name="T51" fmla="*/ 2015 h 3983"/>
              <a:gd name="T52" fmla="*/ 3215 w 4682"/>
              <a:gd name="T53" fmla="*/ 2015 h 3983"/>
              <a:gd name="T54" fmla="*/ 3659 w 4682"/>
              <a:gd name="T55" fmla="*/ 2577 h 3983"/>
              <a:gd name="T56" fmla="*/ 3215 w 4682"/>
              <a:gd name="T57" fmla="*/ 1833 h 3983"/>
              <a:gd name="T58" fmla="*/ 3659 w 4682"/>
              <a:gd name="T59" fmla="*/ 1271 h 3983"/>
              <a:gd name="T60" fmla="*/ 3215 w 4682"/>
              <a:gd name="T61" fmla="*/ 1833 h 3983"/>
              <a:gd name="T62" fmla="*/ 3215 w 4682"/>
              <a:gd name="T63" fmla="*/ 529 h 3983"/>
              <a:gd name="T64" fmla="*/ 3659 w 4682"/>
              <a:gd name="T65" fmla="*/ 1091 h 3983"/>
              <a:gd name="T66" fmla="*/ 1153 w 4682"/>
              <a:gd name="T67" fmla="*/ 2374 h 3983"/>
              <a:gd name="T68" fmla="*/ 1597 w 4682"/>
              <a:gd name="T69" fmla="*/ 2936 h 3983"/>
              <a:gd name="T70" fmla="*/ 1153 w 4682"/>
              <a:gd name="T71" fmla="*/ 2374 h 3983"/>
              <a:gd name="T72" fmla="*/ 1597 w 4682"/>
              <a:gd name="T73" fmla="*/ 3092 h 3983"/>
              <a:gd name="T74" fmla="*/ 1153 w 4682"/>
              <a:gd name="T75" fmla="*/ 3654 h 3983"/>
              <a:gd name="T76" fmla="*/ 560 w 4682"/>
              <a:gd name="T77" fmla="*/ 2374 h 3983"/>
              <a:gd name="T78" fmla="*/ 1004 w 4682"/>
              <a:gd name="T79" fmla="*/ 2936 h 3983"/>
              <a:gd name="T80" fmla="*/ 560 w 4682"/>
              <a:gd name="T81" fmla="*/ 2374 h 3983"/>
              <a:gd name="T82" fmla="*/ 1004 w 4682"/>
              <a:gd name="T83" fmla="*/ 3092 h 3983"/>
              <a:gd name="T84" fmla="*/ 560 w 4682"/>
              <a:gd name="T85" fmla="*/ 3654 h 3983"/>
              <a:gd name="T86" fmla="*/ 3467 w 4682"/>
              <a:gd name="T87" fmla="*/ 3815 h 3983"/>
              <a:gd name="T88" fmla="*/ 3912 w 4682"/>
              <a:gd name="T89" fmla="*/ 2969 h 3983"/>
              <a:gd name="T90" fmla="*/ 3467 w 4682"/>
              <a:gd name="T91" fmla="*/ 3815 h 3983"/>
              <a:gd name="T92" fmla="*/ 2480 w 4682"/>
              <a:gd name="T93" fmla="*/ 217 h 3983"/>
              <a:gd name="T94" fmla="*/ 4174 w 4682"/>
              <a:gd name="T95" fmla="*/ 0 h 3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82" h="3983">
                <a:moveTo>
                  <a:pt x="4682" y="434"/>
                </a:moveTo>
                <a:lnTo>
                  <a:pt x="4682" y="264"/>
                </a:lnTo>
                <a:lnTo>
                  <a:pt x="2159" y="264"/>
                </a:lnTo>
                <a:lnTo>
                  <a:pt x="2159" y="434"/>
                </a:lnTo>
                <a:lnTo>
                  <a:pt x="2256" y="434"/>
                </a:lnTo>
                <a:lnTo>
                  <a:pt x="2256" y="2837"/>
                </a:lnTo>
                <a:lnTo>
                  <a:pt x="2036" y="2837"/>
                </a:lnTo>
                <a:lnTo>
                  <a:pt x="2036" y="2126"/>
                </a:lnTo>
                <a:lnTo>
                  <a:pt x="123" y="2126"/>
                </a:lnTo>
                <a:lnTo>
                  <a:pt x="123" y="3815"/>
                </a:lnTo>
                <a:lnTo>
                  <a:pt x="0" y="3815"/>
                </a:lnTo>
                <a:lnTo>
                  <a:pt x="0" y="3983"/>
                </a:lnTo>
                <a:lnTo>
                  <a:pt x="4682" y="3983"/>
                </a:lnTo>
                <a:lnTo>
                  <a:pt x="4682" y="3815"/>
                </a:lnTo>
                <a:lnTo>
                  <a:pt x="4620" y="3815"/>
                </a:lnTo>
                <a:lnTo>
                  <a:pt x="4620" y="434"/>
                </a:lnTo>
                <a:lnTo>
                  <a:pt x="4682" y="434"/>
                </a:lnTo>
                <a:close/>
                <a:moveTo>
                  <a:pt x="3810" y="1833"/>
                </a:moveTo>
                <a:lnTo>
                  <a:pt x="3810" y="1271"/>
                </a:lnTo>
                <a:lnTo>
                  <a:pt x="4254" y="1271"/>
                </a:lnTo>
                <a:lnTo>
                  <a:pt x="4254" y="1833"/>
                </a:lnTo>
                <a:lnTo>
                  <a:pt x="3810" y="1833"/>
                </a:lnTo>
                <a:close/>
                <a:moveTo>
                  <a:pt x="4254" y="2015"/>
                </a:moveTo>
                <a:lnTo>
                  <a:pt x="4254" y="2577"/>
                </a:lnTo>
                <a:lnTo>
                  <a:pt x="3810" y="2577"/>
                </a:lnTo>
                <a:lnTo>
                  <a:pt x="3810" y="2015"/>
                </a:lnTo>
                <a:lnTo>
                  <a:pt x="4254" y="2015"/>
                </a:lnTo>
                <a:close/>
                <a:moveTo>
                  <a:pt x="3810" y="1091"/>
                </a:moveTo>
                <a:lnTo>
                  <a:pt x="3810" y="529"/>
                </a:lnTo>
                <a:lnTo>
                  <a:pt x="4254" y="529"/>
                </a:lnTo>
                <a:lnTo>
                  <a:pt x="4254" y="1091"/>
                </a:lnTo>
                <a:lnTo>
                  <a:pt x="3810" y="1091"/>
                </a:lnTo>
                <a:close/>
                <a:moveTo>
                  <a:pt x="3408" y="3815"/>
                </a:moveTo>
                <a:lnTo>
                  <a:pt x="2962" y="3815"/>
                </a:lnTo>
                <a:lnTo>
                  <a:pt x="2962" y="2969"/>
                </a:lnTo>
                <a:lnTo>
                  <a:pt x="3408" y="2969"/>
                </a:lnTo>
                <a:lnTo>
                  <a:pt x="3408" y="3815"/>
                </a:lnTo>
                <a:close/>
                <a:moveTo>
                  <a:pt x="3066" y="1271"/>
                </a:moveTo>
                <a:lnTo>
                  <a:pt x="3066" y="1833"/>
                </a:lnTo>
                <a:lnTo>
                  <a:pt x="2622" y="1833"/>
                </a:lnTo>
                <a:lnTo>
                  <a:pt x="2622" y="1271"/>
                </a:lnTo>
                <a:lnTo>
                  <a:pt x="3066" y="1271"/>
                </a:lnTo>
                <a:close/>
                <a:moveTo>
                  <a:pt x="2622" y="1091"/>
                </a:moveTo>
                <a:lnTo>
                  <a:pt x="2622" y="529"/>
                </a:lnTo>
                <a:lnTo>
                  <a:pt x="3066" y="529"/>
                </a:lnTo>
                <a:lnTo>
                  <a:pt x="3066" y="1091"/>
                </a:lnTo>
                <a:lnTo>
                  <a:pt x="2622" y="1091"/>
                </a:lnTo>
                <a:close/>
                <a:moveTo>
                  <a:pt x="3066" y="2015"/>
                </a:moveTo>
                <a:lnTo>
                  <a:pt x="3066" y="2577"/>
                </a:lnTo>
                <a:lnTo>
                  <a:pt x="2622" y="2577"/>
                </a:lnTo>
                <a:lnTo>
                  <a:pt x="2622" y="2015"/>
                </a:lnTo>
                <a:lnTo>
                  <a:pt x="3066" y="2015"/>
                </a:lnTo>
                <a:close/>
                <a:moveTo>
                  <a:pt x="3215" y="2577"/>
                </a:moveTo>
                <a:lnTo>
                  <a:pt x="3215" y="2015"/>
                </a:lnTo>
                <a:lnTo>
                  <a:pt x="3659" y="2015"/>
                </a:lnTo>
                <a:lnTo>
                  <a:pt x="3659" y="2577"/>
                </a:lnTo>
                <a:lnTo>
                  <a:pt x="3215" y="2577"/>
                </a:lnTo>
                <a:close/>
                <a:moveTo>
                  <a:pt x="3215" y="1833"/>
                </a:moveTo>
                <a:lnTo>
                  <a:pt x="3215" y="1271"/>
                </a:lnTo>
                <a:lnTo>
                  <a:pt x="3659" y="1271"/>
                </a:lnTo>
                <a:lnTo>
                  <a:pt x="3659" y="1833"/>
                </a:lnTo>
                <a:lnTo>
                  <a:pt x="3215" y="1833"/>
                </a:lnTo>
                <a:close/>
                <a:moveTo>
                  <a:pt x="3215" y="1091"/>
                </a:moveTo>
                <a:lnTo>
                  <a:pt x="3215" y="529"/>
                </a:lnTo>
                <a:lnTo>
                  <a:pt x="3659" y="529"/>
                </a:lnTo>
                <a:lnTo>
                  <a:pt x="3659" y="1091"/>
                </a:lnTo>
                <a:lnTo>
                  <a:pt x="3215" y="1091"/>
                </a:lnTo>
                <a:close/>
                <a:moveTo>
                  <a:pt x="1153" y="2374"/>
                </a:moveTo>
                <a:lnTo>
                  <a:pt x="1597" y="2374"/>
                </a:lnTo>
                <a:lnTo>
                  <a:pt x="1597" y="2936"/>
                </a:lnTo>
                <a:lnTo>
                  <a:pt x="1153" y="2936"/>
                </a:lnTo>
                <a:lnTo>
                  <a:pt x="1153" y="2374"/>
                </a:lnTo>
                <a:close/>
                <a:moveTo>
                  <a:pt x="1153" y="3092"/>
                </a:moveTo>
                <a:lnTo>
                  <a:pt x="1597" y="3092"/>
                </a:lnTo>
                <a:lnTo>
                  <a:pt x="1597" y="3654"/>
                </a:lnTo>
                <a:lnTo>
                  <a:pt x="1153" y="3654"/>
                </a:lnTo>
                <a:lnTo>
                  <a:pt x="1153" y="3092"/>
                </a:lnTo>
                <a:close/>
                <a:moveTo>
                  <a:pt x="560" y="2374"/>
                </a:moveTo>
                <a:lnTo>
                  <a:pt x="1004" y="2374"/>
                </a:lnTo>
                <a:lnTo>
                  <a:pt x="1004" y="2936"/>
                </a:lnTo>
                <a:lnTo>
                  <a:pt x="560" y="2936"/>
                </a:lnTo>
                <a:lnTo>
                  <a:pt x="560" y="2374"/>
                </a:lnTo>
                <a:close/>
                <a:moveTo>
                  <a:pt x="560" y="3092"/>
                </a:moveTo>
                <a:lnTo>
                  <a:pt x="1004" y="3092"/>
                </a:lnTo>
                <a:lnTo>
                  <a:pt x="1004" y="3654"/>
                </a:lnTo>
                <a:lnTo>
                  <a:pt x="560" y="3654"/>
                </a:lnTo>
                <a:lnTo>
                  <a:pt x="560" y="3092"/>
                </a:lnTo>
                <a:close/>
                <a:moveTo>
                  <a:pt x="3467" y="3815"/>
                </a:moveTo>
                <a:lnTo>
                  <a:pt x="3467" y="2969"/>
                </a:lnTo>
                <a:lnTo>
                  <a:pt x="3912" y="2969"/>
                </a:lnTo>
                <a:lnTo>
                  <a:pt x="3912" y="3815"/>
                </a:lnTo>
                <a:lnTo>
                  <a:pt x="3467" y="3815"/>
                </a:lnTo>
                <a:close/>
                <a:moveTo>
                  <a:pt x="4363" y="217"/>
                </a:moveTo>
                <a:lnTo>
                  <a:pt x="2480" y="217"/>
                </a:lnTo>
                <a:lnTo>
                  <a:pt x="2669" y="0"/>
                </a:lnTo>
                <a:lnTo>
                  <a:pt x="4174" y="0"/>
                </a:lnTo>
                <a:lnTo>
                  <a:pt x="4363" y="217"/>
                </a:lnTo>
                <a:close/>
              </a:path>
            </a:pathLst>
          </a:custGeom>
          <a:solidFill>
            <a:schemeClr val="tx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none" lIns="132492" tIns="94392" rIns="132492" bIns="94392" numCol="1" spcCol="1270" anchor="ctr" anchorCtr="0">
            <a:noAutofit/>
          </a:bodyPr>
          <a:lstStyle/>
          <a:p>
            <a:pPr algn="ctr" defTabSz="888406">
              <a:lnSpc>
                <a:spcPct val="90000"/>
              </a:lnSpc>
              <a:spcBef>
                <a:spcPct val="0"/>
              </a:spcBef>
              <a:spcAft>
                <a:spcPct val="35000"/>
              </a:spcAft>
            </a:pPr>
            <a:endParaRPr lang="en-US">
              <a:solidFill>
                <a:srgbClr val="FFFFFF"/>
              </a:solidFill>
              <a:latin typeface="Arial" panose="020B0604020202020204" pitchFamily="34" charset="0"/>
              <a:cs typeface="Arial" panose="020B0604020202020204" pitchFamily="34" charset="0"/>
            </a:endParaRPr>
          </a:p>
        </p:txBody>
      </p:sp>
      <p:sp>
        <p:nvSpPr>
          <p:cNvPr id="50" name="Freeform 113"/>
          <p:cNvSpPr>
            <a:spLocks noEditPoints="1"/>
          </p:cNvSpPr>
          <p:nvPr/>
        </p:nvSpPr>
        <p:spPr bwMode="auto">
          <a:xfrm>
            <a:off x="7839187" y="2971934"/>
            <a:ext cx="138106" cy="159591"/>
          </a:xfrm>
          <a:custGeom>
            <a:avLst/>
            <a:gdLst/>
            <a:ahLst/>
            <a:cxnLst>
              <a:cxn ang="0">
                <a:pos x="9" y="0"/>
              </a:cxn>
              <a:cxn ang="0">
                <a:pos x="0" y="411"/>
              </a:cxn>
              <a:cxn ang="0">
                <a:pos x="77" y="341"/>
              </a:cxn>
              <a:cxn ang="0">
                <a:pos x="146" y="411"/>
              </a:cxn>
              <a:cxn ang="0">
                <a:pos x="223" y="9"/>
              </a:cxn>
              <a:cxn ang="0">
                <a:pos x="69" y="317"/>
              </a:cxn>
              <a:cxn ang="0">
                <a:pos x="18" y="282"/>
              </a:cxn>
              <a:cxn ang="0">
                <a:pos x="69" y="317"/>
              </a:cxn>
              <a:cxn ang="0">
                <a:pos x="18" y="222"/>
              </a:cxn>
              <a:cxn ang="0">
                <a:pos x="69" y="257"/>
              </a:cxn>
              <a:cxn ang="0">
                <a:pos x="69" y="197"/>
              </a:cxn>
              <a:cxn ang="0">
                <a:pos x="18" y="163"/>
              </a:cxn>
              <a:cxn ang="0">
                <a:pos x="69" y="197"/>
              </a:cxn>
              <a:cxn ang="0">
                <a:pos x="18" y="137"/>
              </a:cxn>
              <a:cxn ang="0">
                <a:pos x="69" y="103"/>
              </a:cxn>
              <a:cxn ang="0">
                <a:pos x="69" y="77"/>
              </a:cxn>
              <a:cxn ang="0">
                <a:pos x="18" y="43"/>
              </a:cxn>
              <a:cxn ang="0">
                <a:pos x="69" y="77"/>
              </a:cxn>
              <a:cxn ang="0">
                <a:pos x="86" y="317"/>
              </a:cxn>
              <a:cxn ang="0">
                <a:pos x="137" y="282"/>
              </a:cxn>
              <a:cxn ang="0">
                <a:pos x="86" y="257"/>
              </a:cxn>
              <a:cxn ang="0">
                <a:pos x="137" y="222"/>
              </a:cxn>
              <a:cxn ang="0">
                <a:pos x="86" y="257"/>
              </a:cxn>
              <a:cxn ang="0">
                <a:pos x="86" y="197"/>
              </a:cxn>
              <a:cxn ang="0">
                <a:pos x="137" y="163"/>
              </a:cxn>
              <a:cxn ang="0">
                <a:pos x="137" y="137"/>
              </a:cxn>
              <a:cxn ang="0">
                <a:pos x="86" y="103"/>
              </a:cxn>
              <a:cxn ang="0">
                <a:pos x="137" y="137"/>
              </a:cxn>
              <a:cxn ang="0">
                <a:pos x="86" y="77"/>
              </a:cxn>
              <a:cxn ang="0">
                <a:pos x="137" y="43"/>
              </a:cxn>
              <a:cxn ang="0">
                <a:pos x="206" y="317"/>
              </a:cxn>
              <a:cxn ang="0">
                <a:pos x="154" y="282"/>
              </a:cxn>
              <a:cxn ang="0">
                <a:pos x="206" y="317"/>
              </a:cxn>
              <a:cxn ang="0">
                <a:pos x="154" y="222"/>
              </a:cxn>
              <a:cxn ang="0">
                <a:pos x="206" y="257"/>
              </a:cxn>
              <a:cxn ang="0">
                <a:pos x="206" y="197"/>
              </a:cxn>
              <a:cxn ang="0">
                <a:pos x="154" y="163"/>
              </a:cxn>
              <a:cxn ang="0">
                <a:pos x="206" y="197"/>
              </a:cxn>
              <a:cxn ang="0">
                <a:pos x="154" y="137"/>
              </a:cxn>
              <a:cxn ang="0">
                <a:pos x="206" y="103"/>
              </a:cxn>
              <a:cxn ang="0">
                <a:pos x="206" y="77"/>
              </a:cxn>
              <a:cxn ang="0">
                <a:pos x="154" y="43"/>
              </a:cxn>
              <a:cxn ang="0">
                <a:pos x="206" y="77"/>
              </a:cxn>
            </a:cxnLst>
            <a:rect l="0" t="0" r="r" b="b"/>
            <a:pathLst>
              <a:path w="223" h="411">
                <a:moveTo>
                  <a:pt x="214" y="0"/>
                </a:moveTo>
                <a:cubicBezTo>
                  <a:pt x="9" y="0"/>
                  <a:pt x="9" y="0"/>
                  <a:pt x="9" y="0"/>
                </a:cubicBezTo>
                <a:cubicBezTo>
                  <a:pt x="4" y="0"/>
                  <a:pt x="0" y="4"/>
                  <a:pt x="0" y="9"/>
                </a:cubicBezTo>
                <a:cubicBezTo>
                  <a:pt x="0" y="411"/>
                  <a:pt x="0" y="411"/>
                  <a:pt x="0" y="411"/>
                </a:cubicBezTo>
                <a:cubicBezTo>
                  <a:pt x="77" y="411"/>
                  <a:pt x="77" y="411"/>
                  <a:pt x="77" y="411"/>
                </a:cubicBezTo>
                <a:cubicBezTo>
                  <a:pt x="77" y="341"/>
                  <a:pt x="77" y="341"/>
                  <a:pt x="77" y="341"/>
                </a:cubicBezTo>
                <a:cubicBezTo>
                  <a:pt x="146" y="341"/>
                  <a:pt x="146" y="341"/>
                  <a:pt x="146" y="341"/>
                </a:cubicBezTo>
                <a:cubicBezTo>
                  <a:pt x="146" y="411"/>
                  <a:pt x="146" y="411"/>
                  <a:pt x="146" y="411"/>
                </a:cubicBezTo>
                <a:cubicBezTo>
                  <a:pt x="223" y="411"/>
                  <a:pt x="223" y="411"/>
                  <a:pt x="223" y="411"/>
                </a:cubicBezTo>
                <a:cubicBezTo>
                  <a:pt x="223" y="9"/>
                  <a:pt x="223" y="9"/>
                  <a:pt x="223" y="9"/>
                </a:cubicBezTo>
                <a:cubicBezTo>
                  <a:pt x="223" y="4"/>
                  <a:pt x="219" y="0"/>
                  <a:pt x="214" y="0"/>
                </a:cubicBezTo>
                <a:close/>
                <a:moveTo>
                  <a:pt x="69" y="317"/>
                </a:moveTo>
                <a:cubicBezTo>
                  <a:pt x="18" y="317"/>
                  <a:pt x="18" y="317"/>
                  <a:pt x="18" y="317"/>
                </a:cubicBezTo>
                <a:cubicBezTo>
                  <a:pt x="18" y="282"/>
                  <a:pt x="18" y="282"/>
                  <a:pt x="18" y="282"/>
                </a:cubicBezTo>
                <a:cubicBezTo>
                  <a:pt x="69" y="282"/>
                  <a:pt x="69" y="282"/>
                  <a:pt x="69" y="282"/>
                </a:cubicBezTo>
                <a:lnTo>
                  <a:pt x="69" y="317"/>
                </a:lnTo>
                <a:close/>
                <a:moveTo>
                  <a:pt x="18" y="257"/>
                </a:moveTo>
                <a:cubicBezTo>
                  <a:pt x="18" y="222"/>
                  <a:pt x="18" y="222"/>
                  <a:pt x="18" y="222"/>
                </a:cubicBezTo>
                <a:cubicBezTo>
                  <a:pt x="69" y="222"/>
                  <a:pt x="69" y="222"/>
                  <a:pt x="69" y="222"/>
                </a:cubicBezTo>
                <a:cubicBezTo>
                  <a:pt x="69" y="257"/>
                  <a:pt x="69" y="257"/>
                  <a:pt x="69" y="257"/>
                </a:cubicBezTo>
                <a:lnTo>
                  <a:pt x="18" y="257"/>
                </a:lnTo>
                <a:close/>
                <a:moveTo>
                  <a:pt x="69" y="197"/>
                </a:moveTo>
                <a:cubicBezTo>
                  <a:pt x="18" y="197"/>
                  <a:pt x="18" y="197"/>
                  <a:pt x="18" y="197"/>
                </a:cubicBezTo>
                <a:cubicBezTo>
                  <a:pt x="18" y="163"/>
                  <a:pt x="18" y="163"/>
                  <a:pt x="18" y="163"/>
                </a:cubicBezTo>
                <a:cubicBezTo>
                  <a:pt x="69" y="163"/>
                  <a:pt x="69" y="163"/>
                  <a:pt x="69" y="163"/>
                </a:cubicBezTo>
                <a:lnTo>
                  <a:pt x="69" y="197"/>
                </a:lnTo>
                <a:close/>
                <a:moveTo>
                  <a:pt x="69" y="137"/>
                </a:moveTo>
                <a:cubicBezTo>
                  <a:pt x="18" y="137"/>
                  <a:pt x="18" y="137"/>
                  <a:pt x="18" y="137"/>
                </a:cubicBezTo>
                <a:cubicBezTo>
                  <a:pt x="18" y="103"/>
                  <a:pt x="18" y="103"/>
                  <a:pt x="18" y="103"/>
                </a:cubicBezTo>
                <a:cubicBezTo>
                  <a:pt x="69" y="103"/>
                  <a:pt x="69" y="103"/>
                  <a:pt x="69" y="103"/>
                </a:cubicBezTo>
                <a:lnTo>
                  <a:pt x="69" y="137"/>
                </a:lnTo>
                <a:close/>
                <a:moveTo>
                  <a:pt x="69" y="77"/>
                </a:moveTo>
                <a:cubicBezTo>
                  <a:pt x="18" y="77"/>
                  <a:pt x="18" y="77"/>
                  <a:pt x="18" y="77"/>
                </a:cubicBezTo>
                <a:cubicBezTo>
                  <a:pt x="18" y="43"/>
                  <a:pt x="18" y="43"/>
                  <a:pt x="18" y="43"/>
                </a:cubicBezTo>
                <a:cubicBezTo>
                  <a:pt x="69" y="43"/>
                  <a:pt x="69" y="43"/>
                  <a:pt x="69" y="43"/>
                </a:cubicBezTo>
                <a:lnTo>
                  <a:pt x="69" y="77"/>
                </a:lnTo>
                <a:close/>
                <a:moveTo>
                  <a:pt x="137" y="317"/>
                </a:moveTo>
                <a:cubicBezTo>
                  <a:pt x="86" y="317"/>
                  <a:pt x="86" y="317"/>
                  <a:pt x="86" y="317"/>
                </a:cubicBezTo>
                <a:cubicBezTo>
                  <a:pt x="86" y="282"/>
                  <a:pt x="86" y="282"/>
                  <a:pt x="86" y="282"/>
                </a:cubicBezTo>
                <a:cubicBezTo>
                  <a:pt x="137" y="282"/>
                  <a:pt x="137" y="282"/>
                  <a:pt x="137" y="282"/>
                </a:cubicBezTo>
                <a:lnTo>
                  <a:pt x="137" y="317"/>
                </a:lnTo>
                <a:close/>
                <a:moveTo>
                  <a:pt x="86" y="257"/>
                </a:moveTo>
                <a:cubicBezTo>
                  <a:pt x="86" y="222"/>
                  <a:pt x="86" y="222"/>
                  <a:pt x="86" y="222"/>
                </a:cubicBezTo>
                <a:cubicBezTo>
                  <a:pt x="137" y="222"/>
                  <a:pt x="137" y="222"/>
                  <a:pt x="137" y="222"/>
                </a:cubicBezTo>
                <a:cubicBezTo>
                  <a:pt x="137" y="257"/>
                  <a:pt x="137" y="257"/>
                  <a:pt x="137" y="257"/>
                </a:cubicBezTo>
                <a:lnTo>
                  <a:pt x="86" y="257"/>
                </a:lnTo>
                <a:close/>
                <a:moveTo>
                  <a:pt x="137" y="197"/>
                </a:moveTo>
                <a:cubicBezTo>
                  <a:pt x="86" y="197"/>
                  <a:pt x="86" y="197"/>
                  <a:pt x="86" y="197"/>
                </a:cubicBezTo>
                <a:cubicBezTo>
                  <a:pt x="86" y="163"/>
                  <a:pt x="86" y="163"/>
                  <a:pt x="86" y="163"/>
                </a:cubicBezTo>
                <a:cubicBezTo>
                  <a:pt x="137" y="163"/>
                  <a:pt x="137" y="163"/>
                  <a:pt x="137" y="163"/>
                </a:cubicBezTo>
                <a:lnTo>
                  <a:pt x="137" y="197"/>
                </a:lnTo>
                <a:close/>
                <a:moveTo>
                  <a:pt x="137" y="137"/>
                </a:moveTo>
                <a:cubicBezTo>
                  <a:pt x="86" y="137"/>
                  <a:pt x="86" y="137"/>
                  <a:pt x="86" y="137"/>
                </a:cubicBezTo>
                <a:cubicBezTo>
                  <a:pt x="86" y="103"/>
                  <a:pt x="86" y="103"/>
                  <a:pt x="86" y="103"/>
                </a:cubicBezTo>
                <a:cubicBezTo>
                  <a:pt x="137" y="103"/>
                  <a:pt x="137" y="103"/>
                  <a:pt x="137" y="103"/>
                </a:cubicBezTo>
                <a:lnTo>
                  <a:pt x="137" y="137"/>
                </a:lnTo>
                <a:close/>
                <a:moveTo>
                  <a:pt x="137" y="77"/>
                </a:moveTo>
                <a:cubicBezTo>
                  <a:pt x="86" y="77"/>
                  <a:pt x="86" y="77"/>
                  <a:pt x="86" y="77"/>
                </a:cubicBezTo>
                <a:cubicBezTo>
                  <a:pt x="86" y="43"/>
                  <a:pt x="86" y="43"/>
                  <a:pt x="86" y="43"/>
                </a:cubicBezTo>
                <a:cubicBezTo>
                  <a:pt x="137" y="43"/>
                  <a:pt x="137" y="43"/>
                  <a:pt x="137" y="43"/>
                </a:cubicBezTo>
                <a:lnTo>
                  <a:pt x="137" y="77"/>
                </a:lnTo>
                <a:close/>
                <a:moveTo>
                  <a:pt x="206" y="317"/>
                </a:moveTo>
                <a:cubicBezTo>
                  <a:pt x="154" y="317"/>
                  <a:pt x="154" y="317"/>
                  <a:pt x="154" y="317"/>
                </a:cubicBezTo>
                <a:cubicBezTo>
                  <a:pt x="154" y="282"/>
                  <a:pt x="154" y="282"/>
                  <a:pt x="154" y="282"/>
                </a:cubicBezTo>
                <a:cubicBezTo>
                  <a:pt x="206" y="282"/>
                  <a:pt x="206" y="282"/>
                  <a:pt x="206" y="282"/>
                </a:cubicBezTo>
                <a:lnTo>
                  <a:pt x="206" y="317"/>
                </a:lnTo>
                <a:close/>
                <a:moveTo>
                  <a:pt x="154" y="257"/>
                </a:moveTo>
                <a:cubicBezTo>
                  <a:pt x="154" y="222"/>
                  <a:pt x="154" y="222"/>
                  <a:pt x="154" y="222"/>
                </a:cubicBezTo>
                <a:cubicBezTo>
                  <a:pt x="206" y="222"/>
                  <a:pt x="206" y="222"/>
                  <a:pt x="206" y="222"/>
                </a:cubicBezTo>
                <a:cubicBezTo>
                  <a:pt x="206" y="257"/>
                  <a:pt x="206" y="257"/>
                  <a:pt x="206" y="257"/>
                </a:cubicBezTo>
                <a:lnTo>
                  <a:pt x="154" y="257"/>
                </a:lnTo>
                <a:close/>
                <a:moveTo>
                  <a:pt x="206" y="197"/>
                </a:moveTo>
                <a:cubicBezTo>
                  <a:pt x="154" y="197"/>
                  <a:pt x="154" y="197"/>
                  <a:pt x="154" y="197"/>
                </a:cubicBezTo>
                <a:cubicBezTo>
                  <a:pt x="154" y="163"/>
                  <a:pt x="154" y="163"/>
                  <a:pt x="154" y="163"/>
                </a:cubicBezTo>
                <a:cubicBezTo>
                  <a:pt x="206" y="163"/>
                  <a:pt x="206" y="163"/>
                  <a:pt x="206" y="163"/>
                </a:cubicBezTo>
                <a:lnTo>
                  <a:pt x="206" y="197"/>
                </a:lnTo>
                <a:close/>
                <a:moveTo>
                  <a:pt x="206" y="137"/>
                </a:moveTo>
                <a:cubicBezTo>
                  <a:pt x="154" y="137"/>
                  <a:pt x="154" y="137"/>
                  <a:pt x="154" y="137"/>
                </a:cubicBezTo>
                <a:cubicBezTo>
                  <a:pt x="154" y="103"/>
                  <a:pt x="154" y="103"/>
                  <a:pt x="154" y="103"/>
                </a:cubicBezTo>
                <a:cubicBezTo>
                  <a:pt x="206" y="103"/>
                  <a:pt x="206" y="103"/>
                  <a:pt x="206" y="103"/>
                </a:cubicBezTo>
                <a:lnTo>
                  <a:pt x="206" y="137"/>
                </a:lnTo>
                <a:close/>
                <a:moveTo>
                  <a:pt x="206" y="77"/>
                </a:moveTo>
                <a:cubicBezTo>
                  <a:pt x="154" y="77"/>
                  <a:pt x="154" y="77"/>
                  <a:pt x="154" y="77"/>
                </a:cubicBezTo>
                <a:cubicBezTo>
                  <a:pt x="154" y="43"/>
                  <a:pt x="154" y="43"/>
                  <a:pt x="154" y="43"/>
                </a:cubicBezTo>
                <a:cubicBezTo>
                  <a:pt x="206" y="43"/>
                  <a:pt x="206" y="43"/>
                  <a:pt x="206" y="43"/>
                </a:cubicBezTo>
                <a:lnTo>
                  <a:pt x="206" y="77"/>
                </a:lnTo>
                <a:close/>
              </a:path>
            </a:pathLst>
          </a:custGeom>
          <a:solidFill>
            <a:schemeClr val="tx1"/>
          </a:solidFill>
          <a:ln w="9525">
            <a:noFill/>
            <a:round/>
            <a:headEnd/>
            <a:tailEnd/>
          </a:ln>
          <a:effectLst/>
        </p:spPr>
        <p:txBody>
          <a:bodyPr vert="horz" wrap="square" lIns="91428" tIns="45715" rIns="91428" bIns="45715" numCol="1" anchor="t" anchorCtr="0" compatLnSpc="1">
            <a:prstTxWarp prst="textNoShape">
              <a:avLst/>
            </a:prstTxWarp>
          </a:bodyPr>
          <a:lstStyle/>
          <a:p>
            <a:endParaRPr lang="en-US"/>
          </a:p>
        </p:txBody>
      </p:sp>
      <p:grpSp>
        <p:nvGrpSpPr>
          <p:cNvPr id="52" name="Group 30"/>
          <p:cNvGrpSpPr>
            <a:grpSpLocks noChangeAspect="1"/>
          </p:cNvGrpSpPr>
          <p:nvPr/>
        </p:nvGrpSpPr>
        <p:grpSpPr bwMode="auto">
          <a:xfrm>
            <a:off x="4861685" y="2434441"/>
            <a:ext cx="128581" cy="125073"/>
            <a:chOff x="3728" y="1673"/>
            <a:chExt cx="843" cy="820"/>
          </a:xfrm>
          <a:solidFill>
            <a:schemeClr val="tx1"/>
          </a:solidFill>
        </p:grpSpPr>
        <p:sp>
          <p:nvSpPr>
            <p:cNvPr id="53" name="Freeform 31"/>
            <p:cNvSpPr>
              <a:spLocks/>
            </p:cNvSpPr>
            <p:nvPr/>
          </p:nvSpPr>
          <p:spPr bwMode="auto">
            <a:xfrm>
              <a:off x="4028" y="1846"/>
              <a:ext cx="373" cy="382"/>
            </a:xfrm>
            <a:custGeom>
              <a:avLst/>
              <a:gdLst>
                <a:gd name="T0" fmla="*/ 143 w 158"/>
                <a:gd name="T1" fmla="*/ 162 h 162"/>
                <a:gd name="T2" fmla="*/ 130 w 158"/>
                <a:gd name="T3" fmla="*/ 148 h 162"/>
                <a:gd name="T4" fmla="*/ 92 w 158"/>
                <a:gd name="T5" fmla="*/ 65 h 162"/>
                <a:gd name="T6" fmla="*/ 13 w 158"/>
                <a:gd name="T7" fmla="*/ 27 h 162"/>
                <a:gd name="T8" fmla="*/ 0 w 158"/>
                <a:gd name="T9" fmla="*/ 15 h 162"/>
                <a:gd name="T10" fmla="*/ 4 w 158"/>
                <a:gd name="T11" fmla="*/ 4 h 162"/>
                <a:gd name="T12" fmla="*/ 14 w 158"/>
                <a:gd name="T13" fmla="*/ 0 h 162"/>
                <a:gd name="T14" fmla="*/ 16 w 158"/>
                <a:gd name="T15" fmla="*/ 0 h 162"/>
                <a:gd name="T16" fmla="*/ 111 w 158"/>
                <a:gd name="T17" fmla="*/ 45 h 162"/>
                <a:gd name="T18" fmla="*/ 157 w 158"/>
                <a:gd name="T19" fmla="*/ 147 h 162"/>
                <a:gd name="T20" fmla="*/ 154 w 158"/>
                <a:gd name="T21" fmla="*/ 157 h 162"/>
                <a:gd name="T22" fmla="*/ 143 w 158"/>
                <a:gd name="T23"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 h="162">
                  <a:moveTo>
                    <a:pt x="143" y="162"/>
                  </a:moveTo>
                  <a:cubicBezTo>
                    <a:pt x="136" y="162"/>
                    <a:pt x="130" y="156"/>
                    <a:pt x="130" y="148"/>
                  </a:cubicBezTo>
                  <a:cubicBezTo>
                    <a:pt x="127" y="117"/>
                    <a:pt x="114" y="87"/>
                    <a:pt x="92" y="65"/>
                  </a:cubicBezTo>
                  <a:cubicBezTo>
                    <a:pt x="70" y="44"/>
                    <a:pt x="43" y="30"/>
                    <a:pt x="13" y="27"/>
                  </a:cubicBezTo>
                  <a:cubicBezTo>
                    <a:pt x="6" y="27"/>
                    <a:pt x="1" y="21"/>
                    <a:pt x="0" y="15"/>
                  </a:cubicBezTo>
                  <a:cubicBezTo>
                    <a:pt x="0" y="11"/>
                    <a:pt x="1" y="7"/>
                    <a:pt x="4" y="4"/>
                  </a:cubicBezTo>
                  <a:cubicBezTo>
                    <a:pt x="7" y="1"/>
                    <a:pt x="10" y="0"/>
                    <a:pt x="14" y="0"/>
                  </a:cubicBezTo>
                  <a:cubicBezTo>
                    <a:pt x="15" y="0"/>
                    <a:pt x="15" y="0"/>
                    <a:pt x="16" y="0"/>
                  </a:cubicBezTo>
                  <a:cubicBezTo>
                    <a:pt x="52" y="3"/>
                    <a:pt x="86" y="20"/>
                    <a:pt x="111" y="45"/>
                  </a:cubicBezTo>
                  <a:cubicBezTo>
                    <a:pt x="138" y="72"/>
                    <a:pt x="155" y="109"/>
                    <a:pt x="157" y="147"/>
                  </a:cubicBezTo>
                  <a:cubicBezTo>
                    <a:pt x="158" y="151"/>
                    <a:pt x="156" y="154"/>
                    <a:pt x="154" y="157"/>
                  </a:cubicBezTo>
                  <a:cubicBezTo>
                    <a:pt x="151" y="160"/>
                    <a:pt x="147" y="162"/>
                    <a:pt x="143"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4" name="Freeform 32"/>
            <p:cNvSpPr>
              <a:spLocks/>
            </p:cNvSpPr>
            <p:nvPr/>
          </p:nvSpPr>
          <p:spPr bwMode="auto">
            <a:xfrm>
              <a:off x="3992" y="1673"/>
              <a:ext cx="579" cy="574"/>
            </a:xfrm>
            <a:custGeom>
              <a:avLst/>
              <a:gdLst>
                <a:gd name="T0" fmla="*/ 231 w 245"/>
                <a:gd name="T1" fmla="*/ 243 h 243"/>
                <a:gd name="T2" fmla="*/ 217 w 245"/>
                <a:gd name="T3" fmla="*/ 230 h 243"/>
                <a:gd name="T4" fmla="*/ 155 w 245"/>
                <a:gd name="T5" fmla="*/ 89 h 243"/>
                <a:gd name="T6" fmla="*/ 13 w 245"/>
                <a:gd name="T7" fmla="*/ 28 h 243"/>
                <a:gd name="T8" fmla="*/ 0 w 245"/>
                <a:gd name="T9" fmla="*/ 15 h 243"/>
                <a:gd name="T10" fmla="*/ 4 w 245"/>
                <a:gd name="T11" fmla="*/ 4 h 243"/>
                <a:gd name="T12" fmla="*/ 14 w 245"/>
                <a:gd name="T13" fmla="*/ 0 h 243"/>
                <a:gd name="T14" fmla="*/ 15 w 245"/>
                <a:gd name="T15" fmla="*/ 0 h 243"/>
                <a:gd name="T16" fmla="*/ 175 w 245"/>
                <a:gd name="T17" fmla="*/ 69 h 243"/>
                <a:gd name="T18" fmla="*/ 245 w 245"/>
                <a:gd name="T19" fmla="*/ 229 h 243"/>
                <a:gd name="T20" fmla="*/ 241 w 245"/>
                <a:gd name="T21" fmla="*/ 239 h 243"/>
                <a:gd name="T22" fmla="*/ 231 w 245"/>
                <a:gd name="T23"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243">
                  <a:moveTo>
                    <a:pt x="231" y="243"/>
                  </a:moveTo>
                  <a:cubicBezTo>
                    <a:pt x="223" y="243"/>
                    <a:pt x="217" y="238"/>
                    <a:pt x="217" y="230"/>
                  </a:cubicBezTo>
                  <a:cubicBezTo>
                    <a:pt x="215" y="177"/>
                    <a:pt x="193" y="127"/>
                    <a:pt x="155" y="89"/>
                  </a:cubicBezTo>
                  <a:cubicBezTo>
                    <a:pt x="117" y="51"/>
                    <a:pt x="67" y="29"/>
                    <a:pt x="13" y="28"/>
                  </a:cubicBezTo>
                  <a:cubicBezTo>
                    <a:pt x="7" y="27"/>
                    <a:pt x="1" y="22"/>
                    <a:pt x="0" y="15"/>
                  </a:cubicBezTo>
                  <a:cubicBezTo>
                    <a:pt x="0" y="11"/>
                    <a:pt x="1" y="7"/>
                    <a:pt x="4" y="4"/>
                  </a:cubicBezTo>
                  <a:cubicBezTo>
                    <a:pt x="7" y="1"/>
                    <a:pt x="10" y="0"/>
                    <a:pt x="14" y="0"/>
                  </a:cubicBezTo>
                  <a:cubicBezTo>
                    <a:pt x="15" y="0"/>
                    <a:pt x="15" y="0"/>
                    <a:pt x="15" y="0"/>
                  </a:cubicBezTo>
                  <a:cubicBezTo>
                    <a:pt x="75" y="2"/>
                    <a:pt x="132" y="27"/>
                    <a:pt x="175" y="69"/>
                  </a:cubicBezTo>
                  <a:cubicBezTo>
                    <a:pt x="217" y="112"/>
                    <a:pt x="242" y="168"/>
                    <a:pt x="245" y="229"/>
                  </a:cubicBezTo>
                  <a:cubicBezTo>
                    <a:pt x="245" y="233"/>
                    <a:pt x="243" y="236"/>
                    <a:pt x="241" y="239"/>
                  </a:cubicBezTo>
                  <a:cubicBezTo>
                    <a:pt x="238" y="242"/>
                    <a:pt x="234" y="243"/>
                    <a:pt x="231"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5" name="Freeform 33"/>
            <p:cNvSpPr>
              <a:spLocks/>
            </p:cNvSpPr>
            <p:nvPr/>
          </p:nvSpPr>
          <p:spPr bwMode="auto">
            <a:xfrm>
              <a:off x="3728" y="1992"/>
              <a:ext cx="500" cy="501"/>
            </a:xfrm>
            <a:custGeom>
              <a:avLst/>
              <a:gdLst>
                <a:gd name="T0" fmla="*/ 212 w 212"/>
                <a:gd name="T1" fmla="*/ 212 h 212"/>
                <a:gd name="T2" fmla="*/ 0 w 212"/>
                <a:gd name="T3" fmla="*/ 212 h 212"/>
                <a:gd name="T4" fmla="*/ 0 w 212"/>
                <a:gd name="T5" fmla="*/ 106 h 212"/>
                <a:gd name="T6" fmla="*/ 106 w 212"/>
                <a:gd name="T7" fmla="*/ 0 h 212"/>
                <a:gd name="T8" fmla="*/ 106 w 212"/>
                <a:gd name="T9" fmla="*/ 0 h 212"/>
                <a:gd name="T10" fmla="*/ 212 w 212"/>
                <a:gd name="T11" fmla="*/ 106 h 212"/>
                <a:gd name="T12" fmla="*/ 212 w 212"/>
                <a:gd name="T13" fmla="*/ 212 h 212"/>
              </a:gdLst>
              <a:ahLst/>
              <a:cxnLst>
                <a:cxn ang="0">
                  <a:pos x="T0" y="T1"/>
                </a:cxn>
                <a:cxn ang="0">
                  <a:pos x="T2" y="T3"/>
                </a:cxn>
                <a:cxn ang="0">
                  <a:pos x="T4" y="T5"/>
                </a:cxn>
                <a:cxn ang="0">
                  <a:pos x="T6" y="T7"/>
                </a:cxn>
                <a:cxn ang="0">
                  <a:pos x="T8" y="T9"/>
                </a:cxn>
                <a:cxn ang="0">
                  <a:pos x="T10" y="T11"/>
                </a:cxn>
                <a:cxn ang="0">
                  <a:pos x="T12" y="T13"/>
                </a:cxn>
              </a:cxnLst>
              <a:rect l="0" t="0" r="r" b="b"/>
              <a:pathLst>
                <a:path w="212" h="212">
                  <a:moveTo>
                    <a:pt x="212" y="212"/>
                  </a:moveTo>
                  <a:cubicBezTo>
                    <a:pt x="0" y="212"/>
                    <a:pt x="0" y="212"/>
                    <a:pt x="0" y="212"/>
                  </a:cubicBezTo>
                  <a:cubicBezTo>
                    <a:pt x="0" y="106"/>
                    <a:pt x="0" y="106"/>
                    <a:pt x="0" y="106"/>
                  </a:cubicBezTo>
                  <a:cubicBezTo>
                    <a:pt x="0" y="48"/>
                    <a:pt x="47" y="0"/>
                    <a:pt x="106" y="0"/>
                  </a:cubicBezTo>
                  <a:cubicBezTo>
                    <a:pt x="106" y="0"/>
                    <a:pt x="106" y="0"/>
                    <a:pt x="106" y="0"/>
                  </a:cubicBezTo>
                  <a:cubicBezTo>
                    <a:pt x="165" y="0"/>
                    <a:pt x="212" y="48"/>
                    <a:pt x="212" y="106"/>
                  </a:cubicBezTo>
                  <a:lnTo>
                    <a:pt x="212"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grpSp>
        <p:nvGrpSpPr>
          <p:cNvPr id="69" name="Group 476"/>
          <p:cNvGrpSpPr>
            <a:grpSpLocks noChangeAspect="1"/>
          </p:cNvGrpSpPr>
          <p:nvPr/>
        </p:nvGrpSpPr>
        <p:grpSpPr>
          <a:xfrm>
            <a:off x="4745750" y="3793919"/>
            <a:ext cx="839557" cy="542858"/>
            <a:chOff x="9740900" y="450850"/>
            <a:chExt cx="4216400" cy="2792413"/>
          </a:xfrm>
          <a:solidFill>
            <a:schemeClr val="tx2"/>
          </a:solidFill>
          <a:effectLst/>
        </p:grpSpPr>
        <p:sp>
          <p:nvSpPr>
            <p:cNvPr id="70" name="Freeform 76"/>
            <p:cNvSpPr>
              <a:spLocks noEditPoints="1"/>
            </p:cNvSpPr>
            <p:nvPr/>
          </p:nvSpPr>
          <p:spPr bwMode="auto">
            <a:xfrm>
              <a:off x="9740900" y="450850"/>
              <a:ext cx="4216400" cy="2792413"/>
            </a:xfrm>
            <a:custGeom>
              <a:avLst/>
              <a:gdLst/>
              <a:ahLst/>
              <a:cxnLst>
                <a:cxn ang="0">
                  <a:pos x="0" y="1759"/>
                </a:cxn>
                <a:cxn ang="0">
                  <a:pos x="0" y="0"/>
                </a:cxn>
                <a:cxn ang="0">
                  <a:pos x="2656" y="0"/>
                </a:cxn>
                <a:cxn ang="0">
                  <a:pos x="2656" y="1721"/>
                </a:cxn>
                <a:cxn ang="0">
                  <a:pos x="2656" y="1759"/>
                </a:cxn>
                <a:cxn ang="0">
                  <a:pos x="0" y="1759"/>
                </a:cxn>
                <a:cxn ang="0">
                  <a:pos x="0" y="1759"/>
                </a:cxn>
                <a:cxn ang="0">
                  <a:pos x="2618" y="1721"/>
                </a:cxn>
                <a:cxn ang="0">
                  <a:pos x="2618" y="1683"/>
                </a:cxn>
                <a:cxn ang="0">
                  <a:pos x="2618" y="1721"/>
                </a:cxn>
                <a:cxn ang="0">
                  <a:pos x="2618" y="1721"/>
                </a:cxn>
                <a:cxn ang="0">
                  <a:pos x="76" y="1683"/>
                </a:cxn>
                <a:cxn ang="0">
                  <a:pos x="2580" y="1683"/>
                </a:cxn>
                <a:cxn ang="0">
                  <a:pos x="2580" y="75"/>
                </a:cxn>
                <a:cxn ang="0">
                  <a:pos x="76" y="75"/>
                </a:cxn>
                <a:cxn ang="0">
                  <a:pos x="76" y="1683"/>
                </a:cxn>
                <a:cxn ang="0">
                  <a:pos x="76" y="1683"/>
                </a:cxn>
              </a:cxnLst>
              <a:rect l="0" t="0" r="r" b="b"/>
              <a:pathLst>
                <a:path w="2656" h="1759">
                  <a:moveTo>
                    <a:pt x="0" y="1759"/>
                  </a:moveTo>
                  <a:lnTo>
                    <a:pt x="0" y="0"/>
                  </a:lnTo>
                  <a:lnTo>
                    <a:pt x="2656" y="0"/>
                  </a:lnTo>
                  <a:lnTo>
                    <a:pt x="2656" y="1721"/>
                  </a:lnTo>
                  <a:lnTo>
                    <a:pt x="2656" y="1759"/>
                  </a:lnTo>
                  <a:lnTo>
                    <a:pt x="0" y="1759"/>
                  </a:lnTo>
                  <a:lnTo>
                    <a:pt x="0" y="1759"/>
                  </a:lnTo>
                  <a:close/>
                  <a:moveTo>
                    <a:pt x="2618" y="1721"/>
                  </a:moveTo>
                  <a:lnTo>
                    <a:pt x="2618" y="1683"/>
                  </a:lnTo>
                  <a:lnTo>
                    <a:pt x="2618" y="1721"/>
                  </a:lnTo>
                  <a:lnTo>
                    <a:pt x="2618" y="1721"/>
                  </a:lnTo>
                  <a:close/>
                  <a:moveTo>
                    <a:pt x="76" y="1683"/>
                  </a:moveTo>
                  <a:lnTo>
                    <a:pt x="2580" y="1683"/>
                  </a:lnTo>
                  <a:lnTo>
                    <a:pt x="2580" y="75"/>
                  </a:lnTo>
                  <a:lnTo>
                    <a:pt x="76" y="75"/>
                  </a:lnTo>
                  <a:lnTo>
                    <a:pt x="76" y="1683"/>
                  </a:lnTo>
                  <a:lnTo>
                    <a:pt x="76" y="16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71" name="Freeform 77"/>
            <p:cNvSpPr>
              <a:spLocks/>
            </p:cNvSpPr>
            <p:nvPr/>
          </p:nvSpPr>
          <p:spPr bwMode="auto">
            <a:xfrm>
              <a:off x="10821988" y="2205038"/>
              <a:ext cx="490538" cy="454025"/>
            </a:xfrm>
            <a:custGeom>
              <a:avLst/>
              <a:gdLst/>
              <a:ahLst/>
              <a:cxnLst>
                <a:cxn ang="0">
                  <a:pos x="0" y="60"/>
                </a:cxn>
                <a:cxn ang="0">
                  <a:pos x="110" y="121"/>
                </a:cxn>
                <a:cxn ang="0">
                  <a:pos x="121" y="96"/>
                </a:cxn>
                <a:cxn ang="0">
                  <a:pos x="111" y="0"/>
                </a:cxn>
                <a:cxn ang="0">
                  <a:pos x="0" y="60"/>
                </a:cxn>
              </a:cxnLst>
              <a:rect l="0" t="0" r="r" b="b"/>
              <a:pathLst>
                <a:path w="131" h="121">
                  <a:moveTo>
                    <a:pt x="0" y="60"/>
                  </a:moveTo>
                  <a:cubicBezTo>
                    <a:pt x="110" y="121"/>
                    <a:pt x="110" y="121"/>
                    <a:pt x="110" y="121"/>
                  </a:cubicBezTo>
                  <a:cubicBezTo>
                    <a:pt x="115" y="113"/>
                    <a:pt x="118" y="105"/>
                    <a:pt x="121" y="96"/>
                  </a:cubicBezTo>
                  <a:cubicBezTo>
                    <a:pt x="131" y="63"/>
                    <a:pt x="126" y="29"/>
                    <a:pt x="111" y="0"/>
                  </a:cubicBezTo>
                  <a:lnTo>
                    <a:pt x="0" y="6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72" name="Freeform 78"/>
            <p:cNvSpPr>
              <a:spLocks/>
            </p:cNvSpPr>
            <p:nvPr/>
          </p:nvSpPr>
          <p:spPr bwMode="auto">
            <a:xfrm>
              <a:off x="10472738" y="1908175"/>
              <a:ext cx="739775" cy="503238"/>
            </a:xfrm>
            <a:custGeom>
              <a:avLst/>
              <a:gdLst/>
              <a:ahLst/>
              <a:cxnLst>
                <a:cxn ang="0">
                  <a:pos x="86" y="134"/>
                </a:cxn>
                <a:cxn ang="0">
                  <a:pos x="197" y="74"/>
                </a:cxn>
                <a:cxn ang="0">
                  <a:pos x="119" y="12"/>
                </a:cxn>
                <a:cxn ang="0">
                  <a:pos x="0" y="41"/>
                </a:cxn>
                <a:cxn ang="0">
                  <a:pos x="86" y="134"/>
                </a:cxn>
              </a:cxnLst>
              <a:rect l="0" t="0" r="r" b="b"/>
              <a:pathLst>
                <a:path w="197" h="134">
                  <a:moveTo>
                    <a:pt x="86" y="134"/>
                  </a:moveTo>
                  <a:cubicBezTo>
                    <a:pt x="197" y="74"/>
                    <a:pt x="197" y="74"/>
                    <a:pt x="197" y="74"/>
                  </a:cubicBezTo>
                  <a:cubicBezTo>
                    <a:pt x="181" y="44"/>
                    <a:pt x="154" y="21"/>
                    <a:pt x="119" y="12"/>
                  </a:cubicBezTo>
                  <a:cubicBezTo>
                    <a:pt x="75" y="0"/>
                    <a:pt x="31" y="13"/>
                    <a:pt x="0" y="41"/>
                  </a:cubicBezTo>
                  <a:lnTo>
                    <a:pt x="86" y="134"/>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73" name="Freeform 79"/>
            <p:cNvSpPr>
              <a:spLocks/>
            </p:cNvSpPr>
            <p:nvPr/>
          </p:nvSpPr>
          <p:spPr bwMode="auto">
            <a:xfrm>
              <a:off x="10240963" y="2084388"/>
              <a:ext cx="974725" cy="889000"/>
            </a:xfrm>
            <a:custGeom>
              <a:avLst/>
              <a:gdLst/>
              <a:ahLst/>
              <a:cxnLst>
                <a:cxn ang="0">
                  <a:pos x="145" y="98"/>
                </a:cxn>
                <a:cxn ang="0">
                  <a:pos x="56" y="0"/>
                </a:cxn>
                <a:cxn ang="0">
                  <a:pos x="20" y="57"/>
                </a:cxn>
                <a:cxn ang="0">
                  <a:pos x="109" y="219"/>
                </a:cxn>
                <a:cxn ang="0">
                  <a:pos x="260" y="161"/>
                </a:cxn>
                <a:cxn ang="0">
                  <a:pos x="145" y="98"/>
                </a:cxn>
              </a:cxnLst>
              <a:rect l="0" t="0" r="r" b="b"/>
              <a:pathLst>
                <a:path w="260" h="237">
                  <a:moveTo>
                    <a:pt x="145" y="98"/>
                  </a:moveTo>
                  <a:cubicBezTo>
                    <a:pt x="56" y="0"/>
                    <a:pt x="56" y="0"/>
                    <a:pt x="56" y="0"/>
                  </a:cubicBezTo>
                  <a:cubicBezTo>
                    <a:pt x="40" y="15"/>
                    <a:pt x="27" y="35"/>
                    <a:pt x="20" y="57"/>
                  </a:cubicBezTo>
                  <a:cubicBezTo>
                    <a:pt x="0" y="126"/>
                    <a:pt x="39" y="198"/>
                    <a:pt x="109" y="219"/>
                  </a:cubicBezTo>
                  <a:cubicBezTo>
                    <a:pt x="168" y="237"/>
                    <a:pt x="230" y="211"/>
                    <a:pt x="260" y="161"/>
                  </a:cubicBezTo>
                  <a:lnTo>
                    <a:pt x="145" y="98"/>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74" name="Rectangle 80"/>
            <p:cNvSpPr>
              <a:spLocks noChangeArrowheads="1"/>
            </p:cNvSpPr>
            <p:nvPr/>
          </p:nvSpPr>
          <p:spPr bwMode="auto">
            <a:xfrm>
              <a:off x="10161588" y="1009650"/>
              <a:ext cx="179388" cy="733425"/>
            </a:xfrm>
            <a:prstGeom prst="rect">
              <a:avLst/>
            </a:prstGeom>
            <a:grpFill/>
            <a:ln w="9525">
              <a:noFill/>
              <a:miter lim="800000"/>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75" name="Rectangle 81"/>
            <p:cNvSpPr>
              <a:spLocks noChangeArrowheads="1"/>
            </p:cNvSpPr>
            <p:nvPr/>
          </p:nvSpPr>
          <p:spPr bwMode="auto">
            <a:xfrm>
              <a:off x="10447338" y="709613"/>
              <a:ext cx="176213" cy="1033463"/>
            </a:xfrm>
            <a:prstGeom prst="rect">
              <a:avLst/>
            </a:prstGeom>
            <a:grpFill/>
            <a:ln w="9525">
              <a:noFill/>
              <a:miter lim="800000"/>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76" name="Rectangle 82"/>
            <p:cNvSpPr>
              <a:spLocks noChangeArrowheads="1"/>
            </p:cNvSpPr>
            <p:nvPr/>
          </p:nvSpPr>
          <p:spPr bwMode="auto">
            <a:xfrm>
              <a:off x="10728325" y="1398588"/>
              <a:ext cx="179388" cy="344488"/>
            </a:xfrm>
            <a:prstGeom prst="rect">
              <a:avLst/>
            </a:prstGeom>
            <a:grpFill/>
            <a:ln w="9525">
              <a:noFill/>
              <a:miter lim="800000"/>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77" name="Rectangle 83"/>
            <p:cNvSpPr>
              <a:spLocks noChangeArrowheads="1"/>
            </p:cNvSpPr>
            <p:nvPr/>
          </p:nvSpPr>
          <p:spPr bwMode="auto">
            <a:xfrm>
              <a:off x="11012488" y="1027113"/>
              <a:ext cx="176213" cy="715963"/>
            </a:xfrm>
            <a:prstGeom prst="rect">
              <a:avLst/>
            </a:prstGeom>
            <a:grpFill/>
            <a:ln w="9525">
              <a:noFill/>
              <a:miter lim="800000"/>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78" name="Rectangle 84"/>
            <p:cNvSpPr>
              <a:spLocks noChangeArrowheads="1"/>
            </p:cNvSpPr>
            <p:nvPr/>
          </p:nvSpPr>
          <p:spPr bwMode="auto">
            <a:xfrm>
              <a:off x="11295063" y="858838"/>
              <a:ext cx="179388" cy="884238"/>
            </a:xfrm>
            <a:prstGeom prst="rect">
              <a:avLst/>
            </a:prstGeom>
            <a:grpFill/>
            <a:ln w="9525">
              <a:noFill/>
              <a:miter lim="800000"/>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79" name="Freeform 85"/>
            <p:cNvSpPr>
              <a:spLocks/>
            </p:cNvSpPr>
            <p:nvPr/>
          </p:nvSpPr>
          <p:spPr bwMode="auto">
            <a:xfrm>
              <a:off x="11961813" y="858838"/>
              <a:ext cx="1503363" cy="930275"/>
            </a:xfrm>
            <a:custGeom>
              <a:avLst/>
              <a:gdLst/>
              <a:ahLst/>
              <a:cxnLst>
                <a:cxn ang="0">
                  <a:pos x="0" y="586"/>
                </a:cxn>
                <a:cxn ang="0">
                  <a:pos x="0" y="0"/>
                </a:cxn>
                <a:cxn ang="0">
                  <a:pos x="38" y="0"/>
                </a:cxn>
                <a:cxn ang="0">
                  <a:pos x="38" y="548"/>
                </a:cxn>
                <a:cxn ang="0">
                  <a:pos x="947" y="548"/>
                </a:cxn>
                <a:cxn ang="0">
                  <a:pos x="947" y="586"/>
                </a:cxn>
                <a:cxn ang="0">
                  <a:pos x="0" y="586"/>
                </a:cxn>
                <a:cxn ang="0">
                  <a:pos x="0" y="586"/>
                </a:cxn>
              </a:cxnLst>
              <a:rect l="0" t="0" r="r" b="b"/>
              <a:pathLst>
                <a:path w="947" h="586">
                  <a:moveTo>
                    <a:pt x="0" y="586"/>
                  </a:moveTo>
                  <a:lnTo>
                    <a:pt x="0" y="0"/>
                  </a:lnTo>
                  <a:lnTo>
                    <a:pt x="38" y="0"/>
                  </a:lnTo>
                  <a:lnTo>
                    <a:pt x="38" y="548"/>
                  </a:lnTo>
                  <a:lnTo>
                    <a:pt x="947" y="548"/>
                  </a:lnTo>
                  <a:lnTo>
                    <a:pt x="947" y="586"/>
                  </a:lnTo>
                  <a:lnTo>
                    <a:pt x="0" y="586"/>
                  </a:lnTo>
                  <a:lnTo>
                    <a:pt x="0" y="586"/>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80" name="Freeform 86"/>
            <p:cNvSpPr>
              <a:spLocks/>
            </p:cNvSpPr>
            <p:nvPr/>
          </p:nvSpPr>
          <p:spPr bwMode="auto">
            <a:xfrm>
              <a:off x="11958638" y="927100"/>
              <a:ext cx="1506538" cy="704850"/>
            </a:xfrm>
            <a:custGeom>
              <a:avLst/>
              <a:gdLst/>
              <a:ahLst/>
              <a:cxnLst>
                <a:cxn ang="0">
                  <a:pos x="668" y="266"/>
                </a:cxn>
                <a:cxn ang="0">
                  <a:pos x="574" y="354"/>
                </a:cxn>
                <a:cxn ang="0">
                  <a:pos x="477" y="193"/>
                </a:cxn>
                <a:cxn ang="0">
                  <a:pos x="392" y="432"/>
                </a:cxn>
                <a:cxn ang="0">
                  <a:pos x="281" y="359"/>
                </a:cxn>
                <a:cxn ang="0">
                  <a:pos x="241" y="441"/>
                </a:cxn>
                <a:cxn ang="0">
                  <a:pos x="120" y="205"/>
                </a:cxn>
                <a:cxn ang="0">
                  <a:pos x="42" y="333"/>
                </a:cxn>
                <a:cxn ang="0">
                  <a:pos x="0" y="307"/>
                </a:cxn>
                <a:cxn ang="0">
                  <a:pos x="123" y="108"/>
                </a:cxn>
                <a:cxn ang="0">
                  <a:pos x="238" y="333"/>
                </a:cxn>
                <a:cxn ang="0">
                  <a:pos x="260" y="290"/>
                </a:cxn>
                <a:cxn ang="0">
                  <a:pos x="368" y="359"/>
                </a:cxn>
                <a:cxn ang="0">
                  <a:pos x="465" y="85"/>
                </a:cxn>
                <a:cxn ang="0">
                  <a:pos x="586" y="281"/>
                </a:cxn>
                <a:cxn ang="0">
                  <a:pos x="692" y="181"/>
                </a:cxn>
                <a:cxn ang="0">
                  <a:pos x="734" y="323"/>
                </a:cxn>
                <a:cxn ang="0">
                  <a:pos x="907" y="0"/>
                </a:cxn>
                <a:cxn ang="0">
                  <a:pos x="949" y="21"/>
                </a:cxn>
                <a:cxn ang="0">
                  <a:pos x="723" y="444"/>
                </a:cxn>
                <a:cxn ang="0">
                  <a:pos x="668" y="266"/>
                </a:cxn>
                <a:cxn ang="0">
                  <a:pos x="668" y="266"/>
                </a:cxn>
              </a:cxnLst>
              <a:rect l="0" t="0" r="r" b="b"/>
              <a:pathLst>
                <a:path w="949" h="444">
                  <a:moveTo>
                    <a:pt x="668" y="266"/>
                  </a:moveTo>
                  <a:lnTo>
                    <a:pt x="574" y="354"/>
                  </a:lnTo>
                  <a:lnTo>
                    <a:pt x="477" y="193"/>
                  </a:lnTo>
                  <a:lnTo>
                    <a:pt x="392" y="432"/>
                  </a:lnTo>
                  <a:lnTo>
                    <a:pt x="281" y="359"/>
                  </a:lnTo>
                  <a:lnTo>
                    <a:pt x="241" y="441"/>
                  </a:lnTo>
                  <a:lnTo>
                    <a:pt x="120" y="205"/>
                  </a:lnTo>
                  <a:lnTo>
                    <a:pt x="42" y="333"/>
                  </a:lnTo>
                  <a:lnTo>
                    <a:pt x="0" y="307"/>
                  </a:lnTo>
                  <a:lnTo>
                    <a:pt x="123" y="108"/>
                  </a:lnTo>
                  <a:lnTo>
                    <a:pt x="238" y="333"/>
                  </a:lnTo>
                  <a:lnTo>
                    <a:pt x="260" y="290"/>
                  </a:lnTo>
                  <a:lnTo>
                    <a:pt x="368" y="359"/>
                  </a:lnTo>
                  <a:lnTo>
                    <a:pt x="465" y="85"/>
                  </a:lnTo>
                  <a:lnTo>
                    <a:pt x="586" y="281"/>
                  </a:lnTo>
                  <a:lnTo>
                    <a:pt x="692" y="181"/>
                  </a:lnTo>
                  <a:lnTo>
                    <a:pt x="734" y="323"/>
                  </a:lnTo>
                  <a:lnTo>
                    <a:pt x="907" y="0"/>
                  </a:lnTo>
                  <a:lnTo>
                    <a:pt x="949" y="21"/>
                  </a:lnTo>
                  <a:lnTo>
                    <a:pt x="723" y="444"/>
                  </a:lnTo>
                  <a:lnTo>
                    <a:pt x="668" y="266"/>
                  </a:lnTo>
                  <a:lnTo>
                    <a:pt x="668" y="266"/>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81" name="Freeform 87"/>
            <p:cNvSpPr>
              <a:spLocks noEditPoints="1"/>
            </p:cNvSpPr>
            <p:nvPr/>
          </p:nvSpPr>
          <p:spPr bwMode="auto">
            <a:xfrm>
              <a:off x="11961813" y="2006600"/>
              <a:ext cx="1485900" cy="906463"/>
            </a:xfrm>
            <a:custGeom>
              <a:avLst/>
              <a:gdLst/>
              <a:ahLst/>
              <a:cxnLst>
                <a:cxn ang="0">
                  <a:pos x="0" y="571"/>
                </a:cxn>
                <a:cxn ang="0">
                  <a:pos x="0" y="0"/>
                </a:cxn>
                <a:cxn ang="0">
                  <a:pos x="936" y="0"/>
                </a:cxn>
                <a:cxn ang="0">
                  <a:pos x="936" y="557"/>
                </a:cxn>
                <a:cxn ang="0">
                  <a:pos x="936" y="571"/>
                </a:cxn>
                <a:cxn ang="0">
                  <a:pos x="0" y="571"/>
                </a:cxn>
                <a:cxn ang="0">
                  <a:pos x="0" y="571"/>
                </a:cxn>
                <a:cxn ang="0">
                  <a:pos x="921" y="557"/>
                </a:cxn>
                <a:cxn ang="0">
                  <a:pos x="921" y="543"/>
                </a:cxn>
                <a:cxn ang="0">
                  <a:pos x="921" y="557"/>
                </a:cxn>
                <a:cxn ang="0">
                  <a:pos x="921" y="557"/>
                </a:cxn>
                <a:cxn ang="0">
                  <a:pos x="28" y="543"/>
                </a:cxn>
                <a:cxn ang="0">
                  <a:pos x="907" y="543"/>
                </a:cxn>
                <a:cxn ang="0">
                  <a:pos x="907" y="28"/>
                </a:cxn>
                <a:cxn ang="0">
                  <a:pos x="28" y="28"/>
                </a:cxn>
                <a:cxn ang="0">
                  <a:pos x="28" y="543"/>
                </a:cxn>
                <a:cxn ang="0">
                  <a:pos x="28" y="543"/>
                </a:cxn>
              </a:cxnLst>
              <a:rect l="0" t="0" r="r" b="b"/>
              <a:pathLst>
                <a:path w="936" h="571">
                  <a:moveTo>
                    <a:pt x="0" y="571"/>
                  </a:moveTo>
                  <a:lnTo>
                    <a:pt x="0" y="0"/>
                  </a:lnTo>
                  <a:lnTo>
                    <a:pt x="936" y="0"/>
                  </a:lnTo>
                  <a:lnTo>
                    <a:pt x="936" y="557"/>
                  </a:lnTo>
                  <a:lnTo>
                    <a:pt x="936" y="571"/>
                  </a:lnTo>
                  <a:lnTo>
                    <a:pt x="0" y="571"/>
                  </a:lnTo>
                  <a:lnTo>
                    <a:pt x="0" y="571"/>
                  </a:lnTo>
                  <a:close/>
                  <a:moveTo>
                    <a:pt x="921" y="557"/>
                  </a:moveTo>
                  <a:lnTo>
                    <a:pt x="921" y="543"/>
                  </a:lnTo>
                  <a:lnTo>
                    <a:pt x="921" y="557"/>
                  </a:lnTo>
                  <a:lnTo>
                    <a:pt x="921" y="557"/>
                  </a:lnTo>
                  <a:close/>
                  <a:moveTo>
                    <a:pt x="28" y="543"/>
                  </a:moveTo>
                  <a:lnTo>
                    <a:pt x="907" y="543"/>
                  </a:lnTo>
                  <a:lnTo>
                    <a:pt x="907" y="28"/>
                  </a:lnTo>
                  <a:lnTo>
                    <a:pt x="28" y="28"/>
                  </a:lnTo>
                  <a:lnTo>
                    <a:pt x="28" y="543"/>
                  </a:lnTo>
                  <a:lnTo>
                    <a:pt x="28" y="54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82" name="Rectangle 88"/>
            <p:cNvSpPr>
              <a:spLocks noChangeArrowheads="1"/>
            </p:cNvSpPr>
            <p:nvPr/>
          </p:nvSpPr>
          <p:spPr bwMode="auto">
            <a:xfrm>
              <a:off x="11984038" y="2028825"/>
              <a:ext cx="1439863" cy="134938"/>
            </a:xfrm>
            <a:prstGeom prst="rect">
              <a:avLst/>
            </a:prstGeom>
            <a:grpFill/>
            <a:ln w="9525">
              <a:noFill/>
              <a:miter lim="800000"/>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83" name="Freeform 89"/>
            <p:cNvSpPr>
              <a:spLocks/>
            </p:cNvSpPr>
            <p:nvPr/>
          </p:nvSpPr>
          <p:spPr bwMode="auto">
            <a:xfrm>
              <a:off x="11995150" y="2276475"/>
              <a:ext cx="1406525" cy="44450"/>
            </a:xfrm>
            <a:custGeom>
              <a:avLst/>
              <a:gdLst/>
              <a:ahLst/>
              <a:cxnLst>
                <a:cxn ang="0">
                  <a:pos x="0" y="28"/>
                </a:cxn>
                <a:cxn ang="0">
                  <a:pos x="0" y="0"/>
                </a:cxn>
                <a:cxn ang="0">
                  <a:pos x="886" y="0"/>
                </a:cxn>
                <a:cxn ang="0">
                  <a:pos x="886" y="28"/>
                </a:cxn>
                <a:cxn ang="0">
                  <a:pos x="0" y="28"/>
                </a:cxn>
                <a:cxn ang="0">
                  <a:pos x="0" y="28"/>
                </a:cxn>
              </a:cxnLst>
              <a:rect l="0" t="0" r="r" b="b"/>
              <a:pathLst>
                <a:path w="886" h="28">
                  <a:moveTo>
                    <a:pt x="0" y="28"/>
                  </a:moveTo>
                  <a:lnTo>
                    <a:pt x="0" y="0"/>
                  </a:lnTo>
                  <a:lnTo>
                    <a:pt x="886" y="0"/>
                  </a:lnTo>
                  <a:lnTo>
                    <a:pt x="886" y="28"/>
                  </a:lnTo>
                  <a:lnTo>
                    <a:pt x="0" y="28"/>
                  </a:lnTo>
                  <a:lnTo>
                    <a:pt x="0" y="28"/>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84" name="Freeform 90"/>
            <p:cNvSpPr>
              <a:spLocks/>
            </p:cNvSpPr>
            <p:nvPr/>
          </p:nvSpPr>
          <p:spPr bwMode="auto">
            <a:xfrm>
              <a:off x="11995150" y="2489200"/>
              <a:ext cx="1406525" cy="46038"/>
            </a:xfrm>
            <a:custGeom>
              <a:avLst/>
              <a:gdLst/>
              <a:ahLst/>
              <a:cxnLst>
                <a:cxn ang="0">
                  <a:pos x="0" y="29"/>
                </a:cxn>
                <a:cxn ang="0">
                  <a:pos x="0" y="0"/>
                </a:cxn>
                <a:cxn ang="0">
                  <a:pos x="886" y="0"/>
                </a:cxn>
                <a:cxn ang="0">
                  <a:pos x="886" y="29"/>
                </a:cxn>
                <a:cxn ang="0">
                  <a:pos x="0" y="29"/>
                </a:cxn>
                <a:cxn ang="0">
                  <a:pos x="0" y="29"/>
                </a:cxn>
              </a:cxnLst>
              <a:rect l="0" t="0" r="r" b="b"/>
              <a:pathLst>
                <a:path w="886" h="29">
                  <a:moveTo>
                    <a:pt x="0" y="29"/>
                  </a:moveTo>
                  <a:lnTo>
                    <a:pt x="0" y="0"/>
                  </a:lnTo>
                  <a:lnTo>
                    <a:pt x="886" y="0"/>
                  </a:lnTo>
                  <a:lnTo>
                    <a:pt x="886" y="29"/>
                  </a:lnTo>
                  <a:lnTo>
                    <a:pt x="0" y="29"/>
                  </a:lnTo>
                  <a:lnTo>
                    <a:pt x="0" y="29"/>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85" name="Freeform 91"/>
            <p:cNvSpPr>
              <a:spLocks/>
            </p:cNvSpPr>
            <p:nvPr/>
          </p:nvSpPr>
          <p:spPr bwMode="auto">
            <a:xfrm>
              <a:off x="11995150" y="2703513"/>
              <a:ext cx="1406525" cy="44450"/>
            </a:xfrm>
            <a:custGeom>
              <a:avLst/>
              <a:gdLst/>
              <a:ahLst/>
              <a:cxnLst>
                <a:cxn ang="0">
                  <a:pos x="0" y="28"/>
                </a:cxn>
                <a:cxn ang="0">
                  <a:pos x="0" y="0"/>
                </a:cxn>
                <a:cxn ang="0">
                  <a:pos x="886" y="0"/>
                </a:cxn>
                <a:cxn ang="0">
                  <a:pos x="886" y="28"/>
                </a:cxn>
                <a:cxn ang="0">
                  <a:pos x="0" y="28"/>
                </a:cxn>
                <a:cxn ang="0">
                  <a:pos x="0" y="28"/>
                </a:cxn>
              </a:cxnLst>
              <a:rect l="0" t="0" r="r" b="b"/>
              <a:pathLst>
                <a:path w="886" h="28">
                  <a:moveTo>
                    <a:pt x="0" y="28"/>
                  </a:moveTo>
                  <a:lnTo>
                    <a:pt x="0" y="0"/>
                  </a:lnTo>
                  <a:lnTo>
                    <a:pt x="886" y="0"/>
                  </a:lnTo>
                  <a:lnTo>
                    <a:pt x="886" y="28"/>
                  </a:lnTo>
                  <a:lnTo>
                    <a:pt x="0" y="28"/>
                  </a:lnTo>
                  <a:lnTo>
                    <a:pt x="0" y="28"/>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86" name="Freeform 92"/>
            <p:cNvSpPr>
              <a:spLocks/>
            </p:cNvSpPr>
            <p:nvPr/>
          </p:nvSpPr>
          <p:spPr bwMode="auto">
            <a:xfrm>
              <a:off x="12179300" y="2130425"/>
              <a:ext cx="44450" cy="749300"/>
            </a:xfrm>
            <a:custGeom>
              <a:avLst/>
              <a:gdLst/>
              <a:ahLst/>
              <a:cxnLst>
                <a:cxn ang="0">
                  <a:pos x="0" y="472"/>
                </a:cxn>
                <a:cxn ang="0">
                  <a:pos x="0" y="0"/>
                </a:cxn>
                <a:cxn ang="0">
                  <a:pos x="28" y="0"/>
                </a:cxn>
                <a:cxn ang="0">
                  <a:pos x="28" y="472"/>
                </a:cxn>
                <a:cxn ang="0">
                  <a:pos x="0" y="472"/>
                </a:cxn>
                <a:cxn ang="0">
                  <a:pos x="0" y="472"/>
                </a:cxn>
              </a:cxnLst>
              <a:rect l="0" t="0" r="r" b="b"/>
              <a:pathLst>
                <a:path w="28" h="472">
                  <a:moveTo>
                    <a:pt x="0" y="472"/>
                  </a:moveTo>
                  <a:lnTo>
                    <a:pt x="0" y="0"/>
                  </a:lnTo>
                  <a:lnTo>
                    <a:pt x="28" y="0"/>
                  </a:lnTo>
                  <a:lnTo>
                    <a:pt x="28" y="472"/>
                  </a:lnTo>
                  <a:lnTo>
                    <a:pt x="0" y="472"/>
                  </a:lnTo>
                  <a:lnTo>
                    <a:pt x="0" y="47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87" name="Freeform 93"/>
            <p:cNvSpPr>
              <a:spLocks/>
            </p:cNvSpPr>
            <p:nvPr/>
          </p:nvSpPr>
          <p:spPr bwMode="auto">
            <a:xfrm>
              <a:off x="12449175" y="2130425"/>
              <a:ext cx="46038" cy="749300"/>
            </a:xfrm>
            <a:custGeom>
              <a:avLst/>
              <a:gdLst/>
              <a:ahLst/>
              <a:cxnLst>
                <a:cxn ang="0">
                  <a:pos x="0" y="472"/>
                </a:cxn>
                <a:cxn ang="0">
                  <a:pos x="0" y="0"/>
                </a:cxn>
                <a:cxn ang="0">
                  <a:pos x="29" y="0"/>
                </a:cxn>
                <a:cxn ang="0">
                  <a:pos x="29" y="472"/>
                </a:cxn>
                <a:cxn ang="0">
                  <a:pos x="0" y="472"/>
                </a:cxn>
                <a:cxn ang="0">
                  <a:pos x="0" y="472"/>
                </a:cxn>
              </a:cxnLst>
              <a:rect l="0" t="0" r="r" b="b"/>
              <a:pathLst>
                <a:path w="29" h="472">
                  <a:moveTo>
                    <a:pt x="0" y="472"/>
                  </a:moveTo>
                  <a:lnTo>
                    <a:pt x="0" y="0"/>
                  </a:lnTo>
                  <a:lnTo>
                    <a:pt x="29" y="0"/>
                  </a:lnTo>
                  <a:lnTo>
                    <a:pt x="29" y="472"/>
                  </a:lnTo>
                  <a:lnTo>
                    <a:pt x="0" y="472"/>
                  </a:lnTo>
                  <a:lnTo>
                    <a:pt x="0" y="47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88" name="Freeform 94"/>
            <p:cNvSpPr>
              <a:spLocks/>
            </p:cNvSpPr>
            <p:nvPr/>
          </p:nvSpPr>
          <p:spPr bwMode="auto">
            <a:xfrm>
              <a:off x="12723813" y="2130425"/>
              <a:ext cx="44450" cy="749300"/>
            </a:xfrm>
            <a:custGeom>
              <a:avLst/>
              <a:gdLst/>
              <a:ahLst/>
              <a:cxnLst>
                <a:cxn ang="0">
                  <a:pos x="0" y="472"/>
                </a:cxn>
                <a:cxn ang="0">
                  <a:pos x="0" y="0"/>
                </a:cxn>
                <a:cxn ang="0">
                  <a:pos x="28" y="0"/>
                </a:cxn>
                <a:cxn ang="0">
                  <a:pos x="28" y="472"/>
                </a:cxn>
                <a:cxn ang="0">
                  <a:pos x="0" y="472"/>
                </a:cxn>
                <a:cxn ang="0">
                  <a:pos x="0" y="472"/>
                </a:cxn>
              </a:cxnLst>
              <a:rect l="0" t="0" r="r" b="b"/>
              <a:pathLst>
                <a:path w="28" h="472">
                  <a:moveTo>
                    <a:pt x="0" y="472"/>
                  </a:moveTo>
                  <a:lnTo>
                    <a:pt x="0" y="0"/>
                  </a:lnTo>
                  <a:lnTo>
                    <a:pt x="28" y="0"/>
                  </a:lnTo>
                  <a:lnTo>
                    <a:pt x="28" y="472"/>
                  </a:lnTo>
                  <a:lnTo>
                    <a:pt x="0" y="472"/>
                  </a:lnTo>
                  <a:lnTo>
                    <a:pt x="0" y="47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89" name="Freeform 95"/>
            <p:cNvSpPr>
              <a:spLocks/>
            </p:cNvSpPr>
            <p:nvPr/>
          </p:nvSpPr>
          <p:spPr bwMode="auto">
            <a:xfrm>
              <a:off x="13012738" y="2130425"/>
              <a:ext cx="44450" cy="749300"/>
            </a:xfrm>
            <a:custGeom>
              <a:avLst/>
              <a:gdLst/>
              <a:ahLst/>
              <a:cxnLst>
                <a:cxn ang="0">
                  <a:pos x="0" y="472"/>
                </a:cxn>
                <a:cxn ang="0">
                  <a:pos x="0" y="0"/>
                </a:cxn>
                <a:cxn ang="0">
                  <a:pos x="28" y="0"/>
                </a:cxn>
                <a:cxn ang="0">
                  <a:pos x="28" y="472"/>
                </a:cxn>
                <a:cxn ang="0">
                  <a:pos x="0" y="472"/>
                </a:cxn>
                <a:cxn ang="0">
                  <a:pos x="0" y="472"/>
                </a:cxn>
              </a:cxnLst>
              <a:rect l="0" t="0" r="r" b="b"/>
              <a:pathLst>
                <a:path w="28" h="472">
                  <a:moveTo>
                    <a:pt x="0" y="472"/>
                  </a:moveTo>
                  <a:lnTo>
                    <a:pt x="0" y="0"/>
                  </a:lnTo>
                  <a:lnTo>
                    <a:pt x="28" y="0"/>
                  </a:lnTo>
                  <a:lnTo>
                    <a:pt x="28" y="472"/>
                  </a:lnTo>
                  <a:lnTo>
                    <a:pt x="0" y="472"/>
                  </a:lnTo>
                  <a:lnTo>
                    <a:pt x="0" y="47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90" name="Freeform 96"/>
            <p:cNvSpPr>
              <a:spLocks/>
            </p:cNvSpPr>
            <p:nvPr/>
          </p:nvSpPr>
          <p:spPr bwMode="auto">
            <a:xfrm>
              <a:off x="13241338" y="2130425"/>
              <a:ext cx="47625" cy="749300"/>
            </a:xfrm>
            <a:custGeom>
              <a:avLst/>
              <a:gdLst/>
              <a:ahLst/>
              <a:cxnLst>
                <a:cxn ang="0">
                  <a:pos x="0" y="472"/>
                </a:cxn>
                <a:cxn ang="0">
                  <a:pos x="0" y="0"/>
                </a:cxn>
                <a:cxn ang="0">
                  <a:pos x="30" y="0"/>
                </a:cxn>
                <a:cxn ang="0">
                  <a:pos x="30" y="472"/>
                </a:cxn>
                <a:cxn ang="0">
                  <a:pos x="0" y="472"/>
                </a:cxn>
                <a:cxn ang="0">
                  <a:pos x="0" y="472"/>
                </a:cxn>
              </a:cxnLst>
              <a:rect l="0" t="0" r="r" b="b"/>
              <a:pathLst>
                <a:path w="30" h="472">
                  <a:moveTo>
                    <a:pt x="0" y="472"/>
                  </a:moveTo>
                  <a:lnTo>
                    <a:pt x="0" y="0"/>
                  </a:lnTo>
                  <a:lnTo>
                    <a:pt x="30" y="0"/>
                  </a:lnTo>
                  <a:lnTo>
                    <a:pt x="30" y="472"/>
                  </a:lnTo>
                  <a:lnTo>
                    <a:pt x="0" y="472"/>
                  </a:lnTo>
                  <a:lnTo>
                    <a:pt x="0" y="47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grpSp>
      <p:grpSp>
        <p:nvGrpSpPr>
          <p:cNvPr id="98" name="グループ化 97"/>
          <p:cNvGrpSpPr/>
          <p:nvPr/>
        </p:nvGrpSpPr>
        <p:grpSpPr>
          <a:xfrm>
            <a:off x="7231003" y="3457177"/>
            <a:ext cx="279493" cy="293305"/>
            <a:chOff x="4020272" y="4875384"/>
            <a:chExt cx="279493" cy="293305"/>
          </a:xfrm>
        </p:grpSpPr>
        <p:sp>
          <p:nvSpPr>
            <p:cNvPr id="99" name="Freeform 5"/>
            <p:cNvSpPr>
              <a:spLocks noEditPoints="1"/>
            </p:cNvSpPr>
            <p:nvPr/>
          </p:nvSpPr>
          <p:spPr bwMode="auto">
            <a:xfrm>
              <a:off x="4020272" y="4875384"/>
              <a:ext cx="279493" cy="293305"/>
            </a:xfrm>
            <a:custGeom>
              <a:avLst/>
              <a:gdLst>
                <a:gd name="T0" fmla="*/ 614 w 632"/>
                <a:gd name="T1" fmla="*/ 299 h 633"/>
                <a:gd name="T2" fmla="*/ 586 w 632"/>
                <a:gd name="T3" fmla="*/ 299 h 633"/>
                <a:gd name="T4" fmla="*/ 334 w 632"/>
                <a:gd name="T5" fmla="*/ 48 h 633"/>
                <a:gd name="T6" fmla="*/ 334 w 632"/>
                <a:gd name="T7" fmla="*/ 18 h 633"/>
                <a:gd name="T8" fmla="*/ 316 w 632"/>
                <a:gd name="T9" fmla="*/ 0 h 633"/>
                <a:gd name="T10" fmla="*/ 298 w 632"/>
                <a:gd name="T11" fmla="*/ 18 h 633"/>
                <a:gd name="T12" fmla="*/ 298 w 632"/>
                <a:gd name="T13" fmla="*/ 48 h 633"/>
                <a:gd name="T14" fmla="*/ 46 w 632"/>
                <a:gd name="T15" fmla="*/ 299 h 633"/>
                <a:gd name="T16" fmla="*/ 18 w 632"/>
                <a:gd name="T17" fmla="*/ 299 h 633"/>
                <a:gd name="T18" fmla="*/ 0 w 632"/>
                <a:gd name="T19" fmla="*/ 317 h 633"/>
                <a:gd name="T20" fmla="*/ 18 w 632"/>
                <a:gd name="T21" fmla="*/ 335 h 633"/>
                <a:gd name="T22" fmla="*/ 46 w 632"/>
                <a:gd name="T23" fmla="*/ 335 h 633"/>
                <a:gd name="T24" fmla="*/ 298 w 632"/>
                <a:gd name="T25" fmla="*/ 587 h 633"/>
                <a:gd name="T26" fmla="*/ 298 w 632"/>
                <a:gd name="T27" fmla="*/ 615 h 633"/>
                <a:gd name="T28" fmla="*/ 316 w 632"/>
                <a:gd name="T29" fmla="*/ 633 h 633"/>
                <a:gd name="T30" fmla="*/ 334 w 632"/>
                <a:gd name="T31" fmla="*/ 615 h 633"/>
                <a:gd name="T32" fmla="*/ 334 w 632"/>
                <a:gd name="T33" fmla="*/ 587 h 633"/>
                <a:gd name="T34" fmla="*/ 586 w 632"/>
                <a:gd name="T35" fmla="*/ 335 h 633"/>
                <a:gd name="T36" fmla="*/ 614 w 632"/>
                <a:gd name="T37" fmla="*/ 335 h 633"/>
                <a:gd name="T38" fmla="*/ 632 w 632"/>
                <a:gd name="T39" fmla="*/ 317 h 633"/>
                <a:gd name="T40" fmla="*/ 614 w 632"/>
                <a:gd name="T41" fmla="*/ 299 h 633"/>
                <a:gd name="T42" fmla="*/ 334 w 632"/>
                <a:gd name="T43" fmla="*/ 559 h 633"/>
                <a:gd name="T44" fmla="*/ 334 w 632"/>
                <a:gd name="T45" fmla="*/ 531 h 633"/>
                <a:gd name="T46" fmla="*/ 316 w 632"/>
                <a:gd name="T47" fmla="*/ 513 h 633"/>
                <a:gd name="T48" fmla="*/ 298 w 632"/>
                <a:gd name="T49" fmla="*/ 531 h 633"/>
                <a:gd name="T50" fmla="*/ 298 w 632"/>
                <a:gd name="T51" fmla="*/ 559 h 633"/>
                <a:gd name="T52" fmla="*/ 74 w 632"/>
                <a:gd name="T53" fmla="*/ 335 h 633"/>
                <a:gd name="T54" fmla="*/ 101 w 632"/>
                <a:gd name="T55" fmla="*/ 335 h 633"/>
                <a:gd name="T56" fmla="*/ 119 w 632"/>
                <a:gd name="T57" fmla="*/ 317 h 633"/>
                <a:gd name="T58" fmla="*/ 101 w 632"/>
                <a:gd name="T59" fmla="*/ 299 h 633"/>
                <a:gd name="T60" fmla="*/ 75 w 632"/>
                <a:gd name="T61" fmla="*/ 299 h 633"/>
                <a:gd name="T62" fmla="*/ 298 w 632"/>
                <a:gd name="T63" fmla="*/ 76 h 633"/>
                <a:gd name="T64" fmla="*/ 298 w 632"/>
                <a:gd name="T65" fmla="*/ 102 h 633"/>
                <a:gd name="T66" fmla="*/ 316 w 632"/>
                <a:gd name="T67" fmla="*/ 120 h 633"/>
                <a:gd name="T68" fmla="*/ 334 w 632"/>
                <a:gd name="T69" fmla="*/ 102 h 633"/>
                <a:gd name="T70" fmla="*/ 334 w 632"/>
                <a:gd name="T71" fmla="*/ 76 h 633"/>
                <a:gd name="T72" fmla="*/ 558 w 632"/>
                <a:gd name="T73" fmla="*/ 299 h 633"/>
                <a:gd name="T74" fmla="*/ 531 w 632"/>
                <a:gd name="T75" fmla="*/ 299 h 633"/>
                <a:gd name="T76" fmla="*/ 513 w 632"/>
                <a:gd name="T77" fmla="*/ 317 h 633"/>
                <a:gd name="T78" fmla="*/ 531 w 632"/>
                <a:gd name="T79" fmla="*/ 335 h 633"/>
                <a:gd name="T80" fmla="*/ 558 w 632"/>
                <a:gd name="T81" fmla="*/ 335 h 633"/>
                <a:gd name="T82" fmla="*/ 334 w 632"/>
                <a:gd name="T83" fmla="*/ 559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2" h="633">
                  <a:moveTo>
                    <a:pt x="614" y="299"/>
                  </a:moveTo>
                  <a:cubicBezTo>
                    <a:pt x="586" y="299"/>
                    <a:pt x="586" y="299"/>
                    <a:pt x="586" y="299"/>
                  </a:cubicBezTo>
                  <a:cubicBezTo>
                    <a:pt x="576" y="164"/>
                    <a:pt x="469" y="57"/>
                    <a:pt x="334" y="48"/>
                  </a:cubicBezTo>
                  <a:cubicBezTo>
                    <a:pt x="334" y="18"/>
                    <a:pt x="334" y="18"/>
                    <a:pt x="334" y="18"/>
                  </a:cubicBezTo>
                  <a:cubicBezTo>
                    <a:pt x="334" y="9"/>
                    <a:pt x="326" y="0"/>
                    <a:pt x="316" y="0"/>
                  </a:cubicBezTo>
                  <a:cubicBezTo>
                    <a:pt x="306" y="0"/>
                    <a:pt x="298" y="9"/>
                    <a:pt x="298" y="18"/>
                  </a:cubicBezTo>
                  <a:cubicBezTo>
                    <a:pt x="298" y="48"/>
                    <a:pt x="298" y="48"/>
                    <a:pt x="298" y="48"/>
                  </a:cubicBezTo>
                  <a:cubicBezTo>
                    <a:pt x="164" y="57"/>
                    <a:pt x="56" y="164"/>
                    <a:pt x="46" y="299"/>
                  </a:cubicBezTo>
                  <a:cubicBezTo>
                    <a:pt x="18" y="299"/>
                    <a:pt x="18" y="299"/>
                    <a:pt x="18" y="299"/>
                  </a:cubicBezTo>
                  <a:cubicBezTo>
                    <a:pt x="8" y="299"/>
                    <a:pt x="0" y="307"/>
                    <a:pt x="0" y="317"/>
                  </a:cubicBezTo>
                  <a:cubicBezTo>
                    <a:pt x="0" y="327"/>
                    <a:pt x="8" y="335"/>
                    <a:pt x="18" y="335"/>
                  </a:cubicBezTo>
                  <a:cubicBezTo>
                    <a:pt x="46" y="335"/>
                    <a:pt x="46" y="335"/>
                    <a:pt x="46" y="335"/>
                  </a:cubicBezTo>
                  <a:cubicBezTo>
                    <a:pt x="55" y="470"/>
                    <a:pt x="163" y="578"/>
                    <a:pt x="298" y="587"/>
                  </a:cubicBezTo>
                  <a:cubicBezTo>
                    <a:pt x="298" y="615"/>
                    <a:pt x="298" y="615"/>
                    <a:pt x="298" y="615"/>
                  </a:cubicBezTo>
                  <a:cubicBezTo>
                    <a:pt x="298" y="625"/>
                    <a:pt x="306" y="633"/>
                    <a:pt x="316" y="633"/>
                  </a:cubicBezTo>
                  <a:cubicBezTo>
                    <a:pt x="326" y="633"/>
                    <a:pt x="334" y="625"/>
                    <a:pt x="334" y="615"/>
                  </a:cubicBezTo>
                  <a:cubicBezTo>
                    <a:pt x="334" y="587"/>
                    <a:pt x="334" y="587"/>
                    <a:pt x="334" y="587"/>
                  </a:cubicBezTo>
                  <a:cubicBezTo>
                    <a:pt x="469" y="578"/>
                    <a:pt x="577" y="470"/>
                    <a:pt x="586" y="335"/>
                  </a:cubicBezTo>
                  <a:cubicBezTo>
                    <a:pt x="614" y="335"/>
                    <a:pt x="614" y="335"/>
                    <a:pt x="614" y="335"/>
                  </a:cubicBezTo>
                  <a:cubicBezTo>
                    <a:pt x="624" y="335"/>
                    <a:pt x="632" y="327"/>
                    <a:pt x="632" y="317"/>
                  </a:cubicBezTo>
                  <a:cubicBezTo>
                    <a:pt x="632" y="307"/>
                    <a:pt x="624" y="299"/>
                    <a:pt x="614" y="299"/>
                  </a:cubicBezTo>
                  <a:close/>
                  <a:moveTo>
                    <a:pt x="334" y="559"/>
                  </a:moveTo>
                  <a:cubicBezTo>
                    <a:pt x="334" y="531"/>
                    <a:pt x="334" y="531"/>
                    <a:pt x="334" y="531"/>
                  </a:cubicBezTo>
                  <a:cubicBezTo>
                    <a:pt x="334" y="522"/>
                    <a:pt x="326" y="513"/>
                    <a:pt x="316" y="513"/>
                  </a:cubicBezTo>
                  <a:cubicBezTo>
                    <a:pt x="306" y="513"/>
                    <a:pt x="298" y="522"/>
                    <a:pt x="298" y="531"/>
                  </a:cubicBezTo>
                  <a:cubicBezTo>
                    <a:pt x="298" y="559"/>
                    <a:pt x="298" y="559"/>
                    <a:pt x="298" y="559"/>
                  </a:cubicBezTo>
                  <a:cubicBezTo>
                    <a:pt x="179" y="550"/>
                    <a:pt x="83" y="454"/>
                    <a:pt x="74" y="335"/>
                  </a:cubicBezTo>
                  <a:cubicBezTo>
                    <a:pt x="101" y="335"/>
                    <a:pt x="101" y="335"/>
                    <a:pt x="101" y="335"/>
                  </a:cubicBezTo>
                  <a:cubicBezTo>
                    <a:pt x="111" y="335"/>
                    <a:pt x="119" y="327"/>
                    <a:pt x="119" y="317"/>
                  </a:cubicBezTo>
                  <a:cubicBezTo>
                    <a:pt x="119" y="307"/>
                    <a:pt x="111" y="299"/>
                    <a:pt x="101" y="299"/>
                  </a:cubicBezTo>
                  <a:cubicBezTo>
                    <a:pt x="75" y="299"/>
                    <a:pt x="75" y="299"/>
                    <a:pt x="75" y="299"/>
                  </a:cubicBezTo>
                  <a:cubicBezTo>
                    <a:pt x="84" y="180"/>
                    <a:pt x="179" y="85"/>
                    <a:pt x="298" y="76"/>
                  </a:cubicBezTo>
                  <a:cubicBezTo>
                    <a:pt x="298" y="102"/>
                    <a:pt x="298" y="102"/>
                    <a:pt x="298" y="102"/>
                  </a:cubicBezTo>
                  <a:cubicBezTo>
                    <a:pt x="298" y="112"/>
                    <a:pt x="306" y="120"/>
                    <a:pt x="316" y="120"/>
                  </a:cubicBezTo>
                  <a:cubicBezTo>
                    <a:pt x="326" y="120"/>
                    <a:pt x="334" y="112"/>
                    <a:pt x="334" y="102"/>
                  </a:cubicBezTo>
                  <a:cubicBezTo>
                    <a:pt x="334" y="76"/>
                    <a:pt x="334" y="76"/>
                    <a:pt x="334" y="76"/>
                  </a:cubicBezTo>
                  <a:cubicBezTo>
                    <a:pt x="453" y="85"/>
                    <a:pt x="549" y="180"/>
                    <a:pt x="558" y="299"/>
                  </a:cubicBezTo>
                  <a:cubicBezTo>
                    <a:pt x="531" y="299"/>
                    <a:pt x="531" y="299"/>
                    <a:pt x="531" y="299"/>
                  </a:cubicBezTo>
                  <a:cubicBezTo>
                    <a:pt x="521" y="299"/>
                    <a:pt x="513" y="307"/>
                    <a:pt x="513" y="317"/>
                  </a:cubicBezTo>
                  <a:cubicBezTo>
                    <a:pt x="513" y="327"/>
                    <a:pt x="521" y="335"/>
                    <a:pt x="531" y="335"/>
                  </a:cubicBezTo>
                  <a:cubicBezTo>
                    <a:pt x="558" y="335"/>
                    <a:pt x="558" y="335"/>
                    <a:pt x="558" y="335"/>
                  </a:cubicBezTo>
                  <a:cubicBezTo>
                    <a:pt x="549" y="454"/>
                    <a:pt x="453" y="550"/>
                    <a:pt x="334" y="55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00" dirty="0">
                <a:solidFill>
                  <a:schemeClr val="bg1"/>
                </a:solidFill>
                <a:latin typeface="CiscoSansTT Light"/>
                <a:cs typeface="CiscoSansTT Light"/>
              </a:endParaRPr>
            </a:p>
          </p:txBody>
        </p:sp>
        <p:sp>
          <p:nvSpPr>
            <p:cNvPr id="100" name="Freeform 8"/>
            <p:cNvSpPr>
              <a:spLocks noEditPoints="1"/>
            </p:cNvSpPr>
            <p:nvPr/>
          </p:nvSpPr>
          <p:spPr bwMode="auto">
            <a:xfrm>
              <a:off x="4069981" y="4932682"/>
              <a:ext cx="180074" cy="178709"/>
            </a:xfrm>
            <a:custGeom>
              <a:avLst/>
              <a:gdLst/>
              <a:ahLst/>
              <a:cxnLst>
                <a:cxn ang="0">
                  <a:pos x="862" y="537"/>
                </a:cxn>
                <a:cxn ang="0">
                  <a:pos x="865" y="436"/>
                </a:cxn>
                <a:cxn ang="0">
                  <a:pos x="880" y="166"/>
                </a:cxn>
                <a:cxn ang="0">
                  <a:pos x="607" y="116"/>
                </a:cxn>
                <a:cxn ang="0">
                  <a:pos x="513" y="98"/>
                </a:cxn>
                <a:cxn ang="0">
                  <a:pos x="493" y="98"/>
                </a:cxn>
                <a:cxn ang="0">
                  <a:pos x="235" y="32"/>
                </a:cxn>
                <a:cxn ang="0">
                  <a:pos x="157" y="307"/>
                </a:cxn>
                <a:cxn ang="0">
                  <a:pos x="0" y="307"/>
                </a:cxn>
                <a:cxn ang="0">
                  <a:pos x="119" y="472"/>
                </a:cxn>
                <a:cxn ang="0">
                  <a:pos x="2" y="653"/>
                </a:cxn>
                <a:cxn ang="0">
                  <a:pos x="261" y="766"/>
                </a:cxn>
                <a:cxn ang="0">
                  <a:pos x="371" y="826"/>
                </a:cxn>
                <a:cxn ang="0">
                  <a:pos x="494" y="846"/>
                </a:cxn>
                <a:cxn ang="0">
                  <a:pos x="574" y="972"/>
                </a:cxn>
                <a:cxn ang="0">
                  <a:pos x="728" y="763"/>
                </a:cxn>
                <a:cxn ang="0">
                  <a:pos x="812" y="668"/>
                </a:cxn>
                <a:cxn ang="0">
                  <a:pos x="779" y="419"/>
                </a:cxn>
                <a:cxn ang="0">
                  <a:pos x="721" y="419"/>
                </a:cxn>
                <a:cxn ang="0">
                  <a:pos x="618" y="390"/>
                </a:cxn>
                <a:cxn ang="0">
                  <a:pos x="618" y="448"/>
                </a:cxn>
                <a:cxn ang="0">
                  <a:pos x="618" y="390"/>
                </a:cxn>
                <a:cxn ang="0">
                  <a:pos x="515" y="419"/>
                </a:cxn>
                <a:cxn ang="0">
                  <a:pos x="457" y="419"/>
                </a:cxn>
                <a:cxn ang="0">
                  <a:pos x="354" y="390"/>
                </a:cxn>
                <a:cxn ang="0">
                  <a:pos x="354" y="448"/>
                </a:cxn>
                <a:cxn ang="0">
                  <a:pos x="354" y="390"/>
                </a:cxn>
                <a:cxn ang="0">
                  <a:pos x="251" y="419"/>
                </a:cxn>
                <a:cxn ang="0">
                  <a:pos x="193" y="419"/>
                </a:cxn>
                <a:cxn ang="0">
                  <a:pos x="222" y="573"/>
                </a:cxn>
                <a:cxn ang="0">
                  <a:pos x="222" y="515"/>
                </a:cxn>
                <a:cxn ang="0">
                  <a:pos x="222" y="573"/>
                </a:cxn>
                <a:cxn ang="0">
                  <a:pos x="325" y="544"/>
                </a:cxn>
                <a:cxn ang="0">
                  <a:pos x="383" y="544"/>
                </a:cxn>
                <a:cxn ang="0">
                  <a:pos x="486" y="573"/>
                </a:cxn>
                <a:cxn ang="0">
                  <a:pos x="486" y="515"/>
                </a:cxn>
                <a:cxn ang="0">
                  <a:pos x="486" y="573"/>
                </a:cxn>
                <a:cxn ang="0">
                  <a:pos x="150" y="485"/>
                </a:cxn>
                <a:cxn ang="0">
                  <a:pos x="814" y="476"/>
                </a:cxn>
                <a:cxn ang="0">
                  <a:pos x="814" y="493"/>
                </a:cxn>
                <a:cxn ang="0">
                  <a:pos x="618" y="573"/>
                </a:cxn>
                <a:cxn ang="0">
                  <a:pos x="618" y="515"/>
                </a:cxn>
                <a:cxn ang="0">
                  <a:pos x="618" y="573"/>
                </a:cxn>
                <a:cxn ang="0">
                  <a:pos x="721" y="544"/>
                </a:cxn>
                <a:cxn ang="0">
                  <a:pos x="779" y="544"/>
                </a:cxn>
              </a:cxnLst>
              <a:rect l="0" t="0" r="r" b="b"/>
              <a:pathLst>
                <a:path w="992" h="972">
                  <a:moveTo>
                    <a:pt x="812" y="668"/>
                  </a:moveTo>
                  <a:cubicBezTo>
                    <a:pt x="836" y="628"/>
                    <a:pt x="853" y="584"/>
                    <a:pt x="862" y="537"/>
                  </a:cubicBezTo>
                  <a:cubicBezTo>
                    <a:pt x="992" y="487"/>
                    <a:pt x="992" y="487"/>
                    <a:pt x="992" y="487"/>
                  </a:cubicBezTo>
                  <a:cubicBezTo>
                    <a:pt x="865" y="436"/>
                    <a:pt x="865" y="436"/>
                    <a:pt x="865" y="436"/>
                  </a:cubicBezTo>
                  <a:cubicBezTo>
                    <a:pt x="860" y="379"/>
                    <a:pt x="841" y="325"/>
                    <a:pt x="813" y="278"/>
                  </a:cubicBezTo>
                  <a:cubicBezTo>
                    <a:pt x="880" y="166"/>
                    <a:pt x="880" y="166"/>
                    <a:pt x="880" y="166"/>
                  </a:cubicBezTo>
                  <a:cubicBezTo>
                    <a:pt x="755" y="205"/>
                    <a:pt x="755" y="205"/>
                    <a:pt x="755" y="205"/>
                  </a:cubicBezTo>
                  <a:cubicBezTo>
                    <a:pt x="714" y="165"/>
                    <a:pt x="664" y="134"/>
                    <a:pt x="607" y="116"/>
                  </a:cubicBezTo>
                  <a:cubicBezTo>
                    <a:pt x="598" y="0"/>
                    <a:pt x="598" y="0"/>
                    <a:pt x="598" y="0"/>
                  </a:cubicBezTo>
                  <a:cubicBezTo>
                    <a:pt x="513" y="98"/>
                    <a:pt x="513" y="98"/>
                    <a:pt x="513" y="98"/>
                  </a:cubicBezTo>
                  <a:cubicBezTo>
                    <a:pt x="513" y="98"/>
                    <a:pt x="513" y="98"/>
                    <a:pt x="513" y="98"/>
                  </a:cubicBezTo>
                  <a:cubicBezTo>
                    <a:pt x="506" y="98"/>
                    <a:pt x="499" y="98"/>
                    <a:pt x="493" y="98"/>
                  </a:cubicBezTo>
                  <a:cubicBezTo>
                    <a:pt x="438" y="98"/>
                    <a:pt x="386" y="110"/>
                    <a:pt x="339" y="131"/>
                  </a:cubicBezTo>
                  <a:cubicBezTo>
                    <a:pt x="235" y="32"/>
                    <a:pt x="235" y="32"/>
                    <a:pt x="235" y="32"/>
                  </a:cubicBezTo>
                  <a:cubicBezTo>
                    <a:pt x="263" y="177"/>
                    <a:pt x="263" y="177"/>
                    <a:pt x="263" y="177"/>
                  </a:cubicBezTo>
                  <a:cubicBezTo>
                    <a:pt x="219" y="212"/>
                    <a:pt x="182" y="256"/>
                    <a:pt x="157" y="307"/>
                  </a:cubicBezTo>
                  <a:cubicBezTo>
                    <a:pt x="157" y="307"/>
                    <a:pt x="157" y="307"/>
                    <a:pt x="157" y="307"/>
                  </a:cubicBezTo>
                  <a:cubicBezTo>
                    <a:pt x="0" y="307"/>
                    <a:pt x="0" y="307"/>
                    <a:pt x="0" y="307"/>
                  </a:cubicBezTo>
                  <a:cubicBezTo>
                    <a:pt x="126" y="402"/>
                    <a:pt x="126" y="402"/>
                    <a:pt x="126" y="402"/>
                  </a:cubicBezTo>
                  <a:cubicBezTo>
                    <a:pt x="121" y="425"/>
                    <a:pt x="119" y="448"/>
                    <a:pt x="119" y="472"/>
                  </a:cubicBezTo>
                  <a:cubicBezTo>
                    <a:pt x="119" y="502"/>
                    <a:pt x="123" y="532"/>
                    <a:pt x="129" y="560"/>
                  </a:cubicBezTo>
                  <a:cubicBezTo>
                    <a:pt x="2" y="653"/>
                    <a:pt x="2" y="653"/>
                    <a:pt x="2" y="653"/>
                  </a:cubicBezTo>
                  <a:cubicBezTo>
                    <a:pt x="168" y="657"/>
                    <a:pt x="168" y="657"/>
                    <a:pt x="168" y="657"/>
                  </a:cubicBezTo>
                  <a:cubicBezTo>
                    <a:pt x="192" y="699"/>
                    <a:pt x="224" y="736"/>
                    <a:pt x="261" y="766"/>
                  </a:cubicBezTo>
                  <a:cubicBezTo>
                    <a:pt x="202" y="943"/>
                    <a:pt x="202" y="943"/>
                    <a:pt x="202" y="943"/>
                  </a:cubicBezTo>
                  <a:cubicBezTo>
                    <a:pt x="371" y="826"/>
                    <a:pt x="371" y="826"/>
                    <a:pt x="371" y="826"/>
                  </a:cubicBezTo>
                  <a:cubicBezTo>
                    <a:pt x="371" y="826"/>
                    <a:pt x="371" y="826"/>
                    <a:pt x="371" y="826"/>
                  </a:cubicBezTo>
                  <a:cubicBezTo>
                    <a:pt x="410" y="839"/>
                    <a:pt x="451" y="846"/>
                    <a:pt x="494" y="846"/>
                  </a:cubicBezTo>
                  <a:cubicBezTo>
                    <a:pt x="496" y="846"/>
                    <a:pt x="499" y="846"/>
                    <a:pt x="501" y="846"/>
                  </a:cubicBezTo>
                  <a:cubicBezTo>
                    <a:pt x="574" y="972"/>
                    <a:pt x="574" y="972"/>
                    <a:pt x="574" y="972"/>
                  </a:cubicBezTo>
                  <a:cubicBezTo>
                    <a:pt x="615" y="826"/>
                    <a:pt x="615" y="826"/>
                    <a:pt x="615" y="826"/>
                  </a:cubicBezTo>
                  <a:cubicBezTo>
                    <a:pt x="656" y="811"/>
                    <a:pt x="695" y="790"/>
                    <a:pt x="728" y="763"/>
                  </a:cubicBezTo>
                  <a:cubicBezTo>
                    <a:pt x="881" y="807"/>
                    <a:pt x="881" y="807"/>
                    <a:pt x="881" y="807"/>
                  </a:cubicBezTo>
                  <a:cubicBezTo>
                    <a:pt x="812" y="668"/>
                    <a:pt x="812" y="668"/>
                    <a:pt x="812" y="668"/>
                  </a:cubicBezTo>
                  <a:close/>
                  <a:moveTo>
                    <a:pt x="750" y="390"/>
                  </a:moveTo>
                  <a:cubicBezTo>
                    <a:pt x="766" y="390"/>
                    <a:pt x="779" y="403"/>
                    <a:pt x="779" y="419"/>
                  </a:cubicBezTo>
                  <a:cubicBezTo>
                    <a:pt x="779" y="435"/>
                    <a:pt x="766" y="448"/>
                    <a:pt x="750" y="448"/>
                  </a:cubicBezTo>
                  <a:cubicBezTo>
                    <a:pt x="734" y="448"/>
                    <a:pt x="721" y="435"/>
                    <a:pt x="721" y="419"/>
                  </a:cubicBezTo>
                  <a:cubicBezTo>
                    <a:pt x="721" y="403"/>
                    <a:pt x="734" y="390"/>
                    <a:pt x="750" y="390"/>
                  </a:cubicBezTo>
                  <a:close/>
                  <a:moveTo>
                    <a:pt x="618" y="390"/>
                  </a:moveTo>
                  <a:cubicBezTo>
                    <a:pt x="634" y="390"/>
                    <a:pt x="647" y="403"/>
                    <a:pt x="647" y="419"/>
                  </a:cubicBezTo>
                  <a:cubicBezTo>
                    <a:pt x="647" y="435"/>
                    <a:pt x="634" y="448"/>
                    <a:pt x="618" y="448"/>
                  </a:cubicBezTo>
                  <a:cubicBezTo>
                    <a:pt x="602" y="448"/>
                    <a:pt x="589" y="435"/>
                    <a:pt x="589" y="419"/>
                  </a:cubicBezTo>
                  <a:cubicBezTo>
                    <a:pt x="589" y="403"/>
                    <a:pt x="602" y="390"/>
                    <a:pt x="618" y="390"/>
                  </a:cubicBezTo>
                  <a:close/>
                  <a:moveTo>
                    <a:pt x="486" y="390"/>
                  </a:moveTo>
                  <a:cubicBezTo>
                    <a:pt x="502" y="390"/>
                    <a:pt x="515" y="403"/>
                    <a:pt x="515" y="419"/>
                  </a:cubicBezTo>
                  <a:cubicBezTo>
                    <a:pt x="515" y="435"/>
                    <a:pt x="502" y="448"/>
                    <a:pt x="486" y="448"/>
                  </a:cubicBezTo>
                  <a:cubicBezTo>
                    <a:pt x="470" y="448"/>
                    <a:pt x="457" y="435"/>
                    <a:pt x="457" y="419"/>
                  </a:cubicBezTo>
                  <a:cubicBezTo>
                    <a:pt x="457" y="403"/>
                    <a:pt x="470" y="390"/>
                    <a:pt x="486" y="390"/>
                  </a:cubicBezTo>
                  <a:close/>
                  <a:moveTo>
                    <a:pt x="354" y="390"/>
                  </a:moveTo>
                  <a:cubicBezTo>
                    <a:pt x="370" y="390"/>
                    <a:pt x="383" y="403"/>
                    <a:pt x="383" y="419"/>
                  </a:cubicBezTo>
                  <a:cubicBezTo>
                    <a:pt x="383" y="435"/>
                    <a:pt x="370" y="448"/>
                    <a:pt x="354" y="448"/>
                  </a:cubicBezTo>
                  <a:cubicBezTo>
                    <a:pt x="338" y="448"/>
                    <a:pt x="325" y="435"/>
                    <a:pt x="325" y="419"/>
                  </a:cubicBezTo>
                  <a:cubicBezTo>
                    <a:pt x="325" y="403"/>
                    <a:pt x="338" y="390"/>
                    <a:pt x="354" y="390"/>
                  </a:cubicBezTo>
                  <a:close/>
                  <a:moveTo>
                    <a:pt x="222" y="390"/>
                  </a:moveTo>
                  <a:cubicBezTo>
                    <a:pt x="238" y="390"/>
                    <a:pt x="251" y="403"/>
                    <a:pt x="251" y="419"/>
                  </a:cubicBezTo>
                  <a:cubicBezTo>
                    <a:pt x="251" y="435"/>
                    <a:pt x="238" y="448"/>
                    <a:pt x="222" y="448"/>
                  </a:cubicBezTo>
                  <a:cubicBezTo>
                    <a:pt x="206" y="448"/>
                    <a:pt x="193" y="435"/>
                    <a:pt x="193" y="419"/>
                  </a:cubicBezTo>
                  <a:cubicBezTo>
                    <a:pt x="193" y="403"/>
                    <a:pt x="206" y="390"/>
                    <a:pt x="222" y="390"/>
                  </a:cubicBezTo>
                  <a:close/>
                  <a:moveTo>
                    <a:pt x="222" y="573"/>
                  </a:moveTo>
                  <a:cubicBezTo>
                    <a:pt x="206" y="573"/>
                    <a:pt x="193" y="560"/>
                    <a:pt x="193" y="544"/>
                  </a:cubicBezTo>
                  <a:cubicBezTo>
                    <a:pt x="193" y="528"/>
                    <a:pt x="206" y="515"/>
                    <a:pt x="222" y="515"/>
                  </a:cubicBezTo>
                  <a:cubicBezTo>
                    <a:pt x="238" y="515"/>
                    <a:pt x="251" y="528"/>
                    <a:pt x="251" y="544"/>
                  </a:cubicBezTo>
                  <a:cubicBezTo>
                    <a:pt x="251" y="560"/>
                    <a:pt x="238" y="573"/>
                    <a:pt x="222" y="573"/>
                  </a:cubicBezTo>
                  <a:close/>
                  <a:moveTo>
                    <a:pt x="354" y="573"/>
                  </a:moveTo>
                  <a:cubicBezTo>
                    <a:pt x="338" y="573"/>
                    <a:pt x="325" y="560"/>
                    <a:pt x="325" y="544"/>
                  </a:cubicBezTo>
                  <a:cubicBezTo>
                    <a:pt x="325" y="528"/>
                    <a:pt x="338" y="515"/>
                    <a:pt x="354" y="515"/>
                  </a:cubicBezTo>
                  <a:cubicBezTo>
                    <a:pt x="370" y="515"/>
                    <a:pt x="383" y="528"/>
                    <a:pt x="383" y="544"/>
                  </a:cubicBezTo>
                  <a:cubicBezTo>
                    <a:pt x="383" y="560"/>
                    <a:pt x="370" y="573"/>
                    <a:pt x="354" y="573"/>
                  </a:cubicBezTo>
                  <a:close/>
                  <a:moveTo>
                    <a:pt x="486" y="573"/>
                  </a:moveTo>
                  <a:cubicBezTo>
                    <a:pt x="470" y="573"/>
                    <a:pt x="457" y="560"/>
                    <a:pt x="457" y="544"/>
                  </a:cubicBezTo>
                  <a:cubicBezTo>
                    <a:pt x="457" y="528"/>
                    <a:pt x="470" y="515"/>
                    <a:pt x="486" y="515"/>
                  </a:cubicBezTo>
                  <a:cubicBezTo>
                    <a:pt x="502" y="515"/>
                    <a:pt x="515" y="528"/>
                    <a:pt x="515" y="544"/>
                  </a:cubicBezTo>
                  <a:cubicBezTo>
                    <a:pt x="515" y="560"/>
                    <a:pt x="502" y="573"/>
                    <a:pt x="486" y="573"/>
                  </a:cubicBezTo>
                  <a:close/>
                  <a:moveTo>
                    <a:pt x="159" y="493"/>
                  </a:moveTo>
                  <a:cubicBezTo>
                    <a:pt x="154" y="493"/>
                    <a:pt x="150" y="490"/>
                    <a:pt x="150" y="485"/>
                  </a:cubicBezTo>
                  <a:cubicBezTo>
                    <a:pt x="150" y="480"/>
                    <a:pt x="154" y="476"/>
                    <a:pt x="159" y="476"/>
                  </a:cubicBezTo>
                  <a:cubicBezTo>
                    <a:pt x="814" y="476"/>
                    <a:pt x="814" y="476"/>
                    <a:pt x="814" y="476"/>
                  </a:cubicBezTo>
                  <a:cubicBezTo>
                    <a:pt x="818" y="476"/>
                    <a:pt x="822" y="480"/>
                    <a:pt x="822" y="485"/>
                  </a:cubicBezTo>
                  <a:cubicBezTo>
                    <a:pt x="822" y="490"/>
                    <a:pt x="818" y="493"/>
                    <a:pt x="814" y="493"/>
                  </a:cubicBezTo>
                  <a:lnTo>
                    <a:pt x="159" y="493"/>
                  </a:lnTo>
                  <a:close/>
                  <a:moveTo>
                    <a:pt x="618" y="573"/>
                  </a:moveTo>
                  <a:cubicBezTo>
                    <a:pt x="602" y="573"/>
                    <a:pt x="589" y="560"/>
                    <a:pt x="589" y="544"/>
                  </a:cubicBezTo>
                  <a:cubicBezTo>
                    <a:pt x="589" y="528"/>
                    <a:pt x="602" y="515"/>
                    <a:pt x="618" y="515"/>
                  </a:cubicBezTo>
                  <a:cubicBezTo>
                    <a:pt x="634" y="515"/>
                    <a:pt x="647" y="528"/>
                    <a:pt x="647" y="544"/>
                  </a:cubicBezTo>
                  <a:cubicBezTo>
                    <a:pt x="647" y="560"/>
                    <a:pt x="634" y="573"/>
                    <a:pt x="618" y="573"/>
                  </a:cubicBezTo>
                  <a:close/>
                  <a:moveTo>
                    <a:pt x="750" y="573"/>
                  </a:moveTo>
                  <a:cubicBezTo>
                    <a:pt x="734" y="573"/>
                    <a:pt x="721" y="560"/>
                    <a:pt x="721" y="544"/>
                  </a:cubicBezTo>
                  <a:cubicBezTo>
                    <a:pt x="721" y="528"/>
                    <a:pt x="734" y="515"/>
                    <a:pt x="750" y="515"/>
                  </a:cubicBezTo>
                  <a:cubicBezTo>
                    <a:pt x="766" y="515"/>
                    <a:pt x="779" y="528"/>
                    <a:pt x="779" y="544"/>
                  </a:cubicBezTo>
                  <a:cubicBezTo>
                    <a:pt x="779" y="560"/>
                    <a:pt x="766" y="573"/>
                    <a:pt x="750" y="573"/>
                  </a:cubicBezTo>
                  <a:close/>
                </a:path>
              </a:pathLst>
            </a:custGeom>
            <a:solidFill>
              <a:schemeClr val="tx1"/>
            </a:solidFill>
            <a:ln w="19050" cap="flat" cmpd="sng">
              <a:noFill/>
              <a:prstDash val="solid"/>
              <a:round/>
              <a:headEnd type="none" w="med" len="med"/>
              <a:tailEnd type="none" w="med" len="med"/>
            </a:ln>
            <a:effectLst/>
          </p:spPr>
          <p:txBody>
            <a:bodyPr/>
            <a:lstStyle/>
            <a:p>
              <a:endParaRPr lang="en-US" dirty="0">
                <a:solidFill>
                  <a:srgbClr val="676767"/>
                </a:solidFill>
                <a:latin typeface="Arial"/>
              </a:endParaRPr>
            </a:p>
          </p:txBody>
        </p:sp>
      </p:grpSp>
      <p:grpSp>
        <p:nvGrpSpPr>
          <p:cNvPr id="101" name="グループ化 100"/>
          <p:cNvGrpSpPr/>
          <p:nvPr/>
        </p:nvGrpSpPr>
        <p:grpSpPr>
          <a:xfrm>
            <a:off x="8274349" y="2915277"/>
            <a:ext cx="254395" cy="281516"/>
            <a:chOff x="1279347" y="3663134"/>
            <a:chExt cx="337276" cy="350042"/>
          </a:xfrm>
        </p:grpSpPr>
        <p:sp>
          <p:nvSpPr>
            <p:cNvPr id="102" name="Freeform 22"/>
            <p:cNvSpPr>
              <a:spLocks noEditPoints="1"/>
            </p:cNvSpPr>
            <p:nvPr/>
          </p:nvSpPr>
          <p:spPr bwMode="auto">
            <a:xfrm>
              <a:off x="1362229" y="3731661"/>
              <a:ext cx="171513" cy="212989"/>
            </a:xfrm>
            <a:custGeom>
              <a:avLst/>
              <a:gdLst/>
              <a:ahLst/>
              <a:cxnLst>
                <a:cxn ang="0">
                  <a:pos x="195" y="167"/>
                </a:cxn>
                <a:cxn ang="0">
                  <a:pos x="191" y="167"/>
                </a:cxn>
                <a:cxn ang="0">
                  <a:pos x="100" y="180"/>
                </a:cxn>
                <a:cxn ang="0">
                  <a:pos x="110" y="237"/>
                </a:cxn>
                <a:cxn ang="0">
                  <a:pos x="145" y="257"/>
                </a:cxn>
                <a:cxn ang="0">
                  <a:pos x="243" y="297"/>
                </a:cxn>
                <a:cxn ang="0">
                  <a:pos x="263" y="237"/>
                </a:cxn>
                <a:cxn ang="0">
                  <a:pos x="287" y="216"/>
                </a:cxn>
                <a:cxn ang="0">
                  <a:pos x="283" y="163"/>
                </a:cxn>
                <a:cxn ang="0">
                  <a:pos x="76" y="160"/>
                </a:cxn>
                <a:cxn ang="0">
                  <a:pos x="89" y="104"/>
                </a:cxn>
                <a:cxn ang="0">
                  <a:pos x="128" y="0"/>
                </a:cxn>
                <a:cxn ang="0">
                  <a:pos x="270" y="8"/>
                </a:cxn>
                <a:cxn ang="0">
                  <a:pos x="387" y="137"/>
                </a:cxn>
                <a:cxn ang="0">
                  <a:pos x="319" y="199"/>
                </a:cxn>
                <a:cxn ang="0">
                  <a:pos x="317" y="237"/>
                </a:cxn>
                <a:cxn ang="0">
                  <a:pos x="337" y="279"/>
                </a:cxn>
                <a:cxn ang="0">
                  <a:pos x="365" y="439"/>
                </a:cxn>
                <a:cxn ang="0">
                  <a:pos x="201" y="475"/>
                </a:cxn>
                <a:cxn ang="0">
                  <a:pos x="187" y="315"/>
                </a:cxn>
                <a:cxn ang="0">
                  <a:pos x="55" y="475"/>
                </a:cxn>
                <a:cxn ang="0">
                  <a:pos x="22" y="315"/>
                </a:cxn>
                <a:cxn ang="0">
                  <a:pos x="51" y="257"/>
                </a:cxn>
                <a:cxn ang="0">
                  <a:pos x="76" y="237"/>
                </a:cxn>
                <a:cxn ang="0">
                  <a:pos x="76" y="160"/>
                </a:cxn>
                <a:cxn ang="0">
                  <a:pos x="168" y="179"/>
                </a:cxn>
                <a:cxn ang="0">
                  <a:pos x="181" y="210"/>
                </a:cxn>
                <a:cxn ang="0">
                  <a:pos x="143" y="227"/>
                </a:cxn>
                <a:cxn ang="0">
                  <a:pos x="126" y="182"/>
                </a:cxn>
                <a:cxn ang="0">
                  <a:pos x="131" y="179"/>
                </a:cxn>
                <a:cxn ang="0">
                  <a:pos x="224" y="179"/>
                </a:cxn>
                <a:cxn ang="0">
                  <a:pos x="262" y="179"/>
                </a:cxn>
                <a:cxn ang="0">
                  <a:pos x="269" y="182"/>
                </a:cxn>
                <a:cxn ang="0">
                  <a:pos x="252" y="227"/>
                </a:cxn>
                <a:cxn ang="0">
                  <a:pos x="213" y="210"/>
                </a:cxn>
                <a:cxn ang="0">
                  <a:pos x="224" y="179"/>
                </a:cxn>
              </a:cxnLst>
              <a:rect l="0" t="0" r="r" b="b"/>
              <a:pathLst>
                <a:path w="387" h="475">
                  <a:moveTo>
                    <a:pt x="196" y="167"/>
                  </a:moveTo>
                  <a:cubicBezTo>
                    <a:pt x="195" y="167"/>
                    <a:pt x="195" y="167"/>
                    <a:pt x="195" y="167"/>
                  </a:cubicBezTo>
                  <a:cubicBezTo>
                    <a:pt x="193" y="167"/>
                    <a:pt x="193" y="167"/>
                    <a:pt x="193" y="167"/>
                  </a:cubicBezTo>
                  <a:cubicBezTo>
                    <a:pt x="191" y="167"/>
                    <a:pt x="191" y="167"/>
                    <a:pt x="191" y="167"/>
                  </a:cubicBezTo>
                  <a:cubicBezTo>
                    <a:pt x="160" y="167"/>
                    <a:pt x="131" y="166"/>
                    <a:pt x="105" y="163"/>
                  </a:cubicBezTo>
                  <a:cubicBezTo>
                    <a:pt x="102" y="168"/>
                    <a:pt x="100" y="173"/>
                    <a:pt x="100" y="180"/>
                  </a:cubicBezTo>
                  <a:cubicBezTo>
                    <a:pt x="100" y="216"/>
                    <a:pt x="100" y="216"/>
                    <a:pt x="100" y="216"/>
                  </a:cubicBezTo>
                  <a:cubicBezTo>
                    <a:pt x="100" y="225"/>
                    <a:pt x="104" y="233"/>
                    <a:pt x="110" y="237"/>
                  </a:cubicBezTo>
                  <a:cubicBezTo>
                    <a:pt x="125" y="237"/>
                    <a:pt x="125" y="237"/>
                    <a:pt x="125" y="237"/>
                  </a:cubicBezTo>
                  <a:cubicBezTo>
                    <a:pt x="136" y="237"/>
                    <a:pt x="145" y="246"/>
                    <a:pt x="145" y="257"/>
                  </a:cubicBezTo>
                  <a:cubicBezTo>
                    <a:pt x="145" y="297"/>
                    <a:pt x="145" y="297"/>
                    <a:pt x="145" y="297"/>
                  </a:cubicBezTo>
                  <a:cubicBezTo>
                    <a:pt x="173" y="313"/>
                    <a:pt x="215" y="313"/>
                    <a:pt x="243" y="297"/>
                  </a:cubicBezTo>
                  <a:cubicBezTo>
                    <a:pt x="243" y="257"/>
                    <a:pt x="243" y="257"/>
                    <a:pt x="243" y="257"/>
                  </a:cubicBezTo>
                  <a:cubicBezTo>
                    <a:pt x="243" y="246"/>
                    <a:pt x="252" y="237"/>
                    <a:pt x="263" y="237"/>
                  </a:cubicBezTo>
                  <a:cubicBezTo>
                    <a:pt x="278" y="237"/>
                    <a:pt x="278" y="237"/>
                    <a:pt x="278" y="237"/>
                  </a:cubicBezTo>
                  <a:cubicBezTo>
                    <a:pt x="283" y="233"/>
                    <a:pt x="287" y="225"/>
                    <a:pt x="287" y="216"/>
                  </a:cubicBezTo>
                  <a:cubicBezTo>
                    <a:pt x="287" y="180"/>
                    <a:pt x="287" y="180"/>
                    <a:pt x="287" y="180"/>
                  </a:cubicBezTo>
                  <a:cubicBezTo>
                    <a:pt x="287" y="173"/>
                    <a:pt x="286" y="168"/>
                    <a:pt x="283" y="163"/>
                  </a:cubicBezTo>
                  <a:cubicBezTo>
                    <a:pt x="257" y="166"/>
                    <a:pt x="227" y="167"/>
                    <a:pt x="196" y="167"/>
                  </a:cubicBezTo>
                  <a:close/>
                  <a:moveTo>
                    <a:pt x="76" y="160"/>
                  </a:moveTo>
                  <a:cubicBezTo>
                    <a:pt x="30" y="154"/>
                    <a:pt x="0" y="145"/>
                    <a:pt x="0" y="137"/>
                  </a:cubicBezTo>
                  <a:cubicBezTo>
                    <a:pt x="1" y="124"/>
                    <a:pt x="36" y="110"/>
                    <a:pt x="89" y="104"/>
                  </a:cubicBezTo>
                  <a:cubicBezTo>
                    <a:pt x="117" y="8"/>
                    <a:pt x="117" y="8"/>
                    <a:pt x="117" y="8"/>
                  </a:cubicBezTo>
                  <a:cubicBezTo>
                    <a:pt x="119" y="4"/>
                    <a:pt x="122" y="0"/>
                    <a:pt x="128" y="0"/>
                  </a:cubicBezTo>
                  <a:cubicBezTo>
                    <a:pt x="172" y="0"/>
                    <a:pt x="216" y="0"/>
                    <a:pt x="260" y="0"/>
                  </a:cubicBezTo>
                  <a:cubicBezTo>
                    <a:pt x="266" y="0"/>
                    <a:pt x="269" y="4"/>
                    <a:pt x="270" y="8"/>
                  </a:cubicBezTo>
                  <a:cubicBezTo>
                    <a:pt x="299" y="104"/>
                    <a:pt x="299" y="104"/>
                    <a:pt x="299" y="104"/>
                  </a:cubicBezTo>
                  <a:cubicBezTo>
                    <a:pt x="352" y="110"/>
                    <a:pt x="387" y="124"/>
                    <a:pt x="387" y="137"/>
                  </a:cubicBezTo>
                  <a:cubicBezTo>
                    <a:pt x="387" y="145"/>
                    <a:pt x="358" y="154"/>
                    <a:pt x="312" y="160"/>
                  </a:cubicBezTo>
                  <a:cubicBezTo>
                    <a:pt x="316" y="172"/>
                    <a:pt x="319" y="185"/>
                    <a:pt x="319" y="199"/>
                  </a:cubicBezTo>
                  <a:cubicBezTo>
                    <a:pt x="319" y="212"/>
                    <a:pt x="316" y="225"/>
                    <a:pt x="312" y="237"/>
                  </a:cubicBezTo>
                  <a:cubicBezTo>
                    <a:pt x="317" y="237"/>
                    <a:pt x="317" y="237"/>
                    <a:pt x="317" y="237"/>
                  </a:cubicBezTo>
                  <a:cubicBezTo>
                    <a:pt x="328" y="237"/>
                    <a:pt x="337" y="246"/>
                    <a:pt x="337" y="257"/>
                  </a:cubicBezTo>
                  <a:cubicBezTo>
                    <a:pt x="337" y="279"/>
                    <a:pt x="337" y="279"/>
                    <a:pt x="337" y="279"/>
                  </a:cubicBezTo>
                  <a:cubicBezTo>
                    <a:pt x="353" y="281"/>
                    <a:pt x="365" y="296"/>
                    <a:pt x="365" y="315"/>
                  </a:cubicBezTo>
                  <a:cubicBezTo>
                    <a:pt x="365" y="439"/>
                    <a:pt x="365" y="439"/>
                    <a:pt x="365" y="439"/>
                  </a:cubicBezTo>
                  <a:cubicBezTo>
                    <a:pt x="365" y="459"/>
                    <a:pt x="351" y="475"/>
                    <a:pt x="333" y="475"/>
                  </a:cubicBezTo>
                  <a:cubicBezTo>
                    <a:pt x="201" y="475"/>
                    <a:pt x="201" y="475"/>
                    <a:pt x="201" y="475"/>
                  </a:cubicBezTo>
                  <a:cubicBezTo>
                    <a:pt x="201" y="315"/>
                    <a:pt x="201" y="315"/>
                    <a:pt x="201" y="315"/>
                  </a:cubicBezTo>
                  <a:cubicBezTo>
                    <a:pt x="196" y="315"/>
                    <a:pt x="191" y="315"/>
                    <a:pt x="187" y="315"/>
                  </a:cubicBezTo>
                  <a:cubicBezTo>
                    <a:pt x="187" y="475"/>
                    <a:pt x="187" y="475"/>
                    <a:pt x="187" y="475"/>
                  </a:cubicBezTo>
                  <a:cubicBezTo>
                    <a:pt x="55" y="475"/>
                    <a:pt x="55" y="475"/>
                    <a:pt x="55" y="475"/>
                  </a:cubicBezTo>
                  <a:cubicBezTo>
                    <a:pt x="37" y="475"/>
                    <a:pt x="22" y="459"/>
                    <a:pt x="22" y="439"/>
                  </a:cubicBezTo>
                  <a:cubicBezTo>
                    <a:pt x="22" y="315"/>
                    <a:pt x="22" y="315"/>
                    <a:pt x="22" y="315"/>
                  </a:cubicBezTo>
                  <a:cubicBezTo>
                    <a:pt x="22" y="296"/>
                    <a:pt x="35" y="281"/>
                    <a:pt x="51" y="279"/>
                  </a:cubicBezTo>
                  <a:cubicBezTo>
                    <a:pt x="51" y="257"/>
                    <a:pt x="51" y="257"/>
                    <a:pt x="51" y="257"/>
                  </a:cubicBezTo>
                  <a:cubicBezTo>
                    <a:pt x="51" y="246"/>
                    <a:pt x="60" y="237"/>
                    <a:pt x="71" y="237"/>
                  </a:cubicBezTo>
                  <a:cubicBezTo>
                    <a:pt x="76" y="237"/>
                    <a:pt x="76" y="237"/>
                    <a:pt x="76" y="237"/>
                  </a:cubicBezTo>
                  <a:cubicBezTo>
                    <a:pt x="71" y="225"/>
                    <a:pt x="69" y="212"/>
                    <a:pt x="69" y="199"/>
                  </a:cubicBezTo>
                  <a:cubicBezTo>
                    <a:pt x="69" y="185"/>
                    <a:pt x="71" y="172"/>
                    <a:pt x="76" y="160"/>
                  </a:cubicBezTo>
                  <a:close/>
                  <a:moveTo>
                    <a:pt x="132" y="179"/>
                  </a:moveTo>
                  <a:cubicBezTo>
                    <a:pt x="144" y="179"/>
                    <a:pt x="156" y="179"/>
                    <a:pt x="168" y="179"/>
                  </a:cubicBezTo>
                  <a:cubicBezTo>
                    <a:pt x="180" y="179"/>
                    <a:pt x="181" y="182"/>
                    <a:pt x="181" y="194"/>
                  </a:cubicBezTo>
                  <a:cubicBezTo>
                    <a:pt x="181" y="194"/>
                    <a:pt x="181" y="208"/>
                    <a:pt x="181" y="210"/>
                  </a:cubicBezTo>
                  <a:cubicBezTo>
                    <a:pt x="181" y="219"/>
                    <a:pt x="173" y="227"/>
                    <a:pt x="164" y="227"/>
                  </a:cubicBezTo>
                  <a:cubicBezTo>
                    <a:pt x="143" y="227"/>
                    <a:pt x="143" y="227"/>
                    <a:pt x="143" y="227"/>
                  </a:cubicBezTo>
                  <a:cubicBezTo>
                    <a:pt x="133" y="227"/>
                    <a:pt x="126" y="219"/>
                    <a:pt x="126" y="210"/>
                  </a:cubicBezTo>
                  <a:cubicBezTo>
                    <a:pt x="126" y="182"/>
                    <a:pt x="126" y="182"/>
                    <a:pt x="126" y="182"/>
                  </a:cubicBezTo>
                  <a:cubicBezTo>
                    <a:pt x="126" y="180"/>
                    <a:pt x="127" y="179"/>
                    <a:pt x="128" y="179"/>
                  </a:cubicBezTo>
                  <a:cubicBezTo>
                    <a:pt x="131" y="179"/>
                    <a:pt x="131" y="179"/>
                    <a:pt x="131" y="179"/>
                  </a:cubicBezTo>
                  <a:cubicBezTo>
                    <a:pt x="131" y="179"/>
                    <a:pt x="131" y="179"/>
                    <a:pt x="132" y="179"/>
                  </a:cubicBezTo>
                  <a:close/>
                  <a:moveTo>
                    <a:pt x="224" y="179"/>
                  </a:moveTo>
                  <a:cubicBezTo>
                    <a:pt x="262" y="179"/>
                    <a:pt x="262" y="179"/>
                    <a:pt x="262" y="179"/>
                  </a:cubicBezTo>
                  <a:cubicBezTo>
                    <a:pt x="262" y="179"/>
                    <a:pt x="262" y="179"/>
                    <a:pt x="262" y="179"/>
                  </a:cubicBezTo>
                  <a:cubicBezTo>
                    <a:pt x="266" y="179"/>
                    <a:pt x="266" y="179"/>
                    <a:pt x="266" y="179"/>
                  </a:cubicBezTo>
                  <a:cubicBezTo>
                    <a:pt x="268" y="179"/>
                    <a:pt x="269" y="180"/>
                    <a:pt x="269" y="182"/>
                  </a:cubicBezTo>
                  <a:cubicBezTo>
                    <a:pt x="269" y="210"/>
                    <a:pt x="269" y="210"/>
                    <a:pt x="269" y="210"/>
                  </a:cubicBezTo>
                  <a:cubicBezTo>
                    <a:pt x="269" y="219"/>
                    <a:pt x="261" y="227"/>
                    <a:pt x="252" y="227"/>
                  </a:cubicBezTo>
                  <a:cubicBezTo>
                    <a:pt x="230" y="227"/>
                    <a:pt x="230" y="227"/>
                    <a:pt x="230" y="227"/>
                  </a:cubicBezTo>
                  <a:cubicBezTo>
                    <a:pt x="221" y="227"/>
                    <a:pt x="214" y="219"/>
                    <a:pt x="213" y="210"/>
                  </a:cubicBezTo>
                  <a:cubicBezTo>
                    <a:pt x="213" y="193"/>
                    <a:pt x="213" y="193"/>
                    <a:pt x="213" y="193"/>
                  </a:cubicBezTo>
                  <a:cubicBezTo>
                    <a:pt x="213" y="182"/>
                    <a:pt x="211" y="179"/>
                    <a:pt x="224" y="179"/>
                  </a:cubicBezTo>
                  <a:close/>
                </a:path>
              </a:pathLst>
            </a:custGeom>
            <a:solidFill>
              <a:schemeClr val="tx1"/>
            </a:solidFill>
            <a:ln w="19050" cap="flat" cmpd="sng">
              <a:noFill/>
              <a:prstDash val="solid"/>
              <a:round/>
              <a:headEnd type="none" w="med" len="med"/>
              <a:tailEnd type="none" w="med" len="med"/>
            </a:ln>
            <a:effectLst/>
          </p:spPr>
          <p:txBody>
            <a:bodyPr/>
            <a:lstStyle/>
            <a:p>
              <a:endParaRPr lang="en-US" dirty="0">
                <a:solidFill>
                  <a:srgbClr val="676767"/>
                </a:solidFill>
                <a:latin typeface="Arial"/>
              </a:endParaRPr>
            </a:p>
          </p:txBody>
        </p:sp>
        <p:sp>
          <p:nvSpPr>
            <p:cNvPr id="103" name="Freeform 5"/>
            <p:cNvSpPr>
              <a:spLocks noEditPoints="1"/>
            </p:cNvSpPr>
            <p:nvPr/>
          </p:nvSpPr>
          <p:spPr bwMode="auto">
            <a:xfrm>
              <a:off x="1279347" y="3663134"/>
              <a:ext cx="337276" cy="350042"/>
            </a:xfrm>
            <a:custGeom>
              <a:avLst/>
              <a:gdLst>
                <a:gd name="T0" fmla="*/ 614 w 632"/>
                <a:gd name="T1" fmla="*/ 299 h 633"/>
                <a:gd name="T2" fmla="*/ 586 w 632"/>
                <a:gd name="T3" fmla="*/ 299 h 633"/>
                <a:gd name="T4" fmla="*/ 334 w 632"/>
                <a:gd name="T5" fmla="*/ 48 h 633"/>
                <a:gd name="T6" fmla="*/ 334 w 632"/>
                <a:gd name="T7" fmla="*/ 18 h 633"/>
                <a:gd name="T8" fmla="*/ 316 w 632"/>
                <a:gd name="T9" fmla="*/ 0 h 633"/>
                <a:gd name="T10" fmla="*/ 298 w 632"/>
                <a:gd name="T11" fmla="*/ 18 h 633"/>
                <a:gd name="T12" fmla="*/ 298 w 632"/>
                <a:gd name="T13" fmla="*/ 48 h 633"/>
                <a:gd name="T14" fmla="*/ 46 w 632"/>
                <a:gd name="T15" fmla="*/ 299 h 633"/>
                <a:gd name="T16" fmla="*/ 18 w 632"/>
                <a:gd name="T17" fmla="*/ 299 h 633"/>
                <a:gd name="T18" fmla="*/ 0 w 632"/>
                <a:gd name="T19" fmla="*/ 317 h 633"/>
                <a:gd name="T20" fmla="*/ 18 w 632"/>
                <a:gd name="T21" fmla="*/ 335 h 633"/>
                <a:gd name="T22" fmla="*/ 46 w 632"/>
                <a:gd name="T23" fmla="*/ 335 h 633"/>
                <a:gd name="T24" fmla="*/ 298 w 632"/>
                <a:gd name="T25" fmla="*/ 587 h 633"/>
                <a:gd name="T26" fmla="*/ 298 w 632"/>
                <a:gd name="T27" fmla="*/ 615 h 633"/>
                <a:gd name="T28" fmla="*/ 316 w 632"/>
                <a:gd name="T29" fmla="*/ 633 h 633"/>
                <a:gd name="T30" fmla="*/ 334 w 632"/>
                <a:gd name="T31" fmla="*/ 615 h 633"/>
                <a:gd name="T32" fmla="*/ 334 w 632"/>
                <a:gd name="T33" fmla="*/ 587 h 633"/>
                <a:gd name="T34" fmla="*/ 586 w 632"/>
                <a:gd name="T35" fmla="*/ 335 h 633"/>
                <a:gd name="T36" fmla="*/ 614 w 632"/>
                <a:gd name="T37" fmla="*/ 335 h 633"/>
                <a:gd name="T38" fmla="*/ 632 w 632"/>
                <a:gd name="T39" fmla="*/ 317 h 633"/>
                <a:gd name="T40" fmla="*/ 614 w 632"/>
                <a:gd name="T41" fmla="*/ 299 h 633"/>
                <a:gd name="T42" fmla="*/ 334 w 632"/>
                <a:gd name="T43" fmla="*/ 559 h 633"/>
                <a:gd name="T44" fmla="*/ 334 w 632"/>
                <a:gd name="T45" fmla="*/ 531 h 633"/>
                <a:gd name="T46" fmla="*/ 316 w 632"/>
                <a:gd name="T47" fmla="*/ 513 h 633"/>
                <a:gd name="T48" fmla="*/ 298 w 632"/>
                <a:gd name="T49" fmla="*/ 531 h 633"/>
                <a:gd name="T50" fmla="*/ 298 w 632"/>
                <a:gd name="T51" fmla="*/ 559 h 633"/>
                <a:gd name="T52" fmla="*/ 74 w 632"/>
                <a:gd name="T53" fmla="*/ 335 h 633"/>
                <a:gd name="T54" fmla="*/ 101 w 632"/>
                <a:gd name="T55" fmla="*/ 335 h 633"/>
                <a:gd name="T56" fmla="*/ 119 w 632"/>
                <a:gd name="T57" fmla="*/ 317 h 633"/>
                <a:gd name="T58" fmla="*/ 101 w 632"/>
                <a:gd name="T59" fmla="*/ 299 h 633"/>
                <a:gd name="T60" fmla="*/ 75 w 632"/>
                <a:gd name="T61" fmla="*/ 299 h 633"/>
                <a:gd name="T62" fmla="*/ 298 w 632"/>
                <a:gd name="T63" fmla="*/ 76 h 633"/>
                <a:gd name="T64" fmla="*/ 298 w 632"/>
                <a:gd name="T65" fmla="*/ 102 h 633"/>
                <a:gd name="T66" fmla="*/ 316 w 632"/>
                <a:gd name="T67" fmla="*/ 120 h 633"/>
                <a:gd name="T68" fmla="*/ 334 w 632"/>
                <a:gd name="T69" fmla="*/ 102 h 633"/>
                <a:gd name="T70" fmla="*/ 334 w 632"/>
                <a:gd name="T71" fmla="*/ 76 h 633"/>
                <a:gd name="T72" fmla="*/ 558 w 632"/>
                <a:gd name="T73" fmla="*/ 299 h 633"/>
                <a:gd name="T74" fmla="*/ 531 w 632"/>
                <a:gd name="T75" fmla="*/ 299 h 633"/>
                <a:gd name="T76" fmla="*/ 513 w 632"/>
                <a:gd name="T77" fmla="*/ 317 h 633"/>
                <a:gd name="T78" fmla="*/ 531 w 632"/>
                <a:gd name="T79" fmla="*/ 335 h 633"/>
                <a:gd name="T80" fmla="*/ 558 w 632"/>
                <a:gd name="T81" fmla="*/ 335 h 633"/>
                <a:gd name="T82" fmla="*/ 334 w 632"/>
                <a:gd name="T83" fmla="*/ 559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2" h="633">
                  <a:moveTo>
                    <a:pt x="614" y="299"/>
                  </a:moveTo>
                  <a:cubicBezTo>
                    <a:pt x="586" y="299"/>
                    <a:pt x="586" y="299"/>
                    <a:pt x="586" y="299"/>
                  </a:cubicBezTo>
                  <a:cubicBezTo>
                    <a:pt x="576" y="164"/>
                    <a:pt x="469" y="57"/>
                    <a:pt x="334" y="48"/>
                  </a:cubicBezTo>
                  <a:cubicBezTo>
                    <a:pt x="334" y="18"/>
                    <a:pt x="334" y="18"/>
                    <a:pt x="334" y="18"/>
                  </a:cubicBezTo>
                  <a:cubicBezTo>
                    <a:pt x="334" y="9"/>
                    <a:pt x="326" y="0"/>
                    <a:pt x="316" y="0"/>
                  </a:cubicBezTo>
                  <a:cubicBezTo>
                    <a:pt x="306" y="0"/>
                    <a:pt x="298" y="9"/>
                    <a:pt x="298" y="18"/>
                  </a:cubicBezTo>
                  <a:cubicBezTo>
                    <a:pt x="298" y="48"/>
                    <a:pt x="298" y="48"/>
                    <a:pt x="298" y="48"/>
                  </a:cubicBezTo>
                  <a:cubicBezTo>
                    <a:pt x="164" y="57"/>
                    <a:pt x="56" y="164"/>
                    <a:pt x="46" y="299"/>
                  </a:cubicBezTo>
                  <a:cubicBezTo>
                    <a:pt x="18" y="299"/>
                    <a:pt x="18" y="299"/>
                    <a:pt x="18" y="299"/>
                  </a:cubicBezTo>
                  <a:cubicBezTo>
                    <a:pt x="8" y="299"/>
                    <a:pt x="0" y="307"/>
                    <a:pt x="0" y="317"/>
                  </a:cubicBezTo>
                  <a:cubicBezTo>
                    <a:pt x="0" y="327"/>
                    <a:pt x="8" y="335"/>
                    <a:pt x="18" y="335"/>
                  </a:cubicBezTo>
                  <a:cubicBezTo>
                    <a:pt x="46" y="335"/>
                    <a:pt x="46" y="335"/>
                    <a:pt x="46" y="335"/>
                  </a:cubicBezTo>
                  <a:cubicBezTo>
                    <a:pt x="55" y="470"/>
                    <a:pt x="163" y="578"/>
                    <a:pt x="298" y="587"/>
                  </a:cubicBezTo>
                  <a:cubicBezTo>
                    <a:pt x="298" y="615"/>
                    <a:pt x="298" y="615"/>
                    <a:pt x="298" y="615"/>
                  </a:cubicBezTo>
                  <a:cubicBezTo>
                    <a:pt x="298" y="625"/>
                    <a:pt x="306" y="633"/>
                    <a:pt x="316" y="633"/>
                  </a:cubicBezTo>
                  <a:cubicBezTo>
                    <a:pt x="326" y="633"/>
                    <a:pt x="334" y="625"/>
                    <a:pt x="334" y="615"/>
                  </a:cubicBezTo>
                  <a:cubicBezTo>
                    <a:pt x="334" y="587"/>
                    <a:pt x="334" y="587"/>
                    <a:pt x="334" y="587"/>
                  </a:cubicBezTo>
                  <a:cubicBezTo>
                    <a:pt x="469" y="578"/>
                    <a:pt x="577" y="470"/>
                    <a:pt x="586" y="335"/>
                  </a:cubicBezTo>
                  <a:cubicBezTo>
                    <a:pt x="614" y="335"/>
                    <a:pt x="614" y="335"/>
                    <a:pt x="614" y="335"/>
                  </a:cubicBezTo>
                  <a:cubicBezTo>
                    <a:pt x="624" y="335"/>
                    <a:pt x="632" y="327"/>
                    <a:pt x="632" y="317"/>
                  </a:cubicBezTo>
                  <a:cubicBezTo>
                    <a:pt x="632" y="307"/>
                    <a:pt x="624" y="299"/>
                    <a:pt x="614" y="299"/>
                  </a:cubicBezTo>
                  <a:close/>
                  <a:moveTo>
                    <a:pt x="334" y="559"/>
                  </a:moveTo>
                  <a:cubicBezTo>
                    <a:pt x="334" y="531"/>
                    <a:pt x="334" y="531"/>
                    <a:pt x="334" y="531"/>
                  </a:cubicBezTo>
                  <a:cubicBezTo>
                    <a:pt x="334" y="522"/>
                    <a:pt x="326" y="513"/>
                    <a:pt x="316" y="513"/>
                  </a:cubicBezTo>
                  <a:cubicBezTo>
                    <a:pt x="306" y="513"/>
                    <a:pt x="298" y="522"/>
                    <a:pt x="298" y="531"/>
                  </a:cubicBezTo>
                  <a:cubicBezTo>
                    <a:pt x="298" y="559"/>
                    <a:pt x="298" y="559"/>
                    <a:pt x="298" y="559"/>
                  </a:cubicBezTo>
                  <a:cubicBezTo>
                    <a:pt x="179" y="550"/>
                    <a:pt x="83" y="454"/>
                    <a:pt x="74" y="335"/>
                  </a:cubicBezTo>
                  <a:cubicBezTo>
                    <a:pt x="101" y="335"/>
                    <a:pt x="101" y="335"/>
                    <a:pt x="101" y="335"/>
                  </a:cubicBezTo>
                  <a:cubicBezTo>
                    <a:pt x="111" y="335"/>
                    <a:pt x="119" y="327"/>
                    <a:pt x="119" y="317"/>
                  </a:cubicBezTo>
                  <a:cubicBezTo>
                    <a:pt x="119" y="307"/>
                    <a:pt x="111" y="299"/>
                    <a:pt x="101" y="299"/>
                  </a:cubicBezTo>
                  <a:cubicBezTo>
                    <a:pt x="75" y="299"/>
                    <a:pt x="75" y="299"/>
                    <a:pt x="75" y="299"/>
                  </a:cubicBezTo>
                  <a:cubicBezTo>
                    <a:pt x="84" y="180"/>
                    <a:pt x="179" y="85"/>
                    <a:pt x="298" y="76"/>
                  </a:cubicBezTo>
                  <a:cubicBezTo>
                    <a:pt x="298" y="102"/>
                    <a:pt x="298" y="102"/>
                    <a:pt x="298" y="102"/>
                  </a:cubicBezTo>
                  <a:cubicBezTo>
                    <a:pt x="298" y="112"/>
                    <a:pt x="306" y="120"/>
                    <a:pt x="316" y="120"/>
                  </a:cubicBezTo>
                  <a:cubicBezTo>
                    <a:pt x="326" y="120"/>
                    <a:pt x="334" y="112"/>
                    <a:pt x="334" y="102"/>
                  </a:cubicBezTo>
                  <a:cubicBezTo>
                    <a:pt x="334" y="76"/>
                    <a:pt x="334" y="76"/>
                    <a:pt x="334" y="76"/>
                  </a:cubicBezTo>
                  <a:cubicBezTo>
                    <a:pt x="453" y="85"/>
                    <a:pt x="549" y="180"/>
                    <a:pt x="558" y="299"/>
                  </a:cubicBezTo>
                  <a:cubicBezTo>
                    <a:pt x="531" y="299"/>
                    <a:pt x="531" y="299"/>
                    <a:pt x="531" y="299"/>
                  </a:cubicBezTo>
                  <a:cubicBezTo>
                    <a:pt x="521" y="299"/>
                    <a:pt x="513" y="307"/>
                    <a:pt x="513" y="317"/>
                  </a:cubicBezTo>
                  <a:cubicBezTo>
                    <a:pt x="513" y="327"/>
                    <a:pt x="521" y="335"/>
                    <a:pt x="531" y="335"/>
                  </a:cubicBezTo>
                  <a:cubicBezTo>
                    <a:pt x="558" y="335"/>
                    <a:pt x="558" y="335"/>
                    <a:pt x="558" y="335"/>
                  </a:cubicBezTo>
                  <a:cubicBezTo>
                    <a:pt x="549" y="454"/>
                    <a:pt x="453" y="550"/>
                    <a:pt x="334" y="55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00" dirty="0">
                <a:solidFill>
                  <a:schemeClr val="bg1"/>
                </a:solidFill>
                <a:latin typeface="CiscoSansTT Light"/>
                <a:cs typeface="CiscoSansTT Light"/>
              </a:endParaRPr>
            </a:p>
          </p:txBody>
        </p:sp>
      </p:grpSp>
      <p:grpSp>
        <p:nvGrpSpPr>
          <p:cNvPr id="104" name="グループ化 103"/>
          <p:cNvGrpSpPr/>
          <p:nvPr/>
        </p:nvGrpSpPr>
        <p:grpSpPr>
          <a:xfrm>
            <a:off x="6259301" y="1853767"/>
            <a:ext cx="279493" cy="293305"/>
            <a:chOff x="5516883" y="2913179"/>
            <a:chExt cx="273166" cy="242850"/>
          </a:xfrm>
          <a:solidFill>
            <a:schemeClr val="tx1"/>
          </a:solidFill>
        </p:grpSpPr>
        <p:sp>
          <p:nvSpPr>
            <p:cNvPr id="105" name="Freeform 5"/>
            <p:cNvSpPr>
              <a:spLocks noEditPoints="1"/>
            </p:cNvSpPr>
            <p:nvPr/>
          </p:nvSpPr>
          <p:spPr bwMode="auto">
            <a:xfrm>
              <a:off x="5516883" y="2913179"/>
              <a:ext cx="273166" cy="242850"/>
            </a:xfrm>
            <a:custGeom>
              <a:avLst/>
              <a:gdLst>
                <a:gd name="T0" fmla="*/ 614 w 632"/>
                <a:gd name="T1" fmla="*/ 299 h 633"/>
                <a:gd name="T2" fmla="*/ 586 w 632"/>
                <a:gd name="T3" fmla="*/ 299 h 633"/>
                <a:gd name="T4" fmla="*/ 334 w 632"/>
                <a:gd name="T5" fmla="*/ 48 h 633"/>
                <a:gd name="T6" fmla="*/ 334 w 632"/>
                <a:gd name="T7" fmla="*/ 18 h 633"/>
                <a:gd name="T8" fmla="*/ 316 w 632"/>
                <a:gd name="T9" fmla="*/ 0 h 633"/>
                <a:gd name="T10" fmla="*/ 298 w 632"/>
                <a:gd name="T11" fmla="*/ 18 h 633"/>
                <a:gd name="T12" fmla="*/ 298 w 632"/>
                <a:gd name="T13" fmla="*/ 48 h 633"/>
                <a:gd name="T14" fmla="*/ 46 w 632"/>
                <a:gd name="T15" fmla="*/ 299 h 633"/>
                <a:gd name="T16" fmla="*/ 18 w 632"/>
                <a:gd name="T17" fmla="*/ 299 h 633"/>
                <a:gd name="T18" fmla="*/ 0 w 632"/>
                <a:gd name="T19" fmla="*/ 317 h 633"/>
                <a:gd name="T20" fmla="*/ 18 w 632"/>
                <a:gd name="T21" fmla="*/ 335 h 633"/>
                <a:gd name="T22" fmla="*/ 46 w 632"/>
                <a:gd name="T23" fmla="*/ 335 h 633"/>
                <a:gd name="T24" fmla="*/ 298 w 632"/>
                <a:gd name="T25" fmla="*/ 587 h 633"/>
                <a:gd name="T26" fmla="*/ 298 w 632"/>
                <a:gd name="T27" fmla="*/ 615 h 633"/>
                <a:gd name="T28" fmla="*/ 316 w 632"/>
                <a:gd name="T29" fmla="*/ 633 h 633"/>
                <a:gd name="T30" fmla="*/ 334 w 632"/>
                <a:gd name="T31" fmla="*/ 615 h 633"/>
                <a:gd name="T32" fmla="*/ 334 w 632"/>
                <a:gd name="T33" fmla="*/ 587 h 633"/>
                <a:gd name="T34" fmla="*/ 586 w 632"/>
                <a:gd name="T35" fmla="*/ 335 h 633"/>
                <a:gd name="T36" fmla="*/ 614 w 632"/>
                <a:gd name="T37" fmla="*/ 335 h 633"/>
                <a:gd name="T38" fmla="*/ 632 w 632"/>
                <a:gd name="T39" fmla="*/ 317 h 633"/>
                <a:gd name="T40" fmla="*/ 614 w 632"/>
                <a:gd name="T41" fmla="*/ 299 h 633"/>
                <a:gd name="T42" fmla="*/ 334 w 632"/>
                <a:gd name="T43" fmla="*/ 559 h 633"/>
                <a:gd name="T44" fmla="*/ 334 w 632"/>
                <a:gd name="T45" fmla="*/ 531 h 633"/>
                <a:gd name="T46" fmla="*/ 316 w 632"/>
                <a:gd name="T47" fmla="*/ 513 h 633"/>
                <a:gd name="T48" fmla="*/ 298 w 632"/>
                <a:gd name="T49" fmla="*/ 531 h 633"/>
                <a:gd name="T50" fmla="*/ 298 w 632"/>
                <a:gd name="T51" fmla="*/ 559 h 633"/>
                <a:gd name="T52" fmla="*/ 74 w 632"/>
                <a:gd name="T53" fmla="*/ 335 h 633"/>
                <a:gd name="T54" fmla="*/ 101 w 632"/>
                <a:gd name="T55" fmla="*/ 335 h 633"/>
                <a:gd name="T56" fmla="*/ 119 w 632"/>
                <a:gd name="T57" fmla="*/ 317 h 633"/>
                <a:gd name="T58" fmla="*/ 101 w 632"/>
                <a:gd name="T59" fmla="*/ 299 h 633"/>
                <a:gd name="T60" fmla="*/ 75 w 632"/>
                <a:gd name="T61" fmla="*/ 299 h 633"/>
                <a:gd name="T62" fmla="*/ 298 w 632"/>
                <a:gd name="T63" fmla="*/ 76 h 633"/>
                <a:gd name="T64" fmla="*/ 298 w 632"/>
                <a:gd name="T65" fmla="*/ 102 h 633"/>
                <a:gd name="T66" fmla="*/ 316 w 632"/>
                <a:gd name="T67" fmla="*/ 120 h 633"/>
                <a:gd name="T68" fmla="*/ 334 w 632"/>
                <a:gd name="T69" fmla="*/ 102 h 633"/>
                <a:gd name="T70" fmla="*/ 334 w 632"/>
                <a:gd name="T71" fmla="*/ 76 h 633"/>
                <a:gd name="T72" fmla="*/ 558 w 632"/>
                <a:gd name="T73" fmla="*/ 299 h 633"/>
                <a:gd name="T74" fmla="*/ 531 w 632"/>
                <a:gd name="T75" fmla="*/ 299 h 633"/>
                <a:gd name="T76" fmla="*/ 513 w 632"/>
                <a:gd name="T77" fmla="*/ 317 h 633"/>
                <a:gd name="T78" fmla="*/ 531 w 632"/>
                <a:gd name="T79" fmla="*/ 335 h 633"/>
                <a:gd name="T80" fmla="*/ 558 w 632"/>
                <a:gd name="T81" fmla="*/ 335 h 633"/>
                <a:gd name="T82" fmla="*/ 334 w 632"/>
                <a:gd name="T83" fmla="*/ 559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2" h="633">
                  <a:moveTo>
                    <a:pt x="614" y="299"/>
                  </a:moveTo>
                  <a:cubicBezTo>
                    <a:pt x="586" y="299"/>
                    <a:pt x="586" y="299"/>
                    <a:pt x="586" y="299"/>
                  </a:cubicBezTo>
                  <a:cubicBezTo>
                    <a:pt x="576" y="164"/>
                    <a:pt x="469" y="57"/>
                    <a:pt x="334" y="48"/>
                  </a:cubicBezTo>
                  <a:cubicBezTo>
                    <a:pt x="334" y="18"/>
                    <a:pt x="334" y="18"/>
                    <a:pt x="334" y="18"/>
                  </a:cubicBezTo>
                  <a:cubicBezTo>
                    <a:pt x="334" y="9"/>
                    <a:pt x="326" y="0"/>
                    <a:pt x="316" y="0"/>
                  </a:cubicBezTo>
                  <a:cubicBezTo>
                    <a:pt x="306" y="0"/>
                    <a:pt x="298" y="9"/>
                    <a:pt x="298" y="18"/>
                  </a:cubicBezTo>
                  <a:cubicBezTo>
                    <a:pt x="298" y="48"/>
                    <a:pt x="298" y="48"/>
                    <a:pt x="298" y="48"/>
                  </a:cubicBezTo>
                  <a:cubicBezTo>
                    <a:pt x="164" y="57"/>
                    <a:pt x="56" y="164"/>
                    <a:pt x="46" y="299"/>
                  </a:cubicBezTo>
                  <a:cubicBezTo>
                    <a:pt x="18" y="299"/>
                    <a:pt x="18" y="299"/>
                    <a:pt x="18" y="299"/>
                  </a:cubicBezTo>
                  <a:cubicBezTo>
                    <a:pt x="8" y="299"/>
                    <a:pt x="0" y="307"/>
                    <a:pt x="0" y="317"/>
                  </a:cubicBezTo>
                  <a:cubicBezTo>
                    <a:pt x="0" y="327"/>
                    <a:pt x="8" y="335"/>
                    <a:pt x="18" y="335"/>
                  </a:cubicBezTo>
                  <a:cubicBezTo>
                    <a:pt x="46" y="335"/>
                    <a:pt x="46" y="335"/>
                    <a:pt x="46" y="335"/>
                  </a:cubicBezTo>
                  <a:cubicBezTo>
                    <a:pt x="55" y="470"/>
                    <a:pt x="163" y="578"/>
                    <a:pt x="298" y="587"/>
                  </a:cubicBezTo>
                  <a:cubicBezTo>
                    <a:pt x="298" y="615"/>
                    <a:pt x="298" y="615"/>
                    <a:pt x="298" y="615"/>
                  </a:cubicBezTo>
                  <a:cubicBezTo>
                    <a:pt x="298" y="625"/>
                    <a:pt x="306" y="633"/>
                    <a:pt x="316" y="633"/>
                  </a:cubicBezTo>
                  <a:cubicBezTo>
                    <a:pt x="326" y="633"/>
                    <a:pt x="334" y="625"/>
                    <a:pt x="334" y="615"/>
                  </a:cubicBezTo>
                  <a:cubicBezTo>
                    <a:pt x="334" y="587"/>
                    <a:pt x="334" y="587"/>
                    <a:pt x="334" y="587"/>
                  </a:cubicBezTo>
                  <a:cubicBezTo>
                    <a:pt x="469" y="578"/>
                    <a:pt x="577" y="470"/>
                    <a:pt x="586" y="335"/>
                  </a:cubicBezTo>
                  <a:cubicBezTo>
                    <a:pt x="614" y="335"/>
                    <a:pt x="614" y="335"/>
                    <a:pt x="614" y="335"/>
                  </a:cubicBezTo>
                  <a:cubicBezTo>
                    <a:pt x="624" y="335"/>
                    <a:pt x="632" y="327"/>
                    <a:pt x="632" y="317"/>
                  </a:cubicBezTo>
                  <a:cubicBezTo>
                    <a:pt x="632" y="307"/>
                    <a:pt x="624" y="299"/>
                    <a:pt x="614" y="299"/>
                  </a:cubicBezTo>
                  <a:close/>
                  <a:moveTo>
                    <a:pt x="334" y="559"/>
                  </a:moveTo>
                  <a:cubicBezTo>
                    <a:pt x="334" y="531"/>
                    <a:pt x="334" y="531"/>
                    <a:pt x="334" y="531"/>
                  </a:cubicBezTo>
                  <a:cubicBezTo>
                    <a:pt x="334" y="522"/>
                    <a:pt x="326" y="513"/>
                    <a:pt x="316" y="513"/>
                  </a:cubicBezTo>
                  <a:cubicBezTo>
                    <a:pt x="306" y="513"/>
                    <a:pt x="298" y="522"/>
                    <a:pt x="298" y="531"/>
                  </a:cubicBezTo>
                  <a:cubicBezTo>
                    <a:pt x="298" y="559"/>
                    <a:pt x="298" y="559"/>
                    <a:pt x="298" y="559"/>
                  </a:cubicBezTo>
                  <a:cubicBezTo>
                    <a:pt x="179" y="550"/>
                    <a:pt x="83" y="454"/>
                    <a:pt x="74" y="335"/>
                  </a:cubicBezTo>
                  <a:cubicBezTo>
                    <a:pt x="101" y="335"/>
                    <a:pt x="101" y="335"/>
                    <a:pt x="101" y="335"/>
                  </a:cubicBezTo>
                  <a:cubicBezTo>
                    <a:pt x="111" y="335"/>
                    <a:pt x="119" y="327"/>
                    <a:pt x="119" y="317"/>
                  </a:cubicBezTo>
                  <a:cubicBezTo>
                    <a:pt x="119" y="307"/>
                    <a:pt x="111" y="299"/>
                    <a:pt x="101" y="299"/>
                  </a:cubicBezTo>
                  <a:cubicBezTo>
                    <a:pt x="75" y="299"/>
                    <a:pt x="75" y="299"/>
                    <a:pt x="75" y="299"/>
                  </a:cubicBezTo>
                  <a:cubicBezTo>
                    <a:pt x="84" y="180"/>
                    <a:pt x="179" y="85"/>
                    <a:pt x="298" y="76"/>
                  </a:cubicBezTo>
                  <a:cubicBezTo>
                    <a:pt x="298" y="102"/>
                    <a:pt x="298" y="102"/>
                    <a:pt x="298" y="102"/>
                  </a:cubicBezTo>
                  <a:cubicBezTo>
                    <a:pt x="298" y="112"/>
                    <a:pt x="306" y="120"/>
                    <a:pt x="316" y="120"/>
                  </a:cubicBezTo>
                  <a:cubicBezTo>
                    <a:pt x="326" y="120"/>
                    <a:pt x="334" y="112"/>
                    <a:pt x="334" y="102"/>
                  </a:cubicBezTo>
                  <a:cubicBezTo>
                    <a:pt x="334" y="76"/>
                    <a:pt x="334" y="76"/>
                    <a:pt x="334" y="76"/>
                  </a:cubicBezTo>
                  <a:cubicBezTo>
                    <a:pt x="453" y="85"/>
                    <a:pt x="549" y="180"/>
                    <a:pt x="558" y="299"/>
                  </a:cubicBezTo>
                  <a:cubicBezTo>
                    <a:pt x="531" y="299"/>
                    <a:pt x="531" y="299"/>
                    <a:pt x="531" y="299"/>
                  </a:cubicBezTo>
                  <a:cubicBezTo>
                    <a:pt x="521" y="299"/>
                    <a:pt x="513" y="307"/>
                    <a:pt x="513" y="317"/>
                  </a:cubicBezTo>
                  <a:cubicBezTo>
                    <a:pt x="513" y="327"/>
                    <a:pt x="521" y="335"/>
                    <a:pt x="531" y="335"/>
                  </a:cubicBezTo>
                  <a:cubicBezTo>
                    <a:pt x="558" y="335"/>
                    <a:pt x="558" y="335"/>
                    <a:pt x="558" y="335"/>
                  </a:cubicBezTo>
                  <a:cubicBezTo>
                    <a:pt x="549" y="454"/>
                    <a:pt x="453" y="550"/>
                    <a:pt x="334" y="5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00" dirty="0">
                <a:solidFill>
                  <a:schemeClr val="bg1"/>
                </a:solidFill>
                <a:latin typeface="CiscoSansTT Light"/>
                <a:cs typeface="CiscoSansTT Light"/>
              </a:endParaRPr>
            </a:p>
          </p:txBody>
        </p:sp>
        <p:sp>
          <p:nvSpPr>
            <p:cNvPr id="106" name="Freeform 6"/>
            <p:cNvSpPr>
              <a:spLocks/>
            </p:cNvSpPr>
            <p:nvPr/>
          </p:nvSpPr>
          <p:spPr bwMode="auto">
            <a:xfrm>
              <a:off x="5587900" y="3008835"/>
              <a:ext cx="63344" cy="86468"/>
            </a:xfrm>
            <a:custGeom>
              <a:avLst/>
              <a:gdLst>
                <a:gd name="T0" fmla="*/ 73 w 147"/>
                <a:gd name="T1" fmla="*/ 0 h 225"/>
                <a:gd name="T2" fmla="*/ 62 w 147"/>
                <a:gd name="T3" fmla="*/ 25 h 225"/>
                <a:gd name="T4" fmla="*/ 25 w 147"/>
                <a:gd name="T5" fmla="*/ 9 h 225"/>
                <a:gd name="T6" fmla="*/ 11 w 147"/>
                <a:gd name="T7" fmla="*/ 15 h 225"/>
                <a:gd name="T8" fmla="*/ 18 w 147"/>
                <a:gd name="T9" fmla="*/ 29 h 225"/>
                <a:gd name="T10" fmla="*/ 56 w 147"/>
                <a:gd name="T11" fmla="*/ 46 h 225"/>
                <a:gd name="T12" fmla="*/ 52 w 147"/>
                <a:gd name="T13" fmla="*/ 79 h 225"/>
                <a:gd name="T14" fmla="*/ 11 w 147"/>
                <a:gd name="T15" fmla="*/ 79 h 225"/>
                <a:gd name="T16" fmla="*/ 0 w 147"/>
                <a:gd name="T17" fmla="*/ 90 h 225"/>
                <a:gd name="T18" fmla="*/ 11 w 147"/>
                <a:gd name="T19" fmla="*/ 101 h 225"/>
                <a:gd name="T20" fmla="*/ 52 w 147"/>
                <a:gd name="T21" fmla="*/ 101 h 225"/>
                <a:gd name="T22" fmla="*/ 56 w 147"/>
                <a:gd name="T23" fmla="*/ 134 h 225"/>
                <a:gd name="T24" fmla="*/ 18 w 147"/>
                <a:gd name="T25" fmla="*/ 151 h 225"/>
                <a:gd name="T26" fmla="*/ 11 w 147"/>
                <a:gd name="T27" fmla="*/ 166 h 225"/>
                <a:gd name="T28" fmla="*/ 22 w 147"/>
                <a:gd name="T29" fmla="*/ 173 h 225"/>
                <a:gd name="T30" fmla="*/ 25 w 147"/>
                <a:gd name="T31" fmla="*/ 172 h 225"/>
                <a:gd name="T32" fmla="*/ 64 w 147"/>
                <a:gd name="T33" fmla="*/ 155 h 225"/>
                <a:gd name="T34" fmla="*/ 147 w 147"/>
                <a:gd name="T35" fmla="*/ 225 h 225"/>
                <a:gd name="T36" fmla="*/ 147 w 147"/>
                <a:gd name="T37" fmla="*/ 20 h 225"/>
                <a:gd name="T38" fmla="*/ 78 w 147"/>
                <a:gd name="T39" fmla="*/ 4 h 225"/>
                <a:gd name="T40" fmla="*/ 73 w 147"/>
                <a:gd name="T41"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225">
                  <a:moveTo>
                    <a:pt x="73" y="0"/>
                  </a:moveTo>
                  <a:cubicBezTo>
                    <a:pt x="68" y="8"/>
                    <a:pt x="65" y="16"/>
                    <a:pt x="62" y="25"/>
                  </a:cubicBezTo>
                  <a:cubicBezTo>
                    <a:pt x="25" y="9"/>
                    <a:pt x="25" y="9"/>
                    <a:pt x="25" y="9"/>
                  </a:cubicBezTo>
                  <a:cubicBezTo>
                    <a:pt x="20" y="7"/>
                    <a:pt x="13" y="9"/>
                    <a:pt x="11" y="15"/>
                  </a:cubicBezTo>
                  <a:cubicBezTo>
                    <a:pt x="9" y="20"/>
                    <a:pt x="12" y="27"/>
                    <a:pt x="18" y="29"/>
                  </a:cubicBezTo>
                  <a:cubicBezTo>
                    <a:pt x="56" y="46"/>
                    <a:pt x="56" y="46"/>
                    <a:pt x="56" y="46"/>
                  </a:cubicBezTo>
                  <a:cubicBezTo>
                    <a:pt x="54" y="57"/>
                    <a:pt x="52" y="68"/>
                    <a:pt x="52" y="79"/>
                  </a:cubicBezTo>
                  <a:cubicBezTo>
                    <a:pt x="11" y="79"/>
                    <a:pt x="11" y="79"/>
                    <a:pt x="11" y="79"/>
                  </a:cubicBezTo>
                  <a:cubicBezTo>
                    <a:pt x="4" y="79"/>
                    <a:pt x="0" y="83"/>
                    <a:pt x="0" y="90"/>
                  </a:cubicBezTo>
                  <a:cubicBezTo>
                    <a:pt x="0" y="95"/>
                    <a:pt x="4" y="101"/>
                    <a:pt x="11" y="101"/>
                  </a:cubicBezTo>
                  <a:cubicBezTo>
                    <a:pt x="52" y="101"/>
                    <a:pt x="52" y="101"/>
                    <a:pt x="52" y="101"/>
                  </a:cubicBezTo>
                  <a:cubicBezTo>
                    <a:pt x="52" y="113"/>
                    <a:pt x="54" y="124"/>
                    <a:pt x="56" y="134"/>
                  </a:cubicBezTo>
                  <a:cubicBezTo>
                    <a:pt x="18" y="151"/>
                    <a:pt x="18" y="151"/>
                    <a:pt x="18" y="151"/>
                  </a:cubicBezTo>
                  <a:cubicBezTo>
                    <a:pt x="11" y="154"/>
                    <a:pt x="9" y="161"/>
                    <a:pt x="11" y="166"/>
                  </a:cubicBezTo>
                  <a:cubicBezTo>
                    <a:pt x="13" y="169"/>
                    <a:pt x="18" y="173"/>
                    <a:pt x="22" y="173"/>
                  </a:cubicBezTo>
                  <a:cubicBezTo>
                    <a:pt x="23" y="173"/>
                    <a:pt x="24" y="172"/>
                    <a:pt x="25" y="172"/>
                  </a:cubicBezTo>
                  <a:cubicBezTo>
                    <a:pt x="64" y="155"/>
                    <a:pt x="64" y="155"/>
                    <a:pt x="64" y="155"/>
                  </a:cubicBezTo>
                  <a:cubicBezTo>
                    <a:pt x="79" y="190"/>
                    <a:pt x="109" y="211"/>
                    <a:pt x="147" y="225"/>
                  </a:cubicBezTo>
                  <a:cubicBezTo>
                    <a:pt x="147" y="20"/>
                    <a:pt x="147" y="20"/>
                    <a:pt x="147" y="20"/>
                  </a:cubicBezTo>
                  <a:cubicBezTo>
                    <a:pt x="120" y="20"/>
                    <a:pt x="97" y="13"/>
                    <a:pt x="78" y="4"/>
                  </a:cubicBezTo>
                  <a:cubicBezTo>
                    <a:pt x="77" y="2"/>
                    <a:pt x="75" y="1"/>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00" dirty="0">
                <a:solidFill>
                  <a:schemeClr val="bg1"/>
                </a:solidFill>
                <a:latin typeface="CiscoSansTT Light"/>
                <a:cs typeface="CiscoSansTT Light"/>
              </a:endParaRPr>
            </a:p>
          </p:txBody>
        </p:sp>
        <p:sp>
          <p:nvSpPr>
            <p:cNvPr id="107" name="Freeform 7"/>
            <p:cNvSpPr>
              <a:spLocks/>
            </p:cNvSpPr>
            <p:nvPr/>
          </p:nvSpPr>
          <p:spPr bwMode="auto">
            <a:xfrm>
              <a:off x="5655920" y="3008835"/>
              <a:ext cx="63110" cy="86468"/>
            </a:xfrm>
            <a:custGeom>
              <a:avLst/>
              <a:gdLst>
                <a:gd name="T0" fmla="*/ 134 w 146"/>
                <a:gd name="T1" fmla="*/ 101 h 225"/>
                <a:gd name="T2" fmla="*/ 146 w 146"/>
                <a:gd name="T3" fmla="*/ 90 h 225"/>
                <a:gd name="T4" fmla="*/ 135 w 146"/>
                <a:gd name="T5" fmla="*/ 79 h 225"/>
                <a:gd name="T6" fmla="*/ 95 w 146"/>
                <a:gd name="T7" fmla="*/ 79 h 225"/>
                <a:gd name="T8" fmla="*/ 91 w 146"/>
                <a:gd name="T9" fmla="*/ 46 h 225"/>
                <a:gd name="T10" fmla="*/ 129 w 146"/>
                <a:gd name="T11" fmla="*/ 29 h 225"/>
                <a:gd name="T12" fmla="*/ 134 w 146"/>
                <a:gd name="T13" fmla="*/ 15 h 225"/>
                <a:gd name="T14" fmla="*/ 120 w 146"/>
                <a:gd name="T15" fmla="*/ 9 h 225"/>
                <a:gd name="T16" fmla="*/ 84 w 146"/>
                <a:gd name="T17" fmla="*/ 23 h 225"/>
                <a:gd name="T18" fmla="*/ 74 w 146"/>
                <a:gd name="T19" fmla="*/ 0 h 225"/>
                <a:gd name="T20" fmla="*/ 69 w 146"/>
                <a:gd name="T21" fmla="*/ 4 h 225"/>
                <a:gd name="T22" fmla="*/ 0 w 146"/>
                <a:gd name="T23" fmla="*/ 20 h 225"/>
                <a:gd name="T24" fmla="*/ 0 w 146"/>
                <a:gd name="T25" fmla="*/ 225 h 225"/>
                <a:gd name="T26" fmla="*/ 83 w 146"/>
                <a:gd name="T27" fmla="*/ 156 h 225"/>
                <a:gd name="T28" fmla="*/ 120 w 146"/>
                <a:gd name="T29" fmla="*/ 172 h 225"/>
                <a:gd name="T30" fmla="*/ 124 w 146"/>
                <a:gd name="T31" fmla="*/ 173 h 225"/>
                <a:gd name="T32" fmla="*/ 134 w 146"/>
                <a:gd name="T33" fmla="*/ 166 h 225"/>
                <a:gd name="T34" fmla="*/ 129 w 146"/>
                <a:gd name="T35" fmla="*/ 151 h 225"/>
                <a:gd name="T36" fmla="*/ 90 w 146"/>
                <a:gd name="T37" fmla="*/ 135 h 225"/>
                <a:gd name="T38" fmla="*/ 95 w 146"/>
                <a:gd name="T39" fmla="*/ 101 h 225"/>
                <a:gd name="T40" fmla="*/ 134 w 146"/>
                <a:gd name="T41" fmla="*/ 10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225">
                  <a:moveTo>
                    <a:pt x="134" y="101"/>
                  </a:moveTo>
                  <a:cubicBezTo>
                    <a:pt x="141" y="101"/>
                    <a:pt x="145" y="95"/>
                    <a:pt x="146" y="90"/>
                  </a:cubicBezTo>
                  <a:cubicBezTo>
                    <a:pt x="146" y="83"/>
                    <a:pt x="141" y="79"/>
                    <a:pt x="135" y="79"/>
                  </a:cubicBezTo>
                  <a:cubicBezTo>
                    <a:pt x="95" y="79"/>
                    <a:pt x="95" y="79"/>
                    <a:pt x="95" y="79"/>
                  </a:cubicBezTo>
                  <a:cubicBezTo>
                    <a:pt x="95" y="67"/>
                    <a:pt x="93" y="56"/>
                    <a:pt x="91" y="46"/>
                  </a:cubicBezTo>
                  <a:cubicBezTo>
                    <a:pt x="129" y="29"/>
                    <a:pt x="129" y="29"/>
                    <a:pt x="129" y="29"/>
                  </a:cubicBezTo>
                  <a:cubicBezTo>
                    <a:pt x="134" y="27"/>
                    <a:pt x="136" y="20"/>
                    <a:pt x="134" y="15"/>
                  </a:cubicBezTo>
                  <a:cubicBezTo>
                    <a:pt x="132" y="9"/>
                    <a:pt x="125" y="7"/>
                    <a:pt x="120" y="9"/>
                  </a:cubicBezTo>
                  <a:cubicBezTo>
                    <a:pt x="84" y="23"/>
                    <a:pt x="84" y="23"/>
                    <a:pt x="84" y="23"/>
                  </a:cubicBezTo>
                  <a:cubicBezTo>
                    <a:pt x="82" y="16"/>
                    <a:pt x="79" y="8"/>
                    <a:pt x="74" y="0"/>
                  </a:cubicBezTo>
                  <a:cubicBezTo>
                    <a:pt x="72" y="1"/>
                    <a:pt x="70" y="2"/>
                    <a:pt x="69" y="4"/>
                  </a:cubicBezTo>
                  <a:cubicBezTo>
                    <a:pt x="50" y="13"/>
                    <a:pt x="27" y="20"/>
                    <a:pt x="0" y="20"/>
                  </a:cubicBezTo>
                  <a:cubicBezTo>
                    <a:pt x="0" y="225"/>
                    <a:pt x="0" y="225"/>
                    <a:pt x="0" y="225"/>
                  </a:cubicBezTo>
                  <a:cubicBezTo>
                    <a:pt x="37" y="213"/>
                    <a:pt x="67" y="190"/>
                    <a:pt x="83" y="156"/>
                  </a:cubicBezTo>
                  <a:cubicBezTo>
                    <a:pt x="120" y="172"/>
                    <a:pt x="120" y="172"/>
                    <a:pt x="120" y="172"/>
                  </a:cubicBezTo>
                  <a:cubicBezTo>
                    <a:pt x="121" y="172"/>
                    <a:pt x="123" y="173"/>
                    <a:pt x="124" y="173"/>
                  </a:cubicBezTo>
                  <a:cubicBezTo>
                    <a:pt x="129" y="173"/>
                    <a:pt x="133" y="169"/>
                    <a:pt x="134" y="166"/>
                  </a:cubicBezTo>
                  <a:cubicBezTo>
                    <a:pt x="136" y="161"/>
                    <a:pt x="134" y="154"/>
                    <a:pt x="129" y="151"/>
                  </a:cubicBezTo>
                  <a:cubicBezTo>
                    <a:pt x="90" y="135"/>
                    <a:pt x="90" y="135"/>
                    <a:pt x="90" y="135"/>
                  </a:cubicBezTo>
                  <a:cubicBezTo>
                    <a:pt x="93" y="124"/>
                    <a:pt x="95" y="113"/>
                    <a:pt x="95" y="101"/>
                  </a:cubicBezTo>
                  <a:lnTo>
                    <a:pt x="134"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00" dirty="0">
                <a:solidFill>
                  <a:schemeClr val="bg1"/>
                </a:solidFill>
                <a:latin typeface="CiscoSansTT Light"/>
                <a:cs typeface="CiscoSansTT Light"/>
              </a:endParaRPr>
            </a:p>
          </p:txBody>
        </p:sp>
        <p:sp>
          <p:nvSpPr>
            <p:cNvPr id="108" name="Freeform 8"/>
            <p:cNvSpPr>
              <a:spLocks/>
            </p:cNvSpPr>
            <p:nvPr/>
          </p:nvSpPr>
          <p:spPr bwMode="auto">
            <a:xfrm>
              <a:off x="5608175" y="2960157"/>
              <a:ext cx="90124" cy="45720"/>
            </a:xfrm>
            <a:custGeom>
              <a:avLst/>
              <a:gdLst>
                <a:gd name="T0" fmla="*/ 179 w 209"/>
                <a:gd name="T1" fmla="*/ 96 h 115"/>
                <a:gd name="T2" fmla="*/ 156 w 209"/>
                <a:gd name="T3" fmla="*/ 72 h 115"/>
                <a:gd name="T4" fmla="*/ 185 w 209"/>
                <a:gd name="T5" fmla="*/ 39 h 115"/>
                <a:gd name="T6" fmla="*/ 189 w 209"/>
                <a:gd name="T7" fmla="*/ 39 h 115"/>
                <a:gd name="T8" fmla="*/ 209 w 209"/>
                <a:gd name="T9" fmla="*/ 19 h 115"/>
                <a:gd name="T10" fmla="*/ 189 w 209"/>
                <a:gd name="T11" fmla="*/ 0 h 115"/>
                <a:gd name="T12" fmla="*/ 170 w 209"/>
                <a:gd name="T13" fmla="*/ 19 h 115"/>
                <a:gd name="T14" fmla="*/ 172 w 209"/>
                <a:gd name="T15" fmla="*/ 28 h 115"/>
                <a:gd name="T16" fmla="*/ 142 w 209"/>
                <a:gd name="T17" fmla="*/ 62 h 115"/>
                <a:gd name="T18" fmla="*/ 106 w 209"/>
                <a:gd name="T19" fmla="*/ 53 h 115"/>
                <a:gd name="T20" fmla="*/ 67 w 209"/>
                <a:gd name="T21" fmla="*/ 63 h 115"/>
                <a:gd name="T22" fmla="*/ 37 w 209"/>
                <a:gd name="T23" fmla="*/ 28 h 115"/>
                <a:gd name="T24" fmla="*/ 39 w 209"/>
                <a:gd name="T25" fmla="*/ 19 h 115"/>
                <a:gd name="T26" fmla="*/ 19 w 209"/>
                <a:gd name="T27" fmla="*/ 0 h 115"/>
                <a:gd name="T28" fmla="*/ 0 w 209"/>
                <a:gd name="T29" fmla="*/ 19 h 115"/>
                <a:gd name="T30" fmla="*/ 19 w 209"/>
                <a:gd name="T31" fmla="*/ 39 h 115"/>
                <a:gd name="T32" fmla="*/ 24 w 209"/>
                <a:gd name="T33" fmla="*/ 39 h 115"/>
                <a:gd name="T34" fmla="*/ 52 w 209"/>
                <a:gd name="T35" fmla="*/ 73 h 115"/>
                <a:gd name="T36" fmla="*/ 33 w 209"/>
                <a:gd name="T37" fmla="*/ 96 h 115"/>
                <a:gd name="T38" fmla="*/ 37 w 209"/>
                <a:gd name="T39" fmla="*/ 99 h 115"/>
                <a:gd name="T40" fmla="*/ 106 w 209"/>
                <a:gd name="T41" fmla="*/ 115 h 115"/>
                <a:gd name="T42" fmla="*/ 174 w 209"/>
                <a:gd name="T43" fmla="*/ 99 h 115"/>
                <a:gd name="T44" fmla="*/ 179 w 209"/>
                <a:gd name="T45" fmla="*/ 9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 h="115">
                  <a:moveTo>
                    <a:pt x="179" y="96"/>
                  </a:moveTo>
                  <a:cubicBezTo>
                    <a:pt x="173" y="86"/>
                    <a:pt x="165" y="78"/>
                    <a:pt x="156" y="72"/>
                  </a:cubicBezTo>
                  <a:cubicBezTo>
                    <a:pt x="177" y="49"/>
                    <a:pt x="183" y="41"/>
                    <a:pt x="185" y="39"/>
                  </a:cubicBezTo>
                  <a:cubicBezTo>
                    <a:pt x="187" y="39"/>
                    <a:pt x="188" y="39"/>
                    <a:pt x="189" y="39"/>
                  </a:cubicBezTo>
                  <a:cubicBezTo>
                    <a:pt x="200" y="39"/>
                    <a:pt x="209" y="30"/>
                    <a:pt x="209" y="19"/>
                  </a:cubicBezTo>
                  <a:cubicBezTo>
                    <a:pt x="209" y="9"/>
                    <a:pt x="200" y="0"/>
                    <a:pt x="189" y="0"/>
                  </a:cubicBezTo>
                  <a:cubicBezTo>
                    <a:pt x="178" y="0"/>
                    <a:pt x="170" y="9"/>
                    <a:pt x="170" y="19"/>
                  </a:cubicBezTo>
                  <a:cubicBezTo>
                    <a:pt x="170" y="23"/>
                    <a:pt x="170" y="25"/>
                    <a:pt x="172" y="28"/>
                  </a:cubicBezTo>
                  <a:cubicBezTo>
                    <a:pt x="142" y="62"/>
                    <a:pt x="142" y="62"/>
                    <a:pt x="142" y="62"/>
                  </a:cubicBezTo>
                  <a:cubicBezTo>
                    <a:pt x="131" y="56"/>
                    <a:pt x="119" y="53"/>
                    <a:pt x="106" y="53"/>
                  </a:cubicBezTo>
                  <a:cubicBezTo>
                    <a:pt x="92" y="53"/>
                    <a:pt x="79" y="56"/>
                    <a:pt x="67" y="63"/>
                  </a:cubicBezTo>
                  <a:cubicBezTo>
                    <a:pt x="45" y="38"/>
                    <a:pt x="38" y="30"/>
                    <a:pt x="37" y="28"/>
                  </a:cubicBezTo>
                  <a:cubicBezTo>
                    <a:pt x="38" y="26"/>
                    <a:pt x="39" y="23"/>
                    <a:pt x="39" y="19"/>
                  </a:cubicBezTo>
                  <a:cubicBezTo>
                    <a:pt x="39" y="9"/>
                    <a:pt x="30" y="0"/>
                    <a:pt x="19" y="0"/>
                  </a:cubicBezTo>
                  <a:cubicBezTo>
                    <a:pt x="8" y="0"/>
                    <a:pt x="0" y="9"/>
                    <a:pt x="0" y="19"/>
                  </a:cubicBezTo>
                  <a:cubicBezTo>
                    <a:pt x="0" y="30"/>
                    <a:pt x="8" y="39"/>
                    <a:pt x="19" y="39"/>
                  </a:cubicBezTo>
                  <a:cubicBezTo>
                    <a:pt x="21" y="39"/>
                    <a:pt x="22" y="39"/>
                    <a:pt x="24" y="39"/>
                  </a:cubicBezTo>
                  <a:cubicBezTo>
                    <a:pt x="52" y="73"/>
                    <a:pt x="52" y="73"/>
                    <a:pt x="52" y="73"/>
                  </a:cubicBezTo>
                  <a:cubicBezTo>
                    <a:pt x="45" y="80"/>
                    <a:pt x="38" y="87"/>
                    <a:pt x="33" y="96"/>
                  </a:cubicBezTo>
                  <a:cubicBezTo>
                    <a:pt x="34" y="97"/>
                    <a:pt x="35" y="98"/>
                    <a:pt x="37" y="99"/>
                  </a:cubicBezTo>
                  <a:cubicBezTo>
                    <a:pt x="55" y="108"/>
                    <a:pt x="79" y="115"/>
                    <a:pt x="106" y="115"/>
                  </a:cubicBezTo>
                  <a:cubicBezTo>
                    <a:pt x="132" y="115"/>
                    <a:pt x="156" y="108"/>
                    <a:pt x="174" y="99"/>
                  </a:cubicBezTo>
                  <a:cubicBezTo>
                    <a:pt x="176" y="98"/>
                    <a:pt x="177" y="97"/>
                    <a:pt x="179"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00" dirty="0">
                <a:solidFill>
                  <a:schemeClr val="bg1"/>
                </a:solidFill>
                <a:latin typeface="CiscoSansTT Light"/>
                <a:cs typeface="CiscoSansTT Light"/>
              </a:endParaRPr>
            </a:p>
          </p:txBody>
        </p:sp>
      </p:grpSp>
      <p:grpSp>
        <p:nvGrpSpPr>
          <p:cNvPr id="4" name="グループ化 3"/>
          <p:cNvGrpSpPr/>
          <p:nvPr/>
        </p:nvGrpSpPr>
        <p:grpSpPr>
          <a:xfrm>
            <a:off x="5279629" y="2392745"/>
            <a:ext cx="279493" cy="293305"/>
            <a:chOff x="1539512" y="4019578"/>
            <a:chExt cx="279493" cy="293305"/>
          </a:xfrm>
        </p:grpSpPr>
        <p:sp>
          <p:nvSpPr>
            <p:cNvPr id="112" name="Freeform 5"/>
            <p:cNvSpPr>
              <a:spLocks noEditPoints="1"/>
            </p:cNvSpPr>
            <p:nvPr/>
          </p:nvSpPr>
          <p:spPr bwMode="auto">
            <a:xfrm>
              <a:off x="1539512" y="4019578"/>
              <a:ext cx="279493" cy="293305"/>
            </a:xfrm>
            <a:custGeom>
              <a:avLst/>
              <a:gdLst>
                <a:gd name="T0" fmla="*/ 614 w 632"/>
                <a:gd name="T1" fmla="*/ 299 h 633"/>
                <a:gd name="T2" fmla="*/ 586 w 632"/>
                <a:gd name="T3" fmla="*/ 299 h 633"/>
                <a:gd name="T4" fmla="*/ 334 w 632"/>
                <a:gd name="T5" fmla="*/ 48 h 633"/>
                <a:gd name="T6" fmla="*/ 334 w 632"/>
                <a:gd name="T7" fmla="*/ 18 h 633"/>
                <a:gd name="T8" fmla="*/ 316 w 632"/>
                <a:gd name="T9" fmla="*/ 0 h 633"/>
                <a:gd name="T10" fmla="*/ 298 w 632"/>
                <a:gd name="T11" fmla="*/ 18 h 633"/>
                <a:gd name="T12" fmla="*/ 298 w 632"/>
                <a:gd name="T13" fmla="*/ 48 h 633"/>
                <a:gd name="T14" fmla="*/ 46 w 632"/>
                <a:gd name="T15" fmla="*/ 299 h 633"/>
                <a:gd name="T16" fmla="*/ 18 w 632"/>
                <a:gd name="T17" fmla="*/ 299 h 633"/>
                <a:gd name="T18" fmla="*/ 0 w 632"/>
                <a:gd name="T19" fmla="*/ 317 h 633"/>
                <a:gd name="T20" fmla="*/ 18 w 632"/>
                <a:gd name="T21" fmla="*/ 335 h 633"/>
                <a:gd name="T22" fmla="*/ 46 w 632"/>
                <a:gd name="T23" fmla="*/ 335 h 633"/>
                <a:gd name="T24" fmla="*/ 298 w 632"/>
                <a:gd name="T25" fmla="*/ 587 h 633"/>
                <a:gd name="T26" fmla="*/ 298 w 632"/>
                <a:gd name="T27" fmla="*/ 615 h 633"/>
                <a:gd name="T28" fmla="*/ 316 w 632"/>
                <a:gd name="T29" fmla="*/ 633 h 633"/>
                <a:gd name="T30" fmla="*/ 334 w 632"/>
                <a:gd name="T31" fmla="*/ 615 h 633"/>
                <a:gd name="T32" fmla="*/ 334 w 632"/>
                <a:gd name="T33" fmla="*/ 587 h 633"/>
                <a:gd name="T34" fmla="*/ 586 w 632"/>
                <a:gd name="T35" fmla="*/ 335 h 633"/>
                <a:gd name="T36" fmla="*/ 614 w 632"/>
                <a:gd name="T37" fmla="*/ 335 h 633"/>
                <a:gd name="T38" fmla="*/ 632 w 632"/>
                <a:gd name="T39" fmla="*/ 317 h 633"/>
                <a:gd name="T40" fmla="*/ 614 w 632"/>
                <a:gd name="T41" fmla="*/ 299 h 633"/>
                <a:gd name="T42" fmla="*/ 334 w 632"/>
                <a:gd name="T43" fmla="*/ 559 h 633"/>
                <a:gd name="T44" fmla="*/ 334 w 632"/>
                <a:gd name="T45" fmla="*/ 531 h 633"/>
                <a:gd name="T46" fmla="*/ 316 w 632"/>
                <a:gd name="T47" fmla="*/ 513 h 633"/>
                <a:gd name="T48" fmla="*/ 298 w 632"/>
                <a:gd name="T49" fmla="*/ 531 h 633"/>
                <a:gd name="T50" fmla="*/ 298 w 632"/>
                <a:gd name="T51" fmla="*/ 559 h 633"/>
                <a:gd name="T52" fmla="*/ 74 w 632"/>
                <a:gd name="T53" fmla="*/ 335 h 633"/>
                <a:gd name="T54" fmla="*/ 101 w 632"/>
                <a:gd name="T55" fmla="*/ 335 h 633"/>
                <a:gd name="T56" fmla="*/ 119 w 632"/>
                <a:gd name="T57" fmla="*/ 317 h 633"/>
                <a:gd name="T58" fmla="*/ 101 w 632"/>
                <a:gd name="T59" fmla="*/ 299 h 633"/>
                <a:gd name="T60" fmla="*/ 75 w 632"/>
                <a:gd name="T61" fmla="*/ 299 h 633"/>
                <a:gd name="T62" fmla="*/ 298 w 632"/>
                <a:gd name="T63" fmla="*/ 76 h 633"/>
                <a:gd name="T64" fmla="*/ 298 w 632"/>
                <a:gd name="T65" fmla="*/ 102 h 633"/>
                <a:gd name="T66" fmla="*/ 316 w 632"/>
                <a:gd name="T67" fmla="*/ 120 h 633"/>
                <a:gd name="T68" fmla="*/ 334 w 632"/>
                <a:gd name="T69" fmla="*/ 102 h 633"/>
                <a:gd name="T70" fmla="*/ 334 w 632"/>
                <a:gd name="T71" fmla="*/ 76 h 633"/>
                <a:gd name="T72" fmla="*/ 558 w 632"/>
                <a:gd name="T73" fmla="*/ 299 h 633"/>
                <a:gd name="T74" fmla="*/ 531 w 632"/>
                <a:gd name="T75" fmla="*/ 299 h 633"/>
                <a:gd name="T76" fmla="*/ 513 w 632"/>
                <a:gd name="T77" fmla="*/ 317 h 633"/>
                <a:gd name="T78" fmla="*/ 531 w 632"/>
                <a:gd name="T79" fmla="*/ 335 h 633"/>
                <a:gd name="T80" fmla="*/ 558 w 632"/>
                <a:gd name="T81" fmla="*/ 335 h 633"/>
                <a:gd name="T82" fmla="*/ 334 w 632"/>
                <a:gd name="T83" fmla="*/ 559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2" h="633">
                  <a:moveTo>
                    <a:pt x="614" y="299"/>
                  </a:moveTo>
                  <a:cubicBezTo>
                    <a:pt x="586" y="299"/>
                    <a:pt x="586" y="299"/>
                    <a:pt x="586" y="299"/>
                  </a:cubicBezTo>
                  <a:cubicBezTo>
                    <a:pt x="576" y="164"/>
                    <a:pt x="469" y="57"/>
                    <a:pt x="334" y="48"/>
                  </a:cubicBezTo>
                  <a:cubicBezTo>
                    <a:pt x="334" y="18"/>
                    <a:pt x="334" y="18"/>
                    <a:pt x="334" y="18"/>
                  </a:cubicBezTo>
                  <a:cubicBezTo>
                    <a:pt x="334" y="9"/>
                    <a:pt x="326" y="0"/>
                    <a:pt x="316" y="0"/>
                  </a:cubicBezTo>
                  <a:cubicBezTo>
                    <a:pt x="306" y="0"/>
                    <a:pt x="298" y="9"/>
                    <a:pt x="298" y="18"/>
                  </a:cubicBezTo>
                  <a:cubicBezTo>
                    <a:pt x="298" y="48"/>
                    <a:pt x="298" y="48"/>
                    <a:pt x="298" y="48"/>
                  </a:cubicBezTo>
                  <a:cubicBezTo>
                    <a:pt x="164" y="57"/>
                    <a:pt x="56" y="164"/>
                    <a:pt x="46" y="299"/>
                  </a:cubicBezTo>
                  <a:cubicBezTo>
                    <a:pt x="18" y="299"/>
                    <a:pt x="18" y="299"/>
                    <a:pt x="18" y="299"/>
                  </a:cubicBezTo>
                  <a:cubicBezTo>
                    <a:pt x="8" y="299"/>
                    <a:pt x="0" y="307"/>
                    <a:pt x="0" y="317"/>
                  </a:cubicBezTo>
                  <a:cubicBezTo>
                    <a:pt x="0" y="327"/>
                    <a:pt x="8" y="335"/>
                    <a:pt x="18" y="335"/>
                  </a:cubicBezTo>
                  <a:cubicBezTo>
                    <a:pt x="46" y="335"/>
                    <a:pt x="46" y="335"/>
                    <a:pt x="46" y="335"/>
                  </a:cubicBezTo>
                  <a:cubicBezTo>
                    <a:pt x="55" y="470"/>
                    <a:pt x="163" y="578"/>
                    <a:pt x="298" y="587"/>
                  </a:cubicBezTo>
                  <a:cubicBezTo>
                    <a:pt x="298" y="615"/>
                    <a:pt x="298" y="615"/>
                    <a:pt x="298" y="615"/>
                  </a:cubicBezTo>
                  <a:cubicBezTo>
                    <a:pt x="298" y="625"/>
                    <a:pt x="306" y="633"/>
                    <a:pt x="316" y="633"/>
                  </a:cubicBezTo>
                  <a:cubicBezTo>
                    <a:pt x="326" y="633"/>
                    <a:pt x="334" y="625"/>
                    <a:pt x="334" y="615"/>
                  </a:cubicBezTo>
                  <a:cubicBezTo>
                    <a:pt x="334" y="587"/>
                    <a:pt x="334" y="587"/>
                    <a:pt x="334" y="587"/>
                  </a:cubicBezTo>
                  <a:cubicBezTo>
                    <a:pt x="469" y="578"/>
                    <a:pt x="577" y="470"/>
                    <a:pt x="586" y="335"/>
                  </a:cubicBezTo>
                  <a:cubicBezTo>
                    <a:pt x="614" y="335"/>
                    <a:pt x="614" y="335"/>
                    <a:pt x="614" y="335"/>
                  </a:cubicBezTo>
                  <a:cubicBezTo>
                    <a:pt x="624" y="335"/>
                    <a:pt x="632" y="327"/>
                    <a:pt x="632" y="317"/>
                  </a:cubicBezTo>
                  <a:cubicBezTo>
                    <a:pt x="632" y="307"/>
                    <a:pt x="624" y="299"/>
                    <a:pt x="614" y="299"/>
                  </a:cubicBezTo>
                  <a:close/>
                  <a:moveTo>
                    <a:pt x="334" y="559"/>
                  </a:moveTo>
                  <a:cubicBezTo>
                    <a:pt x="334" y="531"/>
                    <a:pt x="334" y="531"/>
                    <a:pt x="334" y="531"/>
                  </a:cubicBezTo>
                  <a:cubicBezTo>
                    <a:pt x="334" y="522"/>
                    <a:pt x="326" y="513"/>
                    <a:pt x="316" y="513"/>
                  </a:cubicBezTo>
                  <a:cubicBezTo>
                    <a:pt x="306" y="513"/>
                    <a:pt x="298" y="522"/>
                    <a:pt x="298" y="531"/>
                  </a:cubicBezTo>
                  <a:cubicBezTo>
                    <a:pt x="298" y="559"/>
                    <a:pt x="298" y="559"/>
                    <a:pt x="298" y="559"/>
                  </a:cubicBezTo>
                  <a:cubicBezTo>
                    <a:pt x="179" y="550"/>
                    <a:pt x="83" y="454"/>
                    <a:pt x="74" y="335"/>
                  </a:cubicBezTo>
                  <a:cubicBezTo>
                    <a:pt x="101" y="335"/>
                    <a:pt x="101" y="335"/>
                    <a:pt x="101" y="335"/>
                  </a:cubicBezTo>
                  <a:cubicBezTo>
                    <a:pt x="111" y="335"/>
                    <a:pt x="119" y="327"/>
                    <a:pt x="119" y="317"/>
                  </a:cubicBezTo>
                  <a:cubicBezTo>
                    <a:pt x="119" y="307"/>
                    <a:pt x="111" y="299"/>
                    <a:pt x="101" y="299"/>
                  </a:cubicBezTo>
                  <a:cubicBezTo>
                    <a:pt x="75" y="299"/>
                    <a:pt x="75" y="299"/>
                    <a:pt x="75" y="299"/>
                  </a:cubicBezTo>
                  <a:cubicBezTo>
                    <a:pt x="84" y="180"/>
                    <a:pt x="179" y="85"/>
                    <a:pt x="298" y="76"/>
                  </a:cubicBezTo>
                  <a:cubicBezTo>
                    <a:pt x="298" y="102"/>
                    <a:pt x="298" y="102"/>
                    <a:pt x="298" y="102"/>
                  </a:cubicBezTo>
                  <a:cubicBezTo>
                    <a:pt x="298" y="112"/>
                    <a:pt x="306" y="120"/>
                    <a:pt x="316" y="120"/>
                  </a:cubicBezTo>
                  <a:cubicBezTo>
                    <a:pt x="326" y="120"/>
                    <a:pt x="334" y="112"/>
                    <a:pt x="334" y="102"/>
                  </a:cubicBezTo>
                  <a:cubicBezTo>
                    <a:pt x="334" y="76"/>
                    <a:pt x="334" y="76"/>
                    <a:pt x="334" y="76"/>
                  </a:cubicBezTo>
                  <a:cubicBezTo>
                    <a:pt x="453" y="85"/>
                    <a:pt x="549" y="180"/>
                    <a:pt x="558" y="299"/>
                  </a:cubicBezTo>
                  <a:cubicBezTo>
                    <a:pt x="531" y="299"/>
                    <a:pt x="531" y="299"/>
                    <a:pt x="531" y="299"/>
                  </a:cubicBezTo>
                  <a:cubicBezTo>
                    <a:pt x="521" y="299"/>
                    <a:pt x="513" y="307"/>
                    <a:pt x="513" y="317"/>
                  </a:cubicBezTo>
                  <a:cubicBezTo>
                    <a:pt x="513" y="327"/>
                    <a:pt x="521" y="335"/>
                    <a:pt x="531" y="335"/>
                  </a:cubicBezTo>
                  <a:cubicBezTo>
                    <a:pt x="558" y="335"/>
                    <a:pt x="558" y="335"/>
                    <a:pt x="558" y="335"/>
                  </a:cubicBezTo>
                  <a:cubicBezTo>
                    <a:pt x="549" y="454"/>
                    <a:pt x="453" y="550"/>
                    <a:pt x="334" y="55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00" dirty="0">
                <a:solidFill>
                  <a:schemeClr val="bg1"/>
                </a:solidFill>
                <a:latin typeface="CiscoSansTT Light"/>
                <a:cs typeface="CiscoSansTT Light"/>
              </a:endParaRPr>
            </a:p>
          </p:txBody>
        </p:sp>
        <p:sp>
          <p:nvSpPr>
            <p:cNvPr id="114" name="Freeform 20"/>
            <p:cNvSpPr>
              <a:spLocks noChangeAspect="1" noEditPoints="1"/>
            </p:cNvSpPr>
            <p:nvPr/>
          </p:nvSpPr>
          <p:spPr bwMode="auto">
            <a:xfrm>
              <a:off x="1580738" y="4080281"/>
              <a:ext cx="197041" cy="171898"/>
            </a:xfrm>
            <a:custGeom>
              <a:avLst/>
              <a:gdLst>
                <a:gd name="T0" fmla="*/ 72 w 507"/>
                <a:gd name="T1" fmla="*/ 113 h 444"/>
                <a:gd name="T2" fmla="*/ 96 w 507"/>
                <a:gd name="T3" fmla="*/ 120 h 444"/>
                <a:gd name="T4" fmla="*/ 98 w 507"/>
                <a:gd name="T5" fmla="*/ 121 h 444"/>
                <a:gd name="T6" fmla="*/ 112 w 507"/>
                <a:gd name="T7" fmla="*/ 133 h 444"/>
                <a:gd name="T8" fmla="*/ 116 w 507"/>
                <a:gd name="T9" fmla="*/ 131 h 444"/>
                <a:gd name="T10" fmla="*/ 115 w 507"/>
                <a:gd name="T11" fmla="*/ 125 h 444"/>
                <a:gd name="T12" fmla="*/ 129 w 507"/>
                <a:gd name="T13" fmla="*/ 108 h 444"/>
                <a:gd name="T14" fmla="*/ 129 w 507"/>
                <a:gd name="T15" fmla="*/ 104 h 444"/>
                <a:gd name="T16" fmla="*/ 125 w 507"/>
                <a:gd name="T17" fmla="*/ 6 h 444"/>
                <a:gd name="T18" fmla="*/ 125 w 507"/>
                <a:gd name="T19" fmla="*/ 0 h 444"/>
                <a:gd name="T20" fmla="*/ 71 w 507"/>
                <a:gd name="T21" fmla="*/ 90 h 444"/>
                <a:gd name="T22" fmla="*/ 20 w 507"/>
                <a:gd name="T23" fmla="*/ 185 h 444"/>
                <a:gd name="T24" fmla="*/ 27 w 507"/>
                <a:gd name="T25" fmla="*/ 181 h 444"/>
                <a:gd name="T26" fmla="*/ 72 w 507"/>
                <a:gd name="T27" fmla="*/ 113 h 444"/>
                <a:gd name="T28" fmla="*/ 98 w 507"/>
                <a:gd name="T29" fmla="*/ 78 h 444"/>
                <a:gd name="T30" fmla="*/ 166 w 507"/>
                <a:gd name="T31" fmla="*/ 77 h 444"/>
                <a:gd name="T32" fmla="*/ 171 w 507"/>
                <a:gd name="T33" fmla="*/ 67 h 444"/>
                <a:gd name="T34" fmla="*/ 94 w 507"/>
                <a:gd name="T35" fmla="*/ 67 h 444"/>
                <a:gd name="T36" fmla="*/ 98 w 507"/>
                <a:gd name="T37" fmla="*/ 78 h 444"/>
                <a:gd name="T38" fmla="*/ 64 w 507"/>
                <a:gd name="T39" fmla="*/ 122 h 444"/>
                <a:gd name="T40" fmla="*/ 105 w 507"/>
                <a:gd name="T41" fmla="*/ 188 h 444"/>
                <a:gd name="T42" fmla="*/ 111 w 507"/>
                <a:gd name="T43" fmla="*/ 178 h 444"/>
                <a:gd name="T44" fmla="*/ 74 w 507"/>
                <a:gd name="T45" fmla="*/ 121 h 444"/>
                <a:gd name="T46" fmla="*/ 64 w 507"/>
                <a:gd name="T47" fmla="*/ 122 h 444"/>
                <a:gd name="T48" fmla="*/ 143 w 507"/>
                <a:gd name="T49" fmla="*/ 166 h 444"/>
                <a:gd name="T50" fmla="*/ 149 w 507"/>
                <a:gd name="T51" fmla="*/ 139 h 444"/>
                <a:gd name="T52" fmla="*/ 144 w 507"/>
                <a:gd name="T53" fmla="*/ 137 h 444"/>
                <a:gd name="T54" fmla="*/ 132 w 507"/>
                <a:gd name="T55" fmla="*/ 142 h 444"/>
                <a:gd name="T56" fmla="*/ 119 w 507"/>
                <a:gd name="T57" fmla="*/ 136 h 444"/>
                <a:gd name="T58" fmla="*/ 116 w 507"/>
                <a:gd name="T59" fmla="*/ 138 h 444"/>
                <a:gd name="T60" fmla="*/ 121 w 507"/>
                <a:gd name="T61" fmla="*/ 166 h 444"/>
                <a:gd name="T62" fmla="*/ 72 w 507"/>
                <a:gd name="T63" fmla="*/ 211 h 444"/>
                <a:gd name="T64" fmla="*/ 33 w 507"/>
                <a:gd name="T65" fmla="*/ 191 h 444"/>
                <a:gd name="T66" fmla="*/ 26 w 507"/>
                <a:gd name="T67" fmla="*/ 195 h 444"/>
                <a:gd name="T68" fmla="*/ 79 w 507"/>
                <a:gd name="T69" fmla="*/ 222 h 444"/>
                <a:gd name="T70" fmla="*/ 132 w 507"/>
                <a:gd name="T71" fmla="*/ 193 h 444"/>
                <a:gd name="T72" fmla="*/ 237 w 507"/>
                <a:gd name="T73" fmla="*/ 195 h 444"/>
                <a:gd name="T74" fmla="*/ 231 w 507"/>
                <a:gd name="T75" fmla="*/ 192 h 444"/>
                <a:gd name="T76" fmla="*/ 143 w 507"/>
                <a:gd name="T77" fmla="*/ 166 h 444"/>
                <a:gd name="T78" fmla="*/ 192 w 507"/>
                <a:gd name="T79" fmla="*/ 90 h 444"/>
                <a:gd name="T80" fmla="*/ 139 w 507"/>
                <a:gd name="T81" fmla="*/ 0 h 444"/>
                <a:gd name="T82" fmla="*/ 139 w 507"/>
                <a:gd name="T83" fmla="*/ 6 h 444"/>
                <a:gd name="T84" fmla="*/ 135 w 507"/>
                <a:gd name="T85" fmla="*/ 104 h 444"/>
                <a:gd name="T86" fmla="*/ 135 w 507"/>
                <a:gd name="T87" fmla="*/ 108 h 444"/>
                <a:gd name="T88" fmla="*/ 149 w 507"/>
                <a:gd name="T89" fmla="*/ 125 h 444"/>
                <a:gd name="T90" fmla="*/ 148 w 507"/>
                <a:gd name="T91" fmla="*/ 131 h 444"/>
                <a:gd name="T92" fmla="*/ 152 w 507"/>
                <a:gd name="T93" fmla="*/ 133 h 444"/>
                <a:gd name="T94" fmla="*/ 192 w 507"/>
                <a:gd name="T95" fmla="*/ 113 h 444"/>
                <a:gd name="T96" fmla="*/ 237 w 507"/>
                <a:gd name="T97" fmla="*/ 181 h 444"/>
                <a:gd name="T98" fmla="*/ 244 w 507"/>
                <a:gd name="T99" fmla="*/ 185 h 444"/>
                <a:gd name="T100" fmla="*/ 192 w 507"/>
                <a:gd name="T101" fmla="*/ 90 h 444"/>
                <a:gd name="T102" fmla="*/ 155 w 507"/>
                <a:gd name="T103" fmla="*/ 178 h 444"/>
                <a:gd name="T104" fmla="*/ 160 w 507"/>
                <a:gd name="T105" fmla="*/ 188 h 444"/>
                <a:gd name="T106" fmla="*/ 202 w 507"/>
                <a:gd name="T107" fmla="*/ 122 h 444"/>
                <a:gd name="T108" fmla="*/ 191 w 507"/>
                <a:gd name="T109" fmla="*/ 121 h 444"/>
                <a:gd name="T110" fmla="*/ 155 w 507"/>
                <a:gd name="T111" fmla="*/ 178 h 4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7"/>
                <a:gd name="T169" fmla="*/ 0 h 444"/>
                <a:gd name="T170" fmla="*/ 507 w 507"/>
                <a:gd name="T171" fmla="*/ 444 h 44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7" h="444">
                  <a:moveTo>
                    <a:pt x="139" y="218"/>
                  </a:moveTo>
                  <a:cubicBezTo>
                    <a:pt x="155" y="218"/>
                    <a:pt x="171" y="222"/>
                    <a:pt x="185" y="230"/>
                  </a:cubicBezTo>
                  <a:cubicBezTo>
                    <a:pt x="187" y="232"/>
                    <a:pt x="189" y="232"/>
                    <a:pt x="189" y="232"/>
                  </a:cubicBezTo>
                  <a:cubicBezTo>
                    <a:pt x="201" y="240"/>
                    <a:pt x="209" y="248"/>
                    <a:pt x="216" y="256"/>
                  </a:cubicBezTo>
                  <a:cubicBezTo>
                    <a:pt x="223" y="251"/>
                    <a:pt x="223" y="251"/>
                    <a:pt x="223" y="251"/>
                  </a:cubicBezTo>
                  <a:cubicBezTo>
                    <a:pt x="222" y="247"/>
                    <a:pt x="221" y="243"/>
                    <a:pt x="221" y="240"/>
                  </a:cubicBezTo>
                  <a:cubicBezTo>
                    <a:pt x="221" y="224"/>
                    <a:pt x="233" y="210"/>
                    <a:pt x="248" y="207"/>
                  </a:cubicBezTo>
                  <a:cubicBezTo>
                    <a:pt x="248" y="199"/>
                    <a:pt x="248" y="199"/>
                    <a:pt x="248" y="199"/>
                  </a:cubicBezTo>
                  <a:cubicBezTo>
                    <a:pt x="136" y="190"/>
                    <a:pt x="128" y="22"/>
                    <a:pt x="241" y="12"/>
                  </a:cubicBezTo>
                  <a:cubicBezTo>
                    <a:pt x="241" y="0"/>
                    <a:pt x="241" y="0"/>
                    <a:pt x="241" y="0"/>
                  </a:cubicBezTo>
                  <a:cubicBezTo>
                    <a:pt x="156" y="6"/>
                    <a:pt x="104" y="98"/>
                    <a:pt x="136" y="173"/>
                  </a:cubicBezTo>
                  <a:cubicBezTo>
                    <a:pt x="46" y="182"/>
                    <a:pt x="0" y="278"/>
                    <a:pt x="38" y="355"/>
                  </a:cubicBezTo>
                  <a:cubicBezTo>
                    <a:pt x="52" y="347"/>
                    <a:pt x="52" y="347"/>
                    <a:pt x="52" y="347"/>
                  </a:cubicBezTo>
                  <a:cubicBezTo>
                    <a:pt x="18" y="290"/>
                    <a:pt x="77" y="218"/>
                    <a:pt x="139" y="218"/>
                  </a:cubicBezTo>
                  <a:close/>
                  <a:moveTo>
                    <a:pt x="188" y="149"/>
                  </a:moveTo>
                  <a:cubicBezTo>
                    <a:pt x="227" y="118"/>
                    <a:pt x="280" y="118"/>
                    <a:pt x="318" y="148"/>
                  </a:cubicBezTo>
                  <a:cubicBezTo>
                    <a:pt x="323" y="142"/>
                    <a:pt x="327" y="136"/>
                    <a:pt x="329" y="128"/>
                  </a:cubicBezTo>
                  <a:cubicBezTo>
                    <a:pt x="283" y="96"/>
                    <a:pt x="225" y="96"/>
                    <a:pt x="180" y="128"/>
                  </a:cubicBezTo>
                  <a:cubicBezTo>
                    <a:pt x="182" y="139"/>
                    <a:pt x="184" y="143"/>
                    <a:pt x="188" y="149"/>
                  </a:cubicBezTo>
                  <a:close/>
                  <a:moveTo>
                    <a:pt x="122" y="235"/>
                  </a:moveTo>
                  <a:cubicBezTo>
                    <a:pt x="120" y="289"/>
                    <a:pt x="150" y="340"/>
                    <a:pt x="201" y="362"/>
                  </a:cubicBezTo>
                  <a:cubicBezTo>
                    <a:pt x="205" y="356"/>
                    <a:pt x="209" y="350"/>
                    <a:pt x="213" y="342"/>
                  </a:cubicBezTo>
                  <a:cubicBezTo>
                    <a:pt x="168" y="324"/>
                    <a:pt x="140" y="279"/>
                    <a:pt x="142" y="233"/>
                  </a:cubicBezTo>
                  <a:cubicBezTo>
                    <a:pt x="136" y="233"/>
                    <a:pt x="128" y="233"/>
                    <a:pt x="122" y="235"/>
                  </a:cubicBezTo>
                  <a:close/>
                  <a:moveTo>
                    <a:pt x="274" y="319"/>
                  </a:moveTo>
                  <a:cubicBezTo>
                    <a:pt x="273" y="296"/>
                    <a:pt x="274" y="288"/>
                    <a:pt x="286" y="268"/>
                  </a:cubicBezTo>
                  <a:cubicBezTo>
                    <a:pt x="277" y="263"/>
                    <a:pt x="277" y="263"/>
                    <a:pt x="277" y="263"/>
                  </a:cubicBezTo>
                  <a:cubicBezTo>
                    <a:pt x="271" y="269"/>
                    <a:pt x="263" y="272"/>
                    <a:pt x="254" y="272"/>
                  </a:cubicBezTo>
                  <a:cubicBezTo>
                    <a:pt x="244" y="272"/>
                    <a:pt x="235" y="268"/>
                    <a:pt x="229" y="261"/>
                  </a:cubicBezTo>
                  <a:cubicBezTo>
                    <a:pt x="222" y="266"/>
                    <a:pt x="222" y="266"/>
                    <a:pt x="222" y="266"/>
                  </a:cubicBezTo>
                  <a:cubicBezTo>
                    <a:pt x="230" y="282"/>
                    <a:pt x="232" y="299"/>
                    <a:pt x="232" y="319"/>
                  </a:cubicBezTo>
                  <a:cubicBezTo>
                    <a:pt x="230" y="367"/>
                    <a:pt x="187" y="406"/>
                    <a:pt x="139" y="406"/>
                  </a:cubicBezTo>
                  <a:cubicBezTo>
                    <a:pt x="107" y="406"/>
                    <a:pt x="81" y="391"/>
                    <a:pt x="63" y="367"/>
                  </a:cubicBezTo>
                  <a:cubicBezTo>
                    <a:pt x="50" y="375"/>
                    <a:pt x="50" y="375"/>
                    <a:pt x="50" y="375"/>
                  </a:cubicBezTo>
                  <a:cubicBezTo>
                    <a:pt x="73" y="405"/>
                    <a:pt x="111" y="426"/>
                    <a:pt x="151" y="426"/>
                  </a:cubicBezTo>
                  <a:cubicBezTo>
                    <a:pt x="194" y="426"/>
                    <a:pt x="230" y="404"/>
                    <a:pt x="254" y="371"/>
                  </a:cubicBezTo>
                  <a:cubicBezTo>
                    <a:pt x="302" y="441"/>
                    <a:pt x="405" y="444"/>
                    <a:pt x="455" y="375"/>
                  </a:cubicBezTo>
                  <a:cubicBezTo>
                    <a:pt x="443" y="369"/>
                    <a:pt x="443" y="369"/>
                    <a:pt x="443" y="369"/>
                  </a:cubicBezTo>
                  <a:cubicBezTo>
                    <a:pt x="394" y="437"/>
                    <a:pt x="281" y="403"/>
                    <a:pt x="274" y="319"/>
                  </a:cubicBezTo>
                  <a:close/>
                  <a:moveTo>
                    <a:pt x="369" y="173"/>
                  </a:moveTo>
                  <a:cubicBezTo>
                    <a:pt x="402" y="97"/>
                    <a:pt x="351" y="8"/>
                    <a:pt x="266" y="0"/>
                  </a:cubicBezTo>
                  <a:cubicBezTo>
                    <a:pt x="266" y="12"/>
                    <a:pt x="266" y="12"/>
                    <a:pt x="266" y="12"/>
                  </a:cubicBezTo>
                  <a:cubicBezTo>
                    <a:pt x="376" y="26"/>
                    <a:pt x="370" y="190"/>
                    <a:pt x="260" y="199"/>
                  </a:cubicBezTo>
                  <a:cubicBezTo>
                    <a:pt x="260" y="207"/>
                    <a:pt x="260" y="207"/>
                    <a:pt x="260" y="207"/>
                  </a:cubicBezTo>
                  <a:cubicBezTo>
                    <a:pt x="275" y="210"/>
                    <a:pt x="287" y="224"/>
                    <a:pt x="287" y="240"/>
                  </a:cubicBezTo>
                  <a:cubicBezTo>
                    <a:pt x="287" y="244"/>
                    <a:pt x="286" y="248"/>
                    <a:pt x="285" y="252"/>
                  </a:cubicBezTo>
                  <a:cubicBezTo>
                    <a:pt x="292" y="256"/>
                    <a:pt x="292" y="256"/>
                    <a:pt x="292" y="256"/>
                  </a:cubicBezTo>
                  <a:cubicBezTo>
                    <a:pt x="309" y="234"/>
                    <a:pt x="337" y="218"/>
                    <a:pt x="369" y="217"/>
                  </a:cubicBezTo>
                  <a:cubicBezTo>
                    <a:pt x="436" y="217"/>
                    <a:pt x="479" y="288"/>
                    <a:pt x="455" y="347"/>
                  </a:cubicBezTo>
                  <a:cubicBezTo>
                    <a:pt x="469" y="355"/>
                    <a:pt x="469" y="355"/>
                    <a:pt x="469" y="355"/>
                  </a:cubicBezTo>
                  <a:cubicBezTo>
                    <a:pt x="507" y="278"/>
                    <a:pt x="458" y="181"/>
                    <a:pt x="369" y="173"/>
                  </a:cubicBezTo>
                  <a:close/>
                  <a:moveTo>
                    <a:pt x="297" y="342"/>
                  </a:moveTo>
                  <a:cubicBezTo>
                    <a:pt x="301" y="350"/>
                    <a:pt x="303" y="356"/>
                    <a:pt x="307" y="362"/>
                  </a:cubicBezTo>
                  <a:cubicBezTo>
                    <a:pt x="358" y="340"/>
                    <a:pt x="390" y="289"/>
                    <a:pt x="388" y="234"/>
                  </a:cubicBezTo>
                  <a:cubicBezTo>
                    <a:pt x="382" y="232"/>
                    <a:pt x="374" y="232"/>
                    <a:pt x="366" y="232"/>
                  </a:cubicBezTo>
                  <a:cubicBezTo>
                    <a:pt x="370" y="281"/>
                    <a:pt x="341" y="326"/>
                    <a:pt x="297" y="342"/>
                  </a:cubicBezTo>
                  <a:close/>
                </a:path>
              </a:pathLst>
            </a:custGeom>
            <a:solidFill>
              <a:schemeClr val="tx1"/>
            </a:solidFill>
            <a:ln w="3175">
              <a:noFill/>
              <a:miter lim="800000"/>
              <a:headEnd/>
              <a:tailEnd/>
            </a:ln>
          </p:spPr>
          <p:txBody>
            <a:bodyPr wrap="none" lIns="54763" tIns="27380" rIns="54763" bIns="27380" anchor="ctr"/>
            <a:lstStyle/>
            <a:p>
              <a:pPr>
                <a:buClr>
                  <a:srgbClr val="000000"/>
                </a:buClr>
                <a:buSzPct val="100000"/>
                <a:buFont typeface="Times New Roman" pitchFamily="18" charset="0"/>
                <a:buNone/>
              </a:pPr>
              <a:endParaRPr lang="ja-JP" altLang="ja-JP">
                <a:solidFill>
                  <a:srgbClr val="CC3300"/>
                </a:solidFill>
                <a:latin typeface="Verdana" pitchFamily="34" charset="0"/>
                <a:cs typeface="Arial" pitchFamily="34" charset="0"/>
                <a:sym typeface="Arial" pitchFamily="34" charset="0"/>
              </a:endParaRPr>
            </a:p>
          </p:txBody>
        </p:sp>
      </p:grpSp>
      <p:sp>
        <p:nvSpPr>
          <p:cNvPr id="115" name="Freeform 86"/>
          <p:cNvSpPr>
            <a:spLocks noChangeAspect="1" noEditPoints="1"/>
          </p:cNvSpPr>
          <p:nvPr/>
        </p:nvSpPr>
        <p:spPr bwMode="auto">
          <a:xfrm>
            <a:off x="7806181" y="1875260"/>
            <a:ext cx="265058" cy="264989"/>
          </a:xfrm>
          <a:custGeom>
            <a:avLst/>
            <a:gdLst>
              <a:gd name="T0" fmla="*/ 1167 w 1245"/>
              <a:gd name="T1" fmla="*/ 0 h 1245"/>
              <a:gd name="T2" fmla="*/ 545 w 1245"/>
              <a:gd name="T3" fmla="*/ 0 h 1245"/>
              <a:gd name="T4" fmla="*/ 467 w 1245"/>
              <a:gd name="T5" fmla="*/ 78 h 1245"/>
              <a:gd name="T6" fmla="*/ 467 w 1245"/>
              <a:gd name="T7" fmla="*/ 272 h 1245"/>
              <a:gd name="T8" fmla="*/ 311 w 1245"/>
              <a:gd name="T9" fmla="*/ 272 h 1245"/>
              <a:gd name="T10" fmla="*/ 233 w 1245"/>
              <a:gd name="T11" fmla="*/ 350 h 1245"/>
              <a:gd name="T12" fmla="*/ 233 w 1245"/>
              <a:gd name="T13" fmla="*/ 545 h 1245"/>
              <a:gd name="T14" fmla="*/ 78 w 1245"/>
              <a:gd name="T15" fmla="*/ 545 h 1245"/>
              <a:gd name="T16" fmla="*/ 0 w 1245"/>
              <a:gd name="T17" fmla="*/ 622 h 1245"/>
              <a:gd name="T18" fmla="*/ 0 w 1245"/>
              <a:gd name="T19" fmla="*/ 1167 h 1245"/>
              <a:gd name="T20" fmla="*/ 78 w 1245"/>
              <a:gd name="T21" fmla="*/ 1245 h 1245"/>
              <a:gd name="T22" fmla="*/ 700 w 1245"/>
              <a:gd name="T23" fmla="*/ 1245 h 1245"/>
              <a:gd name="T24" fmla="*/ 778 w 1245"/>
              <a:gd name="T25" fmla="*/ 1167 h 1245"/>
              <a:gd name="T26" fmla="*/ 778 w 1245"/>
              <a:gd name="T27" fmla="*/ 973 h 1245"/>
              <a:gd name="T28" fmla="*/ 934 w 1245"/>
              <a:gd name="T29" fmla="*/ 973 h 1245"/>
              <a:gd name="T30" fmla="*/ 1012 w 1245"/>
              <a:gd name="T31" fmla="*/ 895 h 1245"/>
              <a:gd name="T32" fmla="*/ 1012 w 1245"/>
              <a:gd name="T33" fmla="*/ 700 h 1245"/>
              <a:gd name="T34" fmla="*/ 1167 w 1245"/>
              <a:gd name="T35" fmla="*/ 700 h 1245"/>
              <a:gd name="T36" fmla="*/ 1245 w 1245"/>
              <a:gd name="T37" fmla="*/ 622 h 1245"/>
              <a:gd name="T38" fmla="*/ 1245 w 1245"/>
              <a:gd name="T39" fmla="*/ 78 h 1245"/>
              <a:gd name="T40" fmla="*/ 1167 w 1245"/>
              <a:gd name="T41" fmla="*/ 0 h 1245"/>
              <a:gd name="T42" fmla="*/ 934 w 1245"/>
              <a:gd name="T43" fmla="*/ 78 h 1245"/>
              <a:gd name="T44" fmla="*/ 973 w 1245"/>
              <a:gd name="T45" fmla="*/ 117 h 1245"/>
              <a:gd name="T46" fmla="*/ 934 w 1245"/>
              <a:gd name="T47" fmla="*/ 156 h 1245"/>
              <a:gd name="T48" fmla="*/ 895 w 1245"/>
              <a:gd name="T49" fmla="*/ 117 h 1245"/>
              <a:gd name="T50" fmla="*/ 934 w 1245"/>
              <a:gd name="T51" fmla="*/ 78 h 1245"/>
              <a:gd name="T52" fmla="*/ 661 w 1245"/>
              <a:gd name="T53" fmla="*/ 1128 h 1245"/>
              <a:gd name="T54" fmla="*/ 117 w 1245"/>
              <a:gd name="T55" fmla="*/ 1128 h 1245"/>
              <a:gd name="T56" fmla="*/ 117 w 1245"/>
              <a:gd name="T57" fmla="*/ 773 h 1245"/>
              <a:gd name="T58" fmla="*/ 233 w 1245"/>
              <a:gd name="T59" fmla="*/ 773 h 1245"/>
              <a:gd name="T60" fmla="*/ 233 w 1245"/>
              <a:gd name="T61" fmla="*/ 895 h 1245"/>
              <a:gd name="T62" fmla="*/ 311 w 1245"/>
              <a:gd name="T63" fmla="*/ 973 h 1245"/>
              <a:gd name="T64" fmla="*/ 661 w 1245"/>
              <a:gd name="T65" fmla="*/ 973 h 1245"/>
              <a:gd name="T66" fmla="*/ 661 w 1245"/>
              <a:gd name="T67" fmla="*/ 1128 h 1245"/>
              <a:gd name="T68" fmla="*/ 895 w 1245"/>
              <a:gd name="T69" fmla="*/ 856 h 1245"/>
              <a:gd name="T70" fmla="*/ 350 w 1245"/>
              <a:gd name="T71" fmla="*/ 856 h 1245"/>
              <a:gd name="T72" fmla="*/ 350 w 1245"/>
              <a:gd name="T73" fmla="*/ 500 h 1245"/>
              <a:gd name="T74" fmla="*/ 467 w 1245"/>
              <a:gd name="T75" fmla="*/ 500 h 1245"/>
              <a:gd name="T76" fmla="*/ 467 w 1245"/>
              <a:gd name="T77" fmla="*/ 622 h 1245"/>
              <a:gd name="T78" fmla="*/ 545 w 1245"/>
              <a:gd name="T79" fmla="*/ 700 h 1245"/>
              <a:gd name="T80" fmla="*/ 895 w 1245"/>
              <a:gd name="T81" fmla="*/ 700 h 1245"/>
              <a:gd name="T82" fmla="*/ 895 w 1245"/>
              <a:gd name="T83" fmla="*/ 856 h 1245"/>
              <a:gd name="T84" fmla="*/ 1128 w 1245"/>
              <a:gd name="T85" fmla="*/ 584 h 1245"/>
              <a:gd name="T86" fmla="*/ 584 w 1245"/>
              <a:gd name="T87" fmla="*/ 584 h 1245"/>
              <a:gd name="T88" fmla="*/ 584 w 1245"/>
              <a:gd name="T89" fmla="*/ 228 h 1245"/>
              <a:gd name="T90" fmla="*/ 1128 w 1245"/>
              <a:gd name="T91" fmla="*/ 228 h 1245"/>
              <a:gd name="T92" fmla="*/ 1128 w 1245"/>
              <a:gd name="T93" fmla="*/ 584 h 1245"/>
              <a:gd name="T94" fmla="*/ 1089 w 1245"/>
              <a:gd name="T95" fmla="*/ 156 h 1245"/>
              <a:gd name="T96" fmla="*/ 1050 w 1245"/>
              <a:gd name="T97" fmla="*/ 117 h 1245"/>
              <a:gd name="T98" fmla="*/ 1089 w 1245"/>
              <a:gd name="T99" fmla="*/ 78 h 1245"/>
              <a:gd name="T100" fmla="*/ 1128 w 1245"/>
              <a:gd name="T101" fmla="*/ 117 h 1245"/>
              <a:gd name="T102" fmla="*/ 1089 w 1245"/>
              <a:gd name="T103" fmla="*/ 156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45" h="1245">
                <a:moveTo>
                  <a:pt x="1167" y="0"/>
                </a:moveTo>
                <a:cubicBezTo>
                  <a:pt x="545" y="0"/>
                  <a:pt x="545" y="0"/>
                  <a:pt x="545" y="0"/>
                </a:cubicBezTo>
                <a:cubicBezTo>
                  <a:pt x="502" y="0"/>
                  <a:pt x="467" y="35"/>
                  <a:pt x="467" y="78"/>
                </a:cubicBezTo>
                <a:cubicBezTo>
                  <a:pt x="467" y="272"/>
                  <a:pt x="467" y="272"/>
                  <a:pt x="467" y="272"/>
                </a:cubicBezTo>
                <a:cubicBezTo>
                  <a:pt x="311" y="272"/>
                  <a:pt x="311" y="272"/>
                  <a:pt x="311" y="272"/>
                </a:cubicBezTo>
                <a:cubicBezTo>
                  <a:pt x="268" y="272"/>
                  <a:pt x="233" y="307"/>
                  <a:pt x="233" y="350"/>
                </a:cubicBezTo>
                <a:cubicBezTo>
                  <a:pt x="233" y="545"/>
                  <a:pt x="233" y="545"/>
                  <a:pt x="233" y="545"/>
                </a:cubicBezTo>
                <a:cubicBezTo>
                  <a:pt x="78" y="545"/>
                  <a:pt x="78" y="545"/>
                  <a:pt x="78" y="545"/>
                </a:cubicBezTo>
                <a:cubicBezTo>
                  <a:pt x="35" y="545"/>
                  <a:pt x="0" y="580"/>
                  <a:pt x="0" y="622"/>
                </a:cubicBezTo>
                <a:cubicBezTo>
                  <a:pt x="0" y="1167"/>
                  <a:pt x="0" y="1167"/>
                  <a:pt x="0" y="1167"/>
                </a:cubicBezTo>
                <a:cubicBezTo>
                  <a:pt x="0" y="1210"/>
                  <a:pt x="35" y="1245"/>
                  <a:pt x="78" y="1245"/>
                </a:cubicBezTo>
                <a:cubicBezTo>
                  <a:pt x="700" y="1245"/>
                  <a:pt x="700" y="1245"/>
                  <a:pt x="700" y="1245"/>
                </a:cubicBezTo>
                <a:cubicBezTo>
                  <a:pt x="743" y="1245"/>
                  <a:pt x="778" y="1210"/>
                  <a:pt x="778" y="1167"/>
                </a:cubicBezTo>
                <a:cubicBezTo>
                  <a:pt x="778" y="973"/>
                  <a:pt x="778" y="973"/>
                  <a:pt x="778" y="973"/>
                </a:cubicBezTo>
                <a:cubicBezTo>
                  <a:pt x="934" y="973"/>
                  <a:pt x="934" y="973"/>
                  <a:pt x="934" y="973"/>
                </a:cubicBezTo>
                <a:cubicBezTo>
                  <a:pt x="976" y="973"/>
                  <a:pt x="1012" y="938"/>
                  <a:pt x="1012" y="895"/>
                </a:cubicBezTo>
                <a:cubicBezTo>
                  <a:pt x="1012" y="700"/>
                  <a:pt x="1012" y="700"/>
                  <a:pt x="1012" y="700"/>
                </a:cubicBezTo>
                <a:cubicBezTo>
                  <a:pt x="1167" y="700"/>
                  <a:pt x="1167" y="700"/>
                  <a:pt x="1167" y="700"/>
                </a:cubicBezTo>
                <a:cubicBezTo>
                  <a:pt x="1210" y="700"/>
                  <a:pt x="1245" y="665"/>
                  <a:pt x="1245" y="622"/>
                </a:cubicBezTo>
                <a:cubicBezTo>
                  <a:pt x="1245" y="78"/>
                  <a:pt x="1245" y="78"/>
                  <a:pt x="1245" y="78"/>
                </a:cubicBezTo>
                <a:cubicBezTo>
                  <a:pt x="1245" y="35"/>
                  <a:pt x="1210" y="0"/>
                  <a:pt x="1167" y="0"/>
                </a:cubicBezTo>
                <a:close/>
                <a:moveTo>
                  <a:pt x="934" y="78"/>
                </a:moveTo>
                <a:cubicBezTo>
                  <a:pt x="955" y="78"/>
                  <a:pt x="973" y="95"/>
                  <a:pt x="973" y="117"/>
                </a:cubicBezTo>
                <a:cubicBezTo>
                  <a:pt x="973" y="138"/>
                  <a:pt x="955" y="156"/>
                  <a:pt x="934" y="156"/>
                </a:cubicBezTo>
                <a:cubicBezTo>
                  <a:pt x="912" y="156"/>
                  <a:pt x="895" y="138"/>
                  <a:pt x="895" y="117"/>
                </a:cubicBezTo>
                <a:cubicBezTo>
                  <a:pt x="895" y="95"/>
                  <a:pt x="912" y="78"/>
                  <a:pt x="934" y="78"/>
                </a:cubicBezTo>
                <a:close/>
                <a:moveTo>
                  <a:pt x="661" y="1128"/>
                </a:moveTo>
                <a:cubicBezTo>
                  <a:pt x="117" y="1128"/>
                  <a:pt x="117" y="1128"/>
                  <a:pt x="117" y="1128"/>
                </a:cubicBezTo>
                <a:cubicBezTo>
                  <a:pt x="117" y="773"/>
                  <a:pt x="117" y="773"/>
                  <a:pt x="117" y="773"/>
                </a:cubicBezTo>
                <a:cubicBezTo>
                  <a:pt x="233" y="773"/>
                  <a:pt x="233" y="773"/>
                  <a:pt x="233" y="773"/>
                </a:cubicBezTo>
                <a:cubicBezTo>
                  <a:pt x="233" y="895"/>
                  <a:pt x="233" y="895"/>
                  <a:pt x="233" y="895"/>
                </a:cubicBezTo>
                <a:cubicBezTo>
                  <a:pt x="233" y="938"/>
                  <a:pt x="268" y="973"/>
                  <a:pt x="311" y="973"/>
                </a:cubicBezTo>
                <a:cubicBezTo>
                  <a:pt x="661" y="973"/>
                  <a:pt x="661" y="973"/>
                  <a:pt x="661" y="973"/>
                </a:cubicBezTo>
                <a:lnTo>
                  <a:pt x="661" y="1128"/>
                </a:lnTo>
                <a:close/>
                <a:moveTo>
                  <a:pt x="895" y="856"/>
                </a:moveTo>
                <a:cubicBezTo>
                  <a:pt x="350" y="856"/>
                  <a:pt x="350" y="856"/>
                  <a:pt x="350" y="856"/>
                </a:cubicBezTo>
                <a:cubicBezTo>
                  <a:pt x="350" y="500"/>
                  <a:pt x="350" y="500"/>
                  <a:pt x="350" y="500"/>
                </a:cubicBezTo>
                <a:cubicBezTo>
                  <a:pt x="467" y="500"/>
                  <a:pt x="467" y="500"/>
                  <a:pt x="467" y="500"/>
                </a:cubicBezTo>
                <a:cubicBezTo>
                  <a:pt x="467" y="622"/>
                  <a:pt x="467" y="622"/>
                  <a:pt x="467" y="622"/>
                </a:cubicBezTo>
                <a:cubicBezTo>
                  <a:pt x="467" y="665"/>
                  <a:pt x="502" y="700"/>
                  <a:pt x="545" y="700"/>
                </a:cubicBezTo>
                <a:cubicBezTo>
                  <a:pt x="895" y="700"/>
                  <a:pt x="895" y="700"/>
                  <a:pt x="895" y="700"/>
                </a:cubicBezTo>
                <a:lnTo>
                  <a:pt x="895" y="856"/>
                </a:lnTo>
                <a:close/>
                <a:moveTo>
                  <a:pt x="1128" y="584"/>
                </a:moveTo>
                <a:cubicBezTo>
                  <a:pt x="584" y="584"/>
                  <a:pt x="584" y="584"/>
                  <a:pt x="584" y="584"/>
                </a:cubicBezTo>
                <a:cubicBezTo>
                  <a:pt x="584" y="228"/>
                  <a:pt x="584" y="228"/>
                  <a:pt x="584" y="228"/>
                </a:cubicBezTo>
                <a:cubicBezTo>
                  <a:pt x="1128" y="228"/>
                  <a:pt x="1128" y="228"/>
                  <a:pt x="1128" y="228"/>
                </a:cubicBezTo>
                <a:lnTo>
                  <a:pt x="1128" y="584"/>
                </a:lnTo>
                <a:close/>
                <a:moveTo>
                  <a:pt x="1089" y="156"/>
                </a:moveTo>
                <a:cubicBezTo>
                  <a:pt x="1068" y="156"/>
                  <a:pt x="1050" y="138"/>
                  <a:pt x="1050" y="117"/>
                </a:cubicBezTo>
                <a:cubicBezTo>
                  <a:pt x="1050" y="95"/>
                  <a:pt x="1068" y="78"/>
                  <a:pt x="1089" y="78"/>
                </a:cubicBezTo>
                <a:cubicBezTo>
                  <a:pt x="1111" y="78"/>
                  <a:pt x="1128" y="95"/>
                  <a:pt x="1128" y="117"/>
                </a:cubicBezTo>
                <a:cubicBezTo>
                  <a:pt x="1128" y="138"/>
                  <a:pt x="1111" y="156"/>
                  <a:pt x="1089" y="156"/>
                </a:cubicBezTo>
                <a:close/>
              </a:path>
            </a:pathLst>
          </a:custGeom>
          <a:solidFill>
            <a:schemeClr val="tx1"/>
          </a:solidFill>
          <a:ln>
            <a:noFill/>
          </a:ln>
          <a:effectLst/>
        </p:spPr>
        <p:txBody>
          <a:bodyPr vert="horz" wrap="square" lIns="51440" tIns="25721" rIns="51440" bIns="25721" numCol="1" anchor="t" anchorCtr="0" compatLnSpc="1">
            <a:prstTxWarp prst="textNoShape">
              <a:avLst/>
            </a:prstTxWarp>
          </a:bodyPr>
          <a:lstStyle/>
          <a:p>
            <a:pPr defTabSz="514354">
              <a:defRPr/>
            </a:pPr>
            <a:endParaRPr lang="en-US" sz="1050" kern="0">
              <a:solidFill>
                <a:srgbClr val="000000"/>
              </a:solidFill>
              <a:latin typeface="+mj-lt"/>
            </a:endParaRPr>
          </a:p>
        </p:txBody>
      </p:sp>
      <p:sp>
        <p:nvSpPr>
          <p:cNvPr id="129" name="正方形/長方形 128"/>
          <p:cNvSpPr/>
          <p:nvPr/>
        </p:nvSpPr>
        <p:spPr>
          <a:xfrm>
            <a:off x="4578839" y="4305298"/>
            <a:ext cx="1137976" cy="276999"/>
          </a:xfrm>
          <a:prstGeom prst="rect">
            <a:avLst/>
          </a:prstGeom>
        </p:spPr>
        <p:txBody>
          <a:bodyPr wrap="square">
            <a:spAutoFit/>
          </a:bodyPr>
          <a:lstStyle/>
          <a:p>
            <a:pPr algn="ctr"/>
            <a:r>
              <a:rPr kumimoji="1" lang="ja-JP" altLang="en-US" sz="1200" smtClean="0"/>
              <a:t>ふるまい検出</a:t>
            </a:r>
            <a:endParaRPr kumimoji="1" lang="en-US" altLang="ja-JP" sz="1200" smtClean="0"/>
          </a:p>
        </p:txBody>
      </p:sp>
      <p:sp>
        <p:nvSpPr>
          <p:cNvPr id="19" name="正方形/長方形 18"/>
          <p:cNvSpPr/>
          <p:nvPr/>
        </p:nvSpPr>
        <p:spPr>
          <a:xfrm>
            <a:off x="4571999" y="1357026"/>
            <a:ext cx="4213226" cy="400110"/>
          </a:xfrm>
          <a:prstGeom prst="rect">
            <a:avLst/>
          </a:prstGeom>
          <a:solidFill>
            <a:schemeClr val="accent4"/>
          </a:solidFill>
        </p:spPr>
        <p:txBody>
          <a:bodyPr wrap="square">
            <a:spAutoFit/>
          </a:bodyPr>
          <a:lstStyle/>
          <a:p>
            <a:pPr algn="ctr"/>
            <a:r>
              <a:rPr lang="en-US" altLang="ja-JP" sz="2000">
                <a:solidFill>
                  <a:schemeClr val="bg1"/>
                </a:solidFill>
              </a:rPr>
              <a:t>Network as a </a:t>
            </a:r>
            <a:r>
              <a:rPr lang="en-US" altLang="ja-JP" sz="2000" smtClean="0">
                <a:solidFill>
                  <a:schemeClr val="bg1"/>
                </a:solidFill>
              </a:rPr>
              <a:t>Sensor</a:t>
            </a:r>
            <a:r>
              <a:rPr lang="ja-JP" altLang="en-US" sz="2000" smtClean="0">
                <a:solidFill>
                  <a:schemeClr val="bg1"/>
                </a:solidFill>
              </a:rPr>
              <a:t> </a:t>
            </a:r>
            <a:r>
              <a:rPr lang="en-US" altLang="ja-JP" sz="2000" smtClean="0">
                <a:solidFill>
                  <a:schemeClr val="bg1"/>
                </a:solidFill>
              </a:rPr>
              <a:t>(</a:t>
            </a:r>
            <a:r>
              <a:rPr lang="en-US" altLang="ja-JP" sz="2000">
                <a:solidFill>
                  <a:schemeClr val="bg1"/>
                </a:solidFill>
              </a:rPr>
              <a:t>NaaS</a:t>
            </a:r>
            <a:r>
              <a:rPr lang="en-US" altLang="ja-JP" sz="2000" smtClean="0">
                <a:solidFill>
                  <a:schemeClr val="bg1"/>
                </a:solidFill>
              </a:rPr>
              <a:t>)</a:t>
            </a:r>
            <a:endParaRPr lang="ja-JP" altLang="en-US" sz="2000">
              <a:solidFill>
                <a:schemeClr val="bg1"/>
              </a:solidFill>
            </a:endParaRPr>
          </a:p>
        </p:txBody>
      </p:sp>
      <p:sp>
        <p:nvSpPr>
          <p:cNvPr id="128" name="Freeform 17"/>
          <p:cNvSpPr>
            <a:spLocks noChangeAspect="1" noEditPoints="1"/>
          </p:cNvSpPr>
          <p:nvPr/>
        </p:nvSpPr>
        <p:spPr bwMode="auto">
          <a:xfrm>
            <a:off x="6034072" y="1874666"/>
            <a:ext cx="134952" cy="248092"/>
          </a:xfrm>
          <a:custGeom>
            <a:avLst/>
            <a:gdLst>
              <a:gd name="T0" fmla="*/ 65 w 97"/>
              <a:gd name="T1" fmla="*/ 113 h 189"/>
              <a:gd name="T2" fmla="*/ 65 w 97"/>
              <a:gd name="T3" fmla="*/ 16 h 189"/>
              <a:gd name="T4" fmla="*/ 48 w 97"/>
              <a:gd name="T5" fmla="*/ 0 h 189"/>
              <a:gd name="T6" fmla="*/ 35 w 97"/>
              <a:gd name="T7" fmla="*/ 0 h 189"/>
              <a:gd name="T8" fmla="*/ 19 w 97"/>
              <a:gd name="T9" fmla="*/ 16 h 189"/>
              <a:gd name="T10" fmla="*/ 19 w 97"/>
              <a:gd name="T11" fmla="*/ 113 h 189"/>
              <a:gd name="T12" fmla="*/ 0 w 97"/>
              <a:gd name="T13" fmla="*/ 148 h 189"/>
              <a:gd name="T14" fmla="*/ 42 w 97"/>
              <a:gd name="T15" fmla="*/ 189 h 189"/>
              <a:gd name="T16" fmla="*/ 84 w 97"/>
              <a:gd name="T17" fmla="*/ 148 h 189"/>
              <a:gd name="T18" fmla="*/ 65 w 97"/>
              <a:gd name="T19" fmla="*/ 113 h 189"/>
              <a:gd name="T20" fmla="*/ 35 w 97"/>
              <a:gd name="T21" fmla="*/ 7 h 189"/>
              <a:gd name="T22" fmla="*/ 48 w 97"/>
              <a:gd name="T23" fmla="*/ 7 h 189"/>
              <a:gd name="T24" fmla="*/ 58 w 97"/>
              <a:gd name="T25" fmla="*/ 16 h 189"/>
              <a:gd name="T26" fmla="*/ 58 w 97"/>
              <a:gd name="T27" fmla="*/ 73 h 189"/>
              <a:gd name="T28" fmla="*/ 26 w 97"/>
              <a:gd name="T29" fmla="*/ 73 h 189"/>
              <a:gd name="T30" fmla="*/ 26 w 97"/>
              <a:gd name="T31" fmla="*/ 16 h 189"/>
              <a:gd name="T32" fmla="*/ 35 w 97"/>
              <a:gd name="T33" fmla="*/ 7 h 189"/>
              <a:gd name="T34" fmla="*/ 42 w 97"/>
              <a:gd name="T35" fmla="*/ 178 h 189"/>
              <a:gd name="T36" fmla="*/ 11 w 97"/>
              <a:gd name="T37" fmla="*/ 148 h 189"/>
              <a:gd name="T38" fmla="*/ 42 w 97"/>
              <a:gd name="T39" fmla="*/ 117 h 189"/>
              <a:gd name="T40" fmla="*/ 72 w 97"/>
              <a:gd name="T41" fmla="*/ 148 h 189"/>
              <a:gd name="T42" fmla="*/ 42 w 97"/>
              <a:gd name="T43" fmla="*/ 178 h 189"/>
              <a:gd name="T44" fmla="*/ 94 w 97"/>
              <a:gd name="T45" fmla="*/ 11 h 189"/>
              <a:gd name="T46" fmla="*/ 74 w 97"/>
              <a:gd name="T47" fmla="*/ 11 h 189"/>
              <a:gd name="T48" fmla="*/ 72 w 97"/>
              <a:gd name="T49" fmla="*/ 14 h 189"/>
              <a:gd name="T50" fmla="*/ 72 w 97"/>
              <a:gd name="T51" fmla="*/ 21 h 189"/>
              <a:gd name="T52" fmla="*/ 74 w 97"/>
              <a:gd name="T53" fmla="*/ 24 h 189"/>
              <a:gd name="T54" fmla="*/ 94 w 97"/>
              <a:gd name="T55" fmla="*/ 24 h 189"/>
              <a:gd name="T56" fmla="*/ 97 w 97"/>
              <a:gd name="T57" fmla="*/ 21 h 189"/>
              <a:gd name="T58" fmla="*/ 97 w 97"/>
              <a:gd name="T59" fmla="*/ 14 h 189"/>
              <a:gd name="T60" fmla="*/ 94 w 97"/>
              <a:gd name="T61" fmla="*/ 11 h 189"/>
              <a:gd name="T62" fmla="*/ 84 w 97"/>
              <a:gd name="T63" fmla="*/ 39 h 189"/>
              <a:gd name="T64" fmla="*/ 74 w 97"/>
              <a:gd name="T65" fmla="*/ 39 h 189"/>
              <a:gd name="T66" fmla="*/ 72 w 97"/>
              <a:gd name="T67" fmla="*/ 42 h 189"/>
              <a:gd name="T68" fmla="*/ 72 w 97"/>
              <a:gd name="T69" fmla="*/ 49 h 189"/>
              <a:gd name="T70" fmla="*/ 74 w 97"/>
              <a:gd name="T71" fmla="*/ 52 h 189"/>
              <a:gd name="T72" fmla="*/ 84 w 97"/>
              <a:gd name="T73" fmla="*/ 52 h 189"/>
              <a:gd name="T74" fmla="*/ 87 w 97"/>
              <a:gd name="T75" fmla="*/ 49 h 189"/>
              <a:gd name="T76" fmla="*/ 87 w 97"/>
              <a:gd name="T77" fmla="*/ 42 h 189"/>
              <a:gd name="T78" fmla="*/ 84 w 97"/>
              <a:gd name="T79" fmla="*/ 39 h 189"/>
              <a:gd name="T80" fmla="*/ 84 w 97"/>
              <a:gd name="T81" fmla="*/ 67 h 189"/>
              <a:gd name="T82" fmla="*/ 74 w 97"/>
              <a:gd name="T83" fmla="*/ 67 h 189"/>
              <a:gd name="T84" fmla="*/ 72 w 97"/>
              <a:gd name="T85" fmla="*/ 70 h 189"/>
              <a:gd name="T86" fmla="*/ 72 w 97"/>
              <a:gd name="T87" fmla="*/ 77 h 189"/>
              <a:gd name="T88" fmla="*/ 74 w 97"/>
              <a:gd name="T89" fmla="*/ 80 h 189"/>
              <a:gd name="T90" fmla="*/ 84 w 97"/>
              <a:gd name="T91" fmla="*/ 80 h 189"/>
              <a:gd name="T92" fmla="*/ 87 w 97"/>
              <a:gd name="T93" fmla="*/ 77 h 189"/>
              <a:gd name="T94" fmla="*/ 87 w 97"/>
              <a:gd name="T95" fmla="*/ 70 h 189"/>
              <a:gd name="T96" fmla="*/ 84 w 97"/>
              <a:gd name="T97" fmla="*/ 67 h 189"/>
              <a:gd name="T98" fmla="*/ 94 w 97"/>
              <a:gd name="T99" fmla="*/ 95 h 189"/>
              <a:gd name="T100" fmla="*/ 74 w 97"/>
              <a:gd name="T101" fmla="*/ 95 h 189"/>
              <a:gd name="T102" fmla="*/ 72 w 97"/>
              <a:gd name="T103" fmla="*/ 98 h 189"/>
              <a:gd name="T104" fmla="*/ 72 w 97"/>
              <a:gd name="T105" fmla="*/ 105 h 189"/>
              <a:gd name="T106" fmla="*/ 74 w 97"/>
              <a:gd name="T107" fmla="*/ 108 h 189"/>
              <a:gd name="T108" fmla="*/ 94 w 97"/>
              <a:gd name="T109" fmla="*/ 108 h 189"/>
              <a:gd name="T110" fmla="*/ 97 w 97"/>
              <a:gd name="T111" fmla="*/ 105 h 189"/>
              <a:gd name="T112" fmla="*/ 97 w 97"/>
              <a:gd name="T113" fmla="*/ 98 h 189"/>
              <a:gd name="T114" fmla="*/ 94 w 97"/>
              <a:gd name="T115" fmla="*/ 95 h 189"/>
              <a:gd name="T116" fmla="*/ 94 w 97"/>
              <a:gd name="T117" fmla="*/ 95 h 189"/>
              <a:gd name="T118" fmla="*/ 94 w 97"/>
              <a:gd name="T119" fmla="*/ 9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 h="189">
                <a:moveTo>
                  <a:pt x="65" y="113"/>
                </a:moveTo>
                <a:cubicBezTo>
                  <a:pt x="65" y="16"/>
                  <a:pt x="65" y="16"/>
                  <a:pt x="65" y="16"/>
                </a:cubicBezTo>
                <a:cubicBezTo>
                  <a:pt x="65" y="7"/>
                  <a:pt x="57" y="0"/>
                  <a:pt x="48" y="0"/>
                </a:cubicBezTo>
                <a:cubicBezTo>
                  <a:pt x="35" y="0"/>
                  <a:pt x="35" y="0"/>
                  <a:pt x="35" y="0"/>
                </a:cubicBezTo>
                <a:cubicBezTo>
                  <a:pt x="26" y="0"/>
                  <a:pt x="19" y="7"/>
                  <a:pt x="19" y="16"/>
                </a:cubicBezTo>
                <a:cubicBezTo>
                  <a:pt x="19" y="113"/>
                  <a:pt x="19" y="113"/>
                  <a:pt x="19" y="113"/>
                </a:cubicBezTo>
                <a:cubicBezTo>
                  <a:pt x="7" y="120"/>
                  <a:pt x="0" y="133"/>
                  <a:pt x="0" y="148"/>
                </a:cubicBezTo>
                <a:cubicBezTo>
                  <a:pt x="0" y="171"/>
                  <a:pt x="19" y="189"/>
                  <a:pt x="42" y="189"/>
                </a:cubicBezTo>
                <a:cubicBezTo>
                  <a:pt x="65" y="189"/>
                  <a:pt x="84" y="171"/>
                  <a:pt x="84" y="148"/>
                </a:cubicBezTo>
                <a:cubicBezTo>
                  <a:pt x="84" y="133"/>
                  <a:pt x="76" y="120"/>
                  <a:pt x="65" y="113"/>
                </a:cubicBezTo>
                <a:close/>
                <a:moveTo>
                  <a:pt x="35" y="7"/>
                </a:moveTo>
                <a:cubicBezTo>
                  <a:pt x="48" y="7"/>
                  <a:pt x="48" y="7"/>
                  <a:pt x="48" y="7"/>
                </a:cubicBezTo>
                <a:cubicBezTo>
                  <a:pt x="53" y="7"/>
                  <a:pt x="58" y="11"/>
                  <a:pt x="58" y="16"/>
                </a:cubicBezTo>
                <a:cubicBezTo>
                  <a:pt x="58" y="73"/>
                  <a:pt x="58" y="73"/>
                  <a:pt x="58" y="73"/>
                </a:cubicBezTo>
                <a:cubicBezTo>
                  <a:pt x="26" y="73"/>
                  <a:pt x="26" y="73"/>
                  <a:pt x="26" y="73"/>
                </a:cubicBezTo>
                <a:cubicBezTo>
                  <a:pt x="26" y="16"/>
                  <a:pt x="26" y="16"/>
                  <a:pt x="26" y="16"/>
                </a:cubicBezTo>
                <a:cubicBezTo>
                  <a:pt x="26" y="11"/>
                  <a:pt x="30" y="7"/>
                  <a:pt x="35" y="7"/>
                </a:cubicBezTo>
                <a:close/>
                <a:moveTo>
                  <a:pt x="42" y="178"/>
                </a:moveTo>
                <a:cubicBezTo>
                  <a:pt x="25" y="178"/>
                  <a:pt x="11" y="164"/>
                  <a:pt x="11" y="148"/>
                </a:cubicBezTo>
                <a:cubicBezTo>
                  <a:pt x="11" y="131"/>
                  <a:pt x="25" y="117"/>
                  <a:pt x="42" y="117"/>
                </a:cubicBezTo>
                <a:cubicBezTo>
                  <a:pt x="59" y="117"/>
                  <a:pt x="72" y="131"/>
                  <a:pt x="72" y="148"/>
                </a:cubicBezTo>
                <a:cubicBezTo>
                  <a:pt x="72" y="164"/>
                  <a:pt x="59" y="178"/>
                  <a:pt x="42" y="178"/>
                </a:cubicBezTo>
                <a:close/>
                <a:moveTo>
                  <a:pt x="94" y="11"/>
                </a:moveTo>
                <a:cubicBezTo>
                  <a:pt x="74" y="11"/>
                  <a:pt x="74" y="11"/>
                  <a:pt x="74" y="11"/>
                </a:cubicBezTo>
                <a:cubicBezTo>
                  <a:pt x="73" y="11"/>
                  <a:pt x="72" y="12"/>
                  <a:pt x="72" y="14"/>
                </a:cubicBezTo>
                <a:cubicBezTo>
                  <a:pt x="72" y="21"/>
                  <a:pt x="72" y="21"/>
                  <a:pt x="72" y="21"/>
                </a:cubicBezTo>
                <a:cubicBezTo>
                  <a:pt x="72" y="23"/>
                  <a:pt x="73" y="24"/>
                  <a:pt x="74" y="24"/>
                </a:cubicBezTo>
                <a:cubicBezTo>
                  <a:pt x="94" y="24"/>
                  <a:pt x="94" y="24"/>
                  <a:pt x="94" y="24"/>
                </a:cubicBezTo>
                <a:cubicBezTo>
                  <a:pt x="96" y="24"/>
                  <a:pt x="97" y="23"/>
                  <a:pt x="97" y="21"/>
                </a:cubicBezTo>
                <a:cubicBezTo>
                  <a:pt x="97" y="14"/>
                  <a:pt x="97" y="14"/>
                  <a:pt x="97" y="14"/>
                </a:cubicBezTo>
                <a:cubicBezTo>
                  <a:pt x="97" y="12"/>
                  <a:pt x="96" y="11"/>
                  <a:pt x="94" y="11"/>
                </a:cubicBezTo>
                <a:close/>
                <a:moveTo>
                  <a:pt x="84" y="39"/>
                </a:moveTo>
                <a:cubicBezTo>
                  <a:pt x="74" y="39"/>
                  <a:pt x="74" y="39"/>
                  <a:pt x="74" y="39"/>
                </a:cubicBezTo>
                <a:cubicBezTo>
                  <a:pt x="73" y="39"/>
                  <a:pt x="72" y="40"/>
                  <a:pt x="72" y="42"/>
                </a:cubicBezTo>
                <a:cubicBezTo>
                  <a:pt x="72" y="49"/>
                  <a:pt x="72" y="49"/>
                  <a:pt x="72" y="49"/>
                </a:cubicBezTo>
                <a:cubicBezTo>
                  <a:pt x="72" y="51"/>
                  <a:pt x="73" y="52"/>
                  <a:pt x="74" y="52"/>
                </a:cubicBezTo>
                <a:cubicBezTo>
                  <a:pt x="84" y="52"/>
                  <a:pt x="84" y="52"/>
                  <a:pt x="84" y="52"/>
                </a:cubicBezTo>
                <a:cubicBezTo>
                  <a:pt x="86" y="52"/>
                  <a:pt x="87" y="51"/>
                  <a:pt x="87" y="49"/>
                </a:cubicBezTo>
                <a:cubicBezTo>
                  <a:pt x="87" y="42"/>
                  <a:pt x="87" y="42"/>
                  <a:pt x="87" y="42"/>
                </a:cubicBezTo>
                <a:cubicBezTo>
                  <a:pt x="87" y="40"/>
                  <a:pt x="86" y="39"/>
                  <a:pt x="84" y="39"/>
                </a:cubicBezTo>
                <a:close/>
                <a:moveTo>
                  <a:pt x="84" y="67"/>
                </a:moveTo>
                <a:cubicBezTo>
                  <a:pt x="74" y="67"/>
                  <a:pt x="74" y="67"/>
                  <a:pt x="74" y="67"/>
                </a:cubicBezTo>
                <a:cubicBezTo>
                  <a:pt x="73" y="67"/>
                  <a:pt x="72" y="68"/>
                  <a:pt x="72" y="70"/>
                </a:cubicBezTo>
                <a:cubicBezTo>
                  <a:pt x="72" y="77"/>
                  <a:pt x="72" y="77"/>
                  <a:pt x="72" y="77"/>
                </a:cubicBezTo>
                <a:cubicBezTo>
                  <a:pt x="72" y="79"/>
                  <a:pt x="73" y="80"/>
                  <a:pt x="74" y="80"/>
                </a:cubicBezTo>
                <a:cubicBezTo>
                  <a:pt x="84" y="80"/>
                  <a:pt x="84" y="80"/>
                  <a:pt x="84" y="80"/>
                </a:cubicBezTo>
                <a:cubicBezTo>
                  <a:pt x="86" y="80"/>
                  <a:pt x="87" y="79"/>
                  <a:pt x="87" y="77"/>
                </a:cubicBezTo>
                <a:cubicBezTo>
                  <a:pt x="87" y="70"/>
                  <a:pt x="87" y="70"/>
                  <a:pt x="87" y="70"/>
                </a:cubicBezTo>
                <a:cubicBezTo>
                  <a:pt x="87" y="68"/>
                  <a:pt x="86" y="67"/>
                  <a:pt x="84" y="67"/>
                </a:cubicBezTo>
                <a:close/>
                <a:moveTo>
                  <a:pt x="94" y="95"/>
                </a:moveTo>
                <a:cubicBezTo>
                  <a:pt x="74" y="95"/>
                  <a:pt x="74" y="95"/>
                  <a:pt x="74" y="95"/>
                </a:cubicBezTo>
                <a:cubicBezTo>
                  <a:pt x="73" y="95"/>
                  <a:pt x="72" y="96"/>
                  <a:pt x="72" y="98"/>
                </a:cubicBezTo>
                <a:cubicBezTo>
                  <a:pt x="72" y="105"/>
                  <a:pt x="72" y="105"/>
                  <a:pt x="72" y="105"/>
                </a:cubicBezTo>
                <a:cubicBezTo>
                  <a:pt x="72" y="107"/>
                  <a:pt x="73" y="108"/>
                  <a:pt x="74" y="108"/>
                </a:cubicBezTo>
                <a:cubicBezTo>
                  <a:pt x="94" y="108"/>
                  <a:pt x="94" y="108"/>
                  <a:pt x="94" y="108"/>
                </a:cubicBezTo>
                <a:cubicBezTo>
                  <a:pt x="96" y="108"/>
                  <a:pt x="97" y="107"/>
                  <a:pt x="97" y="105"/>
                </a:cubicBezTo>
                <a:cubicBezTo>
                  <a:pt x="97" y="98"/>
                  <a:pt x="97" y="98"/>
                  <a:pt x="97" y="98"/>
                </a:cubicBezTo>
                <a:cubicBezTo>
                  <a:pt x="97" y="96"/>
                  <a:pt x="96" y="95"/>
                  <a:pt x="94" y="95"/>
                </a:cubicBezTo>
                <a:close/>
                <a:moveTo>
                  <a:pt x="94" y="95"/>
                </a:moveTo>
                <a:cubicBezTo>
                  <a:pt x="94" y="95"/>
                  <a:pt x="94" y="95"/>
                  <a:pt x="94" y="95"/>
                </a:cubicBezTo>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dirty="0">
              <a:latin typeface="+mj-lt"/>
            </a:endParaRPr>
          </a:p>
        </p:txBody>
      </p:sp>
      <p:sp>
        <p:nvSpPr>
          <p:cNvPr id="130" name="Freeform 5"/>
          <p:cNvSpPr>
            <a:spLocks noChangeAspect="1" noEditPoints="1"/>
          </p:cNvSpPr>
          <p:nvPr/>
        </p:nvSpPr>
        <p:spPr bwMode="auto">
          <a:xfrm>
            <a:off x="5803465" y="1838066"/>
            <a:ext cx="205384" cy="226888"/>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 name="T92" fmla="*/ 107 w 243"/>
              <a:gd name="T93" fmla="*/ 7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moveTo>
                  <a:pt x="107" y="76"/>
                </a:moveTo>
                <a:cubicBezTo>
                  <a:pt x="107" y="76"/>
                  <a:pt x="107" y="76"/>
                  <a:pt x="107" y="76"/>
                </a:cubicBezTo>
              </a:path>
            </a:pathLst>
          </a:custGeom>
          <a:solidFill>
            <a:schemeClr val="tx1"/>
          </a:solidFill>
          <a:ln>
            <a:noFill/>
          </a:ln>
        </p:spPr>
        <p:txBody>
          <a:bodyPr vert="horz" wrap="square" lIns="51425" tIns="25713" rIns="51425" bIns="25713" numCol="1" anchor="t" anchorCtr="0" compatLnSpc="1">
            <a:prstTxWarp prst="textNoShape">
              <a:avLst/>
            </a:prstTxWarp>
          </a:bodyPr>
          <a:lstStyle/>
          <a:p>
            <a:endParaRPr lang="en-US"/>
          </a:p>
        </p:txBody>
      </p:sp>
      <p:sp>
        <p:nvSpPr>
          <p:cNvPr id="131" name="Freeform 9"/>
          <p:cNvSpPr>
            <a:spLocks noChangeAspect="1" noEditPoints="1"/>
          </p:cNvSpPr>
          <p:nvPr/>
        </p:nvSpPr>
        <p:spPr bwMode="auto">
          <a:xfrm>
            <a:off x="6405777" y="3318546"/>
            <a:ext cx="274559" cy="208133"/>
          </a:xfrm>
          <a:custGeom>
            <a:avLst/>
            <a:gdLst/>
            <a:ahLst/>
            <a:cxnLst>
              <a:cxn ang="0">
                <a:pos x="52" y="172"/>
              </a:cxn>
              <a:cxn ang="0">
                <a:pos x="0" y="201"/>
              </a:cxn>
              <a:cxn ang="0">
                <a:pos x="72" y="326"/>
              </a:cxn>
              <a:cxn ang="0">
                <a:pos x="123" y="297"/>
              </a:cxn>
              <a:cxn ang="0">
                <a:pos x="52" y="172"/>
              </a:cxn>
              <a:cxn ang="0">
                <a:pos x="327" y="203"/>
              </a:cxn>
              <a:cxn ang="0">
                <a:pos x="423" y="152"/>
              </a:cxn>
              <a:cxn ang="0">
                <a:pos x="428" y="134"/>
              </a:cxn>
              <a:cxn ang="0">
                <a:pos x="362" y="9"/>
              </a:cxn>
              <a:cxn ang="0">
                <a:pos x="345" y="3"/>
              </a:cxn>
              <a:cxn ang="0">
                <a:pos x="109" y="128"/>
              </a:cxn>
              <a:cxn ang="0">
                <a:pos x="104" y="146"/>
              </a:cxn>
              <a:cxn ang="0">
                <a:pos x="113" y="163"/>
              </a:cxn>
              <a:cxn ang="0">
                <a:pos x="89" y="175"/>
              </a:cxn>
              <a:cxn ang="0">
                <a:pos x="90" y="184"/>
              </a:cxn>
              <a:cxn ang="0">
                <a:pos x="130" y="259"/>
              </a:cxn>
              <a:cxn ang="0">
                <a:pos x="137" y="265"/>
              </a:cxn>
              <a:cxn ang="0">
                <a:pos x="161" y="252"/>
              </a:cxn>
              <a:cxn ang="0">
                <a:pos x="170" y="270"/>
              </a:cxn>
              <a:cxn ang="0">
                <a:pos x="188" y="277"/>
              </a:cxn>
              <a:cxn ang="0">
                <a:pos x="281" y="227"/>
              </a:cxn>
              <a:cxn ang="0">
                <a:pos x="499" y="378"/>
              </a:cxn>
              <a:cxn ang="0">
                <a:pos x="499" y="274"/>
              </a:cxn>
              <a:cxn ang="0">
                <a:pos x="327" y="203"/>
              </a:cxn>
            </a:cxnLst>
            <a:rect l="0" t="0" r="r" b="b"/>
            <a:pathLst>
              <a:path w="499" h="378">
                <a:moveTo>
                  <a:pt x="52" y="172"/>
                </a:moveTo>
                <a:cubicBezTo>
                  <a:pt x="0" y="201"/>
                  <a:pt x="0" y="201"/>
                  <a:pt x="0" y="201"/>
                </a:cubicBezTo>
                <a:cubicBezTo>
                  <a:pt x="72" y="326"/>
                  <a:pt x="72" y="326"/>
                  <a:pt x="72" y="326"/>
                </a:cubicBezTo>
                <a:cubicBezTo>
                  <a:pt x="123" y="297"/>
                  <a:pt x="123" y="297"/>
                  <a:pt x="123" y="297"/>
                </a:cubicBezTo>
                <a:cubicBezTo>
                  <a:pt x="123" y="297"/>
                  <a:pt x="106" y="220"/>
                  <a:pt x="52" y="172"/>
                </a:cubicBezTo>
                <a:close/>
                <a:moveTo>
                  <a:pt x="327" y="203"/>
                </a:moveTo>
                <a:cubicBezTo>
                  <a:pt x="423" y="152"/>
                  <a:pt x="423" y="152"/>
                  <a:pt x="423" y="152"/>
                </a:cubicBezTo>
                <a:cubicBezTo>
                  <a:pt x="429" y="148"/>
                  <a:pt x="432" y="140"/>
                  <a:pt x="428" y="134"/>
                </a:cubicBezTo>
                <a:cubicBezTo>
                  <a:pt x="362" y="9"/>
                  <a:pt x="362" y="9"/>
                  <a:pt x="362" y="9"/>
                </a:cubicBezTo>
                <a:cubicBezTo>
                  <a:pt x="359" y="3"/>
                  <a:pt x="351" y="0"/>
                  <a:pt x="345" y="3"/>
                </a:cubicBezTo>
                <a:cubicBezTo>
                  <a:pt x="109" y="128"/>
                  <a:pt x="109" y="128"/>
                  <a:pt x="109" y="128"/>
                </a:cubicBezTo>
                <a:cubicBezTo>
                  <a:pt x="103" y="131"/>
                  <a:pt x="101" y="139"/>
                  <a:pt x="104" y="146"/>
                </a:cubicBezTo>
                <a:cubicBezTo>
                  <a:pt x="113" y="163"/>
                  <a:pt x="113" y="163"/>
                  <a:pt x="113" y="163"/>
                </a:cubicBezTo>
                <a:cubicBezTo>
                  <a:pt x="89" y="175"/>
                  <a:pt x="89" y="175"/>
                  <a:pt x="89" y="175"/>
                </a:cubicBezTo>
                <a:cubicBezTo>
                  <a:pt x="88" y="176"/>
                  <a:pt x="88" y="180"/>
                  <a:pt x="90" y="184"/>
                </a:cubicBezTo>
                <a:cubicBezTo>
                  <a:pt x="130" y="259"/>
                  <a:pt x="130" y="259"/>
                  <a:pt x="130" y="259"/>
                </a:cubicBezTo>
                <a:cubicBezTo>
                  <a:pt x="132" y="263"/>
                  <a:pt x="135" y="266"/>
                  <a:pt x="137" y="265"/>
                </a:cubicBezTo>
                <a:cubicBezTo>
                  <a:pt x="161" y="252"/>
                  <a:pt x="161" y="252"/>
                  <a:pt x="161" y="252"/>
                </a:cubicBezTo>
                <a:cubicBezTo>
                  <a:pt x="170" y="270"/>
                  <a:pt x="170" y="270"/>
                  <a:pt x="170" y="270"/>
                </a:cubicBezTo>
                <a:cubicBezTo>
                  <a:pt x="174" y="277"/>
                  <a:pt x="182" y="280"/>
                  <a:pt x="188" y="277"/>
                </a:cubicBezTo>
                <a:cubicBezTo>
                  <a:pt x="281" y="227"/>
                  <a:pt x="281" y="227"/>
                  <a:pt x="281" y="227"/>
                </a:cubicBezTo>
                <a:cubicBezTo>
                  <a:pt x="499" y="378"/>
                  <a:pt x="499" y="378"/>
                  <a:pt x="499" y="378"/>
                </a:cubicBezTo>
                <a:cubicBezTo>
                  <a:pt x="499" y="274"/>
                  <a:pt x="499" y="274"/>
                  <a:pt x="499" y="274"/>
                </a:cubicBezTo>
                <a:lnTo>
                  <a:pt x="327" y="203"/>
                </a:lnTo>
                <a:close/>
              </a:path>
            </a:pathLst>
          </a:custGeom>
          <a:solidFill>
            <a:schemeClr val="tx1"/>
          </a:solidFill>
          <a:ln w="9525">
            <a:noFill/>
            <a:round/>
            <a:headEnd/>
            <a:tailEnd/>
          </a:ln>
          <a:effectLst/>
        </p:spPr>
        <p:txBody>
          <a:bodyPr vert="horz" wrap="square" lIns="68580" tIns="34290" rIns="68580" bIns="34290" numCol="1" anchor="t" anchorCtr="0" compatLnSpc="1">
            <a:prstTxWarp prst="textNoShape">
              <a:avLst/>
            </a:prstTxWarp>
          </a:bodyPr>
          <a:lstStyle/>
          <a:p>
            <a:endParaRPr lang="en-US"/>
          </a:p>
        </p:txBody>
      </p:sp>
      <p:grpSp>
        <p:nvGrpSpPr>
          <p:cNvPr id="9" name="グループ化 8"/>
          <p:cNvGrpSpPr>
            <a:grpSpLocks noChangeAspect="1"/>
          </p:cNvGrpSpPr>
          <p:nvPr/>
        </p:nvGrpSpPr>
        <p:grpSpPr>
          <a:xfrm>
            <a:off x="525450" y="3149132"/>
            <a:ext cx="372696" cy="373036"/>
            <a:chOff x="525450" y="3149132"/>
            <a:chExt cx="372696" cy="373036"/>
          </a:xfrm>
        </p:grpSpPr>
        <p:sp>
          <p:nvSpPr>
            <p:cNvPr id="23" name="円/楕円 22"/>
            <p:cNvSpPr>
              <a:spLocks noChangeAspect="1"/>
            </p:cNvSpPr>
            <p:nvPr/>
          </p:nvSpPr>
          <p:spPr>
            <a:xfrm>
              <a:off x="525450" y="3149132"/>
              <a:ext cx="372696" cy="373036"/>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133" name="Group 266"/>
            <p:cNvGrpSpPr>
              <a:grpSpLocks noChangeAspect="1"/>
            </p:cNvGrpSpPr>
            <p:nvPr/>
          </p:nvGrpSpPr>
          <p:grpSpPr>
            <a:xfrm>
              <a:off x="572292" y="3196144"/>
              <a:ext cx="279012" cy="279012"/>
              <a:chOff x="4890525" y="2663306"/>
              <a:chExt cx="1019070" cy="1019070"/>
            </a:xfrm>
            <a:solidFill>
              <a:schemeClr val="bg1"/>
            </a:solidFill>
          </p:grpSpPr>
          <p:sp>
            <p:nvSpPr>
              <p:cNvPr id="134" name="Oval 11"/>
              <p:cNvSpPr/>
              <p:nvPr/>
            </p:nvSpPr>
            <p:spPr>
              <a:xfrm>
                <a:off x="4890525" y="2663306"/>
                <a:ext cx="1019070" cy="1019070"/>
              </a:xfrm>
              <a:custGeom>
                <a:avLst/>
                <a:gdLst/>
                <a:ahLst/>
                <a:cxnLst/>
                <a:rect l="l" t="t" r="r" b="b"/>
                <a:pathLst>
                  <a:path w="1590262" h="1590262">
                    <a:moveTo>
                      <a:pt x="805805" y="1121240"/>
                    </a:moveTo>
                    <a:cubicBezTo>
                      <a:pt x="746860" y="1121240"/>
                      <a:pt x="699076" y="1169024"/>
                      <a:pt x="699076" y="1227969"/>
                    </a:cubicBezTo>
                    <a:cubicBezTo>
                      <a:pt x="699076" y="1286914"/>
                      <a:pt x="746860" y="1334698"/>
                      <a:pt x="805805" y="1334698"/>
                    </a:cubicBezTo>
                    <a:cubicBezTo>
                      <a:pt x="864750" y="1334698"/>
                      <a:pt x="912534" y="1286914"/>
                      <a:pt x="912534" y="1227969"/>
                    </a:cubicBezTo>
                    <a:cubicBezTo>
                      <a:pt x="912534" y="1169024"/>
                      <a:pt x="864750" y="1121240"/>
                      <a:pt x="805805" y="1121240"/>
                    </a:cubicBezTo>
                    <a:close/>
                    <a:moveTo>
                      <a:pt x="785066" y="206694"/>
                    </a:moveTo>
                    <a:cubicBezTo>
                      <a:pt x="658781" y="208854"/>
                      <a:pt x="533189" y="251546"/>
                      <a:pt x="428929" y="334419"/>
                    </a:cubicBezTo>
                    <a:cubicBezTo>
                      <a:pt x="220408" y="500164"/>
                      <a:pt x="149209" y="785299"/>
                      <a:pt x="255337" y="1029613"/>
                    </a:cubicBezTo>
                    <a:lnTo>
                      <a:pt x="1342625" y="1011017"/>
                    </a:lnTo>
                    <a:cubicBezTo>
                      <a:pt x="1440337" y="763217"/>
                      <a:pt x="1359430" y="480683"/>
                      <a:pt x="1145363" y="322166"/>
                    </a:cubicBezTo>
                    <a:cubicBezTo>
                      <a:pt x="1038330" y="242907"/>
                      <a:pt x="911352" y="204534"/>
                      <a:pt x="785066" y="206694"/>
                    </a:cubicBezTo>
                    <a:close/>
                    <a:moveTo>
                      <a:pt x="795131" y="0"/>
                    </a:moveTo>
                    <a:cubicBezTo>
                      <a:pt x="1234270" y="0"/>
                      <a:pt x="1590262" y="355992"/>
                      <a:pt x="1590262" y="795131"/>
                    </a:cubicBezTo>
                    <a:cubicBezTo>
                      <a:pt x="1590262" y="1234270"/>
                      <a:pt x="1234270" y="1590262"/>
                      <a:pt x="795131" y="1590262"/>
                    </a:cubicBezTo>
                    <a:cubicBezTo>
                      <a:pt x="355992" y="1590262"/>
                      <a:pt x="0" y="1234270"/>
                      <a:pt x="0" y="795131"/>
                    </a:cubicBezTo>
                    <a:cubicBezTo>
                      <a:pt x="0" y="355992"/>
                      <a:pt x="355992" y="0"/>
                      <a:pt x="795131" y="0"/>
                    </a:cubicBezTo>
                    <a:close/>
                  </a:path>
                </a:pathLst>
              </a:custGeom>
              <a:grpFill/>
              <a:ln w="9525" cap="flat" cmpd="sng" algn="ctr">
                <a:noFill/>
                <a:prstDash val="solid"/>
              </a:ln>
              <a:effectLst/>
            </p:spPr>
            <p:txBody>
              <a:bodyPr lIns="91436" tIns="45718" rIns="91436" bIns="45718" rtlCol="0" anchor="ctr"/>
              <a:lstStyle>
                <a:defPPr>
                  <a:defRPr lang="en-US"/>
                </a:defPPr>
                <a:lvl1pPr algn="l" defTabSz="457181" rtl="0" fontAlgn="base">
                  <a:spcBef>
                    <a:spcPct val="0"/>
                  </a:spcBef>
                  <a:spcAft>
                    <a:spcPct val="0"/>
                  </a:spcAft>
                  <a:defRPr kern="1200">
                    <a:solidFill>
                      <a:schemeClr val="lt1"/>
                    </a:solidFill>
                    <a:latin typeface="+mn-lt"/>
                    <a:ea typeface="+mn-ea"/>
                    <a:cs typeface="+mn-cs"/>
                  </a:defRPr>
                </a:lvl1pPr>
                <a:lvl2pPr marL="457181" algn="l" defTabSz="457181" rtl="0" fontAlgn="base">
                  <a:spcBef>
                    <a:spcPct val="0"/>
                  </a:spcBef>
                  <a:spcAft>
                    <a:spcPct val="0"/>
                  </a:spcAft>
                  <a:defRPr kern="1200">
                    <a:solidFill>
                      <a:schemeClr val="lt1"/>
                    </a:solidFill>
                    <a:latin typeface="+mn-lt"/>
                    <a:ea typeface="+mn-ea"/>
                    <a:cs typeface="+mn-cs"/>
                  </a:defRPr>
                </a:lvl2pPr>
                <a:lvl3pPr marL="914362" algn="l" defTabSz="457181" rtl="0" fontAlgn="base">
                  <a:spcBef>
                    <a:spcPct val="0"/>
                  </a:spcBef>
                  <a:spcAft>
                    <a:spcPct val="0"/>
                  </a:spcAft>
                  <a:defRPr kern="1200">
                    <a:solidFill>
                      <a:schemeClr val="lt1"/>
                    </a:solidFill>
                    <a:latin typeface="+mn-lt"/>
                    <a:ea typeface="+mn-ea"/>
                    <a:cs typeface="+mn-cs"/>
                  </a:defRPr>
                </a:lvl3pPr>
                <a:lvl4pPr marL="1371543" algn="l" defTabSz="457181" rtl="0" fontAlgn="base">
                  <a:spcBef>
                    <a:spcPct val="0"/>
                  </a:spcBef>
                  <a:spcAft>
                    <a:spcPct val="0"/>
                  </a:spcAft>
                  <a:defRPr kern="1200">
                    <a:solidFill>
                      <a:schemeClr val="lt1"/>
                    </a:solidFill>
                    <a:latin typeface="+mn-lt"/>
                    <a:ea typeface="+mn-ea"/>
                    <a:cs typeface="+mn-cs"/>
                  </a:defRPr>
                </a:lvl4pPr>
                <a:lvl5pPr marL="1828724" algn="l" defTabSz="457181" rtl="0" fontAlgn="base">
                  <a:spcBef>
                    <a:spcPct val="0"/>
                  </a:spcBef>
                  <a:spcAft>
                    <a:spcPct val="0"/>
                  </a:spcAft>
                  <a:defRPr kern="1200">
                    <a:solidFill>
                      <a:schemeClr val="lt1"/>
                    </a:solidFill>
                    <a:latin typeface="+mn-lt"/>
                    <a:ea typeface="+mn-ea"/>
                    <a:cs typeface="+mn-cs"/>
                  </a:defRPr>
                </a:lvl5pPr>
                <a:lvl6pPr marL="2285905" algn="l" defTabSz="457181" rtl="0" eaLnBrk="1" latinLnBrk="0" hangingPunct="1">
                  <a:defRPr kern="1200">
                    <a:solidFill>
                      <a:schemeClr val="lt1"/>
                    </a:solidFill>
                    <a:latin typeface="+mn-lt"/>
                    <a:ea typeface="+mn-ea"/>
                    <a:cs typeface="+mn-cs"/>
                  </a:defRPr>
                </a:lvl6pPr>
                <a:lvl7pPr marL="2743086" algn="l" defTabSz="457181" rtl="0" eaLnBrk="1" latinLnBrk="0" hangingPunct="1">
                  <a:defRPr kern="1200">
                    <a:solidFill>
                      <a:schemeClr val="lt1"/>
                    </a:solidFill>
                    <a:latin typeface="+mn-lt"/>
                    <a:ea typeface="+mn-ea"/>
                    <a:cs typeface="+mn-cs"/>
                  </a:defRPr>
                </a:lvl7pPr>
                <a:lvl8pPr marL="3200266" algn="l" defTabSz="457181" rtl="0" eaLnBrk="1" latinLnBrk="0" hangingPunct="1">
                  <a:defRPr kern="1200">
                    <a:solidFill>
                      <a:schemeClr val="lt1"/>
                    </a:solidFill>
                    <a:latin typeface="+mn-lt"/>
                    <a:ea typeface="+mn-ea"/>
                    <a:cs typeface="+mn-cs"/>
                  </a:defRPr>
                </a:lvl8pPr>
                <a:lvl9pPr marL="3657448" algn="l" defTabSz="457181" rtl="0" eaLnBrk="1" latinLnBrk="0" hangingPunct="1">
                  <a:defRPr kern="1200">
                    <a:solidFill>
                      <a:schemeClr val="lt1"/>
                    </a:solidFill>
                    <a:latin typeface="+mn-lt"/>
                    <a:ea typeface="+mn-ea"/>
                    <a:cs typeface="+mn-cs"/>
                  </a:defRPr>
                </a:lvl9pPr>
              </a:lstStyle>
              <a:p>
                <a:pPr marL="0" marR="0" lvl="0" indent="0" algn="ctr" defTabSz="45718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5" name="Oval 280"/>
              <p:cNvSpPr/>
              <p:nvPr/>
            </p:nvSpPr>
            <p:spPr>
              <a:xfrm>
                <a:off x="5065066" y="3186114"/>
                <a:ext cx="51835" cy="51835"/>
              </a:xfrm>
              <a:prstGeom prst="ellipse">
                <a:avLst/>
              </a:prstGeom>
              <a:grpFill/>
              <a:ln w="9525" cap="flat" cmpd="sng" algn="ctr">
                <a:noFill/>
                <a:prstDash val="solid"/>
              </a:ln>
              <a:effectLst/>
            </p:spPr>
            <p:txBody>
              <a:bodyPr lIns="91436" tIns="45718" rIns="91436" bIns="45718" rtlCol="0" anchor="ctr"/>
              <a:lstStyle>
                <a:defPPr>
                  <a:defRPr lang="en-US"/>
                </a:defPPr>
                <a:lvl1pPr algn="l" defTabSz="457181" rtl="0" fontAlgn="base">
                  <a:spcBef>
                    <a:spcPct val="0"/>
                  </a:spcBef>
                  <a:spcAft>
                    <a:spcPct val="0"/>
                  </a:spcAft>
                  <a:defRPr kern="1200">
                    <a:solidFill>
                      <a:schemeClr val="lt1"/>
                    </a:solidFill>
                    <a:latin typeface="+mn-lt"/>
                    <a:ea typeface="+mn-ea"/>
                    <a:cs typeface="+mn-cs"/>
                  </a:defRPr>
                </a:lvl1pPr>
                <a:lvl2pPr marL="457181" algn="l" defTabSz="457181" rtl="0" fontAlgn="base">
                  <a:spcBef>
                    <a:spcPct val="0"/>
                  </a:spcBef>
                  <a:spcAft>
                    <a:spcPct val="0"/>
                  </a:spcAft>
                  <a:defRPr kern="1200">
                    <a:solidFill>
                      <a:schemeClr val="lt1"/>
                    </a:solidFill>
                    <a:latin typeface="+mn-lt"/>
                    <a:ea typeface="+mn-ea"/>
                    <a:cs typeface="+mn-cs"/>
                  </a:defRPr>
                </a:lvl2pPr>
                <a:lvl3pPr marL="914362" algn="l" defTabSz="457181" rtl="0" fontAlgn="base">
                  <a:spcBef>
                    <a:spcPct val="0"/>
                  </a:spcBef>
                  <a:spcAft>
                    <a:spcPct val="0"/>
                  </a:spcAft>
                  <a:defRPr kern="1200">
                    <a:solidFill>
                      <a:schemeClr val="lt1"/>
                    </a:solidFill>
                    <a:latin typeface="+mn-lt"/>
                    <a:ea typeface="+mn-ea"/>
                    <a:cs typeface="+mn-cs"/>
                  </a:defRPr>
                </a:lvl3pPr>
                <a:lvl4pPr marL="1371543" algn="l" defTabSz="457181" rtl="0" fontAlgn="base">
                  <a:spcBef>
                    <a:spcPct val="0"/>
                  </a:spcBef>
                  <a:spcAft>
                    <a:spcPct val="0"/>
                  </a:spcAft>
                  <a:defRPr kern="1200">
                    <a:solidFill>
                      <a:schemeClr val="lt1"/>
                    </a:solidFill>
                    <a:latin typeface="+mn-lt"/>
                    <a:ea typeface="+mn-ea"/>
                    <a:cs typeface="+mn-cs"/>
                  </a:defRPr>
                </a:lvl4pPr>
                <a:lvl5pPr marL="1828724" algn="l" defTabSz="457181" rtl="0" fontAlgn="base">
                  <a:spcBef>
                    <a:spcPct val="0"/>
                  </a:spcBef>
                  <a:spcAft>
                    <a:spcPct val="0"/>
                  </a:spcAft>
                  <a:defRPr kern="1200">
                    <a:solidFill>
                      <a:schemeClr val="lt1"/>
                    </a:solidFill>
                    <a:latin typeface="+mn-lt"/>
                    <a:ea typeface="+mn-ea"/>
                    <a:cs typeface="+mn-cs"/>
                  </a:defRPr>
                </a:lvl5pPr>
                <a:lvl6pPr marL="2285905" algn="l" defTabSz="457181" rtl="0" eaLnBrk="1" latinLnBrk="0" hangingPunct="1">
                  <a:defRPr kern="1200">
                    <a:solidFill>
                      <a:schemeClr val="lt1"/>
                    </a:solidFill>
                    <a:latin typeface="+mn-lt"/>
                    <a:ea typeface="+mn-ea"/>
                    <a:cs typeface="+mn-cs"/>
                  </a:defRPr>
                </a:lvl6pPr>
                <a:lvl7pPr marL="2743086" algn="l" defTabSz="457181" rtl="0" eaLnBrk="1" latinLnBrk="0" hangingPunct="1">
                  <a:defRPr kern="1200">
                    <a:solidFill>
                      <a:schemeClr val="lt1"/>
                    </a:solidFill>
                    <a:latin typeface="+mn-lt"/>
                    <a:ea typeface="+mn-ea"/>
                    <a:cs typeface="+mn-cs"/>
                  </a:defRPr>
                </a:lvl7pPr>
                <a:lvl8pPr marL="3200266" algn="l" defTabSz="457181" rtl="0" eaLnBrk="1" latinLnBrk="0" hangingPunct="1">
                  <a:defRPr kern="1200">
                    <a:solidFill>
                      <a:schemeClr val="lt1"/>
                    </a:solidFill>
                    <a:latin typeface="+mn-lt"/>
                    <a:ea typeface="+mn-ea"/>
                    <a:cs typeface="+mn-cs"/>
                  </a:defRPr>
                </a:lvl8pPr>
                <a:lvl9pPr marL="3657448" algn="l" defTabSz="457181" rtl="0" eaLnBrk="1" latinLnBrk="0" hangingPunct="1">
                  <a:defRPr kern="1200">
                    <a:solidFill>
                      <a:schemeClr val="lt1"/>
                    </a:solidFill>
                    <a:latin typeface="+mn-lt"/>
                    <a:ea typeface="+mn-ea"/>
                    <a:cs typeface="+mn-cs"/>
                  </a:defRPr>
                </a:lvl9pPr>
              </a:lstStyle>
              <a:p>
                <a:pPr marL="0" marR="0" lvl="0" indent="0" algn="ctr" defTabSz="45718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6" name="Oval 281"/>
              <p:cNvSpPr/>
              <p:nvPr/>
            </p:nvSpPr>
            <p:spPr>
              <a:xfrm>
                <a:off x="5072579" y="3080322"/>
                <a:ext cx="51835" cy="51835"/>
              </a:xfrm>
              <a:prstGeom prst="ellipse">
                <a:avLst/>
              </a:prstGeom>
              <a:grpFill/>
              <a:ln w="9525" cap="flat" cmpd="sng" algn="ctr">
                <a:noFill/>
                <a:prstDash val="solid"/>
              </a:ln>
              <a:effectLst/>
            </p:spPr>
            <p:txBody>
              <a:bodyPr lIns="91436" tIns="45718" rIns="91436" bIns="45718" rtlCol="0" anchor="ctr"/>
              <a:lstStyle>
                <a:defPPr>
                  <a:defRPr lang="en-US"/>
                </a:defPPr>
                <a:lvl1pPr algn="l" defTabSz="457181" rtl="0" fontAlgn="base">
                  <a:spcBef>
                    <a:spcPct val="0"/>
                  </a:spcBef>
                  <a:spcAft>
                    <a:spcPct val="0"/>
                  </a:spcAft>
                  <a:defRPr kern="1200">
                    <a:solidFill>
                      <a:schemeClr val="lt1"/>
                    </a:solidFill>
                    <a:latin typeface="+mn-lt"/>
                    <a:ea typeface="+mn-ea"/>
                    <a:cs typeface="+mn-cs"/>
                  </a:defRPr>
                </a:lvl1pPr>
                <a:lvl2pPr marL="457181" algn="l" defTabSz="457181" rtl="0" fontAlgn="base">
                  <a:spcBef>
                    <a:spcPct val="0"/>
                  </a:spcBef>
                  <a:spcAft>
                    <a:spcPct val="0"/>
                  </a:spcAft>
                  <a:defRPr kern="1200">
                    <a:solidFill>
                      <a:schemeClr val="lt1"/>
                    </a:solidFill>
                    <a:latin typeface="+mn-lt"/>
                    <a:ea typeface="+mn-ea"/>
                    <a:cs typeface="+mn-cs"/>
                  </a:defRPr>
                </a:lvl2pPr>
                <a:lvl3pPr marL="914362" algn="l" defTabSz="457181" rtl="0" fontAlgn="base">
                  <a:spcBef>
                    <a:spcPct val="0"/>
                  </a:spcBef>
                  <a:spcAft>
                    <a:spcPct val="0"/>
                  </a:spcAft>
                  <a:defRPr kern="1200">
                    <a:solidFill>
                      <a:schemeClr val="lt1"/>
                    </a:solidFill>
                    <a:latin typeface="+mn-lt"/>
                    <a:ea typeface="+mn-ea"/>
                    <a:cs typeface="+mn-cs"/>
                  </a:defRPr>
                </a:lvl3pPr>
                <a:lvl4pPr marL="1371543" algn="l" defTabSz="457181" rtl="0" fontAlgn="base">
                  <a:spcBef>
                    <a:spcPct val="0"/>
                  </a:spcBef>
                  <a:spcAft>
                    <a:spcPct val="0"/>
                  </a:spcAft>
                  <a:defRPr kern="1200">
                    <a:solidFill>
                      <a:schemeClr val="lt1"/>
                    </a:solidFill>
                    <a:latin typeface="+mn-lt"/>
                    <a:ea typeface="+mn-ea"/>
                    <a:cs typeface="+mn-cs"/>
                  </a:defRPr>
                </a:lvl4pPr>
                <a:lvl5pPr marL="1828724" algn="l" defTabSz="457181" rtl="0" fontAlgn="base">
                  <a:spcBef>
                    <a:spcPct val="0"/>
                  </a:spcBef>
                  <a:spcAft>
                    <a:spcPct val="0"/>
                  </a:spcAft>
                  <a:defRPr kern="1200">
                    <a:solidFill>
                      <a:schemeClr val="lt1"/>
                    </a:solidFill>
                    <a:latin typeface="+mn-lt"/>
                    <a:ea typeface="+mn-ea"/>
                    <a:cs typeface="+mn-cs"/>
                  </a:defRPr>
                </a:lvl5pPr>
                <a:lvl6pPr marL="2285905" algn="l" defTabSz="457181" rtl="0" eaLnBrk="1" latinLnBrk="0" hangingPunct="1">
                  <a:defRPr kern="1200">
                    <a:solidFill>
                      <a:schemeClr val="lt1"/>
                    </a:solidFill>
                    <a:latin typeface="+mn-lt"/>
                    <a:ea typeface="+mn-ea"/>
                    <a:cs typeface="+mn-cs"/>
                  </a:defRPr>
                </a:lvl6pPr>
                <a:lvl7pPr marL="2743086" algn="l" defTabSz="457181" rtl="0" eaLnBrk="1" latinLnBrk="0" hangingPunct="1">
                  <a:defRPr kern="1200">
                    <a:solidFill>
                      <a:schemeClr val="lt1"/>
                    </a:solidFill>
                    <a:latin typeface="+mn-lt"/>
                    <a:ea typeface="+mn-ea"/>
                    <a:cs typeface="+mn-cs"/>
                  </a:defRPr>
                </a:lvl7pPr>
                <a:lvl8pPr marL="3200266" algn="l" defTabSz="457181" rtl="0" eaLnBrk="1" latinLnBrk="0" hangingPunct="1">
                  <a:defRPr kern="1200">
                    <a:solidFill>
                      <a:schemeClr val="lt1"/>
                    </a:solidFill>
                    <a:latin typeface="+mn-lt"/>
                    <a:ea typeface="+mn-ea"/>
                    <a:cs typeface="+mn-cs"/>
                  </a:defRPr>
                </a:lvl8pPr>
                <a:lvl9pPr marL="3657448" algn="l" defTabSz="457181" rtl="0" eaLnBrk="1" latinLnBrk="0" hangingPunct="1">
                  <a:defRPr kern="1200">
                    <a:solidFill>
                      <a:schemeClr val="lt1"/>
                    </a:solidFill>
                    <a:latin typeface="+mn-lt"/>
                    <a:ea typeface="+mn-ea"/>
                    <a:cs typeface="+mn-cs"/>
                  </a:defRPr>
                </a:lvl9pPr>
              </a:lstStyle>
              <a:p>
                <a:pPr marL="0" marR="0" lvl="0" indent="0" algn="ctr" defTabSz="45718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7" name="Oval 282"/>
              <p:cNvSpPr/>
              <p:nvPr/>
            </p:nvSpPr>
            <p:spPr>
              <a:xfrm>
                <a:off x="5109820" y="2993528"/>
                <a:ext cx="51835" cy="51835"/>
              </a:xfrm>
              <a:prstGeom prst="ellipse">
                <a:avLst/>
              </a:prstGeom>
              <a:grpFill/>
              <a:ln w="9525" cap="flat" cmpd="sng" algn="ctr">
                <a:noFill/>
                <a:prstDash val="solid"/>
              </a:ln>
              <a:effectLst/>
            </p:spPr>
            <p:txBody>
              <a:bodyPr lIns="91436" tIns="45718" rIns="91436" bIns="45718" rtlCol="0" anchor="ctr"/>
              <a:lstStyle>
                <a:defPPr>
                  <a:defRPr lang="en-US"/>
                </a:defPPr>
                <a:lvl1pPr algn="l" defTabSz="457181" rtl="0" fontAlgn="base">
                  <a:spcBef>
                    <a:spcPct val="0"/>
                  </a:spcBef>
                  <a:spcAft>
                    <a:spcPct val="0"/>
                  </a:spcAft>
                  <a:defRPr kern="1200">
                    <a:solidFill>
                      <a:schemeClr val="lt1"/>
                    </a:solidFill>
                    <a:latin typeface="+mn-lt"/>
                    <a:ea typeface="+mn-ea"/>
                    <a:cs typeface="+mn-cs"/>
                  </a:defRPr>
                </a:lvl1pPr>
                <a:lvl2pPr marL="457181" algn="l" defTabSz="457181" rtl="0" fontAlgn="base">
                  <a:spcBef>
                    <a:spcPct val="0"/>
                  </a:spcBef>
                  <a:spcAft>
                    <a:spcPct val="0"/>
                  </a:spcAft>
                  <a:defRPr kern="1200">
                    <a:solidFill>
                      <a:schemeClr val="lt1"/>
                    </a:solidFill>
                    <a:latin typeface="+mn-lt"/>
                    <a:ea typeface="+mn-ea"/>
                    <a:cs typeface="+mn-cs"/>
                  </a:defRPr>
                </a:lvl2pPr>
                <a:lvl3pPr marL="914362" algn="l" defTabSz="457181" rtl="0" fontAlgn="base">
                  <a:spcBef>
                    <a:spcPct val="0"/>
                  </a:spcBef>
                  <a:spcAft>
                    <a:spcPct val="0"/>
                  </a:spcAft>
                  <a:defRPr kern="1200">
                    <a:solidFill>
                      <a:schemeClr val="lt1"/>
                    </a:solidFill>
                    <a:latin typeface="+mn-lt"/>
                    <a:ea typeface="+mn-ea"/>
                    <a:cs typeface="+mn-cs"/>
                  </a:defRPr>
                </a:lvl3pPr>
                <a:lvl4pPr marL="1371543" algn="l" defTabSz="457181" rtl="0" fontAlgn="base">
                  <a:spcBef>
                    <a:spcPct val="0"/>
                  </a:spcBef>
                  <a:spcAft>
                    <a:spcPct val="0"/>
                  </a:spcAft>
                  <a:defRPr kern="1200">
                    <a:solidFill>
                      <a:schemeClr val="lt1"/>
                    </a:solidFill>
                    <a:latin typeface="+mn-lt"/>
                    <a:ea typeface="+mn-ea"/>
                    <a:cs typeface="+mn-cs"/>
                  </a:defRPr>
                </a:lvl4pPr>
                <a:lvl5pPr marL="1828724" algn="l" defTabSz="457181" rtl="0" fontAlgn="base">
                  <a:spcBef>
                    <a:spcPct val="0"/>
                  </a:spcBef>
                  <a:spcAft>
                    <a:spcPct val="0"/>
                  </a:spcAft>
                  <a:defRPr kern="1200">
                    <a:solidFill>
                      <a:schemeClr val="lt1"/>
                    </a:solidFill>
                    <a:latin typeface="+mn-lt"/>
                    <a:ea typeface="+mn-ea"/>
                    <a:cs typeface="+mn-cs"/>
                  </a:defRPr>
                </a:lvl5pPr>
                <a:lvl6pPr marL="2285905" algn="l" defTabSz="457181" rtl="0" eaLnBrk="1" latinLnBrk="0" hangingPunct="1">
                  <a:defRPr kern="1200">
                    <a:solidFill>
                      <a:schemeClr val="lt1"/>
                    </a:solidFill>
                    <a:latin typeface="+mn-lt"/>
                    <a:ea typeface="+mn-ea"/>
                    <a:cs typeface="+mn-cs"/>
                  </a:defRPr>
                </a:lvl6pPr>
                <a:lvl7pPr marL="2743086" algn="l" defTabSz="457181" rtl="0" eaLnBrk="1" latinLnBrk="0" hangingPunct="1">
                  <a:defRPr kern="1200">
                    <a:solidFill>
                      <a:schemeClr val="lt1"/>
                    </a:solidFill>
                    <a:latin typeface="+mn-lt"/>
                    <a:ea typeface="+mn-ea"/>
                    <a:cs typeface="+mn-cs"/>
                  </a:defRPr>
                </a:lvl7pPr>
                <a:lvl8pPr marL="3200266" algn="l" defTabSz="457181" rtl="0" eaLnBrk="1" latinLnBrk="0" hangingPunct="1">
                  <a:defRPr kern="1200">
                    <a:solidFill>
                      <a:schemeClr val="lt1"/>
                    </a:solidFill>
                    <a:latin typeface="+mn-lt"/>
                    <a:ea typeface="+mn-ea"/>
                    <a:cs typeface="+mn-cs"/>
                  </a:defRPr>
                </a:lvl8pPr>
                <a:lvl9pPr marL="3657448" algn="l" defTabSz="457181" rtl="0" eaLnBrk="1" latinLnBrk="0" hangingPunct="1">
                  <a:defRPr kern="1200">
                    <a:solidFill>
                      <a:schemeClr val="lt1"/>
                    </a:solidFill>
                    <a:latin typeface="+mn-lt"/>
                    <a:ea typeface="+mn-ea"/>
                    <a:cs typeface="+mn-cs"/>
                  </a:defRPr>
                </a:lvl9pPr>
              </a:lstStyle>
              <a:p>
                <a:pPr marL="0" marR="0" lvl="0" indent="0" algn="ctr" defTabSz="45718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9" name="Oval 283"/>
              <p:cNvSpPr/>
              <p:nvPr/>
            </p:nvSpPr>
            <p:spPr>
              <a:xfrm>
                <a:off x="5172617" y="2911918"/>
                <a:ext cx="51835" cy="51835"/>
              </a:xfrm>
              <a:prstGeom prst="ellipse">
                <a:avLst/>
              </a:prstGeom>
              <a:grpFill/>
              <a:ln w="9525" cap="flat" cmpd="sng" algn="ctr">
                <a:noFill/>
                <a:prstDash val="solid"/>
              </a:ln>
              <a:effectLst/>
            </p:spPr>
            <p:txBody>
              <a:bodyPr lIns="91436" tIns="45718" rIns="91436" bIns="45718" rtlCol="0" anchor="ctr"/>
              <a:lstStyle>
                <a:defPPr>
                  <a:defRPr lang="en-US"/>
                </a:defPPr>
                <a:lvl1pPr algn="l" defTabSz="457181" rtl="0" fontAlgn="base">
                  <a:spcBef>
                    <a:spcPct val="0"/>
                  </a:spcBef>
                  <a:spcAft>
                    <a:spcPct val="0"/>
                  </a:spcAft>
                  <a:defRPr kern="1200">
                    <a:solidFill>
                      <a:schemeClr val="lt1"/>
                    </a:solidFill>
                    <a:latin typeface="+mn-lt"/>
                    <a:ea typeface="+mn-ea"/>
                    <a:cs typeface="+mn-cs"/>
                  </a:defRPr>
                </a:lvl1pPr>
                <a:lvl2pPr marL="457181" algn="l" defTabSz="457181" rtl="0" fontAlgn="base">
                  <a:spcBef>
                    <a:spcPct val="0"/>
                  </a:spcBef>
                  <a:spcAft>
                    <a:spcPct val="0"/>
                  </a:spcAft>
                  <a:defRPr kern="1200">
                    <a:solidFill>
                      <a:schemeClr val="lt1"/>
                    </a:solidFill>
                    <a:latin typeface="+mn-lt"/>
                    <a:ea typeface="+mn-ea"/>
                    <a:cs typeface="+mn-cs"/>
                  </a:defRPr>
                </a:lvl2pPr>
                <a:lvl3pPr marL="914362" algn="l" defTabSz="457181" rtl="0" fontAlgn="base">
                  <a:spcBef>
                    <a:spcPct val="0"/>
                  </a:spcBef>
                  <a:spcAft>
                    <a:spcPct val="0"/>
                  </a:spcAft>
                  <a:defRPr kern="1200">
                    <a:solidFill>
                      <a:schemeClr val="lt1"/>
                    </a:solidFill>
                    <a:latin typeface="+mn-lt"/>
                    <a:ea typeface="+mn-ea"/>
                    <a:cs typeface="+mn-cs"/>
                  </a:defRPr>
                </a:lvl3pPr>
                <a:lvl4pPr marL="1371543" algn="l" defTabSz="457181" rtl="0" fontAlgn="base">
                  <a:spcBef>
                    <a:spcPct val="0"/>
                  </a:spcBef>
                  <a:spcAft>
                    <a:spcPct val="0"/>
                  </a:spcAft>
                  <a:defRPr kern="1200">
                    <a:solidFill>
                      <a:schemeClr val="lt1"/>
                    </a:solidFill>
                    <a:latin typeface="+mn-lt"/>
                    <a:ea typeface="+mn-ea"/>
                    <a:cs typeface="+mn-cs"/>
                  </a:defRPr>
                </a:lvl4pPr>
                <a:lvl5pPr marL="1828724" algn="l" defTabSz="457181" rtl="0" fontAlgn="base">
                  <a:spcBef>
                    <a:spcPct val="0"/>
                  </a:spcBef>
                  <a:spcAft>
                    <a:spcPct val="0"/>
                  </a:spcAft>
                  <a:defRPr kern="1200">
                    <a:solidFill>
                      <a:schemeClr val="lt1"/>
                    </a:solidFill>
                    <a:latin typeface="+mn-lt"/>
                    <a:ea typeface="+mn-ea"/>
                    <a:cs typeface="+mn-cs"/>
                  </a:defRPr>
                </a:lvl5pPr>
                <a:lvl6pPr marL="2285905" algn="l" defTabSz="457181" rtl="0" eaLnBrk="1" latinLnBrk="0" hangingPunct="1">
                  <a:defRPr kern="1200">
                    <a:solidFill>
                      <a:schemeClr val="lt1"/>
                    </a:solidFill>
                    <a:latin typeface="+mn-lt"/>
                    <a:ea typeface="+mn-ea"/>
                    <a:cs typeface="+mn-cs"/>
                  </a:defRPr>
                </a:lvl6pPr>
                <a:lvl7pPr marL="2743086" algn="l" defTabSz="457181" rtl="0" eaLnBrk="1" latinLnBrk="0" hangingPunct="1">
                  <a:defRPr kern="1200">
                    <a:solidFill>
                      <a:schemeClr val="lt1"/>
                    </a:solidFill>
                    <a:latin typeface="+mn-lt"/>
                    <a:ea typeface="+mn-ea"/>
                    <a:cs typeface="+mn-cs"/>
                  </a:defRPr>
                </a:lvl7pPr>
                <a:lvl8pPr marL="3200266" algn="l" defTabSz="457181" rtl="0" eaLnBrk="1" latinLnBrk="0" hangingPunct="1">
                  <a:defRPr kern="1200">
                    <a:solidFill>
                      <a:schemeClr val="lt1"/>
                    </a:solidFill>
                    <a:latin typeface="+mn-lt"/>
                    <a:ea typeface="+mn-ea"/>
                    <a:cs typeface="+mn-cs"/>
                  </a:defRPr>
                </a:lvl8pPr>
                <a:lvl9pPr marL="3657448" algn="l" defTabSz="457181" rtl="0" eaLnBrk="1" latinLnBrk="0" hangingPunct="1">
                  <a:defRPr kern="1200">
                    <a:solidFill>
                      <a:schemeClr val="lt1"/>
                    </a:solidFill>
                    <a:latin typeface="+mn-lt"/>
                    <a:ea typeface="+mn-ea"/>
                    <a:cs typeface="+mn-cs"/>
                  </a:defRPr>
                </a:lvl9pPr>
              </a:lstStyle>
              <a:p>
                <a:pPr marL="0" marR="0" lvl="0" indent="0" algn="ctr" defTabSz="45718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0" name="Oval 284"/>
              <p:cNvSpPr/>
              <p:nvPr/>
            </p:nvSpPr>
            <p:spPr>
              <a:xfrm>
                <a:off x="5257538" y="2851624"/>
                <a:ext cx="51835" cy="51835"/>
              </a:xfrm>
              <a:prstGeom prst="ellipse">
                <a:avLst/>
              </a:prstGeom>
              <a:grpFill/>
              <a:ln w="9525" cap="flat" cmpd="sng" algn="ctr">
                <a:noFill/>
                <a:prstDash val="solid"/>
              </a:ln>
              <a:effectLst/>
            </p:spPr>
            <p:txBody>
              <a:bodyPr lIns="91436" tIns="45718" rIns="91436" bIns="45718" rtlCol="0" anchor="ctr"/>
              <a:lstStyle>
                <a:defPPr>
                  <a:defRPr lang="en-US"/>
                </a:defPPr>
                <a:lvl1pPr algn="l" defTabSz="457181" rtl="0" fontAlgn="base">
                  <a:spcBef>
                    <a:spcPct val="0"/>
                  </a:spcBef>
                  <a:spcAft>
                    <a:spcPct val="0"/>
                  </a:spcAft>
                  <a:defRPr kern="1200">
                    <a:solidFill>
                      <a:schemeClr val="lt1"/>
                    </a:solidFill>
                    <a:latin typeface="+mn-lt"/>
                    <a:ea typeface="+mn-ea"/>
                    <a:cs typeface="+mn-cs"/>
                  </a:defRPr>
                </a:lvl1pPr>
                <a:lvl2pPr marL="457181" algn="l" defTabSz="457181" rtl="0" fontAlgn="base">
                  <a:spcBef>
                    <a:spcPct val="0"/>
                  </a:spcBef>
                  <a:spcAft>
                    <a:spcPct val="0"/>
                  </a:spcAft>
                  <a:defRPr kern="1200">
                    <a:solidFill>
                      <a:schemeClr val="lt1"/>
                    </a:solidFill>
                    <a:latin typeface="+mn-lt"/>
                    <a:ea typeface="+mn-ea"/>
                    <a:cs typeface="+mn-cs"/>
                  </a:defRPr>
                </a:lvl2pPr>
                <a:lvl3pPr marL="914362" algn="l" defTabSz="457181" rtl="0" fontAlgn="base">
                  <a:spcBef>
                    <a:spcPct val="0"/>
                  </a:spcBef>
                  <a:spcAft>
                    <a:spcPct val="0"/>
                  </a:spcAft>
                  <a:defRPr kern="1200">
                    <a:solidFill>
                      <a:schemeClr val="lt1"/>
                    </a:solidFill>
                    <a:latin typeface="+mn-lt"/>
                    <a:ea typeface="+mn-ea"/>
                    <a:cs typeface="+mn-cs"/>
                  </a:defRPr>
                </a:lvl3pPr>
                <a:lvl4pPr marL="1371543" algn="l" defTabSz="457181" rtl="0" fontAlgn="base">
                  <a:spcBef>
                    <a:spcPct val="0"/>
                  </a:spcBef>
                  <a:spcAft>
                    <a:spcPct val="0"/>
                  </a:spcAft>
                  <a:defRPr kern="1200">
                    <a:solidFill>
                      <a:schemeClr val="lt1"/>
                    </a:solidFill>
                    <a:latin typeface="+mn-lt"/>
                    <a:ea typeface="+mn-ea"/>
                    <a:cs typeface="+mn-cs"/>
                  </a:defRPr>
                </a:lvl4pPr>
                <a:lvl5pPr marL="1828724" algn="l" defTabSz="457181" rtl="0" fontAlgn="base">
                  <a:spcBef>
                    <a:spcPct val="0"/>
                  </a:spcBef>
                  <a:spcAft>
                    <a:spcPct val="0"/>
                  </a:spcAft>
                  <a:defRPr kern="1200">
                    <a:solidFill>
                      <a:schemeClr val="lt1"/>
                    </a:solidFill>
                    <a:latin typeface="+mn-lt"/>
                    <a:ea typeface="+mn-ea"/>
                    <a:cs typeface="+mn-cs"/>
                  </a:defRPr>
                </a:lvl5pPr>
                <a:lvl6pPr marL="2285905" algn="l" defTabSz="457181" rtl="0" eaLnBrk="1" latinLnBrk="0" hangingPunct="1">
                  <a:defRPr kern="1200">
                    <a:solidFill>
                      <a:schemeClr val="lt1"/>
                    </a:solidFill>
                    <a:latin typeface="+mn-lt"/>
                    <a:ea typeface="+mn-ea"/>
                    <a:cs typeface="+mn-cs"/>
                  </a:defRPr>
                </a:lvl6pPr>
                <a:lvl7pPr marL="2743086" algn="l" defTabSz="457181" rtl="0" eaLnBrk="1" latinLnBrk="0" hangingPunct="1">
                  <a:defRPr kern="1200">
                    <a:solidFill>
                      <a:schemeClr val="lt1"/>
                    </a:solidFill>
                    <a:latin typeface="+mn-lt"/>
                    <a:ea typeface="+mn-ea"/>
                    <a:cs typeface="+mn-cs"/>
                  </a:defRPr>
                </a:lvl7pPr>
                <a:lvl8pPr marL="3200266" algn="l" defTabSz="457181" rtl="0" eaLnBrk="1" latinLnBrk="0" hangingPunct="1">
                  <a:defRPr kern="1200">
                    <a:solidFill>
                      <a:schemeClr val="lt1"/>
                    </a:solidFill>
                    <a:latin typeface="+mn-lt"/>
                    <a:ea typeface="+mn-ea"/>
                    <a:cs typeface="+mn-cs"/>
                  </a:defRPr>
                </a:lvl8pPr>
                <a:lvl9pPr marL="3657448" algn="l" defTabSz="457181" rtl="0" eaLnBrk="1" latinLnBrk="0" hangingPunct="1">
                  <a:defRPr kern="1200">
                    <a:solidFill>
                      <a:schemeClr val="lt1"/>
                    </a:solidFill>
                    <a:latin typeface="+mn-lt"/>
                    <a:ea typeface="+mn-ea"/>
                    <a:cs typeface="+mn-cs"/>
                  </a:defRPr>
                </a:lvl9pPr>
              </a:lstStyle>
              <a:p>
                <a:pPr marL="0" marR="0" lvl="0" indent="0" algn="ctr" defTabSz="45718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1" name="Oval 285"/>
              <p:cNvSpPr/>
              <p:nvPr/>
            </p:nvSpPr>
            <p:spPr>
              <a:xfrm>
                <a:off x="5369270" y="2829461"/>
                <a:ext cx="51835" cy="51835"/>
              </a:xfrm>
              <a:prstGeom prst="ellipse">
                <a:avLst/>
              </a:prstGeom>
              <a:grpFill/>
              <a:ln w="9525" cap="flat" cmpd="sng" algn="ctr">
                <a:noFill/>
                <a:prstDash val="solid"/>
              </a:ln>
              <a:effectLst/>
            </p:spPr>
            <p:txBody>
              <a:bodyPr lIns="91436" tIns="45718" rIns="91436" bIns="45718" rtlCol="0" anchor="ctr"/>
              <a:lstStyle>
                <a:defPPr>
                  <a:defRPr lang="en-US"/>
                </a:defPPr>
                <a:lvl1pPr algn="l" defTabSz="457181" rtl="0" fontAlgn="base">
                  <a:spcBef>
                    <a:spcPct val="0"/>
                  </a:spcBef>
                  <a:spcAft>
                    <a:spcPct val="0"/>
                  </a:spcAft>
                  <a:defRPr kern="1200">
                    <a:solidFill>
                      <a:schemeClr val="lt1"/>
                    </a:solidFill>
                    <a:latin typeface="+mn-lt"/>
                    <a:ea typeface="+mn-ea"/>
                    <a:cs typeface="+mn-cs"/>
                  </a:defRPr>
                </a:lvl1pPr>
                <a:lvl2pPr marL="457181" algn="l" defTabSz="457181" rtl="0" fontAlgn="base">
                  <a:spcBef>
                    <a:spcPct val="0"/>
                  </a:spcBef>
                  <a:spcAft>
                    <a:spcPct val="0"/>
                  </a:spcAft>
                  <a:defRPr kern="1200">
                    <a:solidFill>
                      <a:schemeClr val="lt1"/>
                    </a:solidFill>
                    <a:latin typeface="+mn-lt"/>
                    <a:ea typeface="+mn-ea"/>
                    <a:cs typeface="+mn-cs"/>
                  </a:defRPr>
                </a:lvl2pPr>
                <a:lvl3pPr marL="914362" algn="l" defTabSz="457181" rtl="0" fontAlgn="base">
                  <a:spcBef>
                    <a:spcPct val="0"/>
                  </a:spcBef>
                  <a:spcAft>
                    <a:spcPct val="0"/>
                  </a:spcAft>
                  <a:defRPr kern="1200">
                    <a:solidFill>
                      <a:schemeClr val="lt1"/>
                    </a:solidFill>
                    <a:latin typeface="+mn-lt"/>
                    <a:ea typeface="+mn-ea"/>
                    <a:cs typeface="+mn-cs"/>
                  </a:defRPr>
                </a:lvl3pPr>
                <a:lvl4pPr marL="1371543" algn="l" defTabSz="457181" rtl="0" fontAlgn="base">
                  <a:spcBef>
                    <a:spcPct val="0"/>
                  </a:spcBef>
                  <a:spcAft>
                    <a:spcPct val="0"/>
                  </a:spcAft>
                  <a:defRPr kern="1200">
                    <a:solidFill>
                      <a:schemeClr val="lt1"/>
                    </a:solidFill>
                    <a:latin typeface="+mn-lt"/>
                    <a:ea typeface="+mn-ea"/>
                    <a:cs typeface="+mn-cs"/>
                  </a:defRPr>
                </a:lvl4pPr>
                <a:lvl5pPr marL="1828724" algn="l" defTabSz="457181" rtl="0" fontAlgn="base">
                  <a:spcBef>
                    <a:spcPct val="0"/>
                  </a:spcBef>
                  <a:spcAft>
                    <a:spcPct val="0"/>
                  </a:spcAft>
                  <a:defRPr kern="1200">
                    <a:solidFill>
                      <a:schemeClr val="lt1"/>
                    </a:solidFill>
                    <a:latin typeface="+mn-lt"/>
                    <a:ea typeface="+mn-ea"/>
                    <a:cs typeface="+mn-cs"/>
                  </a:defRPr>
                </a:lvl5pPr>
                <a:lvl6pPr marL="2285905" algn="l" defTabSz="457181" rtl="0" eaLnBrk="1" latinLnBrk="0" hangingPunct="1">
                  <a:defRPr kern="1200">
                    <a:solidFill>
                      <a:schemeClr val="lt1"/>
                    </a:solidFill>
                    <a:latin typeface="+mn-lt"/>
                    <a:ea typeface="+mn-ea"/>
                    <a:cs typeface="+mn-cs"/>
                  </a:defRPr>
                </a:lvl6pPr>
                <a:lvl7pPr marL="2743086" algn="l" defTabSz="457181" rtl="0" eaLnBrk="1" latinLnBrk="0" hangingPunct="1">
                  <a:defRPr kern="1200">
                    <a:solidFill>
                      <a:schemeClr val="lt1"/>
                    </a:solidFill>
                    <a:latin typeface="+mn-lt"/>
                    <a:ea typeface="+mn-ea"/>
                    <a:cs typeface="+mn-cs"/>
                  </a:defRPr>
                </a:lvl7pPr>
                <a:lvl8pPr marL="3200266" algn="l" defTabSz="457181" rtl="0" eaLnBrk="1" latinLnBrk="0" hangingPunct="1">
                  <a:defRPr kern="1200">
                    <a:solidFill>
                      <a:schemeClr val="lt1"/>
                    </a:solidFill>
                    <a:latin typeface="+mn-lt"/>
                    <a:ea typeface="+mn-ea"/>
                    <a:cs typeface="+mn-cs"/>
                  </a:defRPr>
                </a:lvl8pPr>
                <a:lvl9pPr marL="3657448" algn="l" defTabSz="457181" rtl="0" eaLnBrk="1" latinLnBrk="0" hangingPunct="1">
                  <a:defRPr kern="1200">
                    <a:solidFill>
                      <a:schemeClr val="lt1"/>
                    </a:solidFill>
                    <a:latin typeface="+mn-lt"/>
                    <a:ea typeface="+mn-ea"/>
                    <a:cs typeface="+mn-cs"/>
                  </a:defRPr>
                </a:lvl9pPr>
              </a:lstStyle>
              <a:p>
                <a:pPr marL="0" marR="0" lvl="0" indent="0" algn="ctr" defTabSz="45718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2" name="Oval 286"/>
              <p:cNvSpPr/>
              <p:nvPr/>
            </p:nvSpPr>
            <p:spPr>
              <a:xfrm>
                <a:off x="5484449" y="2856226"/>
                <a:ext cx="51835" cy="51835"/>
              </a:xfrm>
              <a:prstGeom prst="ellipse">
                <a:avLst/>
              </a:prstGeom>
              <a:grpFill/>
              <a:ln w="9525" cap="flat" cmpd="sng" algn="ctr">
                <a:noFill/>
                <a:prstDash val="solid"/>
              </a:ln>
              <a:effectLst/>
            </p:spPr>
            <p:txBody>
              <a:bodyPr lIns="91436" tIns="45718" rIns="91436" bIns="45718" rtlCol="0" anchor="ctr"/>
              <a:lstStyle>
                <a:defPPr>
                  <a:defRPr lang="en-US"/>
                </a:defPPr>
                <a:lvl1pPr algn="l" defTabSz="457181" rtl="0" fontAlgn="base">
                  <a:spcBef>
                    <a:spcPct val="0"/>
                  </a:spcBef>
                  <a:spcAft>
                    <a:spcPct val="0"/>
                  </a:spcAft>
                  <a:defRPr kern="1200">
                    <a:solidFill>
                      <a:schemeClr val="lt1"/>
                    </a:solidFill>
                    <a:latin typeface="+mn-lt"/>
                    <a:ea typeface="+mn-ea"/>
                    <a:cs typeface="+mn-cs"/>
                  </a:defRPr>
                </a:lvl1pPr>
                <a:lvl2pPr marL="457181" algn="l" defTabSz="457181" rtl="0" fontAlgn="base">
                  <a:spcBef>
                    <a:spcPct val="0"/>
                  </a:spcBef>
                  <a:spcAft>
                    <a:spcPct val="0"/>
                  </a:spcAft>
                  <a:defRPr kern="1200">
                    <a:solidFill>
                      <a:schemeClr val="lt1"/>
                    </a:solidFill>
                    <a:latin typeface="+mn-lt"/>
                    <a:ea typeface="+mn-ea"/>
                    <a:cs typeface="+mn-cs"/>
                  </a:defRPr>
                </a:lvl2pPr>
                <a:lvl3pPr marL="914362" algn="l" defTabSz="457181" rtl="0" fontAlgn="base">
                  <a:spcBef>
                    <a:spcPct val="0"/>
                  </a:spcBef>
                  <a:spcAft>
                    <a:spcPct val="0"/>
                  </a:spcAft>
                  <a:defRPr kern="1200">
                    <a:solidFill>
                      <a:schemeClr val="lt1"/>
                    </a:solidFill>
                    <a:latin typeface="+mn-lt"/>
                    <a:ea typeface="+mn-ea"/>
                    <a:cs typeface="+mn-cs"/>
                  </a:defRPr>
                </a:lvl3pPr>
                <a:lvl4pPr marL="1371543" algn="l" defTabSz="457181" rtl="0" fontAlgn="base">
                  <a:spcBef>
                    <a:spcPct val="0"/>
                  </a:spcBef>
                  <a:spcAft>
                    <a:spcPct val="0"/>
                  </a:spcAft>
                  <a:defRPr kern="1200">
                    <a:solidFill>
                      <a:schemeClr val="lt1"/>
                    </a:solidFill>
                    <a:latin typeface="+mn-lt"/>
                    <a:ea typeface="+mn-ea"/>
                    <a:cs typeface="+mn-cs"/>
                  </a:defRPr>
                </a:lvl4pPr>
                <a:lvl5pPr marL="1828724" algn="l" defTabSz="457181" rtl="0" fontAlgn="base">
                  <a:spcBef>
                    <a:spcPct val="0"/>
                  </a:spcBef>
                  <a:spcAft>
                    <a:spcPct val="0"/>
                  </a:spcAft>
                  <a:defRPr kern="1200">
                    <a:solidFill>
                      <a:schemeClr val="lt1"/>
                    </a:solidFill>
                    <a:latin typeface="+mn-lt"/>
                    <a:ea typeface="+mn-ea"/>
                    <a:cs typeface="+mn-cs"/>
                  </a:defRPr>
                </a:lvl5pPr>
                <a:lvl6pPr marL="2285905" algn="l" defTabSz="457181" rtl="0" eaLnBrk="1" latinLnBrk="0" hangingPunct="1">
                  <a:defRPr kern="1200">
                    <a:solidFill>
                      <a:schemeClr val="lt1"/>
                    </a:solidFill>
                    <a:latin typeface="+mn-lt"/>
                    <a:ea typeface="+mn-ea"/>
                    <a:cs typeface="+mn-cs"/>
                  </a:defRPr>
                </a:lvl6pPr>
                <a:lvl7pPr marL="2743086" algn="l" defTabSz="457181" rtl="0" eaLnBrk="1" latinLnBrk="0" hangingPunct="1">
                  <a:defRPr kern="1200">
                    <a:solidFill>
                      <a:schemeClr val="lt1"/>
                    </a:solidFill>
                    <a:latin typeface="+mn-lt"/>
                    <a:ea typeface="+mn-ea"/>
                    <a:cs typeface="+mn-cs"/>
                  </a:defRPr>
                </a:lvl7pPr>
                <a:lvl8pPr marL="3200266" algn="l" defTabSz="457181" rtl="0" eaLnBrk="1" latinLnBrk="0" hangingPunct="1">
                  <a:defRPr kern="1200">
                    <a:solidFill>
                      <a:schemeClr val="lt1"/>
                    </a:solidFill>
                    <a:latin typeface="+mn-lt"/>
                    <a:ea typeface="+mn-ea"/>
                    <a:cs typeface="+mn-cs"/>
                  </a:defRPr>
                </a:lvl8pPr>
                <a:lvl9pPr marL="3657448" algn="l" defTabSz="457181" rtl="0" eaLnBrk="1" latinLnBrk="0" hangingPunct="1">
                  <a:defRPr kern="1200">
                    <a:solidFill>
                      <a:schemeClr val="lt1"/>
                    </a:solidFill>
                    <a:latin typeface="+mn-lt"/>
                    <a:ea typeface="+mn-ea"/>
                    <a:cs typeface="+mn-cs"/>
                  </a:defRPr>
                </a:lvl9pPr>
              </a:lstStyle>
              <a:p>
                <a:pPr marL="0" marR="0" lvl="0" indent="0" algn="ctr" defTabSz="45718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3" name="Oval 287"/>
              <p:cNvSpPr/>
              <p:nvPr/>
            </p:nvSpPr>
            <p:spPr>
              <a:xfrm>
                <a:off x="5576734" y="2898112"/>
                <a:ext cx="51835" cy="51835"/>
              </a:xfrm>
              <a:prstGeom prst="ellipse">
                <a:avLst/>
              </a:prstGeom>
              <a:grpFill/>
              <a:ln w="9525" cap="flat" cmpd="sng" algn="ctr">
                <a:noFill/>
                <a:prstDash val="solid"/>
              </a:ln>
              <a:effectLst/>
            </p:spPr>
            <p:txBody>
              <a:bodyPr lIns="91436" tIns="45718" rIns="91436" bIns="45718" rtlCol="0" anchor="ctr"/>
              <a:lstStyle>
                <a:defPPr>
                  <a:defRPr lang="en-US"/>
                </a:defPPr>
                <a:lvl1pPr algn="l" defTabSz="457181" rtl="0" fontAlgn="base">
                  <a:spcBef>
                    <a:spcPct val="0"/>
                  </a:spcBef>
                  <a:spcAft>
                    <a:spcPct val="0"/>
                  </a:spcAft>
                  <a:defRPr kern="1200">
                    <a:solidFill>
                      <a:schemeClr val="lt1"/>
                    </a:solidFill>
                    <a:latin typeface="+mn-lt"/>
                    <a:ea typeface="+mn-ea"/>
                    <a:cs typeface="+mn-cs"/>
                  </a:defRPr>
                </a:lvl1pPr>
                <a:lvl2pPr marL="457181" algn="l" defTabSz="457181" rtl="0" fontAlgn="base">
                  <a:spcBef>
                    <a:spcPct val="0"/>
                  </a:spcBef>
                  <a:spcAft>
                    <a:spcPct val="0"/>
                  </a:spcAft>
                  <a:defRPr kern="1200">
                    <a:solidFill>
                      <a:schemeClr val="lt1"/>
                    </a:solidFill>
                    <a:latin typeface="+mn-lt"/>
                    <a:ea typeface="+mn-ea"/>
                    <a:cs typeface="+mn-cs"/>
                  </a:defRPr>
                </a:lvl2pPr>
                <a:lvl3pPr marL="914362" algn="l" defTabSz="457181" rtl="0" fontAlgn="base">
                  <a:spcBef>
                    <a:spcPct val="0"/>
                  </a:spcBef>
                  <a:spcAft>
                    <a:spcPct val="0"/>
                  </a:spcAft>
                  <a:defRPr kern="1200">
                    <a:solidFill>
                      <a:schemeClr val="lt1"/>
                    </a:solidFill>
                    <a:latin typeface="+mn-lt"/>
                    <a:ea typeface="+mn-ea"/>
                    <a:cs typeface="+mn-cs"/>
                  </a:defRPr>
                </a:lvl3pPr>
                <a:lvl4pPr marL="1371543" algn="l" defTabSz="457181" rtl="0" fontAlgn="base">
                  <a:spcBef>
                    <a:spcPct val="0"/>
                  </a:spcBef>
                  <a:spcAft>
                    <a:spcPct val="0"/>
                  </a:spcAft>
                  <a:defRPr kern="1200">
                    <a:solidFill>
                      <a:schemeClr val="lt1"/>
                    </a:solidFill>
                    <a:latin typeface="+mn-lt"/>
                    <a:ea typeface="+mn-ea"/>
                    <a:cs typeface="+mn-cs"/>
                  </a:defRPr>
                </a:lvl4pPr>
                <a:lvl5pPr marL="1828724" algn="l" defTabSz="457181" rtl="0" fontAlgn="base">
                  <a:spcBef>
                    <a:spcPct val="0"/>
                  </a:spcBef>
                  <a:spcAft>
                    <a:spcPct val="0"/>
                  </a:spcAft>
                  <a:defRPr kern="1200">
                    <a:solidFill>
                      <a:schemeClr val="lt1"/>
                    </a:solidFill>
                    <a:latin typeface="+mn-lt"/>
                    <a:ea typeface="+mn-ea"/>
                    <a:cs typeface="+mn-cs"/>
                  </a:defRPr>
                </a:lvl5pPr>
                <a:lvl6pPr marL="2285905" algn="l" defTabSz="457181" rtl="0" eaLnBrk="1" latinLnBrk="0" hangingPunct="1">
                  <a:defRPr kern="1200">
                    <a:solidFill>
                      <a:schemeClr val="lt1"/>
                    </a:solidFill>
                    <a:latin typeface="+mn-lt"/>
                    <a:ea typeface="+mn-ea"/>
                    <a:cs typeface="+mn-cs"/>
                  </a:defRPr>
                </a:lvl6pPr>
                <a:lvl7pPr marL="2743086" algn="l" defTabSz="457181" rtl="0" eaLnBrk="1" latinLnBrk="0" hangingPunct="1">
                  <a:defRPr kern="1200">
                    <a:solidFill>
                      <a:schemeClr val="lt1"/>
                    </a:solidFill>
                    <a:latin typeface="+mn-lt"/>
                    <a:ea typeface="+mn-ea"/>
                    <a:cs typeface="+mn-cs"/>
                  </a:defRPr>
                </a:lvl7pPr>
                <a:lvl8pPr marL="3200266" algn="l" defTabSz="457181" rtl="0" eaLnBrk="1" latinLnBrk="0" hangingPunct="1">
                  <a:defRPr kern="1200">
                    <a:solidFill>
                      <a:schemeClr val="lt1"/>
                    </a:solidFill>
                    <a:latin typeface="+mn-lt"/>
                    <a:ea typeface="+mn-ea"/>
                    <a:cs typeface="+mn-cs"/>
                  </a:defRPr>
                </a:lvl8pPr>
                <a:lvl9pPr marL="3657448" algn="l" defTabSz="457181" rtl="0" eaLnBrk="1" latinLnBrk="0" hangingPunct="1">
                  <a:defRPr kern="1200">
                    <a:solidFill>
                      <a:schemeClr val="lt1"/>
                    </a:solidFill>
                    <a:latin typeface="+mn-lt"/>
                    <a:ea typeface="+mn-ea"/>
                    <a:cs typeface="+mn-cs"/>
                  </a:defRPr>
                </a:lvl9pPr>
              </a:lstStyle>
              <a:p>
                <a:pPr marL="0" marR="0" lvl="0" indent="0" algn="ctr" defTabSz="45718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4" name="Oval 288"/>
              <p:cNvSpPr/>
              <p:nvPr/>
            </p:nvSpPr>
            <p:spPr>
              <a:xfrm>
                <a:off x="5646973" y="2993528"/>
                <a:ext cx="51835" cy="51835"/>
              </a:xfrm>
              <a:prstGeom prst="ellipse">
                <a:avLst/>
              </a:prstGeom>
              <a:grpFill/>
              <a:ln w="9525" cap="flat" cmpd="sng" algn="ctr">
                <a:noFill/>
                <a:prstDash val="solid"/>
              </a:ln>
              <a:effectLst/>
            </p:spPr>
            <p:txBody>
              <a:bodyPr lIns="91436" tIns="45718" rIns="91436" bIns="45718" rtlCol="0" anchor="ctr"/>
              <a:lstStyle>
                <a:defPPr>
                  <a:defRPr lang="en-US"/>
                </a:defPPr>
                <a:lvl1pPr algn="l" defTabSz="457181" rtl="0" fontAlgn="base">
                  <a:spcBef>
                    <a:spcPct val="0"/>
                  </a:spcBef>
                  <a:spcAft>
                    <a:spcPct val="0"/>
                  </a:spcAft>
                  <a:defRPr kern="1200">
                    <a:solidFill>
                      <a:schemeClr val="lt1"/>
                    </a:solidFill>
                    <a:latin typeface="+mn-lt"/>
                    <a:ea typeface="+mn-ea"/>
                    <a:cs typeface="+mn-cs"/>
                  </a:defRPr>
                </a:lvl1pPr>
                <a:lvl2pPr marL="457181" algn="l" defTabSz="457181" rtl="0" fontAlgn="base">
                  <a:spcBef>
                    <a:spcPct val="0"/>
                  </a:spcBef>
                  <a:spcAft>
                    <a:spcPct val="0"/>
                  </a:spcAft>
                  <a:defRPr kern="1200">
                    <a:solidFill>
                      <a:schemeClr val="lt1"/>
                    </a:solidFill>
                    <a:latin typeface="+mn-lt"/>
                    <a:ea typeface="+mn-ea"/>
                    <a:cs typeface="+mn-cs"/>
                  </a:defRPr>
                </a:lvl2pPr>
                <a:lvl3pPr marL="914362" algn="l" defTabSz="457181" rtl="0" fontAlgn="base">
                  <a:spcBef>
                    <a:spcPct val="0"/>
                  </a:spcBef>
                  <a:spcAft>
                    <a:spcPct val="0"/>
                  </a:spcAft>
                  <a:defRPr kern="1200">
                    <a:solidFill>
                      <a:schemeClr val="lt1"/>
                    </a:solidFill>
                    <a:latin typeface="+mn-lt"/>
                    <a:ea typeface="+mn-ea"/>
                    <a:cs typeface="+mn-cs"/>
                  </a:defRPr>
                </a:lvl3pPr>
                <a:lvl4pPr marL="1371543" algn="l" defTabSz="457181" rtl="0" fontAlgn="base">
                  <a:spcBef>
                    <a:spcPct val="0"/>
                  </a:spcBef>
                  <a:spcAft>
                    <a:spcPct val="0"/>
                  </a:spcAft>
                  <a:defRPr kern="1200">
                    <a:solidFill>
                      <a:schemeClr val="lt1"/>
                    </a:solidFill>
                    <a:latin typeface="+mn-lt"/>
                    <a:ea typeface="+mn-ea"/>
                    <a:cs typeface="+mn-cs"/>
                  </a:defRPr>
                </a:lvl4pPr>
                <a:lvl5pPr marL="1828724" algn="l" defTabSz="457181" rtl="0" fontAlgn="base">
                  <a:spcBef>
                    <a:spcPct val="0"/>
                  </a:spcBef>
                  <a:spcAft>
                    <a:spcPct val="0"/>
                  </a:spcAft>
                  <a:defRPr kern="1200">
                    <a:solidFill>
                      <a:schemeClr val="lt1"/>
                    </a:solidFill>
                    <a:latin typeface="+mn-lt"/>
                    <a:ea typeface="+mn-ea"/>
                    <a:cs typeface="+mn-cs"/>
                  </a:defRPr>
                </a:lvl5pPr>
                <a:lvl6pPr marL="2285905" algn="l" defTabSz="457181" rtl="0" eaLnBrk="1" latinLnBrk="0" hangingPunct="1">
                  <a:defRPr kern="1200">
                    <a:solidFill>
                      <a:schemeClr val="lt1"/>
                    </a:solidFill>
                    <a:latin typeface="+mn-lt"/>
                    <a:ea typeface="+mn-ea"/>
                    <a:cs typeface="+mn-cs"/>
                  </a:defRPr>
                </a:lvl6pPr>
                <a:lvl7pPr marL="2743086" algn="l" defTabSz="457181" rtl="0" eaLnBrk="1" latinLnBrk="0" hangingPunct="1">
                  <a:defRPr kern="1200">
                    <a:solidFill>
                      <a:schemeClr val="lt1"/>
                    </a:solidFill>
                    <a:latin typeface="+mn-lt"/>
                    <a:ea typeface="+mn-ea"/>
                    <a:cs typeface="+mn-cs"/>
                  </a:defRPr>
                </a:lvl7pPr>
                <a:lvl8pPr marL="3200266" algn="l" defTabSz="457181" rtl="0" eaLnBrk="1" latinLnBrk="0" hangingPunct="1">
                  <a:defRPr kern="1200">
                    <a:solidFill>
                      <a:schemeClr val="lt1"/>
                    </a:solidFill>
                    <a:latin typeface="+mn-lt"/>
                    <a:ea typeface="+mn-ea"/>
                    <a:cs typeface="+mn-cs"/>
                  </a:defRPr>
                </a:lvl8pPr>
                <a:lvl9pPr marL="3657448" algn="l" defTabSz="457181" rtl="0" eaLnBrk="1" latinLnBrk="0" hangingPunct="1">
                  <a:defRPr kern="1200">
                    <a:solidFill>
                      <a:schemeClr val="lt1"/>
                    </a:solidFill>
                    <a:latin typeface="+mn-lt"/>
                    <a:ea typeface="+mn-ea"/>
                    <a:cs typeface="+mn-cs"/>
                  </a:defRPr>
                </a:lvl9pPr>
              </a:lstStyle>
              <a:p>
                <a:pPr marL="0" marR="0" lvl="0" indent="0" algn="ctr" defTabSz="45718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6" name="Oval 289"/>
              <p:cNvSpPr/>
              <p:nvPr/>
            </p:nvSpPr>
            <p:spPr>
              <a:xfrm>
                <a:off x="5666601" y="3080322"/>
                <a:ext cx="51835" cy="51835"/>
              </a:xfrm>
              <a:prstGeom prst="ellipse">
                <a:avLst/>
              </a:prstGeom>
              <a:grpFill/>
              <a:ln w="9525" cap="flat" cmpd="sng" algn="ctr">
                <a:noFill/>
                <a:prstDash val="solid"/>
              </a:ln>
              <a:effectLst/>
            </p:spPr>
            <p:txBody>
              <a:bodyPr lIns="91436" tIns="45718" rIns="91436" bIns="45718" rtlCol="0" anchor="ctr"/>
              <a:lstStyle>
                <a:defPPr>
                  <a:defRPr lang="en-US"/>
                </a:defPPr>
                <a:lvl1pPr algn="l" defTabSz="457181" rtl="0" fontAlgn="base">
                  <a:spcBef>
                    <a:spcPct val="0"/>
                  </a:spcBef>
                  <a:spcAft>
                    <a:spcPct val="0"/>
                  </a:spcAft>
                  <a:defRPr kern="1200">
                    <a:solidFill>
                      <a:schemeClr val="lt1"/>
                    </a:solidFill>
                    <a:latin typeface="+mn-lt"/>
                    <a:ea typeface="+mn-ea"/>
                    <a:cs typeface="+mn-cs"/>
                  </a:defRPr>
                </a:lvl1pPr>
                <a:lvl2pPr marL="457181" algn="l" defTabSz="457181" rtl="0" fontAlgn="base">
                  <a:spcBef>
                    <a:spcPct val="0"/>
                  </a:spcBef>
                  <a:spcAft>
                    <a:spcPct val="0"/>
                  </a:spcAft>
                  <a:defRPr kern="1200">
                    <a:solidFill>
                      <a:schemeClr val="lt1"/>
                    </a:solidFill>
                    <a:latin typeface="+mn-lt"/>
                    <a:ea typeface="+mn-ea"/>
                    <a:cs typeface="+mn-cs"/>
                  </a:defRPr>
                </a:lvl2pPr>
                <a:lvl3pPr marL="914362" algn="l" defTabSz="457181" rtl="0" fontAlgn="base">
                  <a:spcBef>
                    <a:spcPct val="0"/>
                  </a:spcBef>
                  <a:spcAft>
                    <a:spcPct val="0"/>
                  </a:spcAft>
                  <a:defRPr kern="1200">
                    <a:solidFill>
                      <a:schemeClr val="lt1"/>
                    </a:solidFill>
                    <a:latin typeface="+mn-lt"/>
                    <a:ea typeface="+mn-ea"/>
                    <a:cs typeface="+mn-cs"/>
                  </a:defRPr>
                </a:lvl3pPr>
                <a:lvl4pPr marL="1371543" algn="l" defTabSz="457181" rtl="0" fontAlgn="base">
                  <a:spcBef>
                    <a:spcPct val="0"/>
                  </a:spcBef>
                  <a:spcAft>
                    <a:spcPct val="0"/>
                  </a:spcAft>
                  <a:defRPr kern="1200">
                    <a:solidFill>
                      <a:schemeClr val="lt1"/>
                    </a:solidFill>
                    <a:latin typeface="+mn-lt"/>
                    <a:ea typeface="+mn-ea"/>
                    <a:cs typeface="+mn-cs"/>
                  </a:defRPr>
                </a:lvl4pPr>
                <a:lvl5pPr marL="1828724" algn="l" defTabSz="457181" rtl="0" fontAlgn="base">
                  <a:spcBef>
                    <a:spcPct val="0"/>
                  </a:spcBef>
                  <a:spcAft>
                    <a:spcPct val="0"/>
                  </a:spcAft>
                  <a:defRPr kern="1200">
                    <a:solidFill>
                      <a:schemeClr val="lt1"/>
                    </a:solidFill>
                    <a:latin typeface="+mn-lt"/>
                    <a:ea typeface="+mn-ea"/>
                    <a:cs typeface="+mn-cs"/>
                  </a:defRPr>
                </a:lvl5pPr>
                <a:lvl6pPr marL="2285905" algn="l" defTabSz="457181" rtl="0" eaLnBrk="1" latinLnBrk="0" hangingPunct="1">
                  <a:defRPr kern="1200">
                    <a:solidFill>
                      <a:schemeClr val="lt1"/>
                    </a:solidFill>
                    <a:latin typeface="+mn-lt"/>
                    <a:ea typeface="+mn-ea"/>
                    <a:cs typeface="+mn-cs"/>
                  </a:defRPr>
                </a:lvl6pPr>
                <a:lvl7pPr marL="2743086" algn="l" defTabSz="457181" rtl="0" eaLnBrk="1" latinLnBrk="0" hangingPunct="1">
                  <a:defRPr kern="1200">
                    <a:solidFill>
                      <a:schemeClr val="lt1"/>
                    </a:solidFill>
                    <a:latin typeface="+mn-lt"/>
                    <a:ea typeface="+mn-ea"/>
                    <a:cs typeface="+mn-cs"/>
                  </a:defRPr>
                </a:lvl7pPr>
                <a:lvl8pPr marL="3200266" algn="l" defTabSz="457181" rtl="0" eaLnBrk="1" latinLnBrk="0" hangingPunct="1">
                  <a:defRPr kern="1200">
                    <a:solidFill>
                      <a:schemeClr val="lt1"/>
                    </a:solidFill>
                    <a:latin typeface="+mn-lt"/>
                    <a:ea typeface="+mn-ea"/>
                    <a:cs typeface="+mn-cs"/>
                  </a:defRPr>
                </a:lvl8pPr>
                <a:lvl9pPr marL="3657448" algn="l" defTabSz="457181" rtl="0" eaLnBrk="1" latinLnBrk="0" hangingPunct="1">
                  <a:defRPr kern="1200">
                    <a:solidFill>
                      <a:schemeClr val="lt1"/>
                    </a:solidFill>
                    <a:latin typeface="+mn-lt"/>
                    <a:ea typeface="+mn-ea"/>
                    <a:cs typeface="+mn-cs"/>
                  </a:defRPr>
                </a:lvl9pPr>
              </a:lstStyle>
              <a:p>
                <a:pPr marL="0" marR="0" lvl="0" indent="0" algn="ctr" defTabSz="45718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7" name="Oval 290"/>
              <p:cNvSpPr/>
              <p:nvPr/>
            </p:nvSpPr>
            <p:spPr>
              <a:xfrm>
                <a:off x="5678715" y="3181512"/>
                <a:ext cx="51835" cy="51835"/>
              </a:xfrm>
              <a:prstGeom prst="ellipse">
                <a:avLst/>
              </a:prstGeom>
              <a:grpFill/>
              <a:ln w="9525" cap="flat" cmpd="sng" algn="ctr">
                <a:noFill/>
                <a:prstDash val="solid"/>
              </a:ln>
              <a:effectLst/>
            </p:spPr>
            <p:txBody>
              <a:bodyPr lIns="91436" tIns="45718" rIns="91436" bIns="45718" rtlCol="0" anchor="ctr"/>
              <a:lstStyle>
                <a:defPPr>
                  <a:defRPr lang="en-US"/>
                </a:defPPr>
                <a:lvl1pPr algn="l" defTabSz="457181" rtl="0" fontAlgn="base">
                  <a:spcBef>
                    <a:spcPct val="0"/>
                  </a:spcBef>
                  <a:spcAft>
                    <a:spcPct val="0"/>
                  </a:spcAft>
                  <a:defRPr kern="1200">
                    <a:solidFill>
                      <a:schemeClr val="lt1"/>
                    </a:solidFill>
                    <a:latin typeface="+mn-lt"/>
                    <a:ea typeface="+mn-ea"/>
                    <a:cs typeface="+mn-cs"/>
                  </a:defRPr>
                </a:lvl1pPr>
                <a:lvl2pPr marL="457181" algn="l" defTabSz="457181" rtl="0" fontAlgn="base">
                  <a:spcBef>
                    <a:spcPct val="0"/>
                  </a:spcBef>
                  <a:spcAft>
                    <a:spcPct val="0"/>
                  </a:spcAft>
                  <a:defRPr kern="1200">
                    <a:solidFill>
                      <a:schemeClr val="lt1"/>
                    </a:solidFill>
                    <a:latin typeface="+mn-lt"/>
                    <a:ea typeface="+mn-ea"/>
                    <a:cs typeface="+mn-cs"/>
                  </a:defRPr>
                </a:lvl2pPr>
                <a:lvl3pPr marL="914362" algn="l" defTabSz="457181" rtl="0" fontAlgn="base">
                  <a:spcBef>
                    <a:spcPct val="0"/>
                  </a:spcBef>
                  <a:spcAft>
                    <a:spcPct val="0"/>
                  </a:spcAft>
                  <a:defRPr kern="1200">
                    <a:solidFill>
                      <a:schemeClr val="lt1"/>
                    </a:solidFill>
                    <a:latin typeface="+mn-lt"/>
                    <a:ea typeface="+mn-ea"/>
                    <a:cs typeface="+mn-cs"/>
                  </a:defRPr>
                </a:lvl3pPr>
                <a:lvl4pPr marL="1371543" algn="l" defTabSz="457181" rtl="0" fontAlgn="base">
                  <a:spcBef>
                    <a:spcPct val="0"/>
                  </a:spcBef>
                  <a:spcAft>
                    <a:spcPct val="0"/>
                  </a:spcAft>
                  <a:defRPr kern="1200">
                    <a:solidFill>
                      <a:schemeClr val="lt1"/>
                    </a:solidFill>
                    <a:latin typeface="+mn-lt"/>
                    <a:ea typeface="+mn-ea"/>
                    <a:cs typeface="+mn-cs"/>
                  </a:defRPr>
                </a:lvl4pPr>
                <a:lvl5pPr marL="1828724" algn="l" defTabSz="457181" rtl="0" fontAlgn="base">
                  <a:spcBef>
                    <a:spcPct val="0"/>
                  </a:spcBef>
                  <a:spcAft>
                    <a:spcPct val="0"/>
                  </a:spcAft>
                  <a:defRPr kern="1200">
                    <a:solidFill>
                      <a:schemeClr val="lt1"/>
                    </a:solidFill>
                    <a:latin typeface="+mn-lt"/>
                    <a:ea typeface="+mn-ea"/>
                    <a:cs typeface="+mn-cs"/>
                  </a:defRPr>
                </a:lvl5pPr>
                <a:lvl6pPr marL="2285905" algn="l" defTabSz="457181" rtl="0" eaLnBrk="1" latinLnBrk="0" hangingPunct="1">
                  <a:defRPr kern="1200">
                    <a:solidFill>
                      <a:schemeClr val="lt1"/>
                    </a:solidFill>
                    <a:latin typeface="+mn-lt"/>
                    <a:ea typeface="+mn-ea"/>
                    <a:cs typeface="+mn-cs"/>
                  </a:defRPr>
                </a:lvl6pPr>
                <a:lvl7pPr marL="2743086" algn="l" defTabSz="457181" rtl="0" eaLnBrk="1" latinLnBrk="0" hangingPunct="1">
                  <a:defRPr kern="1200">
                    <a:solidFill>
                      <a:schemeClr val="lt1"/>
                    </a:solidFill>
                    <a:latin typeface="+mn-lt"/>
                    <a:ea typeface="+mn-ea"/>
                    <a:cs typeface="+mn-cs"/>
                  </a:defRPr>
                </a:lvl7pPr>
                <a:lvl8pPr marL="3200266" algn="l" defTabSz="457181" rtl="0" eaLnBrk="1" latinLnBrk="0" hangingPunct="1">
                  <a:defRPr kern="1200">
                    <a:solidFill>
                      <a:schemeClr val="lt1"/>
                    </a:solidFill>
                    <a:latin typeface="+mn-lt"/>
                    <a:ea typeface="+mn-ea"/>
                    <a:cs typeface="+mn-cs"/>
                  </a:defRPr>
                </a:lvl8pPr>
                <a:lvl9pPr marL="3657448" algn="l" defTabSz="457181" rtl="0" eaLnBrk="1" latinLnBrk="0" hangingPunct="1">
                  <a:defRPr kern="1200">
                    <a:solidFill>
                      <a:schemeClr val="lt1"/>
                    </a:solidFill>
                    <a:latin typeface="+mn-lt"/>
                    <a:ea typeface="+mn-ea"/>
                    <a:cs typeface="+mn-cs"/>
                  </a:defRPr>
                </a:lvl9pPr>
              </a:lstStyle>
              <a:p>
                <a:pPr marL="0" marR="0" lvl="0" indent="0" algn="ctr" defTabSz="45718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8" name="Right Triangle 291"/>
              <p:cNvSpPr/>
              <p:nvPr/>
            </p:nvSpPr>
            <p:spPr>
              <a:xfrm rot="20739361">
                <a:off x="5311544" y="3045363"/>
                <a:ext cx="133667" cy="321148"/>
              </a:xfrm>
              <a:prstGeom prst="rtTriangle">
                <a:avLst/>
              </a:prstGeom>
              <a:grpFill/>
              <a:ln w="9525" cap="flat" cmpd="sng" algn="ctr">
                <a:noFill/>
                <a:prstDash val="solid"/>
              </a:ln>
              <a:effectLst/>
            </p:spPr>
            <p:txBody>
              <a:bodyPr lIns="91436" tIns="45718" rIns="91436" bIns="45718" rtlCol="0" anchor="ctr"/>
              <a:lstStyle>
                <a:defPPr>
                  <a:defRPr lang="en-US"/>
                </a:defPPr>
                <a:lvl1pPr algn="l" defTabSz="457181" rtl="0" fontAlgn="base">
                  <a:spcBef>
                    <a:spcPct val="0"/>
                  </a:spcBef>
                  <a:spcAft>
                    <a:spcPct val="0"/>
                  </a:spcAft>
                  <a:defRPr kern="1200">
                    <a:solidFill>
                      <a:schemeClr val="lt1"/>
                    </a:solidFill>
                    <a:latin typeface="+mn-lt"/>
                    <a:ea typeface="+mn-ea"/>
                    <a:cs typeface="+mn-cs"/>
                  </a:defRPr>
                </a:lvl1pPr>
                <a:lvl2pPr marL="457181" algn="l" defTabSz="457181" rtl="0" fontAlgn="base">
                  <a:spcBef>
                    <a:spcPct val="0"/>
                  </a:spcBef>
                  <a:spcAft>
                    <a:spcPct val="0"/>
                  </a:spcAft>
                  <a:defRPr kern="1200">
                    <a:solidFill>
                      <a:schemeClr val="lt1"/>
                    </a:solidFill>
                    <a:latin typeface="+mn-lt"/>
                    <a:ea typeface="+mn-ea"/>
                    <a:cs typeface="+mn-cs"/>
                  </a:defRPr>
                </a:lvl2pPr>
                <a:lvl3pPr marL="914362" algn="l" defTabSz="457181" rtl="0" fontAlgn="base">
                  <a:spcBef>
                    <a:spcPct val="0"/>
                  </a:spcBef>
                  <a:spcAft>
                    <a:spcPct val="0"/>
                  </a:spcAft>
                  <a:defRPr kern="1200">
                    <a:solidFill>
                      <a:schemeClr val="lt1"/>
                    </a:solidFill>
                    <a:latin typeface="+mn-lt"/>
                    <a:ea typeface="+mn-ea"/>
                    <a:cs typeface="+mn-cs"/>
                  </a:defRPr>
                </a:lvl3pPr>
                <a:lvl4pPr marL="1371543" algn="l" defTabSz="457181" rtl="0" fontAlgn="base">
                  <a:spcBef>
                    <a:spcPct val="0"/>
                  </a:spcBef>
                  <a:spcAft>
                    <a:spcPct val="0"/>
                  </a:spcAft>
                  <a:defRPr kern="1200">
                    <a:solidFill>
                      <a:schemeClr val="lt1"/>
                    </a:solidFill>
                    <a:latin typeface="+mn-lt"/>
                    <a:ea typeface="+mn-ea"/>
                    <a:cs typeface="+mn-cs"/>
                  </a:defRPr>
                </a:lvl4pPr>
                <a:lvl5pPr marL="1828724" algn="l" defTabSz="457181" rtl="0" fontAlgn="base">
                  <a:spcBef>
                    <a:spcPct val="0"/>
                  </a:spcBef>
                  <a:spcAft>
                    <a:spcPct val="0"/>
                  </a:spcAft>
                  <a:defRPr kern="1200">
                    <a:solidFill>
                      <a:schemeClr val="lt1"/>
                    </a:solidFill>
                    <a:latin typeface="+mn-lt"/>
                    <a:ea typeface="+mn-ea"/>
                    <a:cs typeface="+mn-cs"/>
                  </a:defRPr>
                </a:lvl5pPr>
                <a:lvl6pPr marL="2285905" algn="l" defTabSz="457181" rtl="0" eaLnBrk="1" latinLnBrk="0" hangingPunct="1">
                  <a:defRPr kern="1200">
                    <a:solidFill>
                      <a:schemeClr val="lt1"/>
                    </a:solidFill>
                    <a:latin typeface="+mn-lt"/>
                    <a:ea typeface="+mn-ea"/>
                    <a:cs typeface="+mn-cs"/>
                  </a:defRPr>
                </a:lvl6pPr>
                <a:lvl7pPr marL="2743086" algn="l" defTabSz="457181" rtl="0" eaLnBrk="1" latinLnBrk="0" hangingPunct="1">
                  <a:defRPr kern="1200">
                    <a:solidFill>
                      <a:schemeClr val="lt1"/>
                    </a:solidFill>
                    <a:latin typeface="+mn-lt"/>
                    <a:ea typeface="+mn-ea"/>
                    <a:cs typeface="+mn-cs"/>
                  </a:defRPr>
                </a:lvl7pPr>
                <a:lvl8pPr marL="3200266" algn="l" defTabSz="457181" rtl="0" eaLnBrk="1" latinLnBrk="0" hangingPunct="1">
                  <a:defRPr kern="1200">
                    <a:solidFill>
                      <a:schemeClr val="lt1"/>
                    </a:solidFill>
                    <a:latin typeface="+mn-lt"/>
                    <a:ea typeface="+mn-ea"/>
                    <a:cs typeface="+mn-cs"/>
                  </a:defRPr>
                </a:lvl8pPr>
                <a:lvl9pPr marL="3657448" algn="l" defTabSz="457181" rtl="0" eaLnBrk="1" latinLnBrk="0" hangingPunct="1">
                  <a:defRPr kern="1200">
                    <a:solidFill>
                      <a:schemeClr val="lt1"/>
                    </a:solidFill>
                    <a:latin typeface="+mn-lt"/>
                    <a:ea typeface="+mn-ea"/>
                    <a:cs typeface="+mn-cs"/>
                  </a:defRPr>
                </a:lvl9pPr>
              </a:lstStyle>
              <a:p>
                <a:pPr marL="0" marR="0" lvl="0" indent="0" algn="ctr" defTabSz="45718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9" name="Oval 292"/>
              <p:cNvSpPr/>
              <p:nvPr/>
            </p:nvSpPr>
            <p:spPr>
              <a:xfrm>
                <a:off x="5372596" y="3418482"/>
                <a:ext cx="70124" cy="70124"/>
              </a:xfrm>
              <a:prstGeom prst="ellipse">
                <a:avLst/>
              </a:prstGeom>
              <a:grpFill/>
              <a:ln w="9525" cap="flat" cmpd="sng" algn="ctr">
                <a:noFill/>
                <a:prstDash val="solid"/>
              </a:ln>
              <a:effectLst/>
            </p:spPr>
            <p:txBody>
              <a:bodyPr lIns="91436" tIns="45718" rIns="91436" bIns="45718" rtlCol="0" anchor="ctr"/>
              <a:lstStyle>
                <a:defPPr>
                  <a:defRPr lang="en-US"/>
                </a:defPPr>
                <a:lvl1pPr algn="l" defTabSz="457181" rtl="0" fontAlgn="base">
                  <a:spcBef>
                    <a:spcPct val="0"/>
                  </a:spcBef>
                  <a:spcAft>
                    <a:spcPct val="0"/>
                  </a:spcAft>
                  <a:defRPr kern="1200">
                    <a:solidFill>
                      <a:schemeClr val="lt1"/>
                    </a:solidFill>
                    <a:latin typeface="+mn-lt"/>
                    <a:ea typeface="+mn-ea"/>
                    <a:cs typeface="+mn-cs"/>
                  </a:defRPr>
                </a:lvl1pPr>
                <a:lvl2pPr marL="457181" algn="l" defTabSz="457181" rtl="0" fontAlgn="base">
                  <a:spcBef>
                    <a:spcPct val="0"/>
                  </a:spcBef>
                  <a:spcAft>
                    <a:spcPct val="0"/>
                  </a:spcAft>
                  <a:defRPr kern="1200">
                    <a:solidFill>
                      <a:schemeClr val="lt1"/>
                    </a:solidFill>
                    <a:latin typeface="+mn-lt"/>
                    <a:ea typeface="+mn-ea"/>
                    <a:cs typeface="+mn-cs"/>
                  </a:defRPr>
                </a:lvl2pPr>
                <a:lvl3pPr marL="914362" algn="l" defTabSz="457181" rtl="0" fontAlgn="base">
                  <a:spcBef>
                    <a:spcPct val="0"/>
                  </a:spcBef>
                  <a:spcAft>
                    <a:spcPct val="0"/>
                  </a:spcAft>
                  <a:defRPr kern="1200">
                    <a:solidFill>
                      <a:schemeClr val="lt1"/>
                    </a:solidFill>
                    <a:latin typeface="+mn-lt"/>
                    <a:ea typeface="+mn-ea"/>
                    <a:cs typeface="+mn-cs"/>
                  </a:defRPr>
                </a:lvl3pPr>
                <a:lvl4pPr marL="1371543" algn="l" defTabSz="457181" rtl="0" fontAlgn="base">
                  <a:spcBef>
                    <a:spcPct val="0"/>
                  </a:spcBef>
                  <a:spcAft>
                    <a:spcPct val="0"/>
                  </a:spcAft>
                  <a:defRPr kern="1200">
                    <a:solidFill>
                      <a:schemeClr val="lt1"/>
                    </a:solidFill>
                    <a:latin typeface="+mn-lt"/>
                    <a:ea typeface="+mn-ea"/>
                    <a:cs typeface="+mn-cs"/>
                  </a:defRPr>
                </a:lvl4pPr>
                <a:lvl5pPr marL="1828724" algn="l" defTabSz="457181" rtl="0" fontAlgn="base">
                  <a:spcBef>
                    <a:spcPct val="0"/>
                  </a:spcBef>
                  <a:spcAft>
                    <a:spcPct val="0"/>
                  </a:spcAft>
                  <a:defRPr kern="1200">
                    <a:solidFill>
                      <a:schemeClr val="lt1"/>
                    </a:solidFill>
                    <a:latin typeface="+mn-lt"/>
                    <a:ea typeface="+mn-ea"/>
                    <a:cs typeface="+mn-cs"/>
                  </a:defRPr>
                </a:lvl5pPr>
                <a:lvl6pPr marL="2285905" algn="l" defTabSz="457181" rtl="0" eaLnBrk="1" latinLnBrk="0" hangingPunct="1">
                  <a:defRPr kern="1200">
                    <a:solidFill>
                      <a:schemeClr val="lt1"/>
                    </a:solidFill>
                    <a:latin typeface="+mn-lt"/>
                    <a:ea typeface="+mn-ea"/>
                    <a:cs typeface="+mn-cs"/>
                  </a:defRPr>
                </a:lvl6pPr>
                <a:lvl7pPr marL="2743086" algn="l" defTabSz="457181" rtl="0" eaLnBrk="1" latinLnBrk="0" hangingPunct="1">
                  <a:defRPr kern="1200">
                    <a:solidFill>
                      <a:schemeClr val="lt1"/>
                    </a:solidFill>
                    <a:latin typeface="+mn-lt"/>
                    <a:ea typeface="+mn-ea"/>
                    <a:cs typeface="+mn-cs"/>
                  </a:defRPr>
                </a:lvl7pPr>
                <a:lvl8pPr marL="3200266" algn="l" defTabSz="457181" rtl="0" eaLnBrk="1" latinLnBrk="0" hangingPunct="1">
                  <a:defRPr kern="1200">
                    <a:solidFill>
                      <a:schemeClr val="lt1"/>
                    </a:solidFill>
                    <a:latin typeface="+mn-lt"/>
                    <a:ea typeface="+mn-ea"/>
                    <a:cs typeface="+mn-cs"/>
                  </a:defRPr>
                </a:lvl8pPr>
                <a:lvl9pPr marL="3657448" algn="l" defTabSz="457181" rtl="0" eaLnBrk="1" latinLnBrk="0" hangingPunct="1">
                  <a:defRPr kern="1200">
                    <a:solidFill>
                      <a:schemeClr val="lt1"/>
                    </a:solidFill>
                    <a:latin typeface="+mn-lt"/>
                    <a:ea typeface="+mn-ea"/>
                    <a:cs typeface="+mn-cs"/>
                  </a:defRPr>
                </a:lvl9pPr>
              </a:lstStyle>
              <a:p>
                <a:pPr marL="0" marR="0" lvl="0" indent="0" algn="ctr" defTabSz="45718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grpSp>
        <p:nvGrpSpPr>
          <p:cNvPr id="10" name="グループ化 9"/>
          <p:cNvGrpSpPr>
            <a:grpSpLocks noChangeAspect="1"/>
          </p:cNvGrpSpPr>
          <p:nvPr/>
        </p:nvGrpSpPr>
        <p:grpSpPr>
          <a:xfrm>
            <a:off x="525450" y="3607419"/>
            <a:ext cx="372696" cy="373036"/>
            <a:chOff x="525450" y="3607419"/>
            <a:chExt cx="372696" cy="373036"/>
          </a:xfrm>
        </p:grpSpPr>
        <p:sp>
          <p:nvSpPr>
            <p:cNvPr id="29" name="円/楕円 28"/>
            <p:cNvSpPr>
              <a:spLocks noChangeAspect="1"/>
            </p:cNvSpPr>
            <p:nvPr/>
          </p:nvSpPr>
          <p:spPr>
            <a:xfrm>
              <a:off x="525450" y="3607419"/>
              <a:ext cx="372696" cy="373036"/>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150" name="Group 105"/>
            <p:cNvGrpSpPr>
              <a:grpSpLocks noChangeAspect="1"/>
            </p:cNvGrpSpPr>
            <p:nvPr/>
          </p:nvGrpSpPr>
          <p:grpSpPr>
            <a:xfrm rot="2700000">
              <a:off x="617162" y="3628454"/>
              <a:ext cx="172777" cy="330967"/>
              <a:chOff x="4281488" y="2876551"/>
              <a:chExt cx="579437" cy="1109663"/>
            </a:xfrm>
            <a:solidFill>
              <a:schemeClr val="bg1"/>
            </a:solidFill>
          </p:grpSpPr>
          <p:sp>
            <p:nvSpPr>
              <p:cNvPr id="151" name="Freeform 7"/>
              <p:cNvSpPr>
                <a:spLocks noEditPoints="1"/>
              </p:cNvSpPr>
              <p:nvPr/>
            </p:nvSpPr>
            <p:spPr bwMode="auto">
              <a:xfrm>
                <a:off x="4281488" y="2876551"/>
                <a:ext cx="579437" cy="1109663"/>
              </a:xfrm>
              <a:custGeom>
                <a:avLst/>
                <a:gdLst>
                  <a:gd name="T0" fmla="*/ 155 w 155"/>
                  <a:gd name="T1" fmla="*/ 78 h 296"/>
                  <a:gd name="T2" fmla="*/ 78 w 155"/>
                  <a:gd name="T3" fmla="*/ 0 h 296"/>
                  <a:gd name="T4" fmla="*/ 0 w 155"/>
                  <a:gd name="T5" fmla="*/ 78 h 296"/>
                  <a:gd name="T6" fmla="*/ 66 w 155"/>
                  <a:gd name="T7" fmla="*/ 155 h 296"/>
                  <a:gd name="T8" fmla="*/ 65 w 155"/>
                  <a:gd name="T9" fmla="*/ 177 h 296"/>
                  <a:gd name="T10" fmla="*/ 56 w 155"/>
                  <a:gd name="T11" fmla="*/ 177 h 296"/>
                  <a:gd name="T12" fmla="*/ 55 w 155"/>
                  <a:gd name="T13" fmla="*/ 273 h 296"/>
                  <a:gd name="T14" fmla="*/ 77 w 155"/>
                  <a:gd name="T15" fmla="*/ 295 h 296"/>
                  <a:gd name="T16" fmla="*/ 99 w 155"/>
                  <a:gd name="T17" fmla="*/ 274 h 296"/>
                  <a:gd name="T18" fmla="*/ 100 w 155"/>
                  <a:gd name="T19" fmla="*/ 178 h 296"/>
                  <a:gd name="T20" fmla="*/ 90 w 155"/>
                  <a:gd name="T21" fmla="*/ 178 h 296"/>
                  <a:gd name="T22" fmla="*/ 90 w 155"/>
                  <a:gd name="T23" fmla="*/ 155 h 296"/>
                  <a:gd name="T24" fmla="*/ 155 w 155"/>
                  <a:gd name="T25" fmla="*/ 78 h 296"/>
                  <a:gd name="T26" fmla="*/ 23 w 155"/>
                  <a:gd name="T27" fmla="*/ 78 h 296"/>
                  <a:gd name="T28" fmla="*/ 78 w 155"/>
                  <a:gd name="T29" fmla="*/ 23 h 296"/>
                  <a:gd name="T30" fmla="*/ 133 w 155"/>
                  <a:gd name="T31" fmla="*/ 78 h 296"/>
                  <a:gd name="T32" fmla="*/ 78 w 155"/>
                  <a:gd name="T33" fmla="*/ 134 h 296"/>
                  <a:gd name="T34" fmla="*/ 23 w 155"/>
                  <a:gd name="T35" fmla="*/ 7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296">
                    <a:moveTo>
                      <a:pt x="155" y="78"/>
                    </a:moveTo>
                    <a:cubicBezTo>
                      <a:pt x="155" y="35"/>
                      <a:pt x="120" y="0"/>
                      <a:pt x="78" y="0"/>
                    </a:cubicBezTo>
                    <a:cubicBezTo>
                      <a:pt x="35" y="0"/>
                      <a:pt x="0" y="35"/>
                      <a:pt x="0" y="78"/>
                    </a:cubicBezTo>
                    <a:cubicBezTo>
                      <a:pt x="0" y="117"/>
                      <a:pt x="29" y="149"/>
                      <a:pt x="66" y="155"/>
                    </a:cubicBezTo>
                    <a:cubicBezTo>
                      <a:pt x="65" y="177"/>
                      <a:pt x="65" y="177"/>
                      <a:pt x="65" y="177"/>
                    </a:cubicBezTo>
                    <a:cubicBezTo>
                      <a:pt x="56" y="177"/>
                      <a:pt x="56" y="177"/>
                      <a:pt x="56" y="177"/>
                    </a:cubicBezTo>
                    <a:cubicBezTo>
                      <a:pt x="55" y="273"/>
                      <a:pt x="55" y="273"/>
                      <a:pt x="55" y="273"/>
                    </a:cubicBezTo>
                    <a:cubicBezTo>
                      <a:pt x="55" y="285"/>
                      <a:pt x="65" y="295"/>
                      <a:pt x="77" y="295"/>
                    </a:cubicBezTo>
                    <a:cubicBezTo>
                      <a:pt x="89" y="296"/>
                      <a:pt x="99" y="286"/>
                      <a:pt x="99" y="274"/>
                    </a:cubicBezTo>
                    <a:cubicBezTo>
                      <a:pt x="100" y="178"/>
                      <a:pt x="100" y="178"/>
                      <a:pt x="100" y="178"/>
                    </a:cubicBezTo>
                    <a:cubicBezTo>
                      <a:pt x="90" y="178"/>
                      <a:pt x="90" y="178"/>
                      <a:pt x="90" y="178"/>
                    </a:cubicBezTo>
                    <a:cubicBezTo>
                      <a:pt x="90" y="155"/>
                      <a:pt x="90" y="155"/>
                      <a:pt x="90" y="155"/>
                    </a:cubicBezTo>
                    <a:cubicBezTo>
                      <a:pt x="127" y="149"/>
                      <a:pt x="155" y="117"/>
                      <a:pt x="155" y="78"/>
                    </a:cubicBezTo>
                    <a:close/>
                    <a:moveTo>
                      <a:pt x="23" y="78"/>
                    </a:moveTo>
                    <a:cubicBezTo>
                      <a:pt x="23" y="48"/>
                      <a:pt x="47" y="23"/>
                      <a:pt x="78" y="23"/>
                    </a:cubicBezTo>
                    <a:cubicBezTo>
                      <a:pt x="108" y="23"/>
                      <a:pt x="133" y="48"/>
                      <a:pt x="133" y="78"/>
                    </a:cubicBezTo>
                    <a:cubicBezTo>
                      <a:pt x="133" y="109"/>
                      <a:pt x="108" y="134"/>
                      <a:pt x="78" y="134"/>
                    </a:cubicBezTo>
                    <a:cubicBezTo>
                      <a:pt x="47" y="134"/>
                      <a:pt x="23" y="109"/>
                      <a:pt x="23"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431"/>
                <a:endParaRPr lang="en-US" dirty="0">
                  <a:solidFill>
                    <a:srgbClr val="0096D6"/>
                  </a:solidFill>
                  <a:latin typeface="Arial"/>
                </a:endParaRPr>
              </a:p>
            </p:txBody>
          </p:sp>
          <p:sp>
            <p:nvSpPr>
              <p:cNvPr id="152" name="Freeform 8"/>
              <p:cNvSpPr>
                <a:spLocks/>
              </p:cNvSpPr>
              <p:nvPr/>
            </p:nvSpPr>
            <p:spPr bwMode="auto">
              <a:xfrm>
                <a:off x="4381500" y="2992438"/>
                <a:ext cx="176212" cy="250825"/>
              </a:xfrm>
              <a:custGeom>
                <a:avLst/>
                <a:gdLst>
                  <a:gd name="T0" fmla="*/ 42 w 47"/>
                  <a:gd name="T1" fmla="*/ 1 h 67"/>
                  <a:gd name="T2" fmla="*/ 5 w 47"/>
                  <a:gd name="T3" fmla="*/ 64 h 67"/>
                  <a:gd name="T4" fmla="*/ 10 w 47"/>
                  <a:gd name="T5" fmla="*/ 67 h 67"/>
                  <a:gd name="T6" fmla="*/ 13 w 47"/>
                  <a:gd name="T7" fmla="*/ 61 h 67"/>
                  <a:gd name="T8" fmla="*/ 13 w 47"/>
                  <a:gd name="T9" fmla="*/ 61 h 67"/>
                  <a:gd name="T10" fmla="*/ 44 w 47"/>
                  <a:gd name="T11" fmla="*/ 9 h 67"/>
                  <a:gd name="T12" fmla="*/ 47 w 47"/>
                  <a:gd name="T13" fmla="*/ 4 h 67"/>
                  <a:gd name="T14" fmla="*/ 42 w 47"/>
                  <a:gd name="T15" fmla="*/ 1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67">
                    <a:moveTo>
                      <a:pt x="42" y="1"/>
                    </a:moveTo>
                    <a:cubicBezTo>
                      <a:pt x="15" y="10"/>
                      <a:pt x="0" y="37"/>
                      <a:pt x="5" y="64"/>
                    </a:cubicBezTo>
                    <a:cubicBezTo>
                      <a:pt x="5" y="66"/>
                      <a:pt x="8" y="67"/>
                      <a:pt x="10" y="67"/>
                    </a:cubicBezTo>
                    <a:cubicBezTo>
                      <a:pt x="12" y="66"/>
                      <a:pt x="13" y="64"/>
                      <a:pt x="13" y="61"/>
                    </a:cubicBezTo>
                    <a:cubicBezTo>
                      <a:pt x="13" y="61"/>
                      <a:pt x="13" y="61"/>
                      <a:pt x="13" y="61"/>
                    </a:cubicBezTo>
                    <a:cubicBezTo>
                      <a:pt x="9" y="39"/>
                      <a:pt x="22" y="17"/>
                      <a:pt x="44" y="9"/>
                    </a:cubicBezTo>
                    <a:cubicBezTo>
                      <a:pt x="46" y="8"/>
                      <a:pt x="47" y="6"/>
                      <a:pt x="47" y="4"/>
                    </a:cubicBezTo>
                    <a:cubicBezTo>
                      <a:pt x="46" y="2"/>
                      <a:pt x="44" y="0"/>
                      <a:pt x="4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431"/>
                <a:endParaRPr lang="en-US" dirty="0">
                  <a:solidFill>
                    <a:srgbClr val="0096D6"/>
                  </a:solidFill>
                  <a:latin typeface="Arial"/>
                </a:endParaRPr>
              </a:p>
            </p:txBody>
          </p:sp>
        </p:grpSp>
      </p:grpSp>
      <p:sp>
        <p:nvSpPr>
          <p:cNvPr id="118" name="フリーフォーム 117"/>
          <p:cNvSpPr>
            <a:spLocks noChangeAspect="1"/>
          </p:cNvSpPr>
          <p:nvPr/>
        </p:nvSpPr>
        <p:spPr>
          <a:xfrm>
            <a:off x="6993401" y="2879798"/>
            <a:ext cx="319625" cy="319515"/>
          </a:xfrm>
          <a:custGeom>
            <a:avLst/>
            <a:gdLst>
              <a:gd name="connsiteX0" fmla="*/ 720125 w 1440493"/>
              <a:gd name="connsiteY0" fmla="*/ 71764 h 1440000"/>
              <a:gd name="connsiteX1" fmla="*/ 583482 w 1440493"/>
              <a:gd name="connsiteY1" fmla="*/ 208407 h 1440000"/>
              <a:gd name="connsiteX2" fmla="*/ 583482 w 1440493"/>
              <a:gd name="connsiteY2" fmla="*/ 258399 h 1440000"/>
              <a:gd name="connsiteX3" fmla="*/ 633475 w 1440493"/>
              <a:gd name="connsiteY3" fmla="*/ 258399 h 1440000"/>
              <a:gd name="connsiteX4" fmla="*/ 688886 w 1440493"/>
              <a:gd name="connsiteY4" fmla="*/ 202987 h 1440000"/>
              <a:gd name="connsiteX5" fmla="*/ 688886 w 1440493"/>
              <a:gd name="connsiteY5" fmla="*/ 399161 h 1440000"/>
              <a:gd name="connsiteX6" fmla="*/ 654949 w 1440493"/>
              <a:gd name="connsiteY6" fmla="*/ 402582 h 1440000"/>
              <a:gd name="connsiteX7" fmla="*/ 539094 w 1440493"/>
              <a:gd name="connsiteY7" fmla="*/ 451334 h 1440000"/>
              <a:gd name="connsiteX8" fmla="*/ 518210 w 1440493"/>
              <a:gd name="connsiteY8" fmla="*/ 468565 h 1440000"/>
              <a:gd name="connsiteX9" fmla="*/ 383010 w 1440493"/>
              <a:gd name="connsiteY9" fmla="*/ 333366 h 1440000"/>
              <a:gd name="connsiteX10" fmla="*/ 457059 w 1440493"/>
              <a:gd name="connsiteY10" fmla="*/ 329050 h 1440000"/>
              <a:gd name="connsiteX11" fmla="*/ 492408 w 1440493"/>
              <a:gd name="connsiteY11" fmla="*/ 293701 h 1440000"/>
              <a:gd name="connsiteX12" fmla="*/ 460952 w 1440493"/>
              <a:gd name="connsiteY12" fmla="*/ 262244 h 1440000"/>
              <a:gd name="connsiteX13" fmla="*/ 278352 w 1440493"/>
              <a:gd name="connsiteY13" fmla="*/ 272886 h 1440000"/>
              <a:gd name="connsiteX14" fmla="*/ 278343 w 1440493"/>
              <a:gd name="connsiteY14" fmla="*/ 273044 h 1440000"/>
              <a:gd name="connsiteX15" fmla="*/ 278185 w 1440493"/>
              <a:gd name="connsiteY15" fmla="*/ 273053 h 1440000"/>
              <a:gd name="connsiteX16" fmla="*/ 267543 w 1440493"/>
              <a:gd name="connsiteY16" fmla="*/ 455654 h 1440000"/>
              <a:gd name="connsiteX17" fmla="*/ 275950 w 1440493"/>
              <a:gd name="connsiteY17" fmla="*/ 478703 h 1440000"/>
              <a:gd name="connsiteX18" fmla="*/ 299000 w 1440493"/>
              <a:gd name="connsiteY18" fmla="*/ 487110 h 1440000"/>
              <a:gd name="connsiteX19" fmla="*/ 334349 w 1440493"/>
              <a:gd name="connsiteY19" fmla="*/ 451760 h 1440000"/>
              <a:gd name="connsiteX20" fmla="*/ 338753 w 1440493"/>
              <a:gd name="connsiteY20" fmla="*/ 376195 h 1440000"/>
              <a:gd name="connsiteX21" fmla="*/ 474105 w 1440493"/>
              <a:gd name="connsiteY21" fmla="*/ 511548 h 1440000"/>
              <a:gd name="connsiteX22" fmla="*/ 451580 w 1440493"/>
              <a:gd name="connsiteY22" fmla="*/ 538849 h 1440000"/>
              <a:gd name="connsiteX23" fmla="*/ 402828 w 1440493"/>
              <a:gd name="connsiteY23" fmla="*/ 654703 h 1440000"/>
              <a:gd name="connsiteX24" fmla="*/ 399292 w 1440493"/>
              <a:gd name="connsiteY24" fmla="*/ 689777 h 1440000"/>
              <a:gd name="connsiteX25" fmla="*/ 210433 w 1440493"/>
              <a:gd name="connsiteY25" fmla="*/ 689777 h 1440000"/>
              <a:gd name="connsiteX26" fmla="*/ 266980 w 1440493"/>
              <a:gd name="connsiteY26" fmla="*/ 633231 h 1440000"/>
              <a:gd name="connsiteX27" fmla="*/ 266980 w 1440493"/>
              <a:gd name="connsiteY27" fmla="*/ 583239 h 1440000"/>
              <a:gd name="connsiteX28" fmla="*/ 241984 w 1440493"/>
              <a:gd name="connsiteY28" fmla="*/ 572885 h 1440000"/>
              <a:gd name="connsiteX29" fmla="*/ 216988 w 1440493"/>
              <a:gd name="connsiteY29" fmla="*/ 583239 h 1440000"/>
              <a:gd name="connsiteX30" fmla="*/ 80345 w 1440493"/>
              <a:gd name="connsiteY30" fmla="*/ 719881 h 1440000"/>
              <a:gd name="connsiteX31" fmla="*/ 80464 w 1440493"/>
              <a:gd name="connsiteY31" fmla="*/ 720000 h 1440000"/>
              <a:gd name="connsiteX32" fmla="*/ 80345 w 1440493"/>
              <a:gd name="connsiteY32" fmla="*/ 720118 h 1440000"/>
              <a:gd name="connsiteX33" fmla="*/ 216987 w 1440493"/>
              <a:gd name="connsiteY33" fmla="*/ 856761 h 1440000"/>
              <a:gd name="connsiteX34" fmla="*/ 266979 w 1440493"/>
              <a:gd name="connsiteY34" fmla="*/ 856761 h 1440000"/>
              <a:gd name="connsiteX35" fmla="*/ 266979 w 1440493"/>
              <a:gd name="connsiteY35" fmla="*/ 806769 h 1440000"/>
              <a:gd name="connsiteX36" fmla="*/ 211568 w 1440493"/>
              <a:gd name="connsiteY36" fmla="*/ 751357 h 1440000"/>
              <a:gd name="connsiteX37" fmla="*/ 399407 w 1440493"/>
              <a:gd name="connsiteY37" fmla="*/ 751357 h 1440000"/>
              <a:gd name="connsiteX38" fmla="*/ 402828 w 1440493"/>
              <a:gd name="connsiteY38" fmla="*/ 785297 h 1440000"/>
              <a:gd name="connsiteX39" fmla="*/ 451580 w 1440493"/>
              <a:gd name="connsiteY39" fmla="*/ 901151 h 1440000"/>
              <a:gd name="connsiteX40" fmla="*/ 475268 w 1440493"/>
              <a:gd name="connsiteY40" fmla="*/ 929862 h 1440000"/>
              <a:gd name="connsiteX41" fmla="*/ 336224 w 1440493"/>
              <a:gd name="connsiteY41" fmla="*/ 1068906 h 1440000"/>
              <a:gd name="connsiteX42" fmla="*/ 331820 w 1440493"/>
              <a:gd name="connsiteY42" fmla="*/ 993341 h 1440000"/>
              <a:gd name="connsiteX43" fmla="*/ 296471 w 1440493"/>
              <a:gd name="connsiteY43" fmla="*/ 957991 h 1440000"/>
              <a:gd name="connsiteX44" fmla="*/ 273421 w 1440493"/>
              <a:gd name="connsiteY44" fmla="*/ 966398 h 1440000"/>
              <a:gd name="connsiteX45" fmla="*/ 265014 w 1440493"/>
              <a:gd name="connsiteY45" fmla="*/ 989447 h 1440000"/>
              <a:gd name="connsiteX46" fmla="*/ 275656 w 1440493"/>
              <a:gd name="connsiteY46" fmla="*/ 1172048 h 1440000"/>
              <a:gd name="connsiteX47" fmla="*/ 275814 w 1440493"/>
              <a:gd name="connsiteY47" fmla="*/ 1172057 h 1440000"/>
              <a:gd name="connsiteX48" fmla="*/ 275823 w 1440493"/>
              <a:gd name="connsiteY48" fmla="*/ 1172215 h 1440000"/>
              <a:gd name="connsiteX49" fmla="*/ 458423 w 1440493"/>
              <a:gd name="connsiteY49" fmla="*/ 1182857 h 1440000"/>
              <a:gd name="connsiteX50" fmla="*/ 489879 w 1440493"/>
              <a:gd name="connsiteY50" fmla="*/ 1151400 h 1440000"/>
              <a:gd name="connsiteX51" fmla="*/ 454530 w 1440493"/>
              <a:gd name="connsiteY51" fmla="*/ 1116051 h 1440000"/>
              <a:gd name="connsiteX52" fmla="*/ 380481 w 1440493"/>
              <a:gd name="connsiteY52" fmla="*/ 1111735 h 1440000"/>
              <a:gd name="connsiteX53" fmla="*/ 519619 w 1440493"/>
              <a:gd name="connsiteY53" fmla="*/ 972598 h 1440000"/>
              <a:gd name="connsiteX54" fmla="*/ 539094 w 1440493"/>
              <a:gd name="connsiteY54" fmla="*/ 988666 h 1440000"/>
              <a:gd name="connsiteX55" fmla="*/ 654949 w 1440493"/>
              <a:gd name="connsiteY55" fmla="*/ 1037418 h 1440000"/>
              <a:gd name="connsiteX56" fmla="*/ 688887 w 1440493"/>
              <a:gd name="connsiteY56" fmla="*/ 1040839 h 1440000"/>
              <a:gd name="connsiteX57" fmla="*/ 688888 w 1440493"/>
              <a:gd name="connsiteY57" fmla="*/ 1246506 h 1440000"/>
              <a:gd name="connsiteX58" fmla="*/ 633476 w 1440493"/>
              <a:gd name="connsiteY58" fmla="*/ 1191095 h 1440000"/>
              <a:gd name="connsiteX59" fmla="*/ 583484 w 1440493"/>
              <a:gd name="connsiteY59" fmla="*/ 1191095 h 1440000"/>
              <a:gd name="connsiteX60" fmla="*/ 583484 w 1440493"/>
              <a:gd name="connsiteY60" fmla="*/ 1241087 h 1440000"/>
              <a:gd name="connsiteX61" fmla="*/ 720126 w 1440493"/>
              <a:gd name="connsiteY61" fmla="*/ 1377729 h 1440000"/>
              <a:gd name="connsiteX62" fmla="*/ 720245 w 1440493"/>
              <a:gd name="connsiteY62" fmla="*/ 1377610 h 1440000"/>
              <a:gd name="connsiteX63" fmla="*/ 720364 w 1440493"/>
              <a:gd name="connsiteY63" fmla="*/ 1377729 h 1440000"/>
              <a:gd name="connsiteX64" fmla="*/ 857006 w 1440493"/>
              <a:gd name="connsiteY64" fmla="*/ 1241086 h 1440000"/>
              <a:gd name="connsiteX65" fmla="*/ 867360 w 1440493"/>
              <a:gd name="connsiteY65" fmla="*/ 1216090 h 1440000"/>
              <a:gd name="connsiteX66" fmla="*/ 857006 w 1440493"/>
              <a:gd name="connsiteY66" fmla="*/ 1191094 h 1440000"/>
              <a:gd name="connsiteX67" fmla="*/ 807014 w 1440493"/>
              <a:gd name="connsiteY67" fmla="*/ 1191094 h 1440000"/>
              <a:gd name="connsiteX68" fmla="*/ 750468 w 1440493"/>
              <a:gd name="connsiteY68" fmla="*/ 1247641 h 1440000"/>
              <a:gd name="connsiteX69" fmla="*/ 750468 w 1440493"/>
              <a:gd name="connsiteY69" fmla="*/ 1040953 h 1440000"/>
              <a:gd name="connsiteX70" fmla="*/ 785543 w 1440493"/>
              <a:gd name="connsiteY70" fmla="*/ 1037418 h 1440000"/>
              <a:gd name="connsiteX71" fmla="*/ 901397 w 1440493"/>
              <a:gd name="connsiteY71" fmla="*/ 988666 h 1440000"/>
              <a:gd name="connsiteX72" fmla="*/ 929228 w 1440493"/>
              <a:gd name="connsiteY72" fmla="*/ 965703 h 1440000"/>
              <a:gd name="connsiteX73" fmla="*/ 1068466 w 1440493"/>
              <a:gd name="connsiteY73" fmla="*/ 1104940 h 1440000"/>
              <a:gd name="connsiteX74" fmla="*/ 994418 w 1440493"/>
              <a:gd name="connsiteY74" fmla="*/ 1109256 h 1440000"/>
              <a:gd name="connsiteX75" fmla="*/ 959068 w 1440493"/>
              <a:gd name="connsiteY75" fmla="*/ 1144605 h 1440000"/>
              <a:gd name="connsiteX76" fmla="*/ 990524 w 1440493"/>
              <a:gd name="connsiteY76" fmla="*/ 1176062 h 1440000"/>
              <a:gd name="connsiteX77" fmla="*/ 1173124 w 1440493"/>
              <a:gd name="connsiteY77" fmla="*/ 1165420 h 1440000"/>
              <a:gd name="connsiteX78" fmla="*/ 1173134 w 1440493"/>
              <a:gd name="connsiteY78" fmla="*/ 1165262 h 1440000"/>
              <a:gd name="connsiteX79" fmla="*/ 1173292 w 1440493"/>
              <a:gd name="connsiteY79" fmla="*/ 1165253 h 1440000"/>
              <a:gd name="connsiteX80" fmla="*/ 1183933 w 1440493"/>
              <a:gd name="connsiteY80" fmla="*/ 982652 h 1440000"/>
              <a:gd name="connsiteX81" fmla="*/ 1175526 w 1440493"/>
              <a:gd name="connsiteY81" fmla="*/ 959603 h 1440000"/>
              <a:gd name="connsiteX82" fmla="*/ 1152477 w 1440493"/>
              <a:gd name="connsiteY82" fmla="*/ 951196 h 1440000"/>
              <a:gd name="connsiteX83" fmla="*/ 1117127 w 1440493"/>
              <a:gd name="connsiteY83" fmla="*/ 986546 h 1440000"/>
              <a:gd name="connsiteX84" fmla="*/ 1112724 w 1440493"/>
              <a:gd name="connsiteY84" fmla="*/ 1062111 h 1440000"/>
              <a:gd name="connsiteX85" fmla="*/ 972118 w 1440493"/>
              <a:gd name="connsiteY85" fmla="*/ 921505 h 1440000"/>
              <a:gd name="connsiteX86" fmla="*/ 988912 w 1440493"/>
              <a:gd name="connsiteY86" fmla="*/ 901151 h 1440000"/>
              <a:gd name="connsiteX87" fmla="*/ 1037663 w 1440493"/>
              <a:gd name="connsiteY87" fmla="*/ 785297 h 1440000"/>
              <a:gd name="connsiteX88" fmla="*/ 1041085 w 1440493"/>
              <a:gd name="connsiteY88" fmla="*/ 751357 h 1440000"/>
              <a:gd name="connsiteX89" fmla="*/ 1223101 w 1440493"/>
              <a:gd name="connsiteY89" fmla="*/ 751357 h 1440000"/>
              <a:gd name="connsiteX90" fmla="*/ 1167689 w 1440493"/>
              <a:gd name="connsiteY90" fmla="*/ 806769 h 1440000"/>
              <a:gd name="connsiteX91" fmla="*/ 1167689 w 1440493"/>
              <a:gd name="connsiteY91" fmla="*/ 856761 h 1440000"/>
              <a:gd name="connsiteX92" fmla="*/ 1217681 w 1440493"/>
              <a:gd name="connsiteY92" fmla="*/ 856761 h 1440000"/>
              <a:gd name="connsiteX93" fmla="*/ 1354324 w 1440493"/>
              <a:gd name="connsiteY93" fmla="*/ 720118 h 1440000"/>
              <a:gd name="connsiteX94" fmla="*/ 1354205 w 1440493"/>
              <a:gd name="connsiteY94" fmla="*/ 720000 h 1440000"/>
              <a:gd name="connsiteX95" fmla="*/ 1354324 w 1440493"/>
              <a:gd name="connsiteY95" fmla="*/ 719881 h 1440000"/>
              <a:gd name="connsiteX96" fmla="*/ 1217681 w 1440493"/>
              <a:gd name="connsiteY96" fmla="*/ 583239 h 1440000"/>
              <a:gd name="connsiteX97" fmla="*/ 1192685 w 1440493"/>
              <a:gd name="connsiteY97" fmla="*/ 572885 h 1440000"/>
              <a:gd name="connsiteX98" fmla="*/ 1167689 w 1440493"/>
              <a:gd name="connsiteY98" fmla="*/ 583239 h 1440000"/>
              <a:gd name="connsiteX99" fmla="*/ 1167689 w 1440493"/>
              <a:gd name="connsiteY99" fmla="*/ 633231 h 1440000"/>
              <a:gd name="connsiteX100" fmla="*/ 1224236 w 1440493"/>
              <a:gd name="connsiteY100" fmla="*/ 689777 h 1440000"/>
              <a:gd name="connsiteX101" fmla="*/ 1041199 w 1440493"/>
              <a:gd name="connsiteY101" fmla="*/ 689777 h 1440000"/>
              <a:gd name="connsiteX102" fmla="*/ 1037663 w 1440493"/>
              <a:gd name="connsiteY102" fmla="*/ 654703 h 1440000"/>
              <a:gd name="connsiteX103" fmla="*/ 988912 w 1440493"/>
              <a:gd name="connsiteY103" fmla="*/ 538849 h 1440000"/>
              <a:gd name="connsiteX104" fmla="*/ 973891 w 1440493"/>
              <a:gd name="connsiteY104" fmla="*/ 520644 h 1440000"/>
              <a:gd name="connsiteX105" fmla="*/ 1108184 w 1440493"/>
              <a:gd name="connsiteY105" fmla="*/ 386351 h 1440000"/>
              <a:gd name="connsiteX106" fmla="*/ 1112587 w 1440493"/>
              <a:gd name="connsiteY106" fmla="*/ 461916 h 1440000"/>
              <a:gd name="connsiteX107" fmla="*/ 1147937 w 1440493"/>
              <a:gd name="connsiteY107" fmla="*/ 497266 h 1440000"/>
              <a:gd name="connsiteX108" fmla="*/ 1170986 w 1440493"/>
              <a:gd name="connsiteY108" fmla="*/ 488859 h 1440000"/>
              <a:gd name="connsiteX109" fmla="*/ 1179393 w 1440493"/>
              <a:gd name="connsiteY109" fmla="*/ 465810 h 1440000"/>
              <a:gd name="connsiteX110" fmla="*/ 1168752 w 1440493"/>
              <a:gd name="connsiteY110" fmla="*/ 283209 h 1440000"/>
              <a:gd name="connsiteX111" fmla="*/ 1168594 w 1440493"/>
              <a:gd name="connsiteY111" fmla="*/ 283200 h 1440000"/>
              <a:gd name="connsiteX112" fmla="*/ 1168584 w 1440493"/>
              <a:gd name="connsiteY112" fmla="*/ 283042 h 1440000"/>
              <a:gd name="connsiteX113" fmla="*/ 985984 w 1440493"/>
              <a:gd name="connsiteY113" fmla="*/ 272400 h 1440000"/>
              <a:gd name="connsiteX114" fmla="*/ 954528 w 1440493"/>
              <a:gd name="connsiteY114" fmla="*/ 303857 h 1440000"/>
              <a:gd name="connsiteX115" fmla="*/ 989878 w 1440493"/>
              <a:gd name="connsiteY115" fmla="*/ 339206 h 1440000"/>
              <a:gd name="connsiteX116" fmla="*/ 1063926 w 1440493"/>
              <a:gd name="connsiteY116" fmla="*/ 343522 h 1440000"/>
              <a:gd name="connsiteX117" fmla="*/ 931377 w 1440493"/>
              <a:gd name="connsiteY117" fmla="*/ 476070 h 1440000"/>
              <a:gd name="connsiteX118" fmla="*/ 901397 w 1440493"/>
              <a:gd name="connsiteY118" fmla="*/ 451334 h 1440000"/>
              <a:gd name="connsiteX119" fmla="*/ 785543 w 1440493"/>
              <a:gd name="connsiteY119" fmla="*/ 402582 h 1440000"/>
              <a:gd name="connsiteX120" fmla="*/ 750467 w 1440493"/>
              <a:gd name="connsiteY120" fmla="*/ 399046 h 1440000"/>
              <a:gd name="connsiteX121" fmla="*/ 750467 w 1440493"/>
              <a:gd name="connsiteY121" fmla="*/ 201853 h 1440000"/>
              <a:gd name="connsiteX122" fmla="*/ 807014 w 1440493"/>
              <a:gd name="connsiteY122" fmla="*/ 258399 h 1440000"/>
              <a:gd name="connsiteX123" fmla="*/ 857006 w 1440493"/>
              <a:gd name="connsiteY123" fmla="*/ 258399 h 1440000"/>
              <a:gd name="connsiteX124" fmla="*/ 867360 w 1440493"/>
              <a:gd name="connsiteY124" fmla="*/ 233403 h 1440000"/>
              <a:gd name="connsiteX125" fmla="*/ 857006 w 1440493"/>
              <a:gd name="connsiteY125" fmla="*/ 208407 h 1440000"/>
              <a:gd name="connsiteX126" fmla="*/ 720363 w 1440493"/>
              <a:gd name="connsiteY126" fmla="*/ 71764 h 1440000"/>
              <a:gd name="connsiteX127" fmla="*/ 720244 w 1440493"/>
              <a:gd name="connsiteY127" fmla="*/ 71883 h 1440000"/>
              <a:gd name="connsiteX128" fmla="*/ 0 w 1440493"/>
              <a:gd name="connsiteY128" fmla="*/ 0 h 1440000"/>
              <a:gd name="connsiteX129" fmla="*/ 1440493 w 1440493"/>
              <a:gd name="connsiteY129" fmla="*/ 0 h 1440000"/>
              <a:gd name="connsiteX130" fmla="*/ 1440493 w 1440493"/>
              <a:gd name="connsiteY130" fmla="*/ 1440000 h 1440000"/>
              <a:gd name="connsiteX131" fmla="*/ 0 w 1440493"/>
              <a:gd name="connsiteY131"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440493" h="1440000">
                <a:moveTo>
                  <a:pt x="720125" y="71764"/>
                </a:moveTo>
                <a:lnTo>
                  <a:pt x="583482" y="208407"/>
                </a:lnTo>
                <a:cubicBezTo>
                  <a:pt x="569677" y="222212"/>
                  <a:pt x="569677" y="244594"/>
                  <a:pt x="583482" y="258399"/>
                </a:cubicBezTo>
                <a:cubicBezTo>
                  <a:pt x="597287" y="272204"/>
                  <a:pt x="619670" y="272204"/>
                  <a:pt x="633475" y="258399"/>
                </a:cubicBezTo>
                <a:lnTo>
                  <a:pt x="688886" y="202987"/>
                </a:lnTo>
                <a:lnTo>
                  <a:pt x="688886" y="399161"/>
                </a:lnTo>
                <a:lnTo>
                  <a:pt x="654949" y="402582"/>
                </a:lnTo>
                <a:cubicBezTo>
                  <a:pt x="612765" y="411214"/>
                  <a:pt x="573568" y="428044"/>
                  <a:pt x="539094" y="451334"/>
                </a:cubicBezTo>
                <a:lnTo>
                  <a:pt x="518210" y="468565"/>
                </a:lnTo>
                <a:lnTo>
                  <a:pt x="383010" y="333366"/>
                </a:lnTo>
                <a:lnTo>
                  <a:pt x="457059" y="329050"/>
                </a:lnTo>
                <a:cubicBezTo>
                  <a:pt x="475507" y="327975"/>
                  <a:pt x="491334" y="312149"/>
                  <a:pt x="492408" y="293701"/>
                </a:cubicBezTo>
                <a:cubicBezTo>
                  <a:pt x="493484" y="275253"/>
                  <a:pt x="479400" y="261169"/>
                  <a:pt x="460952" y="262244"/>
                </a:cubicBezTo>
                <a:lnTo>
                  <a:pt x="278352" y="272886"/>
                </a:lnTo>
                <a:lnTo>
                  <a:pt x="278343" y="273044"/>
                </a:lnTo>
                <a:lnTo>
                  <a:pt x="278185" y="273053"/>
                </a:lnTo>
                <a:lnTo>
                  <a:pt x="267543" y="455654"/>
                </a:lnTo>
                <a:cubicBezTo>
                  <a:pt x="267006" y="464878"/>
                  <a:pt x="270258" y="473011"/>
                  <a:pt x="275950" y="478703"/>
                </a:cubicBezTo>
                <a:cubicBezTo>
                  <a:pt x="281643" y="484396"/>
                  <a:pt x="289776" y="487648"/>
                  <a:pt x="299000" y="487110"/>
                </a:cubicBezTo>
                <a:cubicBezTo>
                  <a:pt x="317448" y="486035"/>
                  <a:pt x="333274" y="470209"/>
                  <a:pt x="334349" y="451760"/>
                </a:cubicBezTo>
                <a:lnTo>
                  <a:pt x="338753" y="376195"/>
                </a:lnTo>
                <a:lnTo>
                  <a:pt x="474105" y="511548"/>
                </a:lnTo>
                <a:lnTo>
                  <a:pt x="451580" y="538849"/>
                </a:lnTo>
                <a:cubicBezTo>
                  <a:pt x="428290" y="573323"/>
                  <a:pt x="411460" y="612520"/>
                  <a:pt x="402828" y="654703"/>
                </a:cubicBezTo>
                <a:lnTo>
                  <a:pt x="399292" y="689777"/>
                </a:lnTo>
                <a:lnTo>
                  <a:pt x="210433" y="689777"/>
                </a:lnTo>
                <a:lnTo>
                  <a:pt x="266980" y="633231"/>
                </a:lnTo>
                <a:cubicBezTo>
                  <a:pt x="280785" y="619426"/>
                  <a:pt x="280785" y="597044"/>
                  <a:pt x="266980" y="583239"/>
                </a:cubicBezTo>
                <a:cubicBezTo>
                  <a:pt x="260077" y="576336"/>
                  <a:pt x="251030" y="572885"/>
                  <a:pt x="241984" y="572885"/>
                </a:cubicBezTo>
                <a:cubicBezTo>
                  <a:pt x="232937" y="572885"/>
                  <a:pt x="223890" y="576336"/>
                  <a:pt x="216988" y="583239"/>
                </a:cubicBezTo>
                <a:lnTo>
                  <a:pt x="80345" y="719881"/>
                </a:lnTo>
                <a:lnTo>
                  <a:pt x="80464" y="720000"/>
                </a:lnTo>
                <a:lnTo>
                  <a:pt x="80345" y="720118"/>
                </a:lnTo>
                <a:lnTo>
                  <a:pt x="216987" y="856761"/>
                </a:lnTo>
                <a:cubicBezTo>
                  <a:pt x="230792" y="870566"/>
                  <a:pt x="253174" y="870566"/>
                  <a:pt x="266979" y="856761"/>
                </a:cubicBezTo>
                <a:cubicBezTo>
                  <a:pt x="280784" y="842956"/>
                  <a:pt x="280784" y="820574"/>
                  <a:pt x="266979" y="806769"/>
                </a:cubicBezTo>
                <a:lnTo>
                  <a:pt x="211568" y="751357"/>
                </a:lnTo>
                <a:lnTo>
                  <a:pt x="399407" y="751357"/>
                </a:lnTo>
                <a:lnTo>
                  <a:pt x="402828" y="785297"/>
                </a:lnTo>
                <a:cubicBezTo>
                  <a:pt x="411460" y="827481"/>
                  <a:pt x="428290" y="866678"/>
                  <a:pt x="451580" y="901151"/>
                </a:cubicBezTo>
                <a:lnTo>
                  <a:pt x="475268" y="929862"/>
                </a:lnTo>
                <a:lnTo>
                  <a:pt x="336224" y="1068906"/>
                </a:lnTo>
                <a:lnTo>
                  <a:pt x="331820" y="993341"/>
                </a:lnTo>
                <a:cubicBezTo>
                  <a:pt x="330745" y="974892"/>
                  <a:pt x="314919" y="959066"/>
                  <a:pt x="296471" y="957991"/>
                </a:cubicBezTo>
                <a:cubicBezTo>
                  <a:pt x="287247" y="957453"/>
                  <a:pt x="279114" y="960705"/>
                  <a:pt x="273421" y="966398"/>
                </a:cubicBezTo>
                <a:cubicBezTo>
                  <a:pt x="267729" y="972090"/>
                  <a:pt x="264477" y="980223"/>
                  <a:pt x="265014" y="989447"/>
                </a:cubicBezTo>
                <a:lnTo>
                  <a:pt x="275656" y="1172048"/>
                </a:lnTo>
                <a:lnTo>
                  <a:pt x="275814" y="1172057"/>
                </a:lnTo>
                <a:lnTo>
                  <a:pt x="275823" y="1172215"/>
                </a:lnTo>
                <a:lnTo>
                  <a:pt x="458423" y="1182857"/>
                </a:lnTo>
                <a:cubicBezTo>
                  <a:pt x="476871" y="1183932"/>
                  <a:pt x="490955" y="1169848"/>
                  <a:pt x="489879" y="1151400"/>
                </a:cubicBezTo>
                <a:cubicBezTo>
                  <a:pt x="488805" y="1132952"/>
                  <a:pt x="472978" y="1117126"/>
                  <a:pt x="454530" y="1116051"/>
                </a:cubicBezTo>
                <a:lnTo>
                  <a:pt x="380481" y="1111735"/>
                </a:lnTo>
                <a:lnTo>
                  <a:pt x="519619" y="972598"/>
                </a:lnTo>
                <a:lnTo>
                  <a:pt x="539094" y="988666"/>
                </a:lnTo>
                <a:cubicBezTo>
                  <a:pt x="573568" y="1011956"/>
                  <a:pt x="612765" y="1028786"/>
                  <a:pt x="654949" y="1037418"/>
                </a:cubicBezTo>
                <a:lnTo>
                  <a:pt x="688887" y="1040839"/>
                </a:lnTo>
                <a:lnTo>
                  <a:pt x="688888" y="1246506"/>
                </a:lnTo>
                <a:lnTo>
                  <a:pt x="633476" y="1191095"/>
                </a:lnTo>
                <a:cubicBezTo>
                  <a:pt x="619671" y="1177290"/>
                  <a:pt x="597289" y="1177290"/>
                  <a:pt x="583484" y="1191095"/>
                </a:cubicBezTo>
                <a:cubicBezTo>
                  <a:pt x="569679" y="1204900"/>
                  <a:pt x="569679" y="1227282"/>
                  <a:pt x="583484" y="1241087"/>
                </a:cubicBezTo>
                <a:lnTo>
                  <a:pt x="720126" y="1377729"/>
                </a:lnTo>
                <a:lnTo>
                  <a:pt x="720245" y="1377610"/>
                </a:lnTo>
                <a:lnTo>
                  <a:pt x="720364" y="1377729"/>
                </a:lnTo>
                <a:lnTo>
                  <a:pt x="857006" y="1241086"/>
                </a:lnTo>
                <a:cubicBezTo>
                  <a:pt x="863909" y="1234184"/>
                  <a:pt x="867360" y="1225137"/>
                  <a:pt x="867360" y="1216090"/>
                </a:cubicBezTo>
                <a:cubicBezTo>
                  <a:pt x="867360" y="1207044"/>
                  <a:pt x="863909" y="1197997"/>
                  <a:pt x="857006" y="1191094"/>
                </a:cubicBezTo>
                <a:cubicBezTo>
                  <a:pt x="843201" y="1177289"/>
                  <a:pt x="820819" y="1177289"/>
                  <a:pt x="807014" y="1191094"/>
                </a:cubicBezTo>
                <a:lnTo>
                  <a:pt x="750468" y="1247641"/>
                </a:lnTo>
                <a:lnTo>
                  <a:pt x="750468" y="1040953"/>
                </a:lnTo>
                <a:lnTo>
                  <a:pt x="785543" y="1037418"/>
                </a:lnTo>
                <a:cubicBezTo>
                  <a:pt x="827726" y="1028786"/>
                  <a:pt x="866923" y="1011956"/>
                  <a:pt x="901397" y="988666"/>
                </a:cubicBezTo>
                <a:lnTo>
                  <a:pt x="929228" y="965703"/>
                </a:lnTo>
                <a:lnTo>
                  <a:pt x="1068466" y="1104940"/>
                </a:lnTo>
                <a:lnTo>
                  <a:pt x="994418" y="1109256"/>
                </a:lnTo>
                <a:cubicBezTo>
                  <a:pt x="975970" y="1110331"/>
                  <a:pt x="960143" y="1126157"/>
                  <a:pt x="959068" y="1144605"/>
                </a:cubicBezTo>
                <a:cubicBezTo>
                  <a:pt x="957993" y="1163053"/>
                  <a:pt x="972076" y="1177137"/>
                  <a:pt x="990524" y="1176062"/>
                </a:cubicBezTo>
                <a:lnTo>
                  <a:pt x="1173124" y="1165420"/>
                </a:lnTo>
                <a:lnTo>
                  <a:pt x="1173134" y="1165262"/>
                </a:lnTo>
                <a:lnTo>
                  <a:pt x="1173292" y="1165253"/>
                </a:lnTo>
                <a:lnTo>
                  <a:pt x="1183933" y="982652"/>
                </a:lnTo>
                <a:cubicBezTo>
                  <a:pt x="1184471" y="973428"/>
                  <a:pt x="1181219" y="965295"/>
                  <a:pt x="1175526" y="959603"/>
                </a:cubicBezTo>
                <a:cubicBezTo>
                  <a:pt x="1169834" y="953910"/>
                  <a:pt x="1161701" y="950658"/>
                  <a:pt x="1152477" y="951196"/>
                </a:cubicBezTo>
                <a:cubicBezTo>
                  <a:pt x="1134029" y="952271"/>
                  <a:pt x="1118202" y="968097"/>
                  <a:pt x="1117127" y="986546"/>
                </a:cubicBezTo>
                <a:lnTo>
                  <a:pt x="1112724" y="1062111"/>
                </a:lnTo>
                <a:lnTo>
                  <a:pt x="972118" y="921505"/>
                </a:lnTo>
                <a:lnTo>
                  <a:pt x="988912" y="901151"/>
                </a:lnTo>
                <a:cubicBezTo>
                  <a:pt x="1012202" y="866678"/>
                  <a:pt x="1029031" y="827481"/>
                  <a:pt x="1037663" y="785297"/>
                </a:cubicBezTo>
                <a:lnTo>
                  <a:pt x="1041085" y="751357"/>
                </a:lnTo>
                <a:lnTo>
                  <a:pt x="1223101" y="751357"/>
                </a:lnTo>
                <a:lnTo>
                  <a:pt x="1167689" y="806769"/>
                </a:lnTo>
                <a:cubicBezTo>
                  <a:pt x="1153884" y="820574"/>
                  <a:pt x="1153884" y="842956"/>
                  <a:pt x="1167689" y="856761"/>
                </a:cubicBezTo>
                <a:cubicBezTo>
                  <a:pt x="1181494" y="870566"/>
                  <a:pt x="1203876" y="870566"/>
                  <a:pt x="1217681" y="856761"/>
                </a:cubicBezTo>
                <a:lnTo>
                  <a:pt x="1354324" y="720118"/>
                </a:lnTo>
                <a:lnTo>
                  <a:pt x="1354205" y="720000"/>
                </a:lnTo>
                <a:lnTo>
                  <a:pt x="1354324" y="719881"/>
                </a:lnTo>
                <a:lnTo>
                  <a:pt x="1217681" y="583239"/>
                </a:lnTo>
                <a:cubicBezTo>
                  <a:pt x="1210778" y="576336"/>
                  <a:pt x="1201732" y="572885"/>
                  <a:pt x="1192685" y="572885"/>
                </a:cubicBezTo>
                <a:cubicBezTo>
                  <a:pt x="1183638" y="572885"/>
                  <a:pt x="1174591" y="576336"/>
                  <a:pt x="1167689" y="583239"/>
                </a:cubicBezTo>
                <a:cubicBezTo>
                  <a:pt x="1153884" y="597044"/>
                  <a:pt x="1153884" y="619426"/>
                  <a:pt x="1167689" y="633231"/>
                </a:cubicBezTo>
                <a:lnTo>
                  <a:pt x="1224236" y="689777"/>
                </a:lnTo>
                <a:lnTo>
                  <a:pt x="1041199" y="689777"/>
                </a:lnTo>
                <a:lnTo>
                  <a:pt x="1037663" y="654703"/>
                </a:lnTo>
                <a:cubicBezTo>
                  <a:pt x="1029031" y="612520"/>
                  <a:pt x="1012202" y="573323"/>
                  <a:pt x="988912" y="538849"/>
                </a:cubicBezTo>
                <a:lnTo>
                  <a:pt x="973891" y="520644"/>
                </a:lnTo>
                <a:lnTo>
                  <a:pt x="1108184" y="386351"/>
                </a:lnTo>
                <a:lnTo>
                  <a:pt x="1112587" y="461916"/>
                </a:lnTo>
                <a:cubicBezTo>
                  <a:pt x="1113662" y="480365"/>
                  <a:pt x="1129489" y="496191"/>
                  <a:pt x="1147937" y="497266"/>
                </a:cubicBezTo>
                <a:cubicBezTo>
                  <a:pt x="1157161" y="497804"/>
                  <a:pt x="1165294" y="494552"/>
                  <a:pt x="1170986" y="488859"/>
                </a:cubicBezTo>
                <a:cubicBezTo>
                  <a:pt x="1176679" y="483167"/>
                  <a:pt x="1179931" y="475034"/>
                  <a:pt x="1179393" y="465810"/>
                </a:cubicBezTo>
                <a:lnTo>
                  <a:pt x="1168752" y="283209"/>
                </a:lnTo>
                <a:lnTo>
                  <a:pt x="1168594" y="283200"/>
                </a:lnTo>
                <a:lnTo>
                  <a:pt x="1168584" y="283042"/>
                </a:lnTo>
                <a:lnTo>
                  <a:pt x="985984" y="272400"/>
                </a:lnTo>
                <a:cubicBezTo>
                  <a:pt x="967536" y="271325"/>
                  <a:pt x="953453" y="285409"/>
                  <a:pt x="954528" y="303857"/>
                </a:cubicBezTo>
                <a:cubicBezTo>
                  <a:pt x="955603" y="322305"/>
                  <a:pt x="971430" y="338131"/>
                  <a:pt x="989878" y="339206"/>
                </a:cubicBezTo>
                <a:lnTo>
                  <a:pt x="1063926" y="343522"/>
                </a:lnTo>
                <a:lnTo>
                  <a:pt x="931377" y="476070"/>
                </a:lnTo>
                <a:lnTo>
                  <a:pt x="901397" y="451334"/>
                </a:lnTo>
                <a:cubicBezTo>
                  <a:pt x="866923" y="428044"/>
                  <a:pt x="827726" y="411214"/>
                  <a:pt x="785543" y="402582"/>
                </a:cubicBezTo>
                <a:lnTo>
                  <a:pt x="750467" y="399046"/>
                </a:lnTo>
                <a:lnTo>
                  <a:pt x="750467" y="201853"/>
                </a:lnTo>
                <a:lnTo>
                  <a:pt x="807014" y="258399"/>
                </a:lnTo>
                <a:cubicBezTo>
                  <a:pt x="820819" y="272205"/>
                  <a:pt x="843201" y="272205"/>
                  <a:pt x="857006" y="258399"/>
                </a:cubicBezTo>
                <a:cubicBezTo>
                  <a:pt x="863909" y="251497"/>
                  <a:pt x="867360" y="242450"/>
                  <a:pt x="867360" y="233403"/>
                </a:cubicBezTo>
                <a:cubicBezTo>
                  <a:pt x="867360" y="224357"/>
                  <a:pt x="863909" y="215310"/>
                  <a:pt x="857006" y="208407"/>
                </a:cubicBezTo>
                <a:lnTo>
                  <a:pt x="720363" y="71764"/>
                </a:lnTo>
                <a:lnTo>
                  <a:pt x="720244" y="71883"/>
                </a:lnTo>
                <a:close/>
                <a:moveTo>
                  <a:pt x="0" y="0"/>
                </a:moveTo>
                <a:lnTo>
                  <a:pt x="1440493" y="0"/>
                </a:lnTo>
                <a:lnTo>
                  <a:pt x="1440493" y="1440000"/>
                </a:lnTo>
                <a:lnTo>
                  <a:pt x="0" y="144000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13" name="グループ化 12"/>
          <p:cNvGrpSpPr>
            <a:grpSpLocks noChangeAspect="1"/>
          </p:cNvGrpSpPr>
          <p:nvPr/>
        </p:nvGrpSpPr>
        <p:grpSpPr>
          <a:xfrm rot="18900000">
            <a:off x="6773588" y="3048204"/>
            <a:ext cx="474400" cy="279827"/>
            <a:chOff x="3190240" y="4292149"/>
            <a:chExt cx="1235216" cy="728598"/>
          </a:xfrm>
          <a:solidFill>
            <a:schemeClr val="tx1"/>
          </a:solidFill>
        </p:grpSpPr>
        <p:sp>
          <p:nvSpPr>
            <p:cNvPr id="11" name="ドーナツ 10"/>
            <p:cNvSpPr>
              <a:spLocks noChangeAspect="1"/>
            </p:cNvSpPr>
            <p:nvPr/>
          </p:nvSpPr>
          <p:spPr>
            <a:xfrm>
              <a:off x="3695092" y="4292149"/>
              <a:ext cx="730364" cy="728598"/>
            </a:xfrm>
            <a:prstGeom prst="donut">
              <a:avLst>
                <a:gd name="adj" fmla="val 19413"/>
              </a:avLst>
            </a:prstGeom>
            <a:grp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2" name="角丸四角形 11"/>
            <p:cNvSpPr>
              <a:spLocks noChangeAspect="1"/>
            </p:cNvSpPr>
            <p:nvPr/>
          </p:nvSpPr>
          <p:spPr>
            <a:xfrm>
              <a:off x="3190240" y="4548074"/>
              <a:ext cx="480644" cy="216746"/>
            </a:xfrm>
            <a:prstGeom prst="roundRect">
              <a:avLst>
                <a:gd name="adj" fmla="val 50000"/>
              </a:avLst>
            </a:prstGeom>
            <a:grp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sp>
        <p:nvSpPr>
          <p:cNvPr id="157" name="フリーフォーム 156"/>
          <p:cNvSpPr>
            <a:spLocks noChangeAspect="1"/>
          </p:cNvSpPr>
          <p:nvPr/>
        </p:nvSpPr>
        <p:spPr>
          <a:xfrm>
            <a:off x="4978082" y="2884027"/>
            <a:ext cx="423312" cy="211583"/>
          </a:xfrm>
          <a:custGeom>
            <a:avLst/>
            <a:gdLst>
              <a:gd name="connsiteX0" fmla="*/ 1101774 w 1440493"/>
              <a:gd name="connsiteY0" fmla="*/ 471904 h 719999"/>
              <a:gd name="connsiteX1" fmla="*/ 1152530 w 1440493"/>
              <a:gd name="connsiteY1" fmla="*/ 522660 h 719999"/>
              <a:gd name="connsiteX2" fmla="*/ 1152874 w 1440493"/>
              <a:gd name="connsiteY2" fmla="*/ 522660 h 719999"/>
              <a:gd name="connsiteX3" fmla="*/ 1160851 w 1440493"/>
              <a:gd name="connsiteY3" fmla="*/ 562173 h 719999"/>
              <a:gd name="connsiteX4" fmla="*/ 1162643 w 1440493"/>
              <a:gd name="connsiteY4" fmla="*/ 564830 h 719999"/>
              <a:gd name="connsiteX5" fmla="*/ 1153896 w 1440493"/>
              <a:gd name="connsiteY5" fmla="*/ 577155 h 719999"/>
              <a:gd name="connsiteX6" fmla="*/ 1100655 w 1440493"/>
              <a:gd name="connsiteY6" fmla="*/ 598060 h 719999"/>
              <a:gd name="connsiteX7" fmla="*/ 1048058 w 1440493"/>
              <a:gd name="connsiteY7" fmla="*/ 575585 h 719999"/>
              <a:gd name="connsiteX8" fmla="*/ 1040901 w 1440493"/>
              <a:gd name="connsiteY8" fmla="*/ 564837 h 719999"/>
              <a:gd name="connsiteX9" fmla="*/ 1042697 w 1440493"/>
              <a:gd name="connsiteY9" fmla="*/ 562173 h 719999"/>
              <a:gd name="connsiteX10" fmla="*/ 1050674 w 1440493"/>
              <a:gd name="connsiteY10" fmla="*/ 522660 h 719999"/>
              <a:gd name="connsiteX11" fmla="*/ 1051018 w 1440493"/>
              <a:gd name="connsiteY11" fmla="*/ 522660 h 719999"/>
              <a:gd name="connsiteX12" fmla="*/ 1101774 w 1440493"/>
              <a:gd name="connsiteY12" fmla="*/ 471904 h 719999"/>
              <a:gd name="connsiteX13" fmla="*/ 796552 w 1440493"/>
              <a:gd name="connsiteY13" fmla="*/ 471904 h 719999"/>
              <a:gd name="connsiteX14" fmla="*/ 847308 w 1440493"/>
              <a:gd name="connsiteY14" fmla="*/ 522660 h 719999"/>
              <a:gd name="connsiteX15" fmla="*/ 847652 w 1440493"/>
              <a:gd name="connsiteY15" fmla="*/ 522660 h 719999"/>
              <a:gd name="connsiteX16" fmla="*/ 855629 w 1440493"/>
              <a:gd name="connsiteY16" fmla="*/ 562173 h 719999"/>
              <a:gd name="connsiteX17" fmla="*/ 857421 w 1440493"/>
              <a:gd name="connsiteY17" fmla="*/ 564830 h 719999"/>
              <a:gd name="connsiteX18" fmla="*/ 848674 w 1440493"/>
              <a:gd name="connsiteY18" fmla="*/ 577155 h 719999"/>
              <a:gd name="connsiteX19" fmla="*/ 795433 w 1440493"/>
              <a:gd name="connsiteY19" fmla="*/ 598060 h 719999"/>
              <a:gd name="connsiteX20" fmla="*/ 742836 w 1440493"/>
              <a:gd name="connsiteY20" fmla="*/ 575585 h 719999"/>
              <a:gd name="connsiteX21" fmla="*/ 735678 w 1440493"/>
              <a:gd name="connsiteY21" fmla="*/ 564836 h 719999"/>
              <a:gd name="connsiteX22" fmla="*/ 737474 w 1440493"/>
              <a:gd name="connsiteY22" fmla="*/ 562173 h 719999"/>
              <a:gd name="connsiteX23" fmla="*/ 745451 w 1440493"/>
              <a:gd name="connsiteY23" fmla="*/ 522660 h 719999"/>
              <a:gd name="connsiteX24" fmla="*/ 745796 w 1440493"/>
              <a:gd name="connsiteY24" fmla="*/ 522660 h 719999"/>
              <a:gd name="connsiteX25" fmla="*/ 796552 w 1440493"/>
              <a:gd name="connsiteY25" fmla="*/ 471904 h 719999"/>
              <a:gd name="connsiteX26" fmla="*/ 491329 w 1440493"/>
              <a:gd name="connsiteY26" fmla="*/ 471904 h 719999"/>
              <a:gd name="connsiteX27" fmla="*/ 542085 w 1440493"/>
              <a:gd name="connsiteY27" fmla="*/ 522660 h 719999"/>
              <a:gd name="connsiteX28" fmla="*/ 542429 w 1440493"/>
              <a:gd name="connsiteY28" fmla="*/ 522660 h 719999"/>
              <a:gd name="connsiteX29" fmla="*/ 550406 w 1440493"/>
              <a:gd name="connsiteY29" fmla="*/ 562173 h 719999"/>
              <a:gd name="connsiteX30" fmla="*/ 552198 w 1440493"/>
              <a:gd name="connsiteY30" fmla="*/ 564830 h 719999"/>
              <a:gd name="connsiteX31" fmla="*/ 543451 w 1440493"/>
              <a:gd name="connsiteY31" fmla="*/ 577155 h 719999"/>
              <a:gd name="connsiteX32" fmla="*/ 490210 w 1440493"/>
              <a:gd name="connsiteY32" fmla="*/ 598060 h 719999"/>
              <a:gd name="connsiteX33" fmla="*/ 437613 w 1440493"/>
              <a:gd name="connsiteY33" fmla="*/ 575585 h 719999"/>
              <a:gd name="connsiteX34" fmla="*/ 430456 w 1440493"/>
              <a:gd name="connsiteY34" fmla="*/ 564837 h 719999"/>
              <a:gd name="connsiteX35" fmla="*/ 432252 w 1440493"/>
              <a:gd name="connsiteY35" fmla="*/ 562173 h 719999"/>
              <a:gd name="connsiteX36" fmla="*/ 440229 w 1440493"/>
              <a:gd name="connsiteY36" fmla="*/ 522660 h 719999"/>
              <a:gd name="connsiteX37" fmla="*/ 440573 w 1440493"/>
              <a:gd name="connsiteY37" fmla="*/ 522660 h 719999"/>
              <a:gd name="connsiteX38" fmla="*/ 491329 w 1440493"/>
              <a:gd name="connsiteY38" fmla="*/ 471904 h 719999"/>
              <a:gd name="connsiteX39" fmla="*/ 186107 w 1440493"/>
              <a:gd name="connsiteY39" fmla="*/ 471904 h 719999"/>
              <a:gd name="connsiteX40" fmla="*/ 236863 w 1440493"/>
              <a:gd name="connsiteY40" fmla="*/ 522660 h 719999"/>
              <a:gd name="connsiteX41" fmla="*/ 237207 w 1440493"/>
              <a:gd name="connsiteY41" fmla="*/ 522660 h 719999"/>
              <a:gd name="connsiteX42" fmla="*/ 245184 w 1440493"/>
              <a:gd name="connsiteY42" fmla="*/ 562173 h 719999"/>
              <a:gd name="connsiteX43" fmla="*/ 246976 w 1440493"/>
              <a:gd name="connsiteY43" fmla="*/ 564830 h 719999"/>
              <a:gd name="connsiteX44" fmla="*/ 238229 w 1440493"/>
              <a:gd name="connsiteY44" fmla="*/ 577155 h 719999"/>
              <a:gd name="connsiteX45" fmla="*/ 184988 w 1440493"/>
              <a:gd name="connsiteY45" fmla="*/ 598060 h 719999"/>
              <a:gd name="connsiteX46" fmla="*/ 110699 w 1440493"/>
              <a:gd name="connsiteY46" fmla="*/ 522660 h 719999"/>
              <a:gd name="connsiteX47" fmla="*/ 135351 w 1440493"/>
              <a:gd name="connsiteY47" fmla="*/ 522660 h 719999"/>
              <a:gd name="connsiteX48" fmla="*/ 186107 w 1440493"/>
              <a:gd name="connsiteY48" fmla="*/ 471904 h 719999"/>
              <a:gd name="connsiteX49" fmla="*/ 948044 w 1440493"/>
              <a:gd name="connsiteY49" fmla="*/ 447260 h 719999"/>
              <a:gd name="connsiteX50" fmla="*/ 1001285 w 1440493"/>
              <a:gd name="connsiteY50" fmla="*/ 468165 h 719999"/>
              <a:gd name="connsiteX51" fmla="*/ 1010032 w 1440493"/>
              <a:gd name="connsiteY51" fmla="*/ 480490 h 719999"/>
              <a:gd name="connsiteX52" fmla="*/ 1008240 w 1440493"/>
              <a:gd name="connsiteY52" fmla="*/ 483147 h 719999"/>
              <a:gd name="connsiteX53" fmla="*/ 1000263 w 1440493"/>
              <a:gd name="connsiteY53" fmla="*/ 522660 h 719999"/>
              <a:gd name="connsiteX54" fmla="*/ 999919 w 1440493"/>
              <a:gd name="connsiteY54" fmla="*/ 522660 h 719999"/>
              <a:gd name="connsiteX55" fmla="*/ 949163 w 1440493"/>
              <a:gd name="connsiteY55" fmla="*/ 573416 h 719999"/>
              <a:gd name="connsiteX56" fmla="*/ 898407 w 1440493"/>
              <a:gd name="connsiteY56" fmla="*/ 522660 h 719999"/>
              <a:gd name="connsiteX57" fmla="*/ 898063 w 1440493"/>
              <a:gd name="connsiteY57" fmla="*/ 522660 h 719999"/>
              <a:gd name="connsiteX58" fmla="*/ 890086 w 1440493"/>
              <a:gd name="connsiteY58" fmla="*/ 483147 h 719999"/>
              <a:gd name="connsiteX59" fmla="*/ 888290 w 1440493"/>
              <a:gd name="connsiteY59" fmla="*/ 480483 h 719999"/>
              <a:gd name="connsiteX60" fmla="*/ 895447 w 1440493"/>
              <a:gd name="connsiteY60" fmla="*/ 469735 h 719999"/>
              <a:gd name="connsiteX61" fmla="*/ 948044 w 1440493"/>
              <a:gd name="connsiteY61" fmla="*/ 447260 h 719999"/>
              <a:gd name="connsiteX62" fmla="*/ 642821 w 1440493"/>
              <a:gd name="connsiteY62" fmla="*/ 447260 h 719999"/>
              <a:gd name="connsiteX63" fmla="*/ 696062 w 1440493"/>
              <a:gd name="connsiteY63" fmla="*/ 468165 h 719999"/>
              <a:gd name="connsiteX64" fmla="*/ 704809 w 1440493"/>
              <a:gd name="connsiteY64" fmla="*/ 480491 h 719999"/>
              <a:gd name="connsiteX65" fmla="*/ 703018 w 1440493"/>
              <a:gd name="connsiteY65" fmla="*/ 483147 h 719999"/>
              <a:gd name="connsiteX66" fmla="*/ 695041 w 1440493"/>
              <a:gd name="connsiteY66" fmla="*/ 522660 h 719999"/>
              <a:gd name="connsiteX67" fmla="*/ 694696 w 1440493"/>
              <a:gd name="connsiteY67" fmla="*/ 522660 h 719999"/>
              <a:gd name="connsiteX68" fmla="*/ 643940 w 1440493"/>
              <a:gd name="connsiteY68" fmla="*/ 573416 h 719999"/>
              <a:gd name="connsiteX69" fmla="*/ 593184 w 1440493"/>
              <a:gd name="connsiteY69" fmla="*/ 522660 h 719999"/>
              <a:gd name="connsiteX70" fmla="*/ 592840 w 1440493"/>
              <a:gd name="connsiteY70" fmla="*/ 522660 h 719999"/>
              <a:gd name="connsiteX71" fmla="*/ 584863 w 1440493"/>
              <a:gd name="connsiteY71" fmla="*/ 483147 h 719999"/>
              <a:gd name="connsiteX72" fmla="*/ 583067 w 1440493"/>
              <a:gd name="connsiteY72" fmla="*/ 480483 h 719999"/>
              <a:gd name="connsiteX73" fmla="*/ 590224 w 1440493"/>
              <a:gd name="connsiteY73" fmla="*/ 469735 h 719999"/>
              <a:gd name="connsiteX74" fmla="*/ 642821 w 1440493"/>
              <a:gd name="connsiteY74" fmla="*/ 447260 h 719999"/>
              <a:gd name="connsiteX75" fmla="*/ 337599 w 1440493"/>
              <a:gd name="connsiteY75" fmla="*/ 447260 h 719999"/>
              <a:gd name="connsiteX76" fmla="*/ 390840 w 1440493"/>
              <a:gd name="connsiteY76" fmla="*/ 468165 h 719999"/>
              <a:gd name="connsiteX77" fmla="*/ 399587 w 1440493"/>
              <a:gd name="connsiteY77" fmla="*/ 480490 h 719999"/>
              <a:gd name="connsiteX78" fmla="*/ 397795 w 1440493"/>
              <a:gd name="connsiteY78" fmla="*/ 483147 h 719999"/>
              <a:gd name="connsiteX79" fmla="*/ 389818 w 1440493"/>
              <a:gd name="connsiteY79" fmla="*/ 522660 h 719999"/>
              <a:gd name="connsiteX80" fmla="*/ 389474 w 1440493"/>
              <a:gd name="connsiteY80" fmla="*/ 522660 h 719999"/>
              <a:gd name="connsiteX81" fmla="*/ 338718 w 1440493"/>
              <a:gd name="connsiteY81" fmla="*/ 573416 h 719999"/>
              <a:gd name="connsiteX82" fmla="*/ 287962 w 1440493"/>
              <a:gd name="connsiteY82" fmla="*/ 522660 h 719999"/>
              <a:gd name="connsiteX83" fmla="*/ 287618 w 1440493"/>
              <a:gd name="connsiteY83" fmla="*/ 522660 h 719999"/>
              <a:gd name="connsiteX84" fmla="*/ 279641 w 1440493"/>
              <a:gd name="connsiteY84" fmla="*/ 483147 h 719999"/>
              <a:gd name="connsiteX85" fmla="*/ 277845 w 1440493"/>
              <a:gd name="connsiteY85" fmla="*/ 480483 h 719999"/>
              <a:gd name="connsiteX86" fmla="*/ 285002 w 1440493"/>
              <a:gd name="connsiteY86" fmla="*/ 469735 h 719999"/>
              <a:gd name="connsiteX87" fmla="*/ 337599 w 1440493"/>
              <a:gd name="connsiteY87" fmla="*/ 447260 h 719999"/>
              <a:gd name="connsiteX88" fmla="*/ 186107 w 1440493"/>
              <a:gd name="connsiteY88" fmla="*/ 421149 h 719999"/>
              <a:gd name="connsiteX89" fmla="*/ 84596 w 1440493"/>
              <a:gd name="connsiteY89" fmla="*/ 522660 h 719999"/>
              <a:gd name="connsiteX90" fmla="*/ 184600 w 1440493"/>
              <a:gd name="connsiteY90" fmla="*/ 624160 h 719999"/>
              <a:gd name="connsiteX91" fmla="*/ 256270 w 1440493"/>
              <a:gd name="connsiteY91" fmla="*/ 596019 h 719999"/>
              <a:gd name="connsiteX92" fmla="*/ 262288 w 1440493"/>
              <a:gd name="connsiteY92" fmla="*/ 587540 h 719999"/>
              <a:gd name="connsiteX93" fmla="*/ 266939 w 1440493"/>
              <a:gd name="connsiteY93" fmla="*/ 594439 h 719999"/>
              <a:gd name="connsiteX94" fmla="*/ 338718 w 1440493"/>
              <a:gd name="connsiteY94" fmla="*/ 624171 h 719999"/>
              <a:gd name="connsiteX95" fmla="*/ 410497 w 1440493"/>
              <a:gd name="connsiteY95" fmla="*/ 594439 h 719999"/>
              <a:gd name="connsiteX96" fmla="*/ 414964 w 1440493"/>
              <a:gd name="connsiteY96" fmla="*/ 587815 h 719999"/>
              <a:gd name="connsiteX97" fmla="*/ 419019 w 1440493"/>
              <a:gd name="connsiteY97" fmla="*/ 593904 h 719999"/>
              <a:gd name="connsiteX98" fmla="*/ 489822 w 1440493"/>
              <a:gd name="connsiteY98" fmla="*/ 624160 h 719999"/>
              <a:gd name="connsiteX99" fmla="*/ 561492 w 1440493"/>
              <a:gd name="connsiteY99" fmla="*/ 596019 h 719999"/>
              <a:gd name="connsiteX100" fmla="*/ 567510 w 1440493"/>
              <a:gd name="connsiteY100" fmla="*/ 587540 h 719999"/>
              <a:gd name="connsiteX101" fmla="*/ 572161 w 1440493"/>
              <a:gd name="connsiteY101" fmla="*/ 594439 h 719999"/>
              <a:gd name="connsiteX102" fmla="*/ 643940 w 1440493"/>
              <a:gd name="connsiteY102" fmla="*/ 624171 h 719999"/>
              <a:gd name="connsiteX103" fmla="*/ 715719 w 1440493"/>
              <a:gd name="connsiteY103" fmla="*/ 594439 h 719999"/>
              <a:gd name="connsiteX104" fmla="*/ 720186 w 1440493"/>
              <a:gd name="connsiteY104" fmla="*/ 587814 h 719999"/>
              <a:gd name="connsiteX105" fmla="*/ 724242 w 1440493"/>
              <a:gd name="connsiteY105" fmla="*/ 593904 h 719999"/>
              <a:gd name="connsiteX106" fmla="*/ 795045 w 1440493"/>
              <a:gd name="connsiteY106" fmla="*/ 624160 h 719999"/>
              <a:gd name="connsiteX107" fmla="*/ 866715 w 1440493"/>
              <a:gd name="connsiteY107" fmla="*/ 596019 h 719999"/>
              <a:gd name="connsiteX108" fmla="*/ 872733 w 1440493"/>
              <a:gd name="connsiteY108" fmla="*/ 587540 h 719999"/>
              <a:gd name="connsiteX109" fmla="*/ 877384 w 1440493"/>
              <a:gd name="connsiteY109" fmla="*/ 594439 h 719999"/>
              <a:gd name="connsiteX110" fmla="*/ 949163 w 1440493"/>
              <a:gd name="connsiteY110" fmla="*/ 624171 h 719999"/>
              <a:gd name="connsiteX111" fmla="*/ 1020942 w 1440493"/>
              <a:gd name="connsiteY111" fmla="*/ 594439 h 719999"/>
              <a:gd name="connsiteX112" fmla="*/ 1025409 w 1440493"/>
              <a:gd name="connsiteY112" fmla="*/ 587815 h 719999"/>
              <a:gd name="connsiteX113" fmla="*/ 1029464 w 1440493"/>
              <a:gd name="connsiteY113" fmla="*/ 593904 h 719999"/>
              <a:gd name="connsiteX114" fmla="*/ 1100267 w 1440493"/>
              <a:gd name="connsiteY114" fmla="*/ 624160 h 719999"/>
              <a:gd name="connsiteX115" fmla="*/ 1171937 w 1440493"/>
              <a:gd name="connsiteY115" fmla="*/ 596019 h 719999"/>
              <a:gd name="connsiteX116" fmla="*/ 1177955 w 1440493"/>
              <a:gd name="connsiteY116" fmla="*/ 587540 h 719999"/>
              <a:gd name="connsiteX117" fmla="*/ 1182606 w 1440493"/>
              <a:gd name="connsiteY117" fmla="*/ 594439 h 719999"/>
              <a:gd name="connsiteX118" fmla="*/ 1254385 w 1440493"/>
              <a:gd name="connsiteY118" fmla="*/ 624171 h 719999"/>
              <a:gd name="connsiteX119" fmla="*/ 1355896 w 1440493"/>
              <a:gd name="connsiteY119" fmla="*/ 522660 h 719999"/>
              <a:gd name="connsiteX120" fmla="*/ 1305141 w 1440493"/>
              <a:gd name="connsiteY120" fmla="*/ 522660 h 719999"/>
              <a:gd name="connsiteX121" fmla="*/ 1254385 w 1440493"/>
              <a:gd name="connsiteY121" fmla="*/ 573416 h 719999"/>
              <a:gd name="connsiteX122" fmla="*/ 1203629 w 1440493"/>
              <a:gd name="connsiteY122" fmla="*/ 522660 h 719999"/>
              <a:gd name="connsiteX123" fmla="*/ 1203285 w 1440493"/>
              <a:gd name="connsiteY123" fmla="*/ 522660 h 719999"/>
              <a:gd name="connsiteX124" fmla="*/ 1195308 w 1440493"/>
              <a:gd name="connsiteY124" fmla="*/ 483147 h 719999"/>
              <a:gd name="connsiteX125" fmla="*/ 1193512 w 1440493"/>
              <a:gd name="connsiteY125" fmla="*/ 480483 h 719999"/>
              <a:gd name="connsiteX126" fmla="*/ 1200669 w 1440493"/>
              <a:gd name="connsiteY126" fmla="*/ 469735 h 719999"/>
              <a:gd name="connsiteX127" fmla="*/ 1253266 w 1440493"/>
              <a:gd name="connsiteY127" fmla="*/ 447260 h 719999"/>
              <a:gd name="connsiteX128" fmla="*/ 1329760 w 1440493"/>
              <a:gd name="connsiteY128" fmla="*/ 520422 h 719999"/>
              <a:gd name="connsiteX129" fmla="*/ 1355851 w 1440493"/>
              <a:gd name="connsiteY129" fmla="*/ 519647 h 719999"/>
              <a:gd name="connsiteX130" fmla="*/ 1252878 w 1440493"/>
              <a:gd name="connsiteY130" fmla="*/ 421160 h 719999"/>
              <a:gd name="connsiteX131" fmla="*/ 1182075 w 1440493"/>
              <a:gd name="connsiteY131" fmla="*/ 451416 h 719999"/>
              <a:gd name="connsiteX132" fmla="*/ 1178020 w 1440493"/>
              <a:gd name="connsiteY132" fmla="*/ 457506 h 719999"/>
              <a:gd name="connsiteX133" fmla="*/ 1173553 w 1440493"/>
              <a:gd name="connsiteY133" fmla="*/ 450881 h 719999"/>
              <a:gd name="connsiteX134" fmla="*/ 1101774 w 1440493"/>
              <a:gd name="connsiteY134" fmla="*/ 421149 h 719999"/>
              <a:gd name="connsiteX135" fmla="*/ 1029995 w 1440493"/>
              <a:gd name="connsiteY135" fmla="*/ 450881 h 719999"/>
              <a:gd name="connsiteX136" fmla="*/ 1025344 w 1440493"/>
              <a:gd name="connsiteY136" fmla="*/ 457780 h 719999"/>
              <a:gd name="connsiteX137" fmla="*/ 1019326 w 1440493"/>
              <a:gd name="connsiteY137" fmla="*/ 449301 h 719999"/>
              <a:gd name="connsiteX138" fmla="*/ 947656 w 1440493"/>
              <a:gd name="connsiteY138" fmla="*/ 421160 h 719999"/>
              <a:gd name="connsiteX139" fmla="*/ 876853 w 1440493"/>
              <a:gd name="connsiteY139" fmla="*/ 451416 h 719999"/>
              <a:gd name="connsiteX140" fmla="*/ 872798 w 1440493"/>
              <a:gd name="connsiteY140" fmla="*/ 457506 h 719999"/>
              <a:gd name="connsiteX141" fmla="*/ 868331 w 1440493"/>
              <a:gd name="connsiteY141" fmla="*/ 450881 h 719999"/>
              <a:gd name="connsiteX142" fmla="*/ 796552 w 1440493"/>
              <a:gd name="connsiteY142" fmla="*/ 421149 h 719999"/>
              <a:gd name="connsiteX143" fmla="*/ 724773 w 1440493"/>
              <a:gd name="connsiteY143" fmla="*/ 450881 h 719999"/>
              <a:gd name="connsiteX144" fmla="*/ 720121 w 1440493"/>
              <a:gd name="connsiteY144" fmla="*/ 457781 h 719999"/>
              <a:gd name="connsiteX145" fmla="*/ 714103 w 1440493"/>
              <a:gd name="connsiteY145" fmla="*/ 449301 h 719999"/>
              <a:gd name="connsiteX146" fmla="*/ 642433 w 1440493"/>
              <a:gd name="connsiteY146" fmla="*/ 421160 h 719999"/>
              <a:gd name="connsiteX147" fmla="*/ 571630 w 1440493"/>
              <a:gd name="connsiteY147" fmla="*/ 451416 h 719999"/>
              <a:gd name="connsiteX148" fmla="*/ 567575 w 1440493"/>
              <a:gd name="connsiteY148" fmla="*/ 457506 h 719999"/>
              <a:gd name="connsiteX149" fmla="*/ 563108 w 1440493"/>
              <a:gd name="connsiteY149" fmla="*/ 450881 h 719999"/>
              <a:gd name="connsiteX150" fmla="*/ 491329 w 1440493"/>
              <a:gd name="connsiteY150" fmla="*/ 421149 h 719999"/>
              <a:gd name="connsiteX151" fmla="*/ 419550 w 1440493"/>
              <a:gd name="connsiteY151" fmla="*/ 450881 h 719999"/>
              <a:gd name="connsiteX152" fmla="*/ 414899 w 1440493"/>
              <a:gd name="connsiteY152" fmla="*/ 457780 h 719999"/>
              <a:gd name="connsiteX153" fmla="*/ 408881 w 1440493"/>
              <a:gd name="connsiteY153" fmla="*/ 449301 h 719999"/>
              <a:gd name="connsiteX154" fmla="*/ 337211 w 1440493"/>
              <a:gd name="connsiteY154" fmla="*/ 421160 h 719999"/>
              <a:gd name="connsiteX155" fmla="*/ 266408 w 1440493"/>
              <a:gd name="connsiteY155" fmla="*/ 451416 h 719999"/>
              <a:gd name="connsiteX156" fmla="*/ 262353 w 1440493"/>
              <a:gd name="connsiteY156" fmla="*/ 457506 h 719999"/>
              <a:gd name="connsiteX157" fmla="*/ 257886 w 1440493"/>
              <a:gd name="connsiteY157" fmla="*/ 450881 h 719999"/>
              <a:gd name="connsiteX158" fmla="*/ 186107 w 1440493"/>
              <a:gd name="connsiteY158" fmla="*/ 421149 h 719999"/>
              <a:gd name="connsiteX159" fmla="*/ 1101774 w 1440493"/>
              <a:gd name="connsiteY159" fmla="*/ 157153 h 719999"/>
              <a:gd name="connsiteX160" fmla="*/ 1152530 w 1440493"/>
              <a:gd name="connsiteY160" fmla="*/ 207909 h 719999"/>
              <a:gd name="connsiteX161" fmla="*/ 1152874 w 1440493"/>
              <a:gd name="connsiteY161" fmla="*/ 207909 h 719999"/>
              <a:gd name="connsiteX162" fmla="*/ 1160851 w 1440493"/>
              <a:gd name="connsiteY162" fmla="*/ 247422 h 719999"/>
              <a:gd name="connsiteX163" fmla="*/ 1162643 w 1440493"/>
              <a:gd name="connsiteY163" fmla="*/ 250079 h 719999"/>
              <a:gd name="connsiteX164" fmla="*/ 1153896 w 1440493"/>
              <a:gd name="connsiteY164" fmla="*/ 262404 h 719999"/>
              <a:gd name="connsiteX165" fmla="*/ 1100655 w 1440493"/>
              <a:gd name="connsiteY165" fmla="*/ 283309 h 719999"/>
              <a:gd name="connsiteX166" fmla="*/ 1048058 w 1440493"/>
              <a:gd name="connsiteY166" fmla="*/ 260834 h 719999"/>
              <a:gd name="connsiteX167" fmla="*/ 1040901 w 1440493"/>
              <a:gd name="connsiteY167" fmla="*/ 250086 h 719999"/>
              <a:gd name="connsiteX168" fmla="*/ 1042697 w 1440493"/>
              <a:gd name="connsiteY168" fmla="*/ 247422 h 719999"/>
              <a:gd name="connsiteX169" fmla="*/ 1050674 w 1440493"/>
              <a:gd name="connsiteY169" fmla="*/ 207909 h 719999"/>
              <a:gd name="connsiteX170" fmla="*/ 1051018 w 1440493"/>
              <a:gd name="connsiteY170" fmla="*/ 207909 h 719999"/>
              <a:gd name="connsiteX171" fmla="*/ 1101774 w 1440493"/>
              <a:gd name="connsiteY171" fmla="*/ 157153 h 719999"/>
              <a:gd name="connsiteX172" fmla="*/ 796552 w 1440493"/>
              <a:gd name="connsiteY172" fmla="*/ 157153 h 719999"/>
              <a:gd name="connsiteX173" fmla="*/ 847308 w 1440493"/>
              <a:gd name="connsiteY173" fmla="*/ 207909 h 719999"/>
              <a:gd name="connsiteX174" fmla="*/ 847652 w 1440493"/>
              <a:gd name="connsiteY174" fmla="*/ 207909 h 719999"/>
              <a:gd name="connsiteX175" fmla="*/ 855629 w 1440493"/>
              <a:gd name="connsiteY175" fmla="*/ 247422 h 719999"/>
              <a:gd name="connsiteX176" fmla="*/ 857421 w 1440493"/>
              <a:gd name="connsiteY176" fmla="*/ 250079 h 719999"/>
              <a:gd name="connsiteX177" fmla="*/ 848674 w 1440493"/>
              <a:gd name="connsiteY177" fmla="*/ 262404 h 719999"/>
              <a:gd name="connsiteX178" fmla="*/ 795433 w 1440493"/>
              <a:gd name="connsiteY178" fmla="*/ 283309 h 719999"/>
              <a:gd name="connsiteX179" fmla="*/ 742836 w 1440493"/>
              <a:gd name="connsiteY179" fmla="*/ 260834 h 719999"/>
              <a:gd name="connsiteX180" fmla="*/ 735678 w 1440493"/>
              <a:gd name="connsiteY180" fmla="*/ 250085 h 719999"/>
              <a:gd name="connsiteX181" fmla="*/ 737474 w 1440493"/>
              <a:gd name="connsiteY181" fmla="*/ 247422 h 719999"/>
              <a:gd name="connsiteX182" fmla="*/ 745451 w 1440493"/>
              <a:gd name="connsiteY182" fmla="*/ 207909 h 719999"/>
              <a:gd name="connsiteX183" fmla="*/ 745796 w 1440493"/>
              <a:gd name="connsiteY183" fmla="*/ 207909 h 719999"/>
              <a:gd name="connsiteX184" fmla="*/ 796552 w 1440493"/>
              <a:gd name="connsiteY184" fmla="*/ 157153 h 719999"/>
              <a:gd name="connsiteX185" fmla="*/ 491329 w 1440493"/>
              <a:gd name="connsiteY185" fmla="*/ 157153 h 719999"/>
              <a:gd name="connsiteX186" fmla="*/ 542085 w 1440493"/>
              <a:gd name="connsiteY186" fmla="*/ 207909 h 719999"/>
              <a:gd name="connsiteX187" fmla="*/ 542429 w 1440493"/>
              <a:gd name="connsiteY187" fmla="*/ 207909 h 719999"/>
              <a:gd name="connsiteX188" fmla="*/ 550406 w 1440493"/>
              <a:gd name="connsiteY188" fmla="*/ 247422 h 719999"/>
              <a:gd name="connsiteX189" fmla="*/ 552198 w 1440493"/>
              <a:gd name="connsiteY189" fmla="*/ 250079 h 719999"/>
              <a:gd name="connsiteX190" fmla="*/ 543451 w 1440493"/>
              <a:gd name="connsiteY190" fmla="*/ 262404 h 719999"/>
              <a:gd name="connsiteX191" fmla="*/ 490210 w 1440493"/>
              <a:gd name="connsiteY191" fmla="*/ 283309 h 719999"/>
              <a:gd name="connsiteX192" fmla="*/ 437613 w 1440493"/>
              <a:gd name="connsiteY192" fmla="*/ 260834 h 719999"/>
              <a:gd name="connsiteX193" fmla="*/ 430456 w 1440493"/>
              <a:gd name="connsiteY193" fmla="*/ 250086 h 719999"/>
              <a:gd name="connsiteX194" fmla="*/ 432252 w 1440493"/>
              <a:gd name="connsiteY194" fmla="*/ 247422 h 719999"/>
              <a:gd name="connsiteX195" fmla="*/ 440229 w 1440493"/>
              <a:gd name="connsiteY195" fmla="*/ 207909 h 719999"/>
              <a:gd name="connsiteX196" fmla="*/ 440573 w 1440493"/>
              <a:gd name="connsiteY196" fmla="*/ 207909 h 719999"/>
              <a:gd name="connsiteX197" fmla="*/ 491329 w 1440493"/>
              <a:gd name="connsiteY197" fmla="*/ 157153 h 719999"/>
              <a:gd name="connsiteX198" fmla="*/ 186107 w 1440493"/>
              <a:gd name="connsiteY198" fmla="*/ 157153 h 719999"/>
              <a:gd name="connsiteX199" fmla="*/ 236863 w 1440493"/>
              <a:gd name="connsiteY199" fmla="*/ 207909 h 719999"/>
              <a:gd name="connsiteX200" fmla="*/ 237207 w 1440493"/>
              <a:gd name="connsiteY200" fmla="*/ 207909 h 719999"/>
              <a:gd name="connsiteX201" fmla="*/ 245184 w 1440493"/>
              <a:gd name="connsiteY201" fmla="*/ 247422 h 719999"/>
              <a:gd name="connsiteX202" fmla="*/ 246976 w 1440493"/>
              <a:gd name="connsiteY202" fmla="*/ 250079 h 719999"/>
              <a:gd name="connsiteX203" fmla="*/ 238229 w 1440493"/>
              <a:gd name="connsiteY203" fmla="*/ 262404 h 719999"/>
              <a:gd name="connsiteX204" fmla="*/ 184988 w 1440493"/>
              <a:gd name="connsiteY204" fmla="*/ 283309 h 719999"/>
              <a:gd name="connsiteX205" fmla="*/ 110699 w 1440493"/>
              <a:gd name="connsiteY205" fmla="*/ 207909 h 719999"/>
              <a:gd name="connsiteX206" fmla="*/ 135351 w 1440493"/>
              <a:gd name="connsiteY206" fmla="*/ 207909 h 719999"/>
              <a:gd name="connsiteX207" fmla="*/ 186107 w 1440493"/>
              <a:gd name="connsiteY207" fmla="*/ 157153 h 719999"/>
              <a:gd name="connsiteX208" fmla="*/ 948044 w 1440493"/>
              <a:gd name="connsiteY208" fmla="*/ 132509 h 719999"/>
              <a:gd name="connsiteX209" fmla="*/ 1001285 w 1440493"/>
              <a:gd name="connsiteY209" fmla="*/ 153414 h 719999"/>
              <a:gd name="connsiteX210" fmla="*/ 1010032 w 1440493"/>
              <a:gd name="connsiteY210" fmla="*/ 165739 h 719999"/>
              <a:gd name="connsiteX211" fmla="*/ 1008240 w 1440493"/>
              <a:gd name="connsiteY211" fmla="*/ 168396 h 719999"/>
              <a:gd name="connsiteX212" fmla="*/ 1000263 w 1440493"/>
              <a:gd name="connsiteY212" fmla="*/ 207909 h 719999"/>
              <a:gd name="connsiteX213" fmla="*/ 999919 w 1440493"/>
              <a:gd name="connsiteY213" fmla="*/ 207909 h 719999"/>
              <a:gd name="connsiteX214" fmla="*/ 949163 w 1440493"/>
              <a:gd name="connsiteY214" fmla="*/ 258665 h 719999"/>
              <a:gd name="connsiteX215" fmla="*/ 898407 w 1440493"/>
              <a:gd name="connsiteY215" fmla="*/ 207909 h 719999"/>
              <a:gd name="connsiteX216" fmla="*/ 898063 w 1440493"/>
              <a:gd name="connsiteY216" fmla="*/ 207909 h 719999"/>
              <a:gd name="connsiteX217" fmla="*/ 890086 w 1440493"/>
              <a:gd name="connsiteY217" fmla="*/ 168396 h 719999"/>
              <a:gd name="connsiteX218" fmla="*/ 888290 w 1440493"/>
              <a:gd name="connsiteY218" fmla="*/ 165732 h 719999"/>
              <a:gd name="connsiteX219" fmla="*/ 895447 w 1440493"/>
              <a:gd name="connsiteY219" fmla="*/ 154985 h 719999"/>
              <a:gd name="connsiteX220" fmla="*/ 948044 w 1440493"/>
              <a:gd name="connsiteY220" fmla="*/ 132509 h 719999"/>
              <a:gd name="connsiteX221" fmla="*/ 642821 w 1440493"/>
              <a:gd name="connsiteY221" fmla="*/ 132509 h 719999"/>
              <a:gd name="connsiteX222" fmla="*/ 696062 w 1440493"/>
              <a:gd name="connsiteY222" fmla="*/ 153414 h 719999"/>
              <a:gd name="connsiteX223" fmla="*/ 704809 w 1440493"/>
              <a:gd name="connsiteY223" fmla="*/ 165740 h 719999"/>
              <a:gd name="connsiteX224" fmla="*/ 703018 w 1440493"/>
              <a:gd name="connsiteY224" fmla="*/ 168396 h 719999"/>
              <a:gd name="connsiteX225" fmla="*/ 695041 w 1440493"/>
              <a:gd name="connsiteY225" fmla="*/ 207909 h 719999"/>
              <a:gd name="connsiteX226" fmla="*/ 694696 w 1440493"/>
              <a:gd name="connsiteY226" fmla="*/ 207909 h 719999"/>
              <a:gd name="connsiteX227" fmla="*/ 643940 w 1440493"/>
              <a:gd name="connsiteY227" fmla="*/ 258665 h 719999"/>
              <a:gd name="connsiteX228" fmla="*/ 593184 w 1440493"/>
              <a:gd name="connsiteY228" fmla="*/ 207909 h 719999"/>
              <a:gd name="connsiteX229" fmla="*/ 592840 w 1440493"/>
              <a:gd name="connsiteY229" fmla="*/ 207909 h 719999"/>
              <a:gd name="connsiteX230" fmla="*/ 584863 w 1440493"/>
              <a:gd name="connsiteY230" fmla="*/ 168396 h 719999"/>
              <a:gd name="connsiteX231" fmla="*/ 583067 w 1440493"/>
              <a:gd name="connsiteY231" fmla="*/ 165732 h 719999"/>
              <a:gd name="connsiteX232" fmla="*/ 590224 w 1440493"/>
              <a:gd name="connsiteY232" fmla="*/ 154985 h 719999"/>
              <a:gd name="connsiteX233" fmla="*/ 642821 w 1440493"/>
              <a:gd name="connsiteY233" fmla="*/ 132509 h 719999"/>
              <a:gd name="connsiteX234" fmla="*/ 337599 w 1440493"/>
              <a:gd name="connsiteY234" fmla="*/ 132509 h 719999"/>
              <a:gd name="connsiteX235" fmla="*/ 390840 w 1440493"/>
              <a:gd name="connsiteY235" fmla="*/ 153414 h 719999"/>
              <a:gd name="connsiteX236" fmla="*/ 399587 w 1440493"/>
              <a:gd name="connsiteY236" fmla="*/ 165739 h 719999"/>
              <a:gd name="connsiteX237" fmla="*/ 397795 w 1440493"/>
              <a:gd name="connsiteY237" fmla="*/ 168396 h 719999"/>
              <a:gd name="connsiteX238" fmla="*/ 389818 w 1440493"/>
              <a:gd name="connsiteY238" fmla="*/ 207909 h 719999"/>
              <a:gd name="connsiteX239" fmla="*/ 389474 w 1440493"/>
              <a:gd name="connsiteY239" fmla="*/ 207909 h 719999"/>
              <a:gd name="connsiteX240" fmla="*/ 338718 w 1440493"/>
              <a:gd name="connsiteY240" fmla="*/ 258665 h 719999"/>
              <a:gd name="connsiteX241" fmla="*/ 287962 w 1440493"/>
              <a:gd name="connsiteY241" fmla="*/ 207909 h 719999"/>
              <a:gd name="connsiteX242" fmla="*/ 287618 w 1440493"/>
              <a:gd name="connsiteY242" fmla="*/ 207909 h 719999"/>
              <a:gd name="connsiteX243" fmla="*/ 279641 w 1440493"/>
              <a:gd name="connsiteY243" fmla="*/ 168396 h 719999"/>
              <a:gd name="connsiteX244" fmla="*/ 277845 w 1440493"/>
              <a:gd name="connsiteY244" fmla="*/ 165732 h 719999"/>
              <a:gd name="connsiteX245" fmla="*/ 285002 w 1440493"/>
              <a:gd name="connsiteY245" fmla="*/ 154985 h 719999"/>
              <a:gd name="connsiteX246" fmla="*/ 337599 w 1440493"/>
              <a:gd name="connsiteY246" fmla="*/ 132509 h 719999"/>
              <a:gd name="connsiteX247" fmla="*/ 186107 w 1440493"/>
              <a:gd name="connsiteY247" fmla="*/ 106398 h 719999"/>
              <a:gd name="connsiteX248" fmla="*/ 84596 w 1440493"/>
              <a:gd name="connsiteY248" fmla="*/ 207909 h 719999"/>
              <a:gd name="connsiteX249" fmla="*/ 184600 w 1440493"/>
              <a:gd name="connsiteY249" fmla="*/ 309409 h 719999"/>
              <a:gd name="connsiteX250" fmla="*/ 256270 w 1440493"/>
              <a:gd name="connsiteY250" fmla="*/ 281268 h 719999"/>
              <a:gd name="connsiteX251" fmla="*/ 262288 w 1440493"/>
              <a:gd name="connsiteY251" fmla="*/ 272789 h 719999"/>
              <a:gd name="connsiteX252" fmla="*/ 266939 w 1440493"/>
              <a:gd name="connsiteY252" fmla="*/ 279688 h 719999"/>
              <a:gd name="connsiteX253" fmla="*/ 338718 w 1440493"/>
              <a:gd name="connsiteY253" fmla="*/ 309420 h 719999"/>
              <a:gd name="connsiteX254" fmla="*/ 410497 w 1440493"/>
              <a:gd name="connsiteY254" fmla="*/ 279688 h 719999"/>
              <a:gd name="connsiteX255" fmla="*/ 414964 w 1440493"/>
              <a:gd name="connsiteY255" fmla="*/ 273064 h 719999"/>
              <a:gd name="connsiteX256" fmla="*/ 419019 w 1440493"/>
              <a:gd name="connsiteY256" fmla="*/ 279153 h 719999"/>
              <a:gd name="connsiteX257" fmla="*/ 489822 w 1440493"/>
              <a:gd name="connsiteY257" fmla="*/ 309409 h 719999"/>
              <a:gd name="connsiteX258" fmla="*/ 561492 w 1440493"/>
              <a:gd name="connsiteY258" fmla="*/ 281268 h 719999"/>
              <a:gd name="connsiteX259" fmla="*/ 567510 w 1440493"/>
              <a:gd name="connsiteY259" fmla="*/ 272789 h 719999"/>
              <a:gd name="connsiteX260" fmla="*/ 572161 w 1440493"/>
              <a:gd name="connsiteY260" fmla="*/ 279688 h 719999"/>
              <a:gd name="connsiteX261" fmla="*/ 643940 w 1440493"/>
              <a:gd name="connsiteY261" fmla="*/ 309420 h 719999"/>
              <a:gd name="connsiteX262" fmla="*/ 715719 w 1440493"/>
              <a:gd name="connsiteY262" fmla="*/ 279688 h 719999"/>
              <a:gd name="connsiteX263" fmla="*/ 720186 w 1440493"/>
              <a:gd name="connsiteY263" fmla="*/ 273063 h 719999"/>
              <a:gd name="connsiteX264" fmla="*/ 724242 w 1440493"/>
              <a:gd name="connsiteY264" fmla="*/ 279153 h 719999"/>
              <a:gd name="connsiteX265" fmla="*/ 795045 w 1440493"/>
              <a:gd name="connsiteY265" fmla="*/ 309409 h 719999"/>
              <a:gd name="connsiteX266" fmla="*/ 866715 w 1440493"/>
              <a:gd name="connsiteY266" fmla="*/ 281268 h 719999"/>
              <a:gd name="connsiteX267" fmla="*/ 872733 w 1440493"/>
              <a:gd name="connsiteY267" fmla="*/ 272789 h 719999"/>
              <a:gd name="connsiteX268" fmla="*/ 877384 w 1440493"/>
              <a:gd name="connsiteY268" fmla="*/ 279688 h 719999"/>
              <a:gd name="connsiteX269" fmla="*/ 949163 w 1440493"/>
              <a:gd name="connsiteY269" fmla="*/ 309420 h 719999"/>
              <a:gd name="connsiteX270" fmla="*/ 1020942 w 1440493"/>
              <a:gd name="connsiteY270" fmla="*/ 279688 h 719999"/>
              <a:gd name="connsiteX271" fmla="*/ 1025409 w 1440493"/>
              <a:gd name="connsiteY271" fmla="*/ 273064 h 719999"/>
              <a:gd name="connsiteX272" fmla="*/ 1029464 w 1440493"/>
              <a:gd name="connsiteY272" fmla="*/ 279153 h 719999"/>
              <a:gd name="connsiteX273" fmla="*/ 1100267 w 1440493"/>
              <a:gd name="connsiteY273" fmla="*/ 309409 h 719999"/>
              <a:gd name="connsiteX274" fmla="*/ 1171937 w 1440493"/>
              <a:gd name="connsiteY274" fmla="*/ 281268 h 719999"/>
              <a:gd name="connsiteX275" fmla="*/ 1177955 w 1440493"/>
              <a:gd name="connsiteY275" fmla="*/ 272789 h 719999"/>
              <a:gd name="connsiteX276" fmla="*/ 1182606 w 1440493"/>
              <a:gd name="connsiteY276" fmla="*/ 279688 h 719999"/>
              <a:gd name="connsiteX277" fmla="*/ 1254385 w 1440493"/>
              <a:gd name="connsiteY277" fmla="*/ 309420 h 719999"/>
              <a:gd name="connsiteX278" fmla="*/ 1355896 w 1440493"/>
              <a:gd name="connsiteY278" fmla="*/ 207909 h 719999"/>
              <a:gd name="connsiteX279" fmla="*/ 1305141 w 1440493"/>
              <a:gd name="connsiteY279" fmla="*/ 207909 h 719999"/>
              <a:gd name="connsiteX280" fmla="*/ 1254385 w 1440493"/>
              <a:gd name="connsiteY280" fmla="*/ 258665 h 719999"/>
              <a:gd name="connsiteX281" fmla="*/ 1203629 w 1440493"/>
              <a:gd name="connsiteY281" fmla="*/ 207909 h 719999"/>
              <a:gd name="connsiteX282" fmla="*/ 1203285 w 1440493"/>
              <a:gd name="connsiteY282" fmla="*/ 207909 h 719999"/>
              <a:gd name="connsiteX283" fmla="*/ 1195308 w 1440493"/>
              <a:gd name="connsiteY283" fmla="*/ 168396 h 719999"/>
              <a:gd name="connsiteX284" fmla="*/ 1193512 w 1440493"/>
              <a:gd name="connsiteY284" fmla="*/ 165732 h 719999"/>
              <a:gd name="connsiteX285" fmla="*/ 1200669 w 1440493"/>
              <a:gd name="connsiteY285" fmla="*/ 154985 h 719999"/>
              <a:gd name="connsiteX286" fmla="*/ 1253266 w 1440493"/>
              <a:gd name="connsiteY286" fmla="*/ 132509 h 719999"/>
              <a:gd name="connsiteX287" fmla="*/ 1329760 w 1440493"/>
              <a:gd name="connsiteY287" fmla="*/ 205671 h 719999"/>
              <a:gd name="connsiteX288" fmla="*/ 1355851 w 1440493"/>
              <a:gd name="connsiteY288" fmla="*/ 204896 h 719999"/>
              <a:gd name="connsiteX289" fmla="*/ 1252878 w 1440493"/>
              <a:gd name="connsiteY289" fmla="*/ 106409 h 719999"/>
              <a:gd name="connsiteX290" fmla="*/ 1182075 w 1440493"/>
              <a:gd name="connsiteY290" fmla="*/ 136665 h 719999"/>
              <a:gd name="connsiteX291" fmla="*/ 1178020 w 1440493"/>
              <a:gd name="connsiteY291" fmla="*/ 142755 h 719999"/>
              <a:gd name="connsiteX292" fmla="*/ 1173553 w 1440493"/>
              <a:gd name="connsiteY292" fmla="*/ 136130 h 719999"/>
              <a:gd name="connsiteX293" fmla="*/ 1101774 w 1440493"/>
              <a:gd name="connsiteY293" fmla="*/ 106398 h 719999"/>
              <a:gd name="connsiteX294" fmla="*/ 1029995 w 1440493"/>
              <a:gd name="connsiteY294" fmla="*/ 136130 h 719999"/>
              <a:gd name="connsiteX295" fmla="*/ 1025344 w 1440493"/>
              <a:gd name="connsiteY295" fmla="*/ 143029 h 719999"/>
              <a:gd name="connsiteX296" fmla="*/ 1019326 w 1440493"/>
              <a:gd name="connsiteY296" fmla="*/ 134550 h 719999"/>
              <a:gd name="connsiteX297" fmla="*/ 947656 w 1440493"/>
              <a:gd name="connsiteY297" fmla="*/ 106409 h 719999"/>
              <a:gd name="connsiteX298" fmla="*/ 876853 w 1440493"/>
              <a:gd name="connsiteY298" fmla="*/ 136665 h 719999"/>
              <a:gd name="connsiteX299" fmla="*/ 872798 w 1440493"/>
              <a:gd name="connsiteY299" fmla="*/ 142755 h 719999"/>
              <a:gd name="connsiteX300" fmla="*/ 868331 w 1440493"/>
              <a:gd name="connsiteY300" fmla="*/ 136130 h 719999"/>
              <a:gd name="connsiteX301" fmla="*/ 796552 w 1440493"/>
              <a:gd name="connsiteY301" fmla="*/ 106398 h 719999"/>
              <a:gd name="connsiteX302" fmla="*/ 724773 w 1440493"/>
              <a:gd name="connsiteY302" fmla="*/ 136130 h 719999"/>
              <a:gd name="connsiteX303" fmla="*/ 720121 w 1440493"/>
              <a:gd name="connsiteY303" fmla="*/ 143030 h 719999"/>
              <a:gd name="connsiteX304" fmla="*/ 714103 w 1440493"/>
              <a:gd name="connsiteY304" fmla="*/ 134550 h 719999"/>
              <a:gd name="connsiteX305" fmla="*/ 642433 w 1440493"/>
              <a:gd name="connsiteY305" fmla="*/ 106409 h 719999"/>
              <a:gd name="connsiteX306" fmla="*/ 571630 w 1440493"/>
              <a:gd name="connsiteY306" fmla="*/ 136665 h 719999"/>
              <a:gd name="connsiteX307" fmla="*/ 567575 w 1440493"/>
              <a:gd name="connsiteY307" fmla="*/ 142755 h 719999"/>
              <a:gd name="connsiteX308" fmla="*/ 563108 w 1440493"/>
              <a:gd name="connsiteY308" fmla="*/ 136130 h 719999"/>
              <a:gd name="connsiteX309" fmla="*/ 491329 w 1440493"/>
              <a:gd name="connsiteY309" fmla="*/ 106398 h 719999"/>
              <a:gd name="connsiteX310" fmla="*/ 419550 w 1440493"/>
              <a:gd name="connsiteY310" fmla="*/ 136130 h 719999"/>
              <a:gd name="connsiteX311" fmla="*/ 414899 w 1440493"/>
              <a:gd name="connsiteY311" fmla="*/ 143029 h 719999"/>
              <a:gd name="connsiteX312" fmla="*/ 408881 w 1440493"/>
              <a:gd name="connsiteY312" fmla="*/ 134550 h 719999"/>
              <a:gd name="connsiteX313" fmla="*/ 337211 w 1440493"/>
              <a:gd name="connsiteY313" fmla="*/ 106409 h 719999"/>
              <a:gd name="connsiteX314" fmla="*/ 266408 w 1440493"/>
              <a:gd name="connsiteY314" fmla="*/ 136665 h 719999"/>
              <a:gd name="connsiteX315" fmla="*/ 262353 w 1440493"/>
              <a:gd name="connsiteY315" fmla="*/ 142755 h 719999"/>
              <a:gd name="connsiteX316" fmla="*/ 257886 w 1440493"/>
              <a:gd name="connsiteY316" fmla="*/ 136130 h 719999"/>
              <a:gd name="connsiteX317" fmla="*/ 186107 w 1440493"/>
              <a:gd name="connsiteY317" fmla="*/ 106398 h 719999"/>
              <a:gd name="connsiteX318" fmla="*/ 0 w 1440493"/>
              <a:gd name="connsiteY318" fmla="*/ 0 h 719999"/>
              <a:gd name="connsiteX319" fmla="*/ 1440493 w 1440493"/>
              <a:gd name="connsiteY319" fmla="*/ 0 h 719999"/>
              <a:gd name="connsiteX320" fmla="*/ 1440493 w 1440493"/>
              <a:gd name="connsiteY320" fmla="*/ 719999 h 719999"/>
              <a:gd name="connsiteX321" fmla="*/ 0 w 1440493"/>
              <a:gd name="connsiteY321" fmla="*/ 719999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1440493" h="719999">
                <a:moveTo>
                  <a:pt x="1101774" y="471904"/>
                </a:moveTo>
                <a:cubicBezTo>
                  <a:pt x="1129806" y="471904"/>
                  <a:pt x="1152530" y="494628"/>
                  <a:pt x="1152530" y="522660"/>
                </a:cubicBezTo>
                <a:lnTo>
                  <a:pt x="1152874" y="522660"/>
                </a:lnTo>
                <a:cubicBezTo>
                  <a:pt x="1152874" y="536676"/>
                  <a:pt x="1155715" y="550028"/>
                  <a:pt x="1160851" y="562173"/>
                </a:cubicBezTo>
                <a:lnTo>
                  <a:pt x="1162643" y="564830"/>
                </a:lnTo>
                <a:lnTo>
                  <a:pt x="1153896" y="577155"/>
                </a:lnTo>
                <a:cubicBezTo>
                  <a:pt x="1140076" y="590373"/>
                  <a:pt x="1121258" y="598366"/>
                  <a:pt x="1100655" y="598060"/>
                </a:cubicBezTo>
                <a:cubicBezTo>
                  <a:pt x="1080052" y="597754"/>
                  <a:pt x="1061480" y="589207"/>
                  <a:pt x="1048058" y="575585"/>
                </a:cubicBezTo>
                <a:lnTo>
                  <a:pt x="1040901" y="564837"/>
                </a:lnTo>
                <a:lnTo>
                  <a:pt x="1042697" y="562173"/>
                </a:lnTo>
                <a:cubicBezTo>
                  <a:pt x="1047834" y="550028"/>
                  <a:pt x="1050674" y="536676"/>
                  <a:pt x="1050674" y="522660"/>
                </a:cubicBezTo>
                <a:lnTo>
                  <a:pt x="1051018" y="522660"/>
                </a:lnTo>
                <a:cubicBezTo>
                  <a:pt x="1051018" y="494628"/>
                  <a:pt x="1073742" y="471904"/>
                  <a:pt x="1101774" y="471904"/>
                </a:cubicBezTo>
                <a:close/>
                <a:moveTo>
                  <a:pt x="796552" y="471904"/>
                </a:moveTo>
                <a:cubicBezTo>
                  <a:pt x="824584" y="471904"/>
                  <a:pt x="847308" y="494628"/>
                  <a:pt x="847308" y="522660"/>
                </a:cubicBezTo>
                <a:lnTo>
                  <a:pt x="847652" y="522660"/>
                </a:lnTo>
                <a:cubicBezTo>
                  <a:pt x="847652" y="536676"/>
                  <a:pt x="850493" y="550028"/>
                  <a:pt x="855629" y="562173"/>
                </a:cubicBezTo>
                <a:lnTo>
                  <a:pt x="857421" y="564830"/>
                </a:lnTo>
                <a:lnTo>
                  <a:pt x="848674" y="577155"/>
                </a:lnTo>
                <a:cubicBezTo>
                  <a:pt x="834854" y="590373"/>
                  <a:pt x="816036" y="598366"/>
                  <a:pt x="795433" y="598060"/>
                </a:cubicBezTo>
                <a:cubicBezTo>
                  <a:pt x="774830" y="597754"/>
                  <a:pt x="756258" y="589207"/>
                  <a:pt x="742836" y="575585"/>
                </a:cubicBezTo>
                <a:lnTo>
                  <a:pt x="735678" y="564836"/>
                </a:lnTo>
                <a:lnTo>
                  <a:pt x="737474" y="562173"/>
                </a:lnTo>
                <a:cubicBezTo>
                  <a:pt x="742611" y="550028"/>
                  <a:pt x="745451" y="536676"/>
                  <a:pt x="745451" y="522660"/>
                </a:cubicBezTo>
                <a:lnTo>
                  <a:pt x="745796" y="522660"/>
                </a:lnTo>
                <a:cubicBezTo>
                  <a:pt x="745796" y="494628"/>
                  <a:pt x="768520" y="471904"/>
                  <a:pt x="796552" y="471904"/>
                </a:cubicBezTo>
                <a:close/>
                <a:moveTo>
                  <a:pt x="491329" y="471904"/>
                </a:moveTo>
                <a:cubicBezTo>
                  <a:pt x="519361" y="471904"/>
                  <a:pt x="542085" y="494628"/>
                  <a:pt x="542085" y="522660"/>
                </a:cubicBezTo>
                <a:lnTo>
                  <a:pt x="542429" y="522660"/>
                </a:lnTo>
                <a:cubicBezTo>
                  <a:pt x="542429" y="536676"/>
                  <a:pt x="545270" y="550028"/>
                  <a:pt x="550406" y="562173"/>
                </a:cubicBezTo>
                <a:lnTo>
                  <a:pt x="552198" y="564830"/>
                </a:lnTo>
                <a:lnTo>
                  <a:pt x="543451" y="577155"/>
                </a:lnTo>
                <a:cubicBezTo>
                  <a:pt x="529631" y="590373"/>
                  <a:pt x="510813" y="598366"/>
                  <a:pt x="490210" y="598060"/>
                </a:cubicBezTo>
                <a:cubicBezTo>
                  <a:pt x="469607" y="597754"/>
                  <a:pt x="451035" y="589207"/>
                  <a:pt x="437613" y="575585"/>
                </a:cubicBezTo>
                <a:lnTo>
                  <a:pt x="430456" y="564837"/>
                </a:lnTo>
                <a:lnTo>
                  <a:pt x="432252" y="562173"/>
                </a:lnTo>
                <a:cubicBezTo>
                  <a:pt x="437389" y="550028"/>
                  <a:pt x="440229" y="536676"/>
                  <a:pt x="440229" y="522660"/>
                </a:cubicBezTo>
                <a:lnTo>
                  <a:pt x="440573" y="522660"/>
                </a:lnTo>
                <a:cubicBezTo>
                  <a:pt x="440573" y="494628"/>
                  <a:pt x="463297" y="471904"/>
                  <a:pt x="491329" y="471904"/>
                </a:cubicBezTo>
                <a:close/>
                <a:moveTo>
                  <a:pt x="186107" y="471904"/>
                </a:moveTo>
                <a:cubicBezTo>
                  <a:pt x="214139" y="471904"/>
                  <a:pt x="236863" y="494628"/>
                  <a:pt x="236863" y="522660"/>
                </a:cubicBezTo>
                <a:lnTo>
                  <a:pt x="237207" y="522660"/>
                </a:lnTo>
                <a:cubicBezTo>
                  <a:pt x="237207" y="536676"/>
                  <a:pt x="240048" y="550028"/>
                  <a:pt x="245184" y="562173"/>
                </a:cubicBezTo>
                <a:lnTo>
                  <a:pt x="246976" y="564830"/>
                </a:lnTo>
                <a:lnTo>
                  <a:pt x="238229" y="577155"/>
                </a:lnTo>
                <a:cubicBezTo>
                  <a:pt x="224409" y="590373"/>
                  <a:pt x="205591" y="598366"/>
                  <a:pt x="184988" y="598060"/>
                </a:cubicBezTo>
                <a:cubicBezTo>
                  <a:pt x="143782" y="597448"/>
                  <a:pt x="110699" y="563871"/>
                  <a:pt x="110699" y="522660"/>
                </a:cubicBezTo>
                <a:lnTo>
                  <a:pt x="135351" y="522660"/>
                </a:lnTo>
                <a:cubicBezTo>
                  <a:pt x="135351" y="494628"/>
                  <a:pt x="158075" y="471904"/>
                  <a:pt x="186107" y="471904"/>
                </a:cubicBezTo>
                <a:close/>
                <a:moveTo>
                  <a:pt x="948044" y="447260"/>
                </a:moveTo>
                <a:cubicBezTo>
                  <a:pt x="968647" y="446955"/>
                  <a:pt x="987465" y="454947"/>
                  <a:pt x="1001285" y="468165"/>
                </a:cubicBezTo>
                <a:lnTo>
                  <a:pt x="1010032" y="480490"/>
                </a:lnTo>
                <a:lnTo>
                  <a:pt x="1008240" y="483147"/>
                </a:lnTo>
                <a:cubicBezTo>
                  <a:pt x="1003104" y="495292"/>
                  <a:pt x="1000263" y="508644"/>
                  <a:pt x="1000263" y="522660"/>
                </a:cubicBezTo>
                <a:lnTo>
                  <a:pt x="999919" y="522660"/>
                </a:lnTo>
                <a:cubicBezTo>
                  <a:pt x="999919" y="550692"/>
                  <a:pt x="977195" y="573416"/>
                  <a:pt x="949163" y="573416"/>
                </a:cubicBezTo>
                <a:cubicBezTo>
                  <a:pt x="921131" y="573416"/>
                  <a:pt x="898407" y="550692"/>
                  <a:pt x="898407" y="522660"/>
                </a:cubicBezTo>
                <a:lnTo>
                  <a:pt x="898063" y="522660"/>
                </a:lnTo>
                <a:cubicBezTo>
                  <a:pt x="898063" y="508644"/>
                  <a:pt x="895223" y="495292"/>
                  <a:pt x="890086" y="483147"/>
                </a:cubicBezTo>
                <a:lnTo>
                  <a:pt x="888290" y="480483"/>
                </a:lnTo>
                <a:lnTo>
                  <a:pt x="895447" y="469735"/>
                </a:lnTo>
                <a:cubicBezTo>
                  <a:pt x="908869" y="456113"/>
                  <a:pt x="927441" y="447566"/>
                  <a:pt x="948044" y="447260"/>
                </a:cubicBezTo>
                <a:close/>
                <a:moveTo>
                  <a:pt x="642821" y="447260"/>
                </a:moveTo>
                <a:cubicBezTo>
                  <a:pt x="663424" y="446955"/>
                  <a:pt x="682242" y="454947"/>
                  <a:pt x="696062" y="468165"/>
                </a:cubicBezTo>
                <a:lnTo>
                  <a:pt x="704809" y="480491"/>
                </a:lnTo>
                <a:lnTo>
                  <a:pt x="703018" y="483147"/>
                </a:lnTo>
                <a:cubicBezTo>
                  <a:pt x="697882" y="495292"/>
                  <a:pt x="695041" y="508644"/>
                  <a:pt x="695041" y="522660"/>
                </a:cubicBezTo>
                <a:lnTo>
                  <a:pt x="694696" y="522660"/>
                </a:lnTo>
                <a:cubicBezTo>
                  <a:pt x="694696" y="550692"/>
                  <a:pt x="671972" y="573416"/>
                  <a:pt x="643940" y="573416"/>
                </a:cubicBezTo>
                <a:cubicBezTo>
                  <a:pt x="615908" y="573416"/>
                  <a:pt x="593184" y="550692"/>
                  <a:pt x="593184" y="522660"/>
                </a:cubicBezTo>
                <a:lnTo>
                  <a:pt x="592840" y="522660"/>
                </a:lnTo>
                <a:cubicBezTo>
                  <a:pt x="592840" y="508644"/>
                  <a:pt x="590000" y="495292"/>
                  <a:pt x="584863" y="483147"/>
                </a:cubicBezTo>
                <a:lnTo>
                  <a:pt x="583067" y="480483"/>
                </a:lnTo>
                <a:lnTo>
                  <a:pt x="590224" y="469735"/>
                </a:lnTo>
                <a:cubicBezTo>
                  <a:pt x="603646" y="456113"/>
                  <a:pt x="622218" y="447566"/>
                  <a:pt x="642821" y="447260"/>
                </a:cubicBezTo>
                <a:close/>
                <a:moveTo>
                  <a:pt x="337599" y="447260"/>
                </a:moveTo>
                <a:cubicBezTo>
                  <a:pt x="358202" y="446955"/>
                  <a:pt x="377020" y="454947"/>
                  <a:pt x="390840" y="468165"/>
                </a:cubicBezTo>
                <a:lnTo>
                  <a:pt x="399587" y="480490"/>
                </a:lnTo>
                <a:lnTo>
                  <a:pt x="397795" y="483147"/>
                </a:lnTo>
                <a:cubicBezTo>
                  <a:pt x="392659" y="495292"/>
                  <a:pt x="389818" y="508644"/>
                  <a:pt x="389818" y="522660"/>
                </a:cubicBezTo>
                <a:lnTo>
                  <a:pt x="389474" y="522660"/>
                </a:lnTo>
                <a:cubicBezTo>
                  <a:pt x="389474" y="550692"/>
                  <a:pt x="366750" y="573416"/>
                  <a:pt x="338718" y="573416"/>
                </a:cubicBezTo>
                <a:cubicBezTo>
                  <a:pt x="310686" y="573416"/>
                  <a:pt x="287962" y="550692"/>
                  <a:pt x="287962" y="522660"/>
                </a:cubicBezTo>
                <a:lnTo>
                  <a:pt x="287618" y="522660"/>
                </a:lnTo>
                <a:cubicBezTo>
                  <a:pt x="287618" y="508644"/>
                  <a:pt x="284778" y="495292"/>
                  <a:pt x="279641" y="483147"/>
                </a:cubicBezTo>
                <a:lnTo>
                  <a:pt x="277845" y="480483"/>
                </a:lnTo>
                <a:lnTo>
                  <a:pt x="285002" y="469735"/>
                </a:lnTo>
                <a:cubicBezTo>
                  <a:pt x="298424" y="456113"/>
                  <a:pt x="316996" y="447566"/>
                  <a:pt x="337599" y="447260"/>
                </a:cubicBezTo>
                <a:close/>
                <a:moveTo>
                  <a:pt x="186107" y="421149"/>
                </a:moveTo>
                <a:cubicBezTo>
                  <a:pt x="130044" y="421149"/>
                  <a:pt x="84596" y="466597"/>
                  <a:pt x="84596" y="522660"/>
                </a:cubicBezTo>
                <a:cubicBezTo>
                  <a:pt x="84596" y="578135"/>
                  <a:pt x="129131" y="623336"/>
                  <a:pt x="184600" y="624160"/>
                </a:cubicBezTo>
                <a:cubicBezTo>
                  <a:pt x="212335" y="624572"/>
                  <a:pt x="237666" y="613813"/>
                  <a:pt x="256270" y="596019"/>
                </a:cubicBezTo>
                <a:lnTo>
                  <a:pt x="262288" y="587540"/>
                </a:lnTo>
                <a:lnTo>
                  <a:pt x="266939" y="594439"/>
                </a:lnTo>
                <a:cubicBezTo>
                  <a:pt x="285309" y="612809"/>
                  <a:pt x="310687" y="624171"/>
                  <a:pt x="338718" y="624171"/>
                </a:cubicBezTo>
                <a:cubicBezTo>
                  <a:pt x="366750" y="624171"/>
                  <a:pt x="392127" y="612809"/>
                  <a:pt x="410497" y="594439"/>
                </a:cubicBezTo>
                <a:lnTo>
                  <a:pt x="414964" y="587815"/>
                </a:lnTo>
                <a:lnTo>
                  <a:pt x="419019" y="593904"/>
                </a:lnTo>
                <a:cubicBezTo>
                  <a:pt x="437087" y="612242"/>
                  <a:pt x="462088" y="623748"/>
                  <a:pt x="489822" y="624160"/>
                </a:cubicBezTo>
                <a:cubicBezTo>
                  <a:pt x="517557" y="624572"/>
                  <a:pt x="542888" y="613813"/>
                  <a:pt x="561492" y="596019"/>
                </a:cubicBezTo>
                <a:lnTo>
                  <a:pt x="567510" y="587540"/>
                </a:lnTo>
                <a:lnTo>
                  <a:pt x="572161" y="594439"/>
                </a:lnTo>
                <a:cubicBezTo>
                  <a:pt x="590531" y="612809"/>
                  <a:pt x="615909" y="624171"/>
                  <a:pt x="643940" y="624171"/>
                </a:cubicBezTo>
                <a:cubicBezTo>
                  <a:pt x="671972" y="624171"/>
                  <a:pt x="697349" y="612809"/>
                  <a:pt x="715719" y="594439"/>
                </a:cubicBezTo>
                <a:lnTo>
                  <a:pt x="720186" y="587814"/>
                </a:lnTo>
                <a:lnTo>
                  <a:pt x="724242" y="593904"/>
                </a:lnTo>
                <a:cubicBezTo>
                  <a:pt x="742310" y="612242"/>
                  <a:pt x="767311" y="623748"/>
                  <a:pt x="795045" y="624160"/>
                </a:cubicBezTo>
                <a:cubicBezTo>
                  <a:pt x="822780" y="624572"/>
                  <a:pt x="848111" y="613813"/>
                  <a:pt x="866715" y="596019"/>
                </a:cubicBezTo>
                <a:lnTo>
                  <a:pt x="872733" y="587540"/>
                </a:lnTo>
                <a:lnTo>
                  <a:pt x="877384" y="594439"/>
                </a:lnTo>
                <a:cubicBezTo>
                  <a:pt x="895754" y="612809"/>
                  <a:pt x="921132" y="624171"/>
                  <a:pt x="949163" y="624171"/>
                </a:cubicBezTo>
                <a:cubicBezTo>
                  <a:pt x="977195" y="624171"/>
                  <a:pt x="1002572" y="612809"/>
                  <a:pt x="1020942" y="594439"/>
                </a:cubicBezTo>
                <a:lnTo>
                  <a:pt x="1025409" y="587815"/>
                </a:lnTo>
                <a:lnTo>
                  <a:pt x="1029464" y="593904"/>
                </a:lnTo>
                <a:cubicBezTo>
                  <a:pt x="1047532" y="612242"/>
                  <a:pt x="1072533" y="623748"/>
                  <a:pt x="1100267" y="624160"/>
                </a:cubicBezTo>
                <a:cubicBezTo>
                  <a:pt x="1128002" y="624572"/>
                  <a:pt x="1153333" y="613813"/>
                  <a:pt x="1171937" y="596019"/>
                </a:cubicBezTo>
                <a:lnTo>
                  <a:pt x="1177955" y="587540"/>
                </a:lnTo>
                <a:lnTo>
                  <a:pt x="1182606" y="594439"/>
                </a:lnTo>
                <a:cubicBezTo>
                  <a:pt x="1200976" y="612809"/>
                  <a:pt x="1226354" y="624171"/>
                  <a:pt x="1254385" y="624171"/>
                </a:cubicBezTo>
                <a:cubicBezTo>
                  <a:pt x="1310448" y="624171"/>
                  <a:pt x="1355896" y="578723"/>
                  <a:pt x="1355896" y="522660"/>
                </a:cubicBezTo>
                <a:lnTo>
                  <a:pt x="1305141" y="522660"/>
                </a:lnTo>
                <a:cubicBezTo>
                  <a:pt x="1305141" y="550692"/>
                  <a:pt x="1282417" y="573416"/>
                  <a:pt x="1254385" y="573416"/>
                </a:cubicBezTo>
                <a:cubicBezTo>
                  <a:pt x="1226353" y="573416"/>
                  <a:pt x="1203629" y="550692"/>
                  <a:pt x="1203629" y="522660"/>
                </a:cubicBezTo>
                <a:lnTo>
                  <a:pt x="1203285" y="522660"/>
                </a:lnTo>
                <a:cubicBezTo>
                  <a:pt x="1203285" y="508644"/>
                  <a:pt x="1200445" y="495292"/>
                  <a:pt x="1195308" y="483147"/>
                </a:cubicBezTo>
                <a:lnTo>
                  <a:pt x="1193512" y="480483"/>
                </a:lnTo>
                <a:lnTo>
                  <a:pt x="1200669" y="469735"/>
                </a:lnTo>
                <a:cubicBezTo>
                  <a:pt x="1214091" y="456113"/>
                  <a:pt x="1232663" y="447566"/>
                  <a:pt x="1253266" y="447260"/>
                </a:cubicBezTo>
                <a:cubicBezTo>
                  <a:pt x="1294472" y="446649"/>
                  <a:pt x="1328537" y="479230"/>
                  <a:pt x="1329760" y="520422"/>
                </a:cubicBezTo>
                <a:lnTo>
                  <a:pt x="1355851" y="519647"/>
                </a:lnTo>
                <a:cubicBezTo>
                  <a:pt x="1354204" y="464196"/>
                  <a:pt x="1308347" y="420337"/>
                  <a:pt x="1252878" y="421160"/>
                </a:cubicBezTo>
                <a:cubicBezTo>
                  <a:pt x="1225144" y="421572"/>
                  <a:pt x="1200143" y="433078"/>
                  <a:pt x="1182075" y="451416"/>
                </a:cubicBezTo>
                <a:lnTo>
                  <a:pt x="1178020" y="457506"/>
                </a:lnTo>
                <a:lnTo>
                  <a:pt x="1173553" y="450881"/>
                </a:lnTo>
                <a:cubicBezTo>
                  <a:pt x="1155183" y="432511"/>
                  <a:pt x="1129806" y="421149"/>
                  <a:pt x="1101774" y="421149"/>
                </a:cubicBezTo>
                <a:cubicBezTo>
                  <a:pt x="1073743" y="421149"/>
                  <a:pt x="1048365" y="432511"/>
                  <a:pt x="1029995" y="450881"/>
                </a:cubicBezTo>
                <a:lnTo>
                  <a:pt x="1025344" y="457780"/>
                </a:lnTo>
                <a:lnTo>
                  <a:pt x="1019326" y="449301"/>
                </a:lnTo>
                <a:cubicBezTo>
                  <a:pt x="1000722" y="431508"/>
                  <a:pt x="975391" y="420749"/>
                  <a:pt x="947656" y="421160"/>
                </a:cubicBezTo>
                <a:cubicBezTo>
                  <a:pt x="919922" y="421572"/>
                  <a:pt x="894921" y="433078"/>
                  <a:pt x="876853" y="451416"/>
                </a:cubicBezTo>
                <a:lnTo>
                  <a:pt x="872798" y="457506"/>
                </a:lnTo>
                <a:lnTo>
                  <a:pt x="868331" y="450881"/>
                </a:lnTo>
                <a:cubicBezTo>
                  <a:pt x="849961" y="432511"/>
                  <a:pt x="824584" y="421149"/>
                  <a:pt x="796552" y="421149"/>
                </a:cubicBezTo>
                <a:cubicBezTo>
                  <a:pt x="768521" y="421149"/>
                  <a:pt x="743143" y="432511"/>
                  <a:pt x="724773" y="450881"/>
                </a:cubicBezTo>
                <a:lnTo>
                  <a:pt x="720121" y="457781"/>
                </a:lnTo>
                <a:lnTo>
                  <a:pt x="714103" y="449301"/>
                </a:lnTo>
                <a:cubicBezTo>
                  <a:pt x="695499" y="431508"/>
                  <a:pt x="670168" y="420749"/>
                  <a:pt x="642433" y="421160"/>
                </a:cubicBezTo>
                <a:cubicBezTo>
                  <a:pt x="614699" y="421572"/>
                  <a:pt x="589698" y="433078"/>
                  <a:pt x="571630" y="451416"/>
                </a:cubicBezTo>
                <a:lnTo>
                  <a:pt x="567575" y="457506"/>
                </a:lnTo>
                <a:lnTo>
                  <a:pt x="563108" y="450881"/>
                </a:lnTo>
                <a:cubicBezTo>
                  <a:pt x="544738" y="432511"/>
                  <a:pt x="519361" y="421149"/>
                  <a:pt x="491329" y="421149"/>
                </a:cubicBezTo>
                <a:cubicBezTo>
                  <a:pt x="463298" y="421149"/>
                  <a:pt x="437920" y="432511"/>
                  <a:pt x="419550" y="450881"/>
                </a:cubicBezTo>
                <a:lnTo>
                  <a:pt x="414899" y="457780"/>
                </a:lnTo>
                <a:lnTo>
                  <a:pt x="408881" y="449301"/>
                </a:lnTo>
                <a:cubicBezTo>
                  <a:pt x="390277" y="431508"/>
                  <a:pt x="364946" y="420749"/>
                  <a:pt x="337211" y="421160"/>
                </a:cubicBezTo>
                <a:cubicBezTo>
                  <a:pt x="309477" y="421572"/>
                  <a:pt x="284476" y="433078"/>
                  <a:pt x="266408" y="451416"/>
                </a:cubicBezTo>
                <a:lnTo>
                  <a:pt x="262353" y="457506"/>
                </a:lnTo>
                <a:lnTo>
                  <a:pt x="257886" y="450881"/>
                </a:lnTo>
                <a:cubicBezTo>
                  <a:pt x="239516" y="432511"/>
                  <a:pt x="214139" y="421149"/>
                  <a:pt x="186107" y="421149"/>
                </a:cubicBezTo>
                <a:close/>
                <a:moveTo>
                  <a:pt x="1101774" y="157153"/>
                </a:moveTo>
                <a:cubicBezTo>
                  <a:pt x="1129806" y="157153"/>
                  <a:pt x="1152530" y="179877"/>
                  <a:pt x="1152530" y="207909"/>
                </a:cubicBezTo>
                <a:lnTo>
                  <a:pt x="1152874" y="207909"/>
                </a:lnTo>
                <a:cubicBezTo>
                  <a:pt x="1152874" y="221925"/>
                  <a:pt x="1155715" y="235277"/>
                  <a:pt x="1160851" y="247422"/>
                </a:cubicBezTo>
                <a:lnTo>
                  <a:pt x="1162643" y="250079"/>
                </a:lnTo>
                <a:lnTo>
                  <a:pt x="1153896" y="262404"/>
                </a:lnTo>
                <a:cubicBezTo>
                  <a:pt x="1140076" y="275622"/>
                  <a:pt x="1121258" y="283615"/>
                  <a:pt x="1100655" y="283309"/>
                </a:cubicBezTo>
                <a:cubicBezTo>
                  <a:pt x="1080052" y="283003"/>
                  <a:pt x="1061480" y="274456"/>
                  <a:pt x="1048058" y="260834"/>
                </a:cubicBezTo>
                <a:lnTo>
                  <a:pt x="1040901" y="250086"/>
                </a:lnTo>
                <a:lnTo>
                  <a:pt x="1042697" y="247422"/>
                </a:lnTo>
                <a:cubicBezTo>
                  <a:pt x="1047834" y="235277"/>
                  <a:pt x="1050674" y="221925"/>
                  <a:pt x="1050674" y="207909"/>
                </a:cubicBezTo>
                <a:lnTo>
                  <a:pt x="1051018" y="207909"/>
                </a:lnTo>
                <a:cubicBezTo>
                  <a:pt x="1051018" y="179877"/>
                  <a:pt x="1073742" y="157153"/>
                  <a:pt x="1101774" y="157153"/>
                </a:cubicBezTo>
                <a:close/>
                <a:moveTo>
                  <a:pt x="796552" y="157153"/>
                </a:moveTo>
                <a:cubicBezTo>
                  <a:pt x="824584" y="157153"/>
                  <a:pt x="847308" y="179877"/>
                  <a:pt x="847308" y="207909"/>
                </a:cubicBezTo>
                <a:lnTo>
                  <a:pt x="847652" y="207909"/>
                </a:lnTo>
                <a:cubicBezTo>
                  <a:pt x="847652" y="221925"/>
                  <a:pt x="850493" y="235277"/>
                  <a:pt x="855629" y="247422"/>
                </a:cubicBezTo>
                <a:lnTo>
                  <a:pt x="857421" y="250079"/>
                </a:lnTo>
                <a:lnTo>
                  <a:pt x="848674" y="262404"/>
                </a:lnTo>
                <a:cubicBezTo>
                  <a:pt x="834854" y="275622"/>
                  <a:pt x="816036" y="283615"/>
                  <a:pt x="795433" y="283309"/>
                </a:cubicBezTo>
                <a:cubicBezTo>
                  <a:pt x="774830" y="283003"/>
                  <a:pt x="756258" y="274456"/>
                  <a:pt x="742836" y="260834"/>
                </a:cubicBezTo>
                <a:lnTo>
                  <a:pt x="735678" y="250085"/>
                </a:lnTo>
                <a:lnTo>
                  <a:pt x="737474" y="247422"/>
                </a:lnTo>
                <a:cubicBezTo>
                  <a:pt x="742611" y="235277"/>
                  <a:pt x="745451" y="221925"/>
                  <a:pt x="745451" y="207909"/>
                </a:cubicBezTo>
                <a:lnTo>
                  <a:pt x="745796" y="207909"/>
                </a:lnTo>
                <a:cubicBezTo>
                  <a:pt x="745796" y="179877"/>
                  <a:pt x="768520" y="157153"/>
                  <a:pt x="796552" y="157153"/>
                </a:cubicBezTo>
                <a:close/>
                <a:moveTo>
                  <a:pt x="491329" y="157153"/>
                </a:moveTo>
                <a:cubicBezTo>
                  <a:pt x="519361" y="157153"/>
                  <a:pt x="542085" y="179877"/>
                  <a:pt x="542085" y="207909"/>
                </a:cubicBezTo>
                <a:lnTo>
                  <a:pt x="542429" y="207909"/>
                </a:lnTo>
                <a:cubicBezTo>
                  <a:pt x="542429" y="221925"/>
                  <a:pt x="545270" y="235277"/>
                  <a:pt x="550406" y="247422"/>
                </a:cubicBezTo>
                <a:lnTo>
                  <a:pt x="552198" y="250079"/>
                </a:lnTo>
                <a:lnTo>
                  <a:pt x="543451" y="262404"/>
                </a:lnTo>
                <a:cubicBezTo>
                  <a:pt x="529631" y="275622"/>
                  <a:pt x="510813" y="283615"/>
                  <a:pt x="490210" y="283309"/>
                </a:cubicBezTo>
                <a:cubicBezTo>
                  <a:pt x="469607" y="283003"/>
                  <a:pt x="451035" y="274456"/>
                  <a:pt x="437613" y="260834"/>
                </a:cubicBezTo>
                <a:lnTo>
                  <a:pt x="430456" y="250086"/>
                </a:lnTo>
                <a:lnTo>
                  <a:pt x="432252" y="247422"/>
                </a:lnTo>
                <a:cubicBezTo>
                  <a:pt x="437389" y="235277"/>
                  <a:pt x="440229" y="221925"/>
                  <a:pt x="440229" y="207909"/>
                </a:cubicBezTo>
                <a:lnTo>
                  <a:pt x="440573" y="207909"/>
                </a:lnTo>
                <a:cubicBezTo>
                  <a:pt x="440573" y="179877"/>
                  <a:pt x="463297" y="157153"/>
                  <a:pt x="491329" y="157153"/>
                </a:cubicBezTo>
                <a:close/>
                <a:moveTo>
                  <a:pt x="186107" y="157153"/>
                </a:moveTo>
                <a:cubicBezTo>
                  <a:pt x="214139" y="157153"/>
                  <a:pt x="236863" y="179877"/>
                  <a:pt x="236863" y="207909"/>
                </a:cubicBezTo>
                <a:lnTo>
                  <a:pt x="237207" y="207909"/>
                </a:lnTo>
                <a:cubicBezTo>
                  <a:pt x="237207" y="221925"/>
                  <a:pt x="240048" y="235277"/>
                  <a:pt x="245184" y="247422"/>
                </a:cubicBezTo>
                <a:lnTo>
                  <a:pt x="246976" y="250079"/>
                </a:lnTo>
                <a:lnTo>
                  <a:pt x="238229" y="262404"/>
                </a:lnTo>
                <a:cubicBezTo>
                  <a:pt x="224409" y="275622"/>
                  <a:pt x="205591" y="283615"/>
                  <a:pt x="184988" y="283309"/>
                </a:cubicBezTo>
                <a:cubicBezTo>
                  <a:pt x="143782" y="282697"/>
                  <a:pt x="110699" y="249120"/>
                  <a:pt x="110699" y="207909"/>
                </a:cubicBezTo>
                <a:lnTo>
                  <a:pt x="135351" y="207909"/>
                </a:lnTo>
                <a:cubicBezTo>
                  <a:pt x="135351" y="179877"/>
                  <a:pt x="158075" y="157153"/>
                  <a:pt x="186107" y="157153"/>
                </a:cubicBezTo>
                <a:close/>
                <a:moveTo>
                  <a:pt x="948044" y="132509"/>
                </a:moveTo>
                <a:cubicBezTo>
                  <a:pt x="968647" y="132204"/>
                  <a:pt x="987465" y="140196"/>
                  <a:pt x="1001285" y="153414"/>
                </a:cubicBezTo>
                <a:lnTo>
                  <a:pt x="1010032" y="165739"/>
                </a:lnTo>
                <a:lnTo>
                  <a:pt x="1008240" y="168396"/>
                </a:lnTo>
                <a:cubicBezTo>
                  <a:pt x="1003104" y="180541"/>
                  <a:pt x="1000263" y="193893"/>
                  <a:pt x="1000263" y="207909"/>
                </a:cubicBezTo>
                <a:lnTo>
                  <a:pt x="999919" y="207909"/>
                </a:lnTo>
                <a:cubicBezTo>
                  <a:pt x="999919" y="235941"/>
                  <a:pt x="977195" y="258665"/>
                  <a:pt x="949163" y="258665"/>
                </a:cubicBezTo>
                <a:cubicBezTo>
                  <a:pt x="921131" y="258665"/>
                  <a:pt x="898407" y="235941"/>
                  <a:pt x="898407" y="207909"/>
                </a:cubicBezTo>
                <a:lnTo>
                  <a:pt x="898063" y="207909"/>
                </a:lnTo>
                <a:cubicBezTo>
                  <a:pt x="898063" y="193893"/>
                  <a:pt x="895223" y="180541"/>
                  <a:pt x="890086" y="168396"/>
                </a:cubicBezTo>
                <a:lnTo>
                  <a:pt x="888290" y="165732"/>
                </a:lnTo>
                <a:lnTo>
                  <a:pt x="895447" y="154985"/>
                </a:lnTo>
                <a:cubicBezTo>
                  <a:pt x="908869" y="141362"/>
                  <a:pt x="927441" y="132815"/>
                  <a:pt x="948044" y="132509"/>
                </a:cubicBezTo>
                <a:close/>
                <a:moveTo>
                  <a:pt x="642821" y="132509"/>
                </a:moveTo>
                <a:cubicBezTo>
                  <a:pt x="663424" y="132204"/>
                  <a:pt x="682242" y="140196"/>
                  <a:pt x="696062" y="153414"/>
                </a:cubicBezTo>
                <a:lnTo>
                  <a:pt x="704809" y="165740"/>
                </a:lnTo>
                <a:lnTo>
                  <a:pt x="703018" y="168396"/>
                </a:lnTo>
                <a:cubicBezTo>
                  <a:pt x="697882" y="180541"/>
                  <a:pt x="695041" y="193893"/>
                  <a:pt x="695041" y="207909"/>
                </a:cubicBezTo>
                <a:lnTo>
                  <a:pt x="694696" y="207909"/>
                </a:lnTo>
                <a:cubicBezTo>
                  <a:pt x="694696" y="235941"/>
                  <a:pt x="671972" y="258665"/>
                  <a:pt x="643940" y="258665"/>
                </a:cubicBezTo>
                <a:cubicBezTo>
                  <a:pt x="615908" y="258665"/>
                  <a:pt x="593184" y="235941"/>
                  <a:pt x="593184" y="207909"/>
                </a:cubicBezTo>
                <a:lnTo>
                  <a:pt x="592840" y="207909"/>
                </a:lnTo>
                <a:cubicBezTo>
                  <a:pt x="592840" y="193893"/>
                  <a:pt x="590000" y="180541"/>
                  <a:pt x="584863" y="168396"/>
                </a:cubicBezTo>
                <a:lnTo>
                  <a:pt x="583067" y="165732"/>
                </a:lnTo>
                <a:lnTo>
                  <a:pt x="590224" y="154985"/>
                </a:lnTo>
                <a:cubicBezTo>
                  <a:pt x="603646" y="141362"/>
                  <a:pt x="622218" y="132815"/>
                  <a:pt x="642821" y="132509"/>
                </a:cubicBezTo>
                <a:close/>
                <a:moveTo>
                  <a:pt x="337599" y="132509"/>
                </a:moveTo>
                <a:cubicBezTo>
                  <a:pt x="358202" y="132204"/>
                  <a:pt x="377020" y="140196"/>
                  <a:pt x="390840" y="153414"/>
                </a:cubicBezTo>
                <a:lnTo>
                  <a:pt x="399587" y="165739"/>
                </a:lnTo>
                <a:lnTo>
                  <a:pt x="397795" y="168396"/>
                </a:lnTo>
                <a:cubicBezTo>
                  <a:pt x="392659" y="180541"/>
                  <a:pt x="389818" y="193893"/>
                  <a:pt x="389818" y="207909"/>
                </a:cubicBezTo>
                <a:lnTo>
                  <a:pt x="389474" y="207909"/>
                </a:lnTo>
                <a:cubicBezTo>
                  <a:pt x="389474" y="235941"/>
                  <a:pt x="366750" y="258665"/>
                  <a:pt x="338718" y="258665"/>
                </a:cubicBezTo>
                <a:cubicBezTo>
                  <a:pt x="310686" y="258665"/>
                  <a:pt x="287962" y="235941"/>
                  <a:pt x="287962" y="207909"/>
                </a:cubicBezTo>
                <a:lnTo>
                  <a:pt x="287618" y="207909"/>
                </a:lnTo>
                <a:cubicBezTo>
                  <a:pt x="287618" y="193893"/>
                  <a:pt x="284778" y="180541"/>
                  <a:pt x="279641" y="168396"/>
                </a:cubicBezTo>
                <a:lnTo>
                  <a:pt x="277845" y="165732"/>
                </a:lnTo>
                <a:lnTo>
                  <a:pt x="285002" y="154985"/>
                </a:lnTo>
                <a:cubicBezTo>
                  <a:pt x="298424" y="141362"/>
                  <a:pt x="316996" y="132815"/>
                  <a:pt x="337599" y="132509"/>
                </a:cubicBezTo>
                <a:close/>
                <a:moveTo>
                  <a:pt x="186107" y="106398"/>
                </a:moveTo>
                <a:cubicBezTo>
                  <a:pt x="130044" y="106398"/>
                  <a:pt x="84596" y="151846"/>
                  <a:pt x="84596" y="207909"/>
                </a:cubicBezTo>
                <a:cubicBezTo>
                  <a:pt x="84596" y="263384"/>
                  <a:pt x="129131" y="308585"/>
                  <a:pt x="184600" y="309409"/>
                </a:cubicBezTo>
                <a:cubicBezTo>
                  <a:pt x="212335" y="309821"/>
                  <a:pt x="237666" y="299062"/>
                  <a:pt x="256270" y="281268"/>
                </a:cubicBezTo>
                <a:lnTo>
                  <a:pt x="262288" y="272789"/>
                </a:lnTo>
                <a:lnTo>
                  <a:pt x="266939" y="279688"/>
                </a:lnTo>
                <a:cubicBezTo>
                  <a:pt x="285309" y="298058"/>
                  <a:pt x="310687" y="309420"/>
                  <a:pt x="338718" y="309420"/>
                </a:cubicBezTo>
                <a:cubicBezTo>
                  <a:pt x="366750" y="309420"/>
                  <a:pt x="392127" y="298058"/>
                  <a:pt x="410497" y="279688"/>
                </a:cubicBezTo>
                <a:lnTo>
                  <a:pt x="414964" y="273064"/>
                </a:lnTo>
                <a:lnTo>
                  <a:pt x="419019" y="279153"/>
                </a:lnTo>
                <a:cubicBezTo>
                  <a:pt x="437087" y="297491"/>
                  <a:pt x="462088" y="308997"/>
                  <a:pt x="489822" y="309409"/>
                </a:cubicBezTo>
                <a:cubicBezTo>
                  <a:pt x="517557" y="309821"/>
                  <a:pt x="542888" y="299062"/>
                  <a:pt x="561492" y="281268"/>
                </a:cubicBezTo>
                <a:lnTo>
                  <a:pt x="567510" y="272789"/>
                </a:lnTo>
                <a:lnTo>
                  <a:pt x="572161" y="279688"/>
                </a:lnTo>
                <a:cubicBezTo>
                  <a:pt x="590531" y="298058"/>
                  <a:pt x="615909" y="309420"/>
                  <a:pt x="643940" y="309420"/>
                </a:cubicBezTo>
                <a:cubicBezTo>
                  <a:pt x="671972" y="309420"/>
                  <a:pt x="697349" y="298058"/>
                  <a:pt x="715719" y="279688"/>
                </a:cubicBezTo>
                <a:lnTo>
                  <a:pt x="720186" y="273063"/>
                </a:lnTo>
                <a:lnTo>
                  <a:pt x="724242" y="279153"/>
                </a:lnTo>
                <a:cubicBezTo>
                  <a:pt x="742310" y="297491"/>
                  <a:pt x="767311" y="308997"/>
                  <a:pt x="795045" y="309409"/>
                </a:cubicBezTo>
                <a:cubicBezTo>
                  <a:pt x="822780" y="309821"/>
                  <a:pt x="848111" y="299062"/>
                  <a:pt x="866715" y="281268"/>
                </a:cubicBezTo>
                <a:lnTo>
                  <a:pt x="872733" y="272789"/>
                </a:lnTo>
                <a:lnTo>
                  <a:pt x="877384" y="279688"/>
                </a:lnTo>
                <a:cubicBezTo>
                  <a:pt x="895754" y="298058"/>
                  <a:pt x="921132" y="309420"/>
                  <a:pt x="949163" y="309420"/>
                </a:cubicBezTo>
                <a:cubicBezTo>
                  <a:pt x="977195" y="309420"/>
                  <a:pt x="1002572" y="298058"/>
                  <a:pt x="1020942" y="279688"/>
                </a:cubicBezTo>
                <a:lnTo>
                  <a:pt x="1025409" y="273064"/>
                </a:lnTo>
                <a:lnTo>
                  <a:pt x="1029464" y="279153"/>
                </a:lnTo>
                <a:cubicBezTo>
                  <a:pt x="1047532" y="297491"/>
                  <a:pt x="1072533" y="308997"/>
                  <a:pt x="1100267" y="309409"/>
                </a:cubicBezTo>
                <a:cubicBezTo>
                  <a:pt x="1128002" y="309821"/>
                  <a:pt x="1153333" y="299062"/>
                  <a:pt x="1171937" y="281268"/>
                </a:cubicBezTo>
                <a:lnTo>
                  <a:pt x="1177955" y="272789"/>
                </a:lnTo>
                <a:lnTo>
                  <a:pt x="1182606" y="279688"/>
                </a:lnTo>
                <a:cubicBezTo>
                  <a:pt x="1200976" y="298058"/>
                  <a:pt x="1226354" y="309420"/>
                  <a:pt x="1254385" y="309420"/>
                </a:cubicBezTo>
                <a:cubicBezTo>
                  <a:pt x="1310448" y="309420"/>
                  <a:pt x="1355896" y="263972"/>
                  <a:pt x="1355896" y="207909"/>
                </a:cubicBezTo>
                <a:lnTo>
                  <a:pt x="1305141" y="207909"/>
                </a:lnTo>
                <a:cubicBezTo>
                  <a:pt x="1305141" y="235941"/>
                  <a:pt x="1282417" y="258665"/>
                  <a:pt x="1254385" y="258665"/>
                </a:cubicBezTo>
                <a:cubicBezTo>
                  <a:pt x="1226353" y="258665"/>
                  <a:pt x="1203629" y="235941"/>
                  <a:pt x="1203629" y="207909"/>
                </a:cubicBezTo>
                <a:lnTo>
                  <a:pt x="1203285" y="207909"/>
                </a:lnTo>
                <a:cubicBezTo>
                  <a:pt x="1203285" y="193893"/>
                  <a:pt x="1200445" y="180541"/>
                  <a:pt x="1195308" y="168396"/>
                </a:cubicBezTo>
                <a:lnTo>
                  <a:pt x="1193512" y="165732"/>
                </a:lnTo>
                <a:lnTo>
                  <a:pt x="1200669" y="154985"/>
                </a:lnTo>
                <a:cubicBezTo>
                  <a:pt x="1214091" y="141362"/>
                  <a:pt x="1232663" y="132815"/>
                  <a:pt x="1253266" y="132509"/>
                </a:cubicBezTo>
                <a:cubicBezTo>
                  <a:pt x="1294472" y="131898"/>
                  <a:pt x="1328537" y="164479"/>
                  <a:pt x="1329760" y="205671"/>
                </a:cubicBezTo>
                <a:lnTo>
                  <a:pt x="1355851" y="204896"/>
                </a:lnTo>
                <a:cubicBezTo>
                  <a:pt x="1354204" y="149445"/>
                  <a:pt x="1308347" y="105586"/>
                  <a:pt x="1252878" y="106409"/>
                </a:cubicBezTo>
                <a:cubicBezTo>
                  <a:pt x="1225144" y="106821"/>
                  <a:pt x="1200143" y="118327"/>
                  <a:pt x="1182075" y="136665"/>
                </a:cubicBezTo>
                <a:lnTo>
                  <a:pt x="1178020" y="142755"/>
                </a:lnTo>
                <a:lnTo>
                  <a:pt x="1173553" y="136130"/>
                </a:lnTo>
                <a:cubicBezTo>
                  <a:pt x="1155183" y="117760"/>
                  <a:pt x="1129806" y="106398"/>
                  <a:pt x="1101774" y="106398"/>
                </a:cubicBezTo>
                <a:cubicBezTo>
                  <a:pt x="1073743" y="106398"/>
                  <a:pt x="1048365" y="117760"/>
                  <a:pt x="1029995" y="136130"/>
                </a:cubicBezTo>
                <a:lnTo>
                  <a:pt x="1025344" y="143029"/>
                </a:lnTo>
                <a:lnTo>
                  <a:pt x="1019326" y="134550"/>
                </a:lnTo>
                <a:cubicBezTo>
                  <a:pt x="1000722" y="116757"/>
                  <a:pt x="975391" y="105998"/>
                  <a:pt x="947656" y="106409"/>
                </a:cubicBezTo>
                <a:cubicBezTo>
                  <a:pt x="919922" y="106821"/>
                  <a:pt x="894921" y="118327"/>
                  <a:pt x="876853" y="136665"/>
                </a:cubicBezTo>
                <a:lnTo>
                  <a:pt x="872798" y="142755"/>
                </a:lnTo>
                <a:lnTo>
                  <a:pt x="868331" y="136130"/>
                </a:lnTo>
                <a:cubicBezTo>
                  <a:pt x="849961" y="117760"/>
                  <a:pt x="824584" y="106398"/>
                  <a:pt x="796552" y="106398"/>
                </a:cubicBezTo>
                <a:cubicBezTo>
                  <a:pt x="768521" y="106398"/>
                  <a:pt x="743143" y="117760"/>
                  <a:pt x="724773" y="136130"/>
                </a:cubicBezTo>
                <a:lnTo>
                  <a:pt x="720121" y="143030"/>
                </a:lnTo>
                <a:lnTo>
                  <a:pt x="714103" y="134550"/>
                </a:lnTo>
                <a:cubicBezTo>
                  <a:pt x="695499" y="116757"/>
                  <a:pt x="670168" y="105998"/>
                  <a:pt x="642433" y="106409"/>
                </a:cubicBezTo>
                <a:cubicBezTo>
                  <a:pt x="614699" y="106821"/>
                  <a:pt x="589698" y="118327"/>
                  <a:pt x="571630" y="136665"/>
                </a:cubicBezTo>
                <a:lnTo>
                  <a:pt x="567575" y="142755"/>
                </a:lnTo>
                <a:lnTo>
                  <a:pt x="563108" y="136130"/>
                </a:lnTo>
                <a:cubicBezTo>
                  <a:pt x="544738" y="117760"/>
                  <a:pt x="519361" y="106398"/>
                  <a:pt x="491329" y="106398"/>
                </a:cubicBezTo>
                <a:cubicBezTo>
                  <a:pt x="463298" y="106398"/>
                  <a:pt x="437920" y="117760"/>
                  <a:pt x="419550" y="136130"/>
                </a:cubicBezTo>
                <a:lnTo>
                  <a:pt x="414899" y="143029"/>
                </a:lnTo>
                <a:lnTo>
                  <a:pt x="408881" y="134550"/>
                </a:lnTo>
                <a:cubicBezTo>
                  <a:pt x="390277" y="116757"/>
                  <a:pt x="364946" y="105998"/>
                  <a:pt x="337211" y="106409"/>
                </a:cubicBezTo>
                <a:cubicBezTo>
                  <a:pt x="309477" y="106821"/>
                  <a:pt x="284476" y="118327"/>
                  <a:pt x="266408" y="136665"/>
                </a:cubicBezTo>
                <a:lnTo>
                  <a:pt x="262353" y="142755"/>
                </a:lnTo>
                <a:lnTo>
                  <a:pt x="257886" y="136130"/>
                </a:lnTo>
                <a:cubicBezTo>
                  <a:pt x="239516" y="117760"/>
                  <a:pt x="214139" y="106398"/>
                  <a:pt x="186107" y="106398"/>
                </a:cubicBezTo>
                <a:close/>
                <a:moveTo>
                  <a:pt x="0" y="0"/>
                </a:moveTo>
                <a:lnTo>
                  <a:pt x="1440493" y="0"/>
                </a:lnTo>
                <a:lnTo>
                  <a:pt x="1440493" y="719999"/>
                </a:lnTo>
                <a:lnTo>
                  <a:pt x="0" y="719999"/>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sp>
        <p:nvSpPr>
          <p:cNvPr id="158" name="フリーフォーム 157"/>
          <p:cNvSpPr>
            <a:spLocks noChangeAspect="1"/>
          </p:cNvSpPr>
          <p:nvPr/>
        </p:nvSpPr>
        <p:spPr>
          <a:xfrm>
            <a:off x="5975099" y="2338128"/>
            <a:ext cx="423312" cy="211583"/>
          </a:xfrm>
          <a:custGeom>
            <a:avLst/>
            <a:gdLst>
              <a:gd name="connsiteX0" fmla="*/ 1101774 w 1440493"/>
              <a:gd name="connsiteY0" fmla="*/ 471904 h 719999"/>
              <a:gd name="connsiteX1" fmla="*/ 1152530 w 1440493"/>
              <a:gd name="connsiteY1" fmla="*/ 522660 h 719999"/>
              <a:gd name="connsiteX2" fmla="*/ 1152874 w 1440493"/>
              <a:gd name="connsiteY2" fmla="*/ 522660 h 719999"/>
              <a:gd name="connsiteX3" fmla="*/ 1160851 w 1440493"/>
              <a:gd name="connsiteY3" fmla="*/ 562173 h 719999"/>
              <a:gd name="connsiteX4" fmla="*/ 1162643 w 1440493"/>
              <a:gd name="connsiteY4" fmla="*/ 564830 h 719999"/>
              <a:gd name="connsiteX5" fmla="*/ 1153896 w 1440493"/>
              <a:gd name="connsiteY5" fmla="*/ 577155 h 719999"/>
              <a:gd name="connsiteX6" fmla="*/ 1100655 w 1440493"/>
              <a:gd name="connsiteY6" fmla="*/ 598060 h 719999"/>
              <a:gd name="connsiteX7" fmla="*/ 1048058 w 1440493"/>
              <a:gd name="connsiteY7" fmla="*/ 575585 h 719999"/>
              <a:gd name="connsiteX8" fmla="*/ 1040901 w 1440493"/>
              <a:gd name="connsiteY8" fmla="*/ 564837 h 719999"/>
              <a:gd name="connsiteX9" fmla="*/ 1042697 w 1440493"/>
              <a:gd name="connsiteY9" fmla="*/ 562173 h 719999"/>
              <a:gd name="connsiteX10" fmla="*/ 1050674 w 1440493"/>
              <a:gd name="connsiteY10" fmla="*/ 522660 h 719999"/>
              <a:gd name="connsiteX11" fmla="*/ 1051018 w 1440493"/>
              <a:gd name="connsiteY11" fmla="*/ 522660 h 719999"/>
              <a:gd name="connsiteX12" fmla="*/ 1101774 w 1440493"/>
              <a:gd name="connsiteY12" fmla="*/ 471904 h 719999"/>
              <a:gd name="connsiteX13" fmla="*/ 796552 w 1440493"/>
              <a:gd name="connsiteY13" fmla="*/ 471904 h 719999"/>
              <a:gd name="connsiteX14" fmla="*/ 847308 w 1440493"/>
              <a:gd name="connsiteY14" fmla="*/ 522660 h 719999"/>
              <a:gd name="connsiteX15" fmla="*/ 847652 w 1440493"/>
              <a:gd name="connsiteY15" fmla="*/ 522660 h 719999"/>
              <a:gd name="connsiteX16" fmla="*/ 855629 w 1440493"/>
              <a:gd name="connsiteY16" fmla="*/ 562173 h 719999"/>
              <a:gd name="connsiteX17" fmla="*/ 857421 w 1440493"/>
              <a:gd name="connsiteY17" fmla="*/ 564830 h 719999"/>
              <a:gd name="connsiteX18" fmla="*/ 848674 w 1440493"/>
              <a:gd name="connsiteY18" fmla="*/ 577155 h 719999"/>
              <a:gd name="connsiteX19" fmla="*/ 795433 w 1440493"/>
              <a:gd name="connsiteY19" fmla="*/ 598060 h 719999"/>
              <a:gd name="connsiteX20" fmla="*/ 742836 w 1440493"/>
              <a:gd name="connsiteY20" fmla="*/ 575585 h 719999"/>
              <a:gd name="connsiteX21" fmla="*/ 735678 w 1440493"/>
              <a:gd name="connsiteY21" fmla="*/ 564836 h 719999"/>
              <a:gd name="connsiteX22" fmla="*/ 737474 w 1440493"/>
              <a:gd name="connsiteY22" fmla="*/ 562173 h 719999"/>
              <a:gd name="connsiteX23" fmla="*/ 745451 w 1440493"/>
              <a:gd name="connsiteY23" fmla="*/ 522660 h 719999"/>
              <a:gd name="connsiteX24" fmla="*/ 745796 w 1440493"/>
              <a:gd name="connsiteY24" fmla="*/ 522660 h 719999"/>
              <a:gd name="connsiteX25" fmla="*/ 796552 w 1440493"/>
              <a:gd name="connsiteY25" fmla="*/ 471904 h 719999"/>
              <a:gd name="connsiteX26" fmla="*/ 491329 w 1440493"/>
              <a:gd name="connsiteY26" fmla="*/ 471904 h 719999"/>
              <a:gd name="connsiteX27" fmla="*/ 542085 w 1440493"/>
              <a:gd name="connsiteY27" fmla="*/ 522660 h 719999"/>
              <a:gd name="connsiteX28" fmla="*/ 542429 w 1440493"/>
              <a:gd name="connsiteY28" fmla="*/ 522660 h 719999"/>
              <a:gd name="connsiteX29" fmla="*/ 550406 w 1440493"/>
              <a:gd name="connsiteY29" fmla="*/ 562173 h 719999"/>
              <a:gd name="connsiteX30" fmla="*/ 552198 w 1440493"/>
              <a:gd name="connsiteY30" fmla="*/ 564830 h 719999"/>
              <a:gd name="connsiteX31" fmla="*/ 543451 w 1440493"/>
              <a:gd name="connsiteY31" fmla="*/ 577155 h 719999"/>
              <a:gd name="connsiteX32" fmla="*/ 490210 w 1440493"/>
              <a:gd name="connsiteY32" fmla="*/ 598060 h 719999"/>
              <a:gd name="connsiteX33" fmla="*/ 437613 w 1440493"/>
              <a:gd name="connsiteY33" fmla="*/ 575585 h 719999"/>
              <a:gd name="connsiteX34" fmla="*/ 430456 w 1440493"/>
              <a:gd name="connsiteY34" fmla="*/ 564837 h 719999"/>
              <a:gd name="connsiteX35" fmla="*/ 432252 w 1440493"/>
              <a:gd name="connsiteY35" fmla="*/ 562173 h 719999"/>
              <a:gd name="connsiteX36" fmla="*/ 440229 w 1440493"/>
              <a:gd name="connsiteY36" fmla="*/ 522660 h 719999"/>
              <a:gd name="connsiteX37" fmla="*/ 440573 w 1440493"/>
              <a:gd name="connsiteY37" fmla="*/ 522660 h 719999"/>
              <a:gd name="connsiteX38" fmla="*/ 491329 w 1440493"/>
              <a:gd name="connsiteY38" fmla="*/ 471904 h 719999"/>
              <a:gd name="connsiteX39" fmla="*/ 186107 w 1440493"/>
              <a:gd name="connsiteY39" fmla="*/ 471904 h 719999"/>
              <a:gd name="connsiteX40" fmla="*/ 236863 w 1440493"/>
              <a:gd name="connsiteY40" fmla="*/ 522660 h 719999"/>
              <a:gd name="connsiteX41" fmla="*/ 237207 w 1440493"/>
              <a:gd name="connsiteY41" fmla="*/ 522660 h 719999"/>
              <a:gd name="connsiteX42" fmla="*/ 245184 w 1440493"/>
              <a:gd name="connsiteY42" fmla="*/ 562173 h 719999"/>
              <a:gd name="connsiteX43" fmla="*/ 246976 w 1440493"/>
              <a:gd name="connsiteY43" fmla="*/ 564830 h 719999"/>
              <a:gd name="connsiteX44" fmla="*/ 238229 w 1440493"/>
              <a:gd name="connsiteY44" fmla="*/ 577155 h 719999"/>
              <a:gd name="connsiteX45" fmla="*/ 184988 w 1440493"/>
              <a:gd name="connsiteY45" fmla="*/ 598060 h 719999"/>
              <a:gd name="connsiteX46" fmla="*/ 110699 w 1440493"/>
              <a:gd name="connsiteY46" fmla="*/ 522660 h 719999"/>
              <a:gd name="connsiteX47" fmla="*/ 135351 w 1440493"/>
              <a:gd name="connsiteY47" fmla="*/ 522660 h 719999"/>
              <a:gd name="connsiteX48" fmla="*/ 186107 w 1440493"/>
              <a:gd name="connsiteY48" fmla="*/ 471904 h 719999"/>
              <a:gd name="connsiteX49" fmla="*/ 948044 w 1440493"/>
              <a:gd name="connsiteY49" fmla="*/ 447260 h 719999"/>
              <a:gd name="connsiteX50" fmla="*/ 1001285 w 1440493"/>
              <a:gd name="connsiteY50" fmla="*/ 468165 h 719999"/>
              <a:gd name="connsiteX51" fmla="*/ 1010032 w 1440493"/>
              <a:gd name="connsiteY51" fmla="*/ 480490 h 719999"/>
              <a:gd name="connsiteX52" fmla="*/ 1008240 w 1440493"/>
              <a:gd name="connsiteY52" fmla="*/ 483147 h 719999"/>
              <a:gd name="connsiteX53" fmla="*/ 1000263 w 1440493"/>
              <a:gd name="connsiteY53" fmla="*/ 522660 h 719999"/>
              <a:gd name="connsiteX54" fmla="*/ 999919 w 1440493"/>
              <a:gd name="connsiteY54" fmla="*/ 522660 h 719999"/>
              <a:gd name="connsiteX55" fmla="*/ 949163 w 1440493"/>
              <a:gd name="connsiteY55" fmla="*/ 573416 h 719999"/>
              <a:gd name="connsiteX56" fmla="*/ 898407 w 1440493"/>
              <a:gd name="connsiteY56" fmla="*/ 522660 h 719999"/>
              <a:gd name="connsiteX57" fmla="*/ 898063 w 1440493"/>
              <a:gd name="connsiteY57" fmla="*/ 522660 h 719999"/>
              <a:gd name="connsiteX58" fmla="*/ 890086 w 1440493"/>
              <a:gd name="connsiteY58" fmla="*/ 483147 h 719999"/>
              <a:gd name="connsiteX59" fmla="*/ 888290 w 1440493"/>
              <a:gd name="connsiteY59" fmla="*/ 480483 h 719999"/>
              <a:gd name="connsiteX60" fmla="*/ 895447 w 1440493"/>
              <a:gd name="connsiteY60" fmla="*/ 469735 h 719999"/>
              <a:gd name="connsiteX61" fmla="*/ 948044 w 1440493"/>
              <a:gd name="connsiteY61" fmla="*/ 447260 h 719999"/>
              <a:gd name="connsiteX62" fmla="*/ 642821 w 1440493"/>
              <a:gd name="connsiteY62" fmla="*/ 447260 h 719999"/>
              <a:gd name="connsiteX63" fmla="*/ 696062 w 1440493"/>
              <a:gd name="connsiteY63" fmla="*/ 468165 h 719999"/>
              <a:gd name="connsiteX64" fmla="*/ 704809 w 1440493"/>
              <a:gd name="connsiteY64" fmla="*/ 480491 h 719999"/>
              <a:gd name="connsiteX65" fmla="*/ 703018 w 1440493"/>
              <a:gd name="connsiteY65" fmla="*/ 483147 h 719999"/>
              <a:gd name="connsiteX66" fmla="*/ 695041 w 1440493"/>
              <a:gd name="connsiteY66" fmla="*/ 522660 h 719999"/>
              <a:gd name="connsiteX67" fmla="*/ 694696 w 1440493"/>
              <a:gd name="connsiteY67" fmla="*/ 522660 h 719999"/>
              <a:gd name="connsiteX68" fmla="*/ 643940 w 1440493"/>
              <a:gd name="connsiteY68" fmla="*/ 573416 h 719999"/>
              <a:gd name="connsiteX69" fmla="*/ 593184 w 1440493"/>
              <a:gd name="connsiteY69" fmla="*/ 522660 h 719999"/>
              <a:gd name="connsiteX70" fmla="*/ 592840 w 1440493"/>
              <a:gd name="connsiteY70" fmla="*/ 522660 h 719999"/>
              <a:gd name="connsiteX71" fmla="*/ 584863 w 1440493"/>
              <a:gd name="connsiteY71" fmla="*/ 483147 h 719999"/>
              <a:gd name="connsiteX72" fmla="*/ 583067 w 1440493"/>
              <a:gd name="connsiteY72" fmla="*/ 480483 h 719999"/>
              <a:gd name="connsiteX73" fmla="*/ 590224 w 1440493"/>
              <a:gd name="connsiteY73" fmla="*/ 469735 h 719999"/>
              <a:gd name="connsiteX74" fmla="*/ 642821 w 1440493"/>
              <a:gd name="connsiteY74" fmla="*/ 447260 h 719999"/>
              <a:gd name="connsiteX75" fmla="*/ 337599 w 1440493"/>
              <a:gd name="connsiteY75" fmla="*/ 447260 h 719999"/>
              <a:gd name="connsiteX76" fmla="*/ 390840 w 1440493"/>
              <a:gd name="connsiteY76" fmla="*/ 468165 h 719999"/>
              <a:gd name="connsiteX77" fmla="*/ 399587 w 1440493"/>
              <a:gd name="connsiteY77" fmla="*/ 480490 h 719999"/>
              <a:gd name="connsiteX78" fmla="*/ 397795 w 1440493"/>
              <a:gd name="connsiteY78" fmla="*/ 483147 h 719999"/>
              <a:gd name="connsiteX79" fmla="*/ 389818 w 1440493"/>
              <a:gd name="connsiteY79" fmla="*/ 522660 h 719999"/>
              <a:gd name="connsiteX80" fmla="*/ 389474 w 1440493"/>
              <a:gd name="connsiteY80" fmla="*/ 522660 h 719999"/>
              <a:gd name="connsiteX81" fmla="*/ 338718 w 1440493"/>
              <a:gd name="connsiteY81" fmla="*/ 573416 h 719999"/>
              <a:gd name="connsiteX82" fmla="*/ 287962 w 1440493"/>
              <a:gd name="connsiteY82" fmla="*/ 522660 h 719999"/>
              <a:gd name="connsiteX83" fmla="*/ 287618 w 1440493"/>
              <a:gd name="connsiteY83" fmla="*/ 522660 h 719999"/>
              <a:gd name="connsiteX84" fmla="*/ 279641 w 1440493"/>
              <a:gd name="connsiteY84" fmla="*/ 483147 h 719999"/>
              <a:gd name="connsiteX85" fmla="*/ 277845 w 1440493"/>
              <a:gd name="connsiteY85" fmla="*/ 480483 h 719999"/>
              <a:gd name="connsiteX86" fmla="*/ 285002 w 1440493"/>
              <a:gd name="connsiteY86" fmla="*/ 469735 h 719999"/>
              <a:gd name="connsiteX87" fmla="*/ 337599 w 1440493"/>
              <a:gd name="connsiteY87" fmla="*/ 447260 h 719999"/>
              <a:gd name="connsiteX88" fmla="*/ 186107 w 1440493"/>
              <a:gd name="connsiteY88" fmla="*/ 421149 h 719999"/>
              <a:gd name="connsiteX89" fmla="*/ 84596 w 1440493"/>
              <a:gd name="connsiteY89" fmla="*/ 522660 h 719999"/>
              <a:gd name="connsiteX90" fmla="*/ 184600 w 1440493"/>
              <a:gd name="connsiteY90" fmla="*/ 624160 h 719999"/>
              <a:gd name="connsiteX91" fmla="*/ 256270 w 1440493"/>
              <a:gd name="connsiteY91" fmla="*/ 596019 h 719999"/>
              <a:gd name="connsiteX92" fmla="*/ 262288 w 1440493"/>
              <a:gd name="connsiteY92" fmla="*/ 587540 h 719999"/>
              <a:gd name="connsiteX93" fmla="*/ 266939 w 1440493"/>
              <a:gd name="connsiteY93" fmla="*/ 594439 h 719999"/>
              <a:gd name="connsiteX94" fmla="*/ 338718 w 1440493"/>
              <a:gd name="connsiteY94" fmla="*/ 624171 h 719999"/>
              <a:gd name="connsiteX95" fmla="*/ 410497 w 1440493"/>
              <a:gd name="connsiteY95" fmla="*/ 594439 h 719999"/>
              <a:gd name="connsiteX96" fmla="*/ 414964 w 1440493"/>
              <a:gd name="connsiteY96" fmla="*/ 587815 h 719999"/>
              <a:gd name="connsiteX97" fmla="*/ 419019 w 1440493"/>
              <a:gd name="connsiteY97" fmla="*/ 593904 h 719999"/>
              <a:gd name="connsiteX98" fmla="*/ 489822 w 1440493"/>
              <a:gd name="connsiteY98" fmla="*/ 624160 h 719999"/>
              <a:gd name="connsiteX99" fmla="*/ 561492 w 1440493"/>
              <a:gd name="connsiteY99" fmla="*/ 596019 h 719999"/>
              <a:gd name="connsiteX100" fmla="*/ 567510 w 1440493"/>
              <a:gd name="connsiteY100" fmla="*/ 587540 h 719999"/>
              <a:gd name="connsiteX101" fmla="*/ 572161 w 1440493"/>
              <a:gd name="connsiteY101" fmla="*/ 594439 h 719999"/>
              <a:gd name="connsiteX102" fmla="*/ 643940 w 1440493"/>
              <a:gd name="connsiteY102" fmla="*/ 624171 h 719999"/>
              <a:gd name="connsiteX103" fmla="*/ 715719 w 1440493"/>
              <a:gd name="connsiteY103" fmla="*/ 594439 h 719999"/>
              <a:gd name="connsiteX104" fmla="*/ 720186 w 1440493"/>
              <a:gd name="connsiteY104" fmla="*/ 587814 h 719999"/>
              <a:gd name="connsiteX105" fmla="*/ 724242 w 1440493"/>
              <a:gd name="connsiteY105" fmla="*/ 593904 h 719999"/>
              <a:gd name="connsiteX106" fmla="*/ 795045 w 1440493"/>
              <a:gd name="connsiteY106" fmla="*/ 624160 h 719999"/>
              <a:gd name="connsiteX107" fmla="*/ 866715 w 1440493"/>
              <a:gd name="connsiteY107" fmla="*/ 596019 h 719999"/>
              <a:gd name="connsiteX108" fmla="*/ 872733 w 1440493"/>
              <a:gd name="connsiteY108" fmla="*/ 587540 h 719999"/>
              <a:gd name="connsiteX109" fmla="*/ 877384 w 1440493"/>
              <a:gd name="connsiteY109" fmla="*/ 594439 h 719999"/>
              <a:gd name="connsiteX110" fmla="*/ 949163 w 1440493"/>
              <a:gd name="connsiteY110" fmla="*/ 624171 h 719999"/>
              <a:gd name="connsiteX111" fmla="*/ 1020942 w 1440493"/>
              <a:gd name="connsiteY111" fmla="*/ 594439 h 719999"/>
              <a:gd name="connsiteX112" fmla="*/ 1025409 w 1440493"/>
              <a:gd name="connsiteY112" fmla="*/ 587815 h 719999"/>
              <a:gd name="connsiteX113" fmla="*/ 1029464 w 1440493"/>
              <a:gd name="connsiteY113" fmla="*/ 593904 h 719999"/>
              <a:gd name="connsiteX114" fmla="*/ 1100267 w 1440493"/>
              <a:gd name="connsiteY114" fmla="*/ 624160 h 719999"/>
              <a:gd name="connsiteX115" fmla="*/ 1171937 w 1440493"/>
              <a:gd name="connsiteY115" fmla="*/ 596019 h 719999"/>
              <a:gd name="connsiteX116" fmla="*/ 1177955 w 1440493"/>
              <a:gd name="connsiteY116" fmla="*/ 587540 h 719999"/>
              <a:gd name="connsiteX117" fmla="*/ 1182606 w 1440493"/>
              <a:gd name="connsiteY117" fmla="*/ 594439 h 719999"/>
              <a:gd name="connsiteX118" fmla="*/ 1254385 w 1440493"/>
              <a:gd name="connsiteY118" fmla="*/ 624171 h 719999"/>
              <a:gd name="connsiteX119" fmla="*/ 1355896 w 1440493"/>
              <a:gd name="connsiteY119" fmla="*/ 522660 h 719999"/>
              <a:gd name="connsiteX120" fmla="*/ 1305141 w 1440493"/>
              <a:gd name="connsiteY120" fmla="*/ 522660 h 719999"/>
              <a:gd name="connsiteX121" fmla="*/ 1254385 w 1440493"/>
              <a:gd name="connsiteY121" fmla="*/ 573416 h 719999"/>
              <a:gd name="connsiteX122" fmla="*/ 1203629 w 1440493"/>
              <a:gd name="connsiteY122" fmla="*/ 522660 h 719999"/>
              <a:gd name="connsiteX123" fmla="*/ 1203285 w 1440493"/>
              <a:gd name="connsiteY123" fmla="*/ 522660 h 719999"/>
              <a:gd name="connsiteX124" fmla="*/ 1195308 w 1440493"/>
              <a:gd name="connsiteY124" fmla="*/ 483147 h 719999"/>
              <a:gd name="connsiteX125" fmla="*/ 1193512 w 1440493"/>
              <a:gd name="connsiteY125" fmla="*/ 480483 h 719999"/>
              <a:gd name="connsiteX126" fmla="*/ 1200669 w 1440493"/>
              <a:gd name="connsiteY126" fmla="*/ 469735 h 719999"/>
              <a:gd name="connsiteX127" fmla="*/ 1253266 w 1440493"/>
              <a:gd name="connsiteY127" fmla="*/ 447260 h 719999"/>
              <a:gd name="connsiteX128" fmla="*/ 1329760 w 1440493"/>
              <a:gd name="connsiteY128" fmla="*/ 520422 h 719999"/>
              <a:gd name="connsiteX129" fmla="*/ 1355851 w 1440493"/>
              <a:gd name="connsiteY129" fmla="*/ 519647 h 719999"/>
              <a:gd name="connsiteX130" fmla="*/ 1252878 w 1440493"/>
              <a:gd name="connsiteY130" fmla="*/ 421160 h 719999"/>
              <a:gd name="connsiteX131" fmla="*/ 1182075 w 1440493"/>
              <a:gd name="connsiteY131" fmla="*/ 451416 h 719999"/>
              <a:gd name="connsiteX132" fmla="*/ 1178020 w 1440493"/>
              <a:gd name="connsiteY132" fmla="*/ 457506 h 719999"/>
              <a:gd name="connsiteX133" fmla="*/ 1173553 w 1440493"/>
              <a:gd name="connsiteY133" fmla="*/ 450881 h 719999"/>
              <a:gd name="connsiteX134" fmla="*/ 1101774 w 1440493"/>
              <a:gd name="connsiteY134" fmla="*/ 421149 h 719999"/>
              <a:gd name="connsiteX135" fmla="*/ 1029995 w 1440493"/>
              <a:gd name="connsiteY135" fmla="*/ 450881 h 719999"/>
              <a:gd name="connsiteX136" fmla="*/ 1025344 w 1440493"/>
              <a:gd name="connsiteY136" fmla="*/ 457780 h 719999"/>
              <a:gd name="connsiteX137" fmla="*/ 1019326 w 1440493"/>
              <a:gd name="connsiteY137" fmla="*/ 449301 h 719999"/>
              <a:gd name="connsiteX138" fmla="*/ 947656 w 1440493"/>
              <a:gd name="connsiteY138" fmla="*/ 421160 h 719999"/>
              <a:gd name="connsiteX139" fmla="*/ 876853 w 1440493"/>
              <a:gd name="connsiteY139" fmla="*/ 451416 h 719999"/>
              <a:gd name="connsiteX140" fmla="*/ 872798 w 1440493"/>
              <a:gd name="connsiteY140" fmla="*/ 457506 h 719999"/>
              <a:gd name="connsiteX141" fmla="*/ 868331 w 1440493"/>
              <a:gd name="connsiteY141" fmla="*/ 450881 h 719999"/>
              <a:gd name="connsiteX142" fmla="*/ 796552 w 1440493"/>
              <a:gd name="connsiteY142" fmla="*/ 421149 h 719999"/>
              <a:gd name="connsiteX143" fmla="*/ 724773 w 1440493"/>
              <a:gd name="connsiteY143" fmla="*/ 450881 h 719999"/>
              <a:gd name="connsiteX144" fmla="*/ 720121 w 1440493"/>
              <a:gd name="connsiteY144" fmla="*/ 457781 h 719999"/>
              <a:gd name="connsiteX145" fmla="*/ 714103 w 1440493"/>
              <a:gd name="connsiteY145" fmla="*/ 449301 h 719999"/>
              <a:gd name="connsiteX146" fmla="*/ 642433 w 1440493"/>
              <a:gd name="connsiteY146" fmla="*/ 421160 h 719999"/>
              <a:gd name="connsiteX147" fmla="*/ 571630 w 1440493"/>
              <a:gd name="connsiteY147" fmla="*/ 451416 h 719999"/>
              <a:gd name="connsiteX148" fmla="*/ 567575 w 1440493"/>
              <a:gd name="connsiteY148" fmla="*/ 457506 h 719999"/>
              <a:gd name="connsiteX149" fmla="*/ 563108 w 1440493"/>
              <a:gd name="connsiteY149" fmla="*/ 450881 h 719999"/>
              <a:gd name="connsiteX150" fmla="*/ 491329 w 1440493"/>
              <a:gd name="connsiteY150" fmla="*/ 421149 h 719999"/>
              <a:gd name="connsiteX151" fmla="*/ 419550 w 1440493"/>
              <a:gd name="connsiteY151" fmla="*/ 450881 h 719999"/>
              <a:gd name="connsiteX152" fmla="*/ 414899 w 1440493"/>
              <a:gd name="connsiteY152" fmla="*/ 457780 h 719999"/>
              <a:gd name="connsiteX153" fmla="*/ 408881 w 1440493"/>
              <a:gd name="connsiteY153" fmla="*/ 449301 h 719999"/>
              <a:gd name="connsiteX154" fmla="*/ 337211 w 1440493"/>
              <a:gd name="connsiteY154" fmla="*/ 421160 h 719999"/>
              <a:gd name="connsiteX155" fmla="*/ 266408 w 1440493"/>
              <a:gd name="connsiteY155" fmla="*/ 451416 h 719999"/>
              <a:gd name="connsiteX156" fmla="*/ 262353 w 1440493"/>
              <a:gd name="connsiteY156" fmla="*/ 457506 h 719999"/>
              <a:gd name="connsiteX157" fmla="*/ 257886 w 1440493"/>
              <a:gd name="connsiteY157" fmla="*/ 450881 h 719999"/>
              <a:gd name="connsiteX158" fmla="*/ 186107 w 1440493"/>
              <a:gd name="connsiteY158" fmla="*/ 421149 h 719999"/>
              <a:gd name="connsiteX159" fmla="*/ 1101774 w 1440493"/>
              <a:gd name="connsiteY159" fmla="*/ 157153 h 719999"/>
              <a:gd name="connsiteX160" fmla="*/ 1152530 w 1440493"/>
              <a:gd name="connsiteY160" fmla="*/ 207909 h 719999"/>
              <a:gd name="connsiteX161" fmla="*/ 1152874 w 1440493"/>
              <a:gd name="connsiteY161" fmla="*/ 207909 h 719999"/>
              <a:gd name="connsiteX162" fmla="*/ 1160851 w 1440493"/>
              <a:gd name="connsiteY162" fmla="*/ 247422 h 719999"/>
              <a:gd name="connsiteX163" fmla="*/ 1162643 w 1440493"/>
              <a:gd name="connsiteY163" fmla="*/ 250079 h 719999"/>
              <a:gd name="connsiteX164" fmla="*/ 1153896 w 1440493"/>
              <a:gd name="connsiteY164" fmla="*/ 262404 h 719999"/>
              <a:gd name="connsiteX165" fmla="*/ 1100655 w 1440493"/>
              <a:gd name="connsiteY165" fmla="*/ 283309 h 719999"/>
              <a:gd name="connsiteX166" fmla="*/ 1048058 w 1440493"/>
              <a:gd name="connsiteY166" fmla="*/ 260834 h 719999"/>
              <a:gd name="connsiteX167" fmla="*/ 1040901 w 1440493"/>
              <a:gd name="connsiteY167" fmla="*/ 250086 h 719999"/>
              <a:gd name="connsiteX168" fmla="*/ 1042697 w 1440493"/>
              <a:gd name="connsiteY168" fmla="*/ 247422 h 719999"/>
              <a:gd name="connsiteX169" fmla="*/ 1050674 w 1440493"/>
              <a:gd name="connsiteY169" fmla="*/ 207909 h 719999"/>
              <a:gd name="connsiteX170" fmla="*/ 1051018 w 1440493"/>
              <a:gd name="connsiteY170" fmla="*/ 207909 h 719999"/>
              <a:gd name="connsiteX171" fmla="*/ 1101774 w 1440493"/>
              <a:gd name="connsiteY171" fmla="*/ 157153 h 719999"/>
              <a:gd name="connsiteX172" fmla="*/ 796552 w 1440493"/>
              <a:gd name="connsiteY172" fmla="*/ 157153 h 719999"/>
              <a:gd name="connsiteX173" fmla="*/ 847308 w 1440493"/>
              <a:gd name="connsiteY173" fmla="*/ 207909 h 719999"/>
              <a:gd name="connsiteX174" fmla="*/ 847652 w 1440493"/>
              <a:gd name="connsiteY174" fmla="*/ 207909 h 719999"/>
              <a:gd name="connsiteX175" fmla="*/ 855629 w 1440493"/>
              <a:gd name="connsiteY175" fmla="*/ 247422 h 719999"/>
              <a:gd name="connsiteX176" fmla="*/ 857421 w 1440493"/>
              <a:gd name="connsiteY176" fmla="*/ 250079 h 719999"/>
              <a:gd name="connsiteX177" fmla="*/ 848674 w 1440493"/>
              <a:gd name="connsiteY177" fmla="*/ 262404 h 719999"/>
              <a:gd name="connsiteX178" fmla="*/ 795433 w 1440493"/>
              <a:gd name="connsiteY178" fmla="*/ 283309 h 719999"/>
              <a:gd name="connsiteX179" fmla="*/ 742836 w 1440493"/>
              <a:gd name="connsiteY179" fmla="*/ 260834 h 719999"/>
              <a:gd name="connsiteX180" fmla="*/ 735678 w 1440493"/>
              <a:gd name="connsiteY180" fmla="*/ 250085 h 719999"/>
              <a:gd name="connsiteX181" fmla="*/ 737474 w 1440493"/>
              <a:gd name="connsiteY181" fmla="*/ 247422 h 719999"/>
              <a:gd name="connsiteX182" fmla="*/ 745451 w 1440493"/>
              <a:gd name="connsiteY182" fmla="*/ 207909 h 719999"/>
              <a:gd name="connsiteX183" fmla="*/ 745796 w 1440493"/>
              <a:gd name="connsiteY183" fmla="*/ 207909 h 719999"/>
              <a:gd name="connsiteX184" fmla="*/ 796552 w 1440493"/>
              <a:gd name="connsiteY184" fmla="*/ 157153 h 719999"/>
              <a:gd name="connsiteX185" fmla="*/ 491329 w 1440493"/>
              <a:gd name="connsiteY185" fmla="*/ 157153 h 719999"/>
              <a:gd name="connsiteX186" fmla="*/ 542085 w 1440493"/>
              <a:gd name="connsiteY186" fmla="*/ 207909 h 719999"/>
              <a:gd name="connsiteX187" fmla="*/ 542429 w 1440493"/>
              <a:gd name="connsiteY187" fmla="*/ 207909 h 719999"/>
              <a:gd name="connsiteX188" fmla="*/ 550406 w 1440493"/>
              <a:gd name="connsiteY188" fmla="*/ 247422 h 719999"/>
              <a:gd name="connsiteX189" fmla="*/ 552198 w 1440493"/>
              <a:gd name="connsiteY189" fmla="*/ 250079 h 719999"/>
              <a:gd name="connsiteX190" fmla="*/ 543451 w 1440493"/>
              <a:gd name="connsiteY190" fmla="*/ 262404 h 719999"/>
              <a:gd name="connsiteX191" fmla="*/ 490210 w 1440493"/>
              <a:gd name="connsiteY191" fmla="*/ 283309 h 719999"/>
              <a:gd name="connsiteX192" fmla="*/ 437613 w 1440493"/>
              <a:gd name="connsiteY192" fmla="*/ 260834 h 719999"/>
              <a:gd name="connsiteX193" fmla="*/ 430456 w 1440493"/>
              <a:gd name="connsiteY193" fmla="*/ 250086 h 719999"/>
              <a:gd name="connsiteX194" fmla="*/ 432252 w 1440493"/>
              <a:gd name="connsiteY194" fmla="*/ 247422 h 719999"/>
              <a:gd name="connsiteX195" fmla="*/ 440229 w 1440493"/>
              <a:gd name="connsiteY195" fmla="*/ 207909 h 719999"/>
              <a:gd name="connsiteX196" fmla="*/ 440573 w 1440493"/>
              <a:gd name="connsiteY196" fmla="*/ 207909 h 719999"/>
              <a:gd name="connsiteX197" fmla="*/ 491329 w 1440493"/>
              <a:gd name="connsiteY197" fmla="*/ 157153 h 719999"/>
              <a:gd name="connsiteX198" fmla="*/ 186107 w 1440493"/>
              <a:gd name="connsiteY198" fmla="*/ 157153 h 719999"/>
              <a:gd name="connsiteX199" fmla="*/ 236863 w 1440493"/>
              <a:gd name="connsiteY199" fmla="*/ 207909 h 719999"/>
              <a:gd name="connsiteX200" fmla="*/ 237207 w 1440493"/>
              <a:gd name="connsiteY200" fmla="*/ 207909 h 719999"/>
              <a:gd name="connsiteX201" fmla="*/ 245184 w 1440493"/>
              <a:gd name="connsiteY201" fmla="*/ 247422 h 719999"/>
              <a:gd name="connsiteX202" fmla="*/ 246976 w 1440493"/>
              <a:gd name="connsiteY202" fmla="*/ 250079 h 719999"/>
              <a:gd name="connsiteX203" fmla="*/ 238229 w 1440493"/>
              <a:gd name="connsiteY203" fmla="*/ 262404 h 719999"/>
              <a:gd name="connsiteX204" fmla="*/ 184988 w 1440493"/>
              <a:gd name="connsiteY204" fmla="*/ 283309 h 719999"/>
              <a:gd name="connsiteX205" fmla="*/ 110699 w 1440493"/>
              <a:gd name="connsiteY205" fmla="*/ 207909 h 719999"/>
              <a:gd name="connsiteX206" fmla="*/ 135351 w 1440493"/>
              <a:gd name="connsiteY206" fmla="*/ 207909 h 719999"/>
              <a:gd name="connsiteX207" fmla="*/ 186107 w 1440493"/>
              <a:gd name="connsiteY207" fmla="*/ 157153 h 719999"/>
              <a:gd name="connsiteX208" fmla="*/ 948044 w 1440493"/>
              <a:gd name="connsiteY208" fmla="*/ 132509 h 719999"/>
              <a:gd name="connsiteX209" fmla="*/ 1001285 w 1440493"/>
              <a:gd name="connsiteY209" fmla="*/ 153414 h 719999"/>
              <a:gd name="connsiteX210" fmla="*/ 1010032 w 1440493"/>
              <a:gd name="connsiteY210" fmla="*/ 165739 h 719999"/>
              <a:gd name="connsiteX211" fmla="*/ 1008240 w 1440493"/>
              <a:gd name="connsiteY211" fmla="*/ 168396 h 719999"/>
              <a:gd name="connsiteX212" fmla="*/ 1000263 w 1440493"/>
              <a:gd name="connsiteY212" fmla="*/ 207909 h 719999"/>
              <a:gd name="connsiteX213" fmla="*/ 999919 w 1440493"/>
              <a:gd name="connsiteY213" fmla="*/ 207909 h 719999"/>
              <a:gd name="connsiteX214" fmla="*/ 949163 w 1440493"/>
              <a:gd name="connsiteY214" fmla="*/ 258665 h 719999"/>
              <a:gd name="connsiteX215" fmla="*/ 898407 w 1440493"/>
              <a:gd name="connsiteY215" fmla="*/ 207909 h 719999"/>
              <a:gd name="connsiteX216" fmla="*/ 898063 w 1440493"/>
              <a:gd name="connsiteY216" fmla="*/ 207909 h 719999"/>
              <a:gd name="connsiteX217" fmla="*/ 890086 w 1440493"/>
              <a:gd name="connsiteY217" fmla="*/ 168396 h 719999"/>
              <a:gd name="connsiteX218" fmla="*/ 888290 w 1440493"/>
              <a:gd name="connsiteY218" fmla="*/ 165732 h 719999"/>
              <a:gd name="connsiteX219" fmla="*/ 895447 w 1440493"/>
              <a:gd name="connsiteY219" fmla="*/ 154985 h 719999"/>
              <a:gd name="connsiteX220" fmla="*/ 948044 w 1440493"/>
              <a:gd name="connsiteY220" fmla="*/ 132509 h 719999"/>
              <a:gd name="connsiteX221" fmla="*/ 642821 w 1440493"/>
              <a:gd name="connsiteY221" fmla="*/ 132509 h 719999"/>
              <a:gd name="connsiteX222" fmla="*/ 696062 w 1440493"/>
              <a:gd name="connsiteY222" fmla="*/ 153414 h 719999"/>
              <a:gd name="connsiteX223" fmla="*/ 704809 w 1440493"/>
              <a:gd name="connsiteY223" fmla="*/ 165740 h 719999"/>
              <a:gd name="connsiteX224" fmla="*/ 703018 w 1440493"/>
              <a:gd name="connsiteY224" fmla="*/ 168396 h 719999"/>
              <a:gd name="connsiteX225" fmla="*/ 695041 w 1440493"/>
              <a:gd name="connsiteY225" fmla="*/ 207909 h 719999"/>
              <a:gd name="connsiteX226" fmla="*/ 694696 w 1440493"/>
              <a:gd name="connsiteY226" fmla="*/ 207909 h 719999"/>
              <a:gd name="connsiteX227" fmla="*/ 643940 w 1440493"/>
              <a:gd name="connsiteY227" fmla="*/ 258665 h 719999"/>
              <a:gd name="connsiteX228" fmla="*/ 593184 w 1440493"/>
              <a:gd name="connsiteY228" fmla="*/ 207909 h 719999"/>
              <a:gd name="connsiteX229" fmla="*/ 592840 w 1440493"/>
              <a:gd name="connsiteY229" fmla="*/ 207909 h 719999"/>
              <a:gd name="connsiteX230" fmla="*/ 584863 w 1440493"/>
              <a:gd name="connsiteY230" fmla="*/ 168396 h 719999"/>
              <a:gd name="connsiteX231" fmla="*/ 583067 w 1440493"/>
              <a:gd name="connsiteY231" fmla="*/ 165732 h 719999"/>
              <a:gd name="connsiteX232" fmla="*/ 590224 w 1440493"/>
              <a:gd name="connsiteY232" fmla="*/ 154985 h 719999"/>
              <a:gd name="connsiteX233" fmla="*/ 642821 w 1440493"/>
              <a:gd name="connsiteY233" fmla="*/ 132509 h 719999"/>
              <a:gd name="connsiteX234" fmla="*/ 337599 w 1440493"/>
              <a:gd name="connsiteY234" fmla="*/ 132509 h 719999"/>
              <a:gd name="connsiteX235" fmla="*/ 390840 w 1440493"/>
              <a:gd name="connsiteY235" fmla="*/ 153414 h 719999"/>
              <a:gd name="connsiteX236" fmla="*/ 399587 w 1440493"/>
              <a:gd name="connsiteY236" fmla="*/ 165739 h 719999"/>
              <a:gd name="connsiteX237" fmla="*/ 397795 w 1440493"/>
              <a:gd name="connsiteY237" fmla="*/ 168396 h 719999"/>
              <a:gd name="connsiteX238" fmla="*/ 389818 w 1440493"/>
              <a:gd name="connsiteY238" fmla="*/ 207909 h 719999"/>
              <a:gd name="connsiteX239" fmla="*/ 389474 w 1440493"/>
              <a:gd name="connsiteY239" fmla="*/ 207909 h 719999"/>
              <a:gd name="connsiteX240" fmla="*/ 338718 w 1440493"/>
              <a:gd name="connsiteY240" fmla="*/ 258665 h 719999"/>
              <a:gd name="connsiteX241" fmla="*/ 287962 w 1440493"/>
              <a:gd name="connsiteY241" fmla="*/ 207909 h 719999"/>
              <a:gd name="connsiteX242" fmla="*/ 287618 w 1440493"/>
              <a:gd name="connsiteY242" fmla="*/ 207909 h 719999"/>
              <a:gd name="connsiteX243" fmla="*/ 279641 w 1440493"/>
              <a:gd name="connsiteY243" fmla="*/ 168396 h 719999"/>
              <a:gd name="connsiteX244" fmla="*/ 277845 w 1440493"/>
              <a:gd name="connsiteY244" fmla="*/ 165732 h 719999"/>
              <a:gd name="connsiteX245" fmla="*/ 285002 w 1440493"/>
              <a:gd name="connsiteY245" fmla="*/ 154985 h 719999"/>
              <a:gd name="connsiteX246" fmla="*/ 337599 w 1440493"/>
              <a:gd name="connsiteY246" fmla="*/ 132509 h 719999"/>
              <a:gd name="connsiteX247" fmla="*/ 186107 w 1440493"/>
              <a:gd name="connsiteY247" fmla="*/ 106398 h 719999"/>
              <a:gd name="connsiteX248" fmla="*/ 84596 w 1440493"/>
              <a:gd name="connsiteY248" fmla="*/ 207909 h 719999"/>
              <a:gd name="connsiteX249" fmla="*/ 184600 w 1440493"/>
              <a:gd name="connsiteY249" fmla="*/ 309409 h 719999"/>
              <a:gd name="connsiteX250" fmla="*/ 256270 w 1440493"/>
              <a:gd name="connsiteY250" fmla="*/ 281268 h 719999"/>
              <a:gd name="connsiteX251" fmla="*/ 262288 w 1440493"/>
              <a:gd name="connsiteY251" fmla="*/ 272789 h 719999"/>
              <a:gd name="connsiteX252" fmla="*/ 266939 w 1440493"/>
              <a:gd name="connsiteY252" fmla="*/ 279688 h 719999"/>
              <a:gd name="connsiteX253" fmla="*/ 338718 w 1440493"/>
              <a:gd name="connsiteY253" fmla="*/ 309420 h 719999"/>
              <a:gd name="connsiteX254" fmla="*/ 410497 w 1440493"/>
              <a:gd name="connsiteY254" fmla="*/ 279688 h 719999"/>
              <a:gd name="connsiteX255" fmla="*/ 414964 w 1440493"/>
              <a:gd name="connsiteY255" fmla="*/ 273064 h 719999"/>
              <a:gd name="connsiteX256" fmla="*/ 419019 w 1440493"/>
              <a:gd name="connsiteY256" fmla="*/ 279153 h 719999"/>
              <a:gd name="connsiteX257" fmla="*/ 489822 w 1440493"/>
              <a:gd name="connsiteY257" fmla="*/ 309409 h 719999"/>
              <a:gd name="connsiteX258" fmla="*/ 561492 w 1440493"/>
              <a:gd name="connsiteY258" fmla="*/ 281268 h 719999"/>
              <a:gd name="connsiteX259" fmla="*/ 567510 w 1440493"/>
              <a:gd name="connsiteY259" fmla="*/ 272789 h 719999"/>
              <a:gd name="connsiteX260" fmla="*/ 572161 w 1440493"/>
              <a:gd name="connsiteY260" fmla="*/ 279688 h 719999"/>
              <a:gd name="connsiteX261" fmla="*/ 643940 w 1440493"/>
              <a:gd name="connsiteY261" fmla="*/ 309420 h 719999"/>
              <a:gd name="connsiteX262" fmla="*/ 715719 w 1440493"/>
              <a:gd name="connsiteY262" fmla="*/ 279688 h 719999"/>
              <a:gd name="connsiteX263" fmla="*/ 720186 w 1440493"/>
              <a:gd name="connsiteY263" fmla="*/ 273063 h 719999"/>
              <a:gd name="connsiteX264" fmla="*/ 724242 w 1440493"/>
              <a:gd name="connsiteY264" fmla="*/ 279153 h 719999"/>
              <a:gd name="connsiteX265" fmla="*/ 795045 w 1440493"/>
              <a:gd name="connsiteY265" fmla="*/ 309409 h 719999"/>
              <a:gd name="connsiteX266" fmla="*/ 866715 w 1440493"/>
              <a:gd name="connsiteY266" fmla="*/ 281268 h 719999"/>
              <a:gd name="connsiteX267" fmla="*/ 872733 w 1440493"/>
              <a:gd name="connsiteY267" fmla="*/ 272789 h 719999"/>
              <a:gd name="connsiteX268" fmla="*/ 877384 w 1440493"/>
              <a:gd name="connsiteY268" fmla="*/ 279688 h 719999"/>
              <a:gd name="connsiteX269" fmla="*/ 949163 w 1440493"/>
              <a:gd name="connsiteY269" fmla="*/ 309420 h 719999"/>
              <a:gd name="connsiteX270" fmla="*/ 1020942 w 1440493"/>
              <a:gd name="connsiteY270" fmla="*/ 279688 h 719999"/>
              <a:gd name="connsiteX271" fmla="*/ 1025409 w 1440493"/>
              <a:gd name="connsiteY271" fmla="*/ 273064 h 719999"/>
              <a:gd name="connsiteX272" fmla="*/ 1029464 w 1440493"/>
              <a:gd name="connsiteY272" fmla="*/ 279153 h 719999"/>
              <a:gd name="connsiteX273" fmla="*/ 1100267 w 1440493"/>
              <a:gd name="connsiteY273" fmla="*/ 309409 h 719999"/>
              <a:gd name="connsiteX274" fmla="*/ 1171937 w 1440493"/>
              <a:gd name="connsiteY274" fmla="*/ 281268 h 719999"/>
              <a:gd name="connsiteX275" fmla="*/ 1177955 w 1440493"/>
              <a:gd name="connsiteY275" fmla="*/ 272789 h 719999"/>
              <a:gd name="connsiteX276" fmla="*/ 1182606 w 1440493"/>
              <a:gd name="connsiteY276" fmla="*/ 279688 h 719999"/>
              <a:gd name="connsiteX277" fmla="*/ 1254385 w 1440493"/>
              <a:gd name="connsiteY277" fmla="*/ 309420 h 719999"/>
              <a:gd name="connsiteX278" fmla="*/ 1355896 w 1440493"/>
              <a:gd name="connsiteY278" fmla="*/ 207909 h 719999"/>
              <a:gd name="connsiteX279" fmla="*/ 1305141 w 1440493"/>
              <a:gd name="connsiteY279" fmla="*/ 207909 h 719999"/>
              <a:gd name="connsiteX280" fmla="*/ 1254385 w 1440493"/>
              <a:gd name="connsiteY280" fmla="*/ 258665 h 719999"/>
              <a:gd name="connsiteX281" fmla="*/ 1203629 w 1440493"/>
              <a:gd name="connsiteY281" fmla="*/ 207909 h 719999"/>
              <a:gd name="connsiteX282" fmla="*/ 1203285 w 1440493"/>
              <a:gd name="connsiteY282" fmla="*/ 207909 h 719999"/>
              <a:gd name="connsiteX283" fmla="*/ 1195308 w 1440493"/>
              <a:gd name="connsiteY283" fmla="*/ 168396 h 719999"/>
              <a:gd name="connsiteX284" fmla="*/ 1193512 w 1440493"/>
              <a:gd name="connsiteY284" fmla="*/ 165732 h 719999"/>
              <a:gd name="connsiteX285" fmla="*/ 1200669 w 1440493"/>
              <a:gd name="connsiteY285" fmla="*/ 154985 h 719999"/>
              <a:gd name="connsiteX286" fmla="*/ 1253266 w 1440493"/>
              <a:gd name="connsiteY286" fmla="*/ 132509 h 719999"/>
              <a:gd name="connsiteX287" fmla="*/ 1329760 w 1440493"/>
              <a:gd name="connsiteY287" fmla="*/ 205671 h 719999"/>
              <a:gd name="connsiteX288" fmla="*/ 1355851 w 1440493"/>
              <a:gd name="connsiteY288" fmla="*/ 204896 h 719999"/>
              <a:gd name="connsiteX289" fmla="*/ 1252878 w 1440493"/>
              <a:gd name="connsiteY289" fmla="*/ 106409 h 719999"/>
              <a:gd name="connsiteX290" fmla="*/ 1182075 w 1440493"/>
              <a:gd name="connsiteY290" fmla="*/ 136665 h 719999"/>
              <a:gd name="connsiteX291" fmla="*/ 1178020 w 1440493"/>
              <a:gd name="connsiteY291" fmla="*/ 142755 h 719999"/>
              <a:gd name="connsiteX292" fmla="*/ 1173553 w 1440493"/>
              <a:gd name="connsiteY292" fmla="*/ 136130 h 719999"/>
              <a:gd name="connsiteX293" fmla="*/ 1101774 w 1440493"/>
              <a:gd name="connsiteY293" fmla="*/ 106398 h 719999"/>
              <a:gd name="connsiteX294" fmla="*/ 1029995 w 1440493"/>
              <a:gd name="connsiteY294" fmla="*/ 136130 h 719999"/>
              <a:gd name="connsiteX295" fmla="*/ 1025344 w 1440493"/>
              <a:gd name="connsiteY295" fmla="*/ 143029 h 719999"/>
              <a:gd name="connsiteX296" fmla="*/ 1019326 w 1440493"/>
              <a:gd name="connsiteY296" fmla="*/ 134550 h 719999"/>
              <a:gd name="connsiteX297" fmla="*/ 947656 w 1440493"/>
              <a:gd name="connsiteY297" fmla="*/ 106409 h 719999"/>
              <a:gd name="connsiteX298" fmla="*/ 876853 w 1440493"/>
              <a:gd name="connsiteY298" fmla="*/ 136665 h 719999"/>
              <a:gd name="connsiteX299" fmla="*/ 872798 w 1440493"/>
              <a:gd name="connsiteY299" fmla="*/ 142755 h 719999"/>
              <a:gd name="connsiteX300" fmla="*/ 868331 w 1440493"/>
              <a:gd name="connsiteY300" fmla="*/ 136130 h 719999"/>
              <a:gd name="connsiteX301" fmla="*/ 796552 w 1440493"/>
              <a:gd name="connsiteY301" fmla="*/ 106398 h 719999"/>
              <a:gd name="connsiteX302" fmla="*/ 724773 w 1440493"/>
              <a:gd name="connsiteY302" fmla="*/ 136130 h 719999"/>
              <a:gd name="connsiteX303" fmla="*/ 720121 w 1440493"/>
              <a:gd name="connsiteY303" fmla="*/ 143030 h 719999"/>
              <a:gd name="connsiteX304" fmla="*/ 714103 w 1440493"/>
              <a:gd name="connsiteY304" fmla="*/ 134550 h 719999"/>
              <a:gd name="connsiteX305" fmla="*/ 642433 w 1440493"/>
              <a:gd name="connsiteY305" fmla="*/ 106409 h 719999"/>
              <a:gd name="connsiteX306" fmla="*/ 571630 w 1440493"/>
              <a:gd name="connsiteY306" fmla="*/ 136665 h 719999"/>
              <a:gd name="connsiteX307" fmla="*/ 567575 w 1440493"/>
              <a:gd name="connsiteY307" fmla="*/ 142755 h 719999"/>
              <a:gd name="connsiteX308" fmla="*/ 563108 w 1440493"/>
              <a:gd name="connsiteY308" fmla="*/ 136130 h 719999"/>
              <a:gd name="connsiteX309" fmla="*/ 491329 w 1440493"/>
              <a:gd name="connsiteY309" fmla="*/ 106398 h 719999"/>
              <a:gd name="connsiteX310" fmla="*/ 419550 w 1440493"/>
              <a:gd name="connsiteY310" fmla="*/ 136130 h 719999"/>
              <a:gd name="connsiteX311" fmla="*/ 414899 w 1440493"/>
              <a:gd name="connsiteY311" fmla="*/ 143029 h 719999"/>
              <a:gd name="connsiteX312" fmla="*/ 408881 w 1440493"/>
              <a:gd name="connsiteY312" fmla="*/ 134550 h 719999"/>
              <a:gd name="connsiteX313" fmla="*/ 337211 w 1440493"/>
              <a:gd name="connsiteY313" fmla="*/ 106409 h 719999"/>
              <a:gd name="connsiteX314" fmla="*/ 266408 w 1440493"/>
              <a:gd name="connsiteY314" fmla="*/ 136665 h 719999"/>
              <a:gd name="connsiteX315" fmla="*/ 262353 w 1440493"/>
              <a:gd name="connsiteY315" fmla="*/ 142755 h 719999"/>
              <a:gd name="connsiteX316" fmla="*/ 257886 w 1440493"/>
              <a:gd name="connsiteY316" fmla="*/ 136130 h 719999"/>
              <a:gd name="connsiteX317" fmla="*/ 186107 w 1440493"/>
              <a:gd name="connsiteY317" fmla="*/ 106398 h 719999"/>
              <a:gd name="connsiteX318" fmla="*/ 0 w 1440493"/>
              <a:gd name="connsiteY318" fmla="*/ 0 h 719999"/>
              <a:gd name="connsiteX319" fmla="*/ 1440493 w 1440493"/>
              <a:gd name="connsiteY319" fmla="*/ 0 h 719999"/>
              <a:gd name="connsiteX320" fmla="*/ 1440493 w 1440493"/>
              <a:gd name="connsiteY320" fmla="*/ 719999 h 719999"/>
              <a:gd name="connsiteX321" fmla="*/ 0 w 1440493"/>
              <a:gd name="connsiteY321" fmla="*/ 719999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1440493" h="719999">
                <a:moveTo>
                  <a:pt x="1101774" y="471904"/>
                </a:moveTo>
                <a:cubicBezTo>
                  <a:pt x="1129806" y="471904"/>
                  <a:pt x="1152530" y="494628"/>
                  <a:pt x="1152530" y="522660"/>
                </a:cubicBezTo>
                <a:lnTo>
                  <a:pt x="1152874" y="522660"/>
                </a:lnTo>
                <a:cubicBezTo>
                  <a:pt x="1152874" y="536676"/>
                  <a:pt x="1155715" y="550028"/>
                  <a:pt x="1160851" y="562173"/>
                </a:cubicBezTo>
                <a:lnTo>
                  <a:pt x="1162643" y="564830"/>
                </a:lnTo>
                <a:lnTo>
                  <a:pt x="1153896" y="577155"/>
                </a:lnTo>
                <a:cubicBezTo>
                  <a:pt x="1140076" y="590373"/>
                  <a:pt x="1121258" y="598366"/>
                  <a:pt x="1100655" y="598060"/>
                </a:cubicBezTo>
                <a:cubicBezTo>
                  <a:pt x="1080052" y="597754"/>
                  <a:pt x="1061480" y="589207"/>
                  <a:pt x="1048058" y="575585"/>
                </a:cubicBezTo>
                <a:lnTo>
                  <a:pt x="1040901" y="564837"/>
                </a:lnTo>
                <a:lnTo>
                  <a:pt x="1042697" y="562173"/>
                </a:lnTo>
                <a:cubicBezTo>
                  <a:pt x="1047834" y="550028"/>
                  <a:pt x="1050674" y="536676"/>
                  <a:pt x="1050674" y="522660"/>
                </a:cubicBezTo>
                <a:lnTo>
                  <a:pt x="1051018" y="522660"/>
                </a:lnTo>
                <a:cubicBezTo>
                  <a:pt x="1051018" y="494628"/>
                  <a:pt x="1073742" y="471904"/>
                  <a:pt x="1101774" y="471904"/>
                </a:cubicBezTo>
                <a:close/>
                <a:moveTo>
                  <a:pt x="796552" y="471904"/>
                </a:moveTo>
                <a:cubicBezTo>
                  <a:pt x="824584" y="471904"/>
                  <a:pt x="847308" y="494628"/>
                  <a:pt x="847308" y="522660"/>
                </a:cubicBezTo>
                <a:lnTo>
                  <a:pt x="847652" y="522660"/>
                </a:lnTo>
                <a:cubicBezTo>
                  <a:pt x="847652" y="536676"/>
                  <a:pt x="850493" y="550028"/>
                  <a:pt x="855629" y="562173"/>
                </a:cubicBezTo>
                <a:lnTo>
                  <a:pt x="857421" y="564830"/>
                </a:lnTo>
                <a:lnTo>
                  <a:pt x="848674" y="577155"/>
                </a:lnTo>
                <a:cubicBezTo>
                  <a:pt x="834854" y="590373"/>
                  <a:pt x="816036" y="598366"/>
                  <a:pt x="795433" y="598060"/>
                </a:cubicBezTo>
                <a:cubicBezTo>
                  <a:pt x="774830" y="597754"/>
                  <a:pt x="756258" y="589207"/>
                  <a:pt x="742836" y="575585"/>
                </a:cubicBezTo>
                <a:lnTo>
                  <a:pt x="735678" y="564836"/>
                </a:lnTo>
                <a:lnTo>
                  <a:pt x="737474" y="562173"/>
                </a:lnTo>
                <a:cubicBezTo>
                  <a:pt x="742611" y="550028"/>
                  <a:pt x="745451" y="536676"/>
                  <a:pt x="745451" y="522660"/>
                </a:cubicBezTo>
                <a:lnTo>
                  <a:pt x="745796" y="522660"/>
                </a:lnTo>
                <a:cubicBezTo>
                  <a:pt x="745796" y="494628"/>
                  <a:pt x="768520" y="471904"/>
                  <a:pt x="796552" y="471904"/>
                </a:cubicBezTo>
                <a:close/>
                <a:moveTo>
                  <a:pt x="491329" y="471904"/>
                </a:moveTo>
                <a:cubicBezTo>
                  <a:pt x="519361" y="471904"/>
                  <a:pt x="542085" y="494628"/>
                  <a:pt x="542085" y="522660"/>
                </a:cubicBezTo>
                <a:lnTo>
                  <a:pt x="542429" y="522660"/>
                </a:lnTo>
                <a:cubicBezTo>
                  <a:pt x="542429" y="536676"/>
                  <a:pt x="545270" y="550028"/>
                  <a:pt x="550406" y="562173"/>
                </a:cubicBezTo>
                <a:lnTo>
                  <a:pt x="552198" y="564830"/>
                </a:lnTo>
                <a:lnTo>
                  <a:pt x="543451" y="577155"/>
                </a:lnTo>
                <a:cubicBezTo>
                  <a:pt x="529631" y="590373"/>
                  <a:pt x="510813" y="598366"/>
                  <a:pt x="490210" y="598060"/>
                </a:cubicBezTo>
                <a:cubicBezTo>
                  <a:pt x="469607" y="597754"/>
                  <a:pt x="451035" y="589207"/>
                  <a:pt x="437613" y="575585"/>
                </a:cubicBezTo>
                <a:lnTo>
                  <a:pt x="430456" y="564837"/>
                </a:lnTo>
                <a:lnTo>
                  <a:pt x="432252" y="562173"/>
                </a:lnTo>
                <a:cubicBezTo>
                  <a:pt x="437389" y="550028"/>
                  <a:pt x="440229" y="536676"/>
                  <a:pt x="440229" y="522660"/>
                </a:cubicBezTo>
                <a:lnTo>
                  <a:pt x="440573" y="522660"/>
                </a:lnTo>
                <a:cubicBezTo>
                  <a:pt x="440573" y="494628"/>
                  <a:pt x="463297" y="471904"/>
                  <a:pt x="491329" y="471904"/>
                </a:cubicBezTo>
                <a:close/>
                <a:moveTo>
                  <a:pt x="186107" y="471904"/>
                </a:moveTo>
                <a:cubicBezTo>
                  <a:pt x="214139" y="471904"/>
                  <a:pt x="236863" y="494628"/>
                  <a:pt x="236863" y="522660"/>
                </a:cubicBezTo>
                <a:lnTo>
                  <a:pt x="237207" y="522660"/>
                </a:lnTo>
                <a:cubicBezTo>
                  <a:pt x="237207" y="536676"/>
                  <a:pt x="240048" y="550028"/>
                  <a:pt x="245184" y="562173"/>
                </a:cubicBezTo>
                <a:lnTo>
                  <a:pt x="246976" y="564830"/>
                </a:lnTo>
                <a:lnTo>
                  <a:pt x="238229" y="577155"/>
                </a:lnTo>
                <a:cubicBezTo>
                  <a:pt x="224409" y="590373"/>
                  <a:pt x="205591" y="598366"/>
                  <a:pt x="184988" y="598060"/>
                </a:cubicBezTo>
                <a:cubicBezTo>
                  <a:pt x="143782" y="597448"/>
                  <a:pt x="110699" y="563871"/>
                  <a:pt x="110699" y="522660"/>
                </a:cubicBezTo>
                <a:lnTo>
                  <a:pt x="135351" y="522660"/>
                </a:lnTo>
                <a:cubicBezTo>
                  <a:pt x="135351" y="494628"/>
                  <a:pt x="158075" y="471904"/>
                  <a:pt x="186107" y="471904"/>
                </a:cubicBezTo>
                <a:close/>
                <a:moveTo>
                  <a:pt x="948044" y="447260"/>
                </a:moveTo>
                <a:cubicBezTo>
                  <a:pt x="968647" y="446955"/>
                  <a:pt x="987465" y="454947"/>
                  <a:pt x="1001285" y="468165"/>
                </a:cubicBezTo>
                <a:lnTo>
                  <a:pt x="1010032" y="480490"/>
                </a:lnTo>
                <a:lnTo>
                  <a:pt x="1008240" y="483147"/>
                </a:lnTo>
                <a:cubicBezTo>
                  <a:pt x="1003104" y="495292"/>
                  <a:pt x="1000263" y="508644"/>
                  <a:pt x="1000263" y="522660"/>
                </a:cubicBezTo>
                <a:lnTo>
                  <a:pt x="999919" y="522660"/>
                </a:lnTo>
                <a:cubicBezTo>
                  <a:pt x="999919" y="550692"/>
                  <a:pt x="977195" y="573416"/>
                  <a:pt x="949163" y="573416"/>
                </a:cubicBezTo>
                <a:cubicBezTo>
                  <a:pt x="921131" y="573416"/>
                  <a:pt x="898407" y="550692"/>
                  <a:pt x="898407" y="522660"/>
                </a:cubicBezTo>
                <a:lnTo>
                  <a:pt x="898063" y="522660"/>
                </a:lnTo>
                <a:cubicBezTo>
                  <a:pt x="898063" y="508644"/>
                  <a:pt x="895223" y="495292"/>
                  <a:pt x="890086" y="483147"/>
                </a:cubicBezTo>
                <a:lnTo>
                  <a:pt x="888290" y="480483"/>
                </a:lnTo>
                <a:lnTo>
                  <a:pt x="895447" y="469735"/>
                </a:lnTo>
                <a:cubicBezTo>
                  <a:pt x="908869" y="456113"/>
                  <a:pt x="927441" y="447566"/>
                  <a:pt x="948044" y="447260"/>
                </a:cubicBezTo>
                <a:close/>
                <a:moveTo>
                  <a:pt x="642821" y="447260"/>
                </a:moveTo>
                <a:cubicBezTo>
                  <a:pt x="663424" y="446955"/>
                  <a:pt x="682242" y="454947"/>
                  <a:pt x="696062" y="468165"/>
                </a:cubicBezTo>
                <a:lnTo>
                  <a:pt x="704809" y="480491"/>
                </a:lnTo>
                <a:lnTo>
                  <a:pt x="703018" y="483147"/>
                </a:lnTo>
                <a:cubicBezTo>
                  <a:pt x="697882" y="495292"/>
                  <a:pt x="695041" y="508644"/>
                  <a:pt x="695041" y="522660"/>
                </a:cubicBezTo>
                <a:lnTo>
                  <a:pt x="694696" y="522660"/>
                </a:lnTo>
                <a:cubicBezTo>
                  <a:pt x="694696" y="550692"/>
                  <a:pt x="671972" y="573416"/>
                  <a:pt x="643940" y="573416"/>
                </a:cubicBezTo>
                <a:cubicBezTo>
                  <a:pt x="615908" y="573416"/>
                  <a:pt x="593184" y="550692"/>
                  <a:pt x="593184" y="522660"/>
                </a:cubicBezTo>
                <a:lnTo>
                  <a:pt x="592840" y="522660"/>
                </a:lnTo>
                <a:cubicBezTo>
                  <a:pt x="592840" y="508644"/>
                  <a:pt x="590000" y="495292"/>
                  <a:pt x="584863" y="483147"/>
                </a:cubicBezTo>
                <a:lnTo>
                  <a:pt x="583067" y="480483"/>
                </a:lnTo>
                <a:lnTo>
                  <a:pt x="590224" y="469735"/>
                </a:lnTo>
                <a:cubicBezTo>
                  <a:pt x="603646" y="456113"/>
                  <a:pt x="622218" y="447566"/>
                  <a:pt x="642821" y="447260"/>
                </a:cubicBezTo>
                <a:close/>
                <a:moveTo>
                  <a:pt x="337599" y="447260"/>
                </a:moveTo>
                <a:cubicBezTo>
                  <a:pt x="358202" y="446955"/>
                  <a:pt x="377020" y="454947"/>
                  <a:pt x="390840" y="468165"/>
                </a:cubicBezTo>
                <a:lnTo>
                  <a:pt x="399587" y="480490"/>
                </a:lnTo>
                <a:lnTo>
                  <a:pt x="397795" y="483147"/>
                </a:lnTo>
                <a:cubicBezTo>
                  <a:pt x="392659" y="495292"/>
                  <a:pt x="389818" y="508644"/>
                  <a:pt x="389818" y="522660"/>
                </a:cubicBezTo>
                <a:lnTo>
                  <a:pt x="389474" y="522660"/>
                </a:lnTo>
                <a:cubicBezTo>
                  <a:pt x="389474" y="550692"/>
                  <a:pt x="366750" y="573416"/>
                  <a:pt x="338718" y="573416"/>
                </a:cubicBezTo>
                <a:cubicBezTo>
                  <a:pt x="310686" y="573416"/>
                  <a:pt x="287962" y="550692"/>
                  <a:pt x="287962" y="522660"/>
                </a:cubicBezTo>
                <a:lnTo>
                  <a:pt x="287618" y="522660"/>
                </a:lnTo>
                <a:cubicBezTo>
                  <a:pt x="287618" y="508644"/>
                  <a:pt x="284778" y="495292"/>
                  <a:pt x="279641" y="483147"/>
                </a:cubicBezTo>
                <a:lnTo>
                  <a:pt x="277845" y="480483"/>
                </a:lnTo>
                <a:lnTo>
                  <a:pt x="285002" y="469735"/>
                </a:lnTo>
                <a:cubicBezTo>
                  <a:pt x="298424" y="456113"/>
                  <a:pt x="316996" y="447566"/>
                  <a:pt x="337599" y="447260"/>
                </a:cubicBezTo>
                <a:close/>
                <a:moveTo>
                  <a:pt x="186107" y="421149"/>
                </a:moveTo>
                <a:cubicBezTo>
                  <a:pt x="130044" y="421149"/>
                  <a:pt x="84596" y="466597"/>
                  <a:pt x="84596" y="522660"/>
                </a:cubicBezTo>
                <a:cubicBezTo>
                  <a:pt x="84596" y="578135"/>
                  <a:pt x="129131" y="623336"/>
                  <a:pt x="184600" y="624160"/>
                </a:cubicBezTo>
                <a:cubicBezTo>
                  <a:pt x="212335" y="624572"/>
                  <a:pt x="237666" y="613813"/>
                  <a:pt x="256270" y="596019"/>
                </a:cubicBezTo>
                <a:lnTo>
                  <a:pt x="262288" y="587540"/>
                </a:lnTo>
                <a:lnTo>
                  <a:pt x="266939" y="594439"/>
                </a:lnTo>
                <a:cubicBezTo>
                  <a:pt x="285309" y="612809"/>
                  <a:pt x="310687" y="624171"/>
                  <a:pt x="338718" y="624171"/>
                </a:cubicBezTo>
                <a:cubicBezTo>
                  <a:pt x="366750" y="624171"/>
                  <a:pt x="392127" y="612809"/>
                  <a:pt x="410497" y="594439"/>
                </a:cubicBezTo>
                <a:lnTo>
                  <a:pt x="414964" y="587815"/>
                </a:lnTo>
                <a:lnTo>
                  <a:pt x="419019" y="593904"/>
                </a:lnTo>
                <a:cubicBezTo>
                  <a:pt x="437087" y="612242"/>
                  <a:pt x="462088" y="623748"/>
                  <a:pt x="489822" y="624160"/>
                </a:cubicBezTo>
                <a:cubicBezTo>
                  <a:pt x="517557" y="624572"/>
                  <a:pt x="542888" y="613813"/>
                  <a:pt x="561492" y="596019"/>
                </a:cubicBezTo>
                <a:lnTo>
                  <a:pt x="567510" y="587540"/>
                </a:lnTo>
                <a:lnTo>
                  <a:pt x="572161" y="594439"/>
                </a:lnTo>
                <a:cubicBezTo>
                  <a:pt x="590531" y="612809"/>
                  <a:pt x="615909" y="624171"/>
                  <a:pt x="643940" y="624171"/>
                </a:cubicBezTo>
                <a:cubicBezTo>
                  <a:pt x="671972" y="624171"/>
                  <a:pt x="697349" y="612809"/>
                  <a:pt x="715719" y="594439"/>
                </a:cubicBezTo>
                <a:lnTo>
                  <a:pt x="720186" y="587814"/>
                </a:lnTo>
                <a:lnTo>
                  <a:pt x="724242" y="593904"/>
                </a:lnTo>
                <a:cubicBezTo>
                  <a:pt x="742310" y="612242"/>
                  <a:pt x="767311" y="623748"/>
                  <a:pt x="795045" y="624160"/>
                </a:cubicBezTo>
                <a:cubicBezTo>
                  <a:pt x="822780" y="624572"/>
                  <a:pt x="848111" y="613813"/>
                  <a:pt x="866715" y="596019"/>
                </a:cubicBezTo>
                <a:lnTo>
                  <a:pt x="872733" y="587540"/>
                </a:lnTo>
                <a:lnTo>
                  <a:pt x="877384" y="594439"/>
                </a:lnTo>
                <a:cubicBezTo>
                  <a:pt x="895754" y="612809"/>
                  <a:pt x="921132" y="624171"/>
                  <a:pt x="949163" y="624171"/>
                </a:cubicBezTo>
                <a:cubicBezTo>
                  <a:pt x="977195" y="624171"/>
                  <a:pt x="1002572" y="612809"/>
                  <a:pt x="1020942" y="594439"/>
                </a:cubicBezTo>
                <a:lnTo>
                  <a:pt x="1025409" y="587815"/>
                </a:lnTo>
                <a:lnTo>
                  <a:pt x="1029464" y="593904"/>
                </a:lnTo>
                <a:cubicBezTo>
                  <a:pt x="1047532" y="612242"/>
                  <a:pt x="1072533" y="623748"/>
                  <a:pt x="1100267" y="624160"/>
                </a:cubicBezTo>
                <a:cubicBezTo>
                  <a:pt x="1128002" y="624572"/>
                  <a:pt x="1153333" y="613813"/>
                  <a:pt x="1171937" y="596019"/>
                </a:cubicBezTo>
                <a:lnTo>
                  <a:pt x="1177955" y="587540"/>
                </a:lnTo>
                <a:lnTo>
                  <a:pt x="1182606" y="594439"/>
                </a:lnTo>
                <a:cubicBezTo>
                  <a:pt x="1200976" y="612809"/>
                  <a:pt x="1226354" y="624171"/>
                  <a:pt x="1254385" y="624171"/>
                </a:cubicBezTo>
                <a:cubicBezTo>
                  <a:pt x="1310448" y="624171"/>
                  <a:pt x="1355896" y="578723"/>
                  <a:pt x="1355896" y="522660"/>
                </a:cubicBezTo>
                <a:lnTo>
                  <a:pt x="1305141" y="522660"/>
                </a:lnTo>
                <a:cubicBezTo>
                  <a:pt x="1305141" y="550692"/>
                  <a:pt x="1282417" y="573416"/>
                  <a:pt x="1254385" y="573416"/>
                </a:cubicBezTo>
                <a:cubicBezTo>
                  <a:pt x="1226353" y="573416"/>
                  <a:pt x="1203629" y="550692"/>
                  <a:pt x="1203629" y="522660"/>
                </a:cubicBezTo>
                <a:lnTo>
                  <a:pt x="1203285" y="522660"/>
                </a:lnTo>
                <a:cubicBezTo>
                  <a:pt x="1203285" y="508644"/>
                  <a:pt x="1200445" y="495292"/>
                  <a:pt x="1195308" y="483147"/>
                </a:cubicBezTo>
                <a:lnTo>
                  <a:pt x="1193512" y="480483"/>
                </a:lnTo>
                <a:lnTo>
                  <a:pt x="1200669" y="469735"/>
                </a:lnTo>
                <a:cubicBezTo>
                  <a:pt x="1214091" y="456113"/>
                  <a:pt x="1232663" y="447566"/>
                  <a:pt x="1253266" y="447260"/>
                </a:cubicBezTo>
                <a:cubicBezTo>
                  <a:pt x="1294472" y="446649"/>
                  <a:pt x="1328537" y="479230"/>
                  <a:pt x="1329760" y="520422"/>
                </a:cubicBezTo>
                <a:lnTo>
                  <a:pt x="1355851" y="519647"/>
                </a:lnTo>
                <a:cubicBezTo>
                  <a:pt x="1354204" y="464196"/>
                  <a:pt x="1308347" y="420337"/>
                  <a:pt x="1252878" y="421160"/>
                </a:cubicBezTo>
                <a:cubicBezTo>
                  <a:pt x="1225144" y="421572"/>
                  <a:pt x="1200143" y="433078"/>
                  <a:pt x="1182075" y="451416"/>
                </a:cubicBezTo>
                <a:lnTo>
                  <a:pt x="1178020" y="457506"/>
                </a:lnTo>
                <a:lnTo>
                  <a:pt x="1173553" y="450881"/>
                </a:lnTo>
                <a:cubicBezTo>
                  <a:pt x="1155183" y="432511"/>
                  <a:pt x="1129806" y="421149"/>
                  <a:pt x="1101774" y="421149"/>
                </a:cubicBezTo>
                <a:cubicBezTo>
                  <a:pt x="1073743" y="421149"/>
                  <a:pt x="1048365" y="432511"/>
                  <a:pt x="1029995" y="450881"/>
                </a:cubicBezTo>
                <a:lnTo>
                  <a:pt x="1025344" y="457780"/>
                </a:lnTo>
                <a:lnTo>
                  <a:pt x="1019326" y="449301"/>
                </a:lnTo>
                <a:cubicBezTo>
                  <a:pt x="1000722" y="431508"/>
                  <a:pt x="975391" y="420749"/>
                  <a:pt x="947656" y="421160"/>
                </a:cubicBezTo>
                <a:cubicBezTo>
                  <a:pt x="919922" y="421572"/>
                  <a:pt x="894921" y="433078"/>
                  <a:pt x="876853" y="451416"/>
                </a:cubicBezTo>
                <a:lnTo>
                  <a:pt x="872798" y="457506"/>
                </a:lnTo>
                <a:lnTo>
                  <a:pt x="868331" y="450881"/>
                </a:lnTo>
                <a:cubicBezTo>
                  <a:pt x="849961" y="432511"/>
                  <a:pt x="824584" y="421149"/>
                  <a:pt x="796552" y="421149"/>
                </a:cubicBezTo>
                <a:cubicBezTo>
                  <a:pt x="768521" y="421149"/>
                  <a:pt x="743143" y="432511"/>
                  <a:pt x="724773" y="450881"/>
                </a:cubicBezTo>
                <a:lnTo>
                  <a:pt x="720121" y="457781"/>
                </a:lnTo>
                <a:lnTo>
                  <a:pt x="714103" y="449301"/>
                </a:lnTo>
                <a:cubicBezTo>
                  <a:pt x="695499" y="431508"/>
                  <a:pt x="670168" y="420749"/>
                  <a:pt x="642433" y="421160"/>
                </a:cubicBezTo>
                <a:cubicBezTo>
                  <a:pt x="614699" y="421572"/>
                  <a:pt x="589698" y="433078"/>
                  <a:pt x="571630" y="451416"/>
                </a:cubicBezTo>
                <a:lnTo>
                  <a:pt x="567575" y="457506"/>
                </a:lnTo>
                <a:lnTo>
                  <a:pt x="563108" y="450881"/>
                </a:lnTo>
                <a:cubicBezTo>
                  <a:pt x="544738" y="432511"/>
                  <a:pt x="519361" y="421149"/>
                  <a:pt x="491329" y="421149"/>
                </a:cubicBezTo>
                <a:cubicBezTo>
                  <a:pt x="463298" y="421149"/>
                  <a:pt x="437920" y="432511"/>
                  <a:pt x="419550" y="450881"/>
                </a:cubicBezTo>
                <a:lnTo>
                  <a:pt x="414899" y="457780"/>
                </a:lnTo>
                <a:lnTo>
                  <a:pt x="408881" y="449301"/>
                </a:lnTo>
                <a:cubicBezTo>
                  <a:pt x="390277" y="431508"/>
                  <a:pt x="364946" y="420749"/>
                  <a:pt x="337211" y="421160"/>
                </a:cubicBezTo>
                <a:cubicBezTo>
                  <a:pt x="309477" y="421572"/>
                  <a:pt x="284476" y="433078"/>
                  <a:pt x="266408" y="451416"/>
                </a:cubicBezTo>
                <a:lnTo>
                  <a:pt x="262353" y="457506"/>
                </a:lnTo>
                <a:lnTo>
                  <a:pt x="257886" y="450881"/>
                </a:lnTo>
                <a:cubicBezTo>
                  <a:pt x="239516" y="432511"/>
                  <a:pt x="214139" y="421149"/>
                  <a:pt x="186107" y="421149"/>
                </a:cubicBezTo>
                <a:close/>
                <a:moveTo>
                  <a:pt x="1101774" y="157153"/>
                </a:moveTo>
                <a:cubicBezTo>
                  <a:pt x="1129806" y="157153"/>
                  <a:pt x="1152530" y="179877"/>
                  <a:pt x="1152530" y="207909"/>
                </a:cubicBezTo>
                <a:lnTo>
                  <a:pt x="1152874" y="207909"/>
                </a:lnTo>
                <a:cubicBezTo>
                  <a:pt x="1152874" y="221925"/>
                  <a:pt x="1155715" y="235277"/>
                  <a:pt x="1160851" y="247422"/>
                </a:cubicBezTo>
                <a:lnTo>
                  <a:pt x="1162643" y="250079"/>
                </a:lnTo>
                <a:lnTo>
                  <a:pt x="1153896" y="262404"/>
                </a:lnTo>
                <a:cubicBezTo>
                  <a:pt x="1140076" y="275622"/>
                  <a:pt x="1121258" y="283615"/>
                  <a:pt x="1100655" y="283309"/>
                </a:cubicBezTo>
                <a:cubicBezTo>
                  <a:pt x="1080052" y="283003"/>
                  <a:pt x="1061480" y="274456"/>
                  <a:pt x="1048058" y="260834"/>
                </a:cubicBezTo>
                <a:lnTo>
                  <a:pt x="1040901" y="250086"/>
                </a:lnTo>
                <a:lnTo>
                  <a:pt x="1042697" y="247422"/>
                </a:lnTo>
                <a:cubicBezTo>
                  <a:pt x="1047834" y="235277"/>
                  <a:pt x="1050674" y="221925"/>
                  <a:pt x="1050674" y="207909"/>
                </a:cubicBezTo>
                <a:lnTo>
                  <a:pt x="1051018" y="207909"/>
                </a:lnTo>
                <a:cubicBezTo>
                  <a:pt x="1051018" y="179877"/>
                  <a:pt x="1073742" y="157153"/>
                  <a:pt x="1101774" y="157153"/>
                </a:cubicBezTo>
                <a:close/>
                <a:moveTo>
                  <a:pt x="796552" y="157153"/>
                </a:moveTo>
                <a:cubicBezTo>
                  <a:pt x="824584" y="157153"/>
                  <a:pt x="847308" y="179877"/>
                  <a:pt x="847308" y="207909"/>
                </a:cubicBezTo>
                <a:lnTo>
                  <a:pt x="847652" y="207909"/>
                </a:lnTo>
                <a:cubicBezTo>
                  <a:pt x="847652" y="221925"/>
                  <a:pt x="850493" y="235277"/>
                  <a:pt x="855629" y="247422"/>
                </a:cubicBezTo>
                <a:lnTo>
                  <a:pt x="857421" y="250079"/>
                </a:lnTo>
                <a:lnTo>
                  <a:pt x="848674" y="262404"/>
                </a:lnTo>
                <a:cubicBezTo>
                  <a:pt x="834854" y="275622"/>
                  <a:pt x="816036" y="283615"/>
                  <a:pt x="795433" y="283309"/>
                </a:cubicBezTo>
                <a:cubicBezTo>
                  <a:pt x="774830" y="283003"/>
                  <a:pt x="756258" y="274456"/>
                  <a:pt x="742836" y="260834"/>
                </a:cubicBezTo>
                <a:lnTo>
                  <a:pt x="735678" y="250085"/>
                </a:lnTo>
                <a:lnTo>
                  <a:pt x="737474" y="247422"/>
                </a:lnTo>
                <a:cubicBezTo>
                  <a:pt x="742611" y="235277"/>
                  <a:pt x="745451" y="221925"/>
                  <a:pt x="745451" y="207909"/>
                </a:cubicBezTo>
                <a:lnTo>
                  <a:pt x="745796" y="207909"/>
                </a:lnTo>
                <a:cubicBezTo>
                  <a:pt x="745796" y="179877"/>
                  <a:pt x="768520" y="157153"/>
                  <a:pt x="796552" y="157153"/>
                </a:cubicBezTo>
                <a:close/>
                <a:moveTo>
                  <a:pt x="491329" y="157153"/>
                </a:moveTo>
                <a:cubicBezTo>
                  <a:pt x="519361" y="157153"/>
                  <a:pt x="542085" y="179877"/>
                  <a:pt x="542085" y="207909"/>
                </a:cubicBezTo>
                <a:lnTo>
                  <a:pt x="542429" y="207909"/>
                </a:lnTo>
                <a:cubicBezTo>
                  <a:pt x="542429" y="221925"/>
                  <a:pt x="545270" y="235277"/>
                  <a:pt x="550406" y="247422"/>
                </a:cubicBezTo>
                <a:lnTo>
                  <a:pt x="552198" y="250079"/>
                </a:lnTo>
                <a:lnTo>
                  <a:pt x="543451" y="262404"/>
                </a:lnTo>
                <a:cubicBezTo>
                  <a:pt x="529631" y="275622"/>
                  <a:pt x="510813" y="283615"/>
                  <a:pt x="490210" y="283309"/>
                </a:cubicBezTo>
                <a:cubicBezTo>
                  <a:pt x="469607" y="283003"/>
                  <a:pt x="451035" y="274456"/>
                  <a:pt x="437613" y="260834"/>
                </a:cubicBezTo>
                <a:lnTo>
                  <a:pt x="430456" y="250086"/>
                </a:lnTo>
                <a:lnTo>
                  <a:pt x="432252" y="247422"/>
                </a:lnTo>
                <a:cubicBezTo>
                  <a:pt x="437389" y="235277"/>
                  <a:pt x="440229" y="221925"/>
                  <a:pt x="440229" y="207909"/>
                </a:cubicBezTo>
                <a:lnTo>
                  <a:pt x="440573" y="207909"/>
                </a:lnTo>
                <a:cubicBezTo>
                  <a:pt x="440573" y="179877"/>
                  <a:pt x="463297" y="157153"/>
                  <a:pt x="491329" y="157153"/>
                </a:cubicBezTo>
                <a:close/>
                <a:moveTo>
                  <a:pt x="186107" y="157153"/>
                </a:moveTo>
                <a:cubicBezTo>
                  <a:pt x="214139" y="157153"/>
                  <a:pt x="236863" y="179877"/>
                  <a:pt x="236863" y="207909"/>
                </a:cubicBezTo>
                <a:lnTo>
                  <a:pt x="237207" y="207909"/>
                </a:lnTo>
                <a:cubicBezTo>
                  <a:pt x="237207" y="221925"/>
                  <a:pt x="240048" y="235277"/>
                  <a:pt x="245184" y="247422"/>
                </a:cubicBezTo>
                <a:lnTo>
                  <a:pt x="246976" y="250079"/>
                </a:lnTo>
                <a:lnTo>
                  <a:pt x="238229" y="262404"/>
                </a:lnTo>
                <a:cubicBezTo>
                  <a:pt x="224409" y="275622"/>
                  <a:pt x="205591" y="283615"/>
                  <a:pt x="184988" y="283309"/>
                </a:cubicBezTo>
                <a:cubicBezTo>
                  <a:pt x="143782" y="282697"/>
                  <a:pt x="110699" y="249120"/>
                  <a:pt x="110699" y="207909"/>
                </a:cubicBezTo>
                <a:lnTo>
                  <a:pt x="135351" y="207909"/>
                </a:lnTo>
                <a:cubicBezTo>
                  <a:pt x="135351" y="179877"/>
                  <a:pt x="158075" y="157153"/>
                  <a:pt x="186107" y="157153"/>
                </a:cubicBezTo>
                <a:close/>
                <a:moveTo>
                  <a:pt x="948044" y="132509"/>
                </a:moveTo>
                <a:cubicBezTo>
                  <a:pt x="968647" y="132204"/>
                  <a:pt x="987465" y="140196"/>
                  <a:pt x="1001285" y="153414"/>
                </a:cubicBezTo>
                <a:lnTo>
                  <a:pt x="1010032" y="165739"/>
                </a:lnTo>
                <a:lnTo>
                  <a:pt x="1008240" y="168396"/>
                </a:lnTo>
                <a:cubicBezTo>
                  <a:pt x="1003104" y="180541"/>
                  <a:pt x="1000263" y="193893"/>
                  <a:pt x="1000263" y="207909"/>
                </a:cubicBezTo>
                <a:lnTo>
                  <a:pt x="999919" y="207909"/>
                </a:lnTo>
                <a:cubicBezTo>
                  <a:pt x="999919" y="235941"/>
                  <a:pt x="977195" y="258665"/>
                  <a:pt x="949163" y="258665"/>
                </a:cubicBezTo>
                <a:cubicBezTo>
                  <a:pt x="921131" y="258665"/>
                  <a:pt x="898407" y="235941"/>
                  <a:pt x="898407" y="207909"/>
                </a:cubicBezTo>
                <a:lnTo>
                  <a:pt x="898063" y="207909"/>
                </a:lnTo>
                <a:cubicBezTo>
                  <a:pt x="898063" y="193893"/>
                  <a:pt x="895223" y="180541"/>
                  <a:pt x="890086" y="168396"/>
                </a:cubicBezTo>
                <a:lnTo>
                  <a:pt x="888290" y="165732"/>
                </a:lnTo>
                <a:lnTo>
                  <a:pt x="895447" y="154985"/>
                </a:lnTo>
                <a:cubicBezTo>
                  <a:pt x="908869" y="141362"/>
                  <a:pt x="927441" y="132815"/>
                  <a:pt x="948044" y="132509"/>
                </a:cubicBezTo>
                <a:close/>
                <a:moveTo>
                  <a:pt x="642821" y="132509"/>
                </a:moveTo>
                <a:cubicBezTo>
                  <a:pt x="663424" y="132204"/>
                  <a:pt x="682242" y="140196"/>
                  <a:pt x="696062" y="153414"/>
                </a:cubicBezTo>
                <a:lnTo>
                  <a:pt x="704809" y="165740"/>
                </a:lnTo>
                <a:lnTo>
                  <a:pt x="703018" y="168396"/>
                </a:lnTo>
                <a:cubicBezTo>
                  <a:pt x="697882" y="180541"/>
                  <a:pt x="695041" y="193893"/>
                  <a:pt x="695041" y="207909"/>
                </a:cubicBezTo>
                <a:lnTo>
                  <a:pt x="694696" y="207909"/>
                </a:lnTo>
                <a:cubicBezTo>
                  <a:pt x="694696" y="235941"/>
                  <a:pt x="671972" y="258665"/>
                  <a:pt x="643940" y="258665"/>
                </a:cubicBezTo>
                <a:cubicBezTo>
                  <a:pt x="615908" y="258665"/>
                  <a:pt x="593184" y="235941"/>
                  <a:pt x="593184" y="207909"/>
                </a:cubicBezTo>
                <a:lnTo>
                  <a:pt x="592840" y="207909"/>
                </a:lnTo>
                <a:cubicBezTo>
                  <a:pt x="592840" y="193893"/>
                  <a:pt x="590000" y="180541"/>
                  <a:pt x="584863" y="168396"/>
                </a:cubicBezTo>
                <a:lnTo>
                  <a:pt x="583067" y="165732"/>
                </a:lnTo>
                <a:lnTo>
                  <a:pt x="590224" y="154985"/>
                </a:lnTo>
                <a:cubicBezTo>
                  <a:pt x="603646" y="141362"/>
                  <a:pt x="622218" y="132815"/>
                  <a:pt x="642821" y="132509"/>
                </a:cubicBezTo>
                <a:close/>
                <a:moveTo>
                  <a:pt x="337599" y="132509"/>
                </a:moveTo>
                <a:cubicBezTo>
                  <a:pt x="358202" y="132204"/>
                  <a:pt x="377020" y="140196"/>
                  <a:pt x="390840" y="153414"/>
                </a:cubicBezTo>
                <a:lnTo>
                  <a:pt x="399587" y="165739"/>
                </a:lnTo>
                <a:lnTo>
                  <a:pt x="397795" y="168396"/>
                </a:lnTo>
                <a:cubicBezTo>
                  <a:pt x="392659" y="180541"/>
                  <a:pt x="389818" y="193893"/>
                  <a:pt x="389818" y="207909"/>
                </a:cubicBezTo>
                <a:lnTo>
                  <a:pt x="389474" y="207909"/>
                </a:lnTo>
                <a:cubicBezTo>
                  <a:pt x="389474" y="235941"/>
                  <a:pt x="366750" y="258665"/>
                  <a:pt x="338718" y="258665"/>
                </a:cubicBezTo>
                <a:cubicBezTo>
                  <a:pt x="310686" y="258665"/>
                  <a:pt x="287962" y="235941"/>
                  <a:pt x="287962" y="207909"/>
                </a:cubicBezTo>
                <a:lnTo>
                  <a:pt x="287618" y="207909"/>
                </a:lnTo>
                <a:cubicBezTo>
                  <a:pt x="287618" y="193893"/>
                  <a:pt x="284778" y="180541"/>
                  <a:pt x="279641" y="168396"/>
                </a:cubicBezTo>
                <a:lnTo>
                  <a:pt x="277845" y="165732"/>
                </a:lnTo>
                <a:lnTo>
                  <a:pt x="285002" y="154985"/>
                </a:lnTo>
                <a:cubicBezTo>
                  <a:pt x="298424" y="141362"/>
                  <a:pt x="316996" y="132815"/>
                  <a:pt x="337599" y="132509"/>
                </a:cubicBezTo>
                <a:close/>
                <a:moveTo>
                  <a:pt x="186107" y="106398"/>
                </a:moveTo>
                <a:cubicBezTo>
                  <a:pt x="130044" y="106398"/>
                  <a:pt x="84596" y="151846"/>
                  <a:pt x="84596" y="207909"/>
                </a:cubicBezTo>
                <a:cubicBezTo>
                  <a:pt x="84596" y="263384"/>
                  <a:pt x="129131" y="308585"/>
                  <a:pt x="184600" y="309409"/>
                </a:cubicBezTo>
                <a:cubicBezTo>
                  <a:pt x="212335" y="309821"/>
                  <a:pt x="237666" y="299062"/>
                  <a:pt x="256270" y="281268"/>
                </a:cubicBezTo>
                <a:lnTo>
                  <a:pt x="262288" y="272789"/>
                </a:lnTo>
                <a:lnTo>
                  <a:pt x="266939" y="279688"/>
                </a:lnTo>
                <a:cubicBezTo>
                  <a:pt x="285309" y="298058"/>
                  <a:pt x="310687" y="309420"/>
                  <a:pt x="338718" y="309420"/>
                </a:cubicBezTo>
                <a:cubicBezTo>
                  <a:pt x="366750" y="309420"/>
                  <a:pt x="392127" y="298058"/>
                  <a:pt x="410497" y="279688"/>
                </a:cubicBezTo>
                <a:lnTo>
                  <a:pt x="414964" y="273064"/>
                </a:lnTo>
                <a:lnTo>
                  <a:pt x="419019" y="279153"/>
                </a:lnTo>
                <a:cubicBezTo>
                  <a:pt x="437087" y="297491"/>
                  <a:pt x="462088" y="308997"/>
                  <a:pt x="489822" y="309409"/>
                </a:cubicBezTo>
                <a:cubicBezTo>
                  <a:pt x="517557" y="309821"/>
                  <a:pt x="542888" y="299062"/>
                  <a:pt x="561492" y="281268"/>
                </a:cubicBezTo>
                <a:lnTo>
                  <a:pt x="567510" y="272789"/>
                </a:lnTo>
                <a:lnTo>
                  <a:pt x="572161" y="279688"/>
                </a:lnTo>
                <a:cubicBezTo>
                  <a:pt x="590531" y="298058"/>
                  <a:pt x="615909" y="309420"/>
                  <a:pt x="643940" y="309420"/>
                </a:cubicBezTo>
                <a:cubicBezTo>
                  <a:pt x="671972" y="309420"/>
                  <a:pt x="697349" y="298058"/>
                  <a:pt x="715719" y="279688"/>
                </a:cubicBezTo>
                <a:lnTo>
                  <a:pt x="720186" y="273063"/>
                </a:lnTo>
                <a:lnTo>
                  <a:pt x="724242" y="279153"/>
                </a:lnTo>
                <a:cubicBezTo>
                  <a:pt x="742310" y="297491"/>
                  <a:pt x="767311" y="308997"/>
                  <a:pt x="795045" y="309409"/>
                </a:cubicBezTo>
                <a:cubicBezTo>
                  <a:pt x="822780" y="309821"/>
                  <a:pt x="848111" y="299062"/>
                  <a:pt x="866715" y="281268"/>
                </a:cubicBezTo>
                <a:lnTo>
                  <a:pt x="872733" y="272789"/>
                </a:lnTo>
                <a:lnTo>
                  <a:pt x="877384" y="279688"/>
                </a:lnTo>
                <a:cubicBezTo>
                  <a:pt x="895754" y="298058"/>
                  <a:pt x="921132" y="309420"/>
                  <a:pt x="949163" y="309420"/>
                </a:cubicBezTo>
                <a:cubicBezTo>
                  <a:pt x="977195" y="309420"/>
                  <a:pt x="1002572" y="298058"/>
                  <a:pt x="1020942" y="279688"/>
                </a:cubicBezTo>
                <a:lnTo>
                  <a:pt x="1025409" y="273064"/>
                </a:lnTo>
                <a:lnTo>
                  <a:pt x="1029464" y="279153"/>
                </a:lnTo>
                <a:cubicBezTo>
                  <a:pt x="1047532" y="297491"/>
                  <a:pt x="1072533" y="308997"/>
                  <a:pt x="1100267" y="309409"/>
                </a:cubicBezTo>
                <a:cubicBezTo>
                  <a:pt x="1128002" y="309821"/>
                  <a:pt x="1153333" y="299062"/>
                  <a:pt x="1171937" y="281268"/>
                </a:cubicBezTo>
                <a:lnTo>
                  <a:pt x="1177955" y="272789"/>
                </a:lnTo>
                <a:lnTo>
                  <a:pt x="1182606" y="279688"/>
                </a:lnTo>
                <a:cubicBezTo>
                  <a:pt x="1200976" y="298058"/>
                  <a:pt x="1226354" y="309420"/>
                  <a:pt x="1254385" y="309420"/>
                </a:cubicBezTo>
                <a:cubicBezTo>
                  <a:pt x="1310448" y="309420"/>
                  <a:pt x="1355896" y="263972"/>
                  <a:pt x="1355896" y="207909"/>
                </a:cubicBezTo>
                <a:lnTo>
                  <a:pt x="1305141" y="207909"/>
                </a:lnTo>
                <a:cubicBezTo>
                  <a:pt x="1305141" y="235941"/>
                  <a:pt x="1282417" y="258665"/>
                  <a:pt x="1254385" y="258665"/>
                </a:cubicBezTo>
                <a:cubicBezTo>
                  <a:pt x="1226353" y="258665"/>
                  <a:pt x="1203629" y="235941"/>
                  <a:pt x="1203629" y="207909"/>
                </a:cubicBezTo>
                <a:lnTo>
                  <a:pt x="1203285" y="207909"/>
                </a:lnTo>
                <a:cubicBezTo>
                  <a:pt x="1203285" y="193893"/>
                  <a:pt x="1200445" y="180541"/>
                  <a:pt x="1195308" y="168396"/>
                </a:cubicBezTo>
                <a:lnTo>
                  <a:pt x="1193512" y="165732"/>
                </a:lnTo>
                <a:lnTo>
                  <a:pt x="1200669" y="154985"/>
                </a:lnTo>
                <a:cubicBezTo>
                  <a:pt x="1214091" y="141362"/>
                  <a:pt x="1232663" y="132815"/>
                  <a:pt x="1253266" y="132509"/>
                </a:cubicBezTo>
                <a:cubicBezTo>
                  <a:pt x="1294472" y="131898"/>
                  <a:pt x="1328537" y="164479"/>
                  <a:pt x="1329760" y="205671"/>
                </a:cubicBezTo>
                <a:lnTo>
                  <a:pt x="1355851" y="204896"/>
                </a:lnTo>
                <a:cubicBezTo>
                  <a:pt x="1354204" y="149445"/>
                  <a:pt x="1308347" y="105586"/>
                  <a:pt x="1252878" y="106409"/>
                </a:cubicBezTo>
                <a:cubicBezTo>
                  <a:pt x="1225144" y="106821"/>
                  <a:pt x="1200143" y="118327"/>
                  <a:pt x="1182075" y="136665"/>
                </a:cubicBezTo>
                <a:lnTo>
                  <a:pt x="1178020" y="142755"/>
                </a:lnTo>
                <a:lnTo>
                  <a:pt x="1173553" y="136130"/>
                </a:lnTo>
                <a:cubicBezTo>
                  <a:pt x="1155183" y="117760"/>
                  <a:pt x="1129806" y="106398"/>
                  <a:pt x="1101774" y="106398"/>
                </a:cubicBezTo>
                <a:cubicBezTo>
                  <a:pt x="1073743" y="106398"/>
                  <a:pt x="1048365" y="117760"/>
                  <a:pt x="1029995" y="136130"/>
                </a:cubicBezTo>
                <a:lnTo>
                  <a:pt x="1025344" y="143029"/>
                </a:lnTo>
                <a:lnTo>
                  <a:pt x="1019326" y="134550"/>
                </a:lnTo>
                <a:cubicBezTo>
                  <a:pt x="1000722" y="116757"/>
                  <a:pt x="975391" y="105998"/>
                  <a:pt x="947656" y="106409"/>
                </a:cubicBezTo>
                <a:cubicBezTo>
                  <a:pt x="919922" y="106821"/>
                  <a:pt x="894921" y="118327"/>
                  <a:pt x="876853" y="136665"/>
                </a:cubicBezTo>
                <a:lnTo>
                  <a:pt x="872798" y="142755"/>
                </a:lnTo>
                <a:lnTo>
                  <a:pt x="868331" y="136130"/>
                </a:lnTo>
                <a:cubicBezTo>
                  <a:pt x="849961" y="117760"/>
                  <a:pt x="824584" y="106398"/>
                  <a:pt x="796552" y="106398"/>
                </a:cubicBezTo>
                <a:cubicBezTo>
                  <a:pt x="768521" y="106398"/>
                  <a:pt x="743143" y="117760"/>
                  <a:pt x="724773" y="136130"/>
                </a:cubicBezTo>
                <a:lnTo>
                  <a:pt x="720121" y="143030"/>
                </a:lnTo>
                <a:lnTo>
                  <a:pt x="714103" y="134550"/>
                </a:lnTo>
                <a:cubicBezTo>
                  <a:pt x="695499" y="116757"/>
                  <a:pt x="670168" y="105998"/>
                  <a:pt x="642433" y="106409"/>
                </a:cubicBezTo>
                <a:cubicBezTo>
                  <a:pt x="614699" y="106821"/>
                  <a:pt x="589698" y="118327"/>
                  <a:pt x="571630" y="136665"/>
                </a:cubicBezTo>
                <a:lnTo>
                  <a:pt x="567575" y="142755"/>
                </a:lnTo>
                <a:lnTo>
                  <a:pt x="563108" y="136130"/>
                </a:lnTo>
                <a:cubicBezTo>
                  <a:pt x="544738" y="117760"/>
                  <a:pt x="519361" y="106398"/>
                  <a:pt x="491329" y="106398"/>
                </a:cubicBezTo>
                <a:cubicBezTo>
                  <a:pt x="463298" y="106398"/>
                  <a:pt x="437920" y="117760"/>
                  <a:pt x="419550" y="136130"/>
                </a:cubicBezTo>
                <a:lnTo>
                  <a:pt x="414899" y="143029"/>
                </a:lnTo>
                <a:lnTo>
                  <a:pt x="408881" y="134550"/>
                </a:lnTo>
                <a:cubicBezTo>
                  <a:pt x="390277" y="116757"/>
                  <a:pt x="364946" y="105998"/>
                  <a:pt x="337211" y="106409"/>
                </a:cubicBezTo>
                <a:cubicBezTo>
                  <a:pt x="309477" y="106821"/>
                  <a:pt x="284476" y="118327"/>
                  <a:pt x="266408" y="136665"/>
                </a:cubicBezTo>
                <a:lnTo>
                  <a:pt x="262353" y="142755"/>
                </a:lnTo>
                <a:lnTo>
                  <a:pt x="257886" y="136130"/>
                </a:lnTo>
                <a:cubicBezTo>
                  <a:pt x="239516" y="117760"/>
                  <a:pt x="214139" y="106398"/>
                  <a:pt x="186107" y="106398"/>
                </a:cubicBezTo>
                <a:close/>
                <a:moveTo>
                  <a:pt x="0" y="0"/>
                </a:moveTo>
                <a:lnTo>
                  <a:pt x="1440493" y="0"/>
                </a:lnTo>
                <a:lnTo>
                  <a:pt x="1440493" y="719999"/>
                </a:lnTo>
                <a:lnTo>
                  <a:pt x="0" y="719999"/>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nvGrpSpPr>
          <p:cNvPr id="159" name="グループ化 158"/>
          <p:cNvGrpSpPr>
            <a:grpSpLocks noChangeAspect="1"/>
          </p:cNvGrpSpPr>
          <p:nvPr/>
        </p:nvGrpSpPr>
        <p:grpSpPr>
          <a:xfrm rot="18900000">
            <a:off x="4792082" y="3049242"/>
            <a:ext cx="474400" cy="279827"/>
            <a:chOff x="3190240" y="4292149"/>
            <a:chExt cx="1235216" cy="728598"/>
          </a:xfrm>
          <a:solidFill>
            <a:schemeClr val="tx1"/>
          </a:solidFill>
        </p:grpSpPr>
        <p:sp>
          <p:nvSpPr>
            <p:cNvPr id="160" name="ドーナツ 159"/>
            <p:cNvSpPr>
              <a:spLocks noChangeAspect="1"/>
            </p:cNvSpPr>
            <p:nvPr/>
          </p:nvSpPr>
          <p:spPr>
            <a:xfrm>
              <a:off x="3695092" y="4292149"/>
              <a:ext cx="730364" cy="728598"/>
            </a:xfrm>
            <a:prstGeom prst="donut">
              <a:avLst>
                <a:gd name="adj" fmla="val 19413"/>
              </a:avLst>
            </a:prstGeom>
            <a:grp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61" name="角丸四角形 160"/>
            <p:cNvSpPr>
              <a:spLocks noChangeAspect="1"/>
            </p:cNvSpPr>
            <p:nvPr/>
          </p:nvSpPr>
          <p:spPr>
            <a:xfrm>
              <a:off x="3190240" y="4548074"/>
              <a:ext cx="480644" cy="216746"/>
            </a:xfrm>
            <a:prstGeom prst="roundRect">
              <a:avLst>
                <a:gd name="adj" fmla="val 50000"/>
              </a:avLst>
            </a:prstGeom>
            <a:grp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grpSp>
        <p:nvGrpSpPr>
          <p:cNvPr id="162" name="グループ化 161"/>
          <p:cNvGrpSpPr>
            <a:grpSpLocks noChangeAspect="1"/>
          </p:cNvGrpSpPr>
          <p:nvPr/>
        </p:nvGrpSpPr>
        <p:grpSpPr>
          <a:xfrm rot="18900000">
            <a:off x="5792692" y="2515430"/>
            <a:ext cx="474400" cy="279827"/>
            <a:chOff x="3190240" y="4292149"/>
            <a:chExt cx="1235216" cy="728598"/>
          </a:xfrm>
          <a:solidFill>
            <a:schemeClr val="tx1"/>
          </a:solidFill>
        </p:grpSpPr>
        <p:sp>
          <p:nvSpPr>
            <p:cNvPr id="163" name="ドーナツ 162"/>
            <p:cNvSpPr>
              <a:spLocks noChangeAspect="1"/>
            </p:cNvSpPr>
            <p:nvPr/>
          </p:nvSpPr>
          <p:spPr>
            <a:xfrm>
              <a:off x="3695092" y="4292149"/>
              <a:ext cx="730364" cy="728598"/>
            </a:xfrm>
            <a:prstGeom prst="donut">
              <a:avLst>
                <a:gd name="adj" fmla="val 19413"/>
              </a:avLst>
            </a:prstGeom>
            <a:grp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64" name="角丸四角形 163"/>
            <p:cNvSpPr>
              <a:spLocks noChangeAspect="1"/>
            </p:cNvSpPr>
            <p:nvPr/>
          </p:nvSpPr>
          <p:spPr>
            <a:xfrm>
              <a:off x="3190240" y="4548074"/>
              <a:ext cx="480644" cy="216746"/>
            </a:xfrm>
            <a:prstGeom prst="roundRect">
              <a:avLst>
                <a:gd name="adj" fmla="val 50000"/>
              </a:avLst>
            </a:prstGeom>
            <a:grp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sp>
        <p:nvSpPr>
          <p:cNvPr id="165" name="フリーフォーム 164"/>
          <p:cNvSpPr>
            <a:spLocks noChangeAspect="1"/>
          </p:cNvSpPr>
          <p:nvPr/>
        </p:nvSpPr>
        <p:spPr>
          <a:xfrm>
            <a:off x="6928650" y="3902364"/>
            <a:ext cx="381170" cy="381170"/>
          </a:xfrm>
          <a:custGeom>
            <a:avLst/>
            <a:gdLst>
              <a:gd name="connsiteX0" fmla="*/ 1466161 w 1824552"/>
              <a:gd name="connsiteY0" fmla="*/ 973942 h 1824552"/>
              <a:gd name="connsiteX1" fmla="*/ 1394161 w 1824552"/>
              <a:gd name="connsiteY1" fmla="*/ 1045942 h 1824552"/>
              <a:gd name="connsiteX2" fmla="*/ 1394161 w 1824552"/>
              <a:gd name="connsiteY2" fmla="*/ 1276507 h 1824552"/>
              <a:gd name="connsiteX3" fmla="*/ 1135444 w 1824552"/>
              <a:gd name="connsiteY3" fmla="*/ 1017789 h 1824552"/>
              <a:gd name="connsiteX4" fmla="*/ 1033620 w 1824552"/>
              <a:gd name="connsiteY4" fmla="*/ 1017789 h 1824552"/>
              <a:gd name="connsiteX5" fmla="*/ 1033620 w 1824552"/>
              <a:gd name="connsiteY5" fmla="*/ 1119613 h 1824552"/>
              <a:gd name="connsiteX6" fmla="*/ 1299400 w 1824552"/>
              <a:gd name="connsiteY6" fmla="*/ 1385393 h 1824552"/>
              <a:gd name="connsiteX7" fmla="*/ 1054710 w 1824552"/>
              <a:gd name="connsiteY7" fmla="*/ 1385393 h 1824552"/>
              <a:gd name="connsiteX8" fmla="*/ 982710 w 1824552"/>
              <a:gd name="connsiteY8" fmla="*/ 1457393 h 1824552"/>
              <a:gd name="connsiteX9" fmla="*/ 1054710 w 1824552"/>
              <a:gd name="connsiteY9" fmla="*/ 1529393 h 1824552"/>
              <a:gd name="connsiteX10" fmla="*/ 1394161 w 1824552"/>
              <a:gd name="connsiteY10" fmla="*/ 1529393 h 1824552"/>
              <a:gd name="connsiteX11" fmla="*/ 1394161 w 1824552"/>
              <a:gd name="connsiteY11" fmla="*/ 1529393 h 1824552"/>
              <a:gd name="connsiteX12" fmla="*/ 1538161 w 1824552"/>
              <a:gd name="connsiteY12" fmla="*/ 1529393 h 1824552"/>
              <a:gd name="connsiteX13" fmla="*/ 1538161 w 1824552"/>
              <a:gd name="connsiteY13" fmla="*/ 1045942 h 1824552"/>
              <a:gd name="connsiteX14" fmla="*/ 1466161 w 1824552"/>
              <a:gd name="connsiteY14" fmla="*/ 973942 h 1824552"/>
              <a:gd name="connsiteX15" fmla="*/ 370468 w 1824552"/>
              <a:gd name="connsiteY15" fmla="*/ 966876 h 1824552"/>
              <a:gd name="connsiteX16" fmla="*/ 298468 w 1824552"/>
              <a:gd name="connsiteY16" fmla="*/ 1038876 h 1824552"/>
              <a:gd name="connsiteX17" fmla="*/ 370468 w 1824552"/>
              <a:gd name="connsiteY17" fmla="*/ 1110876 h 1824552"/>
              <a:gd name="connsiteX18" fmla="*/ 616076 w 1824552"/>
              <a:gd name="connsiteY18" fmla="*/ 1110876 h 1824552"/>
              <a:gd name="connsiteX19" fmla="*/ 349377 w 1824552"/>
              <a:gd name="connsiteY19" fmla="*/ 1377575 h 1824552"/>
              <a:gd name="connsiteX20" fmla="*/ 349377 w 1824552"/>
              <a:gd name="connsiteY20" fmla="*/ 1479398 h 1824552"/>
              <a:gd name="connsiteX21" fmla="*/ 451201 w 1824552"/>
              <a:gd name="connsiteY21" fmla="*/ 1479398 h 1824552"/>
              <a:gd name="connsiteX22" fmla="*/ 709917 w 1824552"/>
              <a:gd name="connsiteY22" fmla="*/ 1220681 h 1824552"/>
              <a:gd name="connsiteX23" fmla="*/ 709917 w 1824552"/>
              <a:gd name="connsiteY23" fmla="*/ 1457394 h 1824552"/>
              <a:gd name="connsiteX24" fmla="*/ 781917 w 1824552"/>
              <a:gd name="connsiteY24" fmla="*/ 1529394 h 1824552"/>
              <a:gd name="connsiteX25" fmla="*/ 853917 w 1824552"/>
              <a:gd name="connsiteY25" fmla="*/ 1457394 h 1824552"/>
              <a:gd name="connsiteX26" fmla="*/ 853917 w 1824552"/>
              <a:gd name="connsiteY26" fmla="*/ 1110876 h 1824552"/>
              <a:gd name="connsiteX27" fmla="*/ 853919 w 1824552"/>
              <a:gd name="connsiteY27" fmla="*/ 1110876 h 1824552"/>
              <a:gd name="connsiteX28" fmla="*/ 853919 w 1824552"/>
              <a:gd name="connsiteY28" fmla="*/ 966876 h 1824552"/>
              <a:gd name="connsiteX29" fmla="*/ 1059643 w 1824552"/>
              <a:gd name="connsiteY29" fmla="*/ 286361 h 1824552"/>
              <a:gd name="connsiteX30" fmla="*/ 987643 w 1824552"/>
              <a:gd name="connsiteY30" fmla="*/ 358361 h 1824552"/>
              <a:gd name="connsiteX31" fmla="*/ 987643 w 1824552"/>
              <a:gd name="connsiteY31" fmla="*/ 697812 h 1824552"/>
              <a:gd name="connsiteX32" fmla="*/ 982710 w 1824552"/>
              <a:gd name="connsiteY32" fmla="*/ 697812 h 1824552"/>
              <a:gd name="connsiteX33" fmla="*/ 982710 w 1824552"/>
              <a:gd name="connsiteY33" fmla="*/ 841812 h 1824552"/>
              <a:gd name="connsiteX34" fmla="*/ 987643 w 1824552"/>
              <a:gd name="connsiteY34" fmla="*/ 841812 h 1824552"/>
              <a:gd name="connsiteX35" fmla="*/ 987643 w 1824552"/>
              <a:gd name="connsiteY35" fmla="*/ 841812 h 1824552"/>
              <a:gd name="connsiteX36" fmla="*/ 1131643 w 1824552"/>
              <a:gd name="connsiteY36" fmla="*/ 841812 h 1824552"/>
              <a:gd name="connsiteX37" fmla="*/ 1131643 w 1824552"/>
              <a:gd name="connsiteY37" fmla="*/ 841812 h 1824552"/>
              <a:gd name="connsiteX38" fmla="*/ 1466161 w 1824552"/>
              <a:gd name="connsiteY38" fmla="*/ 841812 h 1824552"/>
              <a:gd name="connsiteX39" fmla="*/ 1538161 w 1824552"/>
              <a:gd name="connsiteY39" fmla="*/ 769812 h 1824552"/>
              <a:gd name="connsiteX40" fmla="*/ 1466161 w 1824552"/>
              <a:gd name="connsiteY40" fmla="*/ 697812 h 1824552"/>
              <a:gd name="connsiteX41" fmla="*/ 1226531 w 1824552"/>
              <a:gd name="connsiteY41" fmla="*/ 697812 h 1824552"/>
              <a:gd name="connsiteX42" fmla="*/ 1487251 w 1824552"/>
              <a:gd name="connsiteY42" fmla="*/ 437092 h 1824552"/>
              <a:gd name="connsiteX43" fmla="*/ 1487251 w 1824552"/>
              <a:gd name="connsiteY43" fmla="*/ 335268 h 1824552"/>
              <a:gd name="connsiteX44" fmla="*/ 1385428 w 1824552"/>
              <a:gd name="connsiteY44" fmla="*/ 335268 h 1824552"/>
              <a:gd name="connsiteX45" fmla="*/ 1131643 w 1824552"/>
              <a:gd name="connsiteY45" fmla="*/ 589053 h 1824552"/>
              <a:gd name="connsiteX46" fmla="*/ 1131643 w 1824552"/>
              <a:gd name="connsiteY46" fmla="*/ 358361 h 1824552"/>
              <a:gd name="connsiteX47" fmla="*/ 1059643 w 1824552"/>
              <a:gd name="connsiteY47" fmla="*/ 286361 h 1824552"/>
              <a:gd name="connsiteX48" fmla="*/ 298467 w 1824552"/>
              <a:gd name="connsiteY48" fmla="*/ 279295 h 1824552"/>
              <a:gd name="connsiteX49" fmla="*/ 298467 w 1824552"/>
              <a:gd name="connsiteY49" fmla="*/ 423295 h 1824552"/>
              <a:gd name="connsiteX50" fmla="*/ 298467 w 1824552"/>
              <a:gd name="connsiteY50" fmla="*/ 423295 h 1824552"/>
              <a:gd name="connsiteX51" fmla="*/ 298467 w 1824552"/>
              <a:gd name="connsiteY51" fmla="*/ 769813 h 1824552"/>
              <a:gd name="connsiteX52" fmla="*/ 370467 w 1824552"/>
              <a:gd name="connsiteY52" fmla="*/ 841813 h 1824552"/>
              <a:gd name="connsiteX53" fmla="*/ 442467 w 1824552"/>
              <a:gd name="connsiteY53" fmla="*/ 769813 h 1824552"/>
              <a:gd name="connsiteX54" fmla="*/ 442467 w 1824552"/>
              <a:gd name="connsiteY54" fmla="*/ 531219 h 1824552"/>
              <a:gd name="connsiteX55" fmla="*/ 701185 w 1824552"/>
              <a:gd name="connsiteY55" fmla="*/ 789937 h 1824552"/>
              <a:gd name="connsiteX56" fmla="*/ 803008 w 1824552"/>
              <a:gd name="connsiteY56" fmla="*/ 789937 h 1824552"/>
              <a:gd name="connsiteX57" fmla="*/ 803008 w 1824552"/>
              <a:gd name="connsiteY57" fmla="*/ 688113 h 1824552"/>
              <a:gd name="connsiteX58" fmla="*/ 538189 w 1824552"/>
              <a:gd name="connsiteY58" fmla="*/ 423295 h 1824552"/>
              <a:gd name="connsiteX59" fmla="*/ 781918 w 1824552"/>
              <a:gd name="connsiteY59" fmla="*/ 423295 h 1824552"/>
              <a:gd name="connsiteX60" fmla="*/ 853918 w 1824552"/>
              <a:gd name="connsiteY60" fmla="*/ 351295 h 1824552"/>
              <a:gd name="connsiteX61" fmla="*/ 781918 w 1824552"/>
              <a:gd name="connsiteY61" fmla="*/ 279295 h 1824552"/>
              <a:gd name="connsiteX62" fmla="*/ 912276 w 1824552"/>
              <a:gd name="connsiteY62" fmla="*/ 0 h 1824552"/>
              <a:gd name="connsiteX63" fmla="*/ 1824552 w 1824552"/>
              <a:gd name="connsiteY63" fmla="*/ 912276 h 1824552"/>
              <a:gd name="connsiteX64" fmla="*/ 912276 w 1824552"/>
              <a:gd name="connsiteY64" fmla="*/ 1824552 h 1824552"/>
              <a:gd name="connsiteX65" fmla="*/ 0 w 1824552"/>
              <a:gd name="connsiteY65" fmla="*/ 912276 h 1824552"/>
              <a:gd name="connsiteX66" fmla="*/ 912276 w 1824552"/>
              <a:gd name="connsiteY66" fmla="*/ 0 h 182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824552" h="1824552">
                <a:moveTo>
                  <a:pt x="1466161" y="973942"/>
                </a:moveTo>
                <a:cubicBezTo>
                  <a:pt x="1426396" y="973942"/>
                  <a:pt x="1394161" y="1006177"/>
                  <a:pt x="1394161" y="1045942"/>
                </a:cubicBezTo>
                <a:lnTo>
                  <a:pt x="1394161" y="1276507"/>
                </a:lnTo>
                <a:lnTo>
                  <a:pt x="1135444" y="1017789"/>
                </a:lnTo>
                <a:cubicBezTo>
                  <a:pt x="1107326" y="989671"/>
                  <a:pt x="1061738" y="989671"/>
                  <a:pt x="1033620" y="1017789"/>
                </a:cubicBezTo>
                <a:cubicBezTo>
                  <a:pt x="1005502" y="1045907"/>
                  <a:pt x="1005502" y="1091495"/>
                  <a:pt x="1033620" y="1119613"/>
                </a:cubicBezTo>
                <a:lnTo>
                  <a:pt x="1299400" y="1385393"/>
                </a:lnTo>
                <a:lnTo>
                  <a:pt x="1054710" y="1385393"/>
                </a:lnTo>
                <a:cubicBezTo>
                  <a:pt x="1014945" y="1385393"/>
                  <a:pt x="982710" y="1417628"/>
                  <a:pt x="982710" y="1457393"/>
                </a:cubicBezTo>
                <a:cubicBezTo>
                  <a:pt x="982710" y="1497158"/>
                  <a:pt x="1014945" y="1529393"/>
                  <a:pt x="1054710" y="1529393"/>
                </a:cubicBezTo>
                <a:lnTo>
                  <a:pt x="1394161" y="1529393"/>
                </a:lnTo>
                <a:lnTo>
                  <a:pt x="1394161" y="1529393"/>
                </a:lnTo>
                <a:lnTo>
                  <a:pt x="1538161" y="1529393"/>
                </a:lnTo>
                <a:lnTo>
                  <a:pt x="1538161" y="1045942"/>
                </a:lnTo>
                <a:cubicBezTo>
                  <a:pt x="1538161" y="1006177"/>
                  <a:pt x="1505926" y="973942"/>
                  <a:pt x="1466161" y="973942"/>
                </a:cubicBezTo>
                <a:close/>
                <a:moveTo>
                  <a:pt x="370468" y="966876"/>
                </a:moveTo>
                <a:cubicBezTo>
                  <a:pt x="330703" y="966876"/>
                  <a:pt x="298468" y="999111"/>
                  <a:pt x="298468" y="1038876"/>
                </a:cubicBezTo>
                <a:cubicBezTo>
                  <a:pt x="298468" y="1078641"/>
                  <a:pt x="330703" y="1110876"/>
                  <a:pt x="370468" y="1110876"/>
                </a:cubicBezTo>
                <a:lnTo>
                  <a:pt x="616076" y="1110876"/>
                </a:lnTo>
                <a:lnTo>
                  <a:pt x="349377" y="1377575"/>
                </a:lnTo>
                <a:cubicBezTo>
                  <a:pt x="321259" y="1405693"/>
                  <a:pt x="321259" y="1451280"/>
                  <a:pt x="349377" y="1479398"/>
                </a:cubicBezTo>
                <a:cubicBezTo>
                  <a:pt x="377495" y="1507516"/>
                  <a:pt x="423083" y="1507516"/>
                  <a:pt x="451201" y="1479398"/>
                </a:cubicBezTo>
                <a:lnTo>
                  <a:pt x="709917" y="1220681"/>
                </a:lnTo>
                <a:lnTo>
                  <a:pt x="709917" y="1457394"/>
                </a:lnTo>
                <a:cubicBezTo>
                  <a:pt x="709917" y="1497159"/>
                  <a:pt x="742152" y="1529394"/>
                  <a:pt x="781917" y="1529394"/>
                </a:cubicBezTo>
                <a:cubicBezTo>
                  <a:pt x="821682" y="1529394"/>
                  <a:pt x="853917" y="1497159"/>
                  <a:pt x="853917" y="1457394"/>
                </a:cubicBezTo>
                <a:lnTo>
                  <a:pt x="853917" y="1110876"/>
                </a:lnTo>
                <a:lnTo>
                  <a:pt x="853919" y="1110876"/>
                </a:lnTo>
                <a:lnTo>
                  <a:pt x="853919" y="966876"/>
                </a:lnTo>
                <a:close/>
                <a:moveTo>
                  <a:pt x="1059643" y="286361"/>
                </a:moveTo>
                <a:cubicBezTo>
                  <a:pt x="1019878" y="286361"/>
                  <a:pt x="987643" y="318596"/>
                  <a:pt x="987643" y="358361"/>
                </a:cubicBezTo>
                <a:lnTo>
                  <a:pt x="987643" y="697812"/>
                </a:lnTo>
                <a:lnTo>
                  <a:pt x="982710" y="697812"/>
                </a:lnTo>
                <a:lnTo>
                  <a:pt x="982710" y="841812"/>
                </a:lnTo>
                <a:lnTo>
                  <a:pt x="987643" y="841812"/>
                </a:lnTo>
                <a:lnTo>
                  <a:pt x="987643" y="841812"/>
                </a:lnTo>
                <a:lnTo>
                  <a:pt x="1131643" y="841812"/>
                </a:lnTo>
                <a:lnTo>
                  <a:pt x="1131643" y="841812"/>
                </a:lnTo>
                <a:lnTo>
                  <a:pt x="1466161" y="841812"/>
                </a:lnTo>
                <a:cubicBezTo>
                  <a:pt x="1505926" y="841812"/>
                  <a:pt x="1538161" y="809577"/>
                  <a:pt x="1538161" y="769812"/>
                </a:cubicBezTo>
                <a:cubicBezTo>
                  <a:pt x="1538161" y="730047"/>
                  <a:pt x="1505926" y="697812"/>
                  <a:pt x="1466161" y="697812"/>
                </a:cubicBezTo>
                <a:lnTo>
                  <a:pt x="1226531" y="697812"/>
                </a:lnTo>
                <a:lnTo>
                  <a:pt x="1487251" y="437092"/>
                </a:lnTo>
                <a:cubicBezTo>
                  <a:pt x="1515369" y="408974"/>
                  <a:pt x="1515369" y="363386"/>
                  <a:pt x="1487251" y="335268"/>
                </a:cubicBezTo>
                <a:cubicBezTo>
                  <a:pt x="1459133" y="307150"/>
                  <a:pt x="1413546" y="307150"/>
                  <a:pt x="1385428" y="335268"/>
                </a:cubicBezTo>
                <a:lnTo>
                  <a:pt x="1131643" y="589053"/>
                </a:lnTo>
                <a:lnTo>
                  <a:pt x="1131643" y="358361"/>
                </a:lnTo>
                <a:cubicBezTo>
                  <a:pt x="1131643" y="318596"/>
                  <a:pt x="1099408" y="286361"/>
                  <a:pt x="1059643" y="286361"/>
                </a:cubicBezTo>
                <a:close/>
                <a:moveTo>
                  <a:pt x="298467" y="279295"/>
                </a:moveTo>
                <a:lnTo>
                  <a:pt x="298467" y="423295"/>
                </a:lnTo>
                <a:lnTo>
                  <a:pt x="298467" y="423295"/>
                </a:lnTo>
                <a:lnTo>
                  <a:pt x="298467" y="769813"/>
                </a:lnTo>
                <a:cubicBezTo>
                  <a:pt x="298467" y="809578"/>
                  <a:pt x="330702" y="841813"/>
                  <a:pt x="370467" y="841813"/>
                </a:cubicBezTo>
                <a:cubicBezTo>
                  <a:pt x="410232" y="841813"/>
                  <a:pt x="442467" y="809578"/>
                  <a:pt x="442467" y="769813"/>
                </a:cubicBezTo>
                <a:lnTo>
                  <a:pt x="442467" y="531219"/>
                </a:lnTo>
                <a:lnTo>
                  <a:pt x="701185" y="789937"/>
                </a:lnTo>
                <a:cubicBezTo>
                  <a:pt x="729303" y="818055"/>
                  <a:pt x="774890" y="818055"/>
                  <a:pt x="803008" y="789937"/>
                </a:cubicBezTo>
                <a:cubicBezTo>
                  <a:pt x="831126" y="761819"/>
                  <a:pt x="831126" y="716232"/>
                  <a:pt x="803008" y="688113"/>
                </a:cubicBezTo>
                <a:lnTo>
                  <a:pt x="538189" y="423295"/>
                </a:lnTo>
                <a:lnTo>
                  <a:pt x="781918" y="423295"/>
                </a:lnTo>
                <a:cubicBezTo>
                  <a:pt x="821683" y="423295"/>
                  <a:pt x="853918" y="391060"/>
                  <a:pt x="853918" y="351295"/>
                </a:cubicBezTo>
                <a:cubicBezTo>
                  <a:pt x="853918" y="311530"/>
                  <a:pt x="821683" y="279295"/>
                  <a:pt x="781918" y="279295"/>
                </a:cubicBezTo>
                <a:close/>
                <a:moveTo>
                  <a:pt x="912276" y="0"/>
                </a:moveTo>
                <a:cubicBezTo>
                  <a:pt x="1416112" y="0"/>
                  <a:pt x="1824552" y="408440"/>
                  <a:pt x="1824552" y="912276"/>
                </a:cubicBezTo>
                <a:cubicBezTo>
                  <a:pt x="1824552" y="1416112"/>
                  <a:pt x="1416112" y="1824552"/>
                  <a:pt x="912276" y="1824552"/>
                </a:cubicBezTo>
                <a:cubicBezTo>
                  <a:pt x="408440" y="1824552"/>
                  <a:pt x="0" y="1416112"/>
                  <a:pt x="0" y="912276"/>
                </a:cubicBezTo>
                <a:cubicBezTo>
                  <a:pt x="0" y="408440"/>
                  <a:pt x="408440" y="0"/>
                  <a:pt x="912276"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166" name="グループ化 165"/>
          <p:cNvGrpSpPr>
            <a:grpSpLocks noChangeAspect="1"/>
          </p:cNvGrpSpPr>
          <p:nvPr/>
        </p:nvGrpSpPr>
        <p:grpSpPr>
          <a:xfrm rot="18900000">
            <a:off x="6776852" y="4125824"/>
            <a:ext cx="474400" cy="279827"/>
            <a:chOff x="3190240" y="4292149"/>
            <a:chExt cx="1235216" cy="728598"/>
          </a:xfrm>
          <a:solidFill>
            <a:schemeClr val="tx1"/>
          </a:solidFill>
        </p:grpSpPr>
        <p:sp>
          <p:nvSpPr>
            <p:cNvPr id="167" name="ドーナツ 166"/>
            <p:cNvSpPr>
              <a:spLocks noChangeAspect="1"/>
            </p:cNvSpPr>
            <p:nvPr/>
          </p:nvSpPr>
          <p:spPr>
            <a:xfrm>
              <a:off x="3695092" y="4292149"/>
              <a:ext cx="730364" cy="728598"/>
            </a:xfrm>
            <a:prstGeom prst="donut">
              <a:avLst>
                <a:gd name="adj" fmla="val 19413"/>
              </a:avLst>
            </a:prstGeom>
            <a:grp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68" name="角丸四角形 167"/>
            <p:cNvSpPr>
              <a:spLocks noChangeAspect="1"/>
            </p:cNvSpPr>
            <p:nvPr/>
          </p:nvSpPr>
          <p:spPr>
            <a:xfrm>
              <a:off x="3190240" y="4548074"/>
              <a:ext cx="480644" cy="216746"/>
            </a:xfrm>
            <a:prstGeom prst="roundRect">
              <a:avLst>
                <a:gd name="adj" fmla="val 50000"/>
              </a:avLst>
            </a:prstGeom>
            <a:grp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sp>
        <p:nvSpPr>
          <p:cNvPr id="169" name="フリーフォーム 168"/>
          <p:cNvSpPr>
            <a:spLocks noChangeAspect="1"/>
          </p:cNvSpPr>
          <p:nvPr/>
        </p:nvSpPr>
        <p:spPr>
          <a:xfrm>
            <a:off x="7964938" y="3356837"/>
            <a:ext cx="309411" cy="437008"/>
          </a:xfrm>
          <a:custGeom>
            <a:avLst/>
            <a:gdLst>
              <a:gd name="connsiteX0" fmla="*/ 610326 w 927556"/>
              <a:gd name="connsiteY0" fmla="*/ 866002 h 1310068"/>
              <a:gd name="connsiteX1" fmla="*/ 632468 w 927556"/>
              <a:gd name="connsiteY1" fmla="*/ 890470 h 1310068"/>
              <a:gd name="connsiteX2" fmla="*/ 737216 w 927556"/>
              <a:gd name="connsiteY2" fmla="*/ 1119729 h 1310068"/>
              <a:gd name="connsiteX3" fmla="*/ 507957 w 927556"/>
              <a:gd name="connsiteY3" fmla="*/ 1014981 h 1310068"/>
              <a:gd name="connsiteX4" fmla="*/ 483489 w 927556"/>
              <a:gd name="connsiteY4" fmla="*/ 992839 h 1310068"/>
              <a:gd name="connsiteX5" fmla="*/ 488658 w 927556"/>
              <a:gd name="connsiteY5" fmla="*/ 988531 h 1310068"/>
              <a:gd name="connsiteX6" fmla="*/ 530069 w 927556"/>
              <a:gd name="connsiteY6" fmla="*/ 949496 h 1310068"/>
              <a:gd name="connsiteX7" fmla="*/ 548127 w 927556"/>
              <a:gd name="connsiteY7" fmla="*/ 939151 h 1310068"/>
              <a:gd name="connsiteX8" fmla="*/ 566966 w 927556"/>
              <a:gd name="connsiteY8" fmla="*/ 912600 h 1310068"/>
              <a:gd name="connsiteX9" fmla="*/ 606018 w 927556"/>
              <a:gd name="connsiteY9" fmla="*/ 871171 h 1310068"/>
              <a:gd name="connsiteX10" fmla="*/ 317231 w 927556"/>
              <a:gd name="connsiteY10" fmla="*/ 866002 h 1310068"/>
              <a:gd name="connsiteX11" fmla="*/ 321538 w 927556"/>
              <a:gd name="connsiteY11" fmla="*/ 871171 h 1310068"/>
              <a:gd name="connsiteX12" fmla="*/ 360590 w 927556"/>
              <a:gd name="connsiteY12" fmla="*/ 912600 h 1310068"/>
              <a:gd name="connsiteX13" fmla="*/ 379430 w 927556"/>
              <a:gd name="connsiteY13" fmla="*/ 939151 h 1310068"/>
              <a:gd name="connsiteX14" fmla="*/ 397488 w 927556"/>
              <a:gd name="connsiteY14" fmla="*/ 949496 h 1310068"/>
              <a:gd name="connsiteX15" fmla="*/ 438898 w 927556"/>
              <a:gd name="connsiteY15" fmla="*/ 988531 h 1310068"/>
              <a:gd name="connsiteX16" fmla="*/ 444068 w 927556"/>
              <a:gd name="connsiteY16" fmla="*/ 992839 h 1310068"/>
              <a:gd name="connsiteX17" fmla="*/ 419600 w 927556"/>
              <a:gd name="connsiteY17" fmla="*/ 1014981 h 1310068"/>
              <a:gd name="connsiteX18" fmla="*/ 190340 w 927556"/>
              <a:gd name="connsiteY18" fmla="*/ 1119729 h 1310068"/>
              <a:gd name="connsiteX19" fmla="*/ 295088 w 927556"/>
              <a:gd name="connsiteY19" fmla="*/ 890470 h 1310068"/>
              <a:gd name="connsiteX20" fmla="*/ 718045 w 927556"/>
              <a:gd name="connsiteY20" fmla="*/ 564791 h 1310068"/>
              <a:gd name="connsiteX21" fmla="*/ 737217 w 927556"/>
              <a:gd name="connsiteY21" fmla="*/ 572853 h 1310068"/>
              <a:gd name="connsiteX22" fmla="*/ 632469 w 927556"/>
              <a:gd name="connsiteY22" fmla="*/ 802112 h 1310068"/>
              <a:gd name="connsiteX23" fmla="*/ 610326 w 927556"/>
              <a:gd name="connsiteY23" fmla="*/ 826581 h 1310068"/>
              <a:gd name="connsiteX24" fmla="*/ 606018 w 927556"/>
              <a:gd name="connsiteY24" fmla="*/ 821411 h 1310068"/>
              <a:gd name="connsiteX25" fmla="*/ 566973 w 927556"/>
              <a:gd name="connsiteY25" fmla="*/ 779990 h 1310068"/>
              <a:gd name="connsiteX26" fmla="*/ 548127 w 927556"/>
              <a:gd name="connsiteY26" fmla="*/ 753429 h 1310068"/>
              <a:gd name="connsiteX27" fmla="*/ 530063 w 927556"/>
              <a:gd name="connsiteY27" fmla="*/ 743081 h 1310068"/>
              <a:gd name="connsiteX28" fmla="*/ 488658 w 927556"/>
              <a:gd name="connsiteY28" fmla="*/ 704051 h 1310068"/>
              <a:gd name="connsiteX29" fmla="*/ 483489 w 927556"/>
              <a:gd name="connsiteY29" fmla="*/ 699744 h 1310068"/>
              <a:gd name="connsiteX30" fmla="*/ 507957 w 927556"/>
              <a:gd name="connsiteY30" fmla="*/ 677600 h 1310068"/>
              <a:gd name="connsiteX31" fmla="*/ 718045 w 927556"/>
              <a:gd name="connsiteY31" fmla="*/ 564791 h 1310068"/>
              <a:gd name="connsiteX32" fmla="*/ 209512 w 927556"/>
              <a:gd name="connsiteY32" fmla="*/ 564791 h 1310068"/>
              <a:gd name="connsiteX33" fmla="*/ 419599 w 927556"/>
              <a:gd name="connsiteY33" fmla="*/ 677600 h 1310068"/>
              <a:gd name="connsiteX34" fmla="*/ 444068 w 927556"/>
              <a:gd name="connsiteY34" fmla="*/ 699744 h 1310068"/>
              <a:gd name="connsiteX35" fmla="*/ 438899 w 927556"/>
              <a:gd name="connsiteY35" fmla="*/ 704051 h 1310068"/>
              <a:gd name="connsiteX36" fmla="*/ 397494 w 927556"/>
              <a:gd name="connsiteY36" fmla="*/ 743081 h 1310068"/>
              <a:gd name="connsiteX37" fmla="*/ 379430 w 927556"/>
              <a:gd name="connsiteY37" fmla="*/ 753429 h 1310068"/>
              <a:gd name="connsiteX38" fmla="*/ 360584 w 927556"/>
              <a:gd name="connsiteY38" fmla="*/ 779990 h 1310068"/>
              <a:gd name="connsiteX39" fmla="*/ 321539 w 927556"/>
              <a:gd name="connsiteY39" fmla="*/ 821411 h 1310068"/>
              <a:gd name="connsiteX40" fmla="*/ 317231 w 927556"/>
              <a:gd name="connsiteY40" fmla="*/ 826581 h 1310068"/>
              <a:gd name="connsiteX41" fmla="*/ 295087 w 927556"/>
              <a:gd name="connsiteY41" fmla="*/ 802112 h 1310068"/>
              <a:gd name="connsiteX42" fmla="*/ 190340 w 927556"/>
              <a:gd name="connsiteY42" fmla="*/ 572853 h 1310068"/>
              <a:gd name="connsiteX43" fmla="*/ 209512 w 927556"/>
              <a:gd name="connsiteY43" fmla="*/ 564791 h 1310068"/>
              <a:gd name="connsiteX44" fmla="*/ 463780 w 927556"/>
              <a:gd name="connsiteY44" fmla="*/ 442612 h 1310068"/>
              <a:gd name="connsiteX45" fmla="*/ 352559 w 927556"/>
              <a:gd name="connsiteY45" fmla="*/ 553831 h 1310068"/>
              <a:gd name="connsiteX46" fmla="*/ 352559 w 927556"/>
              <a:gd name="connsiteY46" fmla="*/ 582289 h 1310068"/>
              <a:gd name="connsiteX47" fmla="*/ 381017 w 927556"/>
              <a:gd name="connsiteY47" fmla="*/ 582289 h 1310068"/>
              <a:gd name="connsiteX48" fmla="*/ 445778 w 927556"/>
              <a:gd name="connsiteY48" fmla="*/ 517528 h 1310068"/>
              <a:gd name="connsiteX49" fmla="*/ 445778 w 927556"/>
              <a:gd name="connsiteY49" fmla="*/ 668320 h 1310068"/>
              <a:gd name="connsiteX50" fmla="*/ 429033 w 927556"/>
              <a:gd name="connsiteY50" fmla="*/ 654366 h 1310068"/>
              <a:gd name="connsiteX51" fmla="*/ 172613 w 927556"/>
              <a:gd name="connsiteY51" fmla="*/ 555126 h 1310068"/>
              <a:gd name="connsiteX52" fmla="*/ 271853 w 927556"/>
              <a:gd name="connsiteY52" fmla="*/ 811546 h 1310068"/>
              <a:gd name="connsiteX53" fmla="*/ 285806 w 927556"/>
              <a:gd name="connsiteY53" fmla="*/ 828290 h 1310068"/>
              <a:gd name="connsiteX54" fmla="*/ 135016 w 927556"/>
              <a:gd name="connsiteY54" fmla="*/ 828290 h 1310068"/>
              <a:gd name="connsiteX55" fmla="*/ 199780 w 927556"/>
              <a:gd name="connsiteY55" fmla="*/ 763527 h 1310068"/>
              <a:gd name="connsiteX56" fmla="*/ 199780 w 927556"/>
              <a:gd name="connsiteY56" fmla="*/ 735069 h 1310068"/>
              <a:gd name="connsiteX57" fmla="*/ 171321 w 927556"/>
              <a:gd name="connsiteY57" fmla="*/ 735069 h 1310068"/>
              <a:gd name="connsiteX58" fmla="*/ 60101 w 927556"/>
              <a:gd name="connsiteY58" fmla="*/ 846289 h 1310068"/>
              <a:gd name="connsiteX59" fmla="*/ 60100 w 927556"/>
              <a:gd name="connsiteY59" fmla="*/ 846290 h 1310068"/>
              <a:gd name="connsiteX60" fmla="*/ 171320 w 927556"/>
              <a:gd name="connsiteY60" fmla="*/ 957511 h 1310068"/>
              <a:gd name="connsiteX61" fmla="*/ 199778 w 927556"/>
              <a:gd name="connsiteY61" fmla="*/ 957511 h 1310068"/>
              <a:gd name="connsiteX62" fmla="*/ 199778 w 927556"/>
              <a:gd name="connsiteY62" fmla="*/ 929053 h 1310068"/>
              <a:gd name="connsiteX63" fmla="*/ 135015 w 927556"/>
              <a:gd name="connsiteY63" fmla="*/ 864290 h 1310068"/>
              <a:gd name="connsiteX64" fmla="*/ 285808 w 927556"/>
              <a:gd name="connsiteY64" fmla="*/ 864290 h 1310068"/>
              <a:gd name="connsiteX65" fmla="*/ 271854 w 927556"/>
              <a:gd name="connsiteY65" fmla="*/ 881036 h 1310068"/>
              <a:gd name="connsiteX66" fmla="*/ 172613 w 927556"/>
              <a:gd name="connsiteY66" fmla="*/ 1137456 h 1310068"/>
              <a:gd name="connsiteX67" fmla="*/ 429034 w 927556"/>
              <a:gd name="connsiteY67" fmla="*/ 1038215 h 1310068"/>
              <a:gd name="connsiteX68" fmla="*/ 445778 w 927556"/>
              <a:gd name="connsiteY68" fmla="*/ 1024263 h 1310068"/>
              <a:gd name="connsiteX69" fmla="*/ 445778 w 927556"/>
              <a:gd name="connsiteY69" fmla="*/ 1171997 h 1310068"/>
              <a:gd name="connsiteX70" fmla="*/ 381014 w 927556"/>
              <a:gd name="connsiteY70" fmla="*/ 1107232 h 1310068"/>
              <a:gd name="connsiteX71" fmla="*/ 352555 w 927556"/>
              <a:gd name="connsiteY71" fmla="*/ 1107232 h 1310068"/>
              <a:gd name="connsiteX72" fmla="*/ 352555 w 927556"/>
              <a:gd name="connsiteY72" fmla="*/ 1135690 h 1310068"/>
              <a:gd name="connsiteX73" fmla="*/ 463776 w 927556"/>
              <a:gd name="connsiteY73" fmla="*/ 1246910 h 1310068"/>
              <a:gd name="connsiteX74" fmla="*/ 463777 w 927556"/>
              <a:gd name="connsiteY74" fmla="*/ 1246911 h 1310068"/>
              <a:gd name="connsiteX75" fmla="*/ 574998 w 927556"/>
              <a:gd name="connsiteY75" fmla="*/ 1135692 h 1310068"/>
              <a:gd name="connsiteX76" fmla="*/ 574998 w 927556"/>
              <a:gd name="connsiteY76" fmla="*/ 1107234 h 1310068"/>
              <a:gd name="connsiteX77" fmla="*/ 546539 w 927556"/>
              <a:gd name="connsiteY77" fmla="*/ 1107234 h 1310068"/>
              <a:gd name="connsiteX78" fmla="*/ 481778 w 927556"/>
              <a:gd name="connsiteY78" fmla="*/ 1171995 h 1310068"/>
              <a:gd name="connsiteX79" fmla="*/ 481778 w 927556"/>
              <a:gd name="connsiteY79" fmla="*/ 1024263 h 1310068"/>
              <a:gd name="connsiteX80" fmla="*/ 498523 w 927556"/>
              <a:gd name="connsiteY80" fmla="*/ 1038215 h 1310068"/>
              <a:gd name="connsiteX81" fmla="*/ 754943 w 927556"/>
              <a:gd name="connsiteY81" fmla="*/ 1137456 h 1310068"/>
              <a:gd name="connsiteX82" fmla="*/ 655703 w 927556"/>
              <a:gd name="connsiteY82" fmla="*/ 881036 h 1310068"/>
              <a:gd name="connsiteX83" fmla="*/ 641749 w 927556"/>
              <a:gd name="connsiteY83" fmla="*/ 864290 h 1310068"/>
              <a:gd name="connsiteX84" fmla="*/ 800474 w 927556"/>
              <a:gd name="connsiteY84" fmla="*/ 864290 h 1310068"/>
              <a:gd name="connsiteX85" fmla="*/ 735710 w 927556"/>
              <a:gd name="connsiteY85" fmla="*/ 929054 h 1310068"/>
              <a:gd name="connsiteX86" fmla="*/ 735710 w 927556"/>
              <a:gd name="connsiteY86" fmla="*/ 957512 h 1310068"/>
              <a:gd name="connsiteX87" fmla="*/ 764169 w 927556"/>
              <a:gd name="connsiteY87" fmla="*/ 957512 h 1310068"/>
              <a:gd name="connsiteX88" fmla="*/ 875388 w 927556"/>
              <a:gd name="connsiteY88" fmla="*/ 846291 h 1310068"/>
              <a:gd name="connsiteX89" fmla="*/ 875387 w 927556"/>
              <a:gd name="connsiteY89" fmla="*/ 846290 h 1310068"/>
              <a:gd name="connsiteX90" fmla="*/ 764167 w 927556"/>
              <a:gd name="connsiteY90" fmla="*/ 735070 h 1310068"/>
              <a:gd name="connsiteX91" fmla="*/ 735709 w 927556"/>
              <a:gd name="connsiteY91" fmla="*/ 735070 h 1310068"/>
              <a:gd name="connsiteX92" fmla="*/ 735709 w 927556"/>
              <a:gd name="connsiteY92" fmla="*/ 763528 h 1310068"/>
              <a:gd name="connsiteX93" fmla="*/ 800472 w 927556"/>
              <a:gd name="connsiteY93" fmla="*/ 828290 h 1310068"/>
              <a:gd name="connsiteX94" fmla="*/ 641751 w 927556"/>
              <a:gd name="connsiteY94" fmla="*/ 828290 h 1310068"/>
              <a:gd name="connsiteX95" fmla="*/ 655703 w 927556"/>
              <a:gd name="connsiteY95" fmla="*/ 811546 h 1310068"/>
              <a:gd name="connsiteX96" fmla="*/ 754944 w 927556"/>
              <a:gd name="connsiteY96" fmla="*/ 555126 h 1310068"/>
              <a:gd name="connsiteX97" fmla="*/ 498523 w 927556"/>
              <a:gd name="connsiteY97" fmla="*/ 654366 h 1310068"/>
              <a:gd name="connsiteX98" fmla="*/ 481778 w 927556"/>
              <a:gd name="connsiteY98" fmla="*/ 668320 h 1310068"/>
              <a:gd name="connsiteX99" fmla="*/ 481778 w 927556"/>
              <a:gd name="connsiteY99" fmla="*/ 517526 h 1310068"/>
              <a:gd name="connsiteX100" fmla="*/ 546543 w 927556"/>
              <a:gd name="connsiteY100" fmla="*/ 582291 h 1310068"/>
              <a:gd name="connsiteX101" fmla="*/ 575001 w 927556"/>
              <a:gd name="connsiteY101" fmla="*/ 582291 h 1310068"/>
              <a:gd name="connsiteX102" fmla="*/ 575001 w 927556"/>
              <a:gd name="connsiteY102" fmla="*/ 553833 h 1310068"/>
              <a:gd name="connsiteX103" fmla="*/ 463781 w 927556"/>
              <a:gd name="connsiteY103" fmla="*/ 442613 h 1310068"/>
              <a:gd name="connsiteX104" fmla="*/ 0 w 927556"/>
              <a:gd name="connsiteY104" fmla="*/ 382512 h 1310068"/>
              <a:gd name="connsiteX105" fmla="*/ 927556 w 927556"/>
              <a:gd name="connsiteY105" fmla="*/ 382512 h 1310068"/>
              <a:gd name="connsiteX106" fmla="*/ 927556 w 927556"/>
              <a:gd name="connsiteY106" fmla="*/ 1310068 h 1310068"/>
              <a:gd name="connsiteX107" fmla="*/ 0 w 927556"/>
              <a:gd name="connsiteY107" fmla="*/ 1310068 h 1310068"/>
              <a:gd name="connsiteX108" fmla="*/ 476450 w 927556"/>
              <a:gd name="connsiteY108" fmla="*/ 183832 h 1310068"/>
              <a:gd name="connsiteX109" fmla="*/ 597812 w 927556"/>
              <a:gd name="connsiteY109" fmla="*/ 220660 h 1310068"/>
              <a:gd name="connsiteX110" fmla="*/ 597812 w 927556"/>
              <a:gd name="connsiteY110" fmla="*/ 236127 h 1310068"/>
              <a:gd name="connsiteX111" fmla="*/ 332244 w 927556"/>
              <a:gd name="connsiteY111" fmla="*/ 236127 h 1310068"/>
              <a:gd name="connsiteX112" fmla="*/ 332244 w 927556"/>
              <a:gd name="connsiteY112" fmla="*/ 227592 h 1310068"/>
              <a:gd name="connsiteX113" fmla="*/ 332244 w 927556"/>
              <a:gd name="connsiteY113" fmla="*/ 109025 h 1310068"/>
              <a:gd name="connsiteX114" fmla="*/ 597812 w 927556"/>
              <a:gd name="connsiteY114" fmla="*/ 109025 h 1310068"/>
              <a:gd name="connsiteX115" fmla="*/ 597812 w 927556"/>
              <a:gd name="connsiteY115" fmla="*/ 128194 h 1310068"/>
              <a:gd name="connsiteX116" fmla="*/ 476450 w 927556"/>
              <a:gd name="connsiteY116" fmla="*/ 165022 h 1310068"/>
              <a:gd name="connsiteX117" fmla="*/ 332244 w 927556"/>
              <a:gd name="connsiteY117" fmla="*/ 121262 h 1310068"/>
              <a:gd name="connsiteX118" fmla="*/ 60781 w 927556"/>
              <a:gd name="connsiteY118" fmla="*/ 56060 h 1310068"/>
              <a:gd name="connsiteX119" fmla="*/ 60781 w 927556"/>
              <a:gd name="connsiteY119" fmla="*/ 143990 h 1310068"/>
              <a:gd name="connsiteX120" fmla="*/ 332244 w 927556"/>
              <a:gd name="connsiteY120" fmla="*/ 143990 h 1310068"/>
              <a:gd name="connsiteX121" fmla="*/ 332244 w 927556"/>
              <a:gd name="connsiteY121" fmla="*/ 140072 h 1310068"/>
              <a:gd name="connsiteX122" fmla="*/ 445456 w 927556"/>
              <a:gd name="connsiteY122" fmla="*/ 174427 h 1310068"/>
              <a:gd name="connsiteX123" fmla="*/ 332244 w 927556"/>
              <a:gd name="connsiteY123" fmla="*/ 208782 h 1310068"/>
              <a:gd name="connsiteX124" fmla="*/ 332244 w 927556"/>
              <a:gd name="connsiteY124" fmla="*/ 201162 h 1310068"/>
              <a:gd name="connsiteX125" fmla="*/ 60781 w 927556"/>
              <a:gd name="connsiteY125" fmla="*/ 201162 h 1310068"/>
              <a:gd name="connsiteX126" fmla="*/ 60781 w 927556"/>
              <a:gd name="connsiteY126" fmla="*/ 289092 h 1310068"/>
              <a:gd name="connsiteX127" fmla="*/ 332244 w 927556"/>
              <a:gd name="connsiteY127" fmla="*/ 289092 h 1310068"/>
              <a:gd name="connsiteX128" fmla="*/ 332244 w 927556"/>
              <a:gd name="connsiteY128" fmla="*/ 254127 h 1310068"/>
              <a:gd name="connsiteX129" fmla="*/ 597812 w 927556"/>
              <a:gd name="connsiteY129" fmla="*/ 254127 h 1310068"/>
              <a:gd name="connsiteX130" fmla="*/ 597812 w 927556"/>
              <a:gd name="connsiteY130" fmla="*/ 289092 h 1310068"/>
              <a:gd name="connsiteX131" fmla="*/ 869275 w 927556"/>
              <a:gd name="connsiteY131" fmla="*/ 289092 h 1310068"/>
              <a:gd name="connsiteX132" fmla="*/ 869275 w 927556"/>
              <a:gd name="connsiteY132" fmla="*/ 201162 h 1310068"/>
              <a:gd name="connsiteX133" fmla="*/ 597812 w 927556"/>
              <a:gd name="connsiteY133" fmla="*/ 201162 h 1310068"/>
              <a:gd name="connsiteX134" fmla="*/ 597812 w 927556"/>
              <a:gd name="connsiteY134" fmla="*/ 201850 h 1310068"/>
              <a:gd name="connsiteX135" fmla="*/ 507444 w 927556"/>
              <a:gd name="connsiteY135" fmla="*/ 174427 h 1310068"/>
              <a:gd name="connsiteX136" fmla="*/ 607746 w 927556"/>
              <a:gd name="connsiteY136" fmla="*/ 143990 h 1310068"/>
              <a:gd name="connsiteX137" fmla="*/ 869275 w 927556"/>
              <a:gd name="connsiteY137" fmla="*/ 143990 h 1310068"/>
              <a:gd name="connsiteX138" fmla="*/ 869275 w 927556"/>
              <a:gd name="connsiteY138" fmla="*/ 56060 h 1310068"/>
              <a:gd name="connsiteX139" fmla="*/ 597812 w 927556"/>
              <a:gd name="connsiteY139" fmla="*/ 56060 h 1310068"/>
              <a:gd name="connsiteX140" fmla="*/ 597812 w 927556"/>
              <a:gd name="connsiteY140" fmla="*/ 91025 h 1310068"/>
              <a:gd name="connsiteX141" fmla="*/ 332244 w 927556"/>
              <a:gd name="connsiteY141" fmla="*/ 91025 h 1310068"/>
              <a:gd name="connsiteX142" fmla="*/ 332244 w 927556"/>
              <a:gd name="connsiteY142" fmla="*/ 56060 h 1310068"/>
              <a:gd name="connsiteX143" fmla="*/ 0 w 927556"/>
              <a:gd name="connsiteY143" fmla="*/ 0 h 1310068"/>
              <a:gd name="connsiteX144" fmla="*/ 927556 w 927556"/>
              <a:gd name="connsiteY144" fmla="*/ 0 h 1310068"/>
              <a:gd name="connsiteX145" fmla="*/ 927556 w 927556"/>
              <a:gd name="connsiteY145" fmla="*/ 332307 h 1310068"/>
              <a:gd name="connsiteX146" fmla="*/ 0 w 927556"/>
              <a:gd name="connsiteY146" fmla="*/ 332307 h 131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927556" h="1310068">
                <a:moveTo>
                  <a:pt x="610326" y="866002"/>
                </a:moveTo>
                <a:lnTo>
                  <a:pt x="632468" y="890470"/>
                </a:lnTo>
                <a:cubicBezTo>
                  <a:pt x="720353" y="998868"/>
                  <a:pt x="765203" y="1091743"/>
                  <a:pt x="737216" y="1119729"/>
                </a:cubicBezTo>
                <a:cubicBezTo>
                  <a:pt x="709230" y="1147716"/>
                  <a:pt x="616355" y="1102866"/>
                  <a:pt x="507957" y="1014981"/>
                </a:cubicBezTo>
                <a:lnTo>
                  <a:pt x="483489" y="992839"/>
                </a:lnTo>
                <a:lnTo>
                  <a:pt x="488658" y="988531"/>
                </a:lnTo>
                <a:lnTo>
                  <a:pt x="530069" y="949496"/>
                </a:lnTo>
                <a:lnTo>
                  <a:pt x="548127" y="939151"/>
                </a:lnTo>
                <a:lnTo>
                  <a:pt x="566966" y="912600"/>
                </a:lnTo>
                <a:lnTo>
                  <a:pt x="606018" y="871171"/>
                </a:lnTo>
                <a:close/>
                <a:moveTo>
                  <a:pt x="317231" y="866002"/>
                </a:moveTo>
                <a:lnTo>
                  <a:pt x="321538" y="871171"/>
                </a:lnTo>
                <a:lnTo>
                  <a:pt x="360590" y="912600"/>
                </a:lnTo>
                <a:lnTo>
                  <a:pt x="379430" y="939151"/>
                </a:lnTo>
                <a:lnTo>
                  <a:pt x="397488" y="949496"/>
                </a:lnTo>
                <a:lnTo>
                  <a:pt x="438898" y="988531"/>
                </a:lnTo>
                <a:lnTo>
                  <a:pt x="444068" y="992839"/>
                </a:lnTo>
                <a:lnTo>
                  <a:pt x="419600" y="1014981"/>
                </a:lnTo>
                <a:cubicBezTo>
                  <a:pt x="311202" y="1102866"/>
                  <a:pt x="218327" y="1147716"/>
                  <a:pt x="190340" y="1119729"/>
                </a:cubicBezTo>
                <a:cubicBezTo>
                  <a:pt x="162354" y="1091743"/>
                  <a:pt x="207204" y="998868"/>
                  <a:pt x="295088" y="890470"/>
                </a:cubicBezTo>
                <a:close/>
                <a:moveTo>
                  <a:pt x="718045" y="564791"/>
                </a:moveTo>
                <a:cubicBezTo>
                  <a:pt x="726085" y="565547"/>
                  <a:pt x="732552" y="568188"/>
                  <a:pt x="737217" y="572853"/>
                </a:cubicBezTo>
                <a:cubicBezTo>
                  <a:pt x="765203" y="600839"/>
                  <a:pt x="720353" y="693714"/>
                  <a:pt x="632469" y="802112"/>
                </a:cubicBezTo>
                <a:lnTo>
                  <a:pt x="610326" y="826581"/>
                </a:lnTo>
                <a:lnTo>
                  <a:pt x="606018" y="821411"/>
                </a:lnTo>
                <a:lnTo>
                  <a:pt x="566973" y="779990"/>
                </a:lnTo>
                <a:lnTo>
                  <a:pt x="548127" y="753429"/>
                </a:lnTo>
                <a:lnTo>
                  <a:pt x="530063" y="743081"/>
                </a:lnTo>
                <a:lnTo>
                  <a:pt x="488658" y="704051"/>
                </a:lnTo>
                <a:lnTo>
                  <a:pt x="483489" y="699744"/>
                </a:lnTo>
                <a:lnTo>
                  <a:pt x="507957" y="677600"/>
                </a:lnTo>
                <a:cubicBezTo>
                  <a:pt x="598289" y="604364"/>
                  <a:pt x="677841" y="561012"/>
                  <a:pt x="718045" y="564791"/>
                </a:cubicBezTo>
                <a:close/>
                <a:moveTo>
                  <a:pt x="209512" y="564791"/>
                </a:moveTo>
                <a:cubicBezTo>
                  <a:pt x="249716" y="561012"/>
                  <a:pt x="329267" y="604364"/>
                  <a:pt x="419599" y="677600"/>
                </a:cubicBezTo>
                <a:lnTo>
                  <a:pt x="444068" y="699744"/>
                </a:lnTo>
                <a:lnTo>
                  <a:pt x="438899" y="704051"/>
                </a:lnTo>
                <a:lnTo>
                  <a:pt x="397494" y="743081"/>
                </a:lnTo>
                <a:lnTo>
                  <a:pt x="379430" y="753429"/>
                </a:lnTo>
                <a:lnTo>
                  <a:pt x="360584" y="779990"/>
                </a:lnTo>
                <a:lnTo>
                  <a:pt x="321539" y="821411"/>
                </a:lnTo>
                <a:lnTo>
                  <a:pt x="317231" y="826581"/>
                </a:lnTo>
                <a:lnTo>
                  <a:pt x="295087" y="802112"/>
                </a:lnTo>
                <a:cubicBezTo>
                  <a:pt x="207203" y="693714"/>
                  <a:pt x="162353" y="600839"/>
                  <a:pt x="190340" y="572853"/>
                </a:cubicBezTo>
                <a:cubicBezTo>
                  <a:pt x="195004" y="568188"/>
                  <a:pt x="201471" y="565547"/>
                  <a:pt x="209512" y="564791"/>
                </a:cubicBezTo>
                <a:close/>
                <a:moveTo>
                  <a:pt x="463780" y="442612"/>
                </a:moveTo>
                <a:cubicBezTo>
                  <a:pt x="426706" y="479685"/>
                  <a:pt x="389632" y="516757"/>
                  <a:pt x="352559" y="553831"/>
                </a:cubicBezTo>
                <a:cubicBezTo>
                  <a:pt x="344700" y="561690"/>
                  <a:pt x="344700" y="574431"/>
                  <a:pt x="352559" y="582289"/>
                </a:cubicBezTo>
                <a:cubicBezTo>
                  <a:pt x="360418" y="590148"/>
                  <a:pt x="373158" y="590148"/>
                  <a:pt x="381017" y="582289"/>
                </a:cubicBezTo>
                <a:lnTo>
                  <a:pt x="445778" y="517528"/>
                </a:lnTo>
                <a:lnTo>
                  <a:pt x="445778" y="668320"/>
                </a:lnTo>
                <a:lnTo>
                  <a:pt x="429033" y="654366"/>
                </a:lnTo>
                <a:cubicBezTo>
                  <a:pt x="311582" y="562811"/>
                  <a:pt x="207942" y="519796"/>
                  <a:pt x="172613" y="555126"/>
                </a:cubicBezTo>
                <a:cubicBezTo>
                  <a:pt x="137283" y="590455"/>
                  <a:pt x="180298" y="694095"/>
                  <a:pt x="271853" y="811546"/>
                </a:cubicBezTo>
                <a:lnTo>
                  <a:pt x="285806" y="828290"/>
                </a:lnTo>
                <a:lnTo>
                  <a:pt x="135016" y="828290"/>
                </a:lnTo>
                <a:lnTo>
                  <a:pt x="199780" y="763527"/>
                </a:lnTo>
                <a:cubicBezTo>
                  <a:pt x="207639" y="755668"/>
                  <a:pt x="207639" y="742928"/>
                  <a:pt x="199780" y="735069"/>
                </a:cubicBezTo>
                <a:cubicBezTo>
                  <a:pt x="191921" y="727210"/>
                  <a:pt x="179180" y="727210"/>
                  <a:pt x="171321" y="735069"/>
                </a:cubicBezTo>
                <a:lnTo>
                  <a:pt x="60101" y="846289"/>
                </a:lnTo>
                <a:lnTo>
                  <a:pt x="60100" y="846290"/>
                </a:lnTo>
                <a:cubicBezTo>
                  <a:pt x="97174" y="883364"/>
                  <a:pt x="134246" y="920437"/>
                  <a:pt x="171320" y="957511"/>
                </a:cubicBezTo>
                <a:cubicBezTo>
                  <a:pt x="179179" y="965370"/>
                  <a:pt x="191919" y="965370"/>
                  <a:pt x="199778" y="957511"/>
                </a:cubicBezTo>
                <a:cubicBezTo>
                  <a:pt x="207637" y="949652"/>
                  <a:pt x="207637" y="936912"/>
                  <a:pt x="199778" y="929053"/>
                </a:cubicBezTo>
                <a:lnTo>
                  <a:pt x="135015" y="864290"/>
                </a:lnTo>
                <a:lnTo>
                  <a:pt x="285808" y="864290"/>
                </a:lnTo>
                <a:lnTo>
                  <a:pt x="271854" y="881036"/>
                </a:lnTo>
                <a:cubicBezTo>
                  <a:pt x="180298" y="998487"/>
                  <a:pt x="137284" y="1102127"/>
                  <a:pt x="172613" y="1137456"/>
                </a:cubicBezTo>
                <a:cubicBezTo>
                  <a:pt x="207943" y="1172786"/>
                  <a:pt x="311582" y="1129771"/>
                  <a:pt x="429034" y="1038215"/>
                </a:cubicBezTo>
                <a:lnTo>
                  <a:pt x="445778" y="1024263"/>
                </a:lnTo>
                <a:lnTo>
                  <a:pt x="445778" y="1171997"/>
                </a:lnTo>
                <a:lnTo>
                  <a:pt x="381014" y="1107232"/>
                </a:lnTo>
                <a:cubicBezTo>
                  <a:pt x="373155" y="1099373"/>
                  <a:pt x="360414" y="1099373"/>
                  <a:pt x="352555" y="1107232"/>
                </a:cubicBezTo>
                <a:cubicBezTo>
                  <a:pt x="344697" y="1115091"/>
                  <a:pt x="344697" y="1127832"/>
                  <a:pt x="352555" y="1135690"/>
                </a:cubicBezTo>
                <a:lnTo>
                  <a:pt x="463776" y="1246910"/>
                </a:lnTo>
                <a:lnTo>
                  <a:pt x="463777" y="1246911"/>
                </a:lnTo>
                <a:cubicBezTo>
                  <a:pt x="500851" y="1209838"/>
                  <a:pt x="537924" y="1172766"/>
                  <a:pt x="574998" y="1135692"/>
                </a:cubicBezTo>
                <a:cubicBezTo>
                  <a:pt x="582857" y="1127833"/>
                  <a:pt x="582857" y="1115093"/>
                  <a:pt x="574998" y="1107234"/>
                </a:cubicBezTo>
                <a:cubicBezTo>
                  <a:pt x="567139" y="1099375"/>
                  <a:pt x="554398" y="1099375"/>
                  <a:pt x="546539" y="1107234"/>
                </a:cubicBezTo>
                <a:lnTo>
                  <a:pt x="481778" y="1171995"/>
                </a:lnTo>
                <a:lnTo>
                  <a:pt x="481778" y="1024263"/>
                </a:lnTo>
                <a:lnTo>
                  <a:pt x="498523" y="1038215"/>
                </a:lnTo>
                <a:cubicBezTo>
                  <a:pt x="615974" y="1129771"/>
                  <a:pt x="719614" y="1172786"/>
                  <a:pt x="754943" y="1137456"/>
                </a:cubicBezTo>
                <a:cubicBezTo>
                  <a:pt x="790273" y="1102127"/>
                  <a:pt x="747258" y="998487"/>
                  <a:pt x="655703" y="881036"/>
                </a:cubicBezTo>
                <a:lnTo>
                  <a:pt x="641749" y="864290"/>
                </a:lnTo>
                <a:lnTo>
                  <a:pt x="800474" y="864290"/>
                </a:lnTo>
                <a:lnTo>
                  <a:pt x="735710" y="929054"/>
                </a:lnTo>
                <a:cubicBezTo>
                  <a:pt x="727852" y="936913"/>
                  <a:pt x="727852" y="949653"/>
                  <a:pt x="735710" y="957512"/>
                </a:cubicBezTo>
                <a:cubicBezTo>
                  <a:pt x="743569" y="965371"/>
                  <a:pt x="756310" y="965371"/>
                  <a:pt x="764169" y="957512"/>
                </a:cubicBezTo>
                <a:cubicBezTo>
                  <a:pt x="801242" y="920438"/>
                  <a:pt x="838315" y="883365"/>
                  <a:pt x="875388" y="846291"/>
                </a:cubicBezTo>
                <a:lnTo>
                  <a:pt x="875387" y="846290"/>
                </a:lnTo>
                <a:lnTo>
                  <a:pt x="764167" y="735070"/>
                </a:lnTo>
                <a:cubicBezTo>
                  <a:pt x="756308" y="727211"/>
                  <a:pt x="743568" y="727211"/>
                  <a:pt x="735709" y="735070"/>
                </a:cubicBezTo>
                <a:cubicBezTo>
                  <a:pt x="727850" y="742929"/>
                  <a:pt x="727850" y="755669"/>
                  <a:pt x="735709" y="763528"/>
                </a:cubicBezTo>
                <a:lnTo>
                  <a:pt x="800472" y="828290"/>
                </a:lnTo>
                <a:lnTo>
                  <a:pt x="641751" y="828290"/>
                </a:lnTo>
                <a:lnTo>
                  <a:pt x="655703" y="811546"/>
                </a:lnTo>
                <a:cubicBezTo>
                  <a:pt x="747259" y="694095"/>
                  <a:pt x="790274" y="590455"/>
                  <a:pt x="754944" y="555126"/>
                </a:cubicBezTo>
                <a:cubicBezTo>
                  <a:pt x="719614" y="519796"/>
                  <a:pt x="615975" y="562811"/>
                  <a:pt x="498523" y="654366"/>
                </a:cubicBezTo>
                <a:lnTo>
                  <a:pt x="481778" y="668320"/>
                </a:lnTo>
                <a:lnTo>
                  <a:pt x="481778" y="517526"/>
                </a:lnTo>
                <a:lnTo>
                  <a:pt x="546543" y="582291"/>
                </a:lnTo>
                <a:cubicBezTo>
                  <a:pt x="554402" y="590150"/>
                  <a:pt x="567142" y="590150"/>
                  <a:pt x="575001" y="582291"/>
                </a:cubicBezTo>
                <a:cubicBezTo>
                  <a:pt x="582860" y="574432"/>
                  <a:pt x="582860" y="561692"/>
                  <a:pt x="575001" y="553833"/>
                </a:cubicBezTo>
                <a:lnTo>
                  <a:pt x="463781" y="442613"/>
                </a:lnTo>
                <a:close/>
                <a:moveTo>
                  <a:pt x="0" y="382512"/>
                </a:moveTo>
                <a:lnTo>
                  <a:pt x="927556" y="382512"/>
                </a:lnTo>
                <a:lnTo>
                  <a:pt x="927556" y="1310068"/>
                </a:lnTo>
                <a:lnTo>
                  <a:pt x="0" y="1310068"/>
                </a:lnTo>
                <a:close/>
                <a:moveTo>
                  <a:pt x="476450" y="183832"/>
                </a:moveTo>
                <a:lnTo>
                  <a:pt x="597812" y="220660"/>
                </a:lnTo>
                <a:lnTo>
                  <a:pt x="597812" y="236127"/>
                </a:lnTo>
                <a:lnTo>
                  <a:pt x="332244" y="236127"/>
                </a:lnTo>
                <a:lnTo>
                  <a:pt x="332244" y="227592"/>
                </a:lnTo>
                <a:close/>
                <a:moveTo>
                  <a:pt x="332244" y="109025"/>
                </a:moveTo>
                <a:lnTo>
                  <a:pt x="597812" y="109025"/>
                </a:lnTo>
                <a:lnTo>
                  <a:pt x="597812" y="128194"/>
                </a:lnTo>
                <a:lnTo>
                  <a:pt x="476450" y="165022"/>
                </a:lnTo>
                <a:lnTo>
                  <a:pt x="332244" y="121262"/>
                </a:lnTo>
                <a:close/>
                <a:moveTo>
                  <a:pt x="60781" y="56060"/>
                </a:moveTo>
                <a:lnTo>
                  <a:pt x="60781" y="143990"/>
                </a:lnTo>
                <a:lnTo>
                  <a:pt x="332244" y="143990"/>
                </a:lnTo>
                <a:lnTo>
                  <a:pt x="332244" y="140072"/>
                </a:lnTo>
                <a:lnTo>
                  <a:pt x="445456" y="174427"/>
                </a:lnTo>
                <a:lnTo>
                  <a:pt x="332244" y="208782"/>
                </a:lnTo>
                <a:lnTo>
                  <a:pt x="332244" y="201162"/>
                </a:lnTo>
                <a:lnTo>
                  <a:pt x="60781" y="201162"/>
                </a:lnTo>
                <a:lnTo>
                  <a:pt x="60781" y="289092"/>
                </a:lnTo>
                <a:lnTo>
                  <a:pt x="332244" y="289092"/>
                </a:lnTo>
                <a:lnTo>
                  <a:pt x="332244" y="254127"/>
                </a:lnTo>
                <a:lnTo>
                  <a:pt x="597812" y="254127"/>
                </a:lnTo>
                <a:lnTo>
                  <a:pt x="597812" y="289092"/>
                </a:lnTo>
                <a:lnTo>
                  <a:pt x="869275" y="289092"/>
                </a:lnTo>
                <a:lnTo>
                  <a:pt x="869275" y="201162"/>
                </a:lnTo>
                <a:lnTo>
                  <a:pt x="597812" y="201162"/>
                </a:lnTo>
                <a:lnTo>
                  <a:pt x="597812" y="201850"/>
                </a:lnTo>
                <a:lnTo>
                  <a:pt x="507444" y="174427"/>
                </a:lnTo>
                <a:lnTo>
                  <a:pt x="607746" y="143990"/>
                </a:lnTo>
                <a:lnTo>
                  <a:pt x="869275" y="143990"/>
                </a:lnTo>
                <a:lnTo>
                  <a:pt x="869275" y="56060"/>
                </a:lnTo>
                <a:lnTo>
                  <a:pt x="597812" y="56060"/>
                </a:lnTo>
                <a:lnTo>
                  <a:pt x="597812" y="91025"/>
                </a:lnTo>
                <a:lnTo>
                  <a:pt x="332244" y="91025"/>
                </a:lnTo>
                <a:lnTo>
                  <a:pt x="332244" y="56060"/>
                </a:lnTo>
                <a:close/>
                <a:moveTo>
                  <a:pt x="0" y="0"/>
                </a:moveTo>
                <a:lnTo>
                  <a:pt x="927556" y="0"/>
                </a:lnTo>
                <a:lnTo>
                  <a:pt x="927556" y="332307"/>
                </a:lnTo>
                <a:lnTo>
                  <a:pt x="0" y="332307"/>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170" name="グループ化 169"/>
          <p:cNvGrpSpPr>
            <a:grpSpLocks noChangeAspect="1"/>
          </p:cNvGrpSpPr>
          <p:nvPr/>
        </p:nvGrpSpPr>
        <p:grpSpPr>
          <a:xfrm rot="18900000">
            <a:off x="7756397" y="3603721"/>
            <a:ext cx="474400" cy="279827"/>
            <a:chOff x="3190240" y="4292149"/>
            <a:chExt cx="1235216" cy="728598"/>
          </a:xfrm>
          <a:solidFill>
            <a:schemeClr val="tx1"/>
          </a:solidFill>
        </p:grpSpPr>
        <p:sp>
          <p:nvSpPr>
            <p:cNvPr id="171" name="ドーナツ 170"/>
            <p:cNvSpPr>
              <a:spLocks noChangeAspect="1"/>
            </p:cNvSpPr>
            <p:nvPr/>
          </p:nvSpPr>
          <p:spPr>
            <a:xfrm>
              <a:off x="3695092" y="4292149"/>
              <a:ext cx="730364" cy="728598"/>
            </a:xfrm>
            <a:prstGeom prst="donut">
              <a:avLst>
                <a:gd name="adj" fmla="val 19413"/>
              </a:avLst>
            </a:prstGeom>
            <a:grp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72" name="角丸四角形 171"/>
            <p:cNvSpPr>
              <a:spLocks noChangeAspect="1"/>
            </p:cNvSpPr>
            <p:nvPr/>
          </p:nvSpPr>
          <p:spPr>
            <a:xfrm>
              <a:off x="3190240" y="4548074"/>
              <a:ext cx="480644" cy="216746"/>
            </a:xfrm>
            <a:prstGeom prst="roundRect">
              <a:avLst>
                <a:gd name="adj" fmla="val 50000"/>
              </a:avLst>
            </a:prstGeom>
            <a:grp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sp>
        <p:nvSpPr>
          <p:cNvPr id="173" name="フリーフォーム 172"/>
          <p:cNvSpPr>
            <a:spLocks noChangeAspect="1"/>
          </p:cNvSpPr>
          <p:nvPr/>
        </p:nvSpPr>
        <p:spPr>
          <a:xfrm flipH="1">
            <a:off x="6030074" y="3359644"/>
            <a:ext cx="271794" cy="271701"/>
          </a:xfrm>
          <a:custGeom>
            <a:avLst/>
            <a:gdLst>
              <a:gd name="connsiteX0" fmla="*/ 1077911 w 1440493"/>
              <a:gd name="connsiteY0" fmla="*/ 857701 h 1440000"/>
              <a:gd name="connsiteX1" fmla="*/ 1123195 w 1440493"/>
              <a:gd name="connsiteY1" fmla="*/ 876458 h 1440000"/>
              <a:gd name="connsiteX2" fmla="*/ 1370742 w 1440493"/>
              <a:gd name="connsiteY2" fmla="*/ 1124005 h 1440000"/>
              <a:gd name="connsiteX3" fmla="*/ 1370527 w 1440493"/>
              <a:gd name="connsiteY3" fmla="*/ 1124220 h 1440000"/>
              <a:gd name="connsiteX4" fmla="*/ 1370742 w 1440493"/>
              <a:gd name="connsiteY4" fmla="*/ 1124435 h 1440000"/>
              <a:gd name="connsiteX5" fmla="*/ 1123195 w 1440493"/>
              <a:gd name="connsiteY5" fmla="*/ 1371981 h 1440000"/>
              <a:gd name="connsiteX6" fmla="*/ 1032628 w 1440493"/>
              <a:gd name="connsiteY6" fmla="*/ 1371981 h 1440000"/>
              <a:gd name="connsiteX7" fmla="*/ 1032628 w 1440493"/>
              <a:gd name="connsiteY7" fmla="*/ 1281414 h 1440000"/>
              <a:gd name="connsiteX8" fmla="*/ 1133013 w 1440493"/>
              <a:gd name="connsiteY8" fmla="*/ 1181028 h 1440000"/>
              <a:gd name="connsiteX9" fmla="*/ 688698 w 1440493"/>
              <a:gd name="connsiteY9" fmla="*/ 1181029 h 1440000"/>
              <a:gd name="connsiteX10" fmla="*/ 632918 w 1440493"/>
              <a:gd name="connsiteY10" fmla="*/ 1125248 h 1440000"/>
              <a:gd name="connsiteX11" fmla="*/ 632917 w 1440493"/>
              <a:gd name="connsiteY11" fmla="*/ 1125248 h 1440000"/>
              <a:gd name="connsiteX12" fmla="*/ 688698 w 1440493"/>
              <a:gd name="connsiteY12" fmla="*/ 1069468 h 1440000"/>
              <a:gd name="connsiteX13" fmla="*/ 1135069 w 1440493"/>
              <a:gd name="connsiteY13" fmla="*/ 1069468 h 1440000"/>
              <a:gd name="connsiteX14" fmla="*/ 1032627 w 1440493"/>
              <a:gd name="connsiteY14" fmla="*/ 967026 h 1440000"/>
              <a:gd name="connsiteX15" fmla="*/ 1032627 w 1440493"/>
              <a:gd name="connsiteY15" fmla="*/ 876458 h 1440000"/>
              <a:gd name="connsiteX16" fmla="*/ 1077911 w 1440493"/>
              <a:gd name="connsiteY16" fmla="*/ 857701 h 1440000"/>
              <a:gd name="connsiteX17" fmla="*/ 354457 w 1440493"/>
              <a:gd name="connsiteY17" fmla="*/ 637922 h 1440000"/>
              <a:gd name="connsiteX18" fmla="*/ 399741 w 1440493"/>
              <a:gd name="connsiteY18" fmla="*/ 656679 h 1440000"/>
              <a:gd name="connsiteX19" fmla="*/ 399741 w 1440493"/>
              <a:gd name="connsiteY19" fmla="*/ 747247 h 1440000"/>
              <a:gd name="connsiteX20" fmla="*/ 297299 w 1440493"/>
              <a:gd name="connsiteY20" fmla="*/ 849689 h 1440000"/>
              <a:gd name="connsiteX21" fmla="*/ 743671 w 1440493"/>
              <a:gd name="connsiteY21" fmla="*/ 849689 h 1440000"/>
              <a:gd name="connsiteX22" fmla="*/ 799451 w 1440493"/>
              <a:gd name="connsiteY22" fmla="*/ 905469 h 1440000"/>
              <a:gd name="connsiteX23" fmla="*/ 799451 w 1440493"/>
              <a:gd name="connsiteY23" fmla="*/ 905469 h 1440000"/>
              <a:gd name="connsiteX24" fmla="*/ 743670 w 1440493"/>
              <a:gd name="connsiteY24" fmla="*/ 961250 h 1440000"/>
              <a:gd name="connsiteX25" fmla="*/ 299355 w 1440493"/>
              <a:gd name="connsiteY25" fmla="*/ 961249 h 1440000"/>
              <a:gd name="connsiteX26" fmla="*/ 399741 w 1440493"/>
              <a:gd name="connsiteY26" fmla="*/ 1061635 h 1440000"/>
              <a:gd name="connsiteX27" fmla="*/ 399741 w 1440493"/>
              <a:gd name="connsiteY27" fmla="*/ 1152202 h 1440000"/>
              <a:gd name="connsiteX28" fmla="*/ 309173 w 1440493"/>
              <a:gd name="connsiteY28" fmla="*/ 1152202 h 1440000"/>
              <a:gd name="connsiteX29" fmla="*/ 61626 w 1440493"/>
              <a:gd name="connsiteY29" fmla="*/ 904656 h 1440000"/>
              <a:gd name="connsiteX30" fmla="*/ 61841 w 1440493"/>
              <a:gd name="connsiteY30" fmla="*/ 904441 h 1440000"/>
              <a:gd name="connsiteX31" fmla="*/ 61627 w 1440493"/>
              <a:gd name="connsiteY31" fmla="*/ 904226 h 1440000"/>
              <a:gd name="connsiteX32" fmla="*/ 309174 w 1440493"/>
              <a:gd name="connsiteY32" fmla="*/ 656679 h 1440000"/>
              <a:gd name="connsiteX33" fmla="*/ 354457 w 1440493"/>
              <a:gd name="connsiteY33" fmla="*/ 637922 h 1440000"/>
              <a:gd name="connsiteX34" fmla="*/ 1077911 w 1440493"/>
              <a:gd name="connsiteY34" fmla="*/ 269658 h 1440000"/>
              <a:gd name="connsiteX35" fmla="*/ 1123195 w 1440493"/>
              <a:gd name="connsiteY35" fmla="*/ 288415 h 1440000"/>
              <a:gd name="connsiteX36" fmla="*/ 1370742 w 1440493"/>
              <a:gd name="connsiteY36" fmla="*/ 535962 h 1440000"/>
              <a:gd name="connsiteX37" fmla="*/ 1370527 w 1440493"/>
              <a:gd name="connsiteY37" fmla="*/ 536176 h 1440000"/>
              <a:gd name="connsiteX38" fmla="*/ 1370742 w 1440493"/>
              <a:gd name="connsiteY38" fmla="*/ 536392 h 1440000"/>
              <a:gd name="connsiteX39" fmla="*/ 1123195 w 1440493"/>
              <a:gd name="connsiteY39" fmla="*/ 783938 h 1440000"/>
              <a:gd name="connsiteX40" fmla="*/ 1032628 w 1440493"/>
              <a:gd name="connsiteY40" fmla="*/ 783938 h 1440000"/>
              <a:gd name="connsiteX41" fmla="*/ 1032628 w 1440493"/>
              <a:gd name="connsiteY41" fmla="*/ 693371 h 1440000"/>
              <a:gd name="connsiteX42" fmla="*/ 1133013 w 1440493"/>
              <a:gd name="connsiteY42" fmla="*/ 592985 h 1440000"/>
              <a:gd name="connsiteX43" fmla="*/ 688698 w 1440493"/>
              <a:gd name="connsiteY43" fmla="*/ 592986 h 1440000"/>
              <a:gd name="connsiteX44" fmla="*/ 632918 w 1440493"/>
              <a:gd name="connsiteY44" fmla="*/ 537205 h 1440000"/>
              <a:gd name="connsiteX45" fmla="*/ 632917 w 1440493"/>
              <a:gd name="connsiteY45" fmla="*/ 537205 h 1440000"/>
              <a:gd name="connsiteX46" fmla="*/ 688698 w 1440493"/>
              <a:gd name="connsiteY46" fmla="*/ 481424 h 1440000"/>
              <a:gd name="connsiteX47" fmla="*/ 1135069 w 1440493"/>
              <a:gd name="connsiteY47" fmla="*/ 481424 h 1440000"/>
              <a:gd name="connsiteX48" fmla="*/ 1032627 w 1440493"/>
              <a:gd name="connsiteY48" fmla="*/ 378982 h 1440000"/>
              <a:gd name="connsiteX49" fmla="*/ 1032627 w 1440493"/>
              <a:gd name="connsiteY49" fmla="*/ 288415 h 1440000"/>
              <a:gd name="connsiteX50" fmla="*/ 1077911 w 1440493"/>
              <a:gd name="connsiteY50" fmla="*/ 269658 h 1440000"/>
              <a:gd name="connsiteX51" fmla="*/ 354457 w 1440493"/>
              <a:gd name="connsiteY51" fmla="*/ 49879 h 1440000"/>
              <a:gd name="connsiteX52" fmla="*/ 399741 w 1440493"/>
              <a:gd name="connsiteY52" fmla="*/ 68636 h 1440000"/>
              <a:gd name="connsiteX53" fmla="*/ 399741 w 1440493"/>
              <a:gd name="connsiteY53" fmla="*/ 159203 h 1440000"/>
              <a:gd name="connsiteX54" fmla="*/ 297299 w 1440493"/>
              <a:gd name="connsiteY54" fmla="*/ 261645 h 1440000"/>
              <a:gd name="connsiteX55" fmla="*/ 743671 w 1440493"/>
              <a:gd name="connsiteY55" fmla="*/ 261645 h 1440000"/>
              <a:gd name="connsiteX56" fmla="*/ 799451 w 1440493"/>
              <a:gd name="connsiteY56" fmla="*/ 317426 h 1440000"/>
              <a:gd name="connsiteX57" fmla="*/ 799451 w 1440493"/>
              <a:gd name="connsiteY57" fmla="*/ 317426 h 1440000"/>
              <a:gd name="connsiteX58" fmla="*/ 743670 w 1440493"/>
              <a:gd name="connsiteY58" fmla="*/ 373207 h 1440000"/>
              <a:gd name="connsiteX59" fmla="*/ 299355 w 1440493"/>
              <a:gd name="connsiteY59" fmla="*/ 373206 h 1440000"/>
              <a:gd name="connsiteX60" fmla="*/ 399741 w 1440493"/>
              <a:gd name="connsiteY60" fmla="*/ 473592 h 1440000"/>
              <a:gd name="connsiteX61" fmla="*/ 399741 w 1440493"/>
              <a:gd name="connsiteY61" fmla="*/ 564159 h 1440000"/>
              <a:gd name="connsiteX62" fmla="*/ 309173 w 1440493"/>
              <a:gd name="connsiteY62" fmla="*/ 564159 h 1440000"/>
              <a:gd name="connsiteX63" fmla="*/ 61626 w 1440493"/>
              <a:gd name="connsiteY63" fmla="*/ 316613 h 1440000"/>
              <a:gd name="connsiteX64" fmla="*/ 61841 w 1440493"/>
              <a:gd name="connsiteY64" fmla="*/ 316397 h 1440000"/>
              <a:gd name="connsiteX65" fmla="*/ 61627 w 1440493"/>
              <a:gd name="connsiteY65" fmla="*/ 316183 h 1440000"/>
              <a:gd name="connsiteX66" fmla="*/ 309174 w 1440493"/>
              <a:gd name="connsiteY66" fmla="*/ 68636 h 1440000"/>
              <a:gd name="connsiteX67" fmla="*/ 354457 w 1440493"/>
              <a:gd name="connsiteY67" fmla="*/ 49879 h 1440000"/>
              <a:gd name="connsiteX68" fmla="*/ 1440493 w 1440493"/>
              <a:gd name="connsiteY68" fmla="*/ 0 h 1440000"/>
              <a:gd name="connsiteX69" fmla="*/ 0 w 1440493"/>
              <a:gd name="connsiteY69" fmla="*/ 0 h 1440000"/>
              <a:gd name="connsiteX70" fmla="*/ 0 w 1440493"/>
              <a:gd name="connsiteY70" fmla="*/ 1440000 h 1440000"/>
              <a:gd name="connsiteX71" fmla="*/ 1440493 w 1440493"/>
              <a:gd name="connsiteY71"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40493" h="1440000">
                <a:moveTo>
                  <a:pt x="1077911" y="857701"/>
                </a:moveTo>
                <a:cubicBezTo>
                  <a:pt x="1094300" y="857701"/>
                  <a:pt x="1110690" y="863953"/>
                  <a:pt x="1123195" y="876458"/>
                </a:cubicBezTo>
                <a:lnTo>
                  <a:pt x="1370742" y="1124005"/>
                </a:lnTo>
                <a:lnTo>
                  <a:pt x="1370527" y="1124220"/>
                </a:lnTo>
                <a:lnTo>
                  <a:pt x="1370742" y="1124435"/>
                </a:lnTo>
                <a:lnTo>
                  <a:pt x="1123195" y="1371981"/>
                </a:lnTo>
                <a:cubicBezTo>
                  <a:pt x="1098186" y="1396991"/>
                  <a:pt x="1057637" y="1396991"/>
                  <a:pt x="1032628" y="1371981"/>
                </a:cubicBezTo>
                <a:cubicBezTo>
                  <a:pt x="1007618" y="1346972"/>
                  <a:pt x="1007618" y="1306424"/>
                  <a:pt x="1032628" y="1281414"/>
                </a:cubicBezTo>
                <a:lnTo>
                  <a:pt x="1133013" y="1181028"/>
                </a:lnTo>
                <a:lnTo>
                  <a:pt x="688698" y="1181029"/>
                </a:lnTo>
                <a:cubicBezTo>
                  <a:pt x="657891" y="1181029"/>
                  <a:pt x="632918" y="1156055"/>
                  <a:pt x="632918" y="1125248"/>
                </a:cubicBezTo>
                <a:lnTo>
                  <a:pt x="632917" y="1125248"/>
                </a:lnTo>
                <a:cubicBezTo>
                  <a:pt x="632917" y="1094441"/>
                  <a:pt x="657891" y="1069468"/>
                  <a:pt x="688698" y="1069468"/>
                </a:cubicBezTo>
                <a:lnTo>
                  <a:pt x="1135069" y="1069468"/>
                </a:lnTo>
                <a:lnTo>
                  <a:pt x="1032627" y="967026"/>
                </a:lnTo>
                <a:cubicBezTo>
                  <a:pt x="1007617" y="942016"/>
                  <a:pt x="1007617" y="901468"/>
                  <a:pt x="1032627" y="876458"/>
                </a:cubicBezTo>
                <a:cubicBezTo>
                  <a:pt x="1045132" y="863953"/>
                  <a:pt x="1061521" y="857701"/>
                  <a:pt x="1077911" y="857701"/>
                </a:cubicBezTo>
                <a:close/>
                <a:moveTo>
                  <a:pt x="354457" y="637922"/>
                </a:moveTo>
                <a:cubicBezTo>
                  <a:pt x="370847" y="637922"/>
                  <a:pt x="387237" y="644174"/>
                  <a:pt x="399741" y="656679"/>
                </a:cubicBezTo>
                <a:cubicBezTo>
                  <a:pt x="424751" y="681689"/>
                  <a:pt x="424751" y="722237"/>
                  <a:pt x="399741" y="747247"/>
                </a:cubicBezTo>
                <a:lnTo>
                  <a:pt x="297299" y="849689"/>
                </a:lnTo>
                <a:lnTo>
                  <a:pt x="743671" y="849689"/>
                </a:lnTo>
                <a:cubicBezTo>
                  <a:pt x="774477" y="849689"/>
                  <a:pt x="799451" y="874662"/>
                  <a:pt x="799451" y="905469"/>
                </a:cubicBezTo>
                <a:lnTo>
                  <a:pt x="799451" y="905469"/>
                </a:lnTo>
                <a:cubicBezTo>
                  <a:pt x="799451" y="936276"/>
                  <a:pt x="774477" y="961250"/>
                  <a:pt x="743670" y="961250"/>
                </a:cubicBezTo>
                <a:lnTo>
                  <a:pt x="299355" y="961249"/>
                </a:lnTo>
                <a:lnTo>
                  <a:pt x="399741" y="1061635"/>
                </a:lnTo>
                <a:cubicBezTo>
                  <a:pt x="424751" y="1086645"/>
                  <a:pt x="424751" y="1127193"/>
                  <a:pt x="399741" y="1152202"/>
                </a:cubicBezTo>
                <a:cubicBezTo>
                  <a:pt x="374731" y="1177212"/>
                  <a:pt x="334183" y="1177212"/>
                  <a:pt x="309173" y="1152202"/>
                </a:cubicBezTo>
                <a:lnTo>
                  <a:pt x="61626" y="904656"/>
                </a:lnTo>
                <a:lnTo>
                  <a:pt x="61841" y="904441"/>
                </a:lnTo>
                <a:lnTo>
                  <a:pt x="61627" y="904226"/>
                </a:lnTo>
                <a:lnTo>
                  <a:pt x="309174" y="656679"/>
                </a:lnTo>
                <a:cubicBezTo>
                  <a:pt x="321679" y="644174"/>
                  <a:pt x="338068" y="637922"/>
                  <a:pt x="354457" y="637922"/>
                </a:cubicBezTo>
                <a:close/>
                <a:moveTo>
                  <a:pt x="1077911" y="269658"/>
                </a:moveTo>
                <a:cubicBezTo>
                  <a:pt x="1094300" y="269658"/>
                  <a:pt x="1110690" y="275910"/>
                  <a:pt x="1123195" y="288415"/>
                </a:cubicBezTo>
                <a:lnTo>
                  <a:pt x="1370742" y="535962"/>
                </a:lnTo>
                <a:lnTo>
                  <a:pt x="1370527" y="536176"/>
                </a:lnTo>
                <a:lnTo>
                  <a:pt x="1370742" y="536392"/>
                </a:lnTo>
                <a:lnTo>
                  <a:pt x="1123195" y="783938"/>
                </a:lnTo>
                <a:cubicBezTo>
                  <a:pt x="1098186" y="808948"/>
                  <a:pt x="1057637" y="808948"/>
                  <a:pt x="1032628" y="783938"/>
                </a:cubicBezTo>
                <a:cubicBezTo>
                  <a:pt x="1007618" y="758929"/>
                  <a:pt x="1007618" y="718380"/>
                  <a:pt x="1032628" y="693371"/>
                </a:cubicBezTo>
                <a:lnTo>
                  <a:pt x="1133013" y="592985"/>
                </a:lnTo>
                <a:lnTo>
                  <a:pt x="688698" y="592986"/>
                </a:lnTo>
                <a:cubicBezTo>
                  <a:pt x="657891" y="592986"/>
                  <a:pt x="632918" y="568012"/>
                  <a:pt x="632918" y="537205"/>
                </a:cubicBezTo>
                <a:lnTo>
                  <a:pt x="632917" y="537205"/>
                </a:lnTo>
                <a:cubicBezTo>
                  <a:pt x="632917" y="506398"/>
                  <a:pt x="657891" y="481424"/>
                  <a:pt x="688698" y="481424"/>
                </a:cubicBezTo>
                <a:lnTo>
                  <a:pt x="1135069" y="481424"/>
                </a:lnTo>
                <a:lnTo>
                  <a:pt x="1032627" y="378982"/>
                </a:lnTo>
                <a:cubicBezTo>
                  <a:pt x="1007617" y="353973"/>
                  <a:pt x="1007617" y="313425"/>
                  <a:pt x="1032627" y="288415"/>
                </a:cubicBezTo>
                <a:cubicBezTo>
                  <a:pt x="1045132" y="275910"/>
                  <a:pt x="1061521" y="269658"/>
                  <a:pt x="1077911" y="269658"/>
                </a:cubicBezTo>
                <a:close/>
                <a:moveTo>
                  <a:pt x="354457" y="49879"/>
                </a:moveTo>
                <a:cubicBezTo>
                  <a:pt x="370847" y="49879"/>
                  <a:pt x="387237" y="56131"/>
                  <a:pt x="399741" y="68636"/>
                </a:cubicBezTo>
                <a:cubicBezTo>
                  <a:pt x="424751" y="93646"/>
                  <a:pt x="424751" y="134194"/>
                  <a:pt x="399741" y="159203"/>
                </a:cubicBezTo>
                <a:lnTo>
                  <a:pt x="297299" y="261645"/>
                </a:lnTo>
                <a:lnTo>
                  <a:pt x="743671" y="261645"/>
                </a:lnTo>
                <a:cubicBezTo>
                  <a:pt x="774477" y="261645"/>
                  <a:pt x="799451" y="286619"/>
                  <a:pt x="799451" y="317426"/>
                </a:cubicBezTo>
                <a:lnTo>
                  <a:pt x="799451" y="317426"/>
                </a:lnTo>
                <a:cubicBezTo>
                  <a:pt x="799451" y="348233"/>
                  <a:pt x="774477" y="373207"/>
                  <a:pt x="743670" y="373207"/>
                </a:cubicBezTo>
                <a:lnTo>
                  <a:pt x="299355" y="373206"/>
                </a:lnTo>
                <a:lnTo>
                  <a:pt x="399741" y="473592"/>
                </a:lnTo>
                <a:cubicBezTo>
                  <a:pt x="424751" y="498601"/>
                  <a:pt x="424751" y="539150"/>
                  <a:pt x="399741" y="564159"/>
                </a:cubicBezTo>
                <a:cubicBezTo>
                  <a:pt x="374731" y="589169"/>
                  <a:pt x="334183" y="589169"/>
                  <a:pt x="309173" y="564159"/>
                </a:cubicBezTo>
                <a:lnTo>
                  <a:pt x="61626" y="316613"/>
                </a:lnTo>
                <a:lnTo>
                  <a:pt x="61841" y="316397"/>
                </a:lnTo>
                <a:lnTo>
                  <a:pt x="61627" y="316183"/>
                </a:lnTo>
                <a:lnTo>
                  <a:pt x="309174" y="68636"/>
                </a:lnTo>
                <a:cubicBezTo>
                  <a:pt x="321679" y="56131"/>
                  <a:pt x="338068" y="49879"/>
                  <a:pt x="354457" y="49879"/>
                </a:cubicBezTo>
                <a:close/>
                <a:moveTo>
                  <a:pt x="1440493" y="0"/>
                </a:moveTo>
                <a:lnTo>
                  <a:pt x="0" y="0"/>
                </a:lnTo>
                <a:lnTo>
                  <a:pt x="0" y="1440000"/>
                </a:lnTo>
                <a:lnTo>
                  <a:pt x="1440493" y="144000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154" name="グループ化 153"/>
          <p:cNvGrpSpPr>
            <a:grpSpLocks noChangeAspect="1"/>
          </p:cNvGrpSpPr>
          <p:nvPr/>
        </p:nvGrpSpPr>
        <p:grpSpPr>
          <a:xfrm rot="18900000">
            <a:off x="5785729" y="3595546"/>
            <a:ext cx="474400" cy="279827"/>
            <a:chOff x="3190240" y="4292149"/>
            <a:chExt cx="1235216" cy="728598"/>
          </a:xfrm>
          <a:solidFill>
            <a:schemeClr val="tx1"/>
          </a:solidFill>
        </p:grpSpPr>
        <p:sp>
          <p:nvSpPr>
            <p:cNvPr id="155" name="ドーナツ 154"/>
            <p:cNvSpPr>
              <a:spLocks noChangeAspect="1"/>
            </p:cNvSpPr>
            <p:nvPr/>
          </p:nvSpPr>
          <p:spPr>
            <a:xfrm>
              <a:off x="3695092" y="4292149"/>
              <a:ext cx="730364" cy="728598"/>
            </a:xfrm>
            <a:prstGeom prst="donut">
              <a:avLst>
                <a:gd name="adj" fmla="val 19413"/>
              </a:avLst>
            </a:prstGeom>
            <a:grp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56" name="角丸四角形 155"/>
            <p:cNvSpPr>
              <a:spLocks noChangeAspect="1"/>
            </p:cNvSpPr>
            <p:nvPr/>
          </p:nvSpPr>
          <p:spPr>
            <a:xfrm>
              <a:off x="3190240" y="4548074"/>
              <a:ext cx="480644" cy="216746"/>
            </a:xfrm>
            <a:prstGeom prst="roundRect">
              <a:avLst>
                <a:gd name="adj" fmla="val 50000"/>
              </a:avLst>
            </a:prstGeom>
            <a:grp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spTree>
    <p:extLst>
      <p:ext uri="{BB962C8B-B14F-4D97-AF65-F5344CB8AC3E}">
        <p14:creationId xmlns:p14="http://schemas.microsoft.com/office/powerpoint/2010/main" val="21757190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4238" y="2632883"/>
            <a:ext cx="3882523" cy="1261884"/>
          </a:xfrm>
          <a:prstGeom prst="rect">
            <a:avLst/>
          </a:prstGeom>
          <a:noFill/>
        </p:spPr>
        <p:txBody>
          <a:bodyPr wrap="square" rtlCol="0">
            <a:spAutoFit/>
          </a:bodyPr>
          <a:lstStyle/>
          <a:p>
            <a:pPr marL="176213" indent="-176213">
              <a:buFont typeface="Arial"/>
              <a:buChar char="•"/>
            </a:pPr>
            <a:r>
              <a:rPr lang="en-US" sz="1600" dirty="0" err="1" smtClean="0"/>
              <a:t>ISEと連携し</a:t>
            </a:r>
            <a:r>
              <a:rPr lang="ja-JP" altLang="en-US" sz="1600" dirty="0" smtClean="0"/>
              <a:t>た</a:t>
            </a:r>
            <a:r>
              <a:rPr lang="en-US" sz="1600" dirty="0" smtClean="0"/>
              <a:t>脅威の発信元ユーザ特定</a:t>
            </a:r>
          </a:p>
          <a:p>
            <a:pPr marL="176213" indent="-176213">
              <a:buFont typeface="Arial"/>
              <a:buChar char="•"/>
            </a:pPr>
            <a:r>
              <a:rPr lang="ja-JP" altLang="en-US" sz="1600" dirty="0" smtClean="0"/>
              <a:t>アメリカ政府採用の信頼と実績</a:t>
            </a:r>
            <a:endParaRPr lang="en-US" altLang="ja-JP" sz="1600" dirty="0" smtClean="0"/>
          </a:p>
          <a:p>
            <a:pPr marL="176213" indent="-176213">
              <a:buFont typeface="Arial"/>
              <a:buChar char="•"/>
            </a:pPr>
            <a:r>
              <a:rPr lang="en-US" sz="1600" dirty="0" smtClean="0"/>
              <a:t>Cisco AS </a:t>
            </a:r>
            <a:r>
              <a:rPr lang="ja-JP" altLang="en-US" sz="1600" dirty="0" smtClean="0"/>
              <a:t>による設計サービス、運用トレーニング</a:t>
            </a:r>
            <a:endParaRPr lang="en-US" altLang="ja-JP" sz="1600" dirty="0" smtClean="0"/>
          </a:p>
          <a:p>
            <a:r>
              <a:rPr lang="ja-JP" altLang="ja-JP" sz="1200" dirty="0"/>
              <a:t>　</a:t>
            </a:r>
            <a:r>
              <a:rPr lang="ja-JP" altLang="en-US" sz="1200" dirty="0" smtClean="0"/>
              <a:t>　</a:t>
            </a:r>
            <a:r>
              <a:rPr lang="en-US" altLang="ja-JP" sz="1200" dirty="0"/>
              <a:t>(</a:t>
            </a:r>
            <a:r>
              <a:rPr lang="ja-JP" altLang="en-US" sz="1200" dirty="0" smtClean="0"/>
              <a:t>有償</a:t>
            </a:r>
            <a:r>
              <a:rPr lang="en-US" altLang="ja-JP" sz="1200" dirty="0" smtClean="0"/>
              <a:t>)</a:t>
            </a:r>
            <a:endParaRPr lang="en-US" sz="1200" dirty="0" smtClean="0"/>
          </a:p>
        </p:txBody>
      </p:sp>
      <p:sp>
        <p:nvSpPr>
          <p:cNvPr id="6" name="TextBox 5"/>
          <p:cNvSpPr txBox="1"/>
          <p:nvPr/>
        </p:nvSpPr>
        <p:spPr>
          <a:xfrm>
            <a:off x="4900728" y="2632883"/>
            <a:ext cx="3649518" cy="923330"/>
          </a:xfrm>
          <a:prstGeom prst="rect">
            <a:avLst/>
          </a:prstGeom>
          <a:noFill/>
        </p:spPr>
        <p:txBody>
          <a:bodyPr wrap="square" rtlCol="0">
            <a:spAutoFit/>
          </a:bodyPr>
          <a:lstStyle/>
          <a:p>
            <a:pPr marL="176213" indent="-176213">
              <a:buFont typeface="Arial"/>
              <a:buChar char="•"/>
            </a:pPr>
            <a:r>
              <a:rPr lang="ja-JP" altLang="en-US" dirty="0" smtClean="0"/>
              <a:t>日本語対応管理画面</a:t>
            </a:r>
            <a:endParaRPr lang="en-US" altLang="ja-JP" dirty="0" smtClean="0"/>
          </a:p>
          <a:p>
            <a:pPr marL="176213" indent="-176213">
              <a:buFont typeface="Arial"/>
              <a:buChar char="•"/>
            </a:pPr>
            <a:r>
              <a:rPr lang="ja-JP" altLang="en-US" dirty="0" smtClean="0"/>
              <a:t>設計・運用サポートサービス</a:t>
            </a:r>
            <a:endParaRPr lang="en-US" altLang="ja-JP" dirty="0" smtClean="0"/>
          </a:p>
          <a:p>
            <a:r>
              <a:rPr lang="ja-JP" altLang="ja-JP" dirty="0"/>
              <a:t>　</a:t>
            </a:r>
            <a:r>
              <a:rPr lang="ja-JP" altLang="en-US" sz="1200" dirty="0" smtClean="0"/>
              <a:t>　</a:t>
            </a:r>
            <a:r>
              <a:rPr lang="en-US" altLang="ja-JP" sz="1200" dirty="0" smtClean="0"/>
              <a:t>(</a:t>
            </a:r>
            <a:r>
              <a:rPr lang="en-US" altLang="ja-JP" sz="1200" dirty="0" err="1" smtClean="0"/>
              <a:t>Invea</a:t>
            </a:r>
            <a:r>
              <a:rPr lang="ja-JP" altLang="en-US" sz="1200" dirty="0" smtClean="0"/>
              <a:t> </a:t>
            </a:r>
            <a:r>
              <a:rPr lang="en-US" altLang="ja-JP" sz="1200" dirty="0" smtClean="0"/>
              <a:t>Tech</a:t>
            </a:r>
            <a:r>
              <a:rPr lang="ja-JP" altLang="en-US" sz="1200" dirty="0" smtClean="0"/>
              <a:t>社提供</a:t>
            </a:r>
            <a:r>
              <a:rPr lang="en-US" altLang="ja-JP" sz="1200" dirty="0" smtClean="0"/>
              <a:t>)</a:t>
            </a:r>
          </a:p>
        </p:txBody>
      </p:sp>
      <p:sp>
        <p:nvSpPr>
          <p:cNvPr id="7" name="タイトル 6"/>
          <p:cNvSpPr>
            <a:spLocks noGrp="1"/>
          </p:cNvSpPr>
          <p:nvPr>
            <p:ph type="title"/>
          </p:nvPr>
        </p:nvSpPr>
        <p:spPr/>
        <p:txBody>
          <a:bodyPr/>
          <a:lstStyle/>
          <a:p>
            <a:pPr defTabSz="685891">
              <a:lnSpc>
                <a:spcPct val="100000"/>
              </a:lnSpc>
            </a:pPr>
            <a:r>
              <a:rPr lang="ja-JP" altLang="en-US" dirty="0" smtClean="0">
                <a:solidFill>
                  <a:schemeClr val="tx1"/>
                </a:solidFill>
                <a:ea typeface="MS PGothic"/>
              </a:rPr>
              <a:t>ふるまい検出を行う</a:t>
            </a:r>
            <a:r>
              <a:rPr lang="en-US" altLang="ja-JP" dirty="0" smtClean="0">
                <a:solidFill>
                  <a:schemeClr val="tx1"/>
                </a:solidFill>
                <a:ea typeface="MS PGothic"/>
              </a:rPr>
              <a:t>2</a:t>
            </a:r>
            <a:r>
              <a:rPr lang="ja-JP" altLang="en-US" dirty="0" err="1" smtClean="0">
                <a:solidFill>
                  <a:schemeClr val="tx1"/>
                </a:solidFill>
                <a:ea typeface="MS PGothic"/>
              </a:rPr>
              <a:t>つの</a:t>
            </a:r>
            <a:r>
              <a:rPr lang="ja-JP" altLang="en-US" dirty="0" smtClean="0">
                <a:solidFill>
                  <a:schemeClr val="tx1"/>
                </a:solidFill>
                <a:ea typeface="MS PGothic"/>
              </a:rPr>
              <a:t>製品</a:t>
            </a:r>
            <a:endParaRPr lang="en-US" altLang="ja-JP" dirty="0">
              <a:solidFill>
                <a:schemeClr val="tx1"/>
              </a:solidFill>
              <a:ea typeface="MS PGothic"/>
            </a:endParaRPr>
          </a:p>
        </p:txBody>
      </p:sp>
      <p:sp>
        <p:nvSpPr>
          <p:cNvPr id="3" name="正方形/長方形 2"/>
          <p:cNvSpPr/>
          <p:nvPr/>
        </p:nvSpPr>
        <p:spPr>
          <a:xfrm>
            <a:off x="1152293" y="1453988"/>
            <a:ext cx="2846410" cy="461665"/>
          </a:xfrm>
          <a:prstGeom prst="rect">
            <a:avLst/>
          </a:prstGeom>
          <a:solidFill>
            <a:schemeClr val="bg2"/>
          </a:solidFill>
        </p:spPr>
        <p:txBody>
          <a:bodyPr wrap="square">
            <a:spAutoFit/>
          </a:bodyPr>
          <a:lstStyle/>
          <a:p>
            <a:pPr algn="ctr"/>
            <a:r>
              <a:rPr lang="en-US" altLang="ja-JP" sz="2400" dirty="0">
                <a:solidFill>
                  <a:schemeClr val="bg1"/>
                </a:solidFill>
                <a:ea typeface="MS PGothic"/>
              </a:rPr>
              <a:t>STEALTH </a:t>
            </a:r>
            <a:r>
              <a:rPr lang="en-US" altLang="ja-JP" sz="2400" dirty="0" smtClean="0">
                <a:solidFill>
                  <a:schemeClr val="bg1"/>
                </a:solidFill>
                <a:ea typeface="MS PGothic"/>
              </a:rPr>
              <a:t>WATCH</a:t>
            </a:r>
            <a:endParaRPr lang="ja-JP" altLang="en-US" sz="2400" dirty="0">
              <a:solidFill>
                <a:schemeClr val="bg1"/>
              </a:solidFill>
            </a:endParaRPr>
          </a:p>
        </p:txBody>
      </p:sp>
      <p:sp>
        <p:nvSpPr>
          <p:cNvPr id="8" name="正方形/長方形 7"/>
          <p:cNvSpPr/>
          <p:nvPr/>
        </p:nvSpPr>
        <p:spPr>
          <a:xfrm>
            <a:off x="5418786" y="1453988"/>
            <a:ext cx="2846410" cy="461665"/>
          </a:xfrm>
          <a:prstGeom prst="rect">
            <a:avLst/>
          </a:prstGeom>
          <a:solidFill>
            <a:schemeClr val="bg2"/>
          </a:solidFill>
        </p:spPr>
        <p:txBody>
          <a:bodyPr wrap="square">
            <a:spAutoFit/>
          </a:bodyPr>
          <a:lstStyle/>
          <a:p>
            <a:pPr algn="ctr"/>
            <a:r>
              <a:rPr lang="en-US" altLang="ja-JP" sz="2400" dirty="0" err="1" smtClean="0">
                <a:solidFill>
                  <a:schemeClr val="bg1"/>
                </a:solidFill>
                <a:ea typeface="MS PGothic"/>
              </a:rPr>
              <a:t>FlowMon</a:t>
            </a:r>
            <a:endParaRPr lang="ja-JP" altLang="en-US" sz="2400" dirty="0">
              <a:solidFill>
                <a:schemeClr val="bg1"/>
              </a:solidFill>
            </a:endParaRPr>
          </a:p>
        </p:txBody>
      </p:sp>
      <p:sp>
        <p:nvSpPr>
          <p:cNvPr id="4" name="正方形/長方形 3"/>
          <p:cNvSpPr/>
          <p:nvPr/>
        </p:nvSpPr>
        <p:spPr>
          <a:xfrm>
            <a:off x="634236" y="2296490"/>
            <a:ext cx="3882525" cy="1755119"/>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0" name="正方形/長方形 9"/>
          <p:cNvSpPr/>
          <p:nvPr/>
        </p:nvSpPr>
        <p:spPr>
          <a:xfrm>
            <a:off x="4900729" y="2296490"/>
            <a:ext cx="3882525" cy="1755119"/>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Tree>
    <p:extLst>
      <p:ext uri="{BB962C8B-B14F-4D97-AF65-F5344CB8AC3E}">
        <p14:creationId xmlns:p14="http://schemas.microsoft.com/office/powerpoint/2010/main" val="2013661523"/>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kumimoji="1" lang="ja-JP" altLang="en-US" dirty="0" smtClean="0"/>
              <a:t>ネットワーク統合管理</a:t>
            </a:r>
            <a:r>
              <a:rPr lang="ja-JP" altLang="en-US" dirty="0" smtClean="0"/>
              <a:t>と連携</a:t>
            </a:r>
            <a:r>
              <a:rPr kumimoji="1" lang="en-US" altLang="ja-JP" dirty="0" smtClean="0"/>
              <a:t/>
            </a:r>
            <a:br>
              <a:rPr kumimoji="1" lang="en-US" altLang="ja-JP" dirty="0" smtClean="0"/>
            </a:br>
            <a:r>
              <a:rPr kumimoji="1" lang="en-US" altLang="ja-JP" dirty="0" smtClean="0"/>
              <a:t>Cisco</a:t>
            </a:r>
            <a:r>
              <a:rPr kumimoji="1" lang="ja-JP" altLang="en-US" dirty="0" smtClean="0"/>
              <a:t> </a:t>
            </a:r>
            <a:r>
              <a:rPr kumimoji="1" lang="en-US" altLang="ja-JP" dirty="0" smtClean="0"/>
              <a:t>Prime</a:t>
            </a:r>
            <a:r>
              <a:rPr kumimoji="1" lang="ja-JP" altLang="en-US" dirty="0" smtClean="0"/>
              <a:t> </a:t>
            </a:r>
            <a:r>
              <a:rPr kumimoji="1" lang="en-US" altLang="ja-JP" dirty="0" smtClean="0"/>
              <a:t>/Cisco</a:t>
            </a:r>
            <a:r>
              <a:rPr kumimoji="1" lang="ja-JP" altLang="en-US" dirty="0" smtClean="0"/>
              <a:t> </a:t>
            </a:r>
            <a:r>
              <a:rPr kumimoji="1" lang="en-US" altLang="ja-JP" dirty="0" smtClean="0"/>
              <a:t>ISE</a:t>
            </a:r>
            <a:endParaRPr kumimoji="1" lang="ja-JP" altLang="en-US" dirty="0"/>
          </a:p>
        </p:txBody>
      </p:sp>
    </p:spTree>
    <p:extLst>
      <p:ext uri="{BB962C8B-B14F-4D97-AF65-F5344CB8AC3E}">
        <p14:creationId xmlns:p14="http://schemas.microsoft.com/office/powerpoint/2010/main" val="3681275971"/>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正方形/長方形 60"/>
          <p:cNvSpPr/>
          <p:nvPr/>
        </p:nvSpPr>
        <p:spPr>
          <a:xfrm>
            <a:off x="6811846" y="3769295"/>
            <a:ext cx="1980728" cy="747144"/>
          </a:xfrm>
          <a:prstGeom prst="rect">
            <a:avLst/>
          </a:prstGeom>
          <a:solidFill>
            <a:schemeClr val="tx1">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b="1" dirty="0">
              <a:latin typeface="ＭＳ Ｐゴシック"/>
              <a:ea typeface="ＭＳ Ｐゴシック"/>
              <a:cs typeface="ＭＳ Ｐゴシック"/>
            </a:endParaRPr>
          </a:p>
        </p:txBody>
      </p:sp>
      <p:sp>
        <p:nvSpPr>
          <p:cNvPr id="65" name="角丸四角形 64"/>
          <p:cNvSpPr/>
          <p:nvPr/>
        </p:nvSpPr>
        <p:spPr>
          <a:xfrm>
            <a:off x="8212019" y="4072207"/>
            <a:ext cx="468667" cy="420070"/>
          </a:xfrm>
          <a:prstGeom prst="roundRect">
            <a:avLst/>
          </a:prstGeom>
          <a:solidFill>
            <a:schemeClr val="bg1"/>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59" name="正方形/長方形 58"/>
          <p:cNvSpPr/>
          <p:nvPr/>
        </p:nvSpPr>
        <p:spPr>
          <a:xfrm>
            <a:off x="4692396" y="3767427"/>
            <a:ext cx="1980728" cy="747144"/>
          </a:xfrm>
          <a:prstGeom prst="rect">
            <a:avLst/>
          </a:prstGeom>
          <a:solidFill>
            <a:schemeClr val="tx1">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b="1" dirty="0">
              <a:latin typeface="ＭＳ Ｐゴシック"/>
              <a:ea typeface="ＭＳ Ｐゴシック"/>
              <a:cs typeface="ＭＳ Ｐゴシック"/>
            </a:endParaRPr>
          </a:p>
        </p:txBody>
      </p:sp>
      <p:sp>
        <p:nvSpPr>
          <p:cNvPr id="64" name="角丸四角形 63"/>
          <p:cNvSpPr/>
          <p:nvPr/>
        </p:nvSpPr>
        <p:spPr>
          <a:xfrm>
            <a:off x="5290562" y="3782487"/>
            <a:ext cx="479000" cy="357104"/>
          </a:xfrm>
          <a:prstGeom prst="roundRect">
            <a:avLst/>
          </a:prstGeom>
          <a:solidFill>
            <a:schemeClr val="bg1"/>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60" name="正方形/長方形 59"/>
          <p:cNvSpPr/>
          <p:nvPr/>
        </p:nvSpPr>
        <p:spPr>
          <a:xfrm>
            <a:off x="2560178" y="3767427"/>
            <a:ext cx="1980728" cy="747144"/>
          </a:xfrm>
          <a:prstGeom prst="rect">
            <a:avLst/>
          </a:prstGeom>
          <a:solidFill>
            <a:schemeClr val="tx1">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b="1" dirty="0">
              <a:latin typeface="ＭＳ Ｐゴシック"/>
              <a:ea typeface="ＭＳ Ｐゴシック"/>
              <a:cs typeface="ＭＳ Ｐゴシック"/>
            </a:endParaRPr>
          </a:p>
        </p:txBody>
      </p:sp>
      <p:sp>
        <p:nvSpPr>
          <p:cNvPr id="63" name="角丸四角形 62"/>
          <p:cNvSpPr/>
          <p:nvPr/>
        </p:nvSpPr>
        <p:spPr>
          <a:xfrm>
            <a:off x="3690575" y="4084691"/>
            <a:ext cx="440593" cy="391932"/>
          </a:xfrm>
          <a:prstGeom prst="roundRect">
            <a:avLst/>
          </a:prstGeom>
          <a:solidFill>
            <a:schemeClr val="bg1"/>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58" name="正方形/長方形 57"/>
          <p:cNvSpPr/>
          <p:nvPr/>
        </p:nvSpPr>
        <p:spPr>
          <a:xfrm>
            <a:off x="451789" y="3767427"/>
            <a:ext cx="1980728" cy="747144"/>
          </a:xfrm>
          <a:prstGeom prst="rect">
            <a:avLst/>
          </a:prstGeom>
          <a:solidFill>
            <a:schemeClr val="tx1">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b="1" dirty="0">
              <a:latin typeface="ＭＳ Ｐゴシック"/>
              <a:ea typeface="ＭＳ Ｐゴシック"/>
              <a:cs typeface="ＭＳ Ｐゴシック"/>
            </a:endParaRPr>
          </a:p>
        </p:txBody>
      </p:sp>
      <p:sp>
        <p:nvSpPr>
          <p:cNvPr id="62" name="角丸四角形 61"/>
          <p:cNvSpPr/>
          <p:nvPr/>
        </p:nvSpPr>
        <p:spPr>
          <a:xfrm>
            <a:off x="1051106" y="4083242"/>
            <a:ext cx="425848" cy="388068"/>
          </a:xfrm>
          <a:prstGeom prst="roundRect">
            <a:avLst/>
          </a:prstGeom>
          <a:solidFill>
            <a:schemeClr val="bg1"/>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 name="タイトル 3"/>
          <p:cNvSpPr>
            <a:spLocks noGrp="1"/>
          </p:cNvSpPr>
          <p:nvPr>
            <p:ph type="title"/>
          </p:nvPr>
        </p:nvSpPr>
        <p:spPr/>
        <p:txBody>
          <a:bodyPr/>
          <a:lstStyle/>
          <a:p>
            <a:r>
              <a:rPr lang="ja-JP" altLang="en-US" dirty="0" smtClean="0"/>
              <a:t>管理構成の拡張</a:t>
            </a:r>
            <a:endParaRPr lang="ja-JP" altLang="en-US" dirty="0"/>
          </a:p>
        </p:txBody>
      </p:sp>
      <p:pic>
        <p:nvPicPr>
          <p:cNvPr id="17"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2700" y="3201276"/>
            <a:ext cx="1730845" cy="46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正方形/長方形 18"/>
          <p:cNvSpPr/>
          <p:nvPr/>
        </p:nvSpPr>
        <p:spPr>
          <a:xfrm>
            <a:off x="483632" y="2165173"/>
            <a:ext cx="1984407" cy="861774"/>
          </a:xfrm>
          <a:prstGeom prst="rect">
            <a:avLst/>
          </a:prstGeom>
        </p:spPr>
        <p:txBody>
          <a:bodyPr wrap="square">
            <a:spAutoFit/>
          </a:bodyPr>
          <a:lstStyle/>
          <a:p>
            <a:pPr marL="66675" indent="-66675">
              <a:buFont typeface="Arial" pitchFamily="34" charset="0"/>
              <a:buChar char="•"/>
            </a:pPr>
            <a:r>
              <a:rPr lang="ja-JP" altLang="en-US" sz="1000" dirty="0"/>
              <a:t>ログレベルでの干渉源管理、不正</a:t>
            </a:r>
            <a:r>
              <a:rPr lang="en-US" altLang="ja-JP" sz="1000" dirty="0"/>
              <a:t>AP</a:t>
            </a:r>
            <a:r>
              <a:rPr lang="ja-JP" altLang="en-US" sz="1000" dirty="0"/>
              <a:t>管理、運用状態管理</a:t>
            </a:r>
          </a:p>
          <a:p>
            <a:pPr marL="66675" indent="-66675">
              <a:buFont typeface="Arial" pitchFamily="34" charset="0"/>
              <a:buChar char="•"/>
            </a:pPr>
            <a:r>
              <a:rPr lang="ja-JP" altLang="en-US" sz="1000" dirty="0"/>
              <a:t>グラフでの電波品質管理</a:t>
            </a:r>
          </a:p>
          <a:p>
            <a:pPr marL="66675" indent="-66675">
              <a:buFont typeface="Arial" pitchFamily="34" charset="0"/>
              <a:buChar char="•"/>
            </a:pPr>
            <a:r>
              <a:rPr lang="ja-JP" altLang="en-US" sz="1000" dirty="0"/>
              <a:t>電波品質に基づく電波環境の自動調整</a:t>
            </a:r>
          </a:p>
        </p:txBody>
      </p:sp>
      <p:sp>
        <p:nvSpPr>
          <p:cNvPr id="21" name="正方形/長方形 20"/>
          <p:cNvSpPr/>
          <p:nvPr/>
        </p:nvSpPr>
        <p:spPr>
          <a:xfrm>
            <a:off x="2599409" y="2165173"/>
            <a:ext cx="1977460" cy="1015663"/>
          </a:xfrm>
          <a:prstGeom prst="rect">
            <a:avLst/>
          </a:prstGeom>
        </p:spPr>
        <p:txBody>
          <a:bodyPr wrap="square">
            <a:spAutoFit/>
          </a:bodyPr>
          <a:lstStyle/>
          <a:p>
            <a:pPr marL="66675" indent="-66675">
              <a:buFont typeface="Arial" pitchFamily="34" charset="0"/>
              <a:buChar char="•"/>
            </a:pPr>
            <a:r>
              <a:rPr lang="ja-JP" altLang="en-US" sz="1000" dirty="0"/>
              <a:t>ログレベルでの干渉源管理</a:t>
            </a:r>
          </a:p>
          <a:p>
            <a:pPr marL="66675" indent="-66675">
              <a:buFont typeface="Arial" pitchFamily="34" charset="0"/>
              <a:buChar char="•"/>
            </a:pPr>
            <a:r>
              <a:rPr lang="ja-JP" altLang="en-US" sz="1000" dirty="0"/>
              <a:t>スイッチの管理</a:t>
            </a:r>
          </a:p>
          <a:p>
            <a:pPr marL="66675" indent="-66675">
              <a:buFont typeface="Arial" pitchFamily="34" charset="0"/>
              <a:buChar char="•"/>
            </a:pPr>
            <a:r>
              <a:rPr lang="ja-JP" altLang="en-US" sz="1000" dirty="0"/>
              <a:t>グラフィカルな運用管理</a:t>
            </a:r>
            <a:r>
              <a:rPr lang="ja-JP" altLang="en-US" sz="1000"/>
              <a:t>と</a:t>
            </a:r>
            <a:r>
              <a:rPr lang="ja-JP" altLang="en-US" sz="1000" spc="-150" smtClean="0"/>
              <a:t>レポート</a:t>
            </a:r>
            <a:endParaRPr lang="ja-JP" altLang="en-US" sz="1000" spc="-150" dirty="0"/>
          </a:p>
          <a:p>
            <a:pPr marL="66675" indent="-66675">
              <a:buFont typeface="Arial" pitchFamily="34" charset="0"/>
              <a:buChar char="•"/>
            </a:pPr>
            <a:r>
              <a:rPr lang="ja-JP" altLang="en-US" sz="1000" dirty="0"/>
              <a:t>電波品質</a:t>
            </a:r>
            <a:r>
              <a:rPr lang="ja-JP" altLang="en-US" sz="1000"/>
              <a:t>の</a:t>
            </a:r>
            <a:r>
              <a:rPr lang="ja-JP" altLang="en-US" sz="1000" smtClean="0"/>
              <a:t>可視化</a:t>
            </a:r>
            <a:endParaRPr lang="ja-JP" altLang="en-US" sz="1000" dirty="0"/>
          </a:p>
          <a:p>
            <a:pPr marL="66675" indent="-66675">
              <a:buFont typeface="Arial" pitchFamily="34" charset="0"/>
              <a:buChar char="•"/>
            </a:pPr>
            <a:r>
              <a:rPr lang="ja-JP" altLang="en-US" sz="1000" dirty="0"/>
              <a:t>不正</a:t>
            </a:r>
            <a:r>
              <a:rPr lang="en-US" altLang="ja-JP" sz="1000" dirty="0"/>
              <a:t>AP</a:t>
            </a:r>
            <a:r>
              <a:rPr lang="ja-JP" altLang="en-US" sz="1000" dirty="0"/>
              <a:t>の接続ポートの特定と通信の遮断</a:t>
            </a:r>
          </a:p>
        </p:txBody>
      </p:sp>
      <p:pic>
        <p:nvPicPr>
          <p:cNvPr id="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75401" y="3207747"/>
            <a:ext cx="623620" cy="532768"/>
          </a:xfrm>
          <a:prstGeom prst="rect">
            <a:avLst/>
          </a:prstGeom>
          <a:noFill/>
          <a:ln w="12700">
            <a:solidFill>
              <a:srgbClr val="A6A8AB"/>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01988" y="3211317"/>
            <a:ext cx="603138" cy="523203"/>
          </a:xfrm>
          <a:prstGeom prst="rect">
            <a:avLst/>
          </a:prstGeom>
          <a:noFill/>
          <a:ln w="12700">
            <a:solidFill>
              <a:srgbClr val="A6A8AB"/>
            </a:solidFill>
            <a:miter lim="800000"/>
            <a:headEnd/>
            <a:tailEnd/>
          </a:ln>
          <a:extLst>
            <a:ext uri="{909E8E84-426E-40DD-AFC4-6F175D3DCCD1}">
              <a14:hiddenFill xmlns:a14="http://schemas.microsoft.com/office/drawing/2010/main">
                <a:solidFill>
                  <a:srgbClr val="FFFFFF"/>
                </a:solidFill>
              </a14:hiddenFill>
            </a:ext>
          </a:extLst>
        </p:spPr>
      </p:pic>
      <p:sp>
        <p:nvSpPr>
          <p:cNvPr id="34" name="正方形/長方形 33"/>
          <p:cNvSpPr/>
          <p:nvPr/>
        </p:nvSpPr>
        <p:spPr>
          <a:xfrm>
            <a:off x="4695821" y="2165173"/>
            <a:ext cx="1984407" cy="861774"/>
          </a:xfrm>
          <a:prstGeom prst="rect">
            <a:avLst/>
          </a:prstGeom>
        </p:spPr>
        <p:txBody>
          <a:bodyPr wrap="square">
            <a:spAutoFit/>
          </a:bodyPr>
          <a:lstStyle/>
          <a:p>
            <a:pPr marL="66675" indent="-66675">
              <a:buFont typeface="Arial" pitchFamily="34" charset="0"/>
              <a:buChar char="•"/>
            </a:pPr>
            <a:r>
              <a:rPr lang="ja-JP" altLang="en-US" sz="1000" dirty="0"/>
              <a:t>正規端末、不正</a:t>
            </a:r>
            <a:r>
              <a:rPr lang="en-US" altLang="ja-JP" sz="1000" dirty="0"/>
              <a:t>AP</a:t>
            </a:r>
            <a:r>
              <a:rPr lang="ja-JP" altLang="en-US" sz="1000" dirty="0" err="1"/>
              <a:t>、</a:t>
            </a:r>
            <a:r>
              <a:rPr lang="ja-JP" altLang="en-US" sz="1000" dirty="0"/>
              <a:t>不正端末、干渉源などの位置を可視化</a:t>
            </a:r>
          </a:p>
          <a:p>
            <a:pPr marL="66675" indent="-66675">
              <a:buFont typeface="Arial" pitchFamily="34" charset="0"/>
              <a:buChar char="•"/>
            </a:pPr>
            <a:r>
              <a:rPr lang="ja-JP" altLang="en-US" sz="1000" dirty="0"/>
              <a:t>位置情報は過去</a:t>
            </a:r>
            <a:r>
              <a:rPr lang="en-US" altLang="ja-JP" sz="1000" dirty="0"/>
              <a:t>1</a:t>
            </a:r>
            <a:r>
              <a:rPr lang="ja-JP" altLang="en-US" sz="1000" dirty="0"/>
              <a:t>か月程度保存</a:t>
            </a:r>
          </a:p>
          <a:p>
            <a:pPr marL="66675" indent="-66675">
              <a:buFont typeface="Arial" pitchFamily="34" charset="0"/>
              <a:buChar char="•"/>
            </a:pPr>
            <a:r>
              <a:rPr lang="ja-JP" altLang="en-US" sz="1000" dirty="0"/>
              <a:t>干渉源の種類、位置、影響範囲を可視化</a:t>
            </a:r>
          </a:p>
        </p:txBody>
      </p:sp>
      <p:pic>
        <p:nvPicPr>
          <p:cNvPr id="41"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52107" y="3207747"/>
            <a:ext cx="672839" cy="512730"/>
          </a:xfrm>
          <a:prstGeom prst="rect">
            <a:avLst/>
          </a:prstGeom>
          <a:noFill/>
          <a:ln w="12700">
            <a:solidFill>
              <a:srgbClr val="A6A8AB"/>
            </a:solidFill>
            <a:miter lim="800000"/>
            <a:headEnd/>
            <a:tailEnd/>
          </a:ln>
          <a:extLst>
            <a:ext uri="{909E8E84-426E-40DD-AFC4-6F175D3DCCD1}">
              <a14:hiddenFill xmlns:a14="http://schemas.microsoft.com/office/drawing/2010/main">
                <a:solidFill>
                  <a:srgbClr val="FFFFFF"/>
                </a:solidFill>
              </a14:hiddenFill>
            </a:ext>
          </a:extLst>
        </p:spPr>
      </p:pic>
      <p:sp>
        <p:nvSpPr>
          <p:cNvPr id="67" name="正方形/長方形 66"/>
          <p:cNvSpPr/>
          <p:nvPr/>
        </p:nvSpPr>
        <p:spPr>
          <a:xfrm>
            <a:off x="7384101" y="1351227"/>
            <a:ext cx="1408473" cy="483040"/>
          </a:xfrm>
          <a:prstGeom prst="rect">
            <a:avLst/>
          </a:prstGeom>
          <a:solidFill>
            <a:schemeClr val="accent4"/>
          </a:solidFill>
          <a:ln w="9525">
            <a:noFill/>
          </a:ln>
          <a:effectLst/>
        </p:spPr>
        <p:txBody>
          <a:bodyPr wrap="square" anchor="ctr">
            <a:noAutofit/>
          </a:bodyPr>
          <a:lstStyle/>
          <a:p>
            <a:pPr algn="ctr"/>
            <a:r>
              <a:rPr lang="ja-JP" altLang="en-US" sz="1200" dirty="0">
                <a:solidFill>
                  <a:schemeClr val="bg1"/>
                </a:solidFill>
                <a:latin typeface="+mn-lt"/>
                <a:ea typeface="+mn-ea"/>
              </a:rPr>
              <a:t>認証の統合</a:t>
            </a:r>
          </a:p>
        </p:txBody>
      </p:sp>
      <p:sp>
        <p:nvSpPr>
          <p:cNvPr id="69" name="正方形/長方形 68"/>
          <p:cNvSpPr/>
          <p:nvPr/>
        </p:nvSpPr>
        <p:spPr>
          <a:xfrm>
            <a:off x="6788009" y="2165174"/>
            <a:ext cx="1974245" cy="861774"/>
          </a:xfrm>
          <a:prstGeom prst="rect">
            <a:avLst/>
          </a:prstGeom>
        </p:spPr>
        <p:txBody>
          <a:bodyPr wrap="square">
            <a:spAutoFit/>
          </a:bodyPr>
          <a:lstStyle/>
          <a:p>
            <a:pPr marL="66675" indent="-66675">
              <a:buFont typeface="Arial" pitchFamily="34" charset="0"/>
              <a:buChar char="•"/>
            </a:pPr>
            <a:r>
              <a:rPr lang="ja-JP" altLang="en-US" sz="1000" dirty="0">
                <a:latin typeface="+mn-ea"/>
              </a:rPr>
              <a:t>接続機器の判別とグルーピング</a:t>
            </a:r>
            <a:endParaRPr lang="en-US" altLang="ja-JP" sz="1000" dirty="0">
              <a:latin typeface="+mn-ea"/>
            </a:endParaRPr>
          </a:p>
          <a:p>
            <a:pPr marL="66675" indent="-66675">
              <a:buFont typeface="Arial" pitchFamily="34" charset="0"/>
              <a:buChar char="•"/>
            </a:pPr>
            <a:r>
              <a:rPr lang="ja-JP" altLang="en-US" sz="1000" dirty="0">
                <a:latin typeface="+mn-ea"/>
              </a:rPr>
              <a:t>ユーザ</a:t>
            </a:r>
            <a:r>
              <a:rPr lang="en-US" altLang="ja-JP" sz="1000" dirty="0">
                <a:latin typeface="+mn-ea"/>
              </a:rPr>
              <a:t>ID</a:t>
            </a:r>
            <a:r>
              <a:rPr lang="ja-JP" altLang="en-US" sz="1000" dirty="0">
                <a:latin typeface="+mn-ea"/>
              </a:rPr>
              <a:t>を基本した端末情報により、より細かいアクセス制限が可能</a:t>
            </a:r>
            <a:endParaRPr lang="en-US" altLang="ja-JP" sz="1000" dirty="0">
              <a:latin typeface="+mn-ea"/>
            </a:endParaRPr>
          </a:p>
          <a:p>
            <a:pPr marL="66675" indent="-66675">
              <a:buFont typeface="Arial" pitchFamily="34" charset="0"/>
              <a:buChar char="•"/>
            </a:pPr>
            <a:r>
              <a:rPr lang="ja-JP" altLang="en-US" sz="1000" dirty="0">
                <a:latin typeface="+mn-ea"/>
              </a:rPr>
              <a:t>検疫やゲスト</a:t>
            </a:r>
            <a:r>
              <a:rPr lang="en-US" altLang="ja-JP" sz="1000" dirty="0">
                <a:latin typeface="+mn-ea"/>
              </a:rPr>
              <a:t>ID</a:t>
            </a:r>
            <a:r>
              <a:rPr lang="ja-JP" altLang="en-US" sz="1000" dirty="0">
                <a:latin typeface="+mn-ea"/>
              </a:rPr>
              <a:t>なども可能</a:t>
            </a:r>
          </a:p>
        </p:txBody>
      </p:sp>
      <p:pic>
        <p:nvPicPr>
          <p:cNvPr id="122" name="Picture 2"/>
          <p:cNvPicPr>
            <a:picLocks noChangeAspect="1" noChangeArrowheads="1"/>
          </p:cNvPicPr>
          <p:nvPr/>
        </p:nvPicPr>
        <p:blipFill>
          <a:blip r:embed="rId6" cstate="print"/>
          <a:srcRect l="516"/>
          <a:stretch>
            <a:fillRect/>
          </a:stretch>
        </p:blipFill>
        <p:spPr bwMode="auto">
          <a:xfrm>
            <a:off x="6925159" y="3207747"/>
            <a:ext cx="970580" cy="464683"/>
          </a:xfrm>
          <a:prstGeom prst="rect">
            <a:avLst/>
          </a:prstGeom>
          <a:noFill/>
          <a:ln w="9525">
            <a:solidFill>
              <a:srgbClr val="A6A8AB"/>
            </a:solidFill>
            <a:prstDash val="solid"/>
            <a:miter lim="800000"/>
            <a:headEnd/>
            <a:tailEnd/>
          </a:ln>
        </p:spPr>
      </p:pic>
      <p:pic>
        <p:nvPicPr>
          <p:cNvPr id="123" name="Picture 3"/>
          <p:cNvPicPr>
            <a:picLocks noChangeAspect="1"/>
          </p:cNvPicPr>
          <p:nvPr/>
        </p:nvPicPr>
        <p:blipFill>
          <a:blip r:embed="rId7" cstate="print"/>
          <a:srcRect/>
          <a:stretch>
            <a:fillRect/>
          </a:stretch>
        </p:blipFill>
        <p:spPr bwMode="auto">
          <a:xfrm>
            <a:off x="7728106" y="3221731"/>
            <a:ext cx="970203" cy="486038"/>
          </a:xfrm>
          <a:prstGeom prst="rect">
            <a:avLst/>
          </a:prstGeom>
          <a:noFill/>
          <a:ln w="9525">
            <a:solidFill>
              <a:srgbClr val="A6A8AB"/>
            </a:solidFill>
            <a:miter lim="800000"/>
            <a:headEnd/>
            <a:tailEnd/>
          </a:ln>
        </p:spPr>
      </p:pic>
      <p:sp>
        <p:nvSpPr>
          <p:cNvPr id="78" name="テキスト ボックス 351"/>
          <p:cNvSpPr txBox="1">
            <a:spLocks noChangeArrowheads="1"/>
          </p:cNvSpPr>
          <p:nvPr/>
        </p:nvSpPr>
        <p:spPr bwMode="auto">
          <a:xfrm>
            <a:off x="601765" y="3973534"/>
            <a:ext cx="385878" cy="184760"/>
          </a:xfrm>
          <a:prstGeom prst="rect">
            <a:avLst/>
          </a:prstGeom>
          <a:noFill/>
          <a:ln w="9525">
            <a:noFill/>
            <a:miter lim="800000"/>
            <a:headEnd/>
            <a:tailEnd/>
          </a:ln>
          <a:effectLst/>
        </p:spPr>
        <p:txBody>
          <a:bodyPr wrap="none" anchor="ctr"/>
          <a:lstStyle/>
          <a:p>
            <a:pPr algn="ctr" fontAlgn="auto">
              <a:spcBef>
                <a:spcPts val="0"/>
              </a:spcBef>
              <a:spcAft>
                <a:spcPts val="0"/>
              </a:spcAft>
              <a:defRPr/>
            </a:pPr>
            <a:r>
              <a:rPr lang="en-US" altLang="ja-JP" sz="1200" dirty="0">
                <a:latin typeface="+mn-lt"/>
                <a:cs typeface="ＭＳ Ｐゴシック"/>
              </a:rPr>
              <a:t>AP</a:t>
            </a:r>
            <a:endParaRPr lang="ja-JP" altLang="en-US" sz="1200" dirty="0">
              <a:latin typeface="+mn-lt"/>
              <a:cs typeface="ＭＳ Ｐゴシック"/>
            </a:endParaRPr>
          </a:p>
        </p:txBody>
      </p:sp>
      <p:sp>
        <p:nvSpPr>
          <p:cNvPr id="121" name="テキスト ボックス 351"/>
          <p:cNvSpPr txBox="1">
            <a:spLocks noChangeArrowheads="1"/>
          </p:cNvSpPr>
          <p:nvPr/>
        </p:nvSpPr>
        <p:spPr bwMode="auto">
          <a:xfrm>
            <a:off x="8181333" y="3837798"/>
            <a:ext cx="512659" cy="184760"/>
          </a:xfrm>
          <a:prstGeom prst="roundRect">
            <a:avLst>
              <a:gd name="adj" fmla="val 50000"/>
            </a:avLst>
          </a:prstGeom>
          <a:solidFill>
            <a:schemeClr val="accent5"/>
          </a:solidFill>
          <a:ln w="9525">
            <a:noFill/>
            <a:miter lim="800000"/>
            <a:headEnd/>
            <a:tailEnd/>
          </a:ln>
          <a:effectLst/>
        </p:spPr>
        <p:txBody>
          <a:bodyPr wrap="none" anchor="ctr"/>
          <a:lstStyle/>
          <a:p>
            <a:pPr algn="ctr" fontAlgn="auto">
              <a:spcBef>
                <a:spcPts val="0"/>
              </a:spcBef>
              <a:spcAft>
                <a:spcPts val="0"/>
              </a:spcAft>
              <a:defRPr/>
            </a:pPr>
            <a:r>
              <a:rPr lang="en-US" altLang="ja-JP" sz="1200">
                <a:solidFill>
                  <a:srgbClr val="FFFFFF"/>
                </a:solidFill>
                <a:latin typeface="+mn-lt"/>
                <a:cs typeface="ＭＳ Ｐゴシック"/>
              </a:rPr>
              <a:t>ISE</a:t>
            </a:r>
            <a:endParaRPr lang="ja-JP" altLang="en-US" sz="1200" dirty="0">
              <a:solidFill>
                <a:srgbClr val="FFFFFF"/>
              </a:solidFill>
              <a:latin typeface="+mn-lt"/>
              <a:cs typeface="ＭＳ Ｐゴシック"/>
            </a:endParaRPr>
          </a:p>
        </p:txBody>
      </p:sp>
      <p:sp>
        <p:nvSpPr>
          <p:cNvPr id="80" name="テキスト ボックス 351"/>
          <p:cNvSpPr txBox="1">
            <a:spLocks noChangeArrowheads="1"/>
          </p:cNvSpPr>
          <p:nvPr/>
        </p:nvSpPr>
        <p:spPr bwMode="auto">
          <a:xfrm>
            <a:off x="3667719" y="3869207"/>
            <a:ext cx="512659" cy="184760"/>
          </a:xfrm>
          <a:prstGeom prst="roundRect">
            <a:avLst>
              <a:gd name="adj" fmla="val 50000"/>
            </a:avLst>
          </a:prstGeom>
          <a:solidFill>
            <a:schemeClr val="accent5"/>
          </a:solidFill>
          <a:ln w="9525">
            <a:noFill/>
            <a:miter lim="800000"/>
            <a:headEnd/>
            <a:tailEnd/>
          </a:ln>
          <a:effectLst/>
        </p:spPr>
        <p:txBody>
          <a:bodyPr wrap="none" anchor="ctr"/>
          <a:lstStyle/>
          <a:p>
            <a:pPr algn="ctr" fontAlgn="auto">
              <a:spcBef>
                <a:spcPts val="0"/>
              </a:spcBef>
              <a:spcAft>
                <a:spcPts val="0"/>
              </a:spcAft>
              <a:defRPr/>
            </a:pPr>
            <a:r>
              <a:rPr lang="en-US" altLang="ja-JP" sz="1200">
                <a:solidFill>
                  <a:srgbClr val="FFFFFF"/>
                </a:solidFill>
                <a:latin typeface="+mn-lt"/>
                <a:cs typeface="ＭＳ Ｐゴシック"/>
              </a:rPr>
              <a:t>PI</a:t>
            </a:r>
            <a:endParaRPr lang="ja-JP" altLang="en-US" sz="1200" dirty="0">
              <a:solidFill>
                <a:srgbClr val="FFFFFF"/>
              </a:solidFill>
              <a:latin typeface="+mn-lt"/>
              <a:cs typeface="ＭＳ Ｐゴシック"/>
            </a:endParaRPr>
          </a:p>
        </p:txBody>
      </p:sp>
      <p:sp>
        <p:nvSpPr>
          <p:cNvPr id="79" name="テキスト ボックス 351"/>
          <p:cNvSpPr txBox="1">
            <a:spLocks noChangeArrowheads="1"/>
          </p:cNvSpPr>
          <p:nvPr/>
        </p:nvSpPr>
        <p:spPr bwMode="auto">
          <a:xfrm>
            <a:off x="1018080" y="3855221"/>
            <a:ext cx="512659" cy="184760"/>
          </a:xfrm>
          <a:prstGeom prst="roundRect">
            <a:avLst>
              <a:gd name="adj" fmla="val 50000"/>
            </a:avLst>
          </a:prstGeom>
          <a:solidFill>
            <a:schemeClr val="accent5"/>
          </a:solidFill>
          <a:ln w="9525">
            <a:noFill/>
            <a:miter lim="800000"/>
            <a:headEnd/>
            <a:tailEnd/>
          </a:ln>
          <a:effectLst/>
        </p:spPr>
        <p:txBody>
          <a:bodyPr wrap="none" anchor="ctr"/>
          <a:lstStyle/>
          <a:p>
            <a:pPr algn="ctr" fontAlgn="auto">
              <a:spcBef>
                <a:spcPts val="0"/>
              </a:spcBef>
              <a:spcAft>
                <a:spcPts val="0"/>
              </a:spcAft>
              <a:defRPr/>
            </a:pPr>
            <a:r>
              <a:rPr lang="en-US" altLang="ja-JP" sz="1200" dirty="0">
                <a:solidFill>
                  <a:schemeClr val="bg1"/>
                </a:solidFill>
                <a:latin typeface="+mn-lt"/>
                <a:cs typeface="ＭＳ Ｐゴシック"/>
              </a:rPr>
              <a:t>WLC</a:t>
            </a:r>
            <a:endParaRPr lang="ja-JP" altLang="en-US" sz="1200" dirty="0">
              <a:solidFill>
                <a:schemeClr val="bg1"/>
              </a:solidFill>
              <a:latin typeface="+mn-lt"/>
              <a:cs typeface="ＭＳ Ｐゴシック"/>
            </a:endParaRPr>
          </a:p>
        </p:txBody>
      </p:sp>
      <p:pic>
        <p:nvPicPr>
          <p:cNvPr id="195" name="Picture 3"/>
          <p:cNvPicPr>
            <a:picLocks noChangeAspect="1"/>
          </p:cNvPicPr>
          <p:nvPr/>
        </p:nvPicPr>
        <p:blipFill rotWithShape="1">
          <a:blip r:embed="rId8"/>
          <a:srcRect t="246" b="211"/>
          <a:stretch/>
        </p:blipFill>
        <p:spPr>
          <a:xfrm>
            <a:off x="5866469" y="3201276"/>
            <a:ext cx="597590" cy="522552"/>
          </a:xfrm>
          <a:prstGeom prst="rect">
            <a:avLst/>
          </a:prstGeom>
          <a:effectLst/>
        </p:spPr>
      </p:pic>
      <p:sp>
        <p:nvSpPr>
          <p:cNvPr id="29" name="正方形/長方形 28"/>
          <p:cNvSpPr/>
          <p:nvPr/>
        </p:nvSpPr>
        <p:spPr>
          <a:xfrm>
            <a:off x="5259157" y="1351227"/>
            <a:ext cx="1408473" cy="483040"/>
          </a:xfrm>
          <a:prstGeom prst="rect">
            <a:avLst/>
          </a:prstGeom>
          <a:solidFill>
            <a:schemeClr val="bg2"/>
          </a:solidFill>
          <a:ln w="9525">
            <a:noFill/>
          </a:ln>
          <a:effectLst/>
        </p:spPr>
        <p:txBody>
          <a:bodyPr wrap="square" anchor="ctr">
            <a:noAutofit/>
          </a:bodyPr>
          <a:lstStyle/>
          <a:p>
            <a:pPr algn="ctr"/>
            <a:r>
              <a:rPr lang="ja-JP" altLang="en-US" sz="1200" dirty="0">
                <a:solidFill>
                  <a:schemeClr val="bg1"/>
                </a:solidFill>
                <a:latin typeface="+mn-lt"/>
                <a:ea typeface="+mn-ea"/>
              </a:rPr>
              <a:t>端末の</a:t>
            </a:r>
            <a:r>
              <a:rPr lang="ja-JP" altLang="en-US" sz="1200">
                <a:solidFill>
                  <a:schemeClr val="bg1"/>
                </a:solidFill>
                <a:latin typeface="+mn-lt"/>
                <a:ea typeface="+mn-ea"/>
              </a:rPr>
              <a:t>履歴</a:t>
            </a:r>
            <a:r>
              <a:rPr lang="ja-JP" altLang="en-US" sz="1200" smtClean="0">
                <a:solidFill>
                  <a:schemeClr val="bg1"/>
                </a:solidFill>
                <a:latin typeface="+mn-lt"/>
                <a:ea typeface="+mn-ea"/>
              </a:rPr>
              <a:t>と</a:t>
            </a:r>
            <a:r>
              <a:rPr lang="en-US" altLang="ja-JP" sz="1200" smtClean="0">
                <a:solidFill>
                  <a:schemeClr val="bg1"/>
                </a:solidFill>
                <a:latin typeface="+mn-lt"/>
                <a:ea typeface="+mn-ea"/>
              </a:rPr>
              <a:t/>
            </a:r>
            <a:br>
              <a:rPr lang="en-US" altLang="ja-JP" sz="1200" smtClean="0">
                <a:solidFill>
                  <a:schemeClr val="bg1"/>
                </a:solidFill>
                <a:latin typeface="+mn-lt"/>
                <a:ea typeface="+mn-ea"/>
              </a:rPr>
            </a:br>
            <a:r>
              <a:rPr lang="ja-JP" altLang="en-US" sz="1200" smtClean="0">
                <a:solidFill>
                  <a:schemeClr val="bg1"/>
                </a:solidFill>
                <a:latin typeface="+mn-lt"/>
                <a:ea typeface="+mn-ea"/>
              </a:rPr>
              <a:t>傾向</a:t>
            </a:r>
            <a:r>
              <a:rPr lang="ja-JP" altLang="en-US" sz="1200" dirty="0">
                <a:solidFill>
                  <a:schemeClr val="bg1"/>
                </a:solidFill>
                <a:latin typeface="+mn-lt"/>
                <a:ea typeface="+mn-ea"/>
              </a:rPr>
              <a:t>分析</a:t>
            </a:r>
          </a:p>
        </p:txBody>
      </p:sp>
      <p:sp>
        <p:nvSpPr>
          <p:cNvPr id="20" name="正方形/長方形 19"/>
          <p:cNvSpPr/>
          <p:nvPr/>
        </p:nvSpPr>
        <p:spPr>
          <a:xfrm>
            <a:off x="3127537" y="1358280"/>
            <a:ext cx="1408473" cy="483040"/>
          </a:xfrm>
          <a:prstGeom prst="rect">
            <a:avLst/>
          </a:prstGeom>
          <a:solidFill>
            <a:schemeClr val="accent2">
              <a:lumMod val="40000"/>
              <a:lumOff val="60000"/>
            </a:schemeClr>
          </a:solidFill>
          <a:ln w="9525">
            <a:noFill/>
          </a:ln>
          <a:effectLst/>
        </p:spPr>
        <p:txBody>
          <a:bodyPr wrap="square" anchor="ctr">
            <a:noAutofit/>
          </a:bodyPr>
          <a:lstStyle/>
          <a:p>
            <a:pPr algn="ctr"/>
            <a:r>
              <a:rPr lang="ja-JP" altLang="en-US" sz="1200" dirty="0">
                <a:latin typeface="+mn-lt"/>
                <a:ea typeface="+mn-ea"/>
              </a:rPr>
              <a:t>電波の</a:t>
            </a:r>
            <a:r>
              <a:rPr lang="ja-JP" altLang="en-US" sz="1200">
                <a:latin typeface="+mn-lt"/>
                <a:ea typeface="+mn-ea"/>
              </a:rPr>
              <a:t>可視化</a:t>
            </a:r>
            <a:r>
              <a:rPr lang="ja-JP" altLang="en-US" sz="1200" smtClean="0">
                <a:latin typeface="+mn-lt"/>
                <a:ea typeface="+mn-ea"/>
              </a:rPr>
              <a:t>と</a:t>
            </a:r>
            <a:r>
              <a:rPr lang="en-US" altLang="ja-JP" sz="1200" smtClean="0">
                <a:latin typeface="+mn-lt"/>
                <a:ea typeface="+mn-ea"/>
              </a:rPr>
              <a:t/>
            </a:r>
            <a:br>
              <a:rPr lang="en-US" altLang="ja-JP" sz="1200" smtClean="0">
                <a:latin typeface="+mn-lt"/>
                <a:ea typeface="+mn-ea"/>
              </a:rPr>
            </a:br>
            <a:r>
              <a:rPr lang="ja-JP" altLang="en-US" sz="1200" smtClean="0">
                <a:latin typeface="+mn-lt"/>
                <a:ea typeface="+mn-ea"/>
              </a:rPr>
              <a:t>有線</a:t>
            </a:r>
            <a:r>
              <a:rPr lang="ja-JP" altLang="en-US" sz="1200" dirty="0">
                <a:latin typeface="+mn-lt"/>
                <a:ea typeface="+mn-ea"/>
              </a:rPr>
              <a:t>の統合</a:t>
            </a:r>
          </a:p>
        </p:txBody>
      </p:sp>
      <p:sp>
        <p:nvSpPr>
          <p:cNvPr id="18" name="正方形/長方形 17"/>
          <p:cNvSpPr/>
          <p:nvPr/>
        </p:nvSpPr>
        <p:spPr>
          <a:xfrm>
            <a:off x="998698" y="1351227"/>
            <a:ext cx="1408473" cy="483040"/>
          </a:xfrm>
          <a:prstGeom prst="rect">
            <a:avLst/>
          </a:prstGeom>
          <a:solidFill>
            <a:schemeClr val="bg1">
              <a:lumMod val="85000"/>
            </a:schemeClr>
          </a:solidFill>
          <a:ln w="9525">
            <a:noFill/>
          </a:ln>
          <a:effectLst/>
        </p:spPr>
        <p:txBody>
          <a:bodyPr wrap="square" anchor="ctr">
            <a:noAutofit/>
          </a:bodyPr>
          <a:lstStyle/>
          <a:p>
            <a:pPr algn="ctr"/>
            <a:r>
              <a:rPr lang="ja-JP" altLang="en-US" sz="1200" dirty="0">
                <a:latin typeface="+mn-lt"/>
                <a:ea typeface="+mn-ea"/>
              </a:rPr>
              <a:t>電波の集中管理</a:t>
            </a:r>
          </a:p>
        </p:txBody>
      </p:sp>
      <p:sp>
        <p:nvSpPr>
          <p:cNvPr id="68" name="正方形/長方形 67"/>
          <p:cNvSpPr/>
          <p:nvPr/>
        </p:nvSpPr>
        <p:spPr>
          <a:xfrm>
            <a:off x="460763" y="1949671"/>
            <a:ext cx="1236236" cy="261610"/>
          </a:xfrm>
          <a:prstGeom prst="rect">
            <a:avLst/>
          </a:prstGeom>
        </p:spPr>
        <p:txBody>
          <a:bodyPr wrap="none">
            <a:spAutoFit/>
          </a:bodyPr>
          <a:lstStyle/>
          <a:p>
            <a:r>
              <a:rPr lang="en-US" altLang="ja-JP" sz="1100" dirty="0">
                <a:latin typeface="+mj-lt"/>
              </a:rPr>
              <a:t>AP</a:t>
            </a:r>
            <a:r>
              <a:rPr lang="ja-JP" altLang="en-US" sz="1100" dirty="0">
                <a:latin typeface="+mj-lt"/>
              </a:rPr>
              <a:t>を</a:t>
            </a:r>
            <a:r>
              <a:rPr lang="en-US" altLang="ja-JP" sz="1100" b="1" dirty="0">
                <a:solidFill>
                  <a:schemeClr val="bg2"/>
                </a:solidFill>
                <a:latin typeface="+mj-lt"/>
              </a:rPr>
              <a:t>WLC</a:t>
            </a:r>
            <a:r>
              <a:rPr lang="ja-JP" altLang="en-US" sz="1100" dirty="0">
                <a:latin typeface="+mj-lt"/>
              </a:rPr>
              <a:t>で管理</a:t>
            </a:r>
          </a:p>
        </p:txBody>
      </p:sp>
      <p:sp>
        <p:nvSpPr>
          <p:cNvPr id="70" name="正方形/長方形 69"/>
          <p:cNvSpPr/>
          <p:nvPr/>
        </p:nvSpPr>
        <p:spPr>
          <a:xfrm>
            <a:off x="2570009" y="1949670"/>
            <a:ext cx="1944763" cy="261610"/>
          </a:xfrm>
          <a:prstGeom prst="rect">
            <a:avLst/>
          </a:prstGeom>
        </p:spPr>
        <p:txBody>
          <a:bodyPr wrap="none">
            <a:spAutoFit/>
          </a:bodyPr>
          <a:lstStyle/>
          <a:p>
            <a:r>
              <a:rPr lang="ja-JP" altLang="en-US" sz="1100" dirty="0">
                <a:latin typeface="+mj-lt"/>
              </a:rPr>
              <a:t>電波状況</a:t>
            </a:r>
            <a:r>
              <a:rPr lang="ja-JP" altLang="en-US" sz="1100" dirty="0" smtClean="0">
                <a:latin typeface="+mj-lt"/>
              </a:rPr>
              <a:t>を</a:t>
            </a:r>
            <a:r>
              <a:rPr lang="en-US" altLang="ja-JP" sz="1100" dirty="0" smtClean="0">
                <a:latin typeface="+mj-lt"/>
              </a:rPr>
              <a:t>Cisco</a:t>
            </a:r>
            <a:r>
              <a:rPr lang="ja-JP" altLang="en-US" sz="1100" dirty="0" smtClean="0">
                <a:latin typeface="+mj-lt"/>
              </a:rPr>
              <a:t> </a:t>
            </a:r>
            <a:r>
              <a:rPr lang="en-US" altLang="ja-JP" sz="1100" b="1" dirty="0" smtClean="0">
                <a:solidFill>
                  <a:schemeClr val="bg2"/>
                </a:solidFill>
                <a:latin typeface="+mj-lt"/>
              </a:rPr>
              <a:t>PI</a:t>
            </a:r>
            <a:r>
              <a:rPr lang="ja-JP" altLang="en-US" sz="1100" dirty="0">
                <a:latin typeface="+mj-lt"/>
              </a:rPr>
              <a:t>で可視化</a:t>
            </a:r>
          </a:p>
        </p:txBody>
      </p:sp>
      <p:sp>
        <p:nvSpPr>
          <p:cNvPr id="71" name="正方形/長方形 70"/>
          <p:cNvSpPr/>
          <p:nvPr/>
        </p:nvSpPr>
        <p:spPr>
          <a:xfrm>
            <a:off x="4651188" y="1954276"/>
            <a:ext cx="1912703" cy="261610"/>
          </a:xfrm>
          <a:prstGeom prst="rect">
            <a:avLst/>
          </a:prstGeom>
        </p:spPr>
        <p:txBody>
          <a:bodyPr wrap="none">
            <a:spAutoFit/>
          </a:bodyPr>
          <a:lstStyle/>
          <a:p>
            <a:r>
              <a:rPr lang="ja-JP" altLang="en-US" sz="1100" dirty="0">
                <a:latin typeface="+mj-lt"/>
              </a:rPr>
              <a:t>電波</a:t>
            </a:r>
            <a:r>
              <a:rPr lang="en-US" altLang="ja-JP" sz="1100" dirty="0">
                <a:latin typeface="+mj-lt"/>
              </a:rPr>
              <a:t>/</a:t>
            </a:r>
            <a:r>
              <a:rPr lang="ja-JP" altLang="en-US" sz="1100" dirty="0">
                <a:latin typeface="+mj-lt"/>
              </a:rPr>
              <a:t>利用状況</a:t>
            </a:r>
            <a:r>
              <a:rPr lang="ja-JP" altLang="en-US" sz="1100" dirty="0" smtClean="0">
                <a:latin typeface="+mj-lt"/>
              </a:rPr>
              <a:t>を</a:t>
            </a:r>
            <a:r>
              <a:rPr lang="en-US" altLang="ja-JP" sz="1100" b="1" dirty="0" smtClean="0">
                <a:solidFill>
                  <a:schemeClr val="bg2"/>
                </a:solidFill>
                <a:latin typeface="+mj-lt"/>
              </a:rPr>
              <a:t>CMX</a:t>
            </a:r>
            <a:r>
              <a:rPr lang="ja-JP" altLang="en-US" sz="1100" dirty="0" smtClean="0">
                <a:latin typeface="+mj-lt"/>
              </a:rPr>
              <a:t>で管理</a:t>
            </a:r>
            <a:endParaRPr lang="ja-JP" altLang="en-US" sz="1100" dirty="0">
              <a:latin typeface="+mj-lt"/>
            </a:endParaRPr>
          </a:p>
        </p:txBody>
      </p:sp>
      <p:sp>
        <p:nvSpPr>
          <p:cNvPr id="72" name="正方形/長方形 71"/>
          <p:cNvSpPr/>
          <p:nvPr/>
        </p:nvSpPr>
        <p:spPr>
          <a:xfrm>
            <a:off x="6819103" y="1949669"/>
            <a:ext cx="1444626" cy="261610"/>
          </a:xfrm>
          <a:prstGeom prst="rect">
            <a:avLst/>
          </a:prstGeom>
        </p:spPr>
        <p:txBody>
          <a:bodyPr wrap="none">
            <a:spAutoFit/>
          </a:bodyPr>
          <a:lstStyle/>
          <a:p>
            <a:r>
              <a:rPr lang="ja-JP" altLang="en-US" sz="1100" dirty="0">
                <a:latin typeface="+mj-lt"/>
              </a:rPr>
              <a:t>ポリシーを</a:t>
            </a:r>
            <a:r>
              <a:rPr lang="en-US" altLang="ja-JP" sz="1100" b="1" dirty="0">
                <a:solidFill>
                  <a:schemeClr val="bg2"/>
                </a:solidFill>
                <a:latin typeface="+mj-lt"/>
              </a:rPr>
              <a:t>ISE</a:t>
            </a:r>
            <a:r>
              <a:rPr lang="ja-JP" altLang="en-US" sz="1100" dirty="0">
                <a:latin typeface="+mj-lt"/>
              </a:rPr>
              <a:t>で管理</a:t>
            </a:r>
          </a:p>
        </p:txBody>
      </p:sp>
      <p:sp>
        <p:nvSpPr>
          <p:cNvPr id="73" name="正方形/長方形 72"/>
          <p:cNvSpPr/>
          <p:nvPr/>
        </p:nvSpPr>
        <p:spPr>
          <a:xfrm>
            <a:off x="357703" y="899610"/>
            <a:ext cx="655949" cy="1107996"/>
          </a:xfrm>
          <a:prstGeom prst="rect">
            <a:avLst/>
          </a:prstGeom>
        </p:spPr>
        <p:txBody>
          <a:bodyPr wrap="none">
            <a:spAutoFit/>
          </a:bodyPr>
          <a:lstStyle/>
          <a:p>
            <a:pPr lvl="0"/>
            <a:r>
              <a:rPr kumimoji="1" lang="en-US" altLang="ja-JP" sz="6600" dirty="0">
                <a:solidFill>
                  <a:srgbClr val="676767"/>
                </a:solidFill>
              </a:rPr>
              <a:t>1</a:t>
            </a:r>
            <a:endParaRPr kumimoji="1" lang="ja-JP" altLang="en-US" sz="6600" dirty="0">
              <a:solidFill>
                <a:srgbClr val="676767"/>
              </a:solidFill>
            </a:endParaRPr>
          </a:p>
        </p:txBody>
      </p:sp>
      <p:sp>
        <p:nvSpPr>
          <p:cNvPr id="74" name="正方形/長方形 73"/>
          <p:cNvSpPr/>
          <p:nvPr/>
        </p:nvSpPr>
        <p:spPr>
          <a:xfrm>
            <a:off x="2533852" y="899610"/>
            <a:ext cx="655949" cy="1107996"/>
          </a:xfrm>
          <a:prstGeom prst="rect">
            <a:avLst/>
          </a:prstGeom>
        </p:spPr>
        <p:txBody>
          <a:bodyPr wrap="none">
            <a:spAutoFit/>
          </a:bodyPr>
          <a:lstStyle/>
          <a:p>
            <a:pPr lvl="0"/>
            <a:r>
              <a:rPr kumimoji="1" lang="en-US" altLang="ja-JP" sz="6600" dirty="0" smtClean="0">
                <a:solidFill>
                  <a:srgbClr val="676767"/>
                </a:solidFill>
              </a:rPr>
              <a:t>2</a:t>
            </a:r>
            <a:endParaRPr kumimoji="1" lang="ja-JP" altLang="en-US" sz="6600" dirty="0">
              <a:solidFill>
                <a:srgbClr val="676767"/>
              </a:solidFill>
            </a:endParaRPr>
          </a:p>
        </p:txBody>
      </p:sp>
      <p:sp>
        <p:nvSpPr>
          <p:cNvPr id="75" name="正方形/長方形 74"/>
          <p:cNvSpPr/>
          <p:nvPr/>
        </p:nvSpPr>
        <p:spPr>
          <a:xfrm>
            <a:off x="4635553" y="899610"/>
            <a:ext cx="655949" cy="1107996"/>
          </a:xfrm>
          <a:prstGeom prst="rect">
            <a:avLst/>
          </a:prstGeom>
        </p:spPr>
        <p:txBody>
          <a:bodyPr wrap="none">
            <a:spAutoFit/>
          </a:bodyPr>
          <a:lstStyle/>
          <a:p>
            <a:pPr lvl="0"/>
            <a:r>
              <a:rPr kumimoji="1" lang="en-US" altLang="ja-JP" sz="6600" smtClean="0">
                <a:solidFill>
                  <a:srgbClr val="676767"/>
                </a:solidFill>
              </a:rPr>
              <a:t>3</a:t>
            </a:r>
            <a:endParaRPr kumimoji="1" lang="ja-JP" altLang="en-US" sz="6600">
              <a:solidFill>
                <a:srgbClr val="676767"/>
              </a:solidFill>
            </a:endParaRPr>
          </a:p>
        </p:txBody>
      </p:sp>
      <p:sp>
        <p:nvSpPr>
          <p:cNvPr id="76" name="正方形/長方形 75"/>
          <p:cNvSpPr/>
          <p:nvPr/>
        </p:nvSpPr>
        <p:spPr>
          <a:xfrm>
            <a:off x="6716105" y="899610"/>
            <a:ext cx="655949" cy="1107996"/>
          </a:xfrm>
          <a:prstGeom prst="rect">
            <a:avLst/>
          </a:prstGeom>
        </p:spPr>
        <p:txBody>
          <a:bodyPr wrap="none">
            <a:spAutoFit/>
          </a:bodyPr>
          <a:lstStyle/>
          <a:p>
            <a:pPr lvl="0"/>
            <a:r>
              <a:rPr kumimoji="1" lang="en-US" altLang="ja-JP" sz="6600" dirty="0">
                <a:solidFill>
                  <a:srgbClr val="676767"/>
                </a:solidFill>
              </a:rPr>
              <a:t>4</a:t>
            </a:r>
            <a:endParaRPr kumimoji="1" lang="ja-JP" altLang="en-US" sz="6600" dirty="0">
              <a:solidFill>
                <a:srgbClr val="676767"/>
              </a:solidFill>
            </a:endParaRPr>
          </a:p>
        </p:txBody>
      </p:sp>
      <p:sp>
        <p:nvSpPr>
          <p:cNvPr id="81" name="テキスト ボックス 351"/>
          <p:cNvSpPr txBox="1">
            <a:spLocks noChangeArrowheads="1"/>
          </p:cNvSpPr>
          <p:nvPr/>
        </p:nvSpPr>
        <p:spPr bwMode="auto">
          <a:xfrm>
            <a:off x="5814655" y="3855221"/>
            <a:ext cx="512659" cy="184760"/>
          </a:xfrm>
          <a:prstGeom prst="roundRect">
            <a:avLst>
              <a:gd name="adj" fmla="val 50000"/>
            </a:avLst>
          </a:prstGeom>
          <a:solidFill>
            <a:schemeClr val="accent5"/>
          </a:solidFill>
          <a:ln w="9525">
            <a:noFill/>
            <a:miter lim="800000"/>
            <a:headEnd/>
            <a:tailEnd/>
          </a:ln>
          <a:effectLst/>
        </p:spPr>
        <p:txBody>
          <a:bodyPr wrap="none" anchor="ctr"/>
          <a:lstStyle/>
          <a:p>
            <a:pPr algn="ctr" fontAlgn="auto">
              <a:spcBef>
                <a:spcPts val="0"/>
              </a:spcBef>
              <a:spcAft>
                <a:spcPts val="0"/>
              </a:spcAft>
              <a:defRPr/>
            </a:pPr>
            <a:r>
              <a:rPr lang="en-US" altLang="ja-JP" sz="1200" dirty="0" smtClean="0">
                <a:solidFill>
                  <a:srgbClr val="FFFFFF"/>
                </a:solidFill>
                <a:latin typeface="+mn-lt"/>
                <a:cs typeface="ＭＳ Ｐゴシック"/>
              </a:rPr>
              <a:t>CMX</a:t>
            </a:r>
            <a:endParaRPr lang="ja-JP" altLang="en-US" sz="1200" dirty="0">
              <a:solidFill>
                <a:srgbClr val="FFFFFF"/>
              </a:solidFill>
              <a:latin typeface="+mn-lt"/>
              <a:cs typeface="ＭＳ Ｐゴシック"/>
            </a:endParaRPr>
          </a:p>
        </p:txBody>
      </p:sp>
      <p:grpSp>
        <p:nvGrpSpPr>
          <p:cNvPr id="24" name="グループ化 23"/>
          <p:cNvGrpSpPr/>
          <p:nvPr/>
        </p:nvGrpSpPr>
        <p:grpSpPr>
          <a:xfrm>
            <a:off x="438967" y="1927053"/>
            <a:ext cx="1968202" cy="2589385"/>
            <a:chOff x="3826847" y="-373125"/>
            <a:chExt cx="413359" cy="413359"/>
          </a:xfrm>
        </p:grpSpPr>
        <p:cxnSp>
          <p:nvCxnSpPr>
            <p:cNvPr id="16" name="直線コネクタ 15"/>
            <p:cNvCxnSpPr/>
            <p:nvPr/>
          </p:nvCxnSpPr>
          <p:spPr>
            <a:xfrm>
              <a:off x="3826847" y="-373125"/>
              <a:ext cx="0" cy="413359"/>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rot="16200000">
              <a:off x="4033527" y="-579804"/>
              <a:ext cx="0" cy="413359"/>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8" name="グループ化 277"/>
          <p:cNvGrpSpPr/>
          <p:nvPr/>
        </p:nvGrpSpPr>
        <p:grpSpPr>
          <a:xfrm>
            <a:off x="2564289" y="1927053"/>
            <a:ext cx="1968202" cy="2589385"/>
            <a:chOff x="3826847" y="-373125"/>
            <a:chExt cx="413359" cy="413359"/>
          </a:xfrm>
        </p:grpSpPr>
        <p:cxnSp>
          <p:nvCxnSpPr>
            <p:cNvPr id="279" name="直線コネクタ 278"/>
            <p:cNvCxnSpPr/>
            <p:nvPr/>
          </p:nvCxnSpPr>
          <p:spPr>
            <a:xfrm>
              <a:off x="3826847" y="-373125"/>
              <a:ext cx="0" cy="413359"/>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直線コネクタ 279"/>
            <p:cNvCxnSpPr/>
            <p:nvPr/>
          </p:nvCxnSpPr>
          <p:spPr>
            <a:xfrm rot="16200000">
              <a:off x="4033527" y="-579804"/>
              <a:ext cx="0" cy="413359"/>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1" name="グループ化 280"/>
          <p:cNvGrpSpPr/>
          <p:nvPr/>
        </p:nvGrpSpPr>
        <p:grpSpPr>
          <a:xfrm>
            <a:off x="4689611" y="1927053"/>
            <a:ext cx="1968202" cy="2589385"/>
            <a:chOff x="3826847" y="-373125"/>
            <a:chExt cx="413359" cy="413359"/>
          </a:xfrm>
        </p:grpSpPr>
        <p:cxnSp>
          <p:nvCxnSpPr>
            <p:cNvPr id="282" name="直線コネクタ 281"/>
            <p:cNvCxnSpPr/>
            <p:nvPr/>
          </p:nvCxnSpPr>
          <p:spPr>
            <a:xfrm>
              <a:off x="3826847" y="-373125"/>
              <a:ext cx="0" cy="413359"/>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rot="16200000">
              <a:off x="4033527" y="-579804"/>
              <a:ext cx="0" cy="413359"/>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4" name="グループ化 283"/>
          <p:cNvGrpSpPr/>
          <p:nvPr/>
        </p:nvGrpSpPr>
        <p:grpSpPr>
          <a:xfrm>
            <a:off x="6814933" y="1927053"/>
            <a:ext cx="1968202" cy="2589385"/>
            <a:chOff x="3826847" y="-373125"/>
            <a:chExt cx="413359" cy="413359"/>
          </a:xfrm>
        </p:grpSpPr>
        <p:cxnSp>
          <p:nvCxnSpPr>
            <p:cNvPr id="285" name="直線コネクタ 284"/>
            <p:cNvCxnSpPr/>
            <p:nvPr/>
          </p:nvCxnSpPr>
          <p:spPr>
            <a:xfrm>
              <a:off x="3826847" y="-373125"/>
              <a:ext cx="0" cy="413359"/>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直線コネクタ 285"/>
            <p:cNvCxnSpPr/>
            <p:nvPr/>
          </p:nvCxnSpPr>
          <p:spPr>
            <a:xfrm rot="16200000">
              <a:off x="4033527" y="-579804"/>
              <a:ext cx="0" cy="413359"/>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グループ化 2"/>
          <p:cNvGrpSpPr/>
          <p:nvPr/>
        </p:nvGrpSpPr>
        <p:grpSpPr>
          <a:xfrm>
            <a:off x="6913516" y="3828424"/>
            <a:ext cx="1675072" cy="607872"/>
            <a:chOff x="6913516" y="3828424"/>
            <a:chExt cx="1675072" cy="607872"/>
          </a:xfrm>
        </p:grpSpPr>
        <p:cxnSp>
          <p:nvCxnSpPr>
            <p:cNvPr id="130" name="直線コネクタ 129"/>
            <p:cNvCxnSpPr/>
            <p:nvPr/>
          </p:nvCxnSpPr>
          <p:spPr>
            <a:xfrm>
              <a:off x="7482808" y="3988303"/>
              <a:ext cx="573346" cy="2994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6999686" y="4300635"/>
              <a:ext cx="14629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1" name="グループ化 130"/>
            <p:cNvGrpSpPr>
              <a:grpSpLocks noChangeAspect="1"/>
            </p:cNvGrpSpPr>
            <p:nvPr/>
          </p:nvGrpSpPr>
          <p:grpSpPr>
            <a:xfrm>
              <a:off x="7405760" y="4154617"/>
              <a:ext cx="282427" cy="281679"/>
              <a:chOff x="1415441" y="601249"/>
              <a:chExt cx="1443823" cy="1440000"/>
            </a:xfrm>
          </p:grpSpPr>
          <p:sp>
            <p:nvSpPr>
              <p:cNvPr id="132" name="正方形/長方形 131"/>
              <p:cNvSpPr/>
              <p:nvPr/>
            </p:nvSpPr>
            <p:spPr>
              <a:xfrm>
                <a:off x="1415446" y="601249"/>
                <a:ext cx="1443818" cy="144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33" name="フリーフォーム 132"/>
              <p:cNvSpPr>
                <a:spLocks noChangeAspect="1"/>
              </p:cNvSpPr>
              <p:nvPr/>
            </p:nvSpPr>
            <p:spPr>
              <a:xfrm>
                <a:off x="1415441" y="601249"/>
                <a:ext cx="1440495" cy="1440000"/>
              </a:xfrm>
              <a:custGeom>
                <a:avLst/>
                <a:gdLst>
                  <a:gd name="connsiteX0" fmla="*/ 1101774 w 1440493"/>
                  <a:gd name="connsiteY0" fmla="*/ 1174886 h 1440000"/>
                  <a:gd name="connsiteX1" fmla="*/ 1152530 w 1440493"/>
                  <a:gd name="connsiteY1" fmla="*/ 1225642 h 1440000"/>
                  <a:gd name="connsiteX2" fmla="*/ 1152874 w 1440493"/>
                  <a:gd name="connsiteY2" fmla="*/ 1225642 h 1440000"/>
                  <a:gd name="connsiteX3" fmla="*/ 1160851 w 1440493"/>
                  <a:gd name="connsiteY3" fmla="*/ 1265155 h 1440000"/>
                  <a:gd name="connsiteX4" fmla="*/ 1162643 w 1440493"/>
                  <a:gd name="connsiteY4" fmla="*/ 1267812 h 1440000"/>
                  <a:gd name="connsiteX5" fmla="*/ 1153896 w 1440493"/>
                  <a:gd name="connsiteY5" fmla="*/ 1280137 h 1440000"/>
                  <a:gd name="connsiteX6" fmla="*/ 1100655 w 1440493"/>
                  <a:gd name="connsiteY6" fmla="*/ 1301042 h 1440000"/>
                  <a:gd name="connsiteX7" fmla="*/ 1048058 w 1440493"/>
                  <a:gd name="connsiteY7" fmla="*/ 1278567 h 1440000"/>
                  <a:gd name="connsiteX8" fmla="*/ 1040901 w 1440493"/>
                  <a:gd name="connsiteY8" fmla="*/ 1267819 h 1440000"/>
                  <a:gd name="connsiteX9" fmla="*/ 1042697 w 1440493"/>
                  <a:gd name="connsiteY9" fmla="*/ 1265155 h 1440000"/>
                  <a:gd name="connsiteX10" fmla="*/ 1050674 w 1440493"/>
                  <a:gd name="connsiteY10" fmla="*/ 1225642 h 1440000"/>
                  <a:gd name="connsiteX11" fmla="*/ 1051018 w 1440493"/>
                  <a:gd name="connsiteY11" fmla="*/ 1225642 h 1440000"/>
                  <a:gd name="connsiteX12" fmla="*/ 1101774 w 1440493"/>
                  <a:gd name="connsiteY12" fmla="*/ 1174886 h 1440000"/>
                  <a:gd name="connsiteX13" fmla="*/ 796552 w 1440493"/>
                  <a:gd name="connsiteY13" fmla="*/ 1174886 h 1440000"/>
                  <a:gd name="connsiteX14" fmla="*/ 847308 w 1440493"/>
                  <a:gd name="connsiteY14" fmla="*/ 1225642 h 1440000"/>
                  <a:gd name="connsiteX15" fmla="*/ 847652 w 1440493"/>
                  <a:gd name="connsiteY15" fmla="*/ 1225642 h 1440000"/>
                  <a:gd name="connsiteX16" fmla="*/ 855629 w 1440493"/>
                  <a:gd name="connsiteY16" fmla="*/ 1265155 h 1440000"/>
                  <a:gd name="connsiteX17" fmla="*/ 857421 w 1440493"/>
                  <a:gd name="connsiteY17" fmla="*/ 1267812 h 1440000"/>
                  <a:gd name="connsiteX18" fmla="*/ 848674 w 1440493"/>
                  <a:gd name="connsiteY18" fmla="*/ 1280137 h 1440000"/>
                  <a:gd name="connsiteX19" fmla="*/ 795433 w 1440493"/>
                  <a:gd name="connsiteY19" fmla="*/ 1301042 h 1440000"/>
                  <a:gd name="connsiteX20" fmla="*/ 742836 w 1440493"/>
                  <a:gd name="connsiteY20" fmla="*/ 1278567 h 1440000"/>
                  <a:gd name="connsiteX21" fmla="*/ 735678 w 1440493"/>
                  <a:gd name="connsiteY21" fmla="*/ 1267818 h 1440000"/>
                  <a:gd name="connsiteX22" fmla="*/ 737474 w 1440493"/>
                  <a:gd name="connsiteY22" fmla="*/ 1265155 h 1440000"/>
                  <a:gd name="connsiteX23" fmla="*/ 745451 w 1440493"/>
                  <a:gd name="connsiteY23" fmla="*/ 1225642 h 1440000"/>
                  <a:gd name="connsiteX24" fmla="*/ 745796 w 1440493"/>
                  <a:gd name="connsiteY24" fmla="*/ 1225642 h 1440000"/>
                  <a:gd name="connsiteX25" fmla="*/ 796552 w 1440493"/>
                  <a:gd name="connsiteY25" fmla="*/ 1174886 h 1440000"/>
                  <a:gd name="connsiteX26" fmla="*/ 491329 w 1440493"/>
                  <a:gd name="connsiteY26" fmla="*/ 1174886 h 1440000"/>
                  <a:gd name="connsiteX27" fmla="*/ 542085 w 1440493"/>
                  <a:gd name="connsiteY27" fmla="*/ 1225642 h 1440000"/>
                  <a:gd name="connsiteX28" fmla="*/ 542429 w 1440493"/>
                  <a:gd name="connsiteY28" fmla="*/ 1225642 h 1440000"/>
                  <a:gd name="connsiteX29" fmla="*/ 550406 w 1440493"/>
                  <a:gd name="connsiteY29" fmla="*/ 1265155 h 1440000"/>
                  <a:gd name="connsiteX30" fmla="*/ 552198 w 1440493"/>
                  <a:gd name="connsiteY30" fmla="*/ 1267812 h 1440000"/>
                  <a:gd name="connsiteX31" fmla="*/ 543451 w 1440493"/>
                  <a:gd name="connsiteY31" fmla="*/ 1280137 h 1440000"/>
                  <a:gd name="connsiteX32" fmla="*/ 490210 w 1440493"/>
                  <a:gd name="connsiteY32" fmla="*/ 1301042 h 1440000"/>
                  <a:gd name="connsiteX33" fmla="*/ 437613 w 1440493"/>
                  <a:gd name="connsiteY33" fmla="*/ 1278567 h 1440000"/>
                  <a:gd name="connsiteX34" fmla="*/ 430456 w 1440493"/>
                  <a:gd name="connsiteY34" fmla="*/ 1267819 h 1440000"/>
                  <a:gd name="connsiteX35" fmla="*/ 432252 w 1440493"/>
                  <a:gd name="connsiteY35" fmla="*/ 1265155 h 1440000"/>
                  <a:gd name="connsiteX36" fmla="*/ 440229 w 1440493"/>
                  <a:gd name="connsiteY36" fmla="*/ 1225642 h 1440000"/>
                  <a:gd name="connsiteX37" fmla="*/ 440573 w 1440493"/>
                  <a:gd name="connsiteY37" fmla="*/ 1225642 h 1440000"/>
                  <a:gd name="connsiteX38" fmla="*/ 491329 w 1440493"/>
                  <a:gd name="connsiteY38" fmla="*/ 1174886 h 1440000"/>
                  <a:gd name="connsiteX39" fmla="*/ 186107 w 1440493"/>
                  <a:gd name="connsiteY39" fmla="*/ 1174886 h 1440000"/>
                  <a:gd name="connsiteX40" fmla="*/ 236863 w 1440493"/>
                  <a:gd name="connsiteY40" fmla="*/ 1225642 h 1440000"/>
                  <a:gd name="connsiteX41" fmla="*/ 237207 w 1440493"/>
                  <a:gd name="connsiteY41" fmla="*/ 1225642 h 1440000"/>
                  <a:gd name="connsiteX42" fmla="*/ 245184 w 1440493"/>
                  <a:gd name="connsiteY42" fmla="*/ 1265155 h 1440000"/>
                  <a:gd name="connsiteX43" fmla="*/ 246976 w 1440493"/>
                  <a:gd name="connsiteY43" fmla="*/ 1267812 h 1440000"/>
                  <a:gd name="connsiteX44" fmla="*/ 238229 w 1440493"/>
                  <a:gd name="connsiteY44" fmla="*/ 1280137 h 1440000"/>
                  <a:gd name="connsiteX45" fmla="*/ 184988 w 1440493"/>
                  <a:gd name="connsiteY45" fmla="*/ 1301042 h 1440000"/>
                  <a:gd name="connsiteX46" fmla="*/ 110699 w 1440493"/>
                  <a:gd name="connsiteY46" fmla="*/ 1225642 h 1440000"/>
                  <a:gd name="connsiteX47" fmla="*/ 135351 w 1440493"/>
                  <a:gd name="connsiteY47" fmla="*/ 1225642 h 1440000"/>
                  <a:gd name="connsiteX48" fmla="*/ 186107 w 1440493"/>
                  <a:gd name="connsiteY48" fmla="*/ 1174886 h 1440000"/>
                  <a:gd name="connsiteX49" fmla="*/ 948044 w 1440493"/>
                  <a:gd name="connsiteY49" fmla="*/ 1150242 h 1440000"/>
                  <a:gd name="connsiteX50" fmla="*/ 1001285 w 1440493"/>
                  <a:gd name="connsiteY50" fmla="*/ 1171147 h 1440000"/>
                  <a:gd name="connsiteX51" fmla="*/ 1010032 w 1440493"/>
                  <a:gd name="connsiteY51" fmla="*/ 1183472 h 1440000"/>
                  <a:gd name="connsiteX52" fmla="*/ 1008240 w 1440493"/>
                  <a:gd name="connsiteY52" fmla="*/ 1186129 h 1440000"/>
                  <a:gd name="connsiteX53" fmla="*/ 1000263 w 1440493"/>
                  <a:gd name="connsiteY53" fmla="*/ 1225642 h 1440000"/>
                  <a:gd name="connsiteX54" fmla="*/ 999919 w 1440493"/>
                  <a:gd name="connsiteY54" fmla="*/ 1225642 h 1440000"/>
                  <a:gd name="connsiteX55" fmla="*/ 949163 w 1440493"/>
                  <a:gd name="connsiteY55" fmla="*/ 1276398 h 1440000"/>
                  <a:gd name="connsiteX56" fmla="*/ 898407 w 1440493"/>
                  <a:gd name="connsiteY56" fmla="*/ 1225642 h 1440000"/>
                  <a:gd name="connsiteX57" fmla="*/ 898063 w 1440493"/>
                  <a:gd name="connsiteY57" fmla="*/ 1225642 h 1440000"/>
                  <a:gd name="connsiteX58" fmla="*/ 890086 w 1440493"/>
                  <a:gd name="connsiteY58" fmla="*/ 1186129 h 1440000"/>
                  <a:gd name="connsiteX59" fmla="*/ 888290 w 1440493"/>
                  <a:gd name="connsiteY59" fmla="*/ 1183465 h 1440000"/>
                  <a:gd name="connsiteX60" fmla="*/ 895447 w 1440493"/>
                  <a:gd name="connsiteY60" fmla="*/ 1172718 h 1440000"/>
                  <a:gd name="connsiteX61" fmla="*/ 948044 w 1440493"/>
                  <a:gd name="connsiteY61" fmla="*/ 1150242 h 1440000"/>
                  <a:gd name="connsiteX62" fmla="*/ 642821 w 1440493"/>
                  <a:gd name="connsiteY62" fmla="*/ 1150242 h 1440000"/>
                  <a:gd name="connsiteX63" fmla="*/ 696062 w 1440493"/>
                  <a:gd name="connsiteY63" fmla="*/ 1171147 h 1440000"/>
                  <a:gd name="connsiteX64" fmla="*/ 704809 w 1440493"/>
                  <a:gd name="connsiteY64" fmla="*/ 1183473 h 1440000"/>
                  <a:gd name="connsiteX65" fmla="*/ 703018 w 1440493"/>
                  <a:gd name="connsiteY65" fmla="*/ 1186129 h 1440000"/>
                  <a:gd name="connsiteX66" fmla="*/ 695041 w 1440493"/>
                  <a:gd name="connsiteY66" fmla="*/ 1225642 h 1440000"/>
                  <a:gd name="connsiteX67" fmla="*/ 694696 w 1440493"/>
                  <a:gd name="connsiteY67" fmla="*/ 1225642 h 1440000"/>
                  <a:gd name="connsiteX68" fmla="*/ 643940 w 1440493"/>
                  <a:gd name="connsiteY68" fmla="*/ 1276398 h 1440000"/>
                  <a:gd name="connsiteX69" fmla="*/ 593184 w 1440493"/>
                  <a:gd name="connsiteY69" fmla="*/ 1225642 h 1440000"/>
                  <a:gd name="connsiteX70" fmla="*/ 592840 w 1440493"/>
                  <a:gd name="connsiteY70" fmla="*/ 1225642 h 1440000"/>
                  <a:gd name="connsiteX71" fmla="*/ 584863 w 1440493"/>
                  <a:gd name="connsiteY71" fmla="*/ 1186129 h 1440000"/>
                  <a:gd name="connsiteX72" fmla="*/ 583067 w 1440493"/>
                  <a:gd name="connsiteY72" fmla="*/ 1183465 h 1440000"/>
                  <a:gd name="connsiteX73" fmla="*/ 590224 w 1440493"/>
                  <a:gd name="connsiteY73" fmla="*/ 1172718 h 1440000"/>
                  <a:gd name="connsiteX74" fmla="*/ 642821 w 1440493"/>
                  <a:gd name="connsiteY74" fmla="*/ 1150242 h 1440000"/>
                  <a:gd name="connsiteX75" fmla="*/ 337599 w 1440493"/>
                  <a:gd name="connsiteY75" fmla="*/ 1150242 h 1440000"/>
                  <a:gd name="connsiteX76" fmla="*/ 390840 w 1440493"/>
                  <a:gd name="connsiteY76" fmla="*/ 1171147 h 1440000"/>
                  <a:gd name="connsiteX77" fmla="*/ 399587 w 1440493"/>
                  <a:gd name="connsiteY77" fmla="*/ 1183472 h 1440000"/>
                  <a:gd name="connsiteX78" fmla="*/ 397795 w 1440493"/>
                  <a:gd name="connsiteY78" fmla="*/ 1186129 h 1440000"/>
                  <a:gd name="connsiteX79" fmla="*/ 389818 w 1440493"/>
                  <a:gd name="connsiteY79" fmla="*/ 1225642 h 1440000"/>
                  <a:gd name="connsiteX80" fmla="*/ 389474 w 1440493"/>
                  <a:gd name="connsiteY80" fmla="*/ 1225642 h 1440000"/>
                  <a:gd name="connsiteX81" fmla="*/ 338718 w 1440493"/>
                  <a:gd name="connsiteY81" fmla="*/ 1276398 h 1440000"/>
                  <a:gd name="connsiteX82" fmla="*/ 287962 w 1440493"/>
                  <a:gd name="connsiteY82" fmla="*/ 1225642 h 1440000"/>
                  <a:gd name="connsiteX83" fmla="*/ 287618 w 1440493"/>
                  <a:gd name="connsiteY83" fmla="*/ 1225642 h 1440000"/>
                  <a:gd name="connsiteX84" fmla="*/ 279641 w 1440493"/>
                  <a:gd name="connsiteY84" fmla="*/ 1186129 h 1440000"/>
                  <a:gd name="connsiteX85" fmla="*/ 277845 w 1440493"/>
                  <a:gd name="connsiteY85" fmla="*/ 1183465 h 1440000"/>
                  <a:gd name="connsiteX86" fmla="*/ 285002 w 1440493"/>
                  <a:gd name="connsiteY86" fmla="*/ 1172718 h 1440000"/>
                  <a:gd name="connsiteX87" fmla="*/ 337599 w 1440493"/>
                  <a:gd name="connsiteY87" fmla="*/ 1150242 h 1440000"/>
                  <a:gd name="connsiteX88" fmla="*/ 186107 w 1440493"/>
                  <a:gd name="connsiteY88" fmla="*/ 1124131 h 1440000"/>
                  <a:gd name="connsiteX89" fmla="*/ 84596 w 1440493"/>
                  <a:gd name="connsiteY89" fmla="*/ 1225642 h 1440000"/>
                  <a:gd name="connsiteX90" fmla="*/ 184600 w 1440493"/>
                  <a:gd name="connsiteY90" fmla="*/ 1327142 h 1440000"/>
                  <a:gd name="connsiteX91" fmla="*/ 256270 w 1440493"/>
                  <a:gd name="connsiteY91" fmla="*/ 1299001 h 1440000"/>
                  <a:gd name="connsiteX92" fmla="*/ 262288 w 1440493"/>
                  <a:gd name="connsiteY92" fmla="*/ 1290522 h 1440000"/>
                  <a:gd name="connsiteX93" fmla="*/ 266939 w 1440493"/>
                  <a:gd name="connsiteY93" fmla="*/ 1297421 h 1440000"/>
                  <a:gd name="connsiteX94" fmla="*/ 338718 w 1440493"/>
                  <a:gd name="connsiteY94" fmla="*/ 1327153 h 1440000"/>
                  <a:gd name="connsiteX95" fmla="*/ 410497 w 1440493"/>
                  <a:gd name="connsiteY95" fmla="*/ 1297421 h 1440000"/>
                  <a:gd name="connsiteX96" fmla="*/ 414964 w 1440493"/>
                  <a:gd name="connsiteY96" fmla="*/ 1290797 h 1440000"/>
                  <a:gd name="connsiteX97" fmla="*/ 419019 w 1440493"/>
                  <a:gd name="connsiteY97" fmla="*/ 1296886 h 1440000"/>
                  <a:gd name="connsiteX98" fmla="*/ 489822 w 1440493"/>
                  <a:gd name="connsiteY98" fmla="*/ 1327142 h 1440000"/>
                  <a:gd name="connsiteX99" fmla="*/ 561492 w 1440493"/>
                  <a:gd name="connsiteY99" fmla="*/ 1299001 h 1440000"/>
                  <a:gd name="connsiteX100" fmla="*/ 567510 w 1440493"/>
                  <a:gd name="connsiteY100" fmla="*/ 1290522 h 1440000"/>
                  <a:gd name="connsiteX101" fmla="*/ 572161 w 1440493"/>
                  <a:gd name="connsiteY101" fmla="*/ 1297421 h 1440000"/>
                  <a:gd name="connsiteX102" fmla="*/ 643940 w 1440493"/>
                  <a:gd name="connsiteY102" fmla="*/ 1327153 h 1440000"/>
                  <a:gd name="connsiteX103" fmla="*/ 715719 w 1440493"/>
                  <a:gd name="connsiteY103" fmla="*/ 1297421 h 1440000"/>
                  <a:gd name="connsiteX104" fmla="*/ 720186 w 1440493"/>
                  <a:gd name="connsiteY104" fmla="*/ 1290796 h 1440000"/>
                  <a:gd name="connsiteX105" fmla="*/ 724242 w 1440493"/>
                  <a:gd name="connsiteY105" fmla="*/ 1296886 h 1440000"/>
                  <a:gd name="connsiteX106" fmla="*/ 795045 w 1440493"/>
                  <a:gd name="connsiteY106" fmla="*/ 1327142 h 1440000"/>
                  <a:gd name="connsiteX107" fmla="*/ 866715 w 1440493"/>
                  <a:gd name="connsiteY107" fmla="*/ 1299001 h 1440000"/>
                  <a:gd name="connsiteX108" fmla="*/ 872733 w 1440493"/>
                  <a:gd name="connsiteY108" fmla="*/ 1290522 h 1440000"/>
                  <a:gd name="connsiteX109" fmla="*/ 877384 w 1440493"/>
                  <a:gd name="connsiteY109" fmla="*/ 1297421 h 1440000"/>
                  <a:gd name="connsiteX110" fmla="*/ 949163 w 1440493"/>
                  <a:gd name="connsiteY110" fmla="*/ 1327153 h 1440000"/>
                  <a:gd name="connsiteX111" fmla="*/ 1020942 w 1440493"/>
                  <a:gd name="connsiteY111" fmla="*/ 1297421 h 1440000"/>
                  <a:gd name="connsiteX112" fmla="*/ 1025409 w 1440493"/>
                  <a:gd name="connsiteY112" fmla="*/ 1290797 h 1440000"/>
                  <a:gd name="connsiteX113" fmla="*/ 1029464 w 1440493"/>
                  <a:gd name="connsiteY113" fmla="*/ 1296886 h 1440000"/>
                  <a:gd name="connsiteX114" fmla="*/ 1100267 w 1440493"/>
                  <a:gd name="connsiteY114" fmla="*/ 1327142 h 1440000"/>
                  <a:gd name="connsiteX115" fmla="*/ 1171937 w 1440493"/>
                  <a:gd name="connsiteY115" fmla="*/ 1299001 h 1440000"/>
                  <a:gd name="connsiteX116" fmla="*/ 1177955 w 1440493"/>
                  <a:gd name="connsiteY116" fmla="*/ 1290522 h 1440000"/>
                  <a:gd name="connsiteX117" fmla="*/ 1182606 w 1440493"/>
                  <a:gd name="connsiteY117" fmla="*/ 1297421 h 1440000"/>
                  <a:gd name="connsiteX118" fmla="*/ 1254385 w 1440493"/>
                  <a:gd name="connsiteY118" fmla="*/ 1327153 h 1440000"/>
                  <a:gd name="connsiteX119" fmla="*/ 1355896 w 1440493"/>
                  <a:gd name="connsiteY119" fmla="*/ 1225642 h 1440000"/>
                  <a:gd name="connsiteX120" fmla="*/ 1305141 w 1440493"/>
                  <a:gd name="connsiteY120" fmla="*/ 1225642 h 1440000"/>
                  <a:gd name="connsiteX121" fmla="*/ 1254385 w 1440493"/>
                  <a:gd name="connsiteY121" fmla="*/ 1276398 h 1440000"/>
                  <a:gd name="connsiteX122" fmla="*/ 1203629 w 1440493"/>
                  <a:gd name="connsiteY122" fmla="*/ 1225642 h 1440000"/>
                  <a:gd name="connsiteX123" fmla="*/ 1203285 w 1440493"/>
                  <a:gd name="connsiteY123" fmla="*/ 1225642 h 1440000"/>
                  <a:gd name="connsiteX124" fmla="*/ 1195308 w 1440493"/>
                  <a:gd name="connsiteY124" fmla="*/ 1186129 h 1440000"/>
                  <a:gd name="connsiteX125" fmla="*/ 1193512 w 1440493"/>
                  <a:gd name="connsiteY125" fmla="*/ 1183465 h 1440000"/>
                  <a:gd name="connsiteX126" fmla="*/ 1200669 w 1440493"/>
                  <a:gd name="connsiteY126" fmla="*/ 1172718 h 1440000"/>
                  <a:gd name="connsiteX127" fmla="*/ 1253266 w 1440493"/>
                  <a:gd name="connsiteY127" fmla="*/ 1150242 h 1440000"/>
                  <a:gd name="connsiteX128" fmla="*/ 1329760 w 1440493"/>
                  <a:gd name="connsiteY128" fmla="*/ 1223404 h 1440000"/>
                  <a:gd name="connsiteX129" fmla="*/ 1355851 w 1440493"/>
                  <a:gd name="connsiteY129" fmla="*/ 1222629 h 1440000"/>
                  <a:gd name="connsiteX130" fmla="*/ 1252878 w 1440493"/>
                  <a:gd name="connsiteY130" fmla="*/ 1124142 h 1440000"/>
                  <a:gd name="connsiteX131" fmla="*/ 1182075 w 1440493"/>
                  <a:gd name="connsiteY131" fmla="*/ 1154398 h 1440000"/>
                  <a:gd name="connsiteX132" fmla="*/ 1178020 w 1440493"/>
                  <a:gd name="connsiteY132" fmla="*/ 1160488 h 1440000"/>
                  <a:gd name="connsiteX133" fmla="*/ 1173553 w 1440493"/>
                  <a:gd name="connsiteY133" fmla="*/ 1153863 h 1440000"/>
                  <a:gd name="connsiteX134" fmla="*/ 1101774 w 1440493"/>
                  <a:gd name="connsiteY134" fmla="*/ 1124131 h 1440000"/>
                  <a:gd name="connsiteX135" fmla="*/ 1029995 w 1440493"/>
                  <a:gd name="connsiteY135" fmla="*/ 1153863 h 1440000"/>
                  <a:gd name="connsiteX136" fmla="*/ 1025344 w 1440493"/>
                  <a:gd name="connsiteY136" fmla="*/ 1160762 h 1440000"/>
                  <a:gd name="connsiteX137" fmla="*/ 1019326 w 1440493"/>
                  <a:gd name="connsiteY137" fmla="*/ 1152283 h 1440000"/>
                  <a:gd name="connsiteX138" fmla="*/ 947656 w 1440493"/>
                  <a:gd name="connsiteY138" fmla="*/ 1124142 h 1440000"/>
                  <a:gd name="connsiteX139" fmla="*/ 876853 w 1440493"/>
                  <a:gd name="connsiteY139" fmla="*/ 1154398 h 1440000"/>
                  <a:gd name="connsiteX140" fmla="*/ 872798 w 1440493"/>
                  <a:gd name="connsiteY140" fmla="*/ 1160488 h 1440000"/>
                  <a:gd name="connsiteX141" fmla="*/ 868331 w 1440493"/>
                  <a:gd name="connsiteY141" fmla="*/ 1153863 h 1440000"/>
                  <a:gd name="connsiteX142" fmla="*/ 796552 w 1440493"/>
                  <a:gd name="connsiteY142" fmla="*/ 1124131 h 1440000"/>
                  <a:gd name="connsiteX143" fmla="*/ 724773 w 1440493"/>
                  <a:gd name="connsiteY143" fmla="*/ 1153863 h 1440000"/>
                  <a:gd name="connsiteX144" fmla="*/ 720121 w 1440493"/>
                  <a:gd name="connsiteY144" fmla="*/ 1160763 h 1440000"/>
                  <a:gd name="connsiteX145" fmla="*/ 714103 w 1440493"/>
                  <a:gd name="connsiteY145" fmla="*/ 1152283 h 1440000"/>
                  <a:gd name="connsiteX146" fmla="*/ 642433 w 1440493"/>
                  <a:gd name="connsiteY146" fmla="*/ 1124142 h 1440000"/>
                  <a:gd name="connsiteX147" fmla="*/ 571630 w 1440493"/>
                  <a:gd name="connsiteY147" fmla="*/ 1154398 h 1440000"/>
                  <a:gd name="connsiteX148" fmla="*/ 567575 w 1440493"/>
                  <a:gd name="connsiteY148" fmla="*/ 1160488 h 1440000"/>
                  <a:gd name="connsiteX149" fmla="*/ 563108 w 1440493"/>
                  <a:gd name="connsiteY149" fmla="*/ 1153863 h 1440000"/>
                  <a:gd name="connsiteX150" fmla="*/ 491329 w 1440493"/>
                  <a:gd name="connsiteY150" fmla="*/ 1124131 h 1440000"/>
                  <a:gd name="connsiteX151" fmla="*/ 419550 w 1440493"/>
                  <a:gd name="connsiteY151" fmla="*/ 1153863 h 1440000"/>
                  <a:gd name="connsiteX152" fmla="*/ 414899 w 1440493"/>
                  <a:gd name="connsiteY152" fmla="*/ 1160762 h 1440000"/>
                  <a:gd name="connsiteX153" fmla="*/ 408881 w 1440493"/>
                  <a:gd name="connsiteY153" fmla="*/ 1152283 h 1440000"/>
                  <a:gd name="connsiteX154" fmla="*/ 337211 w 1440493"/>
                  <a:gd name="connsiteY154" fmla="*/ 1124142 h 1440000"/>
                  <a:gd name="connsiteX155" fmla="*/ 266408 w 1440493"/>
                  <a:gd name="connsiteY155" fmla="*/ 1154398 h 1440000"/>
                  <a:gd name="connsiteX156" fmla="*/ 262353 w 1440493"/>
                  <a:gd name="connsiteY156" fmla="*/ 1160488 h 1440000"/>
                  <a:gd name="connsiteX157" fmla="*/ 257886 w 1440493"/>
                  <a:gd name="connsiteY157" fmla="*/ 1153863 h 1440000"/>
                  <a:gd name="connsiteX158" fmla="*/ 186107 w 1440493"/>
                  <a:gd name="connsiteY158" fmla="*/ 1124131 h 1440000"/>
                  <a:gd name="connsiteX159" fmla="*/ 725458 w 1440493"/>
                  <a:gd name="connsiteY159" fmla="*/ 642022 h 1440000"/>
                  <a:gd name="connsiteX160" fmla="*/ 591694 w 1440493"/>
                  <a:gd name="connsiteY160" fmla="*/ 775786 h 1440000"/>
                  <a:gd name="connsiteX161" fmla="*/ 591694 w 1440493"/>
                  <a:gd name="connsiteY161" fmla="*/ 824725 h 1440000"/>
                  <a:gd name="connsiteX162" fmla="*/ 640633 w 1440493"/>
                  <a:gd name="connsiteY162" fmla="*/ 824725 h 1440000"/>
                  <a:gd name="connsiteX163" fmla="*/ 694877 w 1440493"/>
                  <a:gd name="connsiteY163" fmla="*/ 770480 h 1440000"/>
                  <a:gd name="connsiteX164" fmla="*/ 694877 w 1440493"/>
                  <a:gd name="connsiteY164" fmla="*/ 1010570 h 1440000"/>
                  <a:gd name="connsiteX165" fmla="*/ 725018 w 1440493"/>
                  <a:gd name="connsiteY165" fmla="*/ 1040711 h 1440000"/>
                  <a:gd name="connsiteX166" fmla="*/ 725018 w 1440493"/>
                  <a:gd name="connsiteY166" fmla="*/ 1040712 h 1440000"/>
                  <a:gd name="connsiteX167" fmla="*/ 755160 w 1440493"/>
                  <a:gd name="connsiteY167" fmla="*/ 1010570 h 1440000"/>
                  <a:gd name="connsiteX168" fmla="*/ 755160 w 1440493"/>
                  <a:gd name="connsiteY168" fmla="*/ 769369 h 1440000"/>
                  <a:gd name="connsiteX169" fmla="*/ 810515 w 1440493"/>
                  <a:gd name="connsiteY169" fmla="*/ 824725 h 1440000"/>
                  <a:gd name="connsiteX170" fmla="*/ 859454 w 1440493"/>
                  <a:gd name="connsiteY170" fmla="*/ 824725 h 1440000"/>
                  <a:gd name="connsiteX171" fmla="*/ 869590 w 1440493"/>
                  <a:gd name="connsiteY171" fmla="*/ 800255 h 1440000"/>
                  <a:gd name="connsiteX172" fmla="*/ 859454 w 1440493"/>
                  <a:gd name="connsiteY172" fmla="*/ 775786 h 1440000"/>
                  <a:gd name="connsiteX173" fmla="*/ 725690 w 1440493"/>
                  <a:gd name="connsiteY173" fmla="*/ 642022 h 1440000"/>
                  <a:gd name="connsiteX174" fmla="*/ 725574 w 1440493"/>
                  <a:gd name="connsiteY174" fmla="*/ 642138 h 1440000"/>
                  <a:gd name="connsiteX175" fmla="*/ 936833 w 1440493"/>
                  <a:gd name="connsiteY175" fmla="*/ 579699 h 1440000"/>
                  <a:gd name="connsiteX176" fmla="*/ 936833 w 1440493"/>
                  <a:gd name="connsiteY176" fmla="*/ 579863 h 1440000"/>
                  <a:gd name="connsiteX177" fmla="*/ 936669 w 1440493"/>
                  <a:gd name="connsiteY177" fmla="*/ 579863 h 1440000"/>
                  <a:gd name="connsiteX178" fmla="*/ 936669 w 1440493"/>
                  <a:gd name="connsiteY178" fmla="*/ 769034 h 1440000"/>
                  <a:gd name="connsiteX179" fmla="*/ 971274 w 1440493"/>
                  <a:gd name="connsiteY179" fmla="*/ 803639 h 1440000"/>
                  <a:gd name="connsiteX180" fmla="*/ 1005879 w 1440493"/>
                  <a:gd name="connsiteY180" fmla="*/ 769034 h 1440000"/>
                  <a:gd name="connsiteX181" fmla="*/ 1005879 w 1440493"/>
                  <a:gd name="connsiteY181" fmla="*/ 692321 h 1440000"/>
                  <a:gd name="connsiteX182" fmla="*/ 1175648 w 1440493"/>
                  <a:gd name="connsiteY182" fmla="*/ 862090 h 1440000"/>
                  <a:gd name="connsiteX183" fmla="*/ 1218274 w 1440493"/>
                  <a:gd name="connsiteY183" fmla="*/ 862090 h 1440000"/>
                  <a:gd name="connsiteX184" fmla="*/ 1218274 w 1440493"/>
                  <a:gd name="connsiteY184" fmla="*/ 862090 h 1440000"/>
                  <a:gd name="connsiteX185" fmla="*/ 1218274 w 1440493"/>
                  <a:gd name="connsiteY185" fmla="*/ 819463 h 1440000"/>
                  <a:gd name="connsiteX186" fmla="*/ 1047720 w 1440493"/>
                  <a:gd name="connsiteY186" fmla="*/ 648909 h 1440000"/>
                  <a:gd name="connsiteX187" fmla="*/ 1126004 w 1440493"/>
                  <a:gd name="connsiteY187" fmla="*/ 648909 h 1440000"/>
                  <a:gd name="connsiteX188" fmla="*/ 1160609 w 1440493"/>
                  <a:gd name="connsiteY188" fmla="*/ 614304 h 1440000"/>
                  <a:gd name="connsiteX189" fmla="*/ 1150473 w 1440493"/>
                  <a:gd name="connsiteY189" fmla="*/ 589834 h 1440000"/>
                  <a:gd name="connsiteX190" fmla="*/ 1126004 w 1440493"/>
                  <a:gd name="connsiteY190" fmla="*/ 579699 h 1440000"/>
                  <a:gd name="connsiteX191" fmla="*/ 534254 w 1440493"/>
                  <a:gd name="connsiteY191" fmla="*/ 573055 h 1440000"/>
                  <a:gd name="connsiteX192" fmla="*/ 345083 w 1440493"/>
                  <a:gd name="connsiteY192" fmla="*/ 573055 h 1440000"/>
                  <a:gd name="connsiteX193" fmla="*/ 310478 w 1440493"/>
                  <a:gd name="connsiteY193" fmla="*/ 607660 h 1440000"/>
                  <a:gd name="connsiteX194" fmla="*/ 345083 w 1440493"/>
                  <a:gd name="connsiteY194" fmla="*/ 642265 h 1440000"/>
                  <a:gd name="connsiteX195" fmla="*/ 421796 w 1440493"/>
                  <a:gd name="connsiteY195" fmla="*/ 642265 h 1440000"/>
                  <a:gd name="connsiteX196" fmla="*/ 252027 w 1440493"/>
                  <a:gd name="connsiteY196" fmla="*/ 812034 h 1440000"/>
                  <a:gd name="connsiteX197" fmla="*/ 252027 w 1440493"/>
                  <a:gd name="connsiteY197" fmla="*/ 854661 h 1440000"/>
                  <a:gd name="connsiteX198" fmla="*/ 252027 w 1440493"/>
                  <a:gd name="connsiteY198" fmla="*/ 854661 h 1440000"/>
                  <a:gd name="connsiteX199" fmla="*/ 294653 w 1440493"/>
                  <a:gd name="connsiteY199" fmla="*/ 854661 h 1440000"/>
                  <a:gd name="connsiteX200" fmla="*/ 465208 w 1440493"/>
                  <a:gd name="connsiteY200" fmla="*/ 684106 h 1440000"/>
                  <a:gd name="connsiteX201" fmla="*/ 465208 w 1440493"/>
                  <a:gd name="connsiteY201" fmla="*/ 762391 h 1440000"/>
                  <a:gd name="connsiteX202" fmla="*/ 499813 w 1440493"/>
                  <a:gd name="connsiteY202" fmla="*/ 796996 h 1440000"/>
                  <a:gd name="connsiteX203" fmla="*/ 524282 w 1440493"/>
                  <a:gd name="connsiteY203" fmla="*/ 786860 h 1440000"/>
                  <a:gd name="connsiteX204" fmla="*/ 534418 w 1440493"/>
                  <a:gd name="connsiteY204" fmla="*/ 762391 h 1440000"/>
                  <a:gd name="connsiteX205" fmla="*/ 534418 w 1440493"/>
                  <a:gd name="connsiteY205" fmla="*/ 573219 h 1440000"/>
                  <a:gd name="connsiteX206" fmla="*/ 534254 w 1440493"/>
                  <a:gd name="connsiteY206" fmla="*/ 573220 h 1440000"/>
                  <a:gd name="connsiteX207" fmla="*/ 720085 w 1440493"/>
                  <a:gd name="connsiteY207" fmla="*/ 56065 h 1440000"/>
                  <a:gd name="connsiteX208" fmla="*/ 535190 w 1440493"/>
                  <a:gd name="connsiteY208" fmla="*/ 240960 h 1440000"/>
                  <a:gd name="connsiteX209" fmla="*/ 535190 w 1440493"/>
                  <a:gd name="connsiteY209" fmla="*/ 308606 h 1440000"/>
                  <a:gd name="connsiteX210" fmla="*/ 602836 w 1440493"/>
                  <a:gd name="connsiteY210" fmla="*/ 308606 h 1440000"/>
                  <a:gd name="connsiteX211" fmla="*/ 677815 w 1440493"/>
                  <a:gd name="connsiteY211" fmla="*/ 233627 h 1440000"/>
                  <a:gd name="connsiteX212" fmla="*/ 677815 w 1440493"/>
                  <a:gd name="connsiteY212" fmla="*/ 565491 h 1440000"/>
                  <a:gd name="connsiteX213" fmla="*/ 719478 w 1440493"/>
                  <a:gd name="connsiteY213" fmla="*/ 607154 h 1440000"/>
                  <a:gd name="connsiteX214" fmla="*/ 719478 w 1440493"/>
                  <a:gd name="connsiteY214" fmla="*/ 607155 h 1440000"/>
                  <a:gd name="connsiteX215" fmla="*/ 761141 w 1440493"/>
                  <a:gd name="connsiteY215" fmla="*/ 565491 h 1440000"/>
                  <a:gd name="connsiteX216" fmla="*/ 761141 w 1440493"/>
                  <a:gd name="connsiteY216" fmla="*/ 232091 h 1440000"/>
                  <a:gd name="connsiteX217" fmla="*/ 837656 w 1440493"/>
                  <a:gd name="connsiteY217" fmla="*/ 308607 h 1440000"/>
                  <a:gd name="connsiteX218" fmla="*/ 905302 w 1440493"/>
                  <a:gd name="connsiteY218" fmla="*/ 308607 h 1440000"/>
                  <a:gd name="connsiteX219" fmla="*/ 919312 w 1440493"/>
                  <a:gd name="connsiteY219" fmla="*/ 274784 h 1440000"/>
                  <a:gd name="connsiteX220" fmla="*/ 905302 w 1440493"/>
                  <a:gd name="connsiteY220" fmla="*/ 240961 h 1440000"/>
                  <a:gd name="connsiteX221" fmla="*/ 720406 w 1440493"/>
                  <a:gd name="connsiteY221" fmla="*/ 56065 h 1440000"/>
                  <a:gd name="connsiteX222" fmla="*/ 720246 w 1440493"/>
                  <a:gd name="connsiteY222" fmla="*/ 56225 h 1440000"/>
                  <a:gd name="connsiteX223" fmla="*/ 0 w 1440493"/>
                  <a:gd name="connsiteY223" fmla="*/ 0 h 1440000"/>
                  <a:gd name="connsiteX224" fmla="*/ 1440493 w 1440493"/>
                  <a:gd name="connsiteY224" fmla="*/ 0 h 1440000"/>
                  <a:gd name="connsiteX225" fmla="*/ 1440493 w 1440493"/>
                  <a:gd name="connsiteY225" fmla="*/ 1440000 h 1440000"/>
                  <a:gd name="connsiteX226" fmla="*/ 0 w 1440493"/>
                  <a:gd name="connsiteY226"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440493" h="1440000">
                    <a:moveTo>
                      <a:pt x="1101774" y="1174886"/>
                    </a:moveTo>
                    <a:cubicBezTo>
                      <a:pt x="1129806" y="1174886"/>
                      <a:pt x="1152530" y="1197610"/>
                      <a:pt x="1152530" y="1225642"/>
                    </a:cubicBezTo>
                    <a:lnTo>
                      <a:pt x="1152874" y="1225642"/>
                    </a:lnTo>
                    <a:cubicBezTo>
                      <a:pt x="1152874" y="1239658"/>
                      <a:pt x="1155715" y="1253010"/>
                      <a:pt x="1160851" y="1265155"/>
                    </a:cubicBezTo>
                    <a:lnTo>
                      <a:pt x="1162643" y="1267812"/>
                    </a:lnTo>
                    <a:lnTo>
                      <a:pt x="1153896" y="1280137"/>
                    </a:lnTo>
                    <a:cubicBezTo>
                      <a:pt x="1140076" y="1293355"/>
                      <a:pt x="1121258" y="1301348"/>
                      <a:pt x="1100655" y="1301042"/>
                    </a:cubicBezTo>
                    <a:cubicBezTo>
                      <a:pt x="1080052" y="1300736"/>
                      <a:pt x="1061480" y="1292189"/>
                      <a:pt x="1048058" y="1278567"/>
                    </a:cubicBezTo>
                    <a:lnTo>
                      <a:pt x="1040901" y="1267819"/>
                    </a:lnTo>
                    <a:lnTo>
                      <a:pt x="1042697" y="1265155"/>
                    </a:lnTo>
                    <a:cubicBezTo>
                      <a:pt x="1047834" y="1253010"/>
                      <a:pt x="1050674" y="1239658"/>
                      <a:pt x="1050674" y="1225642"/>
                    </a:cubicBezTo>
                    <a:lnTo>
                      <a:pt x="1051018" y="1225642"/>
                    </a:lnTo>
                    <a:cubicBezTo>
                      <a:pt x="1051018" y="1197610"/>
                      <a:pt x="1073742" y="1174886"/>
                      <a:pt x="1101774" y="1174886"/>
                    </a:cubicBezTo>
                    <a:close/>
                    <a:moveTo>
                      <a:pt x="796552" y="1174886"/>
                    </a:moveTo>
                    <a:cubicBezTo>
                      <a:pt x="824584" y="1174886"/>
                      <a:pt x="847308" y="1197610"/>
                      <a:pt x="847308" y="1225642"/>
                    </a:cubicBezTo>
                    <a:lnTo>
                      <a:pt x="847652" y="1225642"/>
                    </a:lnTo>
                    <a:cubicBezTo>
                      <a:pt x="847652" y="1239658"/>
                      <a:pt x="850493" y="1253010"/>
                      <a:pt x="855629" y="1265155"/>
                    </a:cubicBezTo>
                    <a:lnTo>
                      <a:pt x="857421" y="1267812"/>
                    </a:lnTo>
                    <a:lnTo>
                      <a:pt x="848674" y="1280137"/>
                    </a:lnTo>
                    <a:cubicBezTo>
                      <a:pt x="834854" y="1293355"/>
                      <a:pt x="816036" y="1301348"/>
                      <a:pt x="795433" y="1301042"/>
                    </a:cubicBezTo>
                    <a:cubicBezTo>
                      <a:pt x="774830" y="1300736"/>
                      <a:pt x="756258" y="1292189"/>
                      <a:pt x="742836" y="1278567"/>
                    </a:cubicBezTo>
                    <a:lnTo>
                      <a:pt x="735678" y="1267818"/>
                    </a:lnTo>
                    <a:lnTo>
                      <a:pt x="737474" y="1265155"/>
                    </a:lnTo>
                    <a:cubicBezTo>
                      <a:pt x="742611" y="1253010"/>
                      <a:pt x="745451" y="1239658"/>
                      <a:pt x="745451" y="1225642"/>
                    </a:cubicBezTo>
                    <a:lnTo>
                      <a:pt x="745796" y="1225642"/>
                    </a:lnTo>
                    <a:cubicBezTo>
                      <a:pt x="745796" y="1197610"/>
                      <a:pt x="768520" y="1174886"/>
                      <a:pt x="796552" y="1174886"/>
                    </a:cubicBezTo>
                    <a:close/>
                    <a:moveTo>
                      <a:pt x="491329" y="1174886"/>
                    </a:moveTo>
                    <a:cubicBezTo>
                      <a:pt x="519361" y="1174886"/>
                      <a:pt x="542085" y="1197610"/>
                      <a:pt x="542085" y="1225642"/>
                    </a:cubicBezTo>
                    <a:lnTo>
                      <a:pt x="542429" y="1225642"/>
                    </a:lnTo>
                    <a:cubicBezTo>
                      <a:pt x="542429" y="1239658"/>
                      <a:pt x="545270" y="1253010"/>
                      <a:pt x="550406" y="1265155"/>
                    </a:cubicBezTo>
                    <a:lnTo>
                      <a:pt x="552198" y="1267812"/>
                    </a:lnTo>
                    <a:lnTo>
                      <a:pt x="543451" y="1280137"/>
                    </a:lnTo>
                    <a:cubicBezTo>
                      <a:pt x="529631" y="1293355"/>
                      <a:pt x="510813" y="1301348"/>
                      <a:pt x="490210" y="1301042"/>
                    </a:cubicBezTo>
                    <a:cubicBezTo>
                      <a:pt x="469607" y="1300736"/>
                      <a:pt x="451035" y="1292189"/>
                      <a:pt x="437613" y="1278567"/>
                    </a:cubicBezTo>
                    <a:lnTo>
                      <a:pt x="430456" y="1267819"/>
                    </a:lnTo>
                    <a:lnTo>
                      <a:pt x="432252" y="1265155"/>
                    </a:lnTo>
                    <a:cubicBezTo>
                      <a:pt x="437389" y="1253010"/>
                      <a:pt x="440229" y="1239658"/>
                      <a:pt x="440229" y="1225642"/>
                    </a:cubicBezTo>
                    <a:lnTo>
                      <a:pt x="440573" y="1225642"/>
                    </a:lnTo>
                    <a:cubicBezTo>
                      <a:pt x="440573" y="1197610"/>
                      <a:pt x="463297" y="1174886"/>
                      <a:pt x="491329" y="1174886"/>
                    </a:cubicBezTo>
                    <a:close/>
                    <a:moveTo>
                      <a:pt x="186107" y="1174886"/>
                    </a:moveTo>
                    <a:cubicBezTo>
                      <a:pt x="214139" y="1174886"/>
                      <a:pt x="236863" y="1197610"/>
                      <a:pt x="236863" y="1225642"/>
                    </a:cubicBezTo>
                    <a:lnTo>
                      <a:pt x="237207" y="1225642"/>
                    </a:lnTo>
                    <a:cubicBezTo>
                      <a:pt x="237207" y="1239658"/>
                      <a:pt x="240048" y="1253010"/>
                      <a:pt x="245184" y="1265155"/>
                    </a:cubicBezTo>
                    <a:lnTo>
                      <a:pt x="246976" y="1267812"/>
                    </a:lnTo>
                    <a:lnTo>
                      <a:pt x="238229" y="1280137"/>
                    </a:lnTo>
                    <a:cubicBezTo>
                      <a:pt x="224409" y="1293355"/>
                      <a:pt x="205591" y="1301348"/>
                      <a:pt x="184988" y="1301042"/>
                    </a:cubicBezTo>
                    <a:cubicBezTo>
                      <a:pt x="143782" y="1300430"/>
                      <a:pt x="110699" y="1266853"/>
                      <a:pt x="110699" y="1225642"/>
                    </a:cubicBezTo>
                    <a:lnTo>
                      <a:pt x="135351" y="1225642"/>
                    </a:lnTo>
                    <a:cubicBezTo>
                      <a:pt x="135351" y="1197610"/>
                      <a:pt x="158075" y="1174886"/>
                      <a:pt x="186107" y="1174886"/>
                    </a:cubicBezTo>
                    <a:close/>
                    <a:moveTo>
                      <a:pt x="948044" y="1150242"/>
                    </a:moveTo>
                    <a:cubicBezTo>
                      <a:pt x="968647" y="1149937"/>
                      <a:pt x="987465" y="1157929"/>
                      <a:pt x="1001285" y="1171147"/>
                    </a:cubicBezTo>
                    <a:lnTo>
                      <a:pt x="1010032" y="1183472"/>
                    </a:lnTo>
                    <a:lnTo>
                      <a:pt x="1008240" y="1186129"/>
                    </a:lnTo>
                    <a:cubicBezTo>
                      <a:pt x="1003104" y="1198274"/>
                      <a:pt x="1000263" y="1211626"/>
                      <a:pt x="1000263" y="1225642"/>
                    </a:cubicBezTo>
                    <a:lnTo>
                      <a:pt x="999919" y="1225642"/>
                    </a:lnTo>
                    <a:cubicBezTo>
                      <a:pt x="999919" y="1253674"/>
                      <a:pt x="977195" y="1276398"/>
                      <a:pt x="949163" y="1276398"/>
                    </a:cubicBezTo>
                    <a:cubicBezTo>
                      <a:pt x="921131" y="1276398"/>
                      <a:pt x="898407" y="1253674"/>
                      <a:pt x="898407" y="1225642"/>
                    </a:cubicBezTo>
                    <a:lnTo>
                      <a:pt x="898063" y="1225642"/>
                    </a:lnTo>
                    <a:cubicBezTo>
                      <a:pt x="898063" y="1211626"/>
                      <a:pt x="895223" y="1198274"/>
                      <a:pt x="890086" y="1186129"/>
                    </a:cubicBezTo>
                    <a:lnTo>
                      <a:pt x="888290" y="1183465"/>
                    </a:lnTo>
                    <a:lnTo>
                      <a:pt x="895447" y="1172718"/>
                    </a:lnTo>
                    <a:cubicBezTo>
                      <a:pt x="908869" y="1159095"/>
                      <a:pt x="927441" y="1150548"/>
                      <a:pt x="948044" y="1150242"/>
                    </a:cubicBezTo>
                    <a:close/>
                    <a:moveTo>
                      <a:pt x="642821" y="1150242"/>
                    </a:moveTo>
                    <a:cubicBezTo>
                      <a:pt x="663424" y="1149937"/>
                      <a:pt x="682242" y="1157929"/>
                      <a:pt x="696062" y="1171147"/>
                    </a:cubicBezTo>
                    <a:lnTo>
                      <a:pt x="704809" y="1183473"/>
                    </a:lnTo>
                    <a:lnTo>
                      <a:pt x="703018" y="1186129"/>
                    </a:lnTo>
                    <a:cubicBezTo>
                      <a:pt x="697882" y="1198274"/>
                      <a:pt x="695041" y="1211626"/>
                      <a:pt x="695041" y="1225642"/>
                    </a:cubicBezTo>
                    <a:lnTo>
                      <a:pt x="694696" y="1225642"/>
                    </a:lnTo>
                    <a:cubicBezTo>
                      <a:pt x="694696" y="1253674"/>
                      <a:pt x="671972" y="1276398"/>
                      <a:pt x="643940" y="1276398"/>
                    </a:cubicBezTo>
                    <a:cubicBezTo>
                      <a:pt x="615908" y="1276398"/>
                      <a:pt x="593184" y="1253674"/>
                      <a:pt x="593184" y="1225642"/>
                    </a:cubicBezTo>
                    <a:lnTo>
                      <a:pt x="592840" y="1225642"/>
                    </a:lnTo>
                    <a:cubicBezTo>
                      <a:pt x="592840" y="1211626"/>
                      <a:pt x="590000" y="1198274"/>
                      <a:pt x="584863" y="1186129"/>
                    </a:cubicBezTo>
                    <a:lnTo>
                      <a:pt x="583067" y="1183465"/>
                    </a:lnTo>
                    <a:lnTo>
                      <a:pt x="590224" y="1172718"/>
                    </a:lnTo>
                    <a:cubicBezTo>
                      <a:pt x="603646" y="1159095"/>
                      <a:pt x="622218" y="1150548"/>
                      <a:pt x="642821" y="1150242"/>
                    </a:cubicBezTo>
                    <a:close/>
                    <a:moveTo>
                      <a:pt x="337599" y="1150242"/>
                    </a:moveTo>
                    <a:cubicBezTo>
                      <a:pt x="358202" y="1149937"/>
                      <a:pt x="377020" y="1157929"/>
                      <a:pt x="390840" y="1171147"/>
                    </a:cubicBezTo>
                    <a:lnTo>
                      <a:pt x="399587" y="1183472"/>
                    </a:lnTo>
                    <a:lnTo>
                      <a:pt x="397795" y="1186129"/>
                    </a:lnTo>
                    <a:cubicBezTo>
                      <a:pt x="392659" y="1198274"/>
                      <a:pt x="389818" y="1211626"/>
                      <a:pt x="389818" y="1225642"/>
                    </a:cubicBezTo>
                    <a:lnTo>
                      <a:pt x="389474" y="1225642"/>
                    </a:lnTo>
                    <a:cubicBezTo>
                      <a:pt x="389474" y="1253674"/>
                      <a:pt x="366750" y="1276398"/>
                      <a:pt x="338718" y="1276398"/>
                    </a:cubicBezTo>
                    <a:cubicBezTo>
                      <a:pt x="310686" y="1276398"/>
                      <a:pt x="287962" y="1253674"/>
                      <a:pt x="287962" y="1225642"/>
                    </a:cubicBezTo>
                    <a:lnTo>
                      <a:pt x="287618" y="1225642"/>
                    </a:lnTo>
                    <a:cubicBezTo>
                      <a:pt x="287618" y="1211626"/>
                      <a:pt x="284778" y="1198274"/>
                      <a:pt x="279641" y="1186129"/>
                    </a:cubicBezTo>
                    <a:lnTo>
                      <a:pt x="277845" y="1183465"/>
                    </a:lnTo>
                    <a:lnTo>
                      <a:pt x="285002" y="1172718"/>
                    </a:lnTo>
                    <a:cubicBezTo>
                      <a:pt x="298424" y="1159095"/>
                      <a:pt x="316996" y="1150548"/>
                      <a:pt x="337599" y="1150242"/>
                    </a:cubicBezTo>
                    <a:close/>
                    <a:moveTo>
                      <a:pt x="186107" y="1124131"/>
                    </a:moveTo>
                    <a:cubicBezTo>
                      <a:pt x="130044" y="1124131"/>
                      <a:pt x="84596" y="1169579"/>
                      <a:pt x="84596" y="1225642"/>
                    </a:cubicBezTo>
                    <a:cubicBezTo>
                      <a:pt x="84596" y="1281117"/>
                      <a:pt x="129131" y="1326318"/>
                      <a:pt x="184600" y="1327142"/>
                    </a:cubicBezTo>
                    <a:cubicBezTo>
                      <a:pt x="212335" y="1327554"/>
                      <a:pt x="237666" y="1316795"/>
                      <a:pt x="256270" y="1299001"/>
                    </a:cubicBezTo>
                    <a:lnTo>
                      <a:pt x="262288" y="1290522"/>
                    </a:lnTo>
                    <a:lnTo>
                      <a:pt x="266939" y="1297421"/>
                    </a:lnTo>
                    <a:cubicBezTo>
                      <a:pt x="285309" y="1315791"/>
                      <a:pt x="310687" y="1327153"/>
                      <a:pt x="338718" y="1327153"/>
                    </a:cubicBezTo>
                    <a:cubicBezTo>
                      <a:pt x="366750" y="1327153"/>
                      <a:pt x="392127" y="1315791"/>
                      <a:pt x="410497" y="1297421"/>
                    </a:cubicBezTo>
                    <a:lnTo>
                      <a:pt x="414964" y="1290797"/>
                    </a:lnTo>
                    <a:lnTo>
                      <a:pt x="419019" y="1296886"/>
                    </a:lnTo>
                    <a:cubicBezTo>
                      <a:pt x="437087" y="1315224"/>
                      <a:pt x="462088" y="1326730"/>
                      <a:pt x="489822" y="1327142"/>
                    </a:cubicBezTo>
                    <a:cubicBezTo>
                      <a:pt x="517557" y="1327554"/>
                      <a:pt x="542888" y="1316795"/>
                      <a:pt x="561492" y="1299001"/>
                    </a:cubicBezTo>
                    <a:lnTo>
                      <a:pt x="567510" y="1290522"/>
                    </a:lnTo>
                    <a:lnTo>
                      <a:pt x="572161" y="1297421"/>
                    </a:lnTo>
                    <a:cubicBezTo>
                      <a:pt x="590531" y="1315791"/>
                      <a:pt x="615909" y="1327153"/>
                      <a:pt x="643940" y="1327153"/>
                    </a:cubicBezTo>
                    <a:cubicBezTo>
                      <a:pt x="671972" y="1327153"/>
                      <a:pt x="697349" y="1315791"/>
                      <a:pt x="715719" y="1297421"/>
                    </a:cubicBezTo>
                    <a:lnTo>
                      <a:pt x="720186" y="1290796"/>
                    </a:lnTo>
                    <a:lnTo>
                      <a:pt x="724242" y="1296886"/>
                    </a:lnTo>
                    <a:cubicBezTo>
                      <a:pt x="742310" y="1315224"/>
                      <a:pt x="767311" y="1326730"/>
                      <a:pt x="795045" y="1327142"/>
                    </a:cubicBezTo>
                    <a:cubicBezTo>
                      <a:pt x="822780" y="1327554"/>
                      <a:pt x="848111" y="1316795"/>
                      <a:pt x="866715" y="1299001"/>
                    </a:cubicBezTo>
                    <a:lnTo>
                      <a:pt x="872733" y="1290522"/>
                    </a:lnTo>
                    <a:lnTo>
                      <a:pt x="877384" y="1297421"/>
                    </a:lnTo>
                    <a:cubicBezTo>
                      <a:pt x="895754" y="1315791"/>
                      <a:pt x="921132" y="1327153"/>
                      <a:pt x="949163" y="1327153"/>
                    </a:cubicBezTo>
                    <a:cubicBezTo>
                      <a:pt x="977195" y="1327153"/>
                      <a:pt x="1002572" y="1315791"/>
                      <a:pt x="1020942" y="1297421"/>
                    </a:cubicBezTo>
                    <a:lnTo>
                      <a:pt x="1025409" y="1290797"/>
                    </a:lnTo>
                    <a:lnTo>
                      <a:pt x="1029464" y="1296886"/>
                    </a:lnTo>
                    <a:cubicBezTo>
                      <a:pt x="1047532" y="1315224"/>
                      <a:pt x="1072533" y="1326730"/>
                      <a:pt x="1100267" y="1327142"/>
                    </a:cubicBezTo>
                    <a:cubicBezTo>
                      <a:pt x="1128002" y="1327554"/>
                      <a:pt x="1153333" y="1316795"/>
                      <a:pt x="1171937" y="1299001"/>
                    </a:cubicBezTo>
                    <a:lnTo>
                      <a:pt x="1177955" y="1290522"/>
                    </a:lnTo>
                    <a:lnTo>
                      <a:pt x="1182606" y="1297421"/>
                    </a:lnTo>
                    <a:cubicBezTo>
                      <a:pt x="1200976" y="1315791"/>
                      <a:pt x="1226354" y="1327153"/>
                      <a:pt x="1254385" y="1327153"/>
                    </a:cubicBezTo>
                    <a:cubicBezTo>
                      <a:pt x="1310448" y="1327153"/>
                      <a:pt x="1355896" y="1281705"/>
                      <a:pt x="1355896" y="1225642"/>
                    </a:cubicBezTo>
                    <a:lnTo>
                      <a:pt x="1305141" y="1225642"/>
                    </a:lnTo>
                    <a:cubicBezTo>
                      <a:pt x="1305141" y="1253674"/>
                      <a:pt x="1282417" y="1276398"/>
                      <a:pt x="1254385" y="1276398"/>
                    </a:cubicBezTo>
                    <a:cubicBezTo>
                      <a:pt x="1226353" y="1276398"/>
                      <a:pt x="1203629" y="1253674"/>
                      <a:pt x="1203629" y="1225642"/>
                    </a:cubicBezTo>
                    <a:lnTo>
                      <a:pt x="1203285" y="1225642"/>
                    </a:lnTo>
                    <a:cubicBezTo>
                      <a:pt x="1203285" y="1211626"/>
                      <a:pt x="1200445" y="1198274"/>
                      <a:pt x="1195308" y="1186129"/>
                    </a:cubicBezTo>
                    <a:lnTo>
                      <a:pt x="1193512" y="1183465"/>
                    </a:lnTo>
                    <a:lnTo>
                      <a:pt x="1200669" y="1172718"/>
                    </a:lnTo>
                    <a:cubicBezTo>
                      <a:pt x="1214091" y="1159095"/>
                      <a:pt x="1232663" y="1150548"/>
                      <a:pt x="1253266" y="1150242"/>
                    </a:cubicBezTo>
                    <a:cubicBezTo>
                      <a:pt x="1294472" y="1149631"/>
                      <a:pt x="1328537" y="1182212"/>
                      <a:pt x="1329760" y="1223404"/>
                    </a:cubicBezTo>
                    <a:lnTo>
                      <a:pt x="1355851" y="1222629"/>
                    </a:lnTo>
                    <a:cubicBezTo>
                      <a:pt x="1354204" y="1167178"/>
                      <a:pt x="1308347" y="1123319"/>
                      <a:pt x="1252878" y="1124142"/>
                    </a:cubicBezTo>
                    <a:cubicBezTo>
                      <a:pt x="1225144" y="1124554"/>
                      <a:pt x="1200143" y="1136060"/>
                      <a:pt x="1182075" y="1154398"/>
                    </a:cubicBezTo>
                    <a:lnTo>
                      <a:pt x="1178020" y="1160488"/>
                    </a:lnTo>
                    <a:lnTo>
                      <a:pt x="1173553" y="1153863"/>
                    </a:lnTo>
                    <a:cubicBezTo>
                      <a:pt x="1155183" y="1135493"/>
                      <a:pt x="1129806" y="1124131"/>
                      <a:pt x="1101774" y="1124131"/>
                    </a:cubicBezTo>
                    <a:cubicBezTo>
                      <a:pt x="1073743" y="1124131"/>
                      <a:pt x="1048365" y="1135493"/>
                      <a:pt x="1029995" y="1153863"/>
                    </a:cubicBezTo>
                    <a:lnTo>
                      <a:pt x="1025344" y="1160762"/>
                    </a:lnTo>
                    <a:lnTo>
                      <a:pt x="1019326" y="1152283"/>
                    </a:lnTo>
                    <a:cubicBezTo>
                      <a:pt x="1000722" y="1134490"/>
                      <a:pt x="975391" y="1123731"/>
                      <a:pt x="947656" y="1124142"/>
                    </a:cubicBezTo>
                    <a:cubicBezTo>
                      <a:pt x="919922" y="1124554"/>
                      <a:pt x="894921" y="1136060"/>
                      <a:pt x="876853" y="1154398"/>
                    </a:cubicBezTo>
                    <a:lnTo>
                      <a:pt x="872798" y="1160488"/>
                    </a:lnTo>
                    <a:lnTo>
                      <a:pt x="868331" y="1153863"/>
                    </a:lnTo>
                    <a:cubicBezTo>
                      <a:pt x="849961" y="1135493"/>
                      <a:pt x="824584" y="1124131"/>
                      <a:pt x="796552" y="1124131"/>
                    </a:cubicBezTo>
                    <a:cubicBezTo>
                      <a:pt x="768521" y="1124131"/>
                      <a:pt x="743143" y="1135493"/>
                      <a:pt x="724773" y="1153863"/>
                    </a:cubicBezTo>
                    <a:lnTo>
                      <a:pt x="720121" y="1160763"/>
                    </a:lnTo>
                    <a:lnTo>
                      <a:pt x="714103" y="1152283"/>
                    </a:lnTo>
                    <a:cubicBezTo>
                      <a:pt x="695499" y="1134490"/>
                      <a:pt x="670168" y="1123731"/>
                      <a:pt x="642433" y="1124142"/>
                    </a:cubicBezTo>
                    <a:cubicBezTo>
                      <a:pt x="614699" y="1124554"/>
                      <a:pt x="589698" y="1136060"/>
                      <a:pt x="571630" y="1154398"/>
                    </a:cubicBezTo>
                    <a:lnTo>
                      <a:pt x="567575" y="1160488"/>
                    </a:lnTo>
                    <a:lnTo>
                      <a:pt x="563108" y="1153863"/>
                    </a:lnTo>
                    <a:cubicBezTo>
                      <a:pt x="544738" y="1135493"/>
                      <a:pt x="519361" y="1124131"/>
                      <a:pt x="491329" y="1124131"/>
                    </a:cubicBezTo>
                    <a:cubicBezTo>
                      <a:pt x="463298" y="1124131"/>
                      <a:pt x="437920" y="1135493"/>
                      <a:pt x="419550" y="1153863"/>
                    </a:cubicBezTo>
                    <a:lnTo>
                      <a:pt x="414899" y="1160762"/>
                    </a:lnTo>
                    <a:lnTo>
                      <a:pt x="408881" y="1152283"/>
                    </a:lnTo>
                    <a:cubicBezTo>
                      <a:pt x="390277" y="1134490"/>
                      <a:pt x="364946" y="1123731"/>
                      <a:pt x="337211" y="1124142"/>
                    </a:cubicBezTo>
                    <a:cubicBezTo>
                      <a:pt x="309477" y="1124554"/>
                      <a:pt x="284476" y="1136060"/>
                      <a:pt x="266408" y="1154398"/>
                    </a:cubicBezTo>
                    <a:lnTo>
                      <a:pt x="262353" y="1160488"/>
                    </a:lnTo>
                    <a:lnTo>
                      <a:pt x="257886" y="1153863"/>
                    </a:lnTo>
                    <a:cubicBezTo>
                      <a:pt x="239516" y="1135493"/>
                      <a:pt x="214139" y="1124131"/>
                      <a:pt x="186107" y="1124131"/>
                    </a:cubicBezTo>
                    <a:close/>
                    <a:moveTo>
                      <a:pt x="725458" y="642022"/>
                    </a:moveTo>
                    <a:lnTo>
                      <a:pt x="591694" y="775786"/>
                    </a:lnTo>
                    <a:cubicBezTo>
                      <a:pt x="578180" y="789300"/>
                      <a:pt x="578180" y="811211"/>
                      <a:pt x="591694" y="824725"/>
                    </a:cubicBezTo>
                    <a:cubicBezTo>
                      <a:pt x="605208" y="838239"/>
                      <a:pt x="627119" y="838239"/>
                      <a:pt x="640633" y="824725"/>
                    </a:cubicBezTo>
                    <a:lnTo>
                      <a:pt x="694877" y="770480"/>
                    </a:lnTo>
                    <a:lnTo>
                      <a:pt x="694877" y="1010570"/>
                    </a:lnTo>
                    <a:cubicBezTo>
                      <a:pt x="694877" y="1027217"/>
                      <a:pt x="708372" y="1040711"/>
                      <a:pt x="725018" y="1040711"/>
                    </a:cubicBezTo>
                    <a:lnTo>
                      <a:pt x="725018" y="1040712"/>
                    </a:lnTo>
                    <a:cubicBezTo>
                      <a:pt x="741665" y="1040712"/>
                      <a:pt x="755160" y="1027217"/>
                      <a:pt x="755160" y="1010570"/>
                    </a:cubicBezTo>
                    <a:lnTo>
                      <a:pt x="755160" y="769369"/>
                    </a:lnTo>
                    <a:lnTo>
                      <a:pt x="810515" y="824725"/>
                    </a:lnTo>
                    <a:cubicBezTo>
                      <a:pt x="824029" y="838239"/>
                      <a:pt x="845940" y="838239"/>
                      <a:pt x="859454" y="824725"/>
                    </a:cubicBezTo>
                    <a:cubicBezTo>
                      <a:pt x="866211" y="817968"/>
                      <a:pt x="869590" y="809112"/>
                      <a:pt x="869590" y="800255"/>
                    </a:cubicBezTo>
                    <a:cubicBezTo>
                      <a:pt x="869590" y="791399"/>
                      <a:pt x="866211" y="782543"/>
                      <a:pt x="859454" y="775786"/>
                    </a:cubicBezTo>
                    <a:lnTo>
                      <a:pt x="725690" y="642022"/>
                    </a:lnTo>
                    <a:lnTo>
                      <a:pt x="725574" y="642138"/>
                    </a:lnTo>
                    <a:close/>
                    <a:moveTo>
                      <a:pt x="936833" y="579699"/>
                    </a:moveTo>
                    <a:lnTo>
                      <a:pt x="936833" y="579863"/>
                    </a:lnTo>
                    <a:lnTo>
                      <a:pt x="936669" y="579863"/>
                    </a:lnTo>
                    <a:lnTo>
                      <a:pt x="936669" y="769034"/>
                    </a:lnTo>
                    <a:cubicBezTo>
                      <a:pt x="936669" y="788145"/>
                      <a:pt x="952162" y="803638"/>
                      <a:pt x="971274" y="803639"/>
                    </a:cubicBezTo>
                    <a:cubicBezTo>
                      <a:pt x="990386" y="803639"/>
                      <a:pt x="1005879" y="788146"/>
                      <a:pt x="1005879" y="769034"/>
                    </a:cubicBezTo>
                    <a:lnTo>
                      <a:pt x="1005879" y="692321"/>
                    </a:lnTo>
                    <a:lnTo>
                      <a:pt x="1175648" y="862090"/>
                    </a:lnTo>
                    <a:cubicBezTo>
                      <a:pt x="1187419" y="873861"/>
                      <a:pt x="1206503" y="873861"/>
                      <a:pt x="1218274" y="862090"/>
                    </a:cubicBezTo>
                    <a:lnTo>
                      <a:pt x="1218274" y="862090"/>
                    </a:lnTo>
                    <a:cubicBezTo>
                      <a:pt x="1230045" y="850319"/>
                      <a:pt x="1230045" y="831234"/>
                      <a:pt x="1218274" y="819463"/>
                    </a:cubicBezTo>
                    <a:lnTo>
                      <a:pt x="1047720" y="648909"/>
                    </a:lnTo>
                    <a:lnTo>
                      <a:pt x="1126004" y="648909"/>
                    </a:lnTo>
                    <a:cubicBezTo>
                      <a:pt x="1145116" y="648909"/>
                      <a:pt x="1160609" y="633416"/>
                      <a:pt x="1160609" y="614304"/>
                    </a:cubicBezTo>
                    <a:cubicBezTo>
                      <a:pt x="1160609" y="604748"/>
                      <a:pt x="1156736" y="596097"/>
                      <a:pt x="1150473" y="589834"/>
                    </a:cubicBezTo>
                    <a:cubicBezTo>
                      <a:pt x="1144211" y="583572"/>
                      <a:pt x="1135560" y="579699"/>
                      <a:pt x="1126004" y="579699"/>
                    </a:cubicBezTo>
                    <a:close/>
                    <a:moveTo>
                      <a:pt x="534254" y="573055"/>
                    </a:moveTo>
                    <a:lnTo>
                      <a:pt x="345083" y="573055"/>
                    </a:lnTo>
                    <a:cubicBezTo>
                      <a:pt x="325971" y="573055"/>
                      <a:pt x="310478" y="588549"/>
                      <a:pt x="310478" y="607660"/>
                    </a:cubicBezTo>
                    <a:cubicBezTo>
                      <a:pt x="310478" y="626772"/>
                      <a:pt x="325971" y="642266"/>
                      <a:pt x="345083" y="642265"/>
                    </a:cubicBezTo>
                    <a:lnTo>
                      <a:pt x="421796" y="642265"/>
                    </a:lnTo>
                    <a:lnTo>
                      <a:pt x="252027" y="812034"/>
                    </a:lnTo>
                    <a:cubicBezTo>
                      <a:pt x="240256" y="823805"/>
                      <a:pt x="240256" y="842890"/>
                      <a:pt x="252027" y="854661"/>
                    </a:cubicBezTo>
                    <a:lnTo>
                      <a:pt x="252027" y="854661"/>
                    </a:lnTo>
                    <a:cubicBezTo>
                      <a:pt x="263798" y="866432"/>
                      <a:pt x="282883" y="866432"/>
                      <a:pt x="294653" y="854661"/>
                    </a:cubicBezTo>
                    <a:lnTo>
                      <a:pt x="465208" y="684106"/>
                    </a:lnTo>
                    <a:lnTo>
                      <a:pt x="465208" y="762391"/>
                    </a:lnTo>
                    <a:cubicBezTo>
                      <a:pt x="465208" y="781503"/>
                      <a:pt x="480701" y="796996"/>
                      <a:pt x="499813" y="796996"/>
                    </a:cubicBezTo>
                    <a:cubicBezTo>
                      <a:pt x="509369" y="796996"/>
                      <a:pt x="518020" y="793122"/>
                      <a:pt x="524282" y="786860"/>
                    </a:cubicBezTo>
                    <a:cubicBezTo>
                      <a:pt x="530545" y="780598"/>
                      <a:pt x="534418" y="771947"/>
                      <a:pt x="534418" y="762391"/>
                    </a:cubicBezTo>
                    <a:lnTo>
                      <a:pt x="534418" y="573219"/>
                    </a:lnTo>
                    <a:lnTo>
                      <a:pt x="534254" y="573220"/>
                    </a:lnTo>
                    <a:close/>
                    <a:moveTo>
                      <a:pt x="720085" y="56065"/>
                    </a:moveTo>
                    <a:lnTo>
                      <a:pt x="535190" y="240960"/>
                    </a:lnTo>
                    <a:cubicBezTo>
                      <a:pt x="516510" y="259640"/>
                      <a:pt x="516510" y="289926"/>
                      <a:pt x="535190" y="308606"/>
                    </a:cubicBezTo>
                    <a:cubicBezTo>
                      <a:pt x="553870" y="327286"/>
                      <a:pt x="584156" y="327286"/>
                      <a:pt x="602836" y="308606"/>
                    </a:cubicBezTo>
                    <a:lnTo>
                      <a:pt x="677815" y="233627"/>
                    </a:lnTo>
                    <a:lnTo>
                      <a:pt x="677815" y="565491"/>
                    </a:lnTo>
                    <a:cubicBezTo>
                      <a:pt x="677815" y="588501"/>
                      <a:pt x="696468" y="607154"/>
                      <a:pt x="719478" y="607154"/>
                    </a:cubicBezTo>
                    <a:lnTo>
                      <a:pt x="719478" y="607155"/>
                    </a:lnTo>
                    <a:cubicBezTo>
                      <a:pt x="742488" y="607155"/>
                      <a:pt x="761141" y="588501"/>
                      <a:pt x="761141" y="565491"/>
                    </a:cubicBezTo>
                    <a:lnTo>
                      <a:pt x="761141" y="232091"/>
                    </a:lnTo>
                    <a:lnTo>
                      <a:pt x="837656" y="308607"/>
                    </a:lnTo>
                    <a:cubicBezTo>
                      <a:pt x="856336" y="327287"/>
                      <a:pt x="886622" y="327287"/>
                      <a:pt x="905302" y="308607"/>
                    </a:cubicBezTo>
                    <a:cubicBezTo>
                      <a:pt x="914642" y="299267"/>
                      <a:pt x="919312" y="287025"/>
                      <a:pt x="919312" y="274784"/>
                    </a:cubicBezTo>
                    <a:cubicBezTo>
                      <a:pt x="919312" y="262542"/>
                      <a:pt x="914642" y="250301"/>
                      <a:pt x="905302" y="240961"/>
                    </a:cubicBezTo>
                    <a:lnTo>
                      <a:pt x="720406" y="56065"/>
                    </a:lnTo>
                    <a:lnTo>
                      <a:pt x="720246" y="56225"/>
                    </a:lnTo>
                    <a:close/>
                    <a:moveTo>
                      <a:pt x="0" y="0"/>
                    </a:moveTo>
                    <a:lnTo>
                      <a:pt x="1440493" y="0"/>
                    </a:lnTo>
                    <a:lnTo>
                      <a:pt x="1440493" y="1440000"/>
                    </a:lnTo>
                    <a:lnTo>
                      <a:pt x="0" y="144000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140" name="グループ化 139"/>
            <p:cNvGrpSpPr>
              <a:grpSpLocks noChangeAspect="1"/>
            </p:cNvGrpSpPr>
            <p:nvPr/>
          </p:nvGrpSpPr>
          <p:grpSpPr>
            <a:xfrm>
              <a:off x="7405760" y="3828424"/>
              <a:ext cx="281776" cy="281679"/>
              <a:chOff x="4765037" y="4103498"/>
              <a:chExt cx="1131133" cy="1130745"/>
            </a:xfrm>
          </p:grpSpPr>
          <p:sp>
            <p:nvSpPr>
              <p:cNvPr id="141" name="正方形/長方形 140"/>
              <p:cNvSpPr>
                <a:spLocks noChangeAspect="1"/>
              </p:cNvSpPr>
              <p:nvPr/>
            </p:nvSpPr>
            <p:spPr>
              <a:xfrm>
                <a:off x="4765040" y="4103498"/>
                <a:ext cx="1131130" cy="113074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42" name="フリーフォーム 141"/>
              <p:cNvSpPr>
                <a:spLocks noChangeAspect="1"/>
              </p:cNvSpPr>
              <p:nvPr/>
            </p:nvSpPr>
            <p:spPr>
              <a:xfrm>
                <a:off x="4765037" y="4103498"/>
                <a:ext cx="1131130" cy="1130742"/>
              </a:xfrm>
              <a:custGeom>
                <a:avLst/>
                <a:gdLst>
                  <a:gd name="connsiteX0" fmla="*/ 808609 w 1440493"/>
                  <a:gd name="connsiteY0" fmla="*/ 996420 h 1440000"/>
                  <a:gd name="connsiteX1" fmla="*/ 643002 w 1440493"/>
                  <a:gd name="connsiteY1" fmla="*/ 1015833 h 1440000"/>
                  <a:gd name="connsiteX2" fmla="*/ 644997 w 1440493"/>
                  <a:gd name="connsiteY2" fmla="*/ 1016869 h 1440000"/>
                  <a:gd name="connsiteX3" fmla="*/ 646993 w 1440493"/>
                  <a:gd name="connsiteY3" fmla="*/ 1018681 h 1440000"/>
                  <a:gd name="connsiteX4" fmla="*/ 650413 w 1440493"/>
                  <a:gd name="connsiteY4" fmla="*/ 1022305 h 1440000"/>
                  <a:gd name="connsiteX5" fmla="*/ 653263 w 1440493"/>
                  <a:gd name="connsiteY5" fmla="*/ 1025928 h 1440000"/>
                  <a:gd name="connsiteX6" fmla="*/ 656114 w 1440493"/>
                  <a:gd name="connsiteY6" fmla="*/ 1030070 h 1440000"/>
                  <a:gd name="connsiteX7" fmla="*/ 658109 w 1440493"/>
                  <a:gd name="connsiteY7" fmla="*/ 1033953 h 1440000"/>
                  <a:gd name="connsiteX8" fmla="*/ 659249 w 1440493"/>
                  <a:gd name="connsiteY8" fmla="*/ 1037059 h 1440000"/>
                  <a:gd name="connsiteX9" fmla="*/ 660389 w 1440493"/>
                  <a:gd name="connsiteY9" fmla="*/ 1039906 h 1440000"/>
                  <a:gd name="connsiteX10" fmla="*/ 745046 w 1440493"/>
                  <a:gd name="connsiteY10" fmla="*/ 1039906 h 1440000"/>
                  <a:gd name="connsiteX11" fmla="*/ 762148 w 1440493"/>
                  <a:gd name="connsiteY11" fmla="*/ 1036541 h 1440000"/>
                  <a:gd name="connsiteX12" fmla="*/ 766424 w 1440493"/>
                  <a:gd name="connsiteY12" fmla="*/ 1031623 h 1440000"/>
                  <a:gd name="connsiteX13" fmla="*/ 770699 w 1440493"/>
                  <a:gd name="connsiteY13" fmla="*/ 1026964 h 1440000"/>
                  <a:gd name="connsiteX14" fmla="*/ 778965 w 1440493"/>
                  <a:gd name="connsiteY14" fmla="*/ 1018681 h 1440000"/>
                  <a:gd name="connsiteX15" fmla="*/ 786661 w 1440493"/>
                  <a:gd name="connsiteY15" fmla="*/ 1011692 h 1440000"/>
                  <a:gd name="connsiteX16" fmla="*/ 794072 w 1440493"/>
                  <a:gd name="connsiteY16" fmla="*/ 1006256 h 1440000"/>
                  <a:gd name="connsiteX17" fmla="*/ 799773 w 1440493"/>
                  <a:gd name="connsiteY17" fmla="*/ 1002115 h 1440000"/>
                  <a:gd name="connsiteX18" fmla="*/ 804619 w 1440493"/>
                  <a:gd name="connsiteY18" fmla="*/ 999009 h 1440000"/>
                  <a:gd name="connsiteX19" fmla="*/ 800912 w 1440493"/>
                  <a:gd name="connsiteY19" fmla="*/ 957592 h 1440000"/>
                  <a:gd name="connsiteX20" fmla="*/ 635876 w 1440493"/>
                  <a:gd name="connsiteY20" fmla="*/ 978818 h 1440000"/>
                  <a:gd name="connsiteX21" fmla="*/ 634166 w 1440493"/>
                  <a:gd name="connsiteY21" fmla="*/ 980889 h 1440000"/>
                  <a:gd name="connsiteX22" fmla="*/ 632740 w 1440493"/>
                  <a:gd name="connsiteY22" fmla="*/ 982960 h 1440000"/>
                  <a:gd name="connsiteX23" fmla="*/ 631315 w 1440493"/>
                  <a:gd name="connsiteY23" fmla="*/ 985807 h 1440000"/>
                  <a:gd name="connsiteX24" fmla="*/ 630745 w 1440493"/>
                  <a:gd name="connsiteY24" fmla="*/ 987360 h 1440000"/>
                  <a:gd name="connsiteX25" fmla="*/ 630460 w 1440493"/>
                  <a:gd name="connsiteY25" fmla="*/ 989172 h 1440000"/>
                  <a:gd name="connsiteX26" fmla="*/ 630460 w 1440493"/>
                  <a:gd name="connsiteY26" fmla="*/ 991243 h 1440000"/>
                  <a:gd name="connsiteX27" fmla="*/ 630745 w 1440493"/>
                  <a:gd name="connsiteY27" fmla="*/ 993314 h 1440000"/>
                  <a:gd name="connsiteX28" fmla="*/ 631315 w 1440493"/>
                  <a:gd name="connsiteY28" fmla="*/ 995384 h 1440000"/>
                  <a:gd name="connsiteX29" fmla="*/ 632455 w 1440493"/>
                  <a:gd name="connsiteY29" fmla="*/ 997973 h 1440000"/>
                  <a:gd name="connsiteX30" fmla="*/ 633881 w 1440493"/>
                  <a:gd name="connsiteY30" fmla="*/ 1000303 h 1440000"/>
                  <a:gd name="connsiteX31" fmla="*/ 635876 w 1440493"/>
                  <a:gd name="connsiteY31" fmla="*/ 1003150 h 1440000"/>
                  <a:gd name="connsiteX32" fmla="*/ 800912 w 1440493"/>
                  <a:gd name="connsiteY32" fmla="*/ 980112 h 1440000"/>
                  <a:gd name="connsiteX33" fmla="*/ 803477 w 1440493"/>
                  <a:gd name="connsiteY33" fmla="*/ 978559 h 1440000"/>
                  <a:gd name="connsiteX34" fmla="*/ 805473 w 1440493"/>
                  <a:gd name="connsiteY34" fmla="*/ 976747 h 1440000"/>
                  <a:gd name="connsiteX35" fmla="*/ 807468 w 1440493"/>
                  <a:gd name="connsiteY35" fmla="*/ 973900 h 1440000"/>
                  <a:gd name="connsiteX36" fmla="*/ 808038 w 1440493"/>
                  <a:gd name="connsiteY36" fmla="*/ 972088 h 1440000"/>
                  <a:gd name="connsiteX37" fmla="*/ 808608 w 1440493"/>
                  <a:gd name="connsiteY37" fmla="*/ 970535 h 1440000"/>
                  <a:gd name="connsiteX38" fmla="*/ 808608 w 1440493"/>
                  <a:gd name="connsiteY38" fmla="*/ 968723 h 1440000"/>
                  <a:gd name="connsiteX39" fmla="*/ 808038 w 1440493"/>
                  <a:gd name="connsiteY39" fmla="*/ 966652 h 1440000"/>
                  <a:gd name="connsiteX40" fmla="*/ 807468 w 1440493"/>
                  <a:gd name="connsiteY40" fmla="*/ 964581 h 1440000"/>
                  <a:gd name="connsiteX41" fmla="*/ 805758 w 1440493"/>
                  <a:gd name="connsiteY41" fmla="*/ 962510 h 1440000"/>
                  <a:gd name="connsiteX42" fmla="*/ 804048 w 1440493"/>
                  <a:gd name="connsiteY42" fmla="*/ 960181 h 1440000"/>
                  <a:gd name="connsiteX43" fmla="*/ 805757 w 1440493"/>
                  <a:gd name="connsiteY43" fmla="*/ 917730 h 1440000"/>
                  <a:gd name="connsiteX44" fmla="*/ 630175 w 1440493"/>
                  <a:gd name="connsiteY44" fmla="*/ 940251 h 1440000"/>
                  <a:gd name="connsiteX45" fmla="*/ 628180 w 1440493"/>
                  <a:gd name="connsiteY45" fmla="*/ 942580 h 1440000"/>
                  <a:gd name="connsiteX46" fmla="*/ 626754 w 1440493"/>
                  <a:gd name="connsiteY46" fmla="*/ 944651 h 1440000"/>
                  <a:gd name="connsiteX47" fmla="*/ 625044 w 1440493"/>
                  <a:gd name="connsiteY47" fmla="*/ 947757 h 1440000"/>
                  <a:gd name="connsiteX48" fmla="*/ 624759 w 1440493"/>
                  <a:gd name="connsiteY48" fmla="*/ 949310 h 1440000"/>
                  <a:gd name="connsiteX49" fmla="*/ 624474 w 1440493"/>
                  <a:gd name="connsiteY49" fmla="*/ 951381 h 1440000"/>
                  <a:gd name="connsiteX50" fmla="*/ 624474 w 1440493"/>
                  <a:gd name="connsiteY50" fmla="*/ 953452 h 1440000"/>
                  <a:gd name="connsiteX51" fmla="*/ 624759 w 1440493"/>
                  <a:gd name="connsiteY51" fmla="*/ 955523 h 1440000"/>
                  <a:gd name="connsiteX52" fmla="*/ 625614 w 1440493"/>
                  <a:gd name="connsiteY52" fmla="*/ 958112 h 1440000"/>
                  <a:gd name="connsiteX53" fmla="*/ 626184 w 1440493"/>
                  <a:gd name="connsiteY53" fmla="*/ 960959 h 1440000"/>
                  <a:gd name="connsiteX54" fmla="*/ 628180 w 1440493"/>
                  <a:gd name="connsiteY54" fmla="*/ 963289 h 1440000"/>
                  <a:gd name="connsiteX55" fmla="*/ 630175 w 1440493"/>
                  <a:gd name="connsiteY55" fmla="*/ 966136 h 1440000"/>
                  <a:gd name="connsiteX56" fmla="*/ 805757 w 1440493"/>
                  <a:gd name="connsiteY56" fmla="*/ 941804 h 1440000"/>
                  <a:gd name="connsiteX57" fmla="*/ 808607 w 1440493"/>
                  <a:gd name="connsiteY57" fmla="*/ 939992 h 1440000"/>
                  <a:gd name="connsiteX58" fmla="*/ 810888 w 1440493"/>
                  <a:gd name="connsiteY58" fmla="*/ 937921 h 1440000"/>
                  <a:gd name="connsiteX59" fmla="*/ 812028 w 1440493"/>
                  <a:gd name="connsiteY59" fmla="*/ 936627 h 1440000"/>
                  <a:gd name="connsiteX60" fmla="*/ 812598 w 1440493"/>
                  <a:gd name="connsiteY60" fmla="*/ 935073 h 1440000"/>
                  <a:gd name="connsiteX61" fmla="*/ 813453 w 1440493"/>
                  <a:gd name="connsiteY61" fmla="*/ 933520 h 1440000"/>
                  <a:gd name="connsiteX62" fmla="*/ 814308 w 1440493"/>
                  <a:gd name="connsiteY62" fmla="*/ 931449 h 1440000"/>
                  <a:gd name="connsiteX63" fmla="*/ 814308 w 1440493"/>
                  <a:gd name="connsiteY63" fmla="*/ 929637 h 1440000"/>
                  <a:gd name="connsiteX64" fmla="*/ 813738 w 1440493"/>
                  <a:gd name="connsiteY64" fmla="*/ 927308 h 1440000"/>
                  <a:gd name="connsiteX65" fmla="*/ 812598 w 1440493"/>
                  <a:gd name="connsiteY65" fmla="*/ 924978 h 1440000"/>
                  <a:gd name="connsiteX66" fmla="*/ 811173 w 1440493"/>
                  <a:gd name="connsiteY66" fmla="*/ 922648 h 1440000"/>
                  <a:gd name="connsiteX67" fmla="*/ 808892 w 1440493"/>
                  <a:gd name="connsiteY67" fmla="*/ 920319 h 1440000"/>
                  <a:gd name="connsiteX68" fmla="*/ 623335 w 1440493"/>
                  <a:gd name="connsiteY68" fmla="*/ 898898 h 1440000"/>
                  <a:gd name="connsiteX69" fmla="*/ 622479 w 1440493"/>
                  <a:gd name="connsiteY69" fmla="*/ 899675 h 1440000"/>
                  <a:gd name="connsiteX70" fmla="*/ 619914 w 1440493"/>
                  <a:gd name="connsiteY70" fmla="*/ 901228 h 1440000"/>
                  <a:gd name="connsiteX71" fmla="*/ 617064 w 1440493"/>
                  <a:gd name="connsiteY71" fmla="*/ 904075 h 1440000"/>
                  <a:gd name="connsiteX72" fmla="*/ 615639 w 1440493"/>
                  <a:gd name="connsiteY72" fmla="*/ 906146 h 1440000"/>
                  <a:gd name="connsiteX73" fmla="*/ 614498 w 1440493"/>
                  <a:gd name="connsiteY73" fmla="*/ 908216 h 1440000"/>
                  <a:gd name="connsiteX74" fmla="*/ 613358 w 1440493"/>
                  <a:gd name="connsiteY74" fmla="*/ 910805 h 1440000"/>
                  <a:gd name="connsiteX75" fmla="*/ 612788 w 1440493"/>
                  <a:gd name="connsiteY75" fmla="*/ 913393 h 1440000"/>
                  <a:gd name="connsiteX76" fmla="*/ 612503 w 1440493"/>
                  <a:gd name="connsiteY76" fmla="*/ 916240 h 1440000"/>
                  <a:gd name="connsiteX77" fmla="*/ 613358 w 1440493"/>
                  <a:gd name="connsiteY77" fmla="*/ 919346 h 1440000"/>
                  <a:gd name="connsiteX78" fmla="*/ 614498 w 1440493"/>
                  <a:gd name="connsiteY78" fmla="*/ 922970 h 1440000"/>
                  <a:gd name="connsiteX79" fmla="*/ 616209 w 1440493"/>
                  <a:gd name="connsiteY79" fmla="*/ 926594 h 1440000"/>
                  <a:gd name="connsiteX80" fmla="*/ 619344 w 1440493"/>
                  <a:gd name="connsiteY80" fmla="*/ 930477 h 1440000"/>
                  <a:gd name="connsiteX81" fmla="*/ 623335 w 1440493"/>
                  <a:gd name="connsiteY81" fmla="*/ 934618 h 1440000"/>
                  <a:gd name="connsiteX82" fmla="*/ 805188 w 1440493"/>
                  <a:gd name="connsiteY82" fmla="*/ 917017 h 1440000"/>
                  <a:gd name="connsiteX83" fmla="*/ 808608 w 1440493"/>
                  <a:gd name="connsiteY83" fmla="*/ 916240 h 1440000"/>
                  <a:gd name="connsiteX84" fmla="*/ 812314 w 1440493"/>
                  <a:gd name="connsiteY84" fmla="*/ 915205 h 1440000"/>
                  <a:gd name="connsiteX85" fmla="*/ 815734 w 1440493"/>
                  <a:gd name="connsiteY85" fmla="*/ 913393 h 1440000"/>
                  <a:gd name="connsiteX86" fmla="*/ 817730 w 1440493"/>
                  <a:gd name="connsiteY86" fmla="*/ 912358 h 1440000"/>
                  <a:gd name="connsiteX87" fmla="*/ 819155 w 1440493"/>
                  <a:gd name="connsiteY87" fmla="*/ 911064 h 1440000"/>
                  <a:gd name="connsiteX88" fmla="*/ 820295 w 1440493"/>
                  <a:gd name="connsiteY88" fmla="*/ 909769 h 1440000"/>
                  <a:gd name="connsiteX89" fmla="*/ 821435 w 1440493"/>
                  <a:gd name="connsiteY89" fmla="*/ 907957 h 1440000"/>
                  <a:gd name="connsiteX90" fmla="*/ 822005 w 1440493"/>
                  <a:gd name="connsiteY90" fmla="*/ 906146 h 1440000"/>
                  <a:gd name="connsiteX91" fmla="*/ 821435 w 1440493"/>
                  <a:gd name="connsiteY91" fmla="*/ 904075 h 1440000"/>
                  <a:gd name="connsiteX92" fmla="*/ 820580 w 1440493"/>
                  <a:gd name="connsiteY92" fmla="*/ 901745 h 1440000"/>
                  <a:gd name="connsiteX93" fmla="*/ 819440 w 1440493"/>
                  <a:gd name="connsiteY93" fmla="*/ 898898 h 1440000"/>
                  <a:gd name="connsiteX94" fmla="*/ 1017915 w 1440493"/>
                  <a:gd name="connsiteY94" fmla="*/ 870030 h 1440000"/>
                  <a:gd name="connsiteX95" fmla="*/ 995503 w 1440493"/>
                  <a:gd name="connsiteY95" fmla="*/ 879313 h 1440000"/>
                  <a:gd name="connsiteX96" fmla="*/ 995503 w 1440493"/>
                  <a:gd name="connsiteY96" fmla="*/ 879313 h 1440000"/>
                  <a:gd name="connsiteX97" fmla="*/ 995503 w 1440493"/>
                  <a:gd name="connsiteY97" fmla="*/ 924136 h 1440000"/>
                  <a:gd name="connsiteX98" fmla="*/ 1174021 w 1440493"/>
                  <a:gd name="connsiteY98" fmla="*/ 1102653 h 1440000"/>
                  <a:gd name="connsiteX99" fmla="*/ 1093355 w 1440493"/>
                  <a:gd name="connsiteY99" fmla="*/ 1102653 h 1440000"/>
                  <a:gd name="connsiteX100" fmla="*/ 1056966 w 1440493"/>
                  <a:gd name="connsiteY100" fmla="*/ 1139041 h 1440000"/>
                  <a:gd name="connsiteX101" fmla="*/ 1093355 w 1440493"/>
                  <a:gd name="connsiteY101" fmla="*/ 1175429 h 1440000"/>
                  <a:gd name="connsiteX102" fmla="*/ 1292273 w 1440493"/>
                  <a:gd name="connsiteY102" fmla="*/ 1175430 h 1440000"/>
                  <a:gd name="connsiteX103" fmla="*/ 1292273 w 1440493"/>
                  <a:gd name="connsiteY103" fmla="*/ 1175257 h 1440000"/>
                  <a:gd name="connsiteX104" fmla="*/ 1292446 w 1440493"/>
                  <a:gd name="connsiteY104" fmla="*/ 1175257 h 1440000"/>
                  <a:gd name="connsiteX105" fmla="*/ 1292446 w 1440493"/>
                  <a:gd name="connsiteY105" fmla="*/ 976338 h 1440000"/>
                  <a:gd name="connsiteX106" fmla="*/ 1281788 w 1440493"/>
                  <a:gd name="connsiteY106" fmla="*/ 950608 h 1440000"/>
                  <a:gd name="connsiteX107" fmla="*/ 1256057 w 1440493"/>
                  <a:gd name="connsiteY107" fmla="*/ 939950 h 1440000"/>
                  <a:gd name="connsiteX108" fmla="*/ 1219669 w 1440493"/>
                  <a:gd name="connsiteY108" fmla="*/ 976338 h 1440000"/>
                  <a:gd name="connsiteX109" fmla="*/ 1219669 w 1440493"/>
                  <a:gd name="connsiteY109" fmla="*/ 1058656 h 1440000"/>
                  <a:gd name="connsiteX110" fmla="*/ 1040326 w 1440493"/>
                  <a:gd name="connsiteY110" fmla="*/ 879313 h 1440000"/>
                  <a:gd name="connsiteX111" fmla="*/ 1017915 w 1440493"/>
                  <a:gd name="connsiteY111" fmla="*/ 870030 h 1440000"/>
                  <a:gd name="connsiteX112" fmla="*/ 415768 w 1440493"/>
                  <a:gd name="connsiteY112" fmla="*/ 834183 h 1440000"/>
                  <a:gd name="connsiteX113" fmla="*/ 393356 w 1440493"/>
                  <a:gd name="connsiteY113" fmla="*/ 843466 h 1440000"/>
                  <a:gd name="connsiteX114" fmla="*/ 214840 w 1440493"/>
                  <a:gd name="connsiteY114" fmla="*/ 1021983 h 1440000"/>
                  <a:gd name="connsiteX115" fmla="*/ 214840 w 1440493"/>
                  <a:gd name="connsiteY115" fmla="*/ 941317 h 1440000"/>
                  <a:gd name="connsiteX116" fmla="*/ 178451 w 1440493"/>
                  <a:gd name="connsiteY116" fmla="*/ 904929 h 1440000"/>
                  <a:gd name="connsiteX117" fmla="*/ 142063 w 1440493"/>
                  <a:gd name="connsiteY117" fmla="*/ 941317 h 1440000"/>
                  <a:gd name="connsiteX118" fmla="*/ 142063 w 1440493"/>
                  <a:gd name="connsiteY118" fmla="*/ 1140236 h 1440000"/>
                  <a:gd name="connsiteX119" fmla="*/ 142236 w 1440493"/>
                  <a:gd name="connsiteY119" fmla="*/ 1140236 h 1440000"/>
                  <a:gd name="connsiteX120" fmla="*/ 142236 w 1440493"/>
                  <a:gd name="connsiteY120" fmla="*/ 1140408 h 1440000"/>
                  <a:gd name="connsiteX121" fmla="*/ 341155 w 1440493"/>
                  <a:gd name="connsiteY121" fmla="*/ 1140408 h 1440000"/>
                  <a:gd name="connsiteX122" fmla="*/ 366885 w 1440493"/>
                  <a:gd name="connsiteY122" fmla="*/ 1129750 h 1440000"/>
                  <a:gd name="connsiteX123" fmla="*/ 377543 w 1440493"/>
                  <a:gd name="connsiteY123" fmla="*/ 1104020 h 1440000"/>
                  <a:gd name="connsiteX124" fmla="*/ 341155 w 1440493"/>
                  <a:gd name="connsiteY124" fmla="*/ 1067632 h 1440000"/>
                  <a:gd name="connsiteX125" fmla="*/ 258836 w 1440493"/>
                  <a:gd name="connsiteY125" fmla="*/ 1067632 h 1440000"/>
                  <a:gd name="connsiteX126" fmla="*/ 438179 w 1440493"/>
                  <a:gd name="connsiteY126" fmla="*/ 888289 h 1440000"/>
                  <a:gd name="connsiteX127" fmla="*/ 438179 w 1440493"/>
                  <a:gd name="connsiteY127" fmla="*/ 843466 h 1440000"/>
                  <a:gd name="connsiteX128" fmla="*/ 438179 w 1440493"/>
                  <a:gd name="connsiteY128" fmla="*/ 843466 h 1440000"/>
                  <a:gd name="connsiteX129" fmla="*/ 415768 w 1440493"/>
                  <a:gd name="connsiteY129" fmla="*/ 834183 h 1440000"/>
                  <a:gd name="connsiteX130" fmla="*/ 1146595 w 1440493"/>
                  <a:gd name="connsiteY130" fmla="*/ 489776 h 1440000"/>
                  <a:gd name="connsiteX131" fmla="*/ 1120864 w 1440493"/>
                  <a:gd name="connsiteY131" fmla="*/ 500434 h 1440000"/>
                  <a:gd name="connsiteX132" fmla="*/ 980207 w 1440493"/>
                  <a:gd name="connsiteY132" fmla="*/ 641091 h 1440000"/>
                  <a:gd name="connsiteX133" fmla="*/ 980329 w 1440493"/>
                  <a:gd name="connsiteY133" fmla="*/ 641213 h 1440000"/>
                  <a:gd name="connsiteX134" fmla="*/ 980207 w 1440493"/>
                  <a:gd name="connsiteY134" fmla="*/ 641335 h 1440000"/>
                  <a:gd name="connsiteX135" fmla="*/ 1120864 w 1440493"/>
                  <a:gd name="connsiteY135" fmla="*/ 781991 h 1440000"/>
                  <a:gd name="connsiteX136" fmla="*/ 1172325 w 1440493"/>
                  <a:gd name="connsiteY136" fmla="*/ 781991 h 1440000"/>
                  <a:gd name="connsiteX137" fmla="*/ 1172325 w 1440493"/>
                  <a:gd name="connsiteY137" fmla="*/ 730531 h 1440000"/>
                  <a:gd name="connsiteX138" fmla="*/ 1115285 w 1440493"/>
                  <a:gd name="connsiteY138" fmla="*/ 673491 h 1440000"/>
                  <a:gd name="connsiteX139" fmla="*/ 1367746 w 1440493"/>
                  <a:gd name="connsiteY139" fmla="*/ 673492 h 1440000"/>
                  <a:gd name="connsiteX140" fmla="*/ 1399441 w 1440493"/>
                  <a:gd name="connsiteY140" fmla="*/ 641797 h 1440000"/>
                  <a:gd name="connsiteX141" fmla="*/ 1399441 w 1440493"/>
                  <a:gd name="connsiteY141" fmla="*/ 641797 h 1440000"/>
                  <a:gd name="connsiteX142" fmla="*/ 1367746 w 1440493"/>
                  <a:gd name="connsiteY142" fmla="*/ 610102 h 1440000"/>
                  <a:gd name="connsiteX143" fmla="*/ 1114117 w 1440493"/>
                  <a:gd name="connsiteY143" fmla="*/ 610102 h 1440000"/>
                  <a:gd name="connsiteX144" fmla="*/ 1172325 w 1440493"/>
                  <a:gd name="connsiteY144" fmla="*/ 551895 h 1440000"/>
                  <a:gd name="connsiteX145" fmla="*/ 1172325 w 1440493"/>
                  <a:gd name="connsiteY145" fmla="*/ 500434 h 1440000"/>
                  <a:gd name="connsiteX146" fmla="*/ 1146595 w 1440493"/>
                  <a:gd name="connsiteY146" fmla="*/ 489776 h 1440000"/>
                  <a:gd name="connsiteX147" fmla="*/ 292602 w 1440493"/>
                  <a:gd name="connsiteY147" fmla="*/ 489776 h 1440000"/>
                  <a:gd name="connsiteX148" fmla="*/ 266871 w 1440493"/>
                  <a:gd name="connsiteY148" fmla="*/ 500434 h 1440000"/>
                  <a:gd name="connsiteX149" fmla="*/ 266871 w 1440493"/>
                  <a:gd name="connsiteY149" fmla="*/ 551895 h 1440000"/>
                  <a:gd name="connsiteX150" fmla="*/ 325079 w 1440493"/>
                  <a:gd name="connsiteY150" fmla="*/ 610102 h 1440000"/>
                  <a:gd name="connsiteX151" fmla="*/ 71450 w 1440493"/>
                  <a:gd name="connsiteY151" fmla="*/ 610102 h 1440000"/>
                  <a:gd name="connsiteX152" fmla="*/ 39755 w 1440493"/>
                  <a:gd name="connsiteY152" fmla="*/ 641797 h 1440000"/>
                  <a:gd name="connsiteX153" fmla="*/ 39755 w 1440493"/>
                  <a:gd name="connsiteY153" fmla="*/ 641797 h 1440000"/>
                  <a:gd name="connsiteX154" fmla="*/ 71450 w 1440493"/>
                  <a:gd name="connsiteY154" fmla="*/ 673492 h 1440000"/>
                  <a:gd name="connsiteX155" fmla="*/ 323911 w 1440493"/>
                  <a:gd name="connsiteY155" fmla="*/ 673491 h 1440000"/>
                  <a:gd name="connsiteX156" fmla="*/ 266872 w 1440493"/>
                  <a:gd name="connsiteY156" fmla="*/ 730531 h 1440000"/>
                  <a:gd name="connsiteX157" fmla="*/ 266872 w 1440493"/>
                  <a:gd name="connsiteY157" fmla="*/ 781991 h 1440000"/>
                  <a:gd name="connsiteX158" fmla="*/ 318332 w 1440493"/>
                  <a:gd name="connsiteY158" fmla="*/ 781991 h 1440000"/>
                  <a:gd name="connsiteX159" fmla="*/ 458989 w 1440493"/>
                  <a:gd name="connsiteY159" fmla="*/ 641335 h 1440000"/>
                  <a:gd name="connsiteX160" fmla="*/ 458867 w 1440493"/>
                  <a:gd name="connsiteY160" fmla="*/ 641213 h 1440000"/>
                  <a:gd name="connsiteX161" fmla="*/ 458989 w 1440493"/>
                  <a:gd name="connsiteY161" fmla="*/ 641091 h 1440000"/>
                  <a:gd name="connsiteX162" fmla="*/ 318332 w 1440493"/>
                  <a:gd name="connsiteY162" fmla="*/ 500434 h 1440000"/>
                  <a:gd name="connsiteX163" fmla="*/ 292602 w 1440493"/>
                  <a:gd name="connsiteY163" fmla="*/ 489776 h 1440000"/>
                  <a:gd name="connsiteX164" fmla="*/ 719392 w 1440493"/>
                  <a:gd name="connsiteY164" fmla="*/ 400095 h 1440000"/>
                  <a:gd name="connsiteX165" fmla="*/ 704570 w 1440493"/>
                  <a:gd name="connsiteY165" fmla="*/ 400354 h 1440000"/>
                  <a:gd name="connsiteX166" fmla="*/ 690318 w 1440493"/>
                  <a:gd name="connsiteY166" fmla="*/ 401389 h 1440000"/>
                  <a:gd name="connsiteX167" fmla="*/ 676636 w 1440493"/>
                  <a:gd name="connsiteY167" fmla="*/ 403460 h 1440000"/>
                  <a:gd name="connsiteX168" fmla="*/ 663809 w 1440493"/>
                  <a:gd name="connsiteY168" fmla="*/ 406049 h 1440000"/>
                  <a:gd name="connsiteX169" fmla="*/ 651553 w 1440493"/>
                  <a:gd name="connsiteY169" fmla="*/ 409414 h 1440000"/>
                  <a:gd name="connsiteX170" fmla="*/ 639296 w 1440493"/>
                  <a:gd name="connsiteY170" fmla="*/ 413296 h 1440000"/>
                  <a:gd name="connsiteX171" fmla="*/ 628180 w 1440493"/>
                  <a:gd name="connsiteY171" fmla="*/ 417697 h 1440000"/>
                  <a:gd name="connsiteX172" fmla="*/ 617348 w 1440493"/>
                  <a:gd name="connsiteY172" fmla="*/ 422615 h 1440000"/>
                  <a:gd name="connsiteX173" fmla="*/ 607087 w 1440493"/>
                  <a:gd name="connsiteY173" fmla="*/ 428310 h 1440000"/>
                  <a:gd name="connsiteX174" fmla="*/ 597111 w 1440493"/>
                  <a:gd name="connsiteY174" fmla="*/ 434004 h 1440000"/>
                  <a:gd name="connsiteX175" fmla="*/ 587989 w 1440493"/>
                  <a:gd name="connsiteY175" fmla="*/ 440476 h 1440000"/>
                  <a:gd name="connsiteX176" fmla="*/ 579723 w 1440493"/>
                  <a:gd name="connsiteY176" fmla="*/ 446947 h 1440000"/>
                  <a:gd name="connsiteX177" fmla="*/ 571172 w 1440493"/>
                  <a:gd name="connsiteY177" fmla="*/ 454195 h 1440000"/>
                  <a:gd name="connsiteX178" fmla="*/ 563761 w 1440493"/>
                  <a:gd name="connsiteY178" fmla="*/ 461443 h 1440000"/>
                  <a:gd name="connsiteX179" fmla="*/ 556635 w 1440493"/>
                  <a:gd name="connsiteY179" fmla="*/ 469208 h 1440000"/>
                  <a:gd name="connsiteX180" fmla="*/ 549794 w 1440493"/>
                  <a:gd name="connsiteY180" fmla="*/ 477232 h 1440000"/>
                  <a:gd name="connsiteX181" fmla="*/ 543809 w 1440493"/>
                  <a:gd name="connsiteY181" fmla="*/ 485516 h 1440000"/>
                  <a:gd name="connsiteX182" fmla="*/ 538108 w 1440493"/>
                  <a:gd name="connsiteY182" fmla="*/ 493799 h 1440000"/>
                  <a:gd name="connsiteX183" fmla="*/ 532692 w 1440493"/>
                  <a:gd name="connsiteY183" fmla="*/ 502082 h 1440000"/>
                  <a:gd name="connsiteX184" fmla="*/ 527847 w 1440493"/>
                  <a:gd name="connsiteY184" fmla="*/ 510883 h 1440000"/>
                  <a:gd name="connsiteX185" fmla="*/ 523571 w 1440493"/>
                  <a:gd name="connsiteY185" fmla="*/ 519425 h 1440000"/>
                  <a:gd name="connsiteX186" fmla="*/ 519581 w 1440493"/>
                  <a:gd name="connsiteY186" fmla="*/ 528226 h 1440000"/>
                  <a:gd name="connsiteX187" fmla="*/ 515875 w 1440493"/>
                  <a:gd name="connsiteY187" fmla="*/ 537286 h 1440000"/>
                  <a:gd name="connsiteX188" fmla="*/ 512740 w 1440493"/>
                  <a:gd name="connsiteY188" fmla="*/ 545828 h 1440000"/>
                  <a:gd name="connsiteX189" fmla="*/ 510174 w 1440493"/>
                  <a:gd name="connsiteY189" fmla="*/ 554629 h 1440000"/>
                  <a:gd name="connsiteX190" fmla="*/ 507894 w 1440493"/>
                  <a:gd name="connsiteY190" fmla="*/ 562912 h 1440000"/>
                  <a:gd name="connsiteX191" fmla="*/ 505899 w 1440493"/>
                  <a:gd name="connsiteY191" fmla="*/ 571195 h 1440000"/>
                  <a:gd name="connsiteX192" fmla="*/ 503903 w 1440493"/>
                  <a:gd name="connsiteY192" fmla="*/ 579478 h 1440000"/>
                  <a:gd name="connsiteX193" fmla="*/ 502763 w 1440493"/>
                  <a:gd name="connsiteY193" fmla="*/ 587503 h 1440000"/>
                  <a:gd name="connsiteX194" fmla="*/ 502193 w 1440493"/>
                  <a:gd name="connsiteY194" fmla="*/ 595527 h 1440000"/>
                  <a:gd name="connsiteX195" fmla="*/ 501623 w 1440493"/>
                  <a:gd name="connsiteY195" fmla="*/ 602775 h 1440000"/>
                  <a:gd name="connsiteX196" fmla="*/ 501338 w 1440493"/>
                  <a:gd name="connsiteY196" fmla="*/ 610023 h 1440000"/>
                  <a:gd name="connsiteX197" fmla="*/ 501623 w 1440493"/>
                  <a:gd name="connsiteY197" fmla="*/ 617012 h 1440000"/>
                  <a:gd name="connsiteX198" fmla="*/ 502193 w 1440493"/>
                  <a:gd name="connsiteY198" fmla="*/ 624001 h 1440000"/>
                  <a:gd name="connsiteX199" fmla="*/ 502763 w 1440493"/>
                  <a:gd name="connsiteY199" fmla="*/ 630472 h 1440000"/>
                  <a:gd name="connsiteX200" fmla="*/ 503903 w 1440493"/>
                  <a:gd name="connsiteY200" fmla="*/ 636943 h 1440000"/>
                  <a:gd name="connsiteX201" fmla="*/ 505044 w 1440493"/>
                  <a:gd name="connsiteY201" fmla="*/ 643155 h 1440000"/>
                  <a:gd name="connsiteX202" fmla="*/ 506754 w 1440493"/>
                  <a:gd name="connsiteY202" fmla="*/ 649368 h 1440000"/>
                  <a:gd name="connsiteX203" fmla="*/ 508749 w 1440493"/>
                  <a:gd name="connsiteY203" fmla="*/ 655321 h 1440000"/>
                  <a:gd name="connsiteX204" fmla="*/ 510459 w 1440493"/>
                  <a:gd name="connsiteY204" fmla="*/ 660757 h 1440000"/>
                  <a:gd name="connsiteX205" fmla="*/ 514735 w 1440493"/>
                  <a:gd name="connsiteY205" fmla="*/ 671888 h 1440000"/>
                  <a:gd name="connsiteX206" fmla="*/ 519581 w 1440493"/>
                  <a:gd name="connsiteY206" fmla="*/ 681983 h 1440000"/>
                  <a:gd name="connsiteX207" fmla="*/ 524996 w 1440493"/>
                  <a:gd name="connsiteY207" fmla="*/ 691043 h 1440000"/>
                  <a:gd name="connsiteX208" fmla="*/ 530412 w 1440493"/>
                  <a:gd name="connsiteY208" fmla="*/ 699326 h 1440000"/>
                  <a:gd name="connsiteX209" fmla="*/ 535828 w 1440493"/>
                  <a:gd name="connsiteY209" fmla="*/ 706833 h 1440000"/>
                  <a:gd name="connsiteX210" fmla="*/ 540958 w 1440493"/>
                  <a:gd name="connsiteY210" fmla="*/ 713563 h 1440000"/>
                  <a:gd name="connsiteX211" fmla="*/ 545804 w 1440493"/>
                  <a:gd name="connsiteY211" fmla="*/ 719516 h 1440000"/>
                  <a:gd name="connsiteX212" fmla="*/ 550365 w 1440493"/>
                  <a:gd name="connsiteY212" fmla="*/ 723917 h 1440000"/>
                  <a:gd name="connsiteX213" fmla="*/ 556635 w 1440493"/>
                  <a:gd name="connsiteY213" fmla="*/ 730647 h 1440000"/>
                  <a:gd name="connsiteX214" fmla="*/ 559486 w 1440493"/>
                  <a:gd name="connsiteY214" fmla="*/ 732718 h 1440000"/>
                  <a:gd name="connsiteX215" fmla="*/ 569462 w 1440493"/>
                  <a:gd name="connsiteY215" fmla="*/ 749543 h 1440000"/>
                  <a:gd name="connsiteX216" fmla="*/ 578013 w 1440493"/>
                  <a:gd name="connsiteY216" fmla="*/ 765333 h 1440000"/>
                  <a:gd name="connsiteX217" fmla="*/ 585424 w 1440493"/>
                  <a:gd name="connsiteY217" fmla="*/ 779828 h 1440000"/>
                  <a:gd name="connsiteX218" fmla="*/ 588845 w 1440493"/>
                  <a:gd name="connsiteY218" fmla="*/ 786558 h 1440000"/>
                  <a:gd name="connsiteX219" fmla="*/ 591410 w 1440493"/>
                  <a:gd name="connsiteY219" fmla="*/ 793030 h 1440000"/>
                  <a:gd name="connsiteX220" fmla="*/ 593690 w 1440493"/>
                  <a:gd name="connsiteY220" fmla="*/ 799242 h 1440000"/>
                  <a:gd name="connsiteX221" fmla="*/ 595970 w 1440493"/>
                  <a:gd name="connsiteY221" fmla="*/ 805455 h 1440000"/>
                  <a:gd name="connsiteX222" fmla="*/ 597681 w 1440493"/>
                  <a:gd name="connsiteY222" fmla="*/ 811408 h 1440000"/>
                  <a:gd name="connsiteX223" fmla="*/ 599106 w 1440493"/>
                  <a:gd name="connsiteY223" fmla="*/ 817103 h 1440000"/>
                  <a:gd name="connsiteX224" fmla="*/ 599961 w 1440493"/>
                  <a:gd name="connsiteY224" fmla="*/ 822798 h 1440000"/>
                  <a:gd name="connsiteX225" fmla="*/ 600816 w 1440493"/>
                  <a:gd name="connsiteY225" fmla="*/ 828492 h 1440000"/>
                  <a:gd name="connsiteX226" fmla="*/ 600816 w 1440493"/>
                  <a:gd name="connsiteY226" fmla="*/ 833669 h 1440000"/>
                  <a:gd name="connsiteX227" fmla="*/ 600816 w 1440493"/>
                  <a:gd name="connsiteY227" fmla="*/ 838846 h 1440000"/>
                  <a:gd name="connsiteX228" fmla="*/ 600246 w 1440493"/>
                  <a:gd name="connsiteY228" fmla="*/ 844023 h 1440000"/>
                  <a:gd name="connsiteX229" fmla="*/ 600246 w 1440493"/>
                  <a:gd name="connsiteY229" fmla="*/ 848941 h 1440000"/>
                  <a:gd name="connsiteX230" fmla="*/ 601101 w 1440493"/>
                  <a:gd name="connsiteY230" fmla="*/ 853342 h 1440000"/>
                  <a:gd name="connsiteX231" fmla="*/ 601386 w 1440493"/>
                  <a:gd name="connsiteY231" fmla="*/ 857483 h 1440000"/>
                  <a:gd name="connsiteX232" fmla="*/ 602526 w 1440493"/>
                  <a:gd name="connsiteY232" fmla="*/ 861366 h 1440000"/>
                  <a:gd name="connsiteX233" fmla="*/ 603666 w 1440493"/>
                  <a:gd name="connsiteY233" fmla="*/ 864990 h 1440000"/>
                  <a:gd name="connsiteX234" fmla="*/ 605947 w 1440493"/>
                  <a:gd name="connsiteY234" fmla="*/ 871203 h 1440000"/>
                  <a:gd name="connsiteX235" fmla="*/ 608227 w 1440493"/>
                  <a:gd name="connsiteY235" fmla="*/ 875862 h 1440000"/>
                  <a:gd name="connsiteX236" fmla="*/ 610507 w 1440493"/>
                  <a:gd name="connsiteY236" fmla="*/ 879486 h 1440000"/>
                  <a:gd name="connsiteX237" fmla="*/ 612788 w 1440493"/>
                  <a:gd name="connsiteY237" fmla="*/ 882333 h 1440000"/>
                  <a:gd name="connsiteX238" fmla="*/ 719392 w 1440493"/>
                  <a:gd name="connsiteY238" fmla="*/ 882333 h 1440000"/>
                  <a:gd name="connsiteX239" fmla="*/ 827706 w 1440493"/>
                  <a:gd name="connsiteY239" fmla="*/ 882333 h 1440000"/>
                  <a:gd name="connsiteX240" fmla="*/ 829986 w 1440493"/>
                  <a:gd name="connsiteY240" fmla="*/ 879486 h 1440000"/>
                  <a:gd name="connsiteX241" fmla="*/ 831696 w 1440493"/>
                  <a:gd name="connsiteY241" fmla="*/ 875862 h 1440000"/>
                  <a:gd name="connsiteX242" fmla="*/ 834547 w 1440493"/>
                  <a:gd name="connsiteY242" fmla="*/ 871203 h 1440000"/>
                  <a:gd name="connsiteX243" fmla="*/ 836827 w 1440493"/>
                  <a:gd name="connsiteY243" fmla="*/ 864990 h 1440000"/>
                  <a:gd name="connsiteX244" fmla="*/ 837967 w 1440493"/>
                  <a:gd name="connsiteY244" fmla="*/ 861366 h 1440000"/>
                  <a:gd name="connsiteX245" fmla="*/ 838537 w 1440493"/>
                  <a:gd name="connsiteY245" fmla="*/ 857483 h 1440000"/>
                  <a:gd name="connsiteX246" fmla="*/ 839392 w 1440493"/>
                  <a:gd name="connsiteY246" fmla="*/ 853342 h 1440000"/>
                  <a:gd name="connsiteX247" fmla="*/ 839677 w 1440493"/>
                  <a:gd name="connsiteY247" fmla="*/ 848941 h 1440000"/>
                  <a:gd name="connsiteX248" fmla="*/ 840247 w 1440493"/>
                  <a:gd name="connsiteY248" fmla="*/ 844023 h 1440000"/>
                  <a:gd name="connsiteX249" fmla="*/ 839677 w 1440493"/>
                  <a:gd name="connsiteY249" fmla="*/ 838846 h 1440000"/>
                  <a:gd name="connsiteX250" fmla="*/ 839677 w 1440493"/>
                  <a:gd name="connsiteY250" fmla="*/ 833669 h 1440000"/>
                  <a:gd name="connsiteX251" fmla="*/ 839677 w 1440493"/>
                  <a:gd name="connsiteY251" fmla="*/ 828492 h 1440000"/>
                  <a:gd name="connsiteX252" fmla="*/ 840532 w 1440493"/>
                  <a:gd name="connsiteY252" fmla="*/ 822798 h 1440000"/>
                  <a:gd name="connsiteX253" fmla="*/ 841387 w 1440493"/>
                  <a:gd name="connsiteY253" fmla="*/ 817103 h 1440000"/>
                  <a:gd name="connsiteX254" fmla="*/ 842813 w 1440493"/>
                  <a:gd name="connsiteY254" fmla="*/ 811408 h 1440000"/>
                  <a:gd name="connsiteX255" fmla="*/ 844523 w 1440493"/>
                  <a:gd name="connsiteY255" fmla="*/ 805455 h 1440000"/>
                  <a:gd name="connsiteX256" fmla="*/ 846233 w 1440493"/>
                  <a:gd name="connsiteY256" fmla="*/ 799242 h 1440000"/>
                  <a:gd name="connsiteX257" fmla="*/ 849083 w 1440493"/>
                  <a:gd name="connsiteY257" fmla="*/ 793030 h 1440000"/>
                  <a:gd name="connsiteX258" fmla="*/ 851649 w 1440493"/>
                  <a:gd name="connsiteY258" fmla="*/ 786558 h 1440000"/>
                  <a:gd name="connsiteX259" fmla="*/ 854784 w 1440493"/>
                  <a:gd name="connsiteY259" fmla="*/ 779828 h 1440000"/>
                  <a:gd name="connsiteX260" fmla="*/ 862480 w 1440493"/>
                  <a:gd name="connsiteY260" fmla="*/ 765333 h 1440000"/>
                  <a:gd name="connsiteX261" fmla="*/ 871031 w 1440493"/>
                  <a:gd name="connsiteY261" fmla="*/ 749543 h 1440000"/>
                  <a:gd name="connsiteX262" fmla="*/ 881008 w 1440493"/>
                  <a:gd name="connsiteY262" fmla="*/ 732718 h 1440000"/>
                  <a:gd name="connsiteX263" fmla="*/ 883858 w 1440493"/>
                  <a:gd name="connsiteY263" fmla="*/ 730647 h 1440000"/>
                  <a:gd name="connsiteX264" fmla="*/ 890129 w 1440493"/>
                  <a:gd name="connsiteY264" fmla="*/ 723917 h 1440000"/>
                  <a:gd name="connsiteX265" fmla="*/ 894404 w 1440493"/>
                  <a:gd name="connsiteY265" fmla="*/ 719516 h 1440000"/>
                  <a:gd name="connsiteX266" fmla="*/ 899535 w 1440493"/>
                  <a:gd name="connsiteY266" fmla="*/ 713563 h 1440000"/>
                  <a:gd name="connsiteX267" fmla="*/ 904666 w 1440493"/>
                  <a:gd name="connsiteY267" fmla="*/ 706833 h 1440000"/>
                  <a:gd name="connsiteX268" fmla="*/ 910081 w 1440493"/>
                  <a:gd name="connsiteY268" fmla="*/ 699326 h 1440000"/>
                  <a:gd name="connsiteX269" fmla="*/ 915497 w 1440493"/>
                  <a:gd name="connsiteY269" fmla="*/ 691043 h 1440000"/>
                  <a:gd name="connsiteX270" fmla="*/ 920913 w 1440493"/>
                  <a:gd name="connsiteY270" fmla="*/ 681983 h 1440000"/>
                  <a:gd name="connsiteX271" fmla="*/ 925758 w 1440493"/>
                  <a:gd name="connsiteY271" fmla="*/ 671888 h 1440000"/>
                  <a:gd name="connsiteX272" fmla="*/ 930034 w 1440493"/>
                  <a:gd name="connsiteY272" fmla="*/ 660757 h 1440000"/>
                  <a:gd name="connsiteX273" fmla="*/ 931744 w 1440493"/>
                  <a:gd name="connsiteY273" fmla="*/ 655321 h 1440000"/>
                  <a:gd name="connsiteX274" fmla="*/ 933739 w 1440493"/>
                  <a:gd name="connsiteY274" fmla="*/ 649368 h 1440000"/>
                  <a:gd name="connsiteX275" fmla="*/ 935450 w 1440493"/>
                  <a:gd name="connsiteY275" fmla="*/ 643155 h 1440000"/>
                  <a:gd name="connsiteX276" fmla="*/ 936590 w 1440493"/>
                  <a:gd name="connsiteY276" fmla="*/ 636943 h 1440000"/>
                  <a:gd name="connsiteX277" fmla="*/ 937730 w 1440493"/>
                  <a:gd name="connsiteY277" fmla="*/ 630472 h 1440000"/>
                  <a:gd name="connsiteX278" fmla="*/ 938300 w 1440493"/>
                  <a:gd name="connsiteY278" fmla="*/ 624001 h 1440000"/>
                  <a:gd name="connsiteX279" fmla="*/ 938870 w 1440493"/>
                  <a:gd name="connsiteY279" fmla="*/ 617012 h 1440000"/>
                  <a:gd name="connsiteX280" fmla="*/ 939155 w 1440493"/>
                  <a:gd name="connsiteY280" fmla="*/ 610023 h 1440000"/>
                  <a:gd name="connsiteX281" fmla="*/ 938870 w 1440493"/>
                  <a:gd name="connsiteY281" fmla="*/ 602775 h 1440000"/>
                  <a:gd name="connsiteX282" fmla="*/ 938300 w 1440493"/>
                  <a:gd name="connsiteY282" fmla="*/ 595527 h 1440000"/>
                  <a:gd name="connsiteX283" fmla="*/ 937730 w 1440493"/>
                  <a:gd name="connsiteY283" fmla="*/ 587503 h 1440000"/>
                  <a:gd name="connsiteX284" fmla="*/ 936020 w 1440493"/>
                  <a:gd name="connsiteY284" fmla="*/ 579478 h 1440000"/>
                  <a:gd name="connsiteX285" fmla="*/ 934595 w 1440493"/>
                  <a:gd name="connsiteY285" fmla="*/ 571195 h 1440000"/>
                  <a:gd name="connsiteX286" fmla="*/ 932599 w 1440493"/>
                  <a:gd name="connsiteY286" fmla="*/ 562912 h 1440000"/>
                  <a:gd name="connsiteX287" fmla="*/ 930319 w 1440493"/>
                  <a:gd name="connsiteY287" fmla="*/ 554629 h 1440000"/>
                  <a:gd name="connsiteX288" fmla="*/ 927754 w 1440493"/>
                  <a:gd name="connsiteY288" fmla="*/ 545828 h 1440000"/>
                  <a:gd name="connsiteX289" fmla="*/ 924618 w 1440493"/>
                  <a:gd name="connsiteY289" fmla="*/ 537286 h 1440000"/>
                  <a:gd name="connsiteX290" fmla="*/ 920913 w 1440493"/>
                  <a:gd name="connsiteY290" fmla="*/ 528226 h 1440000"/>
                  <a:gd name="connsiteX291" fmla="*/ 916922 w 1440493"/>
                  <a:gd name="connsiteY291" fmla="*/ 519425 h 1440000"/>
                  <a:gd name="connsiteX292" fmla="*/ 912362 w 1440493"/>
                  <a:gd name="connsiteY292" fmla="*/ 510883 h 1440000"/>
                  <a:gd name="connsiteX293" fmla="*/ 907801 w 1440493"/>
                  <a:gd name="connsiteY293" fmla="*/ 502082 h 1440000"/>
                  <a:gd name="connsiteX294" fmla="*/ 902385 w 1440493"/>
                  <a:gd name="connsiteY294" fmla="*/ 493799 h 1440000"/>
                  <a:gd name="connsiteX295" fmla="*/ 896685 w 1440493"/>
                  <a:gd name="connsiteY295" fmla="*/ 485516 h 1440000"/>
                  <a:gd name="connsiteX296" fmla="*/ 890699 w 1440493"/>
                  <a:gd name="connsiteY296" fmla="*/ 477232 h 1440000"/>
                  <a:gd name="connsiteX297" fmla="*/ 883858 w 1440493"/>
                  <a:gd name="connsiteY297" fmla="*/ 469208 h 1440000"/>
                  <a:gd name="connsiteX298" fmla="*/ 876447 w 1440493"/>
                  <a:gd name="connsiteY298" fmla="*/ 461443 h 1440000"/>
                  <a:gd name="connsiteX299" fmla="*/ 868751 w 1440493"/>
                  <a:gd name="connsiteY299" fmla="*/ 454195 h 1440000"/>
                  <a:gd name="connsiteX300" fmla="*/ 860770 w 1440493"/>
                  <a:gd name="connsiteY300" fmla="*/ 446947 h 1440000"/>
                  <a:gd name="connsiteX301" fmla="*/ 851934 w 1440493"/>
                  <a:gd name="connsiteY301" fmla="*/ 440476 h 1440000"/>
                  <a:gd name="connsiteX302" fmla="*/ 842813 w 1440493"/>
                  <a:gd name="connsiteY302" fmla="*/ 434004 h 1440000"/>
                  <a:gd name="connsiteX303" fmla="*/ 833406 w 1440493"/>
                  <a:gd name="connsiteY303" fmla="*/ 428310 h 1440000"/>
                  <a:gd name="connsiteX304" fmla="*/ 823145 w 1440493"/>
                  <a:gd name="connsiteY304" fmla="*/ 422615 h 1440000"/>
                  <a:gd name="connsiteX305" fmla="*/ 812314 w 1440493"/>
                  <a:gd name="connsiteY305" fmla="*/ 417697 h 1440000"/>
                  <a:gd name="connsiteX306" fmla="*/ 800912 w 1440493"/>
                  <a:gd name="connsiteY306" fmla="*/ 413296 h 1440000"/>
                  <a:gd name="connsiteX307" fmla="*/ 788941 w 1440493"/>
                  <a:gd name="connsiteY307" fmla="*/ 409414 h 1440000"/>
                  <a:gd name="connsiteX308" fmla="*/ 776684 w 1440493"/>
                  <a:gd name="connsiteY308" fmla="*/ 406049 h 1440000"/>
                  <a:gd name="connsiteX309" fmla="*/ 763857 w 1440493"/>
                  <a:gd name="connsiteY309" fmla="*/ 403460 h 1440000"/>
                  <a:gd name="connsiteX310" fmla="*/ 750176 w 1440493"/>
                  <a:gd name="connsiteY310" fmla="*/ 401389 h 1440000"/>
                  <a:gd name="connsiteX311" fmla="*/ 735924 w 1440493"/>
                  <a:gd name="connsiteY311" fmla="*/ 400354 h 1440000"/>
                  <a:gd name="connsiteX312" fmla="*/ 721102 w 1440493"/>
                  <a:gd name="connsiteY312" fmla="*/ 400095 h 1440000"/>
                  <a:gd name="connsiteX313" fmla="*/ 720247 w 1440493"/>
                  <a:gd name="connsiteY313" fmla="*/ 400095 h 1440000"/>
                  <a:gd name="connsiteX314" fmla="*/ 1272417 w 1440493"/>
                  <a:gd name="connsiteY314" fmla="*/ 158932 h 1440000"/>
                  <a:gd name="connsiteX315" fmla="*/ 1073499 w 1440493"/>
                  <a:gd name="connsiteY315" fmla="*/ 158932 h 1440000"/>
                  <a:gd name="connsiteX316" fmla="*/ 1037110 w 1440493"/>
                  <a:gd name="connsiteY316" fmla="*/ 195320 h 1440000"/>
                  <a:gd name="connsiteX317" fmla="*/ 1073499 w 1440493"/>
                  <a:gd name="connsiteY317" fmla="*/ 231708 h 1440000"/>
                  <a:gd name="connsiteX318" fmla="*/ 1154165 w 1440493"/>
                  <a:gd name="connsiteY318" fmla="*/ 231708 h 1440000"/>
                  <a:gd name="connsiteX319" fmla="*/ 975647 w 1440493"/>
                  <a:gd name="connsiteY319" fmla="*/ 410225 h 1440000"/>
                  <a:gd name="connsiteX320" fmla="*/ 975647 w 1440493"/>
                  <a:gd name="connsiteY320" fmla="*/ 455048 h 1440000"/>
                  <a:gd name="connsiteX321" fmla="*/ 975647 w 1440493"/>
                  <a:gd name="connsiteY321" fmla="*/ 455048 h 1440000"/>
                  <a:gd name="connsiteX322" fmla="*/ 1020470 w 1440493"/>
                  <a:gd name="connsiteY322" fmla="*/ 455048 h 1440000"/>
                  <a:gd name="connsiteX323" fmla="*/ 1199813 w 1440493"/>
                  <a:gd name="connsiteY323" fmla="*/ 275705 h 1440000"/>
                  <a:gd name="connsiteX324" fmla="*/ 1199813 w 1440493"/>
                  <a:gd name="connsiteY324" fmla="*/ 358023 h 1440000"/>
                  <a:gd name="connsiteX325" fmla="*/ 1236201 w 1440493"/>
                  <a:gd name="connsiteY325" fmla="*/ 394411 h 1440000"/>
                  <a:gd name="connsiteX326" fmla="*/ 1261932 w 1440493"/>
                  <a:gd name="connsiteY326" fmla="*/ 383753 h 1440000"/>
                  <a:gd name="connsiteX327" fmla="*/ 1272590 w 1440493"/>
                  <a:gd name="connsiteY327" fmla="*/ 358023 h 1440000"/>
                  <a:gd name="connsiteX328" fmla="*/ 1272590 w 1440493"/>
                  <a:gd name="connsiteY328" fmla="*/ 159104 h 1440000"/>
                  <a:gd name="connsiteX329" fmla="*/ 1272417 w 1440493"/>
                  <a:gd name="connsiteY329" fmla="*/ 159104 h 1440000"/>
                  <a:gd name="connsiteX330" fmla="*/ 146924 w 1440493"/>
                  <a:gd name="connsiteY330" fmla="*/ 142017 h 1440000"/>
                  <a:gd name="connsiteX331" fmla="*/ 146924 w 1440493"/>
                  <a:gd name="connsiteY331" fmla="*/ 142189 h 1440000"/>
                  <a:gd name="connsiteX332" fmla="*/ 146751 w 1440493"/>
                  <a:gd name="connsiteY332" fmla="*/ 142189 h 1440000"/>
                  <a:gd name="connsiteX333" fmla="*/ 146751 w 1440493"/>
                  <a:gd name="connsiteY333" fmla="*/ 341108 h 1440000"/>
                  <a:gd name="connsiteX334" fmla="*/ 183139 w 1440493"/>
                  <a:gd name="connsiteY334" fmla="*/ 377496 h 1440000"/>
                  <a:gd name="connsiteX335" fmla="*/ 219528 w 1440493"/>
                  <a:gd name="connsiteY335" fmla="*/ 341108 h 1440000"/>
                  <a:gd name="connsiteX336" fmla="*/ 219528 w 1440493"/>
                  <a:gd name="connsiteY336" fmla="*/ 260442 h 1440000"/>
                  <a:gd name="connsiteX337" fmla="*/ 398044 w 1440493"/>
                  <a:gd name="connsiteY337" fmla="*/ 438959 h 1440000"/>
                  <a:gd name="connsiteX338" fmla="*/ 442867 w 1440493"/>
                  <a:gd name="connsiteY338" fmla="*/ 438959 h 1440000"/>
                  <a:gd name="connsiteX339" fmla="*/ 442867 w 1440493"/>
                  <a:gd name="connsiteY339" fmla="*/ 438959 h 1440000"/>
                  <a:gd name="connsiteX340" fmla="*/ 442867 w 1440493"/>
                  <a:gd name="connsiteY340" fmla="*/ 394136 h 1440000"/>
                  <a:gd name="connsiteX341" fmla="*/ 263524 w 1440493"/>
                  <a:gd name="connsiteY341" fmla="*/ 214793 h 1440000"/>
                  <a:gd name="connsiteX342" fmla="*/ 345843 w 1440493"/>
                  <a:gd name="connsiteY342" fmla="*/ 214793 h 1440000"/>
                  <a:gd name="connsiteX343" fmla="*/ 382231 w 1440493"/>
                  <a:gd name="connsiteY343" fmla="*/ 178405 h 1440000"/>
                  <a:gd name="connsiteX344" fmla="*/ 371573 w 1440493"/>
                  <a:gd name="connsiteY344" fmla="*/ 152675 h 1440000"/>
                  <a:gd name="connsiteX345" fmla="*/ 345843 w 1440493"/>
                  <a:gd name="connsiteY345" fmla="*/ 142017 h 1440000"/>
                  <a:gd name="connsiteX346" fmla="*/ 0 w 1440493"/>
                  <a:gd name="connsiteY346" fmla="*/ 0 h 1440000"/>
                  <a:gd name="connsiteX347" fmla="*/ 1440493 w 1440493"/>
                  <a:gd name="connsiteY347" fmla="*/ 0 h 1440000"/>
                  <a:gd name="connsiteX348" fmla="*/ 1440493 w 1440493"/>
                  <a:gd name="connsiteY348" fmla="*/ 1440000 h 1440000"/>
                  <a:gd name="connsiteX349" fmla="*/ 0 w 1440493"/>
                  <a:gd name="connsiteY349"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Lst>
                <a:rect l="l" t="t" r="r" b="b"/>
                <a:pathLst>
                  <a:path w="1440493" h="1440000">
                    <a:moveTo>
                      <a:pt x="808609" y="996420"/>
                    </a:moveTo>
                    <a:lnTo>
                      <a:pt x="643002" y="1015833"/>
                    </a:lnTo>
                    <a:lnTo>
                      <a:pt x="644997" y="1016869"/>
                    </a:lnTo>
                    <a:lnTo>
                      <a:pt x="646993" y="1018681"/>
                    </a:lnTo>
                    <a:lnTo>
                      <a:pt x="650413" y="1022305"/>
                    </a:lnTo>
                    <a:lnTo>
                      <a:pt x="653263" y="1025928"/>
                    </a:lnTo>
                    <a:lnTo>
                      <a:pt x="656114" y="1030070"/>
                    </a:lnTo>
                    <a:lnTo>
                      <a:pt x="658109" y="1033953"/>
                    </a:lnTo>
                    <a:lnTo>
                      <a:pt x="659249" y="1037059"/>
                    </a:lnTo>
                    <a:lnTo>
                      <a:pt x="660389" y="1039906"/>
                    </a:lnTo>
                    <a:lnTo>
                      <a:pt x="745046" y="1039906"/>
                    </a:lnTo>
                    <a:lnTo>
                      <a:pt x="762148" y="1036541"/>
                    </a:lnTo>
                    <a:lnTo>
                      <a:pt x="766424" y="1031623"/>
                    </a:lnTo>
                    <a:lnTo>
                      <a:pt x="770699" y="1026964"/>
                    </a:lnTo>
                    <a:lnTo>
                      <a:pt x="778965" y="1018681"/>
                    </a:lnTo>
                    <a:lnTo>
                      <a:pt x="786661" y="1011692"/>
                    </a:lnTo>
                    <a:lnTo>
                      <a:pt x="794072" y="1006256"/>
                    </a:lnTo>
                    <a:lnTo>
                      <a:pt x="799773" y="1002115"/>
                    </a:lnTo>
                    <a:lnTo>
                      <a:pt x="804619" y="999009"/>
                    </a:lnTo>
                    <a:close/>
                    <a:moveTo>
                      <a:pt x="800912" y="957592"/>
                    </a:moveTo>
                    <a:lnTo>
                      <a:pt x="635876" y="978818"/>
                    </a:lnTo>
                    <a:lnTo>
                      <a:pt x="634166" y="980889"/>
                    </a:lnTo>
                    <a:lnTo>
                      <a:pt x="632740" y="982960"/>
                    </a:lnTo>
                    <a:lnTo>
                      <a:pt x="631315" y="985807"/>
                    </a:lnTo>
                    <a:lnTo>
                      <a:pt x="630745" y="987360"/>
                    </a:lnTo>
                    <a:lnTo>
                      <a:pt x="630460" y="989172"/>
                    </a:lnTo>
                    <a:lnTo>
                      <a:pt x="630460" y="991243"/>
                    </a:lnTo>
                    <a:lnTo>
                      <a:pt x="630745" y="993314"/>
                    </a:lnTo>
                    <a:lnTo>
                      <a:pt x="631315" y="995384"/>
                    </a:lnTo>
                    <a:lnTo>
                      <a:pt x="632455" y="997973"/>
                    </a:lnTo>
                    <a:lnTo>
                      <a:pt x="633881" y="1000303"/>
                    </a:lnTo>
                    <a:lnTo>
                      <a:pt x="635876" y="1003150"/>
                    </a:lnTo>
                    <a:lnTo>
                      <a:pt x="800912" y="980112"/>
                    </a:lnTo>
                    <a:lnTo>
                      <a:pt x="803477" y="978559"/>
                    </a:lnTo>
                    <a:lnTo>
                      <a:pt x="805473" y="976747"/>
                    </a:lnTo>
                    <a:lnTo>
                      <a:pt x="807468" y="973900"/>
                    </a:lnTo>
                    <a:lnTo>
                      <a:pt x="808038" y="972088"/>
                    </a:lnTo>
                    <a:lnTo>
                      <a:pt x="808608" y="970535"/>
                    </a:lnTo>
                    <a:lnTo>
                      <a:pt x="808608" y="968723"/>
                    </a:lnTo>
                    <a:lnTo>
                      <a:pt x="808038" y="966652"/>
                    </a:lnTo>
                    <a:lnTo>
                      <a:pt x="807468" y="964581"/>
                    </a:lnTo>
                    <a:lnTo>
                      <a:pt x="805758" y="962510"/>
                    </a:lnTo>
                    <a:lnTo>
                      <a:pt x="804048" y="960181"/>
                    </a:lnTo>
                    <a:close/>
                    <a:moveTo>
                      <a:pt x="805757" y="917730"/>
                    </a:moveTo>
                    <a:lnTo>
                      <a:pt x="630175" y="940251"/>
                    </a:lnTo>
                    <a:lnTo>
                      <a:pt x="628180" y="942580"/>
                    </a:lnTo>
                    <a:lnTo>
                      <a:pt x="626754" y="944651"/>
                    </a:lnTo>
                    <a:lnTo>
                      <a:pt x="625044" y="947757"/>
                    </a:lnTo>
                    <a:lnTo>
                      <a:pt x="624759" y="949310"/>
                    </a:lnTo>
                    <a:lnTo>
                      <a:pt x="624474" y="951381"/>
                    </a:lnTo>
                    <a:lnTo>
                      <a:pt x="624474" y="953452"/>
                    </a:lnTo>
                    <a:lnTo>
                      <a:pt x="624759" y="955523"/>
                    </a:lnTo>
                    <a:lnTo>
                      <a:pt x="625614" y="958112"/>
                    </a:lnTo>
                    <a:lnTo>
                      <a:pt x="626184" y="960959"/>
                    </a:lnTo>
                    <a:lnTo>
                      <a:pt x="628180" y="963289"/>
                    </a:lnTo>
                    <a:lnTo>
                      <a:pt x="630175" y="966136"/>
                    </a:lnTo>
                    <a:lnTo>
                      <a:pt x="805757" y="941804"/>
                    </a:lnTo>
                    <a:lnTo>
                      <a:pt x="808607" y="939992"/>
                    </a:lnTo>
                    <a:lnTo>
                      <a:pt x="810888" y="937921"/>
                    </a:lnTo>
                    <a:lnTo>
                      <a:pt x="812028" y="936627"/>
                    </a:lnTo>
                    <a:lnTo>
                      <a:pt x="812598" y="935073"/>
                    </a:lnTo>
                    <a:lnTo>
                      <a:pt x="813453" y="933520"/>
                    </a:lnTo>
                    <a:lnTo>
                      <a:pt x="814308" y="931449"/>
                    </a:lnTo>
                    <a:lnTo>
                      <a:pt x="814308" y="929637"/>
                    </a:lnTo>
                    <a:lnTo>
                      <a:pt x="813738" y="927308"/>
                    </a:lnTo>
                    <a:lnTo>
                      <a:pt x="812598" y="924978"/>
                    </a:lnTo>
                    <a:lnTo>
                      <a:pt x="811173" y="922648"/>
                    </a:lnTo>
                    <a:lnTo>
                      <a:pt x="808892" y="920319"/>
                    </a:lnTo>
                    <a:close/>
                    <a:moveTo>
                      <a:pt x="623335" y="898898"/>
                    </a:moveTo>
                    <a:lnTo>
                      <a:pt x="622479" y="899675"/>
                    </a:lnTo>
                    <a:lnTo>
                      <a:pt x="619914" y="901228"/>
                    </a:lnTo>
                    <a:lnTo>
                      <a:pt x="617064" y="904075"/>
                    </a:lnTo>
                    <a:lnTo>
                      <a:pt x="615639" y="906146"/>
                    </a:lnTo>
                    <a:lnTo>
                      <a:pt x="614498" y="908216"/>
                    </a:lnTo>
                    <a:lnTo>
                      <a:pt x="613358" y="910805"/>
                    </a:lnTo>
                    <a:lnTo>
                      <a:pt x="612788" y="913393"/>
                    </a:lnTo>
                    <a:lnTo>
                      <a:pt x="612503" y="916240"/>
                    </a:lnTo>
                    <a:lnTo>
                      <a:pt x="613358" y="919346"/>
                    </a:lnTo>
                    <a:lnTo>
                      <a:pt x="614498" y="922970"/>
                    </a:lnTo>
                    <a:lnTo>
                      <a:pt x="616209" y="926594"/>
                    </a:lnTo>
                    <a:lnTo>
                      <a:pt x="619344" y="930477"/>
                    </a:lnTo>
                    <a:lnTo>
                      <a:pt x="623335" y="934618"/>
                    </a:lnTo>
                    <a:lnTo>
                      <a:pt x="805188" y="917017"/>
                    </a:lnTo>
                    <a:lnTo>
                      <a:pt x="808608" y="916240"/>
                    </a:lnTo>
                    <a:lnTo>
                      <a:pt x="812314" y="915205"/>
                    </a:lnTo>
                    <a:lnTo>
                      <a:pt x="815734" y="913393"/>
                    </a:lnTo>
                    <a:lnTo>
                      <a:pt x="817730" y="912358"/>
                    </a:lnTo>
                    <a:lnTo>
                      <a:pt x="819155" y="911064"/>
                    </a:lnTo>
                    <a:lnTo>
                      <a:pt x="820295" y="909769"/>
                    </a:lnTo>
                    <a:lnTo>
                      <a:pt x="821435" y="907957"/>
                    </a:lnTo>
                    <a:lnTo>
                      <a:pt x="822005" y="906146"/>
                    </a:lnTo>
                    <a:lnTo>
                      <a:pt x="821435" y="904075"/>
                    </a:lnTo>
                    <a:lnTo>
                      <a:pt x="820580" y="901745"/>
                    </a:lnTo>
                    <a:lnTo>
                      <a:pt x="819440" y="898898"/>
                    </a:lnTo>
                    <a:close/>
                    <a:moveTo>
                      <a:pt x="1017915" y="870030"/>
                    </a:moveTo>
                    <a:cubicBezTo>
                      <a:pt x="1009803" y="870030"/>
                      <a:pt x="1001692" y="873124"/>
                      <a:pt x="995503" y="879313"/>
                    </a:cubicBezTo>
                    <a:lnTo>
                      <a:pt x="995503" y="879313"/>
                    </a:lnTo>
                    <a:cubicBezTo>
                      <a:pt x="983126" y="891691"/>
                      <a:pt x="983126" y="911759"/>
                      <a:pt x="995503" y="924136"/>
                    </a:cubicBezTo>
                    <a:lnTo>
                      <a:pt x="1174021" y="1102653"/>
                    </a:lnTo>
                    <a:lnTo>
                      <a:pt x="1093355" y="1102653"/>
                    </a:lnTo>
                    <a:cubicBezTo>
                      <a:pt x="1073258" y="1102653"/>
                      <a:pt x="1056966" y="1118944"/>
                      <a:pt x="1056966" y="1139041"/>
                    </a:cubicBezTo>
                    <a:cubicBezTo>
                      <a:pt x="1056966" y="1159138"/>
                      <a:pt x="1073258" y="1175429"/>
                      <a:pt x="1093355" y="1175429"/>
                    </a:cubicBezTo>
                    <a:lnTo>
                      <a:pt x="1292273" y="1175430"/>
                    </a:lnTo>
                    <a:lnTo>
                      <a:pt x="1292273" y="1175257"/>
                    </a:lnTo>
                    <a:lnTo>
                      <a:pt x="1292446" y="1175257"/>
                    </a:lnTo>
                    <a:lnTo>
                      <a:pt x="1292446" y="976338"/>
                    </a:lnTo>
                    <a:cubicBezTo>
                      <a:pt x="1292446" y="966290"/>
                      <a:pt x="1288373" y="957193"/>
                      <a:pt x="1281788" y="950608"/>
                    </a:cubicBezTo>
                    <a:cubicBezTo>
                      <a:pt x="1275203" y="944023"/>
                      <a:pt x="1266106" y="939950"/>
                      <a:pt x="1256057" y="939950"/>
                    </a:cubicBezTo>
                    <a:cubicBezTo>
                      <a:pt x="1235961" y="939950"/>
                      <a:pt x="1219669" y="956241"/>
                      <a:pt x="1219669" y="976338"/>
                    </a:cubicBezTo>
                    <a:lnTo>
                      <a:pt x="1219669" y="1058656"/>
                    </a:lnTo>
                    <a:lnTo>
                      <a:pt x="1040326" y="879313"/>
                    </a:lnTo>
                    <a:cubicBezTo>
                      <a:pt x="1034138" y="873124"/>
                      <a:pt x="1026026" y="870030"/>
                      <a:pt x="1017915" y="870030"/>
                    </a:cubicBezTo>
                    <a:close/>
                    <a:moveTo>
                      <a:pt x="415768" y="834183"/>
                    </a:moveTo>
                    <a:cubicBezTo>
                      <a:pt x="407657" y="834183"/>
                      <a:pt x="399545" y="837277"/>
                      <a:pt x="393356" y="843466"/>
                    </a:cubicBezTo>
                    <a:lnTo>
                      <a:pt x="214840" y="1021983"/>
                    </a:lnTo>
                    <a:lnTo>
                      <a:pt x="214840" y="941317"/>
                    </a:lnTo>
                    <a:cubicBezTo>
                      <a:pt x="214840" y="921220"/>
                      <a:pt x="198548" y="904929"/>
                      <a:pt x="178451" y="904929"/>
                    </a:cubicBezTo>
                    <a:cubicBezTo>
                      <a:pt x="158355" y="904929"/>
                      <a:pt x="142063" y="921220"/>
                      <a:pt x="142063" y="941317"/>
                    </a:cubicBezTo>
                    <a:lnTo>
                      <a:pt x="142063" y="1140236"/>
                    </a:lnTo>
                    <a:lnTo>
                      <a:pt x="142236" y="1140236"/>
                    </a:lnTo>
                    <a:lnTo>
                      <a:pt x="142236" y="1140408"/>
                    </a:lnTo>
                    <a:lnTo>
                      <a:pt x="341155" y="1140408"/>
                    </a:lnTo>
                    <a:cubicBezTo>
                      <a:pt x="351203" y="1140408"/>
                      <a:pt x="360300" y="1136335"/>
                      <a:pt x="366885" y="1129750"/>
                    </a:cubicBezTo>
                    <a:cubicBezTo>
                      <a:pt x="373470" y="1123165"/>
                      <a:pt x="377543" y="1114068"/>
                      <a:pt x="377543" y="1104020"/>
                    </a:cubicBezTo>
                    <a:cubicBezTo>
                      <a:pt x="377543" y="1083923"/>
                      <a:pt x="361251" y="1067632"/>
                      <a:pt x="341155" y="1067632"/>
                    </a:cubicBezTo>
                    <a:lnTo>
                      <a:pt x="258836" y="1067632"/>
                    </a:lnTo>
                    <a:lnTo>
                      <a:pt x="438179" y="888289"/>
                    </a:lnTo>
                    <a:cubicBezTo>
                      <a:pt x="450557" y="875911"/>
                      <a:pt x="450557" y="855843"/>
                      <a:pt x="438179" y="843466"/>
                    </a:cubicBezTo>
                    <a:lnTo>
                      <a:pt x="438179" y="843466"/>
                    </a:lnTo>
                    <a:cubicBezTo>
                      <a:pt x="431991" y="837277"/>
                      <a:pt x="423879" y="834183"/>
                      <a:pt x="415768" y="834183"/>
                    </a:cubicBezTo>
                    <a:close/>
                    <a:moveTo>
                      <a:pt x="1146595" y="489776"/>
                    </a:moveTo>
                    <a:cubicBezTo>
                      <a:pt x="1137282" y="489776"/>
                      <a:pt x="1127970" y="493329"/>
                      <a:pt x="1120864" y="500434"/>
                    </a:cubicBezTo>
                    <a:lnTo>
                      <a:pt x="980207" y="641091"/>
                    </a:lnTo>
                    <a:lnTo>
                      <a:pt x="980329" y="641213"/>
                    </a:lnTo>
                    <a:lnTo>
                      <a:pt x="980207" y="641335"/>
                    </a:lnTo>
                    <a:lnTo>
                      <a:pt x="1120864" y="781991"/>
                    </a:lnTo>
                    <a:cubicBezTo>
                      <a:pt x="1135074" y="796202"/>
                      <a:pt x="1158114" y="796202"/>
                      <a:pt x="1172325" y="781991"/>
                    </a:cubicBezTo>
                    <a:cubicBezTo>
                      <a:pt x="1186535" y="767781"/>
                      <a:pt x="1186535" y="744741"/>
                      <a:pt x="1172325" y="730531"/>
                    </a:cubicBezTo>
                    <a:lnTo>
                      <a:pt x="1115285" y="673491"/>
                    </a:lnTo>
                    <a:lnTo>
                      <a:pt x="1367746" y="673492"/>
                    </a:lnTo>
                    <a:cubicBezTo>
                      <a:pt x="1385251" y="673492"/>
                      <a:pt x="1399441" y="659301"/>
                      <a:pt x="1399441" y="641797"/>
                    </a:cubicBezTo>
                    <a:lnTo>
                      <a:pt x="1399441" y="641797"/>
                    </a:lnTo>
                    <a:cubicBezTo>
                      <a:pt x="1399441" y="624293"/>
                      <a:pt x="1385251" y="610102"/>
                      <a:pt x="1367746" y="610102"/>
                    </a:cubicBezTo>
                    <a:lnTo>
                      <a:pt x="1114117" y="610102"/>
                    </a:lnTo>
                    <a:lnTo>
                      <a:pt x="1172325" y="551895"/>
                    </a:lnTo>
                    <a:cubicBezTo>
                      <a:pt x="1186536" y="537684"/>
                      <a:pt x="1186536" y="514644"/>
                      <a:pt x="1172325" y="500434"/>
                    </a:cubicBezTo>
                    <a:cubicBezTo>
                      <a:pt x="1165220" y="493329"/>
                      <a:pt x="1155907" y="489776"/>
                      <a:pt x="1146595" y="489776"/>
                    </a:cubicBezTo>
                    <a:close/>
                    <a:moveTo>
                      <a:pt x="292602" y="489776"/>
                    </a:moveTo>
                    <a:cubicBezTo>
                      <a:pt x="283289" y="489776"/>
                      <a:pt x="273976" y="493329"/>
                      <a:pt x="266871" y="500434"/>
                    </a:cubicBezTo>
                    <a:cubicBezTo>
                      <a:pt x="252661" y="514644"/>
                      <a:pt x="252661" y="537684"/>
                      <a:pt x="266871" y="551895"/>
                    </a:cubicBezTo>
                    <a:lnTo>
                      <a:pt x="325079" y="610102"/>
                    </a:lnTo>
                    <a:lnTo>
                      <a:pt x="71450" y="610102"/>
                    </a:lnTo>
                    <a:cubicBezTo>
                      <a:pt x="53945" y="610102"/>
                      <a:pt x="39755" y="624293"/>
                      <a:pt x="39755" y="641797"/>
                    </a:cubicBezTo>
                    <a:lnTo>
                      <a:pt x="39755" y="641797"/>
                    </a:lnTo>
                    <a:cubicBezTo>
                      <a:pt x="39755" y="659301"/>
                      <a:pt x="53946" y="673492"/>
                      <a:pt x="71450" y="673492"/>
                    </a:cubicBezTo>
                    <a:lnTo>
                      <a:pt x="323911" y="673491"/>
                    </a:lnTo>
                    <a:lnTo>
                      <a:pt x="266872" y="730531"/>
                    </a:lnTo>
                    <a:cubicBezTo>
                      <a:pt x="252661" y="744741"/>
                      <a:pt x="252661" y="767781"/>
                      <a:pt x="266872" y="781991"/>
                    </a:cubicBezTo>
                    <a:cubicBezTo>
                      <a:pt x="281082" y="796202"/>
                      <a:pt x="304122" y="796202"/>
                      <a:pt x="318332" y="781991"/>
                    </a:cubicBezTo>
                    <a:lnTo>
                      <a:pt x="458989" y="641335"/>
                    </a:lnTo>
                    <a:lnTo>
                      <a:pt x="458867" y="641213"/>
                    </a:lnTo>
                    <a:lnTo>
                      <a:pt x="458989" y="641091"/>
                    </a:lnTo>
                    <a:lnTo>
                      <a:pt x="318332" y="500434"/>
                    </a:lnTo>
                    <a:cubicBezTo>
                      <a:pt x="311227" y="493329"/>
                      <a:pt x="301914" y="489776"/>
                      <a:pt x="292602" y="489776"/>
                    </a:cubicBezTo>
                    <a:close/>
                    <a:moveTo>
                      <a:pt x="719392" y="400095"/>
                    </a:moveTo>
                    <a:lnTo>
                      <a:pt x="704570" y="400354"/>
                    </a:lnTo>
                    <a:lnTo>
                      <a:pt x="690318" y="401389"/>
                    </a:lnTo>
                    <a:lnTo>
                      <a:pt x="676636" y="403460"/>
                    </a:lnTo>
                    <a:lnTo>
                      <a:pt x="663809" y="406049"/>
                    </a:lnTo>
                    <a:lnTo>
                      <a:pt x="651553" y="409414"/>
                    </a:lnTo>
                    <a:lnTo>
                      <a:pt x="639296" y="413296"/>
                    </a:lnTo>
                    <a:lnTo>
                      <a:pt x="628180" y="417697"/>
                    </a:lnTo>
                    <a:lnTo>
                      <a:pt x="617348" y="422615"/>
                    </a:lnTo>
                    <a:lnTo>
                      <a:pt x="607087" y="428310"/>
                    </a:lnTo>
                    <a:lnTo>
                      <a:pt x="597111" y="434004"/>
                    </a:lnTo>
                    <a:lnTo>
                      <a:pt x="587989" y="440476"/>
                    </a:lnTo>
                    <a:lnTo>
                      <a:pt x="579723" y="446947"/>
                    </a:lnTo>
                    <a:lnTo>
                      <a:pt x="571172" y="454195"/>
                    </a:lnTo>
                    <a:lnTo>
                      <a:pt x="563761" y="461443"/>
                    </a:lnTo>
                    <a:lnTo>
                      <a:pt x="556635" y="469208"/>
                    </a:lnTo>
                    <a:lnTo>
                      <a:pt x="549794" y="477232"/>
                    </a:lnTo>
                    <a:lnTo>
                      <a:pt x="543809" y="485516"/>
                    </a:lnTo>
                    <a:lnTo>
                      <a:pt x="538108" y="493799"/>
                    </a:lnTo>
                    <a:lnTo>
                      <a:pt x="532692" y="502082"/>
                    </a:lnTo>
                    <a:lnTo>
                      <a:pt x="527847" y="510883"/>
                    </a:lnTo>
                    <a:lnTo>
                      <a:pt x="523571" y="519425"/>
                    </a:lnTo>
                    <a:lnTo>
                      <a:pt x="519581" y="528226"/>
                    </a:lnTo>
                    <a:lnTo>
                      <a:pt x="515875" y="537286"/>
                    </a:lnTo>
                    <a:lnTo>
                      <a:pt x="512740" y="545828"/>
                    </a:lnTo>
                    <a:lnTo>
                      <a:pt x="510174" y="554629"/>
                    </a:lnTo>
                    <a:lnTo>
                      <a:pt x="507894" y="562912"/>
                    </a:lnTo>
                    <a:lnTo>
                      <a:pt x="505899" y="571195"/>
                    </a:lnTo>
                    <a:lnTo>
                      <a:pt x="503903" y="579478"/>
                    </a:lnTo>
                    <a:lnTo>
                      <a:pt x="502763" y="587503"/>
                    </a:lnTo>
                    <a:lnTo>
                      <a:pt x="502193" y="595527"/>
                    </a:lnTo>
                    <a:lnTo>
                      <a:pt x="501623" y="602775"/>
                    </a:lnTo>
                    <a:lnTo>
                      <a:pt x="501338" y="610023"/>
                    </a:lnTo>
                    <a:lnTo>
                      <a:pt x="501623" y="617012"/>
                    </a:lnTo>
                    <a:lnTo>
                      <a:pt x="502193" y="624001"/>
                    </a:lnTo>
                    <a:lnTo>
                      <a:pt x="502763" y="630472"/>
                    </a:lnTo>
                    <a:lnTo>
                      <a:pt x="503903" y="636943"/>
                    </a:lnTo>
                    <a:lnTo>
                      <a:pt x="505044" y="643155"/>
                    </a:lnTo>
                    <a:lnTo>
                      <a:pt x="506754" y="649368"/>
                    </a:lnTo>
                    <a:lnTo>
                      <a:pt x="508749" y="655321"/>
                    </a:lnTo>
                    <a:lnTo>
                      <a:pt x="510459" y="660757"/>
                    </a:lnTo>
                    <a:lnTo>
                      <a:pt x="514735" y="671888"/>
                    </a:lnTo>
                    <a:lnTo>
                      <a:pt x="519581" y="681983"/>
                    </a:lnTo>
                    <a:lnTo>
                      <a:pt x="524996" y="691043"/>
                    </a:lnTo>
                    <a:lnTo>
                      <a:pt x="530412" y="699326"/>
                    </a:lnTo>
                    <a:lnTo>
                      <a:pt x="535828" y="706833"/>
                    </a:lnTo>
                    <a:lnTo>
                      <a:pt x="540958" y="713563"/>
                    </a:lnTo>
                    <a:lnTo>
                      <a:pt x="545804" y="719516"/>
                    </a:lnTo>
                    <a:lnTo>
                      <a:pt x="550365" y="723917"/>
                    </a:lnTo>
                    <a:lnTo>
                      <a:pt x="556635" y="730647"/>
                    </a:lnTo>
                    <a:lnTo>
                      <a:pt x="559486" y="732718"/>
                    </a:lnTo>
                    <a:lnTo>
                      <a:pt x="569462" y="749543"/>
                    </a:lnTo>
                    <a:lnTo>
                      <a:pt x="578013" y="765333"/>
                    </a:lnTo>
                    <a:lnTo>
                      <a:pt x="585424" y="779828"/>
                    </a:lnTo>
                    <a:lnTo>
                      <a:pt x="588845" y="786558"/>
                    </a:lnTo>
                    <a:lnTo>
                      <a:pt x="591410" y="793030"/>
                    </a:lnTo>
                    <a:lnTo>
                      <a:pt x="593690" y="799242"/>
                    </a:lnTo>
                    <a:lnTo>
                      <a:pt x="595970" y="805455"/>
                    </a:lnTo>
                    <a:lnTo>
                      <a:pt x="597681" y="811408"/>
                    </a:lnTo>
                    <a:lnTo>
                      <a:pt x="599106" y="817103"/>
                    </a:lnTo>
                    <a:lnTo>
                      <a:pt x="599961" y="822798"/>
                    </a:lnTo>
                    <a:lnTo>
                      <a:pt x="600816" y="828492"/>
                    </a:lnTo>
                    <a:lnTo>
                      <a:pt x="600816" y="833669"/>
                    </a:lnTo>
                    <a:lnTo>
                      <a:pt x="600816" y="838846"/>
                    </a:lnTo>
                    <a:lnTo>
                      <a:pt x="600246" y="844023"/>
                    </a:lnTo>
                    <a:lnTo>
                      <a:pt x="600246" y="848941"/>
                    </a:lnTo>
                    <a:lnTo>
                      <a:pt x="601101" y="853342"/>
                    </a:lnTo>
                    <a:lnTo>
                      <a:pt x="601386" y="857483"/>
                    </a:lnTo>
                    <a:lnTo>
                      <a:pt x="602526" y="861366"/>
                    </a:lnTo>
                    <a:lnTo>
                      <a:pt x="603666" y="864990"/>
                    </a:lnTo>
                    <a:lnTo>
                      <a:pt x="605947" y="871203"/>
                    </a:lnTo>
                    <a:lnTo>
                      <a:pt x="608227" y="875862"/>
                    </a:lnTo>
                    <a:lnTo>
                      <a:pt x="610507" y="879486"/>
                    </a:lnTo>
                    <a:lnTo>
                      <a:pt x="612788" y="882333"/>
                    </a:lnTo>
                    <a:lnTo>
                      <a:pt x="719392" y="882333"/>
                    </a:lnTo>
                    <a:lnTo>
                      <a:pt x="827706" y="882333"/>
                    </a:lnTo>
                    <a:lnTo>
                      <a:pt x="829986" y="879486"/>
                    </a:lnTo>
                    <a:lnTo>
                      <a:pt x="831696" y="875862"/>
                    </a:lnTo>
                    <a:lnTo>
                      <a:pt x="834547" y="871203"/>
                    </a:lnTo>
                    <a:lnTo>
                      <a:pt x="836827" y="864990"/>
                    </a:lnTo>
                    <a:lnTo>
                      <a:pt x="837967" y="861366"/>
                    </a:lnTo>
                    <a:lnTo>
                      <a:pt x="838537" y="857483"/>
                    </a:lnTo>
                    <a:lnTo>
                      <a:pt x="839392" y="853342"/>
                    </a:lnTo>
                    <a:lnTo>
                      <a:pt x="839677" y="848941"/>
                    </a:lnTo>
                    <a:lnTo>
                      <a:pt x="840247" y="844023"/>
                    </a:lnTo>
                    <a:lnTo>
                      <a:pt x="839677" y="838846"/>
                    </a:lnTo>
                    <a:lnTo>
                      <a:pt x="839677" y="833669"/>
                    </a:lnTo>
                    <a:lnTo>
                      <a:pt x="839677" y="828492"/>
                    </a:lnTo>
                    <a:lnTo>
                      <a:pt x="840532" y="822798"/>
                    </a:lnTo>
                    <a:lnTo>
                      <a:pt x="841387" y="817103"/>
                    </a:lnTo>
                    <a:lnTo>
                      <a:pt x="842813" y="811408"/>
                    </a:lnTo>
                    <a:lnTo>
                      <a:pt x="844523" y="805455"/>
                    </a:lnTo>
                    <a:lnTo>
                      <a:pt x="846233" y="799242"/>
                    </a:lnTo>
                    <a:lnTo>
                      <a:pt x="849083" y="793030"/>
                    </a:lnTo>
                    <a:lnTo>
                      <a:pt x="851649" y="786558"/>
                    </a:lnTo>
                    <a:lnTo>
                      <a:pt x="854784" y="779828"/>
                    </a:lnTo>
                    <a:lnTo>
                      <a:pt x="862480" y="765333"/>
                    </a:lnTo>
                    <a:lnTo>
                      <a:pt x="871031" y="749543"/>
                    </a:lnTo>
                    <a:lnTo>
                      <a:pt x="881008" y="732718"/>
                    </a:lnTo>
                    <a:lnTo>
                      <a:pt x="883858" y="730647"/>
                    </a:lnTo>
                    <a:lnTo>
                      <a:pt x="890129" y="723917"/>
                    </a:lnTo>
                    <a:lnTo>
                      <a:pt x="894404" y="719516"/>
                    </a:lnTo>
                    <a:lnTo>
                      <a:pt x="899535" y="713563"/>
                    </a:lnTo>
                    <a:lnTo>
                      <a:pt x="904666" y="706833"/>
                    </a:lnTo>
                    <a:lnTo>
                      <a:pt x="910081" y="699326"/>
                    </a:lnTo>
                    <a:lnTo>
                      <a:pt x="915497" y="691043"/>
                    </a:lnTo>
                    <a:lnTo>
                      <a:pt x="920913" y="681983"/>
                    </a:lnTo>
                    <a:lnTo>
                      <a:pt x="925758" y="671888"/>
                    </a:lnTo>
                    <a:lnTo>
                      <a:pt x="930034" y="660757"/>
                    </a:lnTo>
                    <a:lnTo>
                      <a:pt x="931744" y="655321"/>
                    </a:lnTo>
                    <a:lnTo>
                      <a:pt x="933739" y="649368"/>
                    </a:lnTo>
                    <a:lnTo>
                      <a:pt x="935450" y="643155"/>
                    </a:lnTo>
                    <a:lnTo>
                      <a:pt x="936590" y="636943"/>
                    </a:lnTo>
                    <a:lnTo>
                      <a:pt x="937730" y="630472"/>
                    </a:lnTo>
                    <a:lnTo>
                      <a:pt x="938300" y="624001"/>
                    </a:lnTo>
                    <a:lnTo>
                      <a:pt x="938870" y="617012"/>
                    </a:lnTo>
                    <a:lnTo>
                      <a:pt x="939155" y="610023"/>
                    </a:lnTo>
                    <a:lnTo>
                      <a:pt x="938870" y="602775"/>
                    </a:lnTo>
                    <a:lnTo>
                      <a:pt x="938300" y="595527"/>
                    </a:lnTo>
                    <a:lnTo>
                      <a:pt x="937730" y="587503"/>
                    </a:lnTo>
                    <a:lnTo>
                      <a:pt x="936020" y="579478"/>
                    </a:lnTo>
                    <a:lnTo>
                      <a:pt x="934595" y="571195"/>
                    </a:lnTo>
                    <a:lnTo>
                      <a:pt x="932599" y="562912"/>
                    </a:lnTo>
                    <a:lnTo>
                      <a:pt x="930319" y="554629"/>
                    </a:lnTo>
                    <a:lnTo>
                      <a:pt x="927754" y="545828"/>
                    </a:lnTo>
                    <a:lnTo>
                      <a:pt x="924618" y="537286"/>
                    </a:lnTo>
                    <a:lnTo>
                      <a:pt x="920913" y="528226"/>
                    </a:lnTo>
                    <a:lnTo>
                      <a:pt x="916922" y="519425"/>
                    </a:lnTo>
                    <a:lnTo>
                      <a:pt x="912362" y="510883"/>
                    </a:lnTo>
                    <a:lnTo>
                      <a:pt x="907801" y="502082"/>
                    </a:lnTo>
                    <a:lnTo>
                      <a:pt x="902385" y="493799"/>
                    </a:lnTo>
                    <a:lnTo>
                      <a:pt x="896685" y="485516"/>
                    </a:lnTo>
                    <a:lnTo>
                      <a:pt x="890699" y="477232"/>
                    </a:lnTo>
                    <a:lnTo>
                      <a:pt x="883858" y="469208"/>
                    </a:lnTo>
                    <a:lnTo>
                      <a:pt x="876447" y="461443"/>
                    </a:lnTo>
                    <a:lnTo>
                      <a:pt x="868751" y="454195"/>
                    </a:lnTo>
                    <a:lnTo>
                      <a:pt x="860770" y="446947"/>
                    </a:lnTo>
                    <a:lnTo>
                      <a:pt x="851934" y="440476"/>
                    </a:lnTo>
                    <a:lnTo>
                      <a:pt x="842813" y="434004"/>
                    </a:lnTo>
                    <a:lnTo>
                      <a:pt x="833406" y="428310"/>
                    </a:lnTo>
                    <a:lnTo>
                      <a:pt x="823145" y="422615"/>
                    </a:lnTo>
                    <a:lnTo>
                      <a:pt x="812314" y="417697"/>
                    </a:lnTo>
                    <a:lnTo>
                      <a:pt x="800912" y="413296"/>
                    </a:lnTo>
                    <a:lnTo>
                      <a:pt x="788941" y="409414"/>
                    </a:lnTo>
                    <a:lnTo>
                      <a:pt x="776684" y="406049"/>
                    </a:lnTo>
                    <a:lnTo>
                      <a:pt x="763857" y="403460"/>
                    </a:lnTo>
                    <a:lnTo>
                      <a:pt x="750176" y="401389"/>
                    </a:lnTo>
                    <a:lnTo>
                      <a:pt x="735924" y="400354"/>
                    </a:lnTo>
                    <a:lnTo>
                      <a:pt x="721102" y="400095"/>
                    </a:lnTo>
                    <a:lnTo>
                      <a:pt x="720247" y="400095"/>
                    </a:lnTo>
                    <a:close/>
                    <a:moveTo>
                      <a:pt x="1272417" y="158932"/>
                    </a:moveTo>
                    <a:lnTo>
                      <a:pt x="1073499" y="158932"/>
                    </a:lnTo>
                    <a:cubicBezTo>
                      <a:pt x="1053402" y="158932"/>
                      <a:pt x="1037110" y="175223"/>
                      <a:pt x="1037110" y="195320"/>
                    </a:cubicBezTo>
                    <a:cubicBezTo>
                      <a:pt x="1037110" y="215417"/>
                      <a:pt x="1053402" y="231708"/>
                      <a:pt x="1073499" y="231708"/>
                    </a:cubicBezTo>
                    <a:lnTo>
                      <a:pt x="1154165" y="231708"/>
                    </a:lnTo>
                    <a:lnTo>
                      <a:pt x="975647" y="410225"/>
                    </a:lnTo>
                    <a:cubicBezTo>
                      <a:pt x="963270" y="422602"/>
                      <a:pt x="963270" y="442670"/>
                      <a:pt x="975647" y="455048"/>
                    </a:cubicBezTo>
                    <a:lnTo>
                      <a:pt x="975647" y="455048"/>
                    </a:lnTo>
                    <a:cubicBezTo>
                      <a:pt x="988025" y="467425"/>
                      <a:pt x="1008093" y="467425"/>
                      <a:pt x="1020470" y="455048"/>
                    </a:cubicBezTo>
                    <a:lnTo>
                      <a:pt x="1199813" y="275705"/>
                    </a:lnTo>
                    <a:lnTo>
                      <a:pt x="1199813" y="358023"/>
                    </a:lnTo>
                    <a:cubicBezTo>
                      <a:pt x="1199813" y="378120"/>
                      <a:pt x="1216105" y="394411"/>
                      <a:pt x="1236201" y="394411"/>
                    </a:cubicBezTo>
                    <a:cubicBezTo>
                      <a:pt x="1246250" y="394411"/>
                      <a:pt x="1255347" y="390338"/>
                      <a:pt x="1261932" y="383753"/>
                    </a:cubicBezTo>
                    <a:cubicBezTo>
                      <a:pt x="1268517" y="377169"/>
                      <a:pt x="1272590" y="368072"/>
                      <a:pt x="1272590" y="358023"/>
                    </a:cubicBezTo>
                    <a:lnTo>
                      <a:pt x="1272590" y="159104"/>
                    </a:lnTo>
                    <a:lnTo>
                      <a:pt x="1272417" y="159104"/>
                    </a:lnTo>
                    <a:close/>
                    <a:moveTo>
                      <a:pt x="146924" y="142017"/>
                    </a:moveTo>
                    <a:lnTo>
                      <a:pt x="146924" y="142189"/>
                    </a:lnTo>
                    <a:lnTo>
                      <a:pt x="146751" y="142189"/>
                    </a:lnTo>
                    <a:lnTo>
                      <a:pt x="146751" y="341108"/>
                    </a:lnTo>
                    <a:cubicBezTo>
                      <a:pt x="146751" y="361205"/>
                      <a:pt x="163043" y="377496"/>
                      <a:pt x="183139" y="377496"/>
                    </a:cubicBezTo>
                    <a:cubicBezTo>
                      <a:pt x="203236" y="377496"/>
                      <a:pt x="219528" y="361205"/>
                      <a:pt x="219528" y="341108"/>
                    </a:cubicBezTo>
                    <a:lnTo>
                      <a:pt x="219528" y="260442"/>
                    </a:lnTo>
                    <a:lnTo>
                      <a:pt x="398044" y="438959"/>
                    </a:lnTo>
                    <a:cubicBezTo>
                      <a:pt x="410422" y="451337"/>
                      <a:pt x="430490" y="451337"/>
                      <a:pt x="442867" y="438959"/>
                    </a:cubicBezTo>
                    <a:lnTo>
                      <a:pt x="442867" y="438959"/>
                    </a:lnTo>
                    <a:cubicBezTo>
                      <a:pt x="455245" y="426582"/>
                      <a:pt x="455245" y="406514"/>
                      <a:pt x="442867" y="394136"/>
                    </a:cubicBezTo>
                    <a:lnTo>
                      <a:pt x="263524" y="214793"/>
                    </a:lnTo>
                    <a:lnTo>
                      <a:pt x="345843" y="214793"/>
                    </a:lnTo>
                    <a:cubicBezTo>
                      <a:pt x="365939" y="214794"/>
                      <a:pt x="382231" y="198502"/>
                      <a:pt x="382231" y="178405"/>
                    </a:cubicBezTo>
                    <a:cubicBezTo>
                      <a:pt x="382231" y="168357"/>
                      <a:pt x="378158" y="159260"/>
                      <a:pt x="371573" y="152675"/>
                    </a:cubicBezTo>
                    <a:cubicBezTo>
                      <a:pt x="364988" y="146090"/>
                      <a:pt x="355891" y="142017"/>
                      <a:pt x="345843" y="142017"/>
                    </a:cubicBezTo>
                    <a:close/>
                    <a:moveTo>
                      <a:pt x="0" y="0"/>
                    </a:moveTo>
                    <a:lnTo>
                      <a:pt x="1440493" y="0"/>
                    </a:lnTo>
                    <a:lnTo>
                      <a:pt x="1440493" y="1440000"/>
                    </a:lnTo>
                    <a:lnTo>
                      <a:pt x="0" y="144000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143" name="グループ化 142"/>
            <p:cNvGrpSpPr>
              <a:grpSpLocks noChangeAspect="1"/>
            </p:cNvGrpSpPr>
            <p:nvPr/>
          </p:nvGrpSpPr>
          <p:grpSpPr>
            <a:xfrm>
              <a:off x="7868122" y="4154617"/>
              <a:ext cx="276067" cy="276067"/>
              <a:chOff x="4872958" y="2571750"/>
              <a:chExt cx="675011" cy="675011"/>
            </a:xfrm>
          </p:grpSpPr>
          <p:sp>
            <p:nvSpPr>
              <p:cNvPr id="144" name="正方形/長方形 143"/>
              <p:cNvSpPr>
                <a:spLocks noChangeAspect="1"/>
              </p:cNvSpPr>
              <p:nvPr/>
            </p:nvSpPr>
            <p:spPr>
              <a:xfrm>
                <a:off x="4872960" y="2571752"/>
                <a:ext cx="675009" cy="67500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45" name="フリーフォーム 144"/>
              <p:cNvSpPr>
                <a:spLocks noChangeAspect="1"/>
              </p:cNvSpPr>
              <p:nvPr/>
            </p:nvSpPr>
            <p:spPr>
              <a:xfrm>
                <a:off x="4872958" y="2571750"/>
                <a:ext cx="675009" cy="674777"/>
              </a:xfrm>
              <a:custGeom>
                <a:avLst/>
                <a:gdLst>
                  <a:gd name="connsiteX0" fmla="*/ 457919 w 1440493"/>
                  <a:gd name="connsiteY0" fmla="*/ 869740 h 1440000"/>
                  <a:gd name="connsiteX1" fmla="*/ 372880 w 1440493"/>
                  <a:gd name="connsiteY1" fmla="*/ 904964 h 1440000"/>
                  <a:gd name="connsiteX2" fmla="*/ 192279 w 1440493"/>
                  <a:gd name="connsiteY2" fmla="*/ 1085565 h 1440000"/>
                  <a:gd name="connsiteX3" fmla="*/ 192279 w 1440493"/>
                  <a:gd name="connsiteY3" fmla="*/ 1255644 h 1440000"/>
                  <a:gd name="connsiteX4" fmla="*/ 362358 w 1440493"/>
                  <a:gd name="connsiteY4" fmla="*/ 1255644 h 1440000"/>
                  <a:gd name="connsiteX5" fmla="*/ 542959 w 1440493"/>
                  <a:gd name="connsiteY5" fmla="*/ 1075043 h 1440000"/>
                  <a:gd name="connsiteX6" fmla="*/ 542959 w 1440493"/>
                  <a:gd name="connsiteY6" fmla="*/ 904964 h 1440000"/>
                  <a:gd name="connsiteX7" fmla="*/ 457919 w 1440493"/>
                  <a:gd name="connsiteY7" fmla="*/ 869740 h 1440000"/>
                  <a:gd name="connsiteX8" fmla="*/ 754997 w 1440493"/>
                  <a:gd name="connsiteY8" fmla="*/ 408733 h 1440000"/>
                  <a:gd name="connsiteX9" fmla="*/ 1036832 w 1440493"/>
                  <a:gd name="connsiteY9" fmla="*/ 408733 h 1440000"/>
                  <a:gd name="connsiteX10" fmla="*/ 1036832 w 1440493"/>
                  <a:gd name="connsiteY10" fmla="*/ 690568 h 1440000"/>
                  <a:gd name="connsiteX11" fmla="*/ 754997 w 1440493"/>
                  <a:gd name="connsiteY11" fmla="*/ 690568 h 1440000"/>
                  <a:gd name="connsiteX12" fmla="*/ 708024 w 1440493"/>
                  <a:gd name="connsiteY12" fmla="*/ 361760 h 1440000"/>
                  <a:gd name="connsiteX13" fmla="*/ 708024 w 1440493"/>
                  <a:gd name="connsiteY13" fmla="*/ 737540 h 1440000"/>
                  <a:gd name="connsiteX14" fmla="*/ 1083804 w 1440493"/>
                  <a:gd name="connsiteY14" fmla="*/ 737540 h 1440000"/>
                  <a:gd name="connsiteX15" fmla="*/ 1083804 w 1440493"/>
                  <a:gd name="connsiteY15" fmla="*/ 361760 h 1440000"/>
                  <a:gd name="connsiteX16" fmla="*/ 895914 w 1440493"/>
                  <a:gd name="connsiteY16" fmla="*/ 238853 h 1440000"/>
                  <a:gd name="connsiteX17" fmla="*/ 1206711 w 1440493"/>
                  <a:gd name="connsiteY17" fmla="*/ 549650 h 1440000"/>
                  <a:gd name="connsiteX18" fmla="*/ 895914 w 1440493"/>
                  <a:gd name="connsiteY18" fmla="*/ 860447 h 1440000"/>
                  <a:gd name="connsiteX19" fmla="*/ 585117 w 1440493"/>
                  <a:gd name="connsiteY19" fmla="*/ 549650 h 1440000"/>
                  <a:gd name="connsiteX20" fmla="*/ 895914 w 1440493"/>
                  <a:gd name="connsiteY20" fmla="*/ 238853 h 1440000"/>
                  <a:gd name="connsiteX21" fmla="*/ 895914 w 1440493"/>
                  <a:gd name="connsiteY21" fmla="*/ 153650 h 1440000"/>
                  <a:gd name="connsiteX22" fmla="*/ 499914 w 1440493"/>
                  <a:gd name="connsiteY22" fmla="*/ 549650 h 1440000"/>
                  <a:gd name="connsiteX23" fmla="*/ 895914 w 1440493"/>
                  <a:gd name="connsiteY23" fmla="*/ 945650 h 1440000"/>
                  <a:gd name="connsiteX24" fmla="*/ 1291914 w 1440493"/>
                  <a:gd name="connsiteY24" fmla="*/ 549650 h 1440000"/>
                  <a:gd name="connsiteX25" fmla="*/ 895914 w 1440493"/>
                  <a:gd name="connsiteY25" fmla="*/ 153650 h 1440000"/>
                  <a:gd name="connsiteX26" fmla="*/ 0 w 1440493"/>
                  <a:gd name="connsiteY26" fmla="*/ 0 h 1440000"/>
                  <a:gd name="connsiteX27" fmla="*/ 1440493 w 1440493"/>
                  <a:gd name="connsiteY27" fmla="*/ 0 h 1440000"/>
                  <a:gd name="connsiteX28" fmla="*/ 1440493 w 1440493"/>
                  <a:gd name="connsiteY28" fmla="*/ 1440000 h 1440000"/>
                  <a:gd name="connsiteX29" fmla="*/ 0 w 1440493"/>
                  <a:gd name="connsiteY29"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40493" h="1440000">
                    <a:moveTo>
                      <a:pt x="457919" y="869740"/>
                    </a:moveTo>
                    <a:cubicBezTo>
                      <a:pt x="427141" y="869740"/>
                      <a:pt x="396363" y="881481"/>
                      <a:pt x="372880" y="904964"/>
                    </a:cubicBezTo>
                    <a:lnTo>
                      <a:pt x="192279" y="1085565"/>
                    </a:lnTo>
                    <a:cubicBezTo>
                      <a:pt x="145313" y="1132531"/>
                      <a:pt x="145313" y="1208678"/>
                      <a:pt x="192279" y="1255644"/>
                    </a:cubicBezTo>
                    <a:cubicBezTo>
                      <a:pt x="239245" y="1302610"/>
                      <a:pt x="315392" y="1302610"/>
                      <a:pt x="362358" y="1255644"/>
                    </a:cubicBezTo>
                    <a:lnTo>
                      <a:pt x="542959" y="1075043"/>
                    </a:lnTo>
                    <a:cubicBezTo>
                      <a:pt x="589925" y="1028077"/>
                      <a:pt x="589925" y="951930"/>
                      <a:pt x="542959" y="904964"/>
                    </a:cubicBezTo>
                    <a:cubicBezTo>
                      <a:pt x="519476" y="881481"/>
                      <a:pt x="488698" y="869740"/>
                      <a:pt x="457919" y="869740"/>
                    </a:cubicBezTo>
                    <a:close/>
                    <a:moveTo>
                      <a:pt x="754997" y="408733"/>
                    </a:moveTo>
                    <a:lnTo>
                      <a:pt x="1036832" y="408733"/>
                    </a:lnTo>
                    <a:lnTo>
                      <a:pt x="1036832" y="690568"/>
                    </a:lnTo>
                    <a:lnTo>
                      <a:pt x="754997" y="690568"/>
                    </a:lnTo>
                    <a:close/>
                    <a:moveTo>
                      <a:pt x="708024" y="361760"/>
                    </a:moveTo>
                    <a:lnTo>
                      <a:pt x="708024" y="737540"/>
                    </a:lnTo>
                    <a:lnTo>
                      <a:pt x="1083804" y="737540"/>
                    </a:lnTo>
                    <a:lnTo>
                      <a:pt x="1083804" y="361760"/>
                    </a:lnTo>
                    <a:close/>
                    <a:moveTo>
                      <a:pt x="895914" y="238853"/>
                    </a:moveTo>
                    <a:cubicBezTo>
                      <a:pt x="1067562" y="238853"/>
                      <a:pt x="1206711" y="378002"/>
                      <a:pt x="1206711" y="549650"/>
                    </a:cubicBezTo>
                    <a:cubicBezTo>
                      <a:pt x="1206711" y="721298"/>
                      <a:pt x="1067562" y="860447"/>
                      <a:pt x="895914" y="860447"/>
                    </a:cubicBezTo>
                    <a:cubicBezTo>
                      <a:pt x="724266" y="860447"/>
                      <a:pt x="585117" y="721298"/>
                      <a:pt x="585117" y="549650"/>
                    </a:cubicBezTo>
                    <a:cubicBezTo>
                      <a:pt x="585117" y="378002"/>
                      <a:pt x="724266" y="238853"/>
                      <a:pt x="895914" y="238853"/>
                    </a:cubicBezTo>
                    <a:close/>
                    <a:moveTo>
                      <a:pt x="895914" y="153650"/>
                    </a:moveTo>
                    <a:cubicBezTo>
                      <a:pt x="677209" y="153650"/>
                      <a:pt x="499914" y="330945"/>
                      <a:pt x="499914" y="549650"/>
                    </a:cubicBezTo>
                    <a:cubicBezTo>
                      <a:pt x="499914" y="768355"/>
                      <a:pt x="677209" y="945650"/>
                      <a:pt x="895914" y="945650"/>
                    </a:cubicBezTo>
                    <a:cubicBezTo>
                      <a:pt x="1114619" y="945650"/>
                      <a:pt x="1291914" y="768355"/>
                      <a:pt x="1291914" y="549650"/>
                    </a:cubicBezTo>
                    <a:cubicBezTo>
                      <a:pt x="1291914" y="330945"/>
                      <a:pt x="1114619" y="153650"/>
                      <a:pt x="895914" y="153650"/>
                    </a:cubicBezTo>
                    <a:close/>
                    <a:moveTo>
                      <a:pt x="0" y="0"/>
                    </a:moveTo>
                    <a:lnTo>
                      <a:pt x="1440493" y="0"/>
                    </a:lnTo>
                    <a:lnTo>
                      <a:pt x="1440493" y="1440000"/>
                    </a:lnTo>
                    <a:lnTo>
                      <a:pt x="0" y="144000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146" name="グループ化 145"/>
            <p:cNvGrpSpPr>
              <a:grpSpLocks noChangeAspect="1"/>
            </p:cNvGrpSpPr>
            <p:nvPr/>
          </p:nvGrpSpPr>
          <p:grpSpPr>
            <a:xfrm>
              <a:off x="6913516" y="4209710"/>
              <a:ext cx="318147" cy="159019"/>
              <a:chOff x="4571999" y="3212785"/>
              <a:chExt cx="1131130" cy="565370"/>
            </a:xfrm>
          </p:grpSpPr>
          <p:sp>
            <p:nvSpPr>
              <p:cNvPr id="147" name="正方形/長方形 146"/>
              <p:cNvSpPr>
                <a:spLocks/>
              </p:cNvSpPr>
              <p:nvPr/>
            </p:nvSpPr>
            <p:spPr>
              <a:xfrm>
                <a:off x="4571999" y="3212785"/>
                <a:ext cx="1131130" cy="556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48" name="フリーフォーム 147"/>
              <p:cNvSpPr>
                <a:spLocks noChangeAspect="1"/>
              </p:cNvSpPr>
              <p:nvPr/>
            </p:nvSpPr>
            <p:spPr>
              <a:xfrm>
                <a:off x="4571999" y="3212785"/>
                <a:ext cx="1131130" cy="565370"/>
              </a:xfrm>
              <a:custGeom>
                <a:avLst/>
                <a:gdLst>
                  <a:gd name="connsiteX0" fmla="*/ 1101774 w 1440493"/>
                  <a:gd name="connsiteY0" fmla="*/ 471904 h 719999"/>
                  <a:gd name="connsiteX1" fmla="*/ 1152530 w 1440493"/>
                  <a:gd name="connsiteY1" fmla="*/ 522660 h 719999"/>
                  <a:gd name="connsiteX2" fmla="*/ 1152874 w 1440493"/>
                  <a:gd name="connsiteY2" fmla="*/ 522660 h 719999"/>
                  <a:gd name="connsiteX3" fmla="*/ 1160851 w 1440493"/>
                  <a:gd name="connsiteY3" fmla="*/ 562173 h 719999"/>
                  <a:gd name="connsiteX4" fmla="*/ 1162643 w 1440493"/>
                  <a:gd name="connsiteY4" fmla="*/ 564830 h 719999"/>
                  <a:gd name="connsiteX5" fmla="*/ 1153896 w 1440493"/>
                  <a:gd name="connsiteY5" fmla="*/ 577155 h 719999"/>
                  <a:gd name="connsiteX6" fmla="*/ 1100655 w 1440493"/>
                  <a:gd name="connsiteY6" fmla="*/ 598060 h 719999"/>
                  <a:gd name="connsiteX7" fmla="*/ 1048058 w 1440493"/>
                  <a:gd name="connsiteY7" fmla="*/ 575585 h 719999"/>
                  <a:gd name="connsiteX8" fmla="*/ 1040901 w 1440493"/>
                  <a:gd name="connsiteY8" fmla="*/ 564837 h 719999"/>
                  <a:gd name="connsiteX9" fmla="*/ 1042697 w 1440493"/>
                  <a:gd name="connsiteY9" fmla="*/ 562173 h 719999"/>
                  <a:gd name="connsiteX10" fmla="*/ 1050674 w 1440493"/>
                  <a:gd name="connsiteY10" fmla="*/ 522660 h 719999"/>
                  <a:gd name="connsiteX11" fmla="*/ 1051018 w 1440493"/>
                  <a:gd name="connsiteY11" fmla="*/ 522660 h 719999"/>
                  <a:gd name="connsiteX12" fmla="*/ 1101774 w 1440493"/>
                  <a:gd name="connsiteY12" fmla="*/ 471904 h 719999"/>
                  <a:gd name="connsiteX13" fmla="*/ 796552 w 1440493"/>
                  <a:gd name="connsiteY13" fmla="*/ 471904 h 719999"/>
                  <a:gd name="connsiteX14" fmla="*/ 847308 w 1440493"/>
                  <a:gd name="connsiteY14" fmla="*/ 522660 h 719999"/>
                  <a:gd name="connsiteX15" fmla="*/ 847652 w 1440493"/>
                  <a:gd name="connsiteY15" fmla="*/ 522660 h 719999"/>
                  <a:gd name="connsiteX16" fmla="*/ 855629 w 1440493"/>
                  <a:gd name="connsiteY16" fmla="*/ 562173 h 719999"/>
                  <a:gd name="connsiteX17" fmla="*/ 857421 w 1440493"/>
                  <a:gd name="connsiteY17" fmla="*/ 564830 h 719999"/>
                  <a:gd name="connsiteX18" fmla="*/ 848674 w 1440493"/>
                  <a:gd name="connsiteY18" fmla="*/ 577155 h 719999"/>
                  <a:gd name="connsiteX19" fmla="*/ 795433 w 1440493"/>
                  <a:gd name="connsiteY19" fmla="*/ 598060 h 719999"/>
                  <a:gd name="connsiteX20" fmla="*/ 742836 w 1440493"/>
                  <a:gd name="connsiteY20" fmla="*/ 575585 h 719999"/>
                  <a:gd name="connsiteX21" fmla="*/ 735678 w 1440493"/>
                  <a:gd name="connsiteY21" fmla="*/ 564836 h 719999"/>
                  <a:gd name="connsiteX22" fmla="*/ 737474 w 1440493"/>
                  <a:gd name="connsiteY22" fmla="*/ 562173 h 719999"/>
                  <a:gd name="connsiteX23" fmla="*/ 745451 w 1440493"/>
                  <a:gd name="connsiteY23" fmla="*/ 522660 h 719999"/>
                  <a:gd name="connsiteX24" fmla="*/ 745796 w 1440493"/>
                  <a:gd name="connsiteY24" fmla="*/ 522660 h 719999"/>
                  <a:gd name="connsiteX25" fmla="*/ 796552 w 1440493"/>
                  <a:gd name="connsiteY25" fmla="*/ 471904 h 719999"/>
                  <a:gd name="connsiteX26" fmla="*/ 491329 w 1440493"/>
                  <a:gd name="connsiteY26" fmla="*/ 471904 h 719999"/>
                  <a:gd name="connsiteX27" fmla="*/ 542085 w 1440493"/>
                  <a:gd name="connsiteY27" fmla="*/ 522660 h 719999"/>
                  <a:gd name="connsiteX28" fmla="*/ 542429 w 1440493"/>
                  <a:gd name="connsiteY28" fmla="*/ 522660 h 719999"/>
                  <a:gd name="connsiteX29" fmla="*/ 550406 w 1440493"/>
                  <a:gd name="connsiteY29" fmla="*/ 562173 h 719999"/>
                  <a:gd name="connsiteX30" fmla="*/ 552198 w 1440493"/>
                  <a:gd name="connsiteY30" fmla="*/ 564830 h 719999"/>
                  <a:gd name="connsiteX31" fmla="*/ 543451 w 1440493"/>
                  <a:gd name="connsiteY31" fmla="*/ 577155 h 719999"/>
                  <a:gd name="connsiteX32" fmla="*/ 490210 w 1440493"/>
                  <a:gd name="connsiteY32" fmla="*/ 598060 h 719999"/>
                  <a:gd name="connsiteX33" fmla="*/ 437613 w 1440493"/>
                  <a:gd name="connsiteY33" fmla="*/ 575585 h 719999"/>
                  <a:gd name="connsiteX34" fmla="*/ 430456 w 1440493"/>
                  <a:gd name="connsiteY34" fmla="*/ 564837 h 719999"/>
                  <a:gd name="connsiteX35" fmla="*/ 432252 w 1440493"/>
                  <a:gd name="connsiteY35" fmla="*/ 562173 h 719999"/>
                  <a:gd name="connsiteX36" fmla="*/ 440229 w 1440493"/>
                  <a:gd name="connsiteY36" fmla="*/ 522660 h 719999"/>
                  <a:gd name="connsiteX37" fmla="*/ 440573 w 1440493"/>
                  <a:gd name="connsiteY37" fmla="*/ 522660 h 719999"/>
                  <a:gd name="connsiteX38" fmla="*/ 491329 w 1440493"/>
                  <a:gd name="connsiteY38" fmla="*/ 471904 h 719999"/>
                  <a:gd name="connsiteX39" fmla="*/ 186107 w 1440493"/>
                  <a:gd name="connsiteY39" fmla="*/ 471904 h 719999"/>
                  <a:gd name="connsiteX40" fmla="*/ 236863 w 1440493"/>
                  <a:gd name="connsiteY40" fmla="*/ 522660 h 719999"/>
                  <a:gd name="connsiteX41" fmla="*/ 237207 w 1440493"/>
                  <a:gd name="connsiteY41" fmla="*/ 522660 h 719999"/>
                  <a:gd name="connsiteX42" fmla="*/ 245184 w 1440493"/>
                  <a:gd name="connsiteY42" fmla="*/ 562173 h 719999"/>
                  <a:gd name="connsiteX43" fmla="*/ 246976 w 1440493"/>
                  <a:gd name="connsiteY43" fmla="*/ 564830 h 719999"/>
                  <a:gd name="connsiteX44" fmla="*/ 238229 w 1440493"/>
                  <a:gd name="connsiteY44" fmla="*/ 577155 h 719999"/>
                  <a:gd name="connsiteX45" fmla="*/ 184988 w 1440493"/>
                  <a:gd name="connsiteY45" fmla="*/ 598060 h 719999"/>
                  <a:gd name="connsiteX46" fmla="*/ 110699 w 1440493"/>
                  <a:gd name="connsiteY46" fmla="*/ 522660 h 719999"/>
                  <a:gd name="connsiteX47" fmla="*/ 135351 w 1440493"/>
                  <a:gd name="connsiteY47" fmla="*/ 522660 h 719999"/>
                  <a:gd name="connsiteX48" fmla="*/ 186107 w 1440493"/>
                  <a:gd name="connsiteY48" fmla="*/ 471904 h 719999"/>
                  <a:gd name="connsiteX49" fmla="*/ 948044 w 1440493"/>
                  <a:gd name="connsiteY49" fmla="*/ 447260 h 719999"/>
                  <a:gd name="connsiteX50" fmla="*/ 1001285 w 1440493"/>
                  <a:gd name="connsiteY50" fmla="*/ 468165 h 719999"/>
                  <a:gd name="connsiteX51" fmla="*/ 1010032 w 1440493"/>
                  <a:gd name="connsiteY51" fmla="*/ 480490 h 719999"/>
                  <a:gd name="connsiteX52" fmla="*/ 1008240 w 1440493"/>
                  <a:gd name="connsiteY52" fmla="*/ 483147 h 719999"/>
                  <a:gd name="connsiteX53" fmla="*/ 1000263 w 1440493"/>
                  <a:gd name="connsiteY53" fmla="*/ 522660 h 719999"/>
                  <a:gd name="connsiteX54" fmla="*/ 999919 w 1440493"/>
                  <a:gd name="connsiteY54" fmla="*/ 522660 h 719999"/>
                  <a:gd name="connsiteX55" fmla="*/ 949163 w 1440493"/>
                  <a:gd name="connsiteY55" fmla="*/ 573416 h 719999"/>
                  <a:gd name="connsiteX56" fmla="*/ 898407 w 1440493"/>
                  <a:gd name="connsiteY56" fmla="*/ 522660 h 719999"/>
                  <a:gd name="connsiteX57" fmla="*/ 898063 w 1440493"/>
                  <a:gd name="connsiteY57" fmla="*/ 522660 h 719999"/>
                  <a:gd name="connsiteX58" fmla="*/ 890086 w 1440493"/>
                  <a:gd name="connsiteY58" fmla="*/ 483147 h 719999"/>
                  <a:gd name="connsiteX59" fmla="*/ 888290 w 1440493"/>
                  <a:gd name="connsiteY59" fmla="*/ 480483 h 719999"/>
                  <a:gd name="connsiteX60" fmla="*/ 895447 w 1440493"/>
                  <a:gd name="connsiteY60" fmla="*/ 469735 h 719999"/>
                  <a:gd name="connsiteX61" fmla="*/ 948044 w 1440493"/>
                  <a:gd name="connsiteY61" fmla="*/ 447260 h 719999"/>
                  <a:gd name="connsiteX62" fmla="*/ 642821 w 1440493"/>
                  <a:gd name="connsiteY62" fmla="*/ 447260 h 719999"/>
                  <a:gd name="connsiteX63" fmla="*/ 696062 w 1440493"/>
                  <a:gd name="connsiteY63" fmla="*/ 468165 h 719999"/>
                  <a:gd name="connsiteX64" fmla="*/ 704809 w 1440493"/>
                  <a:gd name="connsiteY64" fmla="*/ 480491 h 719999"/>
                  <a:gd name="connsiteX65" fmla="*/ 703018 w 1440493"/>
                  <a:gd name="connsiteY65" fmla="*/ 483147 h 719999"/>
                  <a:gd name="connsiteX66" fmla="*/ 695041 w 1440493"/>
                  <a:gd name="connsiteY66" fmla="*/ 522660 h 719999"/>
                  <a:gd name="connsiteX67" fmla="*/ 694696 w 1440493"/>
                  <a:gd name="connsiteY67" fmla="*/ 522660 h 719999"/>
                  <a:gd name="connsiteX68" fmla="*/ 643940 w 1440493"/>
                  <a:gd name="connsiteY68" fmla="*/ 573416 h 719999"/>
                  <a:gd name="connsiteX69" fmla="*/ 593184 w 1440493"/>
                  <a:gd name="connsiteY69" fmla="*/ 522660 h 719999"/>
                  <a:gd name="connsiteX70" fmla="*/ 592840 w 1440493"/>
                  <a:gd name="connsiteY70" fmla="*/ 522660 h 719999"/>
                  <a:gd name="connsiteX71" fmla="*/ 584863 w 1440493"/>
                  <a:gd name="connsiteY71" fmla="*/ 483147 h 719999"/>
                  <a:gd name="connsiteX72" fmla="*/ 583067 w 1440493"/>
                  <a:gd name="connsiteY72" fmla="*/ 480483 h 719999"/>
                  <a:gd name="connsiteX73" fmla="*/ 590224 w 1440493"/>
                  <a:gd name="connsiteY73" fmla="*/ 469735 h 719999"/>
                  <a:gd name="connsiteX74" fmla="*/ 642821 w 1440493"/>
                  <a:gd name="connsiteY74" fmla="*/ 447260 h 719999"/>
                  <a:gd name="connsiteX75" fmla="*/ 337599 w 1440493"/>
                  <a:gd name="connsiteY75" fmla="*/ 447260 h 719999"/>
                  <a:gd name="connsiteX76" fmla="*/ 390840 w 1440493"/>
                  <a:gd name="connsiteY76" fmla="*/ 468165 h 719999"/>
                  <a:gd name="connsiteX77" fmla="*/ 399587 w 1440493"/>
                  <a:gd name="connsiteY77" fmla="*/ 480490 h 719999"/>
                  <a:gd name="connsiteX78" fmla="*/ 397795 w 1440493"/>
                  <a:gd name="connsiteY78" fmla="*/ 483147 h 719999"/>
                  <a:gd name="connsiteX79" fmla="*/ 389818 w 1440493"/>
                  <a:gd name="connsiteY79" fmla="*/ 522660 h 719999"/>
                  <a:gd name="connsiteX80" fmla="*/ 389474 w 1440493"/>
                  <a:gd name="connsiteY80" fmla="*/ 522660 h 719999"/>
                  <a:gd name="connsiteX81" fmla="*/ 338718 w 1440493"/>
                  <a:gd name="connsiteY81" fmla="*/ 573416 h 719999"/>
                  <a:gd name="connsiteX82" fmla="*/ 287962 w 1440493"/>
                  <a:gd name="connsiteY82" fmla="*/ 522660 h 719999"/>
                  <a:gd name="connsiteX83" fmla="*/ 287618 w 1440493"/>
                  <a:gd name="connsiteY83" fmla="*/ 522660 h 719999"/>
                  <a:gd name="connsiteX84" fmla="*/ 279641 w 1440493"/>
                  <a:gd name="connsiteY84" fmla="*/ 483147 h 719999"/>
                  <a:gd name="connsiteX85" fmla="*/ 277845 w 1440493"/>
                  <a:gd name="connsiteY85" fmla="*/ 480483 h 719999"/>
                  <a:gd name="connsiteX86" fmla="*/ 285002 w 1440493"/>
                  <a:gd name="connsiteY86" fmla="*/ 469735 h 719999"/>
                  <a:gd name="connsiteX87" fmla="*/ 337599 w 1440493"/>
                  <a:gd name="connsiteY87" fmla="*/ 447260 h 719999"/>
                  <a:gd name="connsiteX88" fmla="*/ 186107 w 1440493"/>
                  <a:gd name="connsiteY88" fmla="*/ 421149 h 719999"/>
                  <a:gd name="connsiteX89" fmla="*/ 84596 w 1440493"/>
                  <a:gd name="connsiteY89" fmla="*/ 522660 h 719999"/>
                  <a:gd name="connsiteX90" fmla="*/ 184600 w 1440493"/>
                  <a:gd name="connsiteY90" fmla="*/ 624160 h 719999"/>
                  <a:gd name="connsiteX91" fmla="*/ 256270 w 1440493"/>
                  <a:gd name="connsiteY91" fmla="*/ 596019 h 719999"/>
                  <a:gd name="connsiteX92" fmla="*/ 262288 w 1440493"/>
                  <a:gd name="connsiteY92" fmla="*/ 587540 h 719999"/>
                  <a:gd name="connsiteX93" fmla="*/ 266939 w 1440493"/>
                  <a:gd name="connsiteY93" fmla="*/ 594439 h 719999"/>
                  <a:gd name="connsiteX94" fmla="*/ 338718 w 1440493"/>
                  <a:gd name="connsiteY94" fmla="*/ 624171 h 719999"/>
                  <a:gd name="connsiteX95" fmla="*/ 410497 w 1440493"/>
                  <a:gd name="connsiteY95" fmla="*/ 594439 h 719999"/>
                  <a:gd name="connsiteX96" fmla="*/ 414964 w 1440493"/>
                  <a:gd name="connsiteY96" fmla="*/ 587815 h 719999"/>
                  <a:gd name="connsiteX97" fmla="*/ 419019 w 1440493"/>
                  <a:gd name="connsiteY97" fmla="*/ 593904 h 719999"/>
                  <a:gd name="connsiteX98" fmla="*/ 489822 w 1440493"/>
                  <a:gd name="connsiteY98" fmla="*/ 624160 h 719999"/>
                  <a:gd name="connsiteX99" fmla="*/ 561492 w 1440493"/>
                  <a:gd name="connsiteY99" fmla="*/ 596019 h 719999"/>
                  <a:gd name="connsiteX100" fmla="*/ 567510 w 1440493"/>
                  <a:gd name="connsiteY100" fmla="*/ 587540 h 719999"/>
                  <a:gd name="connsiteX101" fmla="*/ 572161 w 1440493"/>
                  <a:gd name="connsiteY101" fmla="*/ 594439 h 719999"/>
                  <a:gd name="connsiteX102" fmla="*/ 643940 w 1440493"/>
                  <a:gd name="connsiteY102" fmla="*/ 624171 h 719999"/>
                  <a:gd name="connsiteX103" fmla="*/ 715719 w 1440493"/>
                  <a:gd name="connsiteY103" fmla="*/ 594439 h 719999"/>
                  <a:gd name="connsiteX104" fmla="*/ 720186 w 1440493"/>
                  <a:gd name="connsiteY104" fmla="*/ 587814 h 719999"/>
                  <a:gd name="connsiteX105" fmla="*/ 724242 w 1440493"/>
                  <a:gd name="connsiteY105" fmla="*/ 593904 h 719999"/>
                  <a:gd name="connsiteX106" fmla="*/ 795045 w 1440493"/>
                  <a:gd name="connsiteY106" fmla="*/ 624160 h 719999"/>
                  <a:gd name="connsiteX107" fmla="*/ 866715 w 1440493"/>
                  <a:gd name="connsiteY107" fmla="*/ 596019 h 719999"/>
                  <a:gd name="connsiteX108" fmla="*/ 872733 w 1440493"/>
                  <a:gd name="connsiteY108" fmla="*/ 587540 h 719999"/>
                  <a:gd name="connsiteX109" fmla="*/ 877384 w 1440493"/>
                  <a:gd name="connsiteY109" fmla="*/ 594439 h 719999"/>
                  <a:gd name="connsiteX110" fmla="*/ 949163 w 1440493"/>
                  <a:gd name="connsiteY110" fmla="*/ 624171 h 719999"/>
                  <a:gd name="connsiteX111" fmla="*/ 1020942 w 1440493"/>
                  <a:gd name="connsiteY111" fmla="*/ 594439 h 719999"/>
                  <a:gd name="connsiteX112" fmla="*/ 1025409 w 1440493"/>
                  <a:gd name="connsiteY112" fmla="*/ 587815 h 719999"/>
                  <a:gd name="connsiteX113" fmla="*/ 1029464 w 1440493"/>
                  <a:gd name="connsiteY113" fmla="*/ 593904 h 719999"/>
                  <a:gd name="connsiteX114" fmla="*/ 1100267 w 1440493"/>
                  <a:gd name="connsiteY114" fmla="*/ 624160 h 719999"/>
                  <a:gd name="connsiteX115" fmla="*/ 1171937 w 1440493"/>
                  <a:gd name="connsiteY115" fmla="*/ 596019 h 719999"/>
                  <a:gd name="connsiteX116" fmla="*/ 1177955 w 1440493"/>
                  <a:gd name="connsiteY116" fmla="*/ 587540 h 719999"/>
                  <a:gd name="connsiteX117" fmla="*/ 1182606 w 1440493"/>
                  <a:gd name="connsiteY117" fmla="*/ 594439 h 719999"/>
                  <a:gd name="connsiteX118" fmla="*/ 1254385 w 1440493"/>
                  <a:gd name="connsiteY118" fmla="*/ 624171 h 719999"/>
                  <a:gd name="connsiteX119" fmla="*/ 1355896 w 1440493"/>
                  <a:gd name="connsiteY119" fmla="*/ 522660 h 719999"/>
                  <a:gd name="connsiteX120" fmla="*/ 1305141 w 1440493"/>
                  <a:gd name="connsiteY120" fmla="*/ 522660 h 719999"/>
                  <a:gd name="connsiteX121" fmla="*/ 1254385 w 1440493"/>
                  <a:gd name="connsiteY121" fmla="*/ 573416 h 719999"/>
                  <a:gd name="connsiteX122" fmla="*/ 1203629 w 1440493"/>
                  <a:gd name="connsiteY122" fmla="*/ 522660 h 719999"/>
                  <a:gd name="connsiteX123" fmla="*/ 1203285 w 1440493"/>
                  <a:gd name="connsiteY123" fmla="*/ 522660 h 719999"/>
                  <a:gd name="connsiteX124" fmla="*/ 1195308 w 1440493"/>
                  <a:gd name="connsiteY124" fmla="*/ 483147 h 719999"/>
                  <a:gd name="connsiteX125" fmla="*/ 1193512 w 1440493"/>
                  <a:gd name="connsiteY125" fmla="*/ 480483 h 719999"/>
                  <a:gd name="connsiteX126" fmla="*/ 1200669 w 1440493"/>
                  <a:gd name="connsiteY126" fmla="*/ 469735 h 719999"/>
                  <a:gd name="connsiteX127" fmla="*/ 1253266 w 1440493"/>
                  <a:gd name="connsiteY127" fmla="*/ 447260 h 719999"/>
                  <a:gd name="connsiteX128" fmla="*/ 1329760 w 1440493"/>
                  <a:gd name="connsiteY128" fmla="*/ 520422 h 719999"/>
                  <a:gd name="connsiteX129" fmla="*/ 1355851 w 1440493"/>
                  <a:gd name="connsiteY129" fmla="*/ 519647 h 719999"/>
                  <a:gd name="connsiteX130" fmla="*/ 1252878 w 1440493"/>
                  <a:gd name="connsiteY130" fmla="*/ 421160 h 719999"/>
                  <a:gd name="connsiteX131" fmla="*/ 1182075 w 1440493"/>
                  <a:gd name="connsiteY131" fmla="*/ 451416 h 719999"/>
                  <a:gd name="connsiteX132" fmla="*/ 1178020 w 1440493"/>
                  <a:gd name="connsiteY132" fmla="*/ 457506 h 719999"/>
                  <a:gd name="connsiteX133" fmla="*/ 1173553 w 1440493"/>
                  <a:gd name="connsiteY133" fmla="*/ 450881 h 719999"/>
                  <a:gd name="connsiteX134" fmla="*/ 1101774 w 1440493"/>
                  <a:gd name="connsiteY134" fmla="*/ 421149 h 719999"/>
                  <a:gd name="connsiteX135" fmla="*/ 1029995 w 1440493"/>
                  <a:gd name="connsiteY135" fmla="*/ 450881 h 719999"/>
                  <a:gd name="connsiteX136" fmla="*/ 1025344 w 1440493"/>
                  <a:gd name="connsiteY136" fmla="*/ 457780 h 719999"/>
                  <a:gd name="connsiteX137" fmla="*/ 1019326 w 1440493"/>
                  <a:gd name="connsiteY137" fmla="*/ 449301 h 719999"/>
                  <a:gd name="connsiteX138" fmla="*/ 947656 w 1440493"/>
                  <a:gd name="connsiteY138" fmla="*/ 421160 h 719999"/>
                  <a:gd name="connsiteX139" fmla="*/ 876853 w 1440493"/>
                  <a:gd name="connsiteY139" fmla="*/ 451416 h 719999"/>
                  <a:gd name="connsiteX140" fmla="*/ 872798 w 1440493"/>
                  <a:gd name="connsiteY140" fmla="*/ 457506 h 719999"/>
                  <a:gd name="connsiteX141" fmla="*/ 868331 w 1440493"/>
                  <a:gd name="connsiteY141" fmla="*/ 450881 h 719999"/>
                  <a:gd name="connsiteX142" fmla="*/ 796552 w 1440493"/>
                  <a:gd name="connsiteY142" fmla="*/ 421149 h 719999"/>
                  <a:gd name="connsiteX143" fmla="*/ 724773 w 1440493"/>
                  <a:gd name="connsiteY143" fmla="*/ 450881 h 719999"/>
                  <a:gd name="connsiteX144" fmla="*/ 720121 w 1440493"/>
                  <a:gd name="connsiteY144" fmla="*/ 457781 h 719999"/>
                  <a:gd name="connsiteX145" fmla="*/ 714103 w 1440493"/>
                  <a:gd name="connsiteY145" fmla="*/ 449301 h 719999"/>
                  <a:gd name="connsiteX146" fmla="*/ 642433 w 1440493"/>
                  <a:gd name="connsiteY146" fmla="*/ 421160 h 719999"/>
                  <a:gd name="connsiteX147" fmla="*/ 571630 w 1440493"/>
                  <a:gd name="connsiteY147" fmla="*/ 451416 h 719999"/>
                  <a:gd name="connsiteX148" fmla="*/ 567575 w 1440493"/>
                  <a:gd name="connsiteY148" fmla="*/ 457506 h 719999"/>
                  <a:gd name="connsiteX149" fmla="*/ 563108 w 1440493"/>
                  <a:gd name="connsiteY149" fmla="*/ 450881 h 719999"/>
                  <a:gd name="connsiteX150" fmla="*/ 491329 w 1440493"/>
                  <a:gd name="connsiteY150" fmla="*/ 421149 h 719999"/>
                  <a:gd name="connsiteX151" fmla="*/ 419550 w 1440493"/>
                  <a:gd name="connsiteY151" fmla="*/ 450881 h 719999"/>
                  <a:gd name="connsiteX152" fmla="*/ 414899 w 1440493"/>
                  <a:gd name="connsiteY152" fmla="*/ 457780 h 719999"/>
                  <a:gd name="connsiteX153" fmla="*/ 408881 w 1440493"/>
                  <a:gd name="connsiteY153" fmla="*/ 449301 h 719999"/>
                  <a:gd name="connsiteX154" fmla="*/ 337211 w 1440493"/>
                  <a:gd name="connsiteY154" fmla="*/ 421160 h 719999"/>
                  <a:gd name="connsiteX155" fmla="*/ 266408 w 1440493"/>
                  <a:gd name="connsiteY155" fmla="*/ 451416 h 719999"/>
                  <a:gd name="connsiteX156" fmla="*/ 262353 w 1440493"/>
                  <a:gd name="connsiteY156" fmla="*/ 457506 h 719999"/>
                  <a:gd name="connsiteX157" fmla="*/ 257886 w 1440493"/>
                  <a:gd name="connsiteY157" fmla="*/ 450881 h 719999"/>
                  <a:gd name="connsiteX158" fmla="*/ 186107 w 1440493"/>
                  <a:gd name="connsiteY158" fmla="*/ 421149 h 719999"/>
                  <a:gd name="connsiteX159" fmla="*/ 1101774 w 1440493"/>
                  <a:gd name="connsiteY159" fmla="*/ 157153 h 719999"/>
                  <a:gd name="connsiteX160" fmla="*/ 1152530 w 1440493"/>
                  <a:gd name="connsiteY160" fmla="*/ 207909 h 719999"/>
                  <a:gd name="connsiteX161" fmla="*/ 1152874 w 1440493"/>
                  <a:gd name="connsiteY161" fmla="*/ 207909 h 719999"/>
                  <a:gd name="connsiteX162" fmla="*/ 1160851 w 1440493"/>
                  <a:gd name="connsiteY162" fmla="*/ 247422 h 719999"/>
                  <a:gd name="connsiteX163" fmla="*/ 1162643 w 1440493"/>
                  <a:gd name="connsiteY163" fmla="*/ 250079 h 719999"/>
                  <a:gd name="connsiteX164" fmla="*/ 1153896 w 1440493"/>
                  <a:gd name="connsiteY164" fmla="*/ 262404 h 719999"/>
                  <a:gd name="connsiteX165" fmla="*/ 1100655 w 1440493"/>
                  <a:gd name="connsiteY165" fmla="*/ 283309 h 719999"/>
                  <a:gd name="connsiteX166" fmla="*/ 1048058 w 1440493"/>
                  <a:gd name="connsiteY166" fmla="*/ 260834 h 719999"/>
                  <a:gd name="connsiteX167" fmla="*/ 1040901 w 1440493"/>
                  <a:gd name="connsiteY167" fmla="*/ 250086 h 719999"/>
                  <a:gd name="connsiteX168" fmla="*/ 1042697 w 1440493"/>
                  <a:gd name="connsiteY168" fmla="*/ 247422 h 719999"/>
                  <a:gd name="connsiteX169" fmla="*/ 1050674 w 1440493"/>
                  <a:gd name="connsiteY169" fmla="*/ 207909 h 719999"/>
                  <a:gd name="connsiteX170" fmla="*/ 1051018 w 1440493"/>
                  <a:gd name="connsiteY170" fmla="*/ 207909 h 719999"/>
                  <a:gd name="connsiteX171" fmla="*/ 1101774 w 1440493"/>
                  <a:gd name="connsiteY171" fmla="*/ 157153 h 719999"/>
                  <a:gd name="connsiteX172" fmla="*/ 796552 w 1440493"/>
                  <a:gd name="connsiteY172" fmla="*/ 157153 h 719999"/>
                  <a:gd name="connsiteX173" fmla="*/ 847308 w 1440493"/>
                  <a:gd name="connsiteY173" fmla="*/ 207909 h 719999"/>
                  <a:gd name="connsiteX174" fmla="*/ 847652 w 1440493"/>
                  <a:gd name="connsiteY174" fmla="*/ 207909 h 719999"/>
                  <a:gd name="connsiteX175" fmla="*/ 855629 w 1440493"/>
                  <a:gd name="connsiteY175" fmla="*/ 247422 h 719999"/>
                  <a:gd name="connsiteX176" fmla="*/ 857421 w 1440493"/>
                  <a:gd name="connsiteY176" fmla="*/ 250079 h 719999"/>
                  <a:gd name="connsiteX177" fmla="*/ 848674 w 1440493"/>
                  <a:gd name="connsiteY177" fmla="*/ 262404 h 719999"/>
                  <a:gd name="connsiteX178" fmla="*/ 795433 w 1440493"/>
                  <a:gd name="connsiteY178" fmla="*/ 283309 h 719999"/>
                  <a:gd name="connsiteX179" fmla="*/ 742836 w 1440493"/>
                  <a:gd name="connsiteY179" fmla="*/ 260834 h 719999"/>
                  <a:gd name="connsiteX180" fmla="*/ 735678 w 1440493"/>
                  <a:gd name="connsiteY180" fmla="*/ 250085 h 719999"/>
                  <a:gd name="connsiteX181" fmla="*/ 737474 w 1440493"/>
                  <a:gd name="connsiteY181" fmla="*/ 247422 h 719999"/>
                  <a:gd name="connsiteX182" fmla="*/ 745451 w 1440493"/>
                  <a:gd name="connsiteY182" fmla="*/ 207909 h 719999"/>
                  <a:gd name="connsiteX183" fmla="*/ 745796 w 1440493"/>
                  <a:gd name="connsiteY183" fmla="*/ 207909 h 719999"/>
                  <a:gd name="connsiteX184" fmla="*/ 796552 w 1440493"/>
                  <a:gd name="connsiteY184" fmla="*/ 157153 h 719999"/>
                  <a:gd name="connsiteX185" fmla="*/ 491329 w 1440493"/>
                  <a:gd name="connsiteY185" fmla="*/ 157153 h 719999"/>
                  <a:gd name="connsiteX186" fmla="*/ 542085 w 1440493"/>
                  <a:gd name="connsiteY186" fmla="*/ 207909 h 719999"/>
                  <a:gd name="connsiteX187" fmla="*/ 542429 w 1440493"/>
                  <a:gd name="connsiteY187" fmla="*/ 207909 h 719999"/>
                  <a:gd name="connsiteX188" fmla="*/ 550406 w 1440493"/>
                  <a:gd name="connsiteY188" fmla="*/ 247422 h 719999"/>
                  <a:gd name="connsiteX189" fmla="*/ 552198 w 1440493"/>
                  <a:gd name="connsiteY189" fmla="*/ 250079 h 719999"/>
                  <a:gd name="connsiteX190" fmla="*/ 543451 w 1440493"/>
                  <a:gd name="connsiteY190" fmla="*/ 262404 h 719999"/>
                  <a:gd name="connsiteX191" fmla="*/ 490210 w 1440493"/>
                  <a:gd name="connsiteY191" fmla="*/ 283309 h 719999"/>
                  <a:gd name="connsiteX192" fmla="*/ 437613 w 1440493"/>
                  <a:gd name="connsiteY192" fmla="*/ 260834 h 719999"/>
                  <a:gd name="connsiteX193" fmla="*/ 430456 w 1440493"/>
                  <a:gd name="connsiteY193" fmla="*/ 250086 h 719999"/>
                  <a:gd name="connsiteX194" fmla="*/ 432252 w 1440493"/>
                  <a:gd name="connsiteY194" fmla="*/ 247422 h 719999"/>
                  <a:gd name="connsiteX195" fmla="*/ 440229 w 1440493"/>
                  <a:gd name="connsiteY195" fmla="*/ 207909 h 719999"/>
                  <a:gd name="connsiteX196" fmla="*/ 440573 w 1440493"/>
                  <a:gd name="connsiteY196" fmla="*/ 207909 h 719999"/>
                  <a:gd name="connsiteX197" fmla="*/ 491329 w 1440493"/>
                  <a:gd name="connsiteY197" fmla="*/ 157153 h 719999"/>
                  <a:gd name="connsiteX198" fmla="*/ 186107 w 1440493"/>
                  <a:gd name="connsiteY198" fmla="*/ 157153 h 719999"/>
                  <a:gd name="connsiteX199" fmla="*/ 236863 w 1440493"/>
                  <a:gd name="connsiteY199" fmla="*/ 207909 h 719999"/>
                  <a:gd name="connsiteX200" fmla="*/ 237207 w 1440493"/>
                  <a:gd name="connsiteY200" fmla="*/ 207909 h 719999"/>
                  <a:gd name="connsiteX201" fmla="*/ 245184 w 1440493"/>
                  <a:gd name="connsiteY201" fmla="*/ 247422 h 719999"/>
                  <a:gd name="connsiteX202" fmla="*/ 246976 w 1440493"/>
                  <a:gd name="connsiteY202" fmla="*/ 250079 h 719999"/>
                  <a:gd name="connsiteX203" fmla="*/ 238229 w 1440493"/>
                  <a:gd name="connsiteY203" fmla="*/ 262404 h 719999"/>
                  <a:gd name="connsiteX204" fmla="*/ 184988 w 1440493"/>
                  <a:gd name="connsiteY204" fmla="*/ 283309 h 719999"/>
                  <a:gd name="connsiteX205" fmla="*/ 110699 w 1440493"/>
                  <a:gd name="connsiteY205" fmla="*/ 207909 h 719999"/>
                  <a:gd name="connsiteX206" fmla="*/ 135351 w 1440493"/>
                  <a:gd name="connsiteY206" fmla="*/ 207909 h 719999"/>
                  <a:gd name="connsiteX207" fmla="*/ 186107 w 1440493"/>
                  <a:gd name="connsiteY207" fmla="*/ 157153 h 719999"/>
                  <a:gd name="connsiteX208" fmla="*/ 948044 w 1440493"/>
                  <a:gd name="connsiteY208" fmla="*/ 132509 h 719999"/>
                  <a:gd name="connsiteX209" fmla="*/ 1001285 w 1440493"/>
                  <a:gd name="connsiteY209" fmla="*/ 153414 h 719999"/>
                  <a:gd name="connsiteX210" fmla="*/ 1010032 w 1440493"/>
                  <a:gd name="connsiteY210" fmla="*/ 165739 h 719999"/>
                  <a:gd name="connsiteX211" fmla="*/ 1008240 w 1440493"/>
                  <a:gd name="connsiteY211" fmla="*/ 168396 h 719999"/>
                  <a:gd name="connsiteX212" fmla="*/ 1000263 w 1440493"/>
                  <a:gd name="connsiteY212" fmla="*/ 207909 h 719999"/>
                  <a:gd name="connsiteX213" fmla="*/ 999919 w 1440493"/>
                  <a:gd name="connsiteY213" fmla="*/ 207909 h 719999"/>
                  <a:gd name="connsiteX214" fmla="*/ 949163 w 1440493"/>
                  <a:gd name="connsiteY214" fmla="*/ 258665 h 719999"/>
                  <a:gd name="connsiteX215" fmla="*/ 898407 w 1440493"/>
                  <a:gd name="connsiteY215" fmla="*/ 207909 h 719999"/>
                  <a:gd name="connsiteX216" fmla="*/ 898063 w 1440493"/>
                  <a:gd name="connsiteY216" fmla="*/ 207909 h 719999"/>
                  <a:gd name="connsiteX217" fmla="*/ 890086 w 1440493"/>
                  <a:gd name="connsiteY217" fmla="*/ 168396 h 719999"/>
                  <a:gd name="connsiteX218" fmla="*/ 888290 w 1440493"/>
                  <a:gd name="connsiteY218" fmla="*/ 165732 h 719999"/>
                  <a:gd name="connsiteX219" fmla="*/ 895447 w 1440493"/>
                  <a:gd name="connsiteY219" fmla="*/ 154985 h 719999"/>
                  <a:gd name="connsiteX220" fmla="*/ 948044 w 1440493"/>
                  <a:gd name="connsiteY220" fmla="*/ 132509 h 719999"/>
                  <a:gd name="connsiteX221" fmla="*/ 642821 w 1440493"/>
                  <a:gd name="connsiteY221" fmla="*/ 132509 h 719999"/>
                  <a:gd name="connsiteX222" fmla="*/ 696062 w 1440493"/>
                  <a:gd name="connsiteY222" fmla="*/ 153414 h 719999"/>
                  <a:gd name="connsiteX223" fmla="*/ 704809 w 1440493"/>
                  <a:gd name="connsiteY223" fmla="*/ 165740 h 719999"/>
                  <a:gd name="connsiteX224" fmla="*/ 703018 w 1440493"/>
                  <a:gd name="connsiteY224" fmla="*/ 168396 h 719999"/>
                  <a:gd name="connsiteX225" fmla="*/ 695041 w 1440493"/>
                  <a:gd name="connsiteY225" fmla="*/ 207909 h 719999"/>
                  <a:gd name="connsiteX226" fmla="*/ 694696 w 1440493"/>
                  <a:gd name="connsiteY226" fmla="*/ 207909 h 719999"/>
                  <a:gd name="connsiteX227" fmla="*/ 643940 w 1440493"/>
                  <a:gd name="connsiteY227" fmla="*/ 258665 h 719999"/>
                  <a:gd name="connsiteX228" fmla="*/ 593184 w 1440493"/>
                  <a:gd name="connsiteY228" fmla="*/ 207909 h 719999"/>
                  <a:gd name="connsiteX229" fmla="*/ 592840 w 1440493"/>
                  <a:gd name="connsiteY229" fmla="*/ 207909 h 719999"/>
                  <a:gd name="connsiteX230" fmla="*/ 584863 w 1440493"/>
                  <a:gd name="connsiteY230" fmla="*/ 168396 h 719999"/>
                  <a:gd name="connsiteX231" fmla="*/ 583067 w 1440493"/>
                  <a:gd name="connsiteY231" fmla="*/ 165732 h 719999"/>
                  <a:gd name="connsiteX232" fmla="*/ 590224 w 1440493"/>
                  <a:gd name="connsiteY232" fmla="*/ 154985 h 719999"/>
                  <a:gd name="connsiteX233" fmla="*/ 642821 w 1440493"/>
                  <a:gd name="connsiteY233" fmla="*/ 132509 h 719999"/>
                  <a:gd name="connsiteX234" fmla="*/ 337599 w 1440493"/>
                  <a:gd name="connsiteY234" fmla="*/ 132509 h 719999"/>
                  <a:gd name="connsiteX235" fmla="*/ 390840 w 1440493"/>
                  <a:gd name="connsiteY235" fmla="*/ 153414 h 719999"/>
                  <a:gd name="connsiteX236" fmla="*/ 399587 w 1440493"/>
                  <a:gd name="connsiteY236" fmla="*/ 165739 h 719999"/>
                  <a:gd name="connsiteX237" fmla="*/ 397795 w 1440493"/>
                  <a:gd name="connsiteY237" fmla="*/ 168396 h 719999"/>
                  <a:gd name="connsiteX238" fmla="*/ 389818 w 1440493"/>
                  <a:gd name="connsiteY238" fmla="*/ 207909 h 719999"/>
                  <a:gd name="connsiteX239" fmla="*/ 389474 w 1440493"/>
                  <a:gd name="connsiteY239" fmla="*/ 207909 h 719999"/>
                  <a:gd name="connsiteX240" fmla="*/ 338718 w 1440493"/>
                  <a:gd name="connsiteY240" fmla="*/ 258665 h 719999"/>
                  <a:gd name="connsiteX241" fmla="*/ 287962 w 1440493"/>
                  <a:gd name="connsiteY241" fmla="*/ 207909 h 719999"/>
                  <a:gd name="connsiteX242" fmla="*/ 287618 w 1440493"/>
                  <a:gd name="connsiteY242" fmla="*/ 207909 h 719999"/>
                  <a:gd name="connsiteX243" fmla="*/ 279641 w 1440493"/>
                  <a:gd name="connsiteY243" fmla="*/ 168396 h 719999"/>
                  <a:gd name="connsiteX244" fmla="*/ 277845 w 1440493"/>
                  <a:gd name="connsiteY244" fmla="*/ 165732 h 719999"/>
                  <a:gd name="connsiteX245" fmla="*/ 285002 w 1440493"/>
                  <a:gd name="connsiteY245" fmla="*/ 154985 h 719999"/>
                  <a:gd name="connsiteX246" fmla="*/ 337599 w 1440493"/>
                  <a:gd name="connsiteY246" fmla="*/ 132509 h 719999"/>
                  <a:gd name="connsiteX247" fmla="*/ 186107 w 1440493"/>
                  <a:gd name="connsiteY247" fmla="*/ 106398 h 719999"/>
                  <a:gd name="connsiteX248" fmla="*/ 84596 w 1440493"/>
                  <a:gd name="connsiteY248" fmla="*/ 207909 h 719999"/>
                  <a:gd name="connsiteX249" fmla="*/ 184600 w 1440493"/>
                  <a:gd name="connsiteY249" fmla="*/ 309409 h 719999"/>
                  <a:gd name="connsiteX250" fmla="*/ 256270 w 1440493"/>
                  <a:gd name="connsiteY250" fmla="*/ 281268 h 719999"/>
                  <a:gd name="connsiteX251" fmla="*/ 262288 w 1440493"/>
                  <a:gd name="connsiteY251" fmla="*/ 272789 h 719999"/>
                  <a:gd name="connsiteX252" fmla="*/ 266939 w 1440493"/>
                  <a:gd name="connsiteY252" fmla="*/ 279688 h 719999"/>
                  <a:gd name="connsiteX253" fmla="*/ 338718 w 1440493"/>
                  <a:gd name="connsiteY253" fmla="*/ 309420 h 719999"/>
                  <a:gd name="connsiteX254" fmla="*/ 410497 w 1440493"/>
                  <a:gd name="connsiteY254" fmla="*/ 279688 h 719999"/>
                  <a:gd name="connsiteX255" fmla="*/ 414964 w 1440493"/>
                  <a:gd name="connsiteY255" fmla="*/ 273064 h 719999"/>
                  <a:gd name="connsiteX256" fmla="*/ 419019 w 1440493"/>
                  <a:gd name="connsiteY256" fmla="*/ 279153 h 719999"/>
                  <a:gd name="connsiteX257" fmla="*/ 489822 w 1440493"/>
                  <a:gd name="connsiteY257" fmla="*/ 309409 h 719999"/>
                  <a:gd name="connsiteX258" fmla="*/ 561492 w 1440493"/>
                  <a:gd name="connsiteY258" fmla="*/ 281268 h 719999"/>
                  <a:gd name="connsiteX259" fmla="*/ 567510 w 1440493"/>
                  <a:gd name="connsiteY259" fmla="*/ 272789 h 719999"/>
                  <a:gd name="connsiteX260" fmla="*/ 572161 w 1440493"/>
                  <a:gd name="connsiteY260" fmla="*/ 279688 h 719999"/>
                  <a:gd name="connsiteX261" fmla="*/ 643940 w 1440493"/>
                  <a:gd name="connsiteY261" fmla="*/ 309420 h 719999"/>
                  <a:gd name="connsiteX262" fmla="*/ 715719 w 1440493"/>
                  <a:gd name="connsiteY262" fmla="*/ 279688 h 719999"/>
                  <a:gd name="connsiteX263" fmla="*/ 720186 w 1440493"/>
                  <a:gd name="connsiteY263" fmla="*/ 273063 h 719999"/>
                  <a:gd name="connsiteX264" fmla="*/ 724242 w 1440493"/>
                  <a:gd name="connsiteY264" fmla="*/ 279153 h 719999"/>
                  <a:gd name="connsiteX265" fmla="*/ 795045 w 1440493"/>
                  <a:gd name="connsiteY265" fmla="*/ 309409 h 719999"/>
                  <a:gd name="connsiteX266" fmla="*/ 866715 w 1440493"/>
                  <a:gd name="connsiteY266" fmla="*/ 281268 h 719999"/>
                  <a:gd name="connsiteX267" fmla="*/ 872733 w 1440493"/>
                  <a:gd name="connsiteY267" fmla="*/ 272789 h 719999"/>
                  <a:gd name="connsiteX268" fmla="*/ 877384 w 1440493"/>
                  <a:gd name="connsiteY268" fmla="*/ 279688 h 719999"/>
                  <a:gd name="connsiteX269" fmla="*/ 949163 w 1440493"/>
                  <a:gd name="connsiteY269" fmla="*/ 309420 h 719999"/>
                  <a:gd name="connsiteX270" fmla="*/ 1020942 w 1440493"/>
                  <a:gd name="connsiteY270" fmla="*/ 279688 h 719999"/>
                  <a:gd name="connsiteX271" fmla="*/ 1025409 w 1440493"/>
                  <a:gd name="connsiteY271" fmla="*/ 273064 h 719999"/>
                  <a:gd name="connsiteX272" fmla="*/ 1029464 w 1440493"/>
                  <a:gd name="connsiteY272" fmla="*/ 279153 h 719999"/>
                  <a:gd name="connsiteX273" fmla="*/ 1100267 w 1440493"/>
                  <a:gd name="connsiteY273" fmla="*/ 309409 h 719999"/>
                  <a:gd name="connsiteX274" fmla="*/ 1171937 w 1440493"/>
                  <a:gd name="connsiteY274" fmla="*/ 281268 h 719999"/>
                  <a:gd name="connsiteX275" fmla="*/ 1177955 w 1440493"/>
                  <a:gd name="connsiteY275" fmla="*/ 272789 h 719999"/>
                  <a:gd name="connsiteX276" fmla="*/ 1182606 w 1440493"/>
                  <a:gd name="connsiteY276" fmla="*/ 279688 h 719999"/>
                  <a:gd name="connsiteX277" fmla="*/ 1254385 w 1440493"/>
                  <a:gd name="connsiteY277" fmla="*/ 309420 h 719999"/>
                  <a:gd name="connsiteX278" fmla="*/ 1355896 w 1440493"/>
                  <a:gd name="connsiteY278" fmla="*/ 207909 h 719999"/>
                  <a:gd name="connsiteX279" fmla="*/ 1305141 w 1440493"/>
                  <a:gd name="connsiteY279" fmla="*/ 207909 h 719999"/>
                  <a:gd name="connsiteX280" fmla="*/ 1254385 w 1440493"/>
                  <a:gd name="connsiteY280" fmla="*/ 258665 h 719999"/>
                  <a:gd name="connsiteX281" fmla="*/ 1203629 w 1440493"/>
                  <a:gd name="connsiteY281" fmla="*/ 207909 h 719999"/>
                  <a:gd name="connsiteX282" fmla="*/ 1203285 w 1440493"/>
                  <a:gd name="connsiteY282" fmla="*/ 207909 h 719999"/>
                  <a:gd name="connsiteX283" fmla="*/ 1195308 w 1440493"/>
                  <a:gd name="connsiteY283" fmla="*/ 168396 h 719999"/>
                  <a:gd name="connsiteX284" fmla="*/ 1193512 w 1440493"/>
                  <a:gd name="connsiteY284" fmla="*/ 165732 h 719999"/>
                  <a:gd name="connsiteX285" fmla="*/ 1200669 w 1440493"/>
                  <a:gd name="connsiteY285" fmla="*/ 154985 h 719999"/>
                  <a:gd name="connsiteX286" fmla="*/ 1253266 w 1440493"/>
                  <a:gd name="connsiteY286" fmla="*/ 132509 h 719999"/>
                  <a:gd name="connsiteX287" fmla="*/ 1329760 w 1440493"/>
                  <a:gd name="connsiteY287" fmla="*/ 205671 h 719999"/>
                  <a:gd name="connsiteX288" fmla="*/ 1355851 w 1440493"/>
                  <a:gd name="connsiteY288" fmla="*/ 204896 h 719999"/>
                  <a:gd name="connsiteX289" fmla="*/ 1252878 w 1440493"/>
                  <a:gd name="connsiteY289" fmla="*/ 106409 h 719999"/>
                  <a:gd name="connsiteX290" fmla="*/ 1182075 w 1440493"/>
                  <a:gd name="connsiteY290" fmla="*/ 136665 h 719999"/>
                  <a:gd name="connsiteX291" fmla="*/ 1178020 w 1440493"/>
                  <a:gd name="connsiteY291" fmla="*/ 142755 h 719999"/>
                  <a:gd name="connsiteX292" fmla="*/ 1173553 w 1440493"/>
                  <a:gd name="connsiteY292" fmla="*/ 136130 h 719999"/>
                  <a:gd name="connsiteX293" fmla="*/ 1101774 w 1440493"/>
                  <a:gd name="connsiteY293" fmla="*/ 106398 h 719999"/>
                  <a:gd name="connsiteX294" fmla="*/ 1029995 w 1440493"/>
                  <a:gd name="connsiteY294" fmla="*/ 136130 h 719999"/>
                  <a:gd name="connsiteX295" fmla="*/ 1025344 w 1440493"/>
                  <a:gd name="connsiteY295" fmla="*/ 143029 h 719999"/>
                  <a:gd name="connsiteX296" fmla="*/ 1019326 w 1440493"/>
                  <a:gd name="connsiteY296" fmla="*/ 134550 h 719999"/>
                  <a:gd name="connsiteX297" fmla="*/ 947656 w 1440493"/>
                  <a:gd name="connsiteY297" fmla="*/ 106409 h 719999"/>
                  <a:gd name="connsiteX298" fmla="*/ 876853 w 1440493"/>
                  <a:gd name="connsiteY298" fmla="*/ 136665 h 719999"/>
                  <a:gd name="connsiteX299" fmla="*/ 872798 w 1440493"/>
                  <a:gd name="connsiteY299" fmla="*/ 142755 h 719999"/>
                  <a:gd name="connsiteX300" fmla="*/ 868331 w 1440493"/>
                  <a:gd name="connsiteY300" fmla="*/ 136130 h 719999"/>
                  <a:gd name="connsiteX301" fmla="*/ 796552 w 1440493"/>
                  <a:gd name="connsiteY301" fmla="*/ 106398 h 719999"/>
                  <a:gd name="connsiteX302" fmla="*/ 724773 w 1440493"/>
                  <a:gd name="connsiteY302" fmla="*/ 136130 h 719999"/>
                  <a:gd name="connsiteX303" fmla="*/ 720121 w 1440493"/>
                  <a:gd name="connsiteY303" fmla="*/ 143030 h 719999"/>
                  <a:gd name="connsiteX304" fmla="*/ 714103 w 1440493"/>
                  <a:gd name="connsiteY304" fmla="*/ 134550 h 719999"/>
                  <a:gd name="connsiteX305" fmla="*/ 642433 w 1440493"/>
                  <a:gd name="connsiteY305" fmla="*/ 106409 h 719999"/>
                  <a:gd name="connsiteX306" fmla="*/ 571630 w 1440493"/>
                  <a:gd name="connsiteY306" fmla="*/ 136665 h 719999"/>
                  <a:gd name="connsiteX307" fmla="*/ 567575 w 1440493"/>
                  <a:gd name="connsiteY307" fmla="*/ 142755 h 719999"/>
                  <a:gd name="connsiteX308" fmla="*/ 563108 w 1440493"/>
                  <a:gd name="connsiteY308" fmla="*/ 136130 h 719999"/>
                  <a:gd name="connsiteX309" fmla="*/ 491329 w 1440493"/>
                  <a:gd name="connsiteY309" fmla="*/ 106398 h 719999"/>
                  <a:gd name="connsiteX310" fmla="*/ 419550 w 1440493"/>
                  <a:gd name="connsiteY310" fmla="*/ 136130 h 719999"/>
                  <a:gd name="connsiteX311" fmla="*/ 414899 w 1440493"/>
                  <a:gd name="connsiteY311" fmla="*/ 143029 h 719999"/>
                  <a:gd name="connsiteX312" fmla="*/ 408881 w 1440493"/>
                  <a:gd name="connsiteY312" fmla="*/ 134550 h 719999"/>
                  <a:gd name="connsiteX313" fmla="*/ 337211 w 1440493"/>
                  <a:gd name="connsiteY313" fmla="*/ 106409 h 719999"/>
                  <a:gd name="connsiteX314" fmla="*/ 266408 w 1440493"/>
                  <a:gd name="connsiteY314" fmla="*/ 136665 h 719999"/>
                  <a:gd name="connsiteX315" fmla="*/ 262353 w 1440493"/>
                  <a:gd name="connsiteY315" fmla="*/ 142755 h 719999"/>
                  <a:gd name="connsiteX316" fmla="*/ 257886 w 1440493"/>
                  <a:gd name="connsiteY316" fmla="*/ 136130 h 719999"/>
                  <a:gd name="connsiteX317" fmla="*/ 186107 w 1440493"/>
                  <a:gd name="connsiteY317" fmla="*/ 106398 h 719999"/>
                  <a:gd name="connsiteX318" fmla="*/ 0 w 1440493"/>
                  <a:gd name="connsiteY318" fmla="*/ 0 h 719999"/>
                  <a:gd name="connsiteX319" fmla="*/ 1440493 w 1440493"/>
                  <a:gd name="connsiteY319" fmla="*/ 0 h 719999"/>
                  <a:gd name="connsiteX320" fmla="*/ 1440493 w 1440493"/>
                  <a:gd name="connsiteY320" fmla="*/ 719999 h 719999"/>
                  <a:gd name="connsiteX321" fmla="*/ 0 w 1440493"/>
                  <a:gd name="connsiteY321" fmla="*/ 719999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1440493" h="719999">
                    <a:moveTo>
                      <a:pt x="1101774" y="471904"/>
                    </a:moveTo>
                    <a:cubicBezTo>
                      <a:pt x="1129806" y="471904"/>
                      <a:pt x="1152530" y="494628"/>
                      <a:pt x="1152530" y="522660"/>
                    </a:cubicBezTo>
                    <a:lnTo>
                      <a:pt x="1152874" y="522660"/>
                    </a:lnTo>
                    <a:cubicBezTo>
                      <a:pt x="1152874" y="536676"/>
                      <a:pt x="1155715" y="550028"/>
                      <a:pt x="1160851" y="562173"/>
                    </a:cubicBezTo>
                    <a:lnTo>
                      <a:pt x="1162643" y="564830"/>
                    </a:lnTo>
                    <a:lnTo>
                      <a:pt x="1153896" y="577155"/>
                    </a:lnTo>
                    <a:cubicBezTo>
                      <a:pt x="1140076" y="590373"/>
                      <a:pt x="1121258" y="598366"/>
                      <a:pt x="1100655" y="598060"/>
                    </a:cubicBezTo>
                    <a:cubicBezTo>
                      <a:pt x="1080052" y="597754"/>
                      <a:pt x="1061480" y="589207"/>
                      <a:pt x="1048058" y="575585"/>
                    </a:cubicBezTo>
                    <a:lnTo>
                      <a:pt x="1040901" y="564837"/>
                    </a:lnTo>
                    <a:lnTo>
                      <a:pt x="1042697" y="562173"/>
                    </a:lnTo>
                    <a:cubicBezTo>
                      <a:pt x="1047834" y="550028"/>
                      <a:pt x="1050674" y="536676"/>
                      <a:pt x="1050674" y="522660"/>
                    </a:cubicBezTo>
                    <a:lnTo>
                      <a:pt x="1051018" y="522660"/>
                    </a:lnTo>
                    <a:cubicBezTo>
                      <a:pt x="1051018" y="494628"/>
                      <a:pt x="1073742" y="471904"/>
                      <a:pt x="1101774" y="471904"/>
                    </a:cubicBezTo>
                    <a:close/>
                    <a:moveTo>
                      <a:pt x="796552" y="471904"/>
                    </a:moveTo>
                    <a:cubicBezTo>
                      <a:pt x="824584" y="471904"/>
                      <a:pt x="847308" y="494628"/>
                      <a:pt x="847308" y="522660"/>
                    </a:cubicBezTo>
                    <a:lnTo>
                      <a:pt x="847652" y="522660"/>
                    </a:lnTo>
                    <a:cubicBezTo>
                      <a:pt x="847652" y="536676"/>
                      <a:pt x="850493" y="550028"/>
                      <a:pt x="855629" y="562173"/>
                    </a:cubicBezTo>
                    <a:lnTo>
                      <a:pt x="857421" y="564830"/>
                    </a:lnTo>
                    <a:lnTo>
                      <a:pt x="848674" y="577155"/>
                    </a:lnTo>
                    <a:cubicBezTo>
                      <a:pt x="834854" y="590373"/>
                      <a:pt x="816036" y="598366"/>
                      <a:pt x="795433" y="598060"/>
                    </a:cubicBezTo>
                    <a:cubicBezTo>
                      <a:pt x="774830" y="597754"/>
                      <a:pt x="756258" y="589207"/>
                      <a:pt x="742836" y="575585"/>
                    </a:cubicBezTo>
                    <a:lnTo>
                      <a:pt x="735678" y="564836"/>
                    </a:lnTo>
                    <a:lnTo>
                      <a:pt x="737474" y="562173"/>
                    </a:lnTo>
                    <a:cubicBezTo>
                      <a:pt x="742611" y="550028"/>
                      <a:pt x="745451" y="536676"/>
                      <a:pt x="745451" y="522660"/>
                    </a:cubicBezTo>
                    <a:lnTo>
                      <a:pt x="745796" y="522660"/>
                    </a:lnTo>
                    <a:cubicBezTo>
                      <a:pt x="745796" y="494628"/>
                      <a:pt x="768520" y="471904"/>
                      <a:pt x="796552" y="471904"/>
                    </a:cubicBezTo>
                    <a:close/>
                    <a:moveTo>
                      <a:pt x="491329" y="471904"/>
                    </a:moveTo>
                    <a:cubicBezTo>
                      <a:pt x="519361" y="471904"/>
                      <a:pt x="542085" y="494628"/>
                      <a:pt x="542085" y="522660"/>
                    </a:cubicBezTo>
                    <a:lnTo>
                      <a:pt x="542429" y="522660"/>
                    </a:lnTo>
                    <a:cubicBezTo>
                      <a:pt x="542429" y="536676"/>
                      <a:pt x="545270" y="550028"/>
                      <a:pt x="550406" y="562173"/>
                    </a:cubicBezTo>
                    <a:lnTo>
                      <a:pt x="552198" y="564830"/>
                    </a:lnTo>
                    <a:lnTo>
                      <a:pt x="543451" y="577155"/>
                    </a:lnTo>
                    <a:cubicBezTo>
                      <a:pt x="529631" y="590373"/>
                      <a:pt x="510813" y="598366"/>
                      <a:pt x="490210" y="598060"/>
                    </a:cubicBezTo>
                    <a:cubicBezTo>
                      <a:pt x="469607" y="597754"/>
                      <a:pt x="451035" y="589207"/>
                      <a:pt x="437613" y="575585"/>
                    </a:cubicBezTo>
                    <a:lnTo>
                      <a:pt x="430456" y="564837"/>
                    </a:lnTo>
                    <a:lnTo>
                      <a:pt x="432252" y="562173"/>
                    </a:lnTo>
                    <a:cubicBezTo>
                      <a:pt x="437389" y="550028"/>
                      <a:pt x="440229" y="536676"/>
                      <a:pt x="440229" y="522660"/>
                    </a:cubicBezTo>
                    <a:lnTo>
                      <a:pt x="440573" y="522660"/>
                    </a:lnTo>
                    <a:cubicBezTo>
                      <a:pt x="440573" y="494628"/>
                      <a:pt x="463297" y="471904"/>
                      <a:pt x="491329" y="471904"/>
                    </a:cubicBezTo>
                    <a:close/>
                    <a:moveTo>
                      <a:pt x="186107" y="471904"/>
                    </a:moveTo>
                    <a:cubicBezTo>
                      <a:pt x="214139" y="471904"/>
                      <a:pt x="236863" y="494628"/>
                      <a:pt x="236863" y="522660"/>
                    </a:cubicBezTo>
                    <a:lnTo>
                      <a:pt x="237207" y="522660"/>
                    </a:lnTo>
                    <a:cubicBezTo>
                      <a:pt x="237207" y="536676"/>
                      <a:pt x="240048" y="550028"/>
                      <a:pt x="245184" y="562173"/>
                    </a:cubicBezTo>
                    <a:lnTo>
                      <a:pt x="246976" y="564830"/>
                    </a:lnTo>
                    <a:lnTo>
                      <a:pt x="238229" y="577155"/>
                    </a:lnTo>
                    <a:cubicBezTo>
                      <a:pt x="224409" y="590373"/>
                      <a:pt x="205591" y="598366"/>
                      <a:pt x="184988" y="598060"/>
                    </a:cubicBezTo>
                    <a:cubicBezTo>
                      <a:pt x="143782" y="597448"/>
                      <a:pt x="110699" y="563871"/>
                      <a:pt x="110699" y="522660"/>
                    </a:cubicBezTo>
                    <a:lnTo>
                      <a:pt x="135351" y="522660"/>
                    </a:lnTo>
                    <a:cubicBezTo>
                      <a:pt x="135351" y="494628"/>
                      <a:pt x="158075" y="471904"/>
                      <a:pt x="186107" y="471904"/>
                    </a:cubicBezTo>
                    <a:close/>
                    <a:moveTo>
                      <a:pt x="948044" y="447260"/>
                    </a:moveTo>
                    <a:cubicBezTo>
                      <a:pt x="968647" y="446955"/>
                      <a:pt x="987465" y="454947"/>
                      <a:pt x="1001285" y="468165"/>
                    </a:cubicBezTo>
                    <a:lnTo>
                      <a:pt x="1010032" y="480490"/>
                    </a:lnTo>
                    <a:lnTo>
                      <a:pt x="1008240" y="483147"/>
                    </a:lnTo>
                    <a:cubicBezTo>
                      <a:pt x="1003104" y="495292"/>
                      <a:pt x="1000263" y="508644"/>
                      <a:pt x="1000263" y="522660"/>
                    </a:cubicBezTo>
                    <a:lnTo>
                      <a:pt x="999919" y="522660"/>
                    </a:lnTo>
                    <a:cubicBezTo>
                      <a:pt x="999919" y="550692"/>
                      <a:pt x="977195" y="573416"/>
                      <a:pt x="949163" y="573416"/>
                    </a:cubicBezTo>
                    <a:cubicBezTo>
                      <a:pt x="921131" y="573416"/>
                      <a:pt x="898407" y="550692"/>
                      <a:pt x="898407" y="522660"/>
                    </a:cubicBezTo>
                    <a:lnTo>
                      <a:pt x="898063" y="522660"/>
                    </a:lnTo>
                    <a:cubicBezTo>
                      <a:pt x="898063" y="508644"/>
                      <a:pt x="895223" y="495292"/>
                      <a:pt x="890086" y="483147"/>
                    </a:cubicBezTo>
                    <a:lnTo>
                      <a:pt x="888290" y="480483"/>
                    </a:lnTo>
                    <a:lnTo>
                      <a:pt x="895447" y="469735"/>
                    </a:lnTo>
                    <a:cubicBezTo>
                      <a:pt x="908869" y="456113"/>
                      <a:pt x="927441" y="447566"/>
                      <a:pt x="948044" y="447260"/>
                    </a:cubicBezTo>
                    <a:close/>
                    <a:moveTo>
                      <a:pt x="642821" y="447260"/>
                    </a:moveTo>
                    <a:cubicBezTo>
                      <a:pt x="663424" y="446955"/>
                      <a:pt x="682242" y="454947"/>
                      <a:pt x="696062" y="468165"/>
                    </a:cubicBezTo>
                    <a:lnTo>
                      <a:pt x="704809" y="480491"/>
                    </a:lnTo>
                    <a:lnTo>
                      <a:pt x="703018" y="483147"/>
                    </a:lnTo>
                    <a:cubicBezTo>
                      <a:pt x="697882" y="495292"/>
                      <a:pt x="695041" y="508644"/>
                      <a:pt x="695041" y="522660"/>
                    </a:cubicBezTo>
                    <a:lnTo>
                      <a:pt x="694696" y="522660"/>
                    </a:lnTo>
                    <a:cubicBezTo>
                      <a:pt x="694696" y="550692"/>
                      <a:pt x="671972" y="573416"/>
                      <a:pt x="643940" y="573416"/>
                    </a:cubicBezTo>
                    <a:cubicBezTo>
                      <a:pt x="615908" y="573416"/>
                      <a:pt x="593184" y="550692"/>
                      <a:pt x="593184" y="522660"/>
                    </a:cubicBezTo>
                    <a:lnTo>
                      <a:pt x="592840" y="522660"/>
                    </a:lnTo>
                    <a:cubicBezTo>
                      <a:pt x="592840" y="508644"/>
                      <a:pt x="590000" y="495292"/>
                      <a:pt x="584863" y="483147"/>
                    </a:cubicBezTo>
                    <a:lnTo>
                      <a:pt x="583067" y="480483"/>
                    </a:lnTo>
                    <a:lnTo>
                      <a:pt x="590224" y="469735"/>
                    </a:lnTo>
                    <a:cubicBezTo>
                      <a:pt x="603646" y="456113"/>
                      <a:pt x="622218" y="447566"/>
                      <a:pt x="642821" y="447260"/>
                    </a:cubicBezTo>
                    <a:close/>
                    <a:moveTo>
                      <a:pt x="337599" y="447260"/>
                    </a:moveTo>
                    <a:cubicBezTo>
                      <a:pt x="358202" y="446955"/>
                      <a:pt x="377020" y="454947"/>
                      <a:pt x="390840" y="468165"/>
                    </a:cubicBezTo>
                    <a:lnTo>
                      <a:pt x="399587" y="480490"/>
                    </a:lnTo>
                    <a:lnTo>
                      <a:pt x="397795" y="483147"/>
                    </a:lnTo>
                    <a:cubicBezTo>
                      <a:pt x="392659" y="495292"/>
                      <a:pt x="389818" y="508644"/>
                      <a:pt x="389818" y="522660"/>
                    </a:cubicBezTo>
                    <a:lnTo>
                      <a:pt x="389474" y="522660"/>
                    </a:lnTo>
                    <a:cubicBezTo>
                      <a:pt x="389474" y="550692"/>
                      <a:pt x="366750" y="573416"/>
                      <a:pt x="338718" y="573416"/>
                    </a:cubicBezTo>
                    <a:cubicBezTo>
                      <a:pt x="310686" y="573416"/>
                      <a:pt x="287962" y="550692"/>
                      <a:pt x="287962" y="522660"/>
                    </a:cubicBezTo>
                    <a:lnTo>
                      <a:pt x="287618" y="522660"/>
                    </a:lnTo>
                    <a:cubicBezTo>
                      <a:pt x="287618" y="508644"/>
                      <a:pt x="284778" y="495292"/>
                      <a:pt x="279641" y="483147"/>
                    </a:cubicBezTo>
                    <a:lnTo>
                      <a:pt x="277845" y="480483"/>
                    </a:lnTo>
                    <a:lnTo>
                      <a:pt x="285002" y="469735"/>
                    </a:lnTo>
                    <a:cubicBezTo>
                      <a:pt x="298424" y="456113"/>
                      <a:pt x="316996" y="447566"/>
                      <a:pt x="337599" y="447260"/>
                    </a:cubicBezTo>
                    <a:close/>
                    <a:moveTo>
                      <a:pt x="186107" y="421149"/>
                    </a:moveTo>
                    <a:cubicBezTo>
                      <a:pt x="130044" y="421149"/>
                      <a:pt x="84596" y="466597"/>
                      <a:pt x="84596" y="522660"/>
                    </a:cubicBezTo>
                    <a:cubicBezTo>
                      <a:pt x="84596" y="578135"/>
                      <a:pt x="129131" y="623336"/>
                      <a:pt x="184600" y="624160"/>
                    </a:cubicBezTo>
                    <a:cubicBezTo>
                      <a:pt x="212335" y="624572"/>
                      <a:pt x="237666" y="613813"/>
                      <a:pt x="256270" y="596019"/>
                    </a:cubicBezTo>
                    <a:lnTo>
                      <a:pt x="262288" y="587540"/>
                    </a:lnTo>
                    <a:lnTo>
                      <a:pt x="266939" y="594439"/>
                    </a:lnTo>
                    <a:cubicBezTo>
                      <a:pt x="285309" y="612809"/>
                      <a:pt x="310687" y="624171"/>
                      <a:pt x="338718" y="624171"/>
                    </a:cubicBezTo>
                    <a:cubicBezTo>
                      <a:pt x="366750" y="624171"/>
                      <a:pt x="392127" y="612809"/>
                      <a:pt x="410497" y="594439"/>
                    </a:cubicBezTo>
                    <a:lnTo>
                      <a:pt x="414964" y="587815"/>
                    </a:lnTo>
                    <a:lnTo>
                      <a:pt x="419019" y="593904"/>
                    </a:lnTo>
                    <a:cubicBezTo>
                      <a:pt x="437087" y="612242"/>
                      <a:pt x="462088" y="623748"/>
                      <a:pt x="489822" y="624160"/>
                    </a:cubicBezTo>
                    <a:cubicBezTo>
                      <a:pt x="517557" y="624572"/>
                      <a:pt x="542888" y="613813"/>
                      <a:pt x="561492" y="596019"/>
                    </a:cubicBezTo>
                    <a:lnTo>
                      <a:pt x="567510" y="587540"/>
                    </a:lnTo>
                    <a:lnTo>
                      <a:pt x="572161" y="594439"/>
                    </a:lnTo>
                    <a:cubicBezTo>
                      <a:pt x="590531" y="612809"/>
                      <a:pt x="615909" y="624171"/>
                      <a:pt x="643940" y="624171"/>
                    </a:cubicBezTo>
                    <a:cubicBezTo>
                      <a:pt x="671972" y="624171"/>
                      <a:pt x="697349" y="612809"/>
                      <a:pt x="715719" y="594439"/>
                    </a:cubicBezTo>
                    <a:lnTo>
                      <a:pt x="720186" y="587814"/>
                    </a:lnTo>
                    <a:lnTo>
                      <a:pt x="724242" y="593904"/>
                    </a:lnTo>
                    <a:cubicBezTo>
                      <a:pt x="742310" y="612242"/>
                      <a:pt x="767311" y="623748"/>
                      <a:pt x="795045" y="624160"/>
                    </a:cubicBezTo>
                    <a:cubicBezTo>
                      <a:pt x="822780" y="624572"/>
                      <a:pt x="848111" y="613813"/>
                      <a:pt x="866715" y="596019"/>
                    </a:cubicBezTo>
                    <a:lnTo>
                      <a:pt x="872733" y="587540"/>
                    </a:lnTo>
                    <a:lnTo>
                      <a:pt x="877384" y="594439"/>
                    </a:lnTo>
                    <a:cubicBezTo>
                      <a:pt x="895754" y="612809"/>
                      <a:pt x="921132" y="624171"/>
                      <a:pt x="949163" y="624171"/>
                    </a:cubicBezTo>
                    <a:cubicBezTo>
                      <a:pt x="977195" y="624171"/>
                      <a:pt x="1002572" y="612809"/>
                      <a:pt x="1020942" y="594439"/>
                    </a:cubicBezTo>
                    <a:lnTo>
                      <a:pt x="1025409" y="587815"/>
                    </a:lnTo>
                    <a:lnTo>
                      <a:pt x="1029464" y="593904"/>
                    </a:lnTo>
                    <a:cubicBezTo>
                      <a:pt x="1047532" y="612242"/>
                      <a:pt x="1072533" y="623748"/>
                      <a:pt x="1100267" y="624160"/>
                    </a:cubicBezTo>
                    <a:cubicBezTo>
                      <a:pt x="1128002" y="624572"/>
                      <a:pt x="1153333" y="613813"/>
                      <a:pt x="1171937" y="596019"/>
                    </a:cubicBezTo>
                    <a:lnTo>
                      <a:pt x="1177955" y="587540"/>
                    </a:lnTo>
                    <a:lnTo>
                      <a:pt x="1182606" y="594439"/>
                    </a:lnTo>
                    <a:cubicBezTo>
                      <a:pt x="1200976" y="612809"/>
                      <a:pt x="1226354" y="624171"/>
                      <a:pt x="1254385" y="624171"/>
                    </a:cubicBezTo>
                    <a:cubicBezTo>
                      <a:pt x="1310448" y="624171"/>
                      <a:pt x="1355896" y="578723"/>
                      <a:pt x="1355896" y="522660"/>
                    </a:cubicBezTo>
                    <a:lnTo>
                      <a:pt x="1305141" y="522660"/>
                    </a:lnTo>
                    <a:cubicBezTo>
                      <a:pt x="1305141" y="550692"/>
                      <a:pt x="1282417" y="573416"/>
                      <a:pt x="1254385" y="573416"/>
                    </a:cubicBezTo>
                    <a:cubicBezTo>
                      <a:pt x="1226353" y="573416"/>
                      <a:pt x="1203629" y="550692"/>
                      <a:pt x="1203629" y="522660"/>
                    </a:cubicBezTo>
                    <a:lnTo>
                      <a:pt x="1203285" y="522660"/>
                    </a:lnTo>
                    <a:cubicBezTo>
                      <a:pt x="1203285" y="508644"/>
                      <a:pt x="1200445" y="495292"/>
                      <a:pt x="1195308" y="483147"/>
                    </a:cubicBezTo>
                    <a:lnTo>
                      <a:pt x="1193512" y="480483"/>
                    </a:lnTo>
                    <a:lnTo>
                      <a:pt x="1200669" y="469735"/>
                    </a:lnTo>
                    <a:cubicBezTo>
                      <a:pt x="1214091" y="456113"/>
                      <a:pt x="1232663" y="447566"/>
                      <a:pt x="1253266" y="447260"/>
                    </a:cubicBezTo>
                    <a:cubicBezTo>
                      <a:pt x="1294472" y="446649"/>
                      <a:pt x="1328537" y="479230"/>
                      <a:pt x="1329760" y="520422"/>
                    </a:cubicBezTo>
                    <a:lnTo>
                      <a:pt x="1355851" y="519647"/>
                    </a:lnTo>
                    <a:cubicBezTo>
                      <a:pt x="1354204" y="464196"/>
                      <a:pt x="1308347" y="420337"/>
                      <a:pt x="1252878" y="421160"/>
                    </a:cubicBezTo>
                    <a:cubicBezTo>
                      <a:pt x="1225144" y="421572"/>
                      <a:pt x="1200143" y="433078"/>
                      <a:pt x="1182075" y="451416"/>
                    </a:cubicBezTo>
                    <a:lnTo>
                      <a:pt x="1178020" y="457506"/>
                    </a:lnTo>
                    <a:lnTo>
                      <a:pt x="1173553" y="450881"/>
                    </a:lnTo>
                    <a:cubicBezTo>
                      <a:pt x="1155183" y="432511"/>
                      <a:pt x="1129806" y="421149"/>
                      <a:pt x="1101774" y="421149"/>
                    </a:cubicBezTo>
                    <a:cubicBezTo>
                      <a:pt x="1073743" y="421149"/>
                      <a:pt x="1048365" y="432511"/>
                      <a:pt x="1029995" y="450881"/>
                    </a:cubicBezTo>
                    <a:lnTo>
                      <a:pt x="1025344" y="457780"/>
                    </a:lnTo>
                    <a:lnTo>
                      <a:pt x="1019326" y="449301"/>
                    </a:lnTo>
                    <a:cubicBezTo>
                      <a:pt x="1000722" y="431508"/>
                      <a:pt x="975391" y="420749"/>
                      <a:pt x="947656" y="421160"/>
                    </a:cubicBezTo>
                    <a:cubicBezTo>
                      <a:pt x="919922" y="421572"/>
                      <a:pt x="894921" y="433078"/>
                      <a:pt x="876853" y="451416"/>
                    </a:cubicBezTo>
                    <a:lnTo>
                      <a:pt x="872798" y="457506"/>
                    </a:lnTo>
                    <a:lnTo>
                      <a:pt x="868331" y="450881"/>
                    </a:lnTo>
                    <a:cubicBezTo>
                      <a:pt x="849961" y="432511"/>
                      <a:pt x="824584" y="421149"/>
                      <a:pt x="796552" y="421149"/>
                    </a:cubicBezTo>
                    <a:cubicBezTo>
                      <a:pt x="768521" y="421149"/>
                      <a:pt x="743143" y="432511"/>
                      <a:pt x="724773" y="450881"/>
                    </a:cubicBezTo>
                    <a:lnTo>
                      <a:pt x="720121" y="457781"/>
                    </a:lnTo>
                    <a:lnTo>
                      <a:pt x="714103" y="449301"/>
                    </a:lnTo>
                    <a:cubicBezTo>
                      <a:pt x="695499" y="431508"/>
                      <a:pt x="670168" y="420749"/>
                      <a:pt x="642433" y="421160"/>
                    </a:cubicBezTo>
                    <a:cubicBezTo>
                      <a:pt x="614699" y="421572"/>
                      <a:pt x="589698" y="433078"/>
                      <a:pt x="571630" y="451416"/>
                    </a:cubicBezTo>
                    <a:lnTo>
                      <a:pt x="567575" y="457506"/>
                    </a:lnTo>
                    <a:lnTo>
                      <a:pt x="563108" y="450881"/>
                    </a:lnTo>
                    <a:cubicBezTo>
                      <a:pt x="544738" y="432511"/>
                      <a:pt x="519361" y="421149"/>
                      <a:pt x="491329" y="421149"/>
                    </a:cubicBezTo>
                    <a:cubicBezTo>
                      <a:pt x="463298" y="421149"/>
                      <a:pt x="437920" y="432511"/>
                      <a:pt x="419550" y="450881"/>
                    </a:cubicBezTo>
                    <a:lnTo>
                      <a:pt x="414899" y="457780"/>
                    </a:lnTo>
                    <a:lnTo>
                      <a:pt x="408881" y="449301"/>
                    </a:lnTo>
                    <a:cubicBezTo>
                      <a:pt x="390277" y="431508"/>
                      <a:pt x="364946" y="420749"/>
                      <a:pt x="337211" y="421160"/>
                    </a:cubicBezTo>
                    <a:cubicBezTo>
                      <a:pt x="309477" y="421572"/>
                      <a:pt x="284476" y="433078"/>
                      <a:pt x="266408" y="451416"/>
                    </a:cubicBezTo>
                    <a:lnTo>
                      <a:pt x="262353" y="457506"/>
                    </a:lnTo>
                    <a:lnTo>
                      <a:pt x="257886" y="450881"/>
                    </a:lnTo>
                    <a:cubicBezTo>
                      <a:pt x="239516" y="432511"/>
                      <a:pt x="214139" y="421149"/>
                      <a:pt x="186107" y="421149"/>
                    </a:cubicBezTo>
                    <a:close/>
                    <a:moveTo>
                      <a:pt x="1101774" y="157153"/>
                    </a:moveTo>
                    <a:cubicBezTo>
                      <a:pt x="1129806" y="157153"/>
                      <a:pt x="1152530" y="179877"/>
                      <a:pt x="1152530" y="207909"/>
                    </a:cubicBezTo>
                    <a:lnTo>
                      <a:pt x="1152874" y="207909"/>
                    </a:lnTo>
                    <a:cubicBezTo>
                      <a:pt x="1152874" y="221925"/>
                      <a:pt x="1155715" y="235277"/>
                      <a:pt x="1160851" y="247422"/>
                    </a:cubicBezTo>
                    <a:lnTo>
                      <a:pt x="1162643" y="250079"/>
                    </a:lnTo>
                    <a:lnTo>
                      <a:pt x="1153896" y="262404"/>
                    </a:lnTo>
                    <a:cubicBezTo>
                      <a:pt x="1140076" y="275622"/>
                      <a:pt x="1121258" y="283615"/>
                      <a:pt x="1100655" y="283309"/>
                    </a:cubicBezTo>
                    <a:cubicBezTo>
                      <a:pt x="1080052" y="283003"/>
                      <a:pt x="1061480" y="274456"/>
                      <a:pt x="1048058" y="260834"/>
                    </a:cubicBezTo>
                    <a:lnTo>
                      <a:pt x="1040901" y="250086"/>
                    </a:lnTo>
                    <a:lnTo>
                      <a:pt x="1042697" y="247422"/>
                    </a:lnTo>
                    <a:cubicBezTo>
                      <a:pt x="1047834" y="235277"/>
                      <a:pt x="1050674" y="221925"/>
                      <a:pt x="1050674" y="207909"/>
                    </a:cubicBezTo>
                    <a:lnTo>
                      <a:pt x="1051018" y="207909"/>
                    </a:lnTo>
                    <a:cubicBezTo>
                      <a:pt x="1051018" y="179877"/>
                      <a:pt x="1073742" y="157153"/>
                      <a:pt x="1101774" y="157153"/>
                    </a:cubicBezTo>
                    <a:close/>
                    <a:moveTo>
                      <a:pt x="796552" y="157153"/>
                    </a:moveTo>
                    <a:cubicBezTo>
                      <a:pt x="824584" y="157153"/>
                      <a:pt x="847308" y="179877"/>
                      <a:pt x="847308" y="207909"/>
                    </a:cubicBezTo>
                    <a:lnTo>
                      <a:pt x="847652" y="207909"/>
                    </a:lnTo>
                    <a:cubicBezTo>
                      <a:pt x="847652" y="221925"/>
                      <a:pt x="850493" y="235277"/>
                      <a:pt x="855629" y="247422"/>
                    </a:cubicBezTo>
                    <a:lnTo>
                      <a:pt x="857421" y="250079"/>
                    </a:lnTo>
                    <a:lnTo>
                      <a:pt x="848674" y="262404"/>
                    </a:lnTo>
                    <a:cubicBezTo>
                      <a:pt x="834854" y="275622"/>
                      <a:pt x="816036" y="283615"/>
                      <a:pt x="795433" y="283309"/>
                    </a:cubicBezTo>
                    <a:cubicBezTo>
                      <a:pt x="774830" y="283003"/>
                      <a:pt x="756258" y="274456"/>
                      <a:pt x="742836" y="260834"/>
                    </a:cubicBezTo>
                    <a:lnTo>
                      <a:pt x="735678" y="250085"/>
                    </a:lnTo>
                    <a:lnTo>
                      <a:pt x="737474" y="247422"/>
                    </a:lnTo>
                    <a:cubicBezTo>
                      <a:pt x="742611" y="235277"/>
                      <a:pt x="745451" y="221925"/>
                      <a:pt x="745451" y="207909"/>
                    </a:cubicBezTo>
                    <a:lnTo>
                      <a:pt x="745796" y="207909"/>
                    </a:lnTo>
                    <a:cubicBezTo>
                      <a:pt x="745796" y="179877"/>
                      <a:pt x="768520" y="157153"/>
                      <a:pt x="796552" y="157153"/>
                    </a:cubicBezTo>
                    <a:close/>
                    <a:moveTo>
                      <a:pt x="491329" y="157153"/>
                    </a:moveTo>
                    <a:cubicBezTo>
                      <a:pt x="519361" y="157153"/>
                      <a:pt x="542085" y="179877"/>
                      <a:pt x="542085" y="207909"/>
                    </a:cubicBezTo>
                    <a:lnTo>
                      <a:pt x="542429" y="207909"/>
                    </a:lnTo>
                    <a:cubicBezTo>
                      <a:pt x="542429" y="221925"/>
                      <a:pt x="545270" y="235277"/>
                      <a:pt x="550406" y="247422"/>
                    </a:cubicBezTo>
                    <a:lnTo>
                      <a:pt x="552198" y="250079"/>
                    </a:lnTo>
                    <a:lnTo>
                      <a:pt x="543451" y="262404"/>
                    </a:lnTo>
                    <a:cubicBezTo>
                      <a:pt x="529631" y="275622"/>
                      <a:pt x="510813" y="283615"/>
                      <a:pt x="490210" y="283309"/>
                    </a:cubicBezTo>
                    <a:cubicBezTo>
                      <a:pt x="469607" y="283003"/>
                      <a:pt x="451035" y="274456"/>
                      <a:pt x="437613" y="260834"/>
                    </a:cubicBezTo>
                    <a:lnTo>
                      <a:pt x="430456" y="250086"/>
                    </a:lnTo>
                    <a:lnTo>
                      <a:pt x="432252" y="247422"/>
                    </a:lnTo>
                    <a:cubicBezTo>
                      <a:pt x="437389" y="235277"/>
                      <a:pt x="440229" y="221925"/>
                      <a:pt x="440229" y="207909"/>
                    </a:cubicBezTo>
                    <a:lnTo>
                      <a:pt x="440573" y="207909"/>
                    </a:lnTo>
                    <a:cubicBezTo>
                      <a:pt x="440573" y="179877"/>
                      <a:pt x="463297" y="157153"/>
                      <a:pt x="491329" y="157153"/>
                    </a:cubicBezTo>
                    <a:close/>
                    <a:moveTo>
                      <a:pt x="186107" y="157153"/>
                    </a:moveTo>
                    <a:cubicBezTo>
                      <a:pt x="214139" y="157153"/>
                      <a:pt x="236863" y="179877"/>
                      <a:pt x="236863" y="207909"/>
                    </a:cubicBezTo>
                    <a:lnTo>
                      <a:pt x="237207" y="207909"/>
                    </a:lnTo>
                    <a:cubicBezTo>
                      <a:pt x="237207" y="221925"/>
                      <a:pt x="240048" y="235277"/>
                      <a:pt x="245184" y="247422"/>
                    </a:cubicBezTo>
                    <a:lnTo>
                      <a:pt x="246976" y="250079"/>
                    </a:lnTo>
                    <a:lnTo>
                      <a:pt x="238229" y="262404"/>
                    </a:lnTo>
                    <a:cubicBezTo>
                      <a:pt x="224409" y="275622"/>
                      <a:pt x="205591" y="283615"/>
                      <a:pt x="184988" y="283309"/>
                    </a:cubicBezTo>
                    <a:cubicBezTo>
                      <a:pt x="143782" y="282697"/>
                      <a:pt x="110699" y="249120"/>
                      <a:pt x="110699" y="207909"/>
                    </a:cubicBezTo>
                    <a:lnTo>
                      <a:pt x="135351" y="207909"/>
                    </a:lnTo>
                    <a:cubicBezTo>
                      <a:pt x="135351" y="179877"/>
                      <a:pt x="158075" y="157153"/>
                      <a:pt x="186107" y="157153"/>
                    </a:cubicBezTo>
                    <a:close/>
                    <a:moveTo>
                      <a:pt x="948044" y="132509"/>
                    </a:moveTo>
                    <a:cubicBezTo>
                      <a:pt x="968647" y="132204"/>
                      <a:pt x="987465" y="140196"/>
                      <a:pt x="1001285" y="153414"/>
                    </a:cubicBezTo>
                    <a:lnTo>
                      <a:pt x="1010032" y="165739"/>
                    </a:lnTo>
                    <a:lnTo>
                      <a:pt x="1008240" y="168396"/>
                    </a:lnTo>
                    <a:cubicBezTo>
                      <a:pt x="1003104" y="180541"/>
                      <a:pt x="1000263" y="193893"/>
                      <a:pt x="1000263" y="207909"/>
                    </a:cubicBezTo>
                    <a:lnTo>
                      <a:pt x="999919" y="207909"/>
                    </a:lnTo>
                    <a:cubicBezTo>
                      <a:pt x="999919" y="235941"/>
                      <a:pt x="977195" y="258665"/>
                      <a:pt x="949163" y="258665"/>
                    </a:cubicBezTo>
                    <a:cubicBezTo>
                      <a:pt x="921131" y="258665"/>
                      <a:pt x="898407" y="235941"/>
                      <a:pt x="898407" y="207909"/>
                    </a:cubicBezTo>
                    <a:lnTo>
                      <a:pt x="898063" y="207909"/>
                    </a:lnTo>
                    <a:cubicBezTo>
                      <a:pt x="898063" y="193893"/>
                      <a:pt x="895223" y="180541"/>
                      <a:pt x="890086" y="168396"/>
                    </a:cubicBezTo>
                    <a:lnTo>
                      <a:pt x="888290" y="165732"/>
                    </a:lnTo>
                    <a:lnTo>
                      <a:pt x="895447" y="154985"/>
                    </a:lnTo>
                    <a:cubicBezTo>
                      <a:pt x="908869" y="141362"/>
                      <a:pt x="927441" y="132815"/>
                      <a:pt x="948044" y="132509"/>
                    </a:cubicBezTo>
                    <a:close/>
                    <a:moveTo>
                      <a:pt x="642821" y="132509"/>
                    </a:moveTo>
                    <a:cubicBezTo>
                      <a:pt x="663424" y="132204"/>
                      <a:pt x="682242" y="140196"/>
                      <a:pt x="696062" y="153414"/>
                    </a:cubicBezTo>
                    <a:lnTo>
                      <a:pt x="704809" y="165740"/>
                    </a:lnTo>
                    <a:lnTo>
                      <a:pt x="703018" y="168396"/>
                    </a:lnTo>
                    <a:cubicBezTo>
                      <a:pt x="697882" y="180541"/>
                      <a:pt x="695041" y="193893"/>
                      <a:pt x="695041" y="207909"/>
                    </a:cubicBezTo>
                    <a:lnTo>
                      <a:pt x="694696" y="207909"/>
                    </a:lnTo>
                    <a:cubicBezTo>
                      <a:pt x="694696" y="235941"/>
                      <a:pt x="671972" y="258665"/>
                      <a:pt x="643940" y="258665"/>
                    </a:cubicBezTo>
                    <a:cubicBezTo>
                      <a:pt x="615908" y="258665"/>
                      <a:pt x="593184" y="235941"/>
                      <a:pt x="593184" y="207909"/>
                    </a:cubicBezTo>
                    <a:lnTo>
                      <a:pt x="592840" y="207909"/>
                    </a:lnTo>
                    <a:cubicBezTo>
                      <a:pt x="592840" y="193893"/>
                      <a:pt x="590000" y="180541"/>
                      <a:pt x="584863" y="168396"/>
                    </a:cubicBezTo>
                    <a:lnTo>
                      <a:pt x="583067" y="165732"/>
                    </a:lnTo>
                    <a:lnTo>
                      <a:pt x="590224" y="154985"/>
                    </a:lnTo>
                    <a:cubicBezTo>
                      <a:pt x="603646" y="141362"/>
                      <a:pt x="622218" y="132815"/>
                      <a:pt x="642821" y="132509"/>
                    </a:cubicBezTo>
                    <a:close/>
                    <a:moveTo>
                      <a:pt x="337599" y="132509"/>
                    </a:moveTo>
                    <a:cubicBezTo>
                      <a:pt x="358202" y="132204"/>
                      <a:pt x="377020" y="140196"/>
                      <a:pt x="390840" y="153414"/>
                    </a:cubicBezTo>
                    <a:lnTo>
                      <a:pt x="399587" y="165739"/>
                    </a:lnTo>
                    <a:lnTo>
                      <a:pt x="397795" y="168396"/>
                    </a:lnTo>
                    <a:cubicBezTo>
                      <a:pt x="392659" y="180541"/>
                      <a:pt x="389818" y="193893"/>
                      <a:pt x="389818" y="207909"/>
                    </a:cubicBezTo>
                    <a:lnTo>
                      <a:pt x="389474" y="207909"/>
                    </a:lnTo>
                    <a:cubicBezTo>
                      <a:pt x="389474" y="235941"/>
                      <a:pt x="366750" y="258665"/>
                      <a:pt x="338718" y="258665"/>
                    </a:cubicBezTo>
                    <a:cubicBezTo>
                      <a:pt x="310686" y="258665"/>
                      <a:pt x="287962" y="235941"/>
                      <a:pt x="287962" y="207909"/>
                    </a:cubicBezTo>
                    <a:lnTo>
                      <a:pt x="287618" y="207909"/>
                    </a:lnTo>
                    <a:cubicBezTo>
                      <a:pt x="287618" y="193893"/>
                      <a:pt x="284778" y="180541"/>
                      <a:pt x="279641" y="168396"/>
                    </a:cubicBezTo>
                    <a:lnTo>
                      <a:pt x="277845" y="165732"/>
                    </a:lnTo>
                    <a:lnTo>
                      <a:pt x="285002" y="154985"/>
                    </a:lnTo>
                    <a:cubicBezTo>
                      <a:pt x="298424" y="141362"/>
                      <a:pt x="316996" y="132815"/>
                      <a:pt x="337599" y="132509"/>
                    </a:cubicBezTo>
                    <a:close/>
                    <a:moveTo>
                      <a:pt x="186107" y="106398"/>
                    </a:moveTo>
                    <a:cubicBezTo>
                      <a:pt x="130044" y="106398"/>
                      <a:pt x="84596" y="151846"/>
                      <a:pt x="84596" y="207909"/>
                    </a:cubicBezTo>
                    <a:cubicBezTo>
                      <a:pt x="84596" y="263384"/>
                      <a:pt x="129131" y="308585"/>
                      <a:pt x="184600" y="309409"/>
                    </a:cubicBezTo>
                    <a:cubicBezTo>
                      <a:pt x="212335" y="309821"/>
                      <a:pt x="237666" y="299062"/>
                      <a:pt x="256270" y="281268"/>
                    </a:cubicBezTo>
                    <a:lnTo>
                      <a:pt x="262288" y="272789"/>
                    </a:lnTo>
                    <a:lnTo>
                      <a:pt x="266939" y="279688"/>
                    </a:lnTo>
                    <a:cubicBezTo>
                      <a:pt x="285309" y="298058"/>
                      <a:pt x="310687" y="309420"/>
                      <a:pt x="338718" y="309420"/>
                    </a:cubicBezTo>
                    <a:cubicBezTo>
                      <a:pt x="366750" y="309420"/>
                      <a:pt x="392127" y="298058"/>
                      <a:pt x="410497" y="279688"/>
                    </a:cubicBezTo>
                    <a:lnTo>
                      <a:pt x="414964" y="273064"/>
                    </a:lnTo>
                    <a:lnTo>
                      <a:pt x="419019" y="279153"/>
                    </a:lnTo>
                    <a:cubicBezTo>
                      <a:pt x="437087" y="297491"/>
                      <a:pt x="462088" y="308997"/>
                      <a:pt x="489822" y="309409"/>
                    </a:cubicBezTo>
                    <a:cubicBezTo>
                      <a:pt x="517557" y="309821"/>
                      <a:pt x="542888" y="299062"/>
                      <a:pt x="561492" y="281268"/>
                    </a:cubicBezTo>
                    <a:lnTo>
                      <a:pt x="567510" y="272789"/>
                    </a:lnTo>
                    <a:lnTo>
                      <a:pt x="572161" y="279688"/>
                    </a:lnTo>
                    <a:cubicBezTo>
                      <a:pt x="590531" y="298058"/>
                      <a:pt x="615909" y="309420"/>
                      <a:pt x="643940" y="309420"/>
                    </a:cubicBezTo>
                    <a:cubicBezTo>
                      <a:pt x="671972" y="309420"/>
                      <a:pt x="697349" y="298058"/>
                      <a:pt x="715719" y="279688"/>
                    </a:cubicBezTo>
                    <a:lnTo>
                      <a:pt x="720186" y="273063"/>
                    </a:lnTo>
                    <a:lnTo>
                      <a:pt x="724242" y="279153"/>
                    </a:lnTo>
                    <a:cubicBezTo>
                      <a:pt x="742310" y="297491"/>
                      <a:pt x="767311" y="308997"/>
                      <a:pt x="795045" y="309409"/>
                    </a:cubicBezTo>
                    <a:cubicBezTo>
                      <a:pt x="822780" y="309821"/>
                      <a:pt x="848111" y="299062"/>
                      <a:pt x="866715" y="281268"/>
                    </a:cubicBezTo>
                    <a:lnTo>
                      <a:pt x="872733" y="272789"/>
                    </a:lnTo>
                    <a:lnTo>
                      <a:pt x="877384" y="279688"/>
                    </a:lnTo>
                    <a:cubicBezTo>
                      <a:pt x="895754" y="298058"/>
                      <a:pt x="921132" y="309420"/>
                      <a:pt x="949163" y="309420"/>
                    </a:cubicBezTo>
                    <a:cubicBezTo>
                      <a:pt x="977195" y="309420"/>
                      <a:pt x="1002572" y="298058"/>
                      <a:pt x="1020942" y="279688"/>
                    </a:cubicBezTo>
                    <a:lnTo>
                      <a:pt x="1025409" y="273064"/>
                    </a:lnTo>
                    <a:lnTo>
                      <a:pt x="1029464" y="279153"/>
                    </a:lnTo>
                    <a:cubicBezTo>
                      <a:pt x="1047532" y="297491"/>
                      <a:pt x="1072533" y="308997"/>
                      <a:pt x="1100267" y="309409"/>
                    </a:cubicBezTo>
                    <a:cubicBezTo>
                      <a:pt x="1128002" y="309821"/>
                      <a:pt x="1153333" y="299062"/>
                      <a:pt x="1171937" y="281268"/>
                    </a:cubicBezTo>
                    <a:lnTo>
                      <a:pt x="1177955" y="272789"/>
                    </a:lnTo>
                    <a:lnTo>
                      <a:pt x="1182606" y="279688"/>
                    </a:lnTo>
                    <a:cubicBezTo>
                      <a:pt x="1200976" y="298058"/>
                      <a:pt x="1226354" y="309420"/>
                      <a:pt x="1254385" y="309420"/>
                    </a:cubicBezTo>
                    <a:cubicBezTo>
                      <a:pt x="1310448" y="309420"/>
                      <a:pt x="1355896" y="263972"/>
                      <a:pt x="1355896" y="207909"/>
                    </a:cubicBezTo>
                    <a:lnTo>
                      <a:pt x="1305141" y="207909"/>
                    </a:lnTo>
                    <a:cubicBezTo>
                      <a:pt x="1305141" y="235941"/>
                      <a:pt x="1282417" y="258665"/>
                      <a:pt x="1254385" y="258665"/>
                    </a:cubicBezTo>
                    <a:cubicBezTo>
                      <a:pt x="1226353" y="258665"/>
                      <a:pt x="1203629" y="235941"/>
                      <a:pt x="1203629" y="207909"/>
                    </a:cubicBezTo>
                    <a:lnTo>
                      <a:pt x="1203285" y="207909"/>
                    </a:lnTo>
                    <a:cubicBezTo>
                      <a:pt x="1203285" y="193893"/>
                      <a:pt x="1200445" y="180541"/>
                      <a:pt x="1195308" y="168396"/>
                    </a:cubicBezTo>
                    <a:lnTo>
                      <a:pt x="1193512" y="165732"/>
                    </a:lnTo>
                    <a:lnTo>
                      <a:pt x="1200669" y="154985"/>
                    </a:lnTo>
                    <a:cubicBezTo>
                      <a:pt x="1214091" y="141362"/>
                      <a:pt x="1232663" y="132815"/>
                      <a:pt x="1253266" y="132509"/>
                    </a:cubicBezTo>
                    <a:cubicBezTo>
                      <a:pt x="1294472" y="131898"/>
                      <a:pt x="1328537" y="164479"/>
                      <a:pt x="1329760" y="205671"/>
                    </a:cubicBezTo>
                    <a:lnTo>
                      <a:pt x="1355851" y="204896"/>
                    </a:lnTo>
                    <a:cubicBezTo>
                      <a:pt x="1354204" y="149445"/>
                      <a:pt x="1308347" y="105586"/>
                      <a:pt x="1252878" y="106409"/>
                    </a:cubicBezTo>
                    <a:cubicBezTo>
                      <a:pt x="1225144" y="106821"/>
                      <a:pt x="1200143" y="118327"/>
                      <a:pt x="1182075" y="136665"/>
                    </a:cubicBezTo>
                    <a:lnTo>
                      <a:pt x="1178020" y="142755"/>
                    </a:lnTo>
                    <a:lnTo>
                      <a:pt x="1173553" y="136130"/>
                    </a:lnTo>
                    <a:cubicBezTo>
                      <a:pt x="1155183" y="117760"/>
                      <a:pt x="1129806" y="106398"/>
                      <a:pt x="1101774" y="106398"/>
                    </a:cubicBezTo>
                    <a:cubicBezTo>
                      <a:pt x="1073743" y="106398"/>
                      <a:pt x="1048365" y="117760"/>
                      <a:pt x="1029995" y="136130"/>
                    </a:cubicBezTo>
                    <a:lnTo>
                      <a:pt x="1025344" y="143029"/>
                    </a:lnTo>
                    <a:lnTo>
                      <a:pt x="1019326" y="134550"/>
                    </a:lnTo>
                    <a:cubicBezTo>
                      <a:pt x="1000722" y="116757"/>
                      <a:pt x="975391" y="105998"/>
                      <a:pt x="947656" y="106409"/>
                    </a:cubicBezTo>
                    <a:cubicBezTo>
                      <a:pt x="919922" y="106821"/>
                      <a:pt x="894921" y="118327"/>
                      <a:pt x="876853" y="136665"/>
                    </a:cubicBezTo>
                    <a:lnTo>
                      <a:pt x="872798" y="142755"/>
                    </a:lnTo>
                    <a:lnTo>
                      <a:pt x="868331" y="136130"/>
                    </a:lnTo>
                    <a:cubicBezTo>
                      <a:pt x="849961" y="117760"/>
                      <a:pt x="824584" y="106398"/>
                      <a:pt x="796552" y="106398"/>
                    </a:cubicBezTo>
                    <a:cubicBezTo>
                      <a:pt x="768521" y="106398"/>
                      <a:pt x="743143" y="117760"/>
                      <a:pt x="724773" y="136130"/>
                    </a:cubicBezTo>
                    <a:lnTo>
                      <a:pt x="720121" y="143030"/>
                    </a:lnTo>
                    <a:lnTo>
                      <a:pt x="714103" y="134550"/>
                    </a:lnTo>
                    <a:cubicBezTo>
                      <a:pt x="695499" y="116757"/>
                      <a:pt x="670168" y="105998"/>
                      <a:pt x="642433" y="106409"/>
                    </a:cubicBezTo>
                    <a:cubicBezTo>
                      <a:pt x="614699" y="106821"/>
                      <a:pt x="589698" y="118327"/>
                      <a:pt x="571630" y="136665"/>
                    </a:cubicBezTo>
                    <a:lnTo>
                      <a:pt x="567575" y="142755"/>
                    </a:lnTo>
                    <a:lnTo>
                      <a:pt x="563108" y="136130"/>
                    </a:lnTo>
                    <a:cubicBezTo>
                      <a:pt x="544738" y="117760"/>
                      <a:pt x="519361" y="106398"/>
                      <a:pt x="491329" y="106398"/>
                    </a:cubicBezTo>
                    <a:cubicBezTo>
                      <a:pt x="463298" y="106398"/>
                      <a:pt x="437920" y="117760"/>
                      <a:pt x="419550" y="136130"/>
                    </a:cubicBezTo>
                    <a:lnTo>
                      <a:pt x="414899" y="143029"/>
                    </a:lnTo>
                    <a:lnTo>
                      <a:pt x="408881" y="134550"/>
                    </a:lnTo>
                    <a:cubicBezTo>
                      <a:pt x="390277" y="116757"/>
                      <a:pt x="364946" y="105998"/>
                      <a:pt x="337211" y="106409"/>
                    </a:cubicBezTo>
                    <a:cubicBezTo>
                      <a:pt x="309477" y="106821"/>
                      <a:pt x="284476" y="118327"/>
                      <a:pt x="266408" y="136665"/>
                    </a:cubicBezTo>
                    <a:lnTo>
                      <a:pt x="262353" y="142755"/>
                    </a:lnTo>
                    <a:lnTo>
                      <a:pt x="257886" y="136130"/>
                    </a:lnTo>
                    <a:cubicBezTo>
                      <a:pt x="239516" y="117760"/>
                      <a:pt x="214139" y="106398"/>
                      <a:pt x="186107" y="106398"/>
                    </a:cubicBezTo>
                    <a:close/>
                    <a:moveTo>
                      <a:pt x="0" y="0"/>
                    </a:moveTo>
                    <a:lnTo>
                      <a:pt x="1440493" y="0"/>
                    </a:lnTo>
                    <a:lnTo>
                      <a:pt x="1440493" y="719999"/>
                    </a:lnTo>
                    <a:lnTo>
                      <a:pt x="0" y="719999"/>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2" name="グループ化 1"/>
            <p:cNvGrpSpPr>
              <a:grpSpLocks noChangeAspect="1"/>
            </p:cNvGrpSpPr>
            <p:nvPr/>
          </p:nvGrpSpPr>
          <p:grpSpPr>
            <a:xfrm>
              <a:off x="8310774" y="4152774"/>
              <a:ext cx="277814" cy="277814"/>
              <a:chOff x="8817827" y="3867405"/>
              <a:chExt cx="381295" cy="381295"/>
            </a:xfrm>
          </p:grpSpPr>
          <p:sp>
            <p:nvSpPr>
              <p:cNvPr id="152" name="正方形/長方形 151"/>
              <p:cNvSpPr>
                <a:spLocks noChangeAspect="1"/>
              </p:cNvSpPr>
              <p:nvPr/>
            </p:nvSpPr>
            <p:spPr>
              <a:xfrm>
                <a:off x="8817827" y="3867405"/>
                <a:ext cx="381295" cy="38129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153" name="グループ化 152"/>
              <p:cNvGrpSpPr>
                <a:grpSpLocks noChangeAspect="1"/>
              </p:cNvGrpSpPr>
              <p:nvPr/>
            </p:nvGrpSpPr>
            <p:grpSpPr>
              <a:xfrm>
                <a:off x="8898090" y="3903309"/>
                <a:ext cx="220771" cy="309481"/>
                <a:chOff x="6119765" y="3793776"/>
                <a:chExt cx="485731" cy="680923"/>
              </a:xfrm>
              <a:solidFill>
                <a:schemeClr val="bg1"/>
              </a:solidFill>
            </p:grpSpPr>
            <p:sp>
              <p:nvSpPr>
                <p:cNvPr id="154" name="Freeform 75"/>
                <p:cNvSpPr>
                  <a:spLocks/>
                </p:cNvSpPr>
                <p:nvPr/>
              </p:nvSpPr>
              <p:spPr bwMode="auto">
                <a:xfrm>
                  <a:off x="6332468" y="3804137"/>
                  <a:ext cx="52913" cy="23838"/>
                </a:xfrm>
                <a:custGeom>
                  <a:avLst/>
                  <a:gdLst>
                    <a:gd name="T0" fmla="*/ 6 w 21"/>
                    <a:gd name="T1" fmla="*/ 0 h 10"/>
                    <a:gd name="T2" fmla="*/ 13 w 21"/>
                    <a:gd name="T3" fmla="*/ 0 h 10"/>
                    <a:gd name="T4" fmla="*/ 0 w 21"/>
                    <a:gd name="T5" fmla="*/ 4 h 10"/>
                    <a:gd name="T6" fmla="*/ 6 w 21"/>
                    <a:gd name="T7" fmla="*/ 0 h 10"/>
                  </a:gdLst>
                  <a:ahLst/>
                  <a:cxnLst>
                    <a:cxn ang="0">
                      <a:pos x="T0" y="T1"/>
                    </a:cxn>
                    <a:cxn ang="0">
                      <a:pos x="T2" y="T3"/>
                    </a:cxn>
                    <a:cxn ang="0">
                      <a:pos x="T4" y="T5"/>
                    </a:cxn>
                    <a:cxn ang="0">
                      <a:pos x="T6" y="T7"/>
                    </a:cxn>
                  </a:cxnLst>
                  <a:rect l="0" t="0" r="r" b="b"/>
                  <a:pathLst>
                    <a:path w="21" h="10">
                      <a:moveTo>
                        <a:pt x="6" y="0"/>
                      </a:moveTo>
                      <a:cubicBezTo>
                        <a:pt x="8" y="0"/>
                        <a:pt x="10" y="0"/>
                        <a:pt x="13" y="0"/>
                      </a:cubicBezTo>
                      <a:cubicBezTo>
                        <a:pt x="21" y="6"/>
                        <a:pt x="2" y="10"/>
                        <a:pt x="0" y="4"/>
                      </a:cubicBezTo>
                      <a:cubicBezTo>
                        <a:pt x="0" y="1"/>
                        <a:pt x="4" y="2"/>
                        <a:pt x="6"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55" name="Freeform 76"/>
                <p:cNvSpPr>
                  <a:spLocks/>
                </p:cNvSpPr>
                <p:nvPr/>
              </p:nvSpPr>
              <p:spPr bwMode="auto">
                <a:xfrm>
                  <a:off x="6257335" y="3793776"/>
                  <a:ext cx="248684" cy="93280"/>
                </a:xfrm>
                <a:custGeom>
                  <a:avLst/>
                  <a:gdLst>
                    <a:gd name="T0" fmla="*/ 67 w 99"/>
                    <a:gd name="T1" fmla="*/ 14 h 38"/>
                    <a:gd name="T2" fmla="*/ 55 w 99"/>
                    <a:gd name="T3" fmla="*/ 15 h 38"/>
                    <a:gd name="T4" fmla="*/ 81 w 99"/>
                    <a:gd name="T5" fmla="*/ 23 h 38"/>
                    <a:gd name="T6" fmla="*/ 99 w 99"/>
                    <a:gd name="T7" fmla="*/ 38 h 38"/>
                    <a:gd name="T8" fmla="*/ 77 w 99"/>
                    <a:gd name="T9" fmla="*/ 28 h 38"/>
                    <a:gd name="T10" fmla="*/ 36 w 99"/>
                    <a:gd name="T11" fmla="*/ 23 h 38"/>
                    <a:gd name="T12" fmla="*/ 22 w 99"/>
                    <a:gd name="T13" fmla="*/ 20 h 38"/>
                    <a:gd name="T14" fmla="*/ 0 w 99"/>
                    <a:gd name="T15" fmla="*/ 24 h 38"/>
                    <a:gd name="T16" fmla="*/ 40 w 99"/>
                    <a:gd name="T17" fmla="*/ 13 h 38"/>
                    <a:gd name="T18" fmla="*/ 67 w 99"/>
                    <a:gd name="T19"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8">
                      <a:moveTo>
                        <a:pt x="67" y="14"/>
                      </a:moveTo>
                      <a:cubicBezTo>
                        <a:pt x="62" y="14"/>
                        <a:pt x="59" y="12"/>
                        <a:pt x="55" y="15"/>
                      </a:cubicBezTo>
                      <a:cubicBezTo>
                        <a:pt x="62" y="19"/>
                        <a:pt x="72" y="19"/>
                        <a:pt x="81" y="23"/>
                      </a:cubicBezTo>
                      <a:cubicBezTo>
                        <a:pt x="88" y="26"/>
                        <a:pt x="98" y="28"/>
                        <a:pt x="99" y="38"/>
                      </a:cubicBezTo>
                      <a:cubicBezTo>
                        <a:pt x="91" y="36"/>
                        <a:pt x="85" y="31"/>
                        <a:pt x="77" y="28"/>
                      </a:cubicBezTo>
                      <a:cubicBezTo>
                        <a:pt x="64" y="24"/>
                        <a:pt x="53" y="25"/>
                        <a:pt x="36" y="23"/>
                      </a:cubicBezTo>
                      <a:cubicBezTo>
                        <a:pt x="31" y="23"/>
                        <a:pt x="27" y="20"/>
                        <a:pt x="22" y="20"/>
                      </a:cubicBezTo>
                      <a:cubicBezTo>
                        <a:pt x="14" y="21"/>
                        <a:pt x="7" y="28"/>
                        <a:pt x="0" y="24"/>
                      </a:cubicBezTo>
                      <a:cubicBezTo>
                        <a:pt x="3" y="9"/>
                        <a:pt x="25" y="15"/>
                        <a:pt x="40" y="13"/>
                      </a:cubicBezTo>
                      <a:cubicBezTo>
                        <a:pt x="49" y="12"/>
                        <a:pt x="64" y="0"/>
                        <a:pt x="67" y="14"/>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56" name="Freeform 77"/>
                <p:cNvSpPr>
                  <a:spLocks/>
                </p:cNvSpPr>
                <p:nvPr/>
              </p:nvSpPr>
              <p:spPr bwMode="auto">
                <a:xfrm>
                  <a:off x="6438291" y="3815540"/>
                  <a:ext cx="37037" cy="32130"/>
                </a:xfrm>
                <a:custGeom>
                  <a:avLst/>
                  <a:gdLst>
                    <a:gd name="T0" fmla="*/ 14 w 15"/>
                    <a:gd name="T1" fmla="*/ 12 h 13"/>
                    <a:gd name="T2" fmla="*/ 0 w 15"/>
                    <a:gd name="T3" fmla="*/ 7 h 13"/>
                    <a:gd name="T4" fmla="*/ 14 w 15"/>
                    <a:gd name="T5" fmla="*/ 12 h 13"/>
                  </a:gdLst>
                  <a:ahLst/>
                  <a:cxnLst>
                    <a:cxn ang="0">
                      <a:pos x="T0" y="T1"/>
                    </a:cxn>
                    <a:cxn ang="0">
                      <a:pos x="T2" y="T3"/>
                    </a:cxn>
                    <a:cxn ang="0">
                      <a:pos x="T4" y="T5"/>
                    </a:cxn>
                  </a:cxnLst>
                  <a:rect l="0" t="0" r="r" b="b"/>
                  <a:pathLst>
                    <a:path w="15" h="13">
                      <a:moveTo>
                        <a:pt x="14" y="12"/>
                      </a:moveTo>
                      <a:cubicBezTo>
                        <a:pt x="9" y="13"/>
                        <a:pt x="3" y="10"/>
                        <a:pt x="0" y="7"/>
                      </a:cubicBezTo>
                      <a:cubicBezTo>
                        <a:pt x="1" y="0"/>
                        <a:pt x="15" y="5"/>
                        <a:pt x="14" y="12"/>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57" name="Freeform 78"/>
                <p:cNvSpPr>
                  <a:spLocks/>
                </p:cNvSpPr>
                <p:nvPr/>
              </p:nvSpPr>
              <p:spPr bwMode="auto">
                <a:xfrm>
                  <a:off x="6174793" y="3849744"/>
                  <a:ext cx="408478" cy="191742"/>
                </a:xfrm>
                <a:custGeom>
                  <a:avLst/>
                  <a:gdLst>
                    <a:gd name="T0" fmla="*/ 160 w 163"/>
                    <a:gd name="T1" fmla="*/ 78 h 78"/>
                    <a:gd name="T2" fmla="*/ 149 w 163"/>
                    <a:gd name="T3" fmla="*/ 60 h 78"/>
                    <a:gd name="T4" fmla="*/ 136 w 163"/>
                    <a:gd name="T5" fmla="*/ 45 h 78"/>
                    <a:gd name="T6" fmla="*/ 134 w 163"/>
                    <a:gd name="T7" fmla="*/ 33 h 78"/>
                    <a:gd name="T8" fmla="*/ 88 w 163"/>
                    <a:gd name="T9" fmla="*/ 12 h 78"/>
                    <a:gd name="T10" fmla="*/ 53 w 163"/>
                    <a:gd name="T11" fmla="*/ 8 h 78"/>
                    <a:gd name="T12" fmla="*/ 86 w 163"/>
                    <a:gd name="T13" fmla="*/ 15 h 78"/>
                    <a:gd name="T14" fmla="*/ 130 w 163"/>
                    <a:gd name="T15" fmla="*/ 40 h 78"/>
                    <a:gd name="T16" fmla="*/ 85 w 163"/>
                    <a:gd name="T17" fmla="*/ 22 h 78"/>
                    <a:gd name="T18" fmla="*/ 65 w 163"/>
                    <a:gd name="T19" fmla="*/ 22 h 78"/>
                    <a:gd name="T20" fmla="*/ 49 w 163"/>
                    <a:gd name="T21" fmla="*/ 17 h 78"/>
                    <a:gd name="T22" fmla="*/ 1 w 163"/>
                    <a:gd name="T23" fmla="*/ 39 h 78"/>
                    <a:gd name="T24" fmla="*/ 18 w 163"/>
                    <a:gd name="T25" fmla="*/ 24 h 78"/>
                    <a:gd name="T26" fmla="*/ 45 w 163"/>
                    <a:gd name="T27" fmla="*/ 5 h 78"/>
                    <a:gd name="T28" fmla="*/ 69 w 163"/>
                    <a:gd name="T29" fmla="*/ 5 h 78"/>
                    <a:gd name="T30" fmla="*/ 90 w 163"/>
                    <a:gd name="T31" fmla="*/ 5 h 78"/>
                    <a:gd name="T32" fmla="*/ 140 w 163"/>
                    <a:gd name="T33" fmla="*/ 27 h 78"/>
                    <a:gd name="T34" fmla="*/ 144 w 163"/>
                    <a:gd name="T35" fmla="*/ 41 h 78"/>
                    <a:gd name="T36" fmla="*/ 152 w 163"/>
                    <a:gd name="T37" fmla="*/ 50 h 78"/>
                    <a:gd name="T38" fmla="*/ 160 w 163"/>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3" h="78">
                      <a:moveTo>
                        <a:pt x="160" y="78"/>
                      </a:moveTo>
                      <a:cubicBezTo>
                        <a:pt x="155" y="73"/>
                        <a:pt x="153" y="67"/>
                        <a:pt x="149" y="60"/>
                      </a:cubicBezTo>
                      <a:cubicBezTo>
                        <a:pt x="145" y="55"/>
                        <a:pt x="138" y="50"/>
                        <a:pt x="136" y="45"/>
                      </a:cubicBezTo>
                      <a:cubicBezTo>
                        <a:pt x="135" y="41"/>
                        <a:pt x="136" y="37"/>
                        <a:pt x="134" y="33"/>
                      </a:cubicBezTo>
                      <a:cubicBezTo>
                        <a:pt x="129" y="22"/>
                        <a:pt x="105" y="13"/>
                        <a:pt x="88" y="12"/>
                      </a:cubicBezTo>
                      <a:cubicBezTo>
                        <a:pt x="74" y="11"/>
                        <a:pt x="65" y="11"/>
                        <a:pt x="53" y="8"/>
                      </a:cubicBezTo>
                      <a:cubicBezTo>
                        <a:pt x="58" y="17"/>
                        <a:pt x="73" y="15"/>
                        <a:pt x="86" y="15"/>
                      </a:cubicBezTo>
                      <a:cubicBezTo>
                        <a:pt x="106" y="17"/>
                        <a:pt x="128" y="24"/>
                        <a:pt x="130" y="40"/>
                      </a:cubicBezTo>
                      <a:cubicBezTo>
                        <a:pt x="116" y="33"/>
                        <a:pt x="103" y="23"/>
                        <a:pt x="85" y="22"/>
                      </a:cubicBezTo>
                      <a:cubicBezTo>
                        <a:pt x="78" y="21"/>
                        <a:pt x="72" y="23"/>
                        <a:pt x="65" y="22"/>
                      </a:cubicBezTo>
                      <a:cubicBezTo>
                        <a:pt x="60" y="21"/>
                        <a:pt x="55" y="17"/>
                        <a:pt x="49" y="17"/>
                      </a:cubicBezTo>
                      <a:cubicBezTo>
                        <a:pt x="30" y="15"/>
                        <a:pt x="20" y="39"/>
                        <a:pt x="1" y="39"/>
                      </a:cubicBezTo>
                      <a:cubicBezTo>
                        <a:pt x="0" y="30"/>
                        <a:pt x="12" y="28"/>
                        <a:pt x="18" y="24"/>
                      </a:cubicBezTo>
                      <a:cubicBezTo>
                        <a:pt x="26" y="19"/>
                        <a:pt x="36" y="10"/>
                        <a:pt x="45" y="5"/>
                      </a:cubicBezTo>
                      <a:cubicBezTo>
                        <a:pt x="52" y="0"/>
                        <a:pt x="61" y="3"/>
                        <a:pt x="69" y="5"/>
                      </a:cubicBezTo>
                      <a:cubicBezTo>
                        <a:pt x="76" y="6"/>
                        <a:pt x="83" y="5"/>
                        <a:pt x="90" y="5"/>
                      </a:cubicBezTo>
                      <a:cubicBezTo>
                        <a:pt x="106" y="6"/>
                        <a:pt x="132" y="16"/>
                        <a:pt x="140" y="27"/>
                      </a:cubicBezTo>
                      <a:cubicBezTo>
                        <a:pt x="143" y="31"/>
                        <a:pt x="142" y="36"/>
                        <a:pt x="144" y="41"/>
                      </a:cubicBezTo>
                      <a:cubicBezTo>
                        <a:pt x="145" y="45"/>
                        <a:pt x="149" y="46"/>
                        <a:pt x="152" y="50"/>
                      </a:cubicBezTo>
                      <a:cubicBezTo>
                        <a:pt x="158" y="57"/>
                        <a:pt x="163" y="67"/>
                        <a:pt x="160" y="78"/>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58" name="Freeform 79"/>
                <p:cNvSpPr>
                  <a:spLocks/>
                </p:cNvSpPr>
                <p:nvPr/>
              </p:nvSpPr>
              <p:spPr bwMode="auto">
                <a:xfrm>
                  <a:off x="6207598" y="3860108"/>
                  <a:ext cx="47621" cy="36274"/>
                </a:xfrm>
                <a:custGeom>
                  <a:avLst/>
                  <a:gdLst>
                    <a:gd name="T0" fmla="*/ 19 w 19"/>
                    <a:gd name="T1" fmla="*/ 2 h 15"/>
                    <a:gd name="T2" fmla="*/ 0 w 19"/>
                    <a:gd name="T3" fmla="*/ 15 h 15"/>
                    <a:gd name="T4" fmla="*/ 19 w 19"/>
                    <a:gd name="T5" fmla="*/ 2 h 15"/>
                  </a:gdLst>
                  <a:ahLst/>
                  <a:cxnLst>
                    <a:cxn ang="0">
                      <a:pos x="T0" y="T1"/>
                    </a:cxn>
                    <a:cxn ang="0">
                      <a:pos x="T2" y="T3"/>
                    </a:cxn>
                    <a:cxn ang="0">
                      <a:pos x="T4" y="T5"/>
                    </a:cxn>
                  </a:cxnLst>
                  <a:rect l="0" t="0" r="r" b="b"/>
                  <a:pathLst>
                    <a:path w="19" h="15">
                      <a:moveTo>
                        <a:pt x="19" y="2"/>
                      </a:moveTo>
                      <a:cubicBezTo>
                        <a:pt x="16" y="10"/>
                        <a:pt x="7" y="14"/>
                        <a:pt x="0" y="15"/>
                      </a:cubicBezTo>
                      <a:cubicBezTo>
                        <a:pt x="2" y="7"/>
                        <a:pt x="9" y="0"/>
                        <a:pt x="19" y="2"/>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59" name="Freeform 80"/>
                <p:cNvSpPr>
                  <a:spLocks/>
                </p:cNvSpPr>
                <p:nvPr/>
              </p:nvSpPr>
              <p:spPr bwMode="auto">
                <a:xfrm>
                  <a:off x="6135637" y="3892239"/>
                  <a:ext cx="174609" cy="158576"/>
                </a:xfrm>
                <a:custGeom>
                  <a:avLst/>
                  <a:gdLst>
                    <a:gd name="T0" fmla="*/ 70 w 70"/>
                    <a:gd name="T1" fmla="*/ 6 h 65"/>
                    <a:gd name="T2" fmla="*/ 40 w 70"/>
                    <a:gd name="T3" fmla="*/ 26 h 65"/>
                    <a:gd name="T4" fmla="*/ 35 w 70"/>
                    <a:gd name="T5" fmla="*/ 36 h 65"/>
                    <a:gd name="T6" fmla="*/ 17 w 70"/>
                    <a:gd name="T7" fmla="*/ 49 h 65"/>
                    <a:gd name="T8" fmla="*/ 2 w 70"/>
                    <a:gd name="T9" fmla="*/ 65 h 65"/>
                    <a:gd name="T10" fmla="*/ 16 w 70"/>
                    <a:gd name="T11" fmla="*/ 41 h 65"/>
                    <a:gd name="T12" fmla="*/ 29 w 70"/>
                    <a:gd name="T13" fmla="*/ 33 h 65"/>
                    <a:gd name="T14" fmla="*/ 37 w 70"/>
                    <a:gd name="T15" fmla="*/ 18 h 65"/>
                    <a:gd name="T16" fmla="*/ 70 w 70"/>
                    <a:gd name="T17"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65">
                      <a:moveTo>
                        <a:pt x="70" y="6"/>
                      </a:moveTo>
                      <a:cubicBezTo>
                        <a:pt x="59" y="13"/>
                        <a:pt x="47" y="16"/>
                        <a:pt x="40" y="26"/>
                      </a:cubicBezTo>
                      <a:cubicBezTo>
                        <a:pt x="37" y="29"/>
                        <a:pt x="37" y="33"/>
                        <a:pt x="35" y="36"/>
                      </a:cubicBezTo>
                      <a:cubicBezTo>
                        <a:pt x="30" y="41"/>
                        <a:pt x="23" y="44"/>
                        <a:pt x="17" y="49"/>
                      </a:cubicBezTo>
                      <a:cubicBezTo>
                        <a:pt x="12" y="55"/>
                        <a:pt x="9" y="62"/>
                        <a:pt x="2" y="65"/>
                      </a:cubicBezTo>
                      <a:cubicBezTo>
                        <a:pt x="0" y="55"/>
                        <a:pt x="9" y="48"/>
                        <a:pt x="16" y="41"/>
                      </a:cubicBezTo>
                      <a:cubicBezTo>
                        <a:pt x="20" y="38"/>
                        <a:pt x="26" y="36"/>
                        <a:pt x="29" y="33"/>
                      </a:cubicBezTo>
                      <a:cubicBezTo>
                        <a:pt x="32" y="29"/>
                        <a:pt x="34" y="23"/>
                        <a:pt x="37" y="18"/>
                      </a:cubicBezTo>
                      <a:cubicBezTo>
                        <a:pt x="44" y="11"/>
                        <a:pt x="62" y="0"/>
                        <a:pt x="70" y="6"/>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60" name="Freeform 81"/>
                <p:cNvSpPr>
                  <a:spLocks/>
                </p:cNvSpPr>
                <p:nvPr/>
              </p:nvSpPr>
              <p:spPr bwMode="auto">
                <a:xfrm>
                  <a:off x="6240406" y="3906749"/>
                  <a:ext cx="365090" cy="350318"/>
                </a:xfrm>
                <a:custGeom>
                  <a:avLst/>
                  <a:gdLst>
                    <a:gd name="T0" fmla="*/ 146 w 146"/>
                    <a:gd name="T1" fmla="*/ 107 h 143"/>
                    <a:gd name="T2" fmla="*/ 146 w 146"/>
                    <a:gd name="T3" fmla="*/ 122 h 143"/>
                    <a:gd name="T4" fmla="*/ 137 w 146"/>
                    <a:gd name="T5" fmla="*/ 143 h 143"/>
                    <a:gd name="T6" fmla="*/ 139 w 146"/>
                    <a:gd name="T7" fmla="*/ 105 h 143"/>
                    <a:gd name="T8" fmla="*/ 104 w 146"/>
                    <a:gd name="T9" fmla="*/ 32 h 143"/>
                    <a:gd name="T10" fmla="*/ 18 w 146"/>
                    <a:gd name="T11" fmla="*/ 16 h 143"/>
                    <a:gd name="T12" fmla="*/ 0 w 146"/>
                    <a:gd name="T13" fmla="*/ 27 h 143"/>
                    <a:gd name="T14" fmla="*/ 20 w 146"/>
                    <a:gd name="T15" fmla="*/ 8 h 143"/>
                    <a:gd name="T16" fmla="*/ 66 w 146"/>
                    <a:gd name="T17" fmla="*/ 3 h 143"/>
                    <a:gd name="T18" fmla="*/ 146 w 146"/>
                    <a:gd name="T19" fmla="*/ 10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3">
                      <a:moveTo>
                        <a:pt x="146" y="107"/>
                      </a:moveTo>
                      <a:cubicBezTo>
                        <a:pt x="146" y="112"/>
                        <a:pt x="146" y="117"/>
                        <a:pt x="146" y="122"/>
                      </a:cubicBezTo>
                      <a:cubicBezTo>
                        <a:pt x="143" y="129"/>
                        <a:pt x="144" y="140"/>
                        <a:pt x="137" y="143"/>
                      </a:cubicBezTo>
                      <a:cubicBezTo>
                        <a:pt x="136" y="130"/>
                        <a:pt x="140" y="118"/>
                        <a:pt x="139" y="105"/>
                      </a:cubicBezTo>
                      <a:cubicBezTo>
                        <a:pt x="137" y="78"/>
                        <a:pt x="118" y="47"/>
                        <a:pt x="104" y="32"/>
                      </a:cubicBezTo>
                      <a:cubicBezTo>
                        <a:pt x="86" y="14"/>
                        <a:pt x="48" y="0"/>
                        <a:pt x="18" y="16"/>
                      </a:cubicBezTo>
                      <a:cubicBezTo>
                        <a:pt x="12" y="20"/>
                        <a:pt x="9" y="28"/>
                        <a:pt x="0" y="27"/>
                      </a:cubicBezTo>
                      <a:cubicBezTo>
                        <a:pt x="3" y="18"/>
                        <a:pt x="12" y="12"/>
                        <a:pt x="20" y="8"/>
                      </a:cubicBezTo>
                      <a:cubicBezTo>
                        <a:pt x="33" y="3"/>
                        <a:pt x="51" y="0"/>
                        <a:pt x="66" y="3"/>
                      </a:cubicBezTo>
                      <a:cubicBezTo>
                        <a:pt x="111" y="14"/>
                        <a:pt x="140" y="58"/>
                        <a:pt x="146" y="107"/>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61" name="Freeform 82"/>
                <p:cNvSpPr>
                  <a:spLocks/>
                </p:cNvSpPr>
                <p:nvPr/>
              </p:nvSpPr>
              <p:spPr bwMode="auto">
                <a:xfrm>
                  <a:off x="6119765" y="3937843"/>
                  <a:ext cx="458215" cy="303678"/>
                </a:xfrm>
                <a:custGeom>
                  <a:avLst/>
                  <a:gdLst>
                    <a:gd name="T0" fmla="*/ 0 w 183"/>
                    <a:gd name="T1" fmla="*/ 84 h 124"/>
                    <a:gd name="T2" fmla="*/ 0 w 183"/>
                    <a:gd name="T3" fmla="*/ 78 h 124"/>
                    <a:gd name="T4" fmla="*/ 40 w 183"/>
                    <a:gd name="T5" fmla="*/ 24 h 124"/>
                    <a:gd name="T6" fmla="*/ 53 w 183"/>
                    <a:gd name="T7" fmla="*/ 19 h 124"/>
                    <a:gd name="T8" fmla="*/ 68 w 183"/>
                    <a:gd name="T9" fmla="*/ 8 h 124"/>
                    <a:gd name="T10" fmla="*/ 105 w 183"/>
                    <a:gd name="T11" fmla="*/ 0 h 124"/>
                    <a:gd name="T12" fmla="*/ 151 w 183"/>
                    <a:gd name="T13" fmla="*/ 26 h 124"/>
                    <a:gd name="T14" fmla="*/ 181 w 183"/>
                    <a:gd name="T15" fmla="*/ 99 h 124"/>
                    <a:gd name="T16" fmla="*/ 175 w 183"/>
                    <a:gd name="T17" fmla="*/ 124 h 124"/>
                    <a:gd name="T18" fmla="*/ 173 w 183"/>
                    <a:gd name="T19" fmla="*/ 97 h 124"/>
                    <a:gd name="T20" fmla="*/ 147 w 183"/>
                    <a:gd name="T21" fmla="*/ 34 h 124"/>
                    <a:gd name="T22" fmla="*/ 74 w 183"/>
                    <a:gd name="T23" fmla="*/ 13 h 124"/>
                    <a:gd name="T24" fmla="*/ 55 w 183"/>
                    <a:gd name="T25" fmla="*/ 27 h 124"/>
                    <a:gd name="T26" fmla="*/ 42 w 183"/>
                    <a:gd name="T27" fmla="*/ 31 h 124"/>
                    <a:gd name="T28" fmla="*/ 12 w 183"/>
                    <a:gd name="T29" fmla="*/ 67 h 124"/>
                    <a:gd name="T30" fmla="*/ 0 w 183"/>
                    <a:gd name="T31"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124">
                      <a:moveTo>
                        <a:pt x="0" y="84"/>
                      </a:moveTo>
                      <a:cubicBezTo>
                        <a:pt x="0" y="82"/>
                        <a:pt x="0" y="80"/>
                        <a:pt x="0" y="78"/>
                      </a:cubicBezTo>
                      <a:cubicBezTo>
                        <a:pt x="6" y="57"/>
                        <a:pt x="22" y="32"/>
                        <a:pt x="40" y="24"/>
                      </a:cubicBezTo>
                      <a:cubicBezTo>
                        <a:pt x="44" y="21"/>
                        <a:pt x="49" y="21"/>
                        <a:pt x="53" y="19"/>
                      </a:cubicBezTo>
                      <a:cubicBezTo>
                        <a:pt x="59" y="15"/>
                        <a:pt x="64" y="10"/>
                        <a:pt x="68" y="8"/>
                      </a:cubicBezTo>
                      <a:cubicBezTo>
                        <a:pt x="77" y="2"/>
                        <a:pt x="89" y="0"/>
                        <a:pt x="105" y="0"/>
                      </a:cubicBezTo>
                      <a:cubicBezTo>
                        <a:pt x="124" y="1"/>
                        <a:pt x="141" y="14"/>
                        <a:pt x="151" y="26"/>
                      </a:cubicBezTo>
                      <a:cubicBezTo>
                        <a:pt x="167" y="44"/>
                        <a:pt x="181" y="70"/>
                        <a:pt x="181" y="99"/>
                      </a:cubicBezTo>
                      <a:cubicBezTo>
                        <a:pt x="181" y="108"/>
                        <a:pt x="183" y="118"/>
                        <a:pt x="175" y="124"/>
                      </a:cubicBezTo>
                      <a:cubicBezTo>
                        <a:pt x="171" y="114"/>
                        <a:pt x="174" y="105"/>
                        <a:pt x="173" y="97"/>
                      </a:cubicBezTo>
                      <a:cubicBezTo>
                        <a:pt x="172" y="71"/>
                        <a:pt x="159" y="49"/>
                        <a:pt x="147" y="34"/>
                      </a:cubicBezTo>
                      <a:cubicBezTo>
                        <a:pt x="133" y="16"/>
                        <a:pt x="102" y="0"/>
                        <a:pt x="74" y="13"/>
                      </a:cubicBezTo>
                      <a:cubicBezTo>
                        <a:pt x="67" y="17"/>
                        <a:pt x="62" y="24"/>
                        <a:pt x="55" y="27"/>
                      </a:cubicBezTo>
                      <a:cubicBezTo>
                        <a:pt x="51" y="29"/>
                        <a:pt x="46" y="29"/>
                        <a:pt x="42" y="31"/>
                      </a:cubicBezTo>
                      <a:cubicBezTo>
                        <a:pt x="28" y="37"/>
                        <a:pt x="18" y="54"/>
                        <a:pt x="12" y="67"/>
                      </a:cubicBezTo>
                      <a:cubicBezTo>
                        <a:pt x="9" y="73"/>
                        <a:pt x="6" y="87"/>
                        <a:pt x="0" y="84"/>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62" name="Freeform 83"/>
                <p:cNvSpPr>
                  <a:spLocks/>
                </p:cNvSpPr>
                <p:nvPr/>
              </p:nvSpPr>
              <p:spPr bwMode="auto">
                <a:xfrm>
                  <a:off x="6159978" y="3948206"/>
                  <a:ext cx="47621" cy="43531"/>
                </a:xfrm>
                <a:custGeom>
                  <a:avLst/>
                  <a:gdLst>
                    <a:gd name="T0" fmla="*/ 19 w 19"/>
                    <a:gd name="T1" fmla="*/ 0 h 18"/>
                    <a:gd name="T2" fmla="*/ 0 w 19"/>
                    <a:gd name="T3" fmla="*/ 18 h 18"/>
                    <a:gd name="T4" fmla="*/ 19 w 19"/>
                    <a:gd name="T5" fmla="*/ 0 h 18"/>
                  </a:gdLst>
                  <a:ahLst/>
                  <a:cxnLst>
                    <a:cxn ang="0">
                      <a:pos x="T0" y="T1"/>
                    </a:cxn>
                    <a:cxn ang="0">
                      <a:pos x="T2" y="T3"/>
                    </a:cxn>
                    <a:cxn ang="0">
                      <a:pos x="T4" y="T5"/>
                    </a:cxn>
                  </a:cxnLst>
                  <a:rect l="0" t="0" r="r" b="b"/>
                  <a:pathLst>
                    <a:path w="19" h="18">
                      <a:moveTo>
                        <a:pt x="19" y="0"/>
                      </a:moveTo>
                      <a:cubicBezTo>
                        <a:pt x="17" y="11"/>
                        <a:pt x="8" y="14"/>
                        <a:pt x="0" y="18"/>
                      </a:cubicBezTo>
                      <a:cubicBezTo>
                        <a:pt x="0" y="8"/>
                        <a:pt x="9" y="2"/>
                        <a:pt x="19"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63" name="Freeform 84"/>
                <p:cNvSpPr>
                  <a:spLocks/>
                </p:cNvSpPr>
                <p:nvPr/>
              </p:nvSpPr>
              <p:spPr bwMode="auto">
                <a:xfrm>
                  <a:off x="6128238" y="3967900"/>
                  <a:ext cx="372500" cy="465362"/>
                </a:xfrm>
                <a:custGeom>
                  <a:avLst/>
                  <a:gdLst>
                    <a:gd name="T0" fmla="*/ 69 w 149"/>
                    <a:gd name="T1" fmla="*/ 19 h 190"/>
                    <a:gd name="T2" fmla="*/ 84 w 149"/>
                    <a:gd name="T3" fmla="*/ 16 h 190"/>
                    <a:gd name="T4" fmla="*/ 149 w 149"/>
                    <a:gd name="T5" fmla="*/ 72 h 190"/>
                    <a:gd name="T6" fmla="*/ 148 w 149"/>
                    <a:gd name="T7" fmla="*/ 77 h 190"/>
                    <a:gd name="T8" fmla="*/ 124 w 149"/>
                    <a:gd name="T9" fmla="*/ 156 h 190"/>
                    <a:gd name="T10" fmla="*/ 97 w 149"/>
                    <a:gd name="T11" fmla="*/ 169 h 190"/>
                    <a:gd name="T12" fmla="*/ 77 w 149"/>
                    <a:gd name="T13" fmla="*/ 180 h 190"/>
                    <a:gd name="T14" fmla="*/ 54 w 149"/>
                    <a:gd name="T15" fmla="*/ 184 h 190"/>
                    <a:gd name="T16" fmla="*/ 40 w 149"/>
                    <a:gd name="T17" fmla="*/ 188 h 190"/>
                    <a:gd name="T18" fmla="*/ 70 w 149"/>
                    <a:gd name="T19" fmla="*/ 174 h 190"/>
                    <a:gd name="T20" fmla="*/ 123 w 149"/>
                    <a:gd name="T21" fmla="*/ 113 h 190"/>
                    <a:gd name="T22" fmla="*/ 127 w 149"/>
                    <a:gd name="T23" fmla="*/ 94 h 190"/>
                    <a:gd name="T24" fmla="*/ 129 w 149"/>
                    <a:gd name="T25" fmla="*/ 118 h 190"/>
                    <a:gd name="T26" fmla="*/ 111 w 149"/>
                    <a:gd name="T27" fmla="*/ 155 h 190"/>
                    <a:gd name="T28" fmla="*/ 137 w 149"/>
                    <a:gd name="T29" fmla="*/ 95 h 190"/>
                    <a:gd name="T30" fmla="*/ 139 w 149"/>
                    <a:gd name="T31" fmla="*/ 65 h 190"/>
                    <a:gd name="T32" fmla="*/ 93 w 149"/>
                    <a:gd name="T33" fmla="*/ 24 h 190"/>
                    <a:gd name="T34" fmla="*/ 58 w 149"/>
                    <a:gd name="T35" fmla="*/ 37 h 190"/>
                    <a:gd name="T36" fmla="*/ 36 w 149"/>
                    <a:gd name="T37" fmla="*/ 58 h 190"/>
                    <a:gd name="T38" fmla="*/ 20 w 149"/>
                    <a:gd name="T39" fmla="*/ 91 h 190"/>
                    <a:gd name="T40" fmla="*/ 3 w 149"/>
                    <a:gd name="T41" fmla="*/ 116 h 190"/>
                    <a:gd name="T42" fmla="*/ 14 w 149"/>
                    <a:gd name="T43" fmla="*/ 86 h 190"/>
                    <a:gd name="T44" fmla="*/ 27 w 149"/>
                    <a:gd name="T45" fmla="*/ 56 h 190"/>
                    <a:gd name="T46" fmla="*/ 48 w 149"/>
                    <a:gd name="T47" fmla="*/ 34 h 190"/>
                    <a:gd name="T48" fmla="*/ 90 w 149"/>
                    <a:gd name="T49" fmla="*/ 1 h 190"/>
                    <a:gd name="T50" fmla="*/ 102 w 149"/>
                    <a:gd name="T51" fmla="*/ 5 h 190"/>
                    <a:gd name="T52" fmla="*/ 84 w 149"/>
                    <a:gd name="T53" fmla="*/ 11 h 190"/>
                    <a:gd name="T54" fmla="*/ 69 w 149"/>
                    <a:gd name="T55"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9" h="190">
                      <a:moveTo>
                        <a:pt x="69" y="19"/>
                      </a:moveTo>
                      <a:cubicBezTo>
                        <a:pt x="75" y="20"/>
                        <a:pt x="79" y="16"/>
                        <a:pt x="84" y="16"/>
                      </a:cubicBezTo>
                      <a:cubicBezTo>
                        <a:pt x="117" y="12"/>
                        <a:pt x="149" y="43"/>
                        <a:pt x="149" y="72"/>
                      </a:cubicBezTo>
                      <a:cubicBezTo>
                        <a:pt x="149" y="74"/>
                        <a:pt x="148" y="76"/>
                        <a:pt x="148" y="77"/>
                      </a:cubicBezTo>
                      <a:cubicBezTo>
                        <a:pt x="141" y="111"/>
                        <a:pt x="144" y="138"/>
                        <a:pt x="124" y="156"/>
                      </a:cubicBezTo>
                      <a:cubicBezTo>
                        <a:pt x="116" y="164"/>
                        <a:pt x="107" y="165"/>
                        <a:pt x="97" y="169"/>
                      </a:cubicBezTo>
                      <a:cubicBezTo>
                        <a:pt x="90" y="171"/>
                        <a:pt x="85" y="177"/>
                        <a:pt x="77" y="180"/>
                      </a:cubicBezTo>
                      <a:cubicBezTo>
                        <a:pt x="71" y="183"/>
                        <a:pt x="62" y="182"/>
                        <a:pt x="54" y="184"/>
                      </a:cubicBezTo>
                      <a:cubicBezTo>
                        <a:pt x="50" y="185"/>
                        <a:pt x="46" y="190"/>
                        <a:pt x="40" y="188"/>
                      </a:cubicBezTo>
                      <a:cubicBezTo>
                        <a:pt x="39" y="175"/>
                        <a:pt x="59" y="178"/>
                        <a:pt x="70" y="174"/>
                      </a:cubicBezTo>
                      <a:cubicBezTo>
                        <a:pt x="95" y="165"/>
                        <a:pt x="117" y="142"/>
                        <a:pt x="123" y="113"/>
                      </a:cubicBezTo>
                      <a:cubicBezTo>
                        <a:pt x="124" y="107"/>
                        <a:pt x="122" y="100"/>
                        <a:pt x="127" y="94"/>
                      </a:cubicBezTo>
                      <a:cubicBezTo>
                        <a:pt x="136" y="98"/>
                        <a:pt x="131" y="110"/>
                        <a:pt x="129" y="118"/>
                      </a:cubicBezTo>
                      <a:cubicBezTo>
                        <a:pt x="125" y="133"/>
                        <a:pt x="120" y="146"/>
                        <a:pt x="111" y="155"/>
                      </a:cubicBezTo>
                      <a:cubicBezTo>
                        <a:pt x="131" y="148"/>
                        <a:pt x="135" y="122"/>
                        <a:pt x="137" y="95"/>
                      </a:cubicBezTo>
                      <a:cubicBezTo>
                        <a:pt x="138" y="84"/>
                        <a:pt x="141" y="75"/>
                        <a:pt x="139" y="65"/>
                      </a:cubicBezTo>
                      <a:cubicBezTo>
                        <a:pt x="134" y="45"/>
                        <a:pt x="116" y="25"/>
                        <a:pt x="93" y="24"/>
                      </a:cubicBezTo>
                      <a:cubicBezTo>
                        <a:pt x="79" y="24"/>
                        <a:pt x="67" y="30"/>
                        <a:pt x="58" y="37"/>
                      </a:cubicBezTo>
                      <a:cubicBezTo>
                        <a:pt x="51" y="43"/>
                        <a:pt x="42" y="51"/>
                        <a:pt x="36" y="58"/>
                      </a:cubicBezTo>
                      <a:cubicBezTo>
                        <a:pt x="30" y="66"/>
                        <a:pt x="26" y="80"/>
                        <a:pt x="20" y="91"/>
                      </a:cubicBezTo>
                      <a:cubicBezTo>
                        <a:pt x="16" y="100"/>
                        <a:pt x="13" y="112"/>
                        <a:pt x="3" y="116"/>
                      </a:cubicBezTo>
                      <a:cubicBezTo>
                        <a:pt x="0" y="106"/>
                        <a:pt x="9" y="96"/>
                        <a:pt x="14" y="86"/>
                      </a:cubicBezTo>
                      <a:cubicBezTo>
                        <a:pt x="19" y="77"/>
                        <a:pt x="21" y="65"/>
                        <a:pt x="27" y="56"/>
                      </a:cubicBezTo>
                      <a:cubicBezTo>
                        <a:pt x="32" y="48"/>
                        <a:pt x="41" y="41"/>
                        <a:pt x="48" y="34"/>
                      </a:cubicBezTo>
                      <a:cubicBezTo>
                        <a:pt x="61" y="19"/>
                        <a:pt x="66" y="3"/>
                        <a:pt x="90" y="1"/>
                      </a:cubicBezTo>
                      <a:cubicBezTo>
                        <a:pt x="94" y="1"/>
                        <a:pt x="102" y="0"/>
                        <a:pt x="102" y="5"/>
                      </a:cubicBezTo>
                      <a:cubicBezTo>
                        <a:pt x="103" y="11"/>
                        <a:pt x="89" y="9"/>
                        <a:pt x="84" y="11"/>
                      </a:cubicBezTo>
                      <a:cubicBezTo>
                        <a:pt x="78" y="12"/>
                        <a:pt x="72" y="14"/>
                        <a:pt x="69" y="19"/>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64" name="Freeform 85"/>
                <p:cNvSpPr>
                  <a:spLocks/>
                </p:cNvSpPr>
                <p:nvPr/>
              </p:nvSpPr>
              <p:spPr bwMode="auto">
                <a:xfrm>
                  <a:off x="6392796" y="3969968"/>
                  <a:ext cx="152385" cy="271546"/>
                </a:xfrm>
                <a:custGeom>
                  <a:avLst/>
                  <a:gdLst>
                    <a:gd name="T0" fmla="*/ 54 w 61"/>
                    <a:gd name="T1" fmla="*/ 111 h 111"/>
                    <a:gd name="T2" fmla="*/ 53 w 61"/>
                    <a:gd name="T3" fmla="*/ 84 h 111"/>
                    <a:gd name="T4" fmla="*/ 49 w 61"/>
                    <a:gd name="T5" fmla="*/ 74 h 111"/>
                    <a:gd name="T6" fmla="*/ 41 w 61"/>
                    <a:gd name="T7" fmla="*/ 47 h 111"/>
                    <a:gd name="T8" fmla="*/ 14 w 61"/>
                    <a:gd name="T9" fmla="*/ 17 h 111"/>
                    <a:gd name="T10" fmla="*/ 0 w 61"/>
                    <a:gd name="T11" fmla="*/ 6 h 111"/>
                    <a:gd name="T12" fmla="*/ 35 w 61"/>
                    <a:gd name="T13" fmla="*/ 24 h 111"/>
                    <a:gd name="T14" fmla="*/ 60 w 61"/>
                    <a:gd name="T15" fmla="*/ 81 h 111"/>
                    <a:gd name="T16" fmla="*/ 54 w 61"/>
                    <a:gd name="T1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1">
                      <a:moveTo>
                        <a:pt x="54" y="111"/>
                      </a:moveTo>
                      <a:cubicBezTo>
                        <a:pt x="49" y="104"/>
                        <a:pt x="55" y="93"/>
                        <a:pt x="53" y="84"/>
                      </a:cubicBezTo>
                      <a:cubicBezTo>
                        <a:pt x="52" y="80"/>
                        <a:pt x="50" y="77"/>
                        <a:pt x="49" y="74"/>
                      </a:cubicBezTo>
                      <a:cubicBezTo>
                        <a:pt x="47" y="64"/>
                        <a:pt x="45" y="56"/>
                        <a:pt x="41" y="47"/>
                      </a:cubicBezTo>
                      <a:cubicBezTo>
                        <a:pt x="35" y="36"/>
                        <a:pt x="24" y="23"/>
                        <a:pt x="14" y="17"/>
                      </a:cubicBezTo>
                      <a:cubicBezTo>
                        <a:pt x="9" y="14"/>
                        <a:pt x="1" y="14"/>
                        <a:pt x="0" y="6"/>
                      </a:cubicBezTo>
                      <a:cubicBezTo>
                        <a:pt x="8" y="0"/>
                        <a:pt x="28" y="15"/>
                        <a:pt x="35" y="24"/>
                      </a:cubicBezTo>
                      <a:cubicBezTo>
                        <a:pt x="47" y="39"/>
                        <a:pt x="59" y="62"/>
                        <a:pt x="60" y="81"/>
                      </a:cubicBezTo>
                      <a:cubicBezTo>
                        <a:pt x="61" y="92"/>
                        <a:pt x="61" y="106"/>
                        <a:pt x="54" y="111"/>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65" name="Freeform 86"/>
                <p:cNvSpPr>
                  <a:spLocks/>
                </p:cNvSpPr>
                <p:nvPr/>
              </p:nvSpPr>
              <p:spPr bwMode="auto">
                <a:xfrm>
                  <a:off x="6128241" y="4016606"/>
                  <a:ext cx="124872" cy="181377"/>
                </a:xfrm>
                <a:custGeom>
                  <a:avLst/>
                  <a:gdLst>
                    <a:gd name="T0" fmla="*/ 49 w 50"/>
                    <a:gd name="T1" fmla="*/ 0 h 74"/>
                    <a:gd name="T2" fmla="*/ 33 w 50"/>
                    <a:gd name="T3" fmla="*/ 20 h 74"/>
                    <a:gd name="T4" fmla="*/ 18 w 50"/>
                    <a:gd name="T5" fmla="*/ 43 h 74"/>
                    <a:gd name="T6" fmla="*/ 1 w 50"/>
                    <a:gd name="T7" fmla="*/ 74 h 74"/>
                    <a:gd name="T8" fmla="*/ 9 w 50"/>
                    <a:gd name="T9" fmla="*/ 47 h 74"/>
                    <a:gd name="T10" fmla="*/ 19 w 50"/>
                    <a:gd name="T11" fmla="*/ 22 h 74"/>
                    <a:gd name="T12" fmla="*/ 48 w 50"/>
                    <a:gd name="T13" fmla="*/ 0 h 74"/>
                    <a:gd name="T14" fmla="*/ 49 w 50"/>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4">
                      <a:moveTo>
                        <a:pt x="49" y="0"/>
                      </a:moveTo>
                      <a:cubicBezTo>
                        <a:pt x="50" y="10"/>
                        <a:pt x="39" y="14"/>
                        <a:pt x="33" y="20"/>
                      </a:cubicBezTo>
                      <a:cubicBezTo>
                        <a:pt x="27" y="26"/>
                        <a:pt x="21" y="35"/>
                        <a:pt x="18" y="43"/>
                      </a:cubicBezTo>
                      <a:cubicBezTo>
                        <a:pt x="13" y="54"/>
                        <a:pt x="12" y="67"/>
                        <a:pt x="1" y="74"/>
                      </a:cubicBezTo>
                      <a:cubicBezTo>
                        <a:pt x="0" y="65"/>
                        <a:pt x="5" y="56"/>
                        <a:pt x="9" y="47"/>
                      </a:cubicBezTo>
                      <a:cubicBezTo>
                        <a:pt x="12" y="39"/>
                        <a:pt x="15" y="29"/>
                        <a:pt x="19" y="22"/>
                      </a:cubicBezTo>
                      <a:cubicBezTo>
                        <a:pt x="25" y="14"/>
                        <a:pt x="39" y="4"/>
                        <a:pt x="48" y="0"/>
                      </a:cubicBezTo>
                      <a:cubicBezTo>
                        <a:pt x="48" y="0"/>
                        <a:pt x="49" y="0"/>
                        <a:pt x="49"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66" name="Freeform 87"/>
                <p:cNvSpPr>
                  <a:spLocks/>
                </p:cNvSpPr>
                <p:nvPr/>
              </p:nvSpPr>
              <p:spPr bwMode="auto">
                <a:xfrm>
                  <a:off x="6165277" y="4029041"/>
                  <a:ext cx="310062" cy="364827"/>
                </a:xfrm>
                <a:custGeom>
                  <a:avLst/>
                  <a:gdLst>
                    <a:gd name="T0" fmla="*/ 113 w 124"/>
                    <a:gd name="T1" fmla="*/ 65 h 149"/>
                    <a:gd name="T2" fmla="*/ 80 w 124"/>
                    <a:gd name="T3" fmla="*/ 15 h 149"/>
                    <a:gd name="T4" fmla="*/ 47 w 124"/>
                    <a:gd name="T5" fmla="*/ 27 h 149"/>
                    <a:gd name="T6" fmla="*/ 42 w 124"/>
                    <a:gd name="T7" fmla="*/ 34 h 149"/>
                    <a:gd name="T8" fmla="*/ 30 w 124"/>
                    <a:gd name="T9" fmla="*/ 48 h 149"/>
                    <a:gd name="T10" fmla="*/ 94 w 124"/>
                    <a:gd name="T11" fmla="*/ 24 h 149"/>
                    <a:gd name="T12" fmla="*/ 98 w 124"/>
                    <a:gd name="T13" fmla="*/ 103 h 149"/>
                    <a:gd name="T14" fmla="*/ 68 w 124"/>
                    <a:gd name="T15" fmla="*/ 137 h 149"/>
                    <a:gd name="T16" fmla="*/ 55 w 124"/>
                    <a:gd name="T17" fmla="*/ 143 h 149"/>
                    <a:gd name="T18" fmla="*/ 43 w 124"/>
                    <a:gd name="T19" fmla="*/ 147 h 149"/>
                    <a:gd name="T20" fmla="*/ 69 w 124"/>
                    <a:gd name="T21" fmla="*/ 126 h 149"/>
                    <a:gd name="T22" fmla="*/ 95 w 124"/>
                    <a:gd name="T23" fmla="*/ 75 h 149"/>
                    <a:gd name="T24" fmla="*/ 93 w 124"/>
                    <a:gd name="T25" fmla="*/ 35 h 149"/>
                    <a:gd name="T26" fmla="*/ 61 w 124"/>
                    <a:gd name="T27" fmla="*/ 30 h 149"/>
                    <a:gd name="T28" fmla="*/ 47 w 124"/>
                    <a:gd name="T29" fmla="*/ 46 h 149"/>
                    <a:gd name="T30" fmla="*/ 36 w 124"/>
                    <a:gd name="T31" fmla="*/ 55 h 149"/>
                    <a:gd name="T32" fmla="*/ 33 w 124"/>
                    <a:gd name="T33" fmla="*/ 78 h 149"/>
                    <a:gd name="T34" fmla="*/ 21 w 124"/>
                    <a:gd name="T35" fmla="*/ 103 h 149"/>
                    <a:gd name="T36" fmla="*/ 0 w 124"/>
                    <a:gd name="T37" fmla="*/ 117 h 149"/>
                    <a:gd name="T38" fmla="*/ 15 w 124"/>
                    <a:gd name="T39" fmla="*/ 95 h 149"/>
                    <a:gd name="T40" fmla="*/ 23 w 124"/>
                    <a:gd name="T41" fmla="*/ 64 h 149"/>
                    <a:gd name="T42" fmla="*/ 23 w 124"/>
                    <a:gd name="T43" fmla="*/ 40 h 149"/>
                    <a:gd name="T44" fmla="*/ 45 w 124"/>
                    <a:gd name="T45" fmla="*/ 19 h 149"/>
                    <a:gd name="T46" fmla="*/ 115 w 124"/>
                    <a:gd name="T47" fmla="*/ 31 h 149"/>
                    <a:gd name="T48" fmla="*/ 113 w 124"/>
                    <a:gd name="T49" fmla="*/ 6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149">
                      <a:moveTo>
                        <a:pt x="113" y="65"/>
                      </a:moveTo>
                      <a:cubicBezTo>
                        <a:pt x="113" y="39"/>
                        <a:pt x="104" y="15"/>
                        <a:pt x="80" y="15"/>
                      </a:cubicBezTo>
                      <a:cubicBezTo>
                        <a:pt x="68" y="14"/>
                        <a:pt x="55" y="20"/>
                        <a:pt x="47" y="27"/>
                      </a:cubicBezTo>
                      <a:cubicBezTo>
                        <a:pt x="45" y="29"/>
                        <a:pt x="44" y="32"/>
                        <a:pt x="42" y="34"/>
                      </a:cubicBezTo>
                      <a:cubicBezTo>
                        <a:pt x="38" y="38"/>
                        <a:pt x="29" y="40"/>
                        <a:pt x="30" y="48"/>
                      </a:cubicBezTo>
                      <a:cubicBezTo>
                        <a:pt x="46" y="40"/>
                        <a:pt x="67" y="6"/>
                        <a:pt x="94" y="24"/>
                      </a:cubicBezTo>
                      <a:cubicBezTo>
                        <a:pt x="111" y="35"/>
                        <a:pt x="107" y="83"/>
                        <a:pt x="98" y="103"/>
                      </a:cubicBezTo>
                      <a:cubicBezTo>
                        <a:pt x="91" y="117"/>
                        <a:pt x="79" y="131"/>
                        <a:pt x="68" y="137"/>
                      </a:cubicBezTo>
                      <a:cubicBezTo>
                        <a:pt x="64" y="139"/>
                        <a:pt x="59" y="141"/>
                        <a:pt x="55" y="143"/>
                      </a:cubicBezTo>
                      <a:cubicBezTo>
                        <a:pt x="51" y="145"/>
                        <a:pt x="47" y="149"/>
                        <a:pt x="43" y="147"/>
                      </a:cubicBezTo>
                      <a:cubicBezTo>
                        <a:pt x="47" y="134"/>
                        <a:pt x="60" y="134"/>
                        <a:pt x="69" y="126"/>
                      </a:cubicBezTo>
                      <a:cubicBezTo>
                        <a:pt x="84" y="115"/>
                        <a:pt x="92" y="99"/>
                        <a:pt x="95" y="75"/>
                      </a:cubicBezTo>
                      <a:cubicBezTo>
                        <a:pt x="96" y="61"/>
                        <a:pt x="101" y="45"/>
                        <a:pt x="93" y="35"/>
                      </a:cubicBezTo>
                      <a:cubicBezTo>
                        <a:pt x="87" y="25"/>
                        <a:pt x="71" y="25"/>
                        <a:pt x="61" y="30"/>
                      </a:cubicBezTo>
                      <a:cubicBezTo>
                        <a:pt x="56" y="33"/>
                        <a:pt x="53" y="40"/>
                        <a:pt x="47" y="46"/>
                      </a:cubicBezTo>
                      <a:cubicBezTo>
                        <a:pt x="44" y="49"/>
                        <a:pt x="38" y="51"/>
                        <a:pt x="36" y="55"/>
                      </a:cubicBezTo>
                      <a:cubicBezTo>
                        <a:pt x="32" y="62"/>
                        <a:pt x="35" y="69"/>
                        <a:pt x="33" y="78"/>
                      </a:cubicBezTo>
                      <a:cubicBezTo>
                        <a:pt x="32" y="86"/>
                        <a:pt x="26" y="96"/>
                        <a:pt x="21" y="103"/>
                      </a:cubicBezTo>
                      <a:cubicBezTo>
                        <a:pt x="16" y="109"/>
                        <a:pt x="10" y="117"/>
                        <a:pt x="0" y="117"/>
                      </a:cubicBezTo>
                      <a:cubicBezTo>
                        <a:pt x="1" y="107"/>
                        <a:pt x="11" y="102"/>
                        <a:pt x="15" y="95"/>
                      </a:cubicBezTo>
                      <a:cubicBezTo>
                        <a:pt x="20" y="88"/>
                        <a:pt x="24" y="77"/>
                        <a:pt x="23" y="64"/>
                      </a:cubicBezTo>
                      <a:cubicBezTo>
                        <a:pt x="22" y="56"/>
                        <a:pt x="19" y="48"/>
                        <a:pt x="23" y="40"/>
                      </a:cubicBezTo>
                      <a:cubicBezTo>
                        <a:pt x="26" y="33"/>
                        <a:pt x="37" y="25"/>
                        <a:pt x="45" y="19"/>
                      </a:cubicBezTo>
                      <a:cubicBezTo>
                        <a:pt x="68" y="0"/>
                        <a:pt x="102" y="2"/>
                        <a:pt x="115" y="31"/>
                      </a:cubicBezTo>
                      <a:cubicBezTo>
                        <a:pt x="119" y="39"/>
                        <a:pt x="124" y="62"/>
                        <a:pt x="113" y="65"/>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67" name="Freeform 88"/>
                <p:cNvSpPr>
                  <a:spLocks/>
                </p:cNvSpPr>
                <p:nvPr/>
              </p:nvSpPr>
              <p:spPr bwMode="auto">
                <a:xfrm>
                  <a:off x="6345178" y="4092258"/>
                  <a:ext cx="58204" cy="41458"/>
                </a:xfrm>
                <a:custGeom>
                  <a:avLst/>
                  <a:gdLst>
                    <a:gd name="T0" fmla="*/ 18 w 23"/>
                    <a:gd name="T1" fmla="*/ 17 h 17"/>
                    <a:gd name="T2" fmla="*/ 3 w 23"/>
                    <a:gd name="T3" fmla="*/ 12 h 17"/>
                    <a:gd name="T4" fmla="*/ 18 w 23"/>
                    <a:gd name="T5" fmla="*/ 17 h 17"/>
                  </a:gdLst>
                  <a:ahLst/>
                  <a:cxnLst>
                    <a:cxn ang="0">
                      <a:pos x="T0" y="T1"/>
                    </a:cxn>
                    <a:cxn ang="0">
                      <a:pos x="T2" y="T3"/>
                    </a:cxn>
                    <a:cxn ang="0">
                      <a:pos x="T4" y="T5"/>
                    </a:cxn>
                  </a:cxnLst>
                  <a:rect l="0" t="0" r="r" b="b"/>
                  <a:pathLst>
                    <a:path w="23" h="17">
                      <a:moveTo>
                        <a:pt x="18" y="17"/>
                      </a:moveTo>
                      <a:cubicBezTo>
                        <a:pt x="14" y="15"/>
                        <a:pt x="9" y="13"/>
                        <a:pt x="3" y="12"/>
                      </a:cubicBezTo>
                      <a:cubicBezTo>
                        <a:pt x="0" y="0"/>
                        <a:pt x="23" y="7"/>
                        <a:pt x="18" y="17"/>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68" name="Freeform 89"/>
                <p:cNvSpPr>
                  <a:spLocks/>
                </p:cNvSpPr>
                <p:nvPr/>
              </p:nvSpPr>
              <p:spPr bwMode="auto">
                <a:xfrm>
                  <a:off x="6247821" y="4095366"/>
                  <a:ext cx="100533" cy="115045"/>
                </a:xfrm>
                <a:custGeom>
                  <a:avLst/>
                  <a:gdLst>
                    <a:gd name="T0" fmla="*/ 40 w 40"/>
                    <a:gd name="T1" fmla="*/ 9 h 47"/>
                    <a:gd name="T2" fmla="*/ 33 w 40"/>
                    <a:gd name="T3" fmla="*/ 14 h 47"/>
                    <a:gd name="T4" fmla="*/ 16 w 40"/>
                    <a:gd name="T5" fmla="*/ 32 h 47"/>
                    <a:gd name="T6" fmla="*/ 6 w 40"/>
                    <a:gd name="T7" fmla="*/ 47 h 47"/>
                    <a:gd name="T8" fmla="*/ 21 w 40"/>
                    <a:gd name="T9" fmla="*/ 17 h 47"/>
                    <a:gd name="T10" fmla="*/ 40 w 40"/>
                    <a:gd name="T11" fmla="*/ 9 h 47"/>
                  </a:gdLst>
                  <a:ahLst/>
                  <a:cxnLst>
                    <a:cxn ang="0">
                      <a:pos x="T0" y="T1"/>
                    </a:cxn>
                    <a:cxn ang="0">
                      <a:pos x="T2" y="T3"/>
                    </a:cxn>
                    <a:cxn ang="0">
                      <a:pos x="T4" y="T5"/>
                    </a:cxn>
                    <a:cxn ang="0">
                      <a:pos x="T6" y="T7"/>
                    </a:cxn>
                    <a:cxn ang="0">
                      <a:pos x="T8" y="T9"/>
                    </a:cxn>
                    <a:cxn ang="0">
                      <a:pos x="T10" y="T11"/>
                    </a:cxn>
                  </a:cxnLst>
                  <a:rect l="0" t="0" r="r" b="b"/>
                  <a:pathLst>
                    <a:path w="40" h="47">
                      <a:moveTo>
                        <a:pt x="40" y="9"/>
                      </a:moveTo>
                      <a:cubicBezTo>
                        <a:pt x="40" y="13"/>
                        <a:pt x="35" y="12"/>
                        <a:pt x="33" y="14"/>
                      </a:cubicBezTo>
                      <a:cubicBezTo>
                        <a:pt x="29" y="22"/>
                        <a:pt x="21" y="26"/>
                        <a:pt x="16" y="32"/>
                      </a:cubicBezTo>
                      <a:cubicBezTo>
                        <a:pt x="12" y="37"/>
                        <a:pt x="12" y="44"/>
                        <a:pt x="6" y="47"/>
                      </a:cubicBezTo>
                      <a:cubicBezTo>
                        <a:pt x="0" y="35"/>
                        <a:pt x="14" y="25"/>
                        <a:pt x="21" y="17"/>
                      </a:cubicBezTo>
                      <a:cubicBezTo>
                        <a:pt x="25" y="12"/>
                        <a:pt x="32" y="0"/>
                        <a:pt x="40" y="9"/>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69" name="Freeform 90"/>
                <p:cNvSpPr>
                  <a:spLocks/>
                </p:cNvSpPr>
                <p:nvPr/>
              </p:nvSpPr>
              <p:spPr bwMode="auto">
                <a:xfrm>
                  <a:off x="6180095" y="4126452"/>
                  <a:ext cx="217996" cy="276729"/>
                </a:xfrm>
                <a:custGeom>
                  <a:avLst/>
                  <a:gdLst>
                    <a:gd name="T0" fmla="*/ 9 w 87"/>
                    <a:gd name="T1" fmla="*/ 109 h 113"/>
                    <a:gd name="T2" fmla="*/ 22 w 87"/>
                    <a:gd name="T3" fmla="*/ 100 h 113"/>
                    <a:gd name="T4" fmla="*/ 42 w 87"/>
                    <a:gd name="T5" fmla="*/ 81 h 113"/>
                    <a:gd name="T6" fmla="*/ 54 w 87"/>
                    <a:gd name="T7" fmla="*/ 77 h 113"/>
                    <a:gd name="T8" fmla="*/ 78 w 87"/>
                    <a:gd name="T9" fmla="*/ 37 h 113"/>
                    <a:gd name="T10" fmla="*/ 77 w 87"/>
                    <a:gd name="T11" fmla="*/ 29 h 113"/>
                    <a:gd name="T12" fmla="*/ 72 w 87"/>
                    <a:gd name="T13" fmla="*/ 10 h 113"/>
                    <a:gd name="T14" fmla="*/ 60 w 87"/>
                    <a:gd name="T15" fmla="*/ 23 h 113"/>
                    <a:gd name="T16" fmla="*/ 12 w 87"/>
                    <a:gd name="T17" fmla="*/ 87 h 113"/>
                    <a:gd name="T18" fmla="*/ 0 w 87"/>
                    <a:gd name="T19" fmla="*/ 90 h 113"/>
                    <a:gd name="T20" fmla="*/ 14 w 87"/>
                    <a:gd name="T21" fmla="*/ 76 h 113"/>
                    <a:gd name="T22" fmla="*/ 43 w 87"/>
                    <a:gd name="T23" fmla="*/ 26 h 113"/>
                    <a:gd name="T24" fmla="*/ 53 w 87"/>
                    <a:gd name="T25" fmla="*/ 18 h 113"/>
                    <a:gd name="T26" fmla="*/ 61 w 87"/>
                    <a:gd name="T27" fmla="*/ 7 h 113"/>
                    <a:gd name="T28" fmla="*/ 86 w 87"/>
                    <a:gd name="T29" fmla="*/ 16 h 113"/>
                    <a:gd name="T30" fmla="*/ 84 w 87"/>
                    <a:gd name="T31" fmla="*/ 29 h 113"/>
                    <a:gd name="T32" fmla="*/ 84 w 87"/>
                    <a:gd name="T33" fmla="*/ 44 h 113"/>
                    <a:gd name="T34" fmla="*/ 64 w 87"/>
                    <a:gd name="T35" fmla="*/ 80 h 113"/>
                    <a:gd name="T36" fmla="*/ 47 w 87"/>
                    <a:gd name="T37" fmla="*/ 88 h 113"/>
                    <a:gd name="T38" fmla="*/ 9 w 87"/>
                    <a:gd name="T39" fmla="*/ 10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13">
                      <a:moveTo>
                        <a:pt x="9" y="109"/>
                      </a:moveTo>
                      <a:cubicBezTo>
                        <a:pt x="11" y="104"/>
                        <a:pt x="16" y="104"/>
                        <a:pt x="22" y="100"/>
                      </a:cubicBezTo>
                      <a:cubicBezTo>
                        <a:pt x="29" y="95"/>
                        <a:pt x="35" y="85"/>
                        <a:pt x="42" y="81"/>
                      </a:cubicBezTo>
                      <a:cubicBezTo>
                        <a:pt x="46" y="79"/>
                        <a:pt x="50" y="79"/>
                        <a:pt x="54" y="77"/>
                      </a:cubicBezTo>
                      <a:cubicBezTo>
                        <a:pt x="66" y="70"/>
                        <a:pt x="77" y="51"/>
                        <a:pt x="78" y="37"/>
                      </a:cubicBezTo>
                      <a:cubicBezTo>
                        <a:pt x="78" y="34"/>
                        <a:pt x="77" y="31"/>
                        <a:pt x="77" y="29"/>
                      </a:cubicBezTo>
                      <a:cubicBezTo>
                        <a:pt x="77" y="21"/>
                        <a:pt x="81" y="11"/>
                        <a:pt x="72" y="10"/>
                      </a:cubicBezTo>
                      <a:cubicBezTo>
                        <a:pt x="64" y="9"/>
                        <a:pt x="62" y="16"/>
                        <a:pt x="60" y="23"/>
                      </a:cubicBezTo>
                      <a:cubicBezTo>
                        <a:pt x="41" y="39"/>
                        <a:pt x="34" y="74"/>
                        <a:pt x="12" y="87"/>
                      </a:cubicBezTo>
                      <a:cubicBezTo>
                        <a:pt x="9" y="89"/>
                        <a:pt x="4" y="91"/>
                        <a:pt x="0" y="90"/>
                      </a:cubicBezTo>
                      <a:cubicBezTo>
                        <a:pt x="0" y="81"/>
                        <a:pt x="8" y="81"/>
                        <a:pt x="14" y="76"/>
                      </a:cubicBezTo>
                      <a:cubicBezTo>
                        <a:pt x="28" y="64"/>
                        <a:pt x="31" y="41"/>
                        <a:pt x="43" y="26"/>
                      </a:cubicBezTo>
                      <a:cubicBezTo>
                        <a:pt x="46" y="23"/>
                        <a:pt x="50" y="21"/>
                        <a:pt x="53" y="18"/>
                      </a:cubicBezTo>
                      <a:cubicBezTo>
                        <a:pt x="56" y="14"/>
                        <a:pt x="58" y="9"/>
                        <a:pt x="61" y="7"/>
                      </a:cubicBezTo>
                      <a:cubicBezTo>
                        <a:pt x="71" y="0"/>
                        <a:pt x="85" y="5"/>
                        <a:pt x="86" y="16"/>
                      </a:cubicBezTo>
                      <a:cubicBezTo>
                        <a:pt x="87" y="20"/>
                        <a:pt x="84" y="25"/>
                        <a:pt x="84" y="29"/>
                      </a:cubicBezTo>
                      <a:cubicBezTo>
                        <a:pt x="84" y="35"/>
                        <a:pt x="85" y="40"/>
                        <a:pt x="84" y="44"/>
                      </a:cubicBezTo>
                      <a:cubicBezTo>
                        <a:pt x="82" y="59"/>
                        <a:pt x="74" y="72"/>
                        <a:pt x="64" y="80"/>
                      </a:cubicBezTo>
                      <a:cubicBezTo>
                        <a:pt x="59" y="84"/>
                        <a:pt x="53" y="85"/>
                        <a:pt x="47" y="88"/>
                      </a:cubicBezTo>
                      <a:cubicBezTo>
                        <a:pt x="36" y="95"/>
                        <a:pt x="27" y="113"/>
                        <a:pt x="9" y="109"/>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70" name="Freeform 91"/>
                <p:cNvSpPr>
                  <a:spLocks noEditPoints="1"/>
                </p:cNvSpPr>
                <p:nvPr/>
              </p:nvSpPr>
              <p:spPr bwMode="auto">
                <a:xfrm>
                  <a:off x="6185386" y="4160662"/>
                  <a:ext cx="187307" cy="222834"/>
                </a:xfrm>
                <a:custGeom>
                  <a:avLst/>
                  <a:gdLst>
                    <a:gd name="T0" fmla="*/ 70 w 75"/>
                    <a:gd name="T1" fmla="*/ 0 h 91"/>
                    <a:gd name="T2" fmla="*/ 68 w 75"/>
                    <a:gd name="T3" fmla="*/ 14 h 91"/>
                    <a:gd name="T4" fmla="*/ 56 w 75"/>
                    <a:gd name="T5" fmla="*/ 53 h 91"/>
                    <a:gd name="T6" fmla="*/ 29 w 75"/>
                    <a:gd name="T7" fmla="*/ 70 h 91"/>
                    <a:gd name="T8" fmla="*/ 0 w 75"/>
                    <a:gd name="T9" fmla="*/ 85 h 91"/>
                    <a:gd name="T10" fmla="*/ 14 w 75"/>
                    <a:gd name="T11" fmla="*/ 75 h 91"/>
                    <a:gd name="T12" fmla="*/ 38 w 75"/>
                    <a:gd name="T13" fmla="*/ 49 h 91"/>
                    <a:gd name="T14" fmla="*/ 62 w 75"/>
                    <a:gd name="T15" fmla="*/ 11 h 91"/>
                    <a:gd name="T16" fmla="*/ 68 w 75"/>
                    <a:gd name="T17" fmla="*/ 0 h 91"/>
                    <a:gd name="T18" fmla="*/ 70 w 75"/>
                    <a:gd name="T19" fmla="*/ 0 h 91"/>
                    <a:gd name="T20" fmla="*/ 47 w 75"/>
                    <a:gd name="T21" fmla="*/ 47 h 91"/>
                    <a:gd name="T22" fmla="*/ 62 w 75"/>
                    <a:gd name="T23" fmla="*/ 22 h 91"/>
                    <a:gd name="T24" fmla="*/ 60 w 75"/>
                    <a:gd name="T25" fmla="*/ 21 h 91"/>
                    <a:gd name="T26" fmla="*/ 47 w 75"/>
                    <a:gd name="T27"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91">
                      <a:moveTo>
                        <a:pt x="70" y="0"/>
                      </a:moveTo>
                      <a:cubicBezTo>
                        <a:pt x="74" y="4"/>
                        <a:pt x="70" y="10"/>
                        <a:pt x="68" y="14"/>
                      </a:cubicBezTo>
                      <a:cubicBezTo>
                        <a:pt x="75" y="22"/>
                        <a:pt x="65" y="49"/>
                        <a:pt x="56" y="53"/>
                      </a:cubicBezTo>
                      <a:cubicBezTo>
                        <a:pt x="44" y="58"/>
                        <a:pt x="37" y="61"/>
                        <a:pt x="29" y="70"/>
                      </a:cubicBezTo>
                      <a:cubicBezTo>
                        <a:pt x="23" y="76"/>
                        <a:pt x="11" y="91"/>
                        <a:pt x="0" y="85"/>
                      </a:cubicBezTo>
                      <a:cubicBezTo>
                        <a:pt x="3" y="79"/>
                        <a:pt x="9" y="78"/>
                        <a:pt x="14" y="75"/>
                      </a:cubicBezTo>
                      <a:cubicBezTo>
                        <a:pt x="19" y="71"/>
                        <a:pt x="35" y="56"/>
                        <a:pt x="38" y="49"/>
                      </a:cubicBezTo>
                      <a:cubicBezTo>
                        <a:pt x="43" y="36"/>
                        <a:pt x="50" y="19"/>
                        <a:pt x="62" y="11"/>
                      </a:cubicBezTo>
                      <a:cubicBezTo>
                        <a:pt x="63" y="6"/>
                        <a:pt x="64" y="1"/>
                        <a:pt x="68" y="0"/>
                      </a:cubicBezTo>
                      <a:cubicBezTo>
                        <a:pt x="69" y="0"/>
                        <a:pt x="69" y="0"/>
                        <a:pt x="70" y="0"/>
                      </a:cubicBezTo>
                      <a:close/>
                      <a:moveTo>
                        <a:pt x="47" y="47"/>
                      </a:moveTo>
                      <a:cubicBezTo>
                        <a:pt x="56" y="46"/>
                        <a:pt x="63" y="33"/>
                        <a:pt x="62" y="22"/>
                      </a:cubicBezTo>
                      <a:cubicBezTo>
                        <a:pt x="61" y="22"/>
                        <a:pt x="61" y="21"/>
                        <a:pt x="60" y="21"/>
                      </a:cubicBezTo>
                      <a:cubicBezTo>
                        <a:pt x="56" y="30"/>
                        <a:pt x="51" y="38"/>
                        <a:pt x="47" y="47"/>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71" name="Freeform 92"/>
                <p:cNvSpPr>
                  <a:spLocks/>
                </p:cNvSpPr>
                <p:nvPr/>
              </p:nvSpPr>
              <p:spPr bwMode="auto">
                <a:xfrm>
                  <a:off x="6493331" y="4168953"/>
                  <a:ext cx="29630" cy="65294"/>
                </a:xfrm>
                <a:custGeom>
                  <a:avLst/>
                  <a:gdLst>
                    <a:gd name="T0" fmla="*/ 7 w 12"/>
                    <a:gd name="T1" fmla="*/ 0 h 27"/>
                    <a:gd name="T2" fmla="*/ 3 w 12"/>
                    <a:gd name="T3" fmla="*/ 27 h 27"/>
                    <a:gd name="T4" fmla="*/ 7 w 12"/>
                    <a:gd name="T5" fmla="*/ 0 h 27"/>
                  </a:gdLst>
                  <a:ahLst/>
                  <a:cxnLst>
                    <a:cxn ang="0">
                      <a:pos x="T0" y="T1"/>
                    </a:cxn>
                    <a:cxn ang="0">
                      <a:pos x="T2" y="T3"/>
                    </a:cxn>
                    <a:cxn ang="0">
                      <a:pos x="T4" y="T5"/>
                    </a:cxn>
                  </a:cxnLst>
                  <a:rect l="0" t="0" r="r" b="b"/>
                  <a:pathLst>
                    <a:path w="12" h="27">
                      <a:moveTo>
                        <a:pt x="7" y="0"/>
                      </a:moveTo>
                      <a:cubicBezTo>
                        <a:pt x="12" y="5"/>
                        <a:pt x="10" y="24"/>
                        <a:pt x="3" y="27"/>
                      </a:cubicBezTo>
                      <a:cubicBezTo>
                        <a:pt x="2" y="19"/>
                        <a:pt x="0" y="3"/>
                        <a:pt x="7"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72" name="Freeform 93"/>
                <p:cNvSpPr>
                  <a:spLocks/>
                </p:cNvSpPr>
                <p:nvPr/>
              </p:nvSpPr>
              <p:spPr bwMode="auto">
                <a:xfrm>
                  <a:off x="6143058" y="4176205"/>
                  <a:ext cx="71961" cy="111935"/>
                </a:xfrm>
                <a:custGeom>
                  <a:avLst/>
                  <a:gdLst>
                    <a:gd name="T0" fmla="*/ 25 w 29"/>
                    <a:gd name="T1" fmla="*/ 1 h 46"/>
                    <a:gd name="T2" fmla="*/ 20 w 29"/>
                    <a:gd name="T3" fmla="*/ 28 h 46"/>
                    <a:gd name="T4" fmla="*/ 3 w 29"/>
                    <a:gd name="T5" fmla="*/ 46 h 46"/>
                    <a:gd name="T6" fmla="*/ 22 w 29"/>
                    <a:gd name="T7" fmla="*/ 2 h 46"/>
                    <a:gd name="T8" fmla="*/ 23 w 29"/>
                    <a:gd name="T9" fmla="*/ 0 h 46"/>
                    <a:gd name="T10" fmla="*/ 25 w 29"/>
                    <a:gd name="T11" fmla="*/ 1 h 46"/>
                  </a:gdLst>
                  <a:ahLst/>
                  <a:cxnLst>
                    <a:cxn ang="0">
                      <a:pos x="T0" y="T1"/>
                    </a:cxn>
                    <a:cxn ang="0">
                      <a:pos x="T2" y="T3"/>
                    </a:cxn>
                    <a:cxn ang="0">
                      <a:pos x="T4" y="T5"/>
                    </a:cxn>
                    <a:cxn ang="0">
                      <a:pos x="T6" y="T7"/>
                    </a:cxn>
                    <a:cxn ang="0">
                      <a:pos x="T8" y="T9"/>
                    </a:cxn>
                    <a:cxn ang="0">
                      <a:pos x="T10" y="T11"/>
                    </a:cxn>
                  </a:cxnLst>
                  <a:rect l="0" t="0" r="r" b="b"/>
                  <a:pathLst>
                    <a:path w="29" h="46">
                      <a:moveTo>
                        <a:pt x="25" y="1"/>
                      </a:moveTo>
                      <a:cubicBezTo>
                        <a:pt x="29" y="11"/>
                        <a:pt x="25" y="21"/>
                        <a:pt x="20" y="28"/>
                      </a:cubicBezTo>
                      <a:cubicBezTo>
                        <a:pt x="16" y="34"/>
                        <a:pt x="10" y="42"/>
                        <a:pt x="3" y="46"/>
                      </a:cubicBezTo>
                      <a:cubicBezTo>
                        <a:pt x="0" y="27"/>
                        <a:pt x="19" y="19"/>
                        <a:pt x="22" y="2"/>
                      </a:cubicBezTo>
                      <a:cubicBezTo>
                        <a:pt x="22" y="1"/>
                        <a:pt x="23" y="1"/>
                        <a:pt x="23" y="0"/>
                      </a:cubicBezTo>
                      <a:cubicBezTo>
                        <a:pt x="24" y="0"/>
                        <a:pt x="24" y="1"/>
                        <a:pt x="25" y="1"/>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73" name="Freeform 94"/>
                <p:cNvSpPr>
                  <a:spLocks/>
                </p:cNvSpPr>
                <p:nvPr/>
              </p:nvSpPr>
              <p:spPr bwMode="auto">
                <a:xfrm>
                  <a:off x="6284863" y="4249792"/>
                  <a:ext cx="228578" cy="224907"/>
                </a:xfrm>
                <a:custGeom>
                  <a:avLst/>
                  <a:gdLst>
                    <a:gd name="T0" fmla="*/ 88 w 91"/>
                    <a:gd name="T1" fmla="*/ 0 h 92"/>
                    <a:gd name="T2" fmla="*/ 79 w 91"/>
                    <a:gd name="T3" fmla="*/ 34 h 92"/>
                    <a:gd name="T4" fmla="*/ 59 w 91"/>
                    <a:gd name="T5" fmla="*/ 58 h 92"/>
                    <a:gd name="T6" fmla="*/ 29 w 91"/>
                    <a:gd name="T7" fmla="*/ 71 h 92"/>
                    <a:gd name="T8" fmla="*/ 57 w 91"/>
                    <a:gd name="T9" fmla="*/ 64 h 92"/>
                    <a:gd name="T10" fmla="*/ 22 w 91"/>
                    <a:gd name="T11" fmla="*/ 80 h 92"/>
                    <a:gd name="T12" fmla="*/ 0 w 91"/>
                    <a:gd name="T13" fmla="*/ 89 h 92"/>
                    <a:gd name="T14" fmla="*/ 10 w 91"/>
                    <a:gd name="T15" fmla="*/ 80 h 92"/>
                    <a:gd name="T16" fmla="*/ 25 w 91"/>
                    <a:gd name="T17" fmla="*/ 64 h 92"/>
                    <a:gd name="T18" fmla="*/ 59 w 91"/>
                    <a:gd name="T19" fmla="*/ 49 h 92"/>
                    <a:gd name="T20" fmla="*/ 84 w 91"/>
                    <a:gd name="T21" fmla="*/ 3 h 92"/>
                    <a:gd name="T22" fmla="*/ 86 w 91"/>
                    <a:gd name="T23" fmla="*/ 0 h 92"/>
                    <a:gd name="T24" fmla="*/ 88 w 9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2">
                      <a:moveTo>
                        <a:pt x="88" y="0"/>
                      </a:moveTo>
                      <a:cubicBezTo>
                        <a:pt x="91" y="12"/>
                        <a:pt x="85" y="24"/>
                        <a:pt x="79" y="34"/>
                      </a:cubicBezTo>
                      <a:cubicBezTo>
                        <a:pt x="74" y="43"/>
                        <a:pt x="68" y="53"/>
                        <a:pt x="59" y="58"/>
                      </a:cubicBezTo>
                      <a:cubicBezTo>
                        <a:pt x="49" y="63"/>
                        <a:pt x="37" y="63"/>
                        <a:pt x="29" y="71"/>
                      </a:cubicBezTo>
                      <a:cubicBezTo>
                        <a:pt x="39" y="73"/>
                        <a:pt x="49" y="65"/>
                        <a:pt x="57" y="64"/>
                      </a:cubicBezTo>
                      <a:cubicBezTo>
                        <a:pt x="56" y="81"/>
                        <a:pt x="35" y="75"/>
                        <a:pt x="22" y="80"/>
                      </a:cubicBezTo>
                      <a:cubicBezTo>
                        <a:pt x="14" y="82"/>
                        <a:pt x="9" y="92"/>
                        <a:pt x="0" y="89"/>
                      </a:cubicBezTo>
                      <a:cubicBezTo>
                        <a:pt x="1" y="82"/>
                        <a:pt x="7" y="82"/>
                        <a:pt x="10" y="80"/>
                      </a:cubicBezTo>
                      <a:cubicBezTo>
                        <a:pt x="16" y="75"/>
                        <a:pt x="19" y="68"/>
                        <a:pt x="25" y="64"/>
                      </a:cubicBezTo>
                      <a:cubicBezTo>
                        <a:pt x="36" y="55"/>
                        <a:pt x="50" y="56"/>
                        <a:pt x="59" y="49"/>
                      </a:cubicBezTo>
                      <a:cubicBezTo>
                        <a:pt x="75" y="37"/>
                        <a:pt x="76" y="22"/>
                        <a:pt x="84" y="3"/>
                      </a:cubicBezTo>
                      <a:cubicBezTo>
                        <a:pt x="85" y="2"/>
                        <a:pt x="85" y="1"/>
                        <a:pt x="86" y="0"/>
                      </a:cubicBezTo>
                      <a:cubicBezTo>
                        <a:pt x="87" y="0"/>
                        <a:pt x="87" y="0"/>
                        <a:pt x="88"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74" name="Freeform 95"/>
                <p:cNvSpPr>
                  <a:spLocks/>
                </p:cNvSpPr>
                <p:nvPr/>
              </p:nvSpPr>
              <p:spPr bwMode="auto">
                <a:xfrm>
                  <a:off x="6435133" y="4253944"/>
                  <a:ext cx="137571" cy="159612"/>
                </a:xfrm>
                <a:custGeom>
                  <a:avLst/>
                  <a:gdLst>
                    <a:gd name="T0" fmla="*/ 52 w 55"/>
                    <a:gd name="T1" fmla="*/ 0 h 65"/>
                    <a:gd name="T2" fmla="*/ 39 w 55"/>
                    <a:gd name="T3" fmla="*/ 34 h 65"/>
                    <a:gd name="T4" fmla="*/ 27 w 55"/>
                    <a:gd name="T5" fmla="*/ 41 h 65"/>
                    <a:gd name="T6" fmla="*/ 0 w 55"/>
                    <a:gd name="T7" fmla="*/ 61 h 65"/>
                    <a:gd name="T8" fmla="*/ 9 w 55"/>
                    <a:gd name="T9" fmla="*/ 51 h 65"/>
                    <a:gd name="T10" fmla="*/ 31 w 55"/>
                    <a:gd name="T11" fmla="*/ 13 h 65"/>
                    <a:gd name="T12" fmla="*/ 37 w 55"/>
                    <a:gd name="T13" fmla="*/ 0 h 65"/>
                    <a:gd name="T14" fmla="*/ 32 w 55"/>
                    <a:gd name="T15" fmla="*/ 29 h 65"/>
                    <a:gd name="T16" fmla="*/ 49 w 55"/>
                    <a:gd name="T17" fmla="*/ 0 h 65"/>
                    <a:gd name="T18" fmla="*/ 52 w 55"/>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5">
                      <a:moveTo>
                        <a:pt x="52" y="0"/>
                      </a:moveTo>
                      <a:cubicBezTo>
                        <a:pt x="55" y="13"/>
                        <a:pt x="47" y="27"/>
                        <a:pt x="39" y="34"/>
                      </a:cubicBezTo>
                      <a:cubicBezTo>
                        <a:pt x="36" y="37"/>
                        <a:pt x="31" y="38"/>
                        <a:pt x="27" y="41"/>
                      </a:cubicBezTo>
                      <a:cubicBezTo>
                        <a:pt x="19" y="49"/>
                        <a:pt x="14" y="65"/>
                        <a:pt x="0" y="61"/>
                      </a:cubicBezTo>
                      <a:cubicBezTo>
                        <a:pt x="0" y="55"/>
                        <a:pt x="5" y="55"/>
                        <a:pt x="9" y="51"/>
                      </a:cubicBezTo>
                      <a:cubicBezTo>
                        <a:pt x="19" y="43"/>
                        <a:pt x="27" y="27"/>
                        <a:pt x="31" y="13"/>
                      </a:cubicBezTo>
                      <a:cubicBezTo>
                        <a:pt x="32" y="9"/>
                        <a:pt x="32" y="2"/>
                        <a:pt x="37" y="0"/>
                      </a:cubicBezTo>
                      <a:cubicBezTo>
                        <a:pt x="44" y="8"/>
                        <a:pt x="33" y="21"/>
                        <a:pt x="32" y="29"/>
                      </a:cubicBezTo>
                      <a:cubicBezTo>
                        <a:pt x="42" y="26"/>
                        <a:pt x="42" y="7"/>
                        <a:pt x="49" y="0"/>
                      </a:cubicBezTo>
                      <a:cubicBezTo>
                        <a:pt x="50" y="0"/>
                        <a:pt x="51" y="0"/>
                        <a:pt x="52"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75" name="Freeform 96"/>
                <p:cNvSpPr>
                  <a:spLocks/>
                </p:cNvSpPr>
                <p:nvPr/>
              </p:nvSpPr>
              <p:spPr bwMode="auto">
                <a:xfrm>
                  <a:off x="6405510" y="4337882"/>
                  <a:ext cx="150269" cy="111935"/>
                </a:xfrm>
                <a:custGeom>
                  <a:avLst/>
                  <a:gdLst>
                    <a:gd name="T0" fmla="*/ 59 w 60"/>
                    <a:gd name="T1" fmla="*/ 0 h 46"/>
                    <a:gd name="T2" fmla="*/ 45 w 60"/>
                    <a:gd name="T3" fmla="*/ 18 h 46"/>
                    <a:gd name="T4" fmla="*/ 52 w 60"/>
                    <a:gd name="T5" fmla="*/ 16 h 46"/>
                    <a:gd name="T6" fmla="*/ 45 w 60"/>
                    <a:gd name="T7" fmla="*/ 26 h 46"/>
                    <a:gd name="T8" fmla="*/ 0 w 60"/>
                    <a:gd name="T9" fmla="*/ 46 h 46"/>
                    <a:gd name="T10" fmla="*/ 17 w 60"/>
                    <a:gd name="T11" fmla="*/ 33 h 46"/>
                    <a:gd name="T12" fmla="*/ 35 w 60"/>
                    <a:gd name="T13" fmla="*/ 21 h 46"/>
                    <a:gd name="T14" fmla="*/ 57 w 60"/>
                    <a:gd name="T15" fmla="*/ 0 h 46"/>
                    <a:gd name="T16" fmla="*/ 59 w 60"/>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6">
                      <a:moveTo>
                        <a:pt x="59" y="0"/>
                      </a:moveTo>
                      <a:cubicBezTo>
                        <a:pt x="60" y="9"/>
                        <a:pt x="50" y="12"/>
                        <a:pt x="45" y="18"/>
                      </a:cubicBezTo>
                      <a:cubicBezTo>
                        <a:pt x="47" y="20"/>
                        <a:pt x="48" y="15"/>
                        <a:pt x="52" y="16"/>
                      </a:cubicBezTo>
                      <a:cubicBezTo>
                        <a:pt x="52" y="22"/>
                        <a:pt x="47" y="23"/>
                        <a:pt x="45" y="26"/>
                      </a:cubicBezTo>
                      <a:cubicBezTo>
                        <a:pt x="27" y="29"/>
                        <a:pt x="18" y="45"/>
                        <a:pt x="0" y="46"/>
                      </a:cubicBezTo>
                      <a:cubicBezTo>
                        <a:pt x="3" y="39"/>
                        <a:pt x="11" y="37"/>
                        <a:pt x="17" y="33"/>
                      </a:cubicBezTo>
                      <a:cubicBezTo>
                        <a:pt x="23" y="30"/>
                        <a:pt x="30" y="26"/>
                        <a:pt x="35" y="21"/>
                      </a:cubicBezTo>
                      <a:cubicBezTo>
                        <a:pt x="42" y="15"/>
                        <a:pt x="47" y="4"/>
                        <a:pt x="57" y="0"/>
                      </a:cubicBezTo>
                      <a:cubicBezTo>
                        <a:pt x="57" y="0"/>
                        <a:pt x="58" y="0"/>
                        <a:pt x="59"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76" name="Freeform 97"/>
                <p:cNvSpPr>
                  <a:spLocks/>
                </p:cNvSpPr>
                <p:nvPr/>
              </p:nvSpPr>
              <p:spPr bwMode="auto">
                <a:xfrm>
                  <a:off x="6247825" y="4422897"/>
                  <a:ext cx="62436" cy="37311"/>
                </a:xfrm>
                <a:custGeom>
                  <a:avLst/>
                  <a:gdLst>
                    <a:gd name="T0" fmla="*/ 25 w 25"/>
                    <a:gd name="T1" fmla="*/ 1 h 15"/>
                    <a:gd name="T2" fmla="*/ 0 w 25"/>
                    <a:gd name="T3" fmla="*/ 9 h 15"/>
                    <a:gd name="T4" fmla="*/ 25 w 25"/>
                    <a:gd name="T5" fmla="*/ 1 h 15"/>
                  </a:gdLst>
                  <a:ahLst/>
                  <a:cxnLst>
                    <a:cxn ang="0">
                      <a:pos x="T0" y="T1"/>
                    </a:cxn>
                    <a:cxn ang="0">
                      <a:pos x="T2" y="T3"/>
                    </a:cxn>
                    <a:cxn ang="0">
                      <a:pos x="T4" y="T5"/>
                    </a:cxn>
                  </a:cxnLst>
                  <a:rect l="0" t="0" r="r" b="b"/>
                  <a:pathLst>
                    <a:path w="25" h="15">
                      <a:moveTo>
                        <a:pt x="25" y="1"/>
                      </a:moveTo>
                      <a:cubicBezTo>
                        <a:pt x="22" y="8"/>
                        <a:pt x="7" y="15"/>
                        <a:pt x="0" y="9"/>
                      </a:cubicBezTo>
                      <a:cubicBezTo>
                        <a:pt x="2" y="1"/>
                        <a:pt x="18" y="0"/>
                        <a:pt x="25" y="1"/>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77" name="Freeform 98"/>
                <p:cNvSpPr>
                  <a:spLocks/>
                </p:cNvSpPr>
                <p:nvPr/>
              </p:nvSpPr>
              <p:spPr bwMode="auto">
                <a:xfrm>
                  <a:off x="6317696" y="4440449"/>
                  <a:ext cx="62436" cy="29020"/>
                </a:xfrm>
                <a:custGeom>
                  <a:avLst/>
                  <a:gdLst>
                    <a:gd name="T0" fmla="*/ 14 w 25"/>
                    <a:gd name="T1" fmla="*/ 12 h 12"/>
                    <a:gd name="T2" fmla="*/ 6 w 25"/>
                    <a:gd name="T3" fmla="*/ 12 h 12"/>
                    <a:gd name="T4" fmla="*/ 25 w 25"/>
                    <a:gd name="T5" fmla="*/ 5 h 12"/>
                    <a:gd name="T6" fmla="*/ 14 w 25"/>
                    <a:gd name="T7" fmla="*/ 12 h 12"/>
                  </a:gdLst>
                  <a:ahLst/>
                  <a:cxnLst>
                    <a:cxn ang="0">
                      <a:pos x="T0" y="T1"/>
                    </a:cxn>
                    <a:cxn ang="0">
                      <a:pos x="T2" y="T3"/>
                    </a:cxn>
                    <a:cxn ang="0">
                      <a:pos x="T4" y="T5"/>
                    </a:cxn>
                    <a:cxn ang="0">
                      <a:pos x="T6" y="T7"/>
                    </a:cxn>
                  </a:cxnLst>
                  <a:rect l="0" t="0" r="r" b="b"/>
                  <a:pathLst>
                    <a:path w="25" h="12">
                      <a:moveTo>
                        <a:pt x="14" y="12"/>
                      </a:moveTo>
                      <a:cubicBezTo>
                        <a:pt x="11" y="12"/>
                        <a:pt x="9" y="12"/>
                        <a:pt x="6" y="12"/>
                      </a:cubicBezTo>
                      <a:cubicBezTo>
                        <a:pt x="0" y="5"/>
                        <a:pt x="19" y="0"/>
                        <a:pt x="25" y="5"/>
                      </a:cubicBezTo>
                      <a:cubicBezTo>
                        <a:pt x="24" y="10"/>
                        <a:pt x="18" y="10"/>
                        <a:pt x="14" y="12"/>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grpSp>
      </p:grpSp>
      <p:grpSp>
        <p:nvGrpSpPr>
          <p:cNvPr id="7" name="グループ化 6"/>
          <p:cNvGrpSpPr/>
          <p:nvPr/>
        </p:nvGrpSpPr>
        <p:grpSpPr>
          <a:xfrm>
            <a:off x="4898827" y="3827067"/>
            <a:ext cx="1230673" cy="607872"/>
            <a:chOff x="4898827" y="3827067"/>
            <a:chExt cx="1230673" cy="607872"/>
          </a:xfrm>
        </p:grpSpPr>
        <p:cxnSp>
          <p:nvCxnSpPr>
            <p:cNvPr id="179" name="直線コネクタ 178"/>
            <p:cNvCxnSpPr/>
            <p:nvPr/>
          </p:nvCxnSpPr>
          <p:spPr>
            <a:xfrm>
              <a:off x="5468119" y="3986946"/>
              <a:ext cx="573346" cy="2994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p:cNvCxnSpPr/>
            <p:nvPr/>
          </p:nvCxnSpPr>
          <p:spPr>
            <a:xfrm flipV="1">
              <a:off x="4984997" y="4295456"/>
              <a:ext cx="10761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1" name="グループ化 180"/>
            <p:cNvGrpSpPr>
              <a:grpSpLocks noChangeAspect="1"/>
            </p:cNvGrpSpPr>
            <p:nvPr/>
          </p:nvGrpSpPr>
          <p:grpSpPr>
            <a:xfrm>
              <a:off x="5391071" y="4153260"/>
              <a:ext cx="282427" cy="281679"/>
              <a:chOff x="1415441" y="601249"/>
              <a:chExt cx="1443823" cy="1440000"/>
            </a:xfrm>
          </p:grpSpPr>
          <p:sp>
            <p:nvSpPr>
              <p:cNvPr id="229" name="正方形/長方形 228"/>
              <p:cNvSpPr/>
              <p:nvPr/>
            </p:nvSpPr>
            <p:spPr>
              <a:xfrm>
                <a:off x="1415446" y="601249"/>
                <a:ext cx="1443818" cy="144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30" name="フリーフォーム 229"/>
              <p:cNvSpPr>
                <a:spLocks noChangeAspect="1"/>
              </p:cNvSpPr>
              <p:nvPr/>
            </p:nvSpPr>
            <p:spPr>
              <a:xfrm>
                <a:off x="1415441" y="601249"/>
                <a:ext cx="1440495" cy="1440000"/>
              </a:xfrm>
              <a:custGeom>
                <a:avLst/>
                <a:gdLst>
                  <a:gd name="connsiteX0" fmla="*/ 1101774 w 1440493"/>
                  <a:gd name="connsiteY0" fmla="*/ 1174886 h 1440000"/>
                  <a:gd name="connsiteX1" fmla="*/ 1152530 w 1440493"/>
                  <a:gd name="connsiteY1" fmla="*/ 1225642 h 1440000"/>
                  <a:gd name="connsiteX2" fmla="*/ 1152874 w 1440493"/>
                  <a:gd name="connsiteY2" fmla="*/ 1225642 h 1440000"/>
                  <a:gd name="connsiteX3" fmla="*/ 1160851 w 1440493"/>
                  <a:gd name="connsiteY3" fmla="*/ 1265155 h 1440000"/>
                  <a:gd name="connsiteX4" fmla="*/ 1162643 w 1440493"/>
                  <a:gd name="connsiteY4" fmla="*/ 1267812 h 1440000"/>
                  <a:gd name="connsiteX5" fmla="*/ 1153896 w 1440493"/>
                  <a:gd name="connsiteY5" fmla="*/ 1280137 h 1440000"/>
                  <a:gd name="connsiteX6" fmla="*/ 1100655 w 1440493"/>
                  <a:gd name="connsiteY6" fmla="*/ 1301042 h 1440000"/>
                  <a:gd name="connsiteX7" fmla="*/ 1048058 w 1440493"/>
                  <a:gd name="connsiteY7" fmla="*/ 1278567 h 1440000"/>
                  <a:gd name="connsiteX8" fmla="*/ 1040901 w 1440493"/>
                  <a:gd name="connsiteY8" fmla="*/ 1267819 h 1440000"/>
                  <a:gd name="connsiteX9" fmla="*/ 1042697 w 1440493"/>
                  <a:gd name="connsiteY9" fmla="*/ 1265155 h 1440000"/>
                  <a:gd name="connsiteX10" fmla="*/ 1050674 w 1440493"/>
                  <a:gd name="connsiteY10" fmla="*/ 1225642 h 1440000"/>
                  <a:gd name="connsiteX11" fmla="*/ 1051018 w 1440493"/>
                  <a:gd name="connsiteY11" fmla="*/ 1225642 h 1440000"/>
                  <a:gd name="connsiteX12" fmla="*/ 1101774 w 1440493"/>
                  <a:gd name="connsiteY12" fmla="*/ 1174886 h 1440000"/>
                  <a:gd name="connsiteX13" fmla="*/ 796552 w 1440493"/>
                  <a:gd name="connsiteY13" fmla="*/ 1174886 h 1440000"/>
                  <a:gd name="connsiteX14" fmla="*/ 847308 w 1440493"/>
                  <a:gd name="connsiteY14" fmla="*/ 1225642 h 1440000"/>
                  <a:gd name="connsiteX15" fmla="*/ 847652 w 1440493"/>
                  <a:gd name="connsiteY15" fmla="*/ 1225642 h 1440000"/>
                  <a:gd name="connsiteX16" fmla="*/ 855629 w 1440493"/>
                  <a:gd name="connsiteY16" fmla="*/ 1265155 h 1440000"/>
                  <a:gd name="connsiteX17" fmla="*/ 857421 w 1440493"/>
                  <a:gd name="connsiteY17" fmla="*/ 1267812 h 1440000"/>
                  <a:gd name="connsiteX18" fmla="*/ 848674 w 1440493"/>
                  <a:gd name="connsiteY18" fmla="*/ 1280137 h 1440000"/>
                  <a:gd name="connsiteX19" fmla="*/ 795433 w 1440493"/>
                  <a:gd name="connsiteY19" fmla="*/ 1301042 h 1440000"/>
                  <a:gd name="connsiteX20" fmla="*/ 742836 w 1440493"/>
                  <a:gd name="connsiteY20" fmla="*/ 1278567 h 1440000"/>
                  <a:gd name="connsiteX21" fmla="*/ 735678 w 1440493"/>
                  <a:gd name="connsiteY21" fmla="*/ 1267818 h 1440000"/>
                  <a:gd name="connsiteX22" fmla="*/ 737474 w 1440493"/>
                  <a:gd name="connsiteY22" fmla="*/ 1265155 h 1440000"/>
                  <a:gd name="connsiteX23" fmla="*/ 745451 w 1440493"/>
                  <a:gd name="connsiteY23" fmla="*/ 1225642 h 1440000"/>
                  <a:gd name="connsiteX24" fmla="*/ 745796 w 1440493"/>
                  <a:gd name="connsiteY24" fmla="*/ 1225642 h 1440000"/>
                  <a:gd name="connsiteX25" fmla="*/ 796552 w 1440493"/>
                  <a:gd name="connsiteY25" fmla="*/ 1174886 h 1440000"/>
                  <a:gd name="connsiteX26" fmla="*/ 491329 w 1440493"/>
                  <a:gd name="connsiteY26" fmla="*/ 1174886 h 1440000"/>
                  <a:gd name="connsiteX27" fmla="*/ 542085 w 1440493"/>
                  <a:gd name="connsiteY27" fmla="*/ 1225642 h 1440000"/>
                  <a:gd name="connsiteX28" fmla="*/ 542429 w 1440493"/>
                  <a:gd name="connsiteY28" fmla="*/ 1225642 h 1440000"/>
                  <a:gd name="connsiteX29" fmla="*/ 550406 w 1440493"/>
                  <a:gd name="connsiteY29" fmla="*/ 1265155 h 1440000"/>
                  <a:gd name="connsiteX30" fmla="*/ 552198 w 1440493"/>
                  <a:gd name="connsiteY30" fmla="*/ 1267812 h 1440000"/>
                  <a:gd name="connsiteX31" fmla="*/ 543451 w 1440493"/>
                  <a:gd name="connsiteY31" fmla="*/ 1280137 h 1440000"/>
                  <a:gd name="connsiteX32" fmla="*/ 490210 w 1440493"/>
                  <a:gd name="connsiteY32" fmla="*/ 1301042 h 1440000"/>
                  <a:gd name="connsiteX33" fmla="*/ 437613 w 1440493"/>
                  <a:gd name="connsiteY33" fmla="*/ 1278567 h 1440000"/>
                  <a:gd name="connsiteX34" fmla="*/ 430456 w 1440493"/>
                  <a:gd name="connsiteY34" fmla="*/ 1267819 h 1440000"/>
                  <a:gd name="connsiteX35" fmla="*/ 432252 w 1440493"/>
                  <a:gd name="connsiteY35" fmla="*/ 1265155 h 1440000"/>
                  <a:gd name="connsiteX36" fmla="*/ 440229 w 1440493"/>
                  <a:gd name="connsiteY36" fmla="*/ 1225642 h 1440000"/>
                  <a:gd name="connsiteX37" fmla="*/ 440573 w 1440493"/>
                  <a:gd name="connsiteY37" fmla="*/ 1225642 h 1440000"/>
                  <a:gd name="connsiteX38" fmla="*/ 491329 w 1440493"/>
                  <a:gd name="connsiteY38" fmla="*/ 1174886 h 1440000"/>
                  <a:gd name="connsiteX39" fmla="*/ 186107 w 1440493"/>
                  <a:gd name="connsiteY39" fmla="*/ 1174886 h 1440000"/>
                  <a:gd name="connsiteX40" fmla="*/ 236863 w 1440493"/>
                  <a:gd name="connsiteY40" fmla="*/ 1225642 h 1440000"/>
                  <a:gd name="connsiteX41" fmla="*/ 237207 w 1440493"/>
                  <a:gd name="connsiteY41" fmla="*/ 1225642 h 1440000"/>
                  <a:gd name="connsiteX42" fmla="*/ 245184 w 1440493"/>
                  <a:gd name="connsiteY42" fmla="*/ 1265155 h 1440000"/>
                  <a:gd name="connsiteX43" fmla="*/ 246976 w 1440493"/>
                  <a:gd name="connsiteY43" fmla="*/ 1267812 h 1440000"/>
                  <a:gd name="connsiteX44" fmla="*/ 238229 w 1440493"/>
                  <a:gd name="connsiteY44" fmla="*/ 1280137 h 1440000"/>
                  <a:gd name="connsiteX45" fmla="*/ 184988 w 1440493"/>
                  <a:gd name="connsiteY45" fmla="*/ 1301042 h 1440000"/>
                  <a:gd name="connsiteX46" fmla="*/ 110699 w 1440493"/>
                  <a:gd name="connsiteY46" fmla="*/ 1225642 h 1440000"/>
                  <a:gd name="connsiteX47" fmla="*/ 135351 w 1440493"/>
                  <a:gd name="connsiteY47" fmla="*/ 1225642 h 1440000"/>
                  <a:gd name="connsiteX48" fmla="*/ 186107 w 1440493"/>
                  <a:gd name="connsiteY48" fmla="*/ 1174886 h 1440000"/>
                  <a:gd name="connsiteX49" fmla="*/ 948044 w 1440493"/>
                  <a:gd name="connsiteY49" fmla="*/ 1150242 h 1440000"/>
                  <a:gd name="connsiteX50" fmla="*/ 1001285 w 1440493"/>
                  <a:gd name="connsiteY50" fmla="*/ 1171147 h 1440000"/>
                  <a:gd name="connsiteX51" fmla="*/ 1010032 w 1440493"/>
                  <a:gd name="connsiteY51" fmla="*/ 1183472 h 1440000"/>
                  <a:gd name="connsiteX52" fmla="*/ 1008240 w 1440493"/>
                  <a:gd name="connsiteY52" fmla="*/ 1186129 h 1440000"/>
                  <a:gd name="connsiteX53" fmla="*/ 1000263 w 1440493"/>
                  <a:gd name="connsiteY53" fmla="*/ 1225642 h 1440000"/>
                  <a:gd name="connsiteX54" fmla="*/ 999919 w 1440493"/>
                  <a:gd name="connsiteY54" fmla="*/ 1225642 h 1440000"/>
                  <a:gd name="connsiteX55" fmla="*/ 949163 w 1440493"/>
                  <a:gd name="connsiteY55" fmla="*/ 1276398 h 1440000"/>
                  <a:gd name="connsiteX56" fmla="*/ 898407 w 1440493"/>
                  <a:gd name="connsiteY56" fmla="*/ 1225642 h 1440000"/>
                  <a:gd name="connsiteX57" fmla="*/ 898063 w 1440493"/>
                  <a:gd name="connsiteY57" fmla="*/ 1225642 h 1440000"/>
                  <a:gd name="connsiteX58" fmla="*/ 890086 w 1440493"/>
                  <a:gd name="connsiteY58" fmla="*/ 1186129 h 1440000"/>
                  <a:gd name="connsiteX59" fmla="*/ 888290 w 1440493"/>
                  <a:gd name="connsiteY59" fmla="*/ 1183465 h 1440000"/>
                  <a:gd name="connsiteX60" fmla="*/ 895447 w 1440493"/>
                  <a:gd name="connsiteY60" fmla="*/ 1172718 h 1440000"/>
                  <a:gd name="connsiteX61" fmla="*/ 948044 w 1440493"/>
                  <a:gd name="connsiteY61" fmla="*/ 1150242 h 1440000"/>
                  <a:gd name="connsiteX62" fmla="*/ 642821 w 1440493"/>
                  <a:gd name="connsiteY62" fmla="*/ 1150242 h 1440000"/>
                  <a:gd name="connsiteX63" fmla="*/ 696062 w 1440493"/>
                  <a:gd name="connsiteY63" fmla="*/ 1171147 h 1440000"/>
                  <a:gd name="connsiteX64" fmla="*/ 704809 w 1440493"/>
                  <a:gd name="connsiteY64" fmla="*/ 1183473 h 1440000"/>
                  <a:gd name="connsiteX65" fmla="*/ 703018 w 1440493"/>
                  <a:gd name="connsiteY65" fmla="*/ 1186129 h 1440000"/>
                  <a:gd name="connsiteX66" fmla="*/ 695041 w 1440493"/>
                  <a:gd name="connsiteY66" fmla="*/ 1225642 h 1440000"/>
                  <a:gd name="connsiteX67" fmla="*/ 694696 w 1440493"/>
                  <a:gd name="connsiteY67" fmla="*/ 1225642 h 1440000"/>
                  <a:gd name="connsiteX68" fmla="*/ 643940 w 1440493"/>
                  <a:gd name="connsiteY68" fmla="*/ 1276398 h 1440000"/>
                  <a:gd name="connsiteX69" fmla="*/ 593184 w 1440493"/>
                  <a:gd name="connsiteY69" fmla="*/ 1225642 h 1440000"/>
                  <a:gd name="connsiteX70" fmla="*/ 592840 w 1440493"/>
                  <a:gd name="connsiteY70" fmla="*/ 1225642 h 1440000"/>
                  <a:gd name="connsiteX71" fmla="*/ 584863 w 1440493"/>
                  <a:gd name="connsiteY71" fmla="*/ 1186129 h 1440000"/>
                  <a:gd name="connsiteX72" fmla="*/ 583067 w 1440493"/>
                  <a:gd name="connsiteY72" fmla="*/ 1183465 h 1440000"/>
                  <a:gd name="connsiteX73" fmla="*/ 590224 w 1440493"/>
                  <a:gd name="connsiteY73" fmla="*/ 1172718 h 1440000"/>
                  <a:gd name="connsiteX74" fmla="*/ 642821 w 1440493"/>
                  <a:gd name="connsiteY74" fmla="*/ 1150242 h 1440000"/>
                  <a:gd name="connsiteX75" fmla="*/ 337599 w 1440493"/>
                  <a:gd name="connsiteY75" fmla="*/ 1150242 h 1440000"/>
                  <a:gd name="connsiteX76" fmla="*/ 390840 w 1440493"/>
                  <a:gd name="connsiteY76" fmla="*/ 1171147 h 1440000"/>
                  <a:gd name="connsiteX77" fmla="*/ 399587 w 1440493"/>
                  <a:gd name="connsiteY77" fmla="*/ 1183472 h 1440000"/>
                  <a:gd name="connsiteX78" fmla="*/ 397795 w 1440493"/>
                  <a:gd name="connsiteY78" fmla="*/ 1186129 h 1440000"/>
                  <a:gd name="connsiteX79" fmla="*/ 389818 w 1440493"/>
                  <a:gd name="connsiteY79" fmla="*/ 1225642 h 1440000"/>
                  <a:gd name="connsiteX80" fmla="*/ 389474 w 1440493"/>
                  <a:gd name="connsiteY80" fmla="*/ 1225642 h 1440000"/>
                  <a:gd name="connsiteX81" fmla="*/ 338718 w 1440493"/>
                  <a:gd name="connsiteY81" fmla="*/ 1276398 h 1440000"/>
                  <a:gd name="connsiteX82" fmla="*/ 287962 w 1440493"/>
                  <a:gd name="connsiteY82" fmla="*/ 1225642 h 1440000"/>
                  <a:gd name="connsiteX83" fmla="*/ 287618 w 1440493"/>
                  <a:gd name="connsiteY83" fmla="*/ 1225642 h 1440000"/>
                  <a:gd name="connsiteX84" fmla="*/ 279641 w 1440493"/>
                  <a:gd name="connsiteY84" fmla="*/ 1186129 h 1440000"/>
                  <a:gd name="connsiteX85" fmla="*/ 277845 w 1440493"/>
                  <a:gd name="connsiteY85" fmla="*/ 1183465 h 1440000"/>
                  <a:gd name="connsiteX86" fmla="*/ 285002 w 1440493"/>
                  <a:gd name="connsiteY86" fmla="*/ 1172718 h 1440000"/>
                  <a:gd name="connsiteX87" fmla="*/ 337599 w 1440493"/>
                  <a:gd name="connsiteY87" fmla="*/ 1150242 h 1440000"/>
                  <a:gd name="connsiteX88" fmla="*/ 186107 w 1440493"/>
                  <a:gd name="connsiteY88" fmla="*/ 1124131 h 1440000"/>
                  <a:gd name="connsiteX89" fmla="*/ 84596 w 1440493"/>
                  <a:gd name="connsiteY89" fmla="*/ 1225642 h 1440000"/>
                  <a:gd name="connsiteX90" fmla="*/ 184600 w 1440493"/>
                  <a:gd name="connsiteY90" fmla="*/ 1327142 h 1440000"/>
                  <a:gd name="connsiteX91" fmla="*/ 256270 w 1440493"/>
                  <a:gd name="connsiteY91" fmla="*/ 1299001 h 1440000"/>
                  <a:gd name="connsiteX92" fmla="*/ 262288 w 1440493"/>
                  <a:gd name="connsiteY92" fmla="*/ 1290522 h 1440000"/>
                  <a:gd name="connsiteX93" fmla="*/ 266939 w 1440493"/>
                  <a:gd name="connsiteY93" fmla="*/ 1297421 h 1440000"/>
                  <a:gd name="connsiteX94" fmla="*/ 338718 w 1440493"/>
                  <a:gd name="connsiteY94" fmla="*/ 1327153 h 1440000"/>
                  <a:gd name="connsiteX95" fmla="*/ 410497 w 1440493"/>
                  <a:gd name="connsiteY95" fmla="*/ 1297421 h 1440000"/>
                  <a:gd name="connsiteX96" fmla="*/ 414964 w 1440493"/>
                  <a:gd name="connsiteY96" fmla="*/ 1290797 h 1440000"/>
                  <a:gd name="connsiteX97" fmla="*/ 419019 w 1440493"/>
                  <a:gd name="connsiteY97" fmla="*/ 1296886 h 1440000"/>
                  <a:gd name="connsiteX98" fmla="*/ 489822 w 1440493"/>
                  <a:gd name="connsiteY98" fmla="*/ 1327142 h 1440000"/>
                  <a:gd name="connsiteX99" fmla="*/ 561492 w 1440493"/>
                  <a:gd name="connsiteY99" fmla="*/ 1299001 h 1440000"/>
                  <a:gd name="connsiteX100" fmla="*/ 567510 w 1440493"/>
                  <a:gd name="connsiteY100" fmla="*/ 1290522 h 1440000"/>
                  <a:gd name="connsiteX101" fmla="*/ 572161 w 1440493"/>
                  <a:gd name="connsiteY101" fmla="*/ 1297421 h 1440000"/>
                  <a:gd name="connsiteX102" fmla="*/ 643940 w 1440493"/>
                  <a:gd name="connsiteY102" fmla="*/ 1327153 h 1440000"/>
                  <a:gd name="connsiteX103" fmla="*/ 715719 w 1440493"/>
                  <a:gd name="connsiteY103" fmla="*/ 1297421 h 1440000"/>
                  <a:gd name="connsiteX104" fmla="*/ 720186 w 1440493"/>
                  <a:gd name="connsiteY104" fmla="*/ 1290796 h 1440000"/>
                  <a:gd name="connsiteX105" fmla="*/ 724242 w 1440493"/>
                  <a:gd name="connsiteY105" fmla="*/ 1296886 h 1440000"/>
                  <a:gd name="connsiteX106" fmla="*/ 795045 w 1440493"/>
                  <a:gd name="connsiteY106" fmla="*/ 1327142 h 1440000"/>
                  <a:gd name="connsiteX107" fmla="*/ 866715 w 1440493"/>
                  <a:gd name="connsiteY107" fmla="*/ 1299001 h 1440000"/>
                  <a:gd name="connsiteX108" fmla="*/ 872733 w 1440493"/>
                  <a:gd name="connsiteY108" fmla="*/ 1290522 h 1440000"/>
                  <a:gd name="connsiteX109" fmla="*/ 877384 w 1440493"/>
                  <a:gd name="connsiteY109" fmla="*/ 1297421 h 1440000"/>
                  <a:gd name="connsiteX110" fmla="*/ 949163 w 1440493"/>
                  <a:gd name="connsiteY110" fmla="*/ 1327153 h 1440000"/>
                  <a:gd name="connsiteX111" fmla="*/ 1020942 w 1440493"/>
                  <a:gd name="connsiteY111" fmla="*/ 1297421 h 1440000"/>
                  <a:gd name="connsiteX112" fmla="*/ 1025409 w 1440493"/>
                  <a:gd name="connsiteY112" fmla="*/ 1290797 h 1440000"/>
                  <a:gd name="connsiteX113" fmla="*/ 1029464 w 1440493"/>
                  <a:gd name="connsiteY113" fmla="*/ 1296886 h 1440000"/>
                  <a:gd name="connsiteX114" fmla="*/ 1100267 w 1440493"/>
                  <a:gd name="connsiteY114" fmla="*/ 1327142 h 1440000"/>
                  <a:gd name="connsiteX115" fmla="*/ 1171937 w 1440493"/>
                  <a:gd name="connsiteY115" fmla="*/ 1299001 h 1440000"/>
                  <a:gd name="connsiteX116" fmla="*/ 1177955 w 1440493"/>
                  <a:gd name="connsiteY116" fmla="*/ 1290522 h 1440000"/>
                  <a:gd name="connsiteX117" fmla="*/ 1182606 w 1440493"/>
                  <a:gd name="connsiteY117" fmla="*/ 1297421 h 1440000"/>
                  <a:gd name="connsiteX118" fmla="*/ 1254385 w 1440493"/>
                  <a:gd name="connsiteY118" fmla="*/ 1327153 h 1440000"/>
                  <a:gd name="connsiteX119" fmla="*/ 1355896 w 1440493"/>
                  <a:gd name="connsiteY119" fmla="*/ 1225642 h 1440000"/>
                  <a:gd name="connsiteX120" fmla="*/ 1305141 w 1440493"/>
                  <a:gd name="connsiteY120" fmla="*/ 1225642 h 1440000"/>
                  <a:gd name="connsiteX121" fmla="*/ 1254385 w 1440493"/>
                  <a:gd name="connsiteY121" fmla="*/ 1276398 h 1440000"/>
                  <a:gd name="connsiteX122" fmla="*/ 1203629 w 1440493"/>
                  <a:gd name="connsiteY122" fmla="*/ 1225642 h 1440000"/>
                  <a:gd name="connsiteX123" fmla="*/ 1203285 w 1440493"/>
                  <a:gd name="connsiteY123" fmla="*/ 1225642 h 1440000"/>
                  <a:gd name="connsiteX124" fmla="*/ 1195308 w 1440493"/>
                  <a:gd name="connsiteY124" fmla="*/ 1186129 h 1440000"/>
                  <a:gd name="connsiteX125" fmla="*/ 1193512 w 1440493"/>
                  <a:gd name="connsiteY125" fmla="*/ 1183465 h 1440000"/>
                  <a:gd name="connsiteX126" fmla="*/ 1200669 w 1440493"/>
                  <a:gd name="connsiteY126" fmla="*/ 1172718 h 1440000"/>
                  <a:gd name="connsiteX127" fmla="*/ 1253266 w 1440493"/>
                  <a:gd name="connsiteY127" fmla="*/ 1150242 h 1440000"/>
                  <a:gd name="connsiteX128" fmla="*/ 1329760 w 1440493"/>
                  <a:gd name="connsiteY128" fmla="*/ 1223404 h 1440000"/>
                  <a:gd name="connsiteX129" fmla="*/ 1355851 w 1440493"/>
                  <a:gd name="connsiteY129" fmla="*/ 1222629 h 1440000"/>
                  <a:gd name="connsiteX130" fmla="*/ 1252878 w 1440493"/>
                  <a:gd name="connsiteY130" fmla="*/ 1124142 h 1440000"/>
                  <a:gd name="connsiteX131" fmla="*/ 1182075 w 1440493"/>
                  <a:gd name="connsiteY131" fmla="*/ 1154398 h 1440000"/>
                  <a:gd name="connsiteX132" fmla="*/ 1178020 w 1440493"/>
                  <a:gd name="connsiteY132" fmla="*/ 1160488 h 1440000"/>
                  <a:gd name="connsiteX133" fmla="*/ 1173553 w 1440493"/>
                  <a:gd name="connsiteY133" fmla="*/ 1153863 h 1440000"/>
                  <a:gd name="connsiteX134" fmla="*/ 1101774 w 1440493"/>
                  <a:gd name="connsiteY134" fmla="*/ 1124131 h 1440000"/>
                  <a:gd name="connsiteX135" fmla="*/ 1029995 w 1440493"/>
                  <a:gd name="connsiteY135" fmla="*/ 1153863 h 1440000"/>
                  <a:gd name="connsiteX136" fmla="*/ 1025344 w 1440493"/>
                  <a:gd name="connsiteY136" fmla="*/ 1160762 h 1440000"/>
                  <a:gd name="connsiteX137" fmla="*/ 1019326 w 1440493"/>
                  <a:gd name="connsiteY137" fmla="*/ 1152283 h 1440000"/>
                  <a:gd name="connsiteX138" fmla="*/ 947656 w 1440493"/>
                  <a:gd name="connsiteY138" fmla="*/ 1124142 h 1440000"/>
                  <a:gd name="connsiteX139" fmla="*/ 876853 w 1440493"/>
                  <a:gd name="connsiteY139" fmla="*/ 1154398 h 1440000"/>
                  <a:gd name="connsiteX140" fmla="*/ 872798 w 1440493"/>
                  <a:gd name="connsiteY140" fmla="*/ 1160488 h 1440000"/>
                  <a:gd name="connsiteX141" fmla="*/ 868331 w 1440493"/>
                  <a:gd name="connsiteY141" fmla="*/ 1153863 h 1440000"/>
                  <a:gd name="connsiteX142" fmla="*/ 796552 w 1440493"/>
                  <a:gd name="connsiteY142" fmla="*/ 1124131 h 1440000"/>
                  <a:gd name="connsiteX143" fmla="*/ 724773 w 1440493"/>
                  <a:gd name="connsiteY143" fmla="*/ 1153863 h 1440000"/>
                  <a:gd name="connsiteX144" fmla="*/ 720121 w 1440493"/>
                  <a:gd name="connsiteY144" fmla="*/ 1160763 h 1440000"/>
                  <a:gd name="connsiteX145" fmla="*/ 714103 w 1440493"/>
                  <a:gd name="connsiteY145" fmla="*/ 1152283 h 1440000"/>
                  <a:gd name="connsiteX146" fmla="*/ 642433 w 1440493"/>
                  <a:gd name="connsiteY146" fmla="*/ 1124142 h 1440000"/>
                  <a:gd name="connsiteX147" fmla="*/ 571630 w 1440493"/>
                  <a:gd name="connsiteY147" fmla="*/ 1154398 h 1440000"/>
                  <a:gd name="connsiteX148" fmla="*/ 567575 w 1440493"/>
                  <a:gd name="connsiteY148" fmla="*/ 1160488 h 1440000"/>
                  <a:gd name="connsiteX149" fmla="*/ 563108 w 1440493"/>
                  <a:gd name="connsiteY149" fmla="*/ 1153863 h 1440000"/>
                  <a:gd name="connsiteX150" fmla="*/ 491329 w 1440493"/>
                  <a:gd name="connsiteY150" fmla="*/ 1124131 h 1440000"/>
                  <a:gd name="connsiteX151" fmla="*/ 419550 w 1440493"/>
                  <a:gd name="connsiteY151" fmla="*/ 1153863 h 1440000"/>
                  <a:gd name="connsiteX152" fmla="*/ 414899 w 1440493"/>
                  <a:gd name="connsiteY152" fmla="*/ 1160762 h 1440000"/>
                  <a:gd name="connsiteX153" fmla="*/ 408881 w 1440493"/>
                  <a:gd name="connsiteY153" fmla="*/ 1152283 h 1440000"/>
                  <a:gd name="connsiteX154" fmla="*/ 337211 w 1440493"/>
                  <a:gd name="connsiteY154" fmla="*/ 1124142 h 1440000"/>
                  <a:gd name="connsiteX155" fmla="*/ 266408 w 1440493"/>
                  <a:gd name="connsiteY155" fmla="*/ 1154398 h 1440000"/>
                  <a:gd name="connsiteX156" fmla="*/ 262353 w 1440493"/>
                  <a:gd name="connsiteY156" fmla="*/ 1160488 h 1440000"/>
                  <a:gd name="connsiteX157" fmla="*/ 257886 w 1440493"/>
                  <a:gd name="connsiteY157" fmla="*/ 1153863 h 1440000"/>
                  <a:gd name="connsiteX158" fmla="*/ 186107 w 1440493"/>
                  <a:gd name="connsiteY158" fmla="*/ 1124131 h 1440000"/>
                  <a:gd name="connsiteX159" fmla="*/ 725458 w 1440493"/>
                  <a:gd name="connsiteY159" fmla="*/ 642022 h 1440000"/>
                  <a:gd name="connsiteX160" fmla="*/ 591694 w 1440493"/>
                  <a:gd name="connsiteY160" fmla="*/ 775786 h 1440000"/>
                  <a:gd name="connsiteX161" fmla="*/ 591694 w 1440493"/>
                  <a:gd name="connsiteY161" fmla="*/ 824725 h 1440000"/>
                  <a:gd name="connsiteX162" fmla="*/ 640633 w 1440493"/>
                  <a:gd name="connsiteY162" fmla="*/ 824725 h 1440000"/>
                  <a:gd name="connsiteX163" fmla="*/ 694877 w 1440493"/>
                  <a:gd name="connsiteY163" fmla="*/ 770480 h 1440000"/>
                  <a:gd name="connsiteX164" fmla="*/ 694877 w 1440493"/>
                  <a:gd name="connsiteY164" fmla="*/ 1010570 h 1440000"/>
                  <a:gd name="connsiteX165" fmla="*/ 725018 w 1440493"/>
                  <a:gd name="connsiteY165" fmla="*/ 1040711 h 1440000"/>
                  <a:gd name="connsiteX166" fmla="*/ 725018 w 1440493"/>
                  <a:gd name="connsiteY166" fmla="*/ 1040712 h 1440000"/>
                  <a:gd name="connsiteX167" fmla="*/ 755160 w 1440493"/>
                  <a:gd name="connsiteY167" fmla="*/ 1010570 h 1440000"/>
                  <a:gd name="connsiteX168" fmla="*/ 755160 w 1440493"/>
                  <a:gd name="connsiteY168" fmla="*/ 769369 h 1440000"/>
                  <a:gd name="connsiteX169" fmla="*/ 810515 w 1440493"/>
                  <a:gd name="connsiteY169" fmla="*/ 824725 h 1440000"/>
                  <a:gd name="connsiteX170" fmla="*/ 859454 w 1440493"/>
                  <a:gd name="connsiteY170" fmla="*/ 824725 h 1440000"/>
                  <a:gd name="connsiteX171" fmla="*/ 869590 w 1440493"/>
                  <a:gd name="connsiteY171" fmla="*/ 800255 h 1440000"/>
                  <a:gd name="connsiteX172" fmla="*/ 859454 w 1440493"/>
                  <a:gd name="connsiteY172" fmla="*/ 775786 h 1440000"/>
                  <a:gd name="connsiteX173" fmla="*/ 725690 w 1440493"/>
                  <a:gd name="connsiteY173" fmla="*/ 642022 h 1440000"/>
                  <a:gd name="connsiteX174" fmla="*/ 725574 w 1440493"/>
                  <a:gd name="connsiteY174" fmla="*/ 642138 h 1440000"/>
                  <a:gd name="connsiteX175" fmla="*/ 936833 w 1440493"/>
                  <a:gd name="connsiteY175" fmla="*/ 579699 h 1440000"/>
                  <a:gd name="connsiteX176" fmla="*/ 936833 w 1440493"/>
                  <a:gd name="connsiteY176" fmla="*/ 579863 h 1440000"/>
                  <a:gd name="connsiteX177" fmla="*/ 936669 w 1440493"/>
                  <a:gd name="connsiteY177" fmla="*/ 579863 h 1440000"/>
                  <a:gd name="connsiteX178" fmla="*/ 936669 w 1440493"/>
                  <a:gd name="connsiteY178" fmla="*/ 769034 h 1440000"/>
                  <a:gd name="connsiteX179" fmla="*/ 971274 w 1440493"/>
                  <a:gd name="connsiteY179" fmla="*/ 803639 h 1440000"/>
                  <a:gd name="connsiteX180" fmla="*/ 1005879 w 1440493"/>
                  <a:gd name="connsiteY180" fmla="*/ 769034 h 1440000"/>
                  <a:gd name="connsiteX181" fmla="*/ 1005879 w 1440493"/>
                  <a:gd name="connsiteY181" fmla="*/ 692321 h 1440000"/>
                  <a:gd name="connsiteX182" fmla="*/ 1175648 w 1440493"/>
                  <a:gd name="connsiteY182" fmla="*/ 862090 h 1440000"/>
                  <a:gd name="connsiteX183" fmla="*/ 1218274 w 1440493"/>
                  <a:gd name="connsiteY183" fmla="*/ 862090 h 1440000"/>
                  <a:gd name="connsiteX184" fmla="*/ 1218274 w 1440493"/>
                  <a:gd name="connsiteY184" fmla="*/ 862090 h 1440000"/>
                  <a:gd name="connsiteX185" fmla="*/ 1218274 w 1440493"/>
                  <a:gd name="connsiteY185" fmla="*/ 819463 h 1440000"/>
                  <a:gd name="connsiteX186" fmla="*/ 1047720 w 1440493"/>
                  <a:gd name="connsiteY186" fmla="*/ 648909 h 1440000"/>
                  <a:gd name="connsiteX187" fmla="*/ 1126004 w 1440493"/>
                  <a:gd name="connsiteY187" fmla="*/ 648909 h 1440000"/>
                  <a:gd name="connsiteX188" fmla="*/ 1160609 w 1440493"/>
                  <a:gd name="connsiteY188" fmla="*/ 614304 h 1440000"/>
                  <a:gd name="connsiteX189" fmla="*/ 1150473 w 1440493"/>
                  <a:gd name="connsiteY189" fmla="*/ 589834 h 1440000"/>
                  <a:gd name="connsiteX190" fmla="*/ 1126004 w 1440493"/>
                  <a:gd name="connsiteY190" fmla="*/ 579699 h 1440000"/>
                  <a:gd name="connsiteX191" fmla="*/ 534254 w 1440493"/>
                  <a:gd name="connsiteY191" fmla="*/ 573055 h 1440000"/>
                  <a:gd name="connsiteX192" fmla="*/ 345083 w 1440493"/>
                  <a:gd name="connsiteY192" fmla="*/ 573055 h 1440000"/>
                  <a:gd name="connsiteX193" fmla="*/ 310478 w 1440493"/>
                  <a:gd name="connsiteY193" fmla="*/ 607660 h 1440000"/>
                  <a:gd name="connsiteX194" fmla="*/ 345083 w 1440493"/>
                  <a:gd name="connsiteY194" fmla="*/ 642265 h 1440000"/>
                  <a:gd name="connsiteX195" fmla="*/ 421796 w 1440493"/>
                  <a:gd name="connsiteY195" fmla="*/ 642265 h 1440000"/>
                  <a:gd name="connsiteX196" fmla="*/ 252027 w 1440493"/>
                  <a:gd name="connsiteY196" fmla="*/ 812034 h 1440000"/>
                  <a:gd name="connsiteX197" fmla="*/ 252027 w 1440493"/>
                  <a:gd name="connsiteY197" fmla="*/ 854661 h 1440000"/>
                  <a:gd name="connsiteX198" fmla="*/ 252027 w 1440493"/>
                  <a:gd name="connsiteY198" fmla="*/ 854661 h 1440000"/>
                  <a:gd name="connsiteX199" fmla="*/ 294653 w 1440493"/>
                  <a:gd name="connsiteY199" fmla="*/ 854661 h 1440000"/>
                  <a:gd name="connsiteX200" fmla="*/ 465208 w 1440493"/>
                  <a:gd name="connsiteY200" fmla="*/ 684106 h 1440000"/>
                  <a:gd name="connsiteX201" fmla="*/ 465208 w 1440493"/>
                  <a:gd name="connsiteY201" fmla="*/ 762391 h 1440000"/>
                  <a:gd name="connsiteX202" fmla="*/ 499813 w 1440493"/>
                  <a:gd name="connsiteY202" fmla="*/ 796996 h 1440000"/>
                  <a:gd name="connsiteX203" fmla="*/ 524282 w 1440493"/>
                  <a:gd name="connsiteY203" fmla="*/ 786860 h 1440000"/>
                  <a:gd name="connsiteX204" fmla="*/ 534418 w 1440493"/>
                  <a:gd name="connsiteY204" fmla="*/ 762391 h 1440000"/>
                  <a:gd name="connsiteX205" fmla="*/ 534418 w 1440493"/>
                  <a:gd name="connsiteY205" fmla="*/ 573219 h 1440000"/>
                  <a:gd name="connsiteX206" fmla="*/ 534254 w 1440493"/>
                  <a:gd name="connsiteY206" fmla="*/ 573220 h 1440000"/>
                  <a:gd name="connsiteX207" fmla="*/ 720085 w 1440493"/>
                  <a:gd name="connsiteY207" fmla="*/ 56065 h 1440000"/>
                  <a:gd name="connsiteX208" fmla="*/ 535190 w 1440493"/>
                  <a:gd name="connsiteY208" fmla="*/ 240960 h 1440000"/>
                  <a:gd name="connsiteX209" fmla="*/ 535190 w 1440493"/>
                  <a:gd name="connsiteY209" fmla="*/ 308606 h 1440000"/>
                  <a:gd name="connsiteX210" fmla="*/ 602836 w 1440493"/>
                  <a:gd name="connsiteY210" fmla="*/ 308606 h 1440000"/>
                  <a:gd name="connsiteX211" fmla="*/ 677815 w 1440493"/>
                  <a:gd name="connsiteY211" fmla="*/ 233627 h 1440000"/>
                  <a:gd name="connsiteX212" fmla="*/ 677815 w 1440493"/>
                  <a:gd name="connsiteY212" fmla="*/ 565491 h 1440000"/>
                  <a:gd name="connsiteX213" fmla="*/ 719478 w 1440493"/>
                  <a:gd name="connsiteY213" fmla="*/ 607154 h 1440000"/>
                  <a:gd name="connsiteX214" fmla="*/ 719478 w 1440493"/>
                  <a:gd name="connsiteY214" fmla="*/ 607155 h 1440000"/>
                  <a:gd name="connsiteX215" fmla="*/ 761141 w 1440493"/>
                  <a:gd name="connsiteY215" fmla="*/ 565491 h 1440000"/>
                  <a:gd name="connsiteX216" fmla="*/ 761141 w 1440493"/>
                  <a:gd name="connsiteY216" fmla="*/ 232091 h 1440000"/>
                  <a:gd name="connsiteX217" fmla="*/ 837656 w 1440493"/>
                  <a:gd name="connsiteY217" fmla="*/ 308607 h 1440000"/>
                  <a:gd name="connsiteX218" fmla="*/ 905302 w 1440493"/>
                  <a:gd name="connsiteY218" fmla="*/ 308607 h 1440000"/>
                  <a:gd name="connsiteX219" fmla="*/ 919312 w 1440493"/>
                  <a:gd name="connsiteY219" fmla="*/ 274784 h 1440000"/>
                  <a:gd name="connsiteX220" fmla="*/ 905302 w 1440493"/>
                  <a:gd name="connsiteY220" fmla="*/ 240961 h 1440000"/>
                  <a:gd name="connsiteX221" fmla="*/ 720406 w 1440493"/>
                  <a:gd name="connsiteY221" fmla="*/ 56065 h 1440000"/>
                  <a:gd name="connsiteX222" fmla="*/ 720246 w 1440493"/>
                  <a:gd name="connsiteY222" fmla="*/ 56225 h 1440000"/>
                  <a:gd name="connsiteX223" fmla="*/ 0 w 1440493"/>
                  <a:gd name="connsiteY223" fmla="*/ 0 h 1440000"/>
                  <a:gd name="connsiteX224" fmla="*/ 1440493 w 1440493"/>
                  <a:gd name="connsiteY224" fmla="*/ 0 h 1440000"/>
                  <a:gd name="connsiteX225" fmla="*/ 1440493 w 1440493"/>
                  <a:gd name="connsiteY225" fmla="*/ 1440000 h 1440000"/>
                  <a:gd name="connsiteX226" fmla="*/ 0 w 1440493"/>
                  <a:gd name="connsiteY226"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440493" h="1440000">
                    <a:moveTo>
                      <a:pt x="1101774" y="1174886"/>
                    </a:moveTo>
                    <a:cubicBezTo>
                      <a:pt x="1129806" y="1174886"/>
                      <a:pt x="1152530" y="1197610"/>
                      <a:pt x="1152530" y="1225642"/>
                    </a:cubicBezTo>
                    <a:lnTo>
                      <a:pt x="1152874" y="1225642"/>
                    </a:lnTo>
                    <a:cubicBezTo>
                      <a:pt x="1152874" y="1239658"/>
                      <a:pt x="1155715" y="1253010"/>
                      <a:pt x="1160851" y="1265155"/>
                    </a:cubicBezTo>
                    <a:lnTo>
                      <a:pt x="1162643" y="1267812"/>
                    </a:lnTo>
                    <a:lnTo>
                      <a:pt x="1153896" y="1280137"/>
                    </a:lnTo>
                    <a:cubicBezTo>
                      <a:pt x="1140076" y="1293355"/>
                      <a:pt x="1121258" y="1301348"/>
                      <a:pt x="1100655" y="1301042"/>
                    </a:cubicBezTo>
                    <a:cubicBezTo>
                      <a:pt x="1080052" y="1300736"/>
                      <a:pt x="1061480" y="1292189"/>
                      <a:pt x="1048058" y="1278567"/>
                    </a:cubicBezTo>
                    <a:lnTo>
                      <a:pt x="1040901" y="1267819"/>
                    </a:lnTo>
                    <a:lnTo>
                      <a:pt x="1042697" y="1265155"/>
                    </a:lnTo>
                    <a:cubicBezTo>
                      <a:pt x="1047834" y="1253010"/>
                      <a:pt x="1050674" y="1239658"/>
                      <a:pt x="1050674" y="1225642"/>
                    </a:cubicBezTo>
                    <a:lnTo>
                      <a:pt x="1051018" y="1225642"/>
                    </a:lnTo>
                    <a:cubicBezTo>
                      <a:pt x="1051018" y="1197610"/>
                      <a:pt x="1073742" y="1174886"/>
                      <a:pt x="1101774" y="1174886"/>
                    </a:cubicBezTo>
                    <a:close/>
                    <a:moveTo>
                      <a:pt x="796552" y="1174886"/>
                    </a:moveTo>
                    <a:cubicBezTo>
                      <a:pt x="824584" y="1174886"/>
                      <a:pt x="847308" y="1197610"/>
                      <a:pt x="847308" y="1225642"/>
                    </a:cubicBezTo>
                    <a:lnTo>
                      <a:pt x="847652" y="1225642"/>
                    </a:lnTo>
                    <a:cubicBezTo>
                      <a:pt x="847652" y="1239658"/>
                      <a:pt x="850493" y="1253010"/>
                      <a:pt x="855629" y="1265155"/>
                    </a:cubicBezTo>
                    <a:lnTo>
                      <a:pt x="857421" y="1267812"/>
                    </a:lnTo>
                    <a:lnTo>
                      <a:pt x="848674" y="1280137"/>
                    </a:lnTo>
                    <a:cubicBezTo>
                      <a:pt x="834854" y="1293355"/>
                      <a:pt x="816036" y="1301348"/>
                      <a:pt x="795433" y="1301042"/>
                    </a:cubicBezTo>
                    <a:cubicBezTo>
                      <a:pt x="774830" y="1300736"/>
                      <a:pt x="756258" y="1292189"/>
                      <a:pt x="742836" y="1278567"/>
                    </a:cubicBezTo>
                    <a:lnTo>
                      <a:pt x="735678" y="1267818"/>
                    </a:lnTo>
                    <a:lnTo>
                      <a:pt x="737474" y="1265155"/>
                    </a:lnTo>
                    <a:cubicBezTo>
                      <a:pt x="742611" y="1253010"/>
                      <a:pt x="745451" y="1239658"/>
                      <a:pt x="745451" y="1225642"/>
                    </a:cubicBezTo>
                    <a:lnTo>
                      <a:pt x="745796" y="1225642"/>
                    </a:lnTo>
                    <a:cubicBezTo>
                      <a:pt x="745796" y="1197610"/>
                      <a:pt x="768520" y="1174886"/>
                      <a:pt x="796552" y="1174886"/>
                    </a:cubicBezTo>
                    <a:close/>
                    <a:moveTo>
                      <a:pt x="491329" y="1174886"/>
                    </a:moveTo>
                    <a:cubicBezTo>
                      <a:pt x="519361" y="1174886"/>
                      <a:pt x="542085" y="1197610"/>
                      <a:pt x="542085" y="1225642"/>
                    </a:cubicBezTo>
                    <a:lnTo>
                      <a:pt x="542429" y="1225642"/>
                    </a:lnTo>
                    <a:cubicBezTo>
                      <a:pt x="542429" y="1239658"/>
                      <a:pt x="545270" y="1253010"/>
                      <a:pt x="550406" y="1265155"/>
                    </a:cubicBezTo>
                    <a:lnTo>
                      <a:pt x="552198" y="1267812"/>
                    </a:lnTo>
                    <a:lnTo>
                      <a:pt x="543451" y="1280137"/>
                    </a:lnTo>
                    <a:cubicBezTo>
                      <a:pt x="529631" y="1293355"/>
                      <a:pt x="510813" y="1301348"/>
                      <a:pt x="490210" y="1301042"/>
                    </a:cubicBezTo>
                    <a:cubicBezTo>
                      <a:pt x="469607" y="1300736"/>
                      <a:pt x="451035" y="1292189"/>
                      <a:pt x="437613" y="1278567"/>
                    </a:cubicBezTo>
                    <a:lnTo>
                      <a:pt x="430456" y="1267819"/>
                    </a:lnTo>
                    <a:lnTo>
                      <a:pt x="432252" y="1265155"/>
                    </a:lnTo>
                    <a:cubicBezTo>
                      <a:pt x="437389" y="1253010"/>
                      <a:pt x="440229" y="1239658"/>
                      <a:pt x="440229" y="1225642"/>
                    </a:cubicBezTo>
                    <a:lnTo>
                      <a:pt x="440573" y="1225642"/>
                    </a:lnTo>
                    <a:cubicBezTo>
                      <a:pt x="440573" y="1197610"/>
                      <a:pt x="463297" y="1174886"/>
                      <a:pt x="491329" y="1174886"/>
                    </a:cubicBezTo>
                    <a:close/>
                    <a:moveTo>
                      <a:pt x="186107" y="1174886"/>
                    </a:moveTo>
                    <a:cubicBezTo>
                      <a:pt x="214139" y="1174886"/>
                      <a:pt x="236863" y="1197610"/>
                      <a:pt x="236863" y="1225642"/>
                    </a:cubicBezTo>
                    <a:lnTo>
                      <a:pt x="237207" y="1225642"/>
                    </a:lnTo>
                    <a:cubicBezTo>
                      <a:pt x="237207" y="1239658"/>
                      <a:pt x="240048" y="1253010"/>
                      <a:pt x="245184" y="1265155"/>
                    </a:cubicBezTo>
                    <a:lnTo>
                      <a:pt x="246976" y="1267812"/>
                    </a:lnTo>
                    <a:lnTo>
                      <a:pt x="238229" y="1280137"/>
                    </a:lnTo>
                    <a:cubicBezTo>
                      <a:pt x="224409" y="1293355"/>
                      <a:pt x="205591" y="1301348"/>
                      <a:pt x="184988" y="1301042"/>
                    </a:cubicBezTo>
                    <a:cubicBezTo>
                      <a:pt x="143782" y="1300430"/>
                      <a:pt x="110699" y="1266853"/>
                      <a:pt x="110699" y="1225642"/>
                    </a:cubicBezTo>
                    <a:lnTo>
                      <a:pt x="135351" y="1225642"/>
                    </a:lnTo>
                    <a:cubicBezTo>
                      <a:pt x="135351" y="1197610"/>
                      <a:pt x="158075" y="1174886"/>
                      <a:pt x="186107" y="1174886"/>
                    </a:cubicBezTo>
                    <a:close/>
                    <a:moveTo>
                      <a:pt x="948044" y="1150242"/>
                    </a:moveTo>
                    <a:cubicBezTo>
                      <a:pt x="968647" y="1149937"/>
                      <a:pt x="987465" y="1157929"/>
                      <a:pt x="1001285" y="1171147"/>
                    </a:cubicBezTo>
                    <a:lnTo>
                      <a:pt x="1010032" y="1183472"/>
                    </a:lnTo>
                    <a:lnTo>
                      <a:pt x="1008240" y="1186129"/>
                    </a:lnTo>
                    <a:cubicBezTo>
                      <a:pt x="1003104" y="1198274"/>
                      <a:pt x="1000263" y="1211626"/>
                      <a:pt x="1000263" y="1225642"/>
                    </a:cubicBezTo>
                    <a:lnTo>
                      <a:pt x="999919" y="1225642"/>
                    </a:lnTo>
                    <a:cubicBezTo>
                      <a:pt x="999919" y="1253674"/>
                      <a:pt x="977195" y="1276398"/>
                      <a:pt x="949163" y="1276398"/>
                    </a:cubicBezTo>
                    <a:cubicBezTo>
                      <a:pt x="921131" y="1276398"/>
                      <a:pt x="898407" y="1253674"/>
                      <a:pt x="898407" y="1225642"/>
                    </a:cubicBezTo>
                    <a:lnTo>
                      <a:pt x="898063" y="1225642"/>
                    </a:lnTo>
                    <a:cubicBezTo>
                      <a:pt x="898063" y="1211626"/>
                      <a:pt x="895223" y="1198274"/>
                      <a:pt x="890086" y="1186129"/>
                    </a:cubicBezTo>
                    <a:lnTo>
                      <a:pt x="888290" y="1183465"/>
                    </a:lnTo>
                    <a:lnTo>
                      <a:pt x="895447" y="1172718"/>
                    </a:lnTo>
                    <a:cubicBezTo>
                      <a:pt x="908869" y="1159095"/>
                      <a:pt x="927441" y="1150548"/>
                      <a:pt x="948044" y="1150242"/>
                    </a:cubicBezTo>
                    <a:close/>
                    <a:moveTo>
                      <a:pt x="642821" y="1150242"/>
                    </a:moveTo>
                    <a:cubicBezTo>
                      <a:pt x="663424" y="1149937"/>
                      <a:pt x="682242" y="1157929"/>
                      <a:pt x="696062" y="1171147"/>
                    </a:cubicBezTo>
                    <a:lnTo>
                      <a:pt x="704809" y="1183473"/>
                    </a:lnTo>
                    <a:lnTo>
                      <a:pt x="703018" y="1186129"/>
                    </a:lnTo>
                    <a:cubicBezTo>
                      <a:pt x="697882" y="1198274"/>
                      <a:pt x="695041" y="1211626"/>
                      <a:pt x="695041" y="1225642"/>
                    </a:cubicBezTo>
                    <a:lnTo>
                      <a:pt x="694696" y="1225642"/>
                    </a:lnTo>
                    <a:cubicBezTo>
                      <a:pt x="694696" y="1253674"/>
                      <a:pt x="671972" y="1276398"/>
                      <a:pt x="643940" y="1276398"/>
                    </a:cubicBezTo>
                    <a:cubicBezTo>
                      <a:pt x="615908" y="1276398"/>
                      <a:pt x="593184" y="1253674"/>
                      <a:pt x="593184" y="1225642"/>
                    </a:cubicBezTo>
                    <a:lnTo>
                      <a:pt x="592840" y="1225642"/>
                    </a:lnTo>
                    <a:cubicBezTo>
                      <a:pt x="592840" y="1211626"/>
                      <a:pt x="590000" y="1198274"/>
                      <a:pt x="584863" y="1186129"/>
                    </a:cubicBezTo>
                    <a:lnTo>
                      <a:pt x="583067" y="1183465"/>
                    </a:lnTo>
                    <a:lnTo>
                      <a:pt x="590224" y="1172718"/>
                    </a:lnTo>
                    <a:cubicBezTo>
                      <a:pt x="603646" y="1159095"/>
                      <a:pt x="622218" y="1150548"/>
                      <a:pt x="642821" y="1150242"/>
                    </a:cubicBezTo>
                    <a:close/>
                    <a:moveTo>
                      <a:pt x="337599" y="1150242"/>
                    </a:moveTo>
                    <a:cubicBezTo>
                      <a:pt x="358202" y="1149937"/>
                      <a:pt x="377020" y="1157929"/>
                      <a:pt x="390840" y="1171147"/>
                    </a:cubicBezTo>
                    <a:lnTo>
                      <a:pt x="399587" y="1183472"/>
                    </a:lnTo>
                    <a:lnTo>
                      <a:pt x="397795" y="1186129"/>
                    </a:lnTo>
                    <a:cubicBezTo>
                      <a:pt x="392659" y="1198274"/>
                      <a:pt x="389818" y="1211626"/>
                      <a:pt x="389818" y="1225642"/>
                    </a:cubicBezTo>
                    <a:lnTo>
                      <a:pt x="389474" y="1225642"/>
                    </a:lnTo>
                    <a:cubicBezTo>
                      <a:pt x="389474" y="1253674"/>
                      <a:pt x="366750" y="1276398"/>
                      <a:pt x="338718" y="1276398"/>
                    </a:cubicBezTo>
                    <a:cubicBezTo>
                      <a:pt x="310686" y="1276398"/>
                      <a:pt x="287962" y="1253674"/>
                      <a:pt x="287962" y="1225642"/>
                    </a:cubicBezTo>
                    <a:lnTo>
                      <a:pt x="287618" y="1225642"/>
                    </a:lnTo>
                    <a:cubicBezTo>
                      <a:pt x="287618" y="1211626"/>
                      <a:pt x="284778" y="1198274"/>
                      <a:pt x="279641" y="1186129"/>
                    </a:cubicBezTo>
                    <a:lnTo>
                      <a:pt x="277845" y="1183465"/>
                    </a:lnTo>
                    <a:lnTo>
                      <a:pt x="285002" y="1172718"/>
                    </a:lnTo>
                    <a:cubicBezTo>
                      <a:pt x="298424" y="1159095"/>
                      <a:pt x="316996" y="1150548"/>
                      <a:pt x="337599" y="1150242"/>
                    </a:cubicBezTo>
                    <a:close/>
                    <a:moveTo>
                      <a:pt x="186107" y="1124131"/>
                    </a:moveTo>
                    <a:cubicBezTo>
                      <a:pt x="130044" y="1124131"/>
                      <a:pt x="84596" y="1169579"/>
                      <a:pt x="84596" y="1225642"/>
                    </a:cubicBezTo>
                    <a:cubicBezTo>
                      <a:pt x="84596" y="1281117"/>
                      <a:pt x="129131" y="1326318"/>
                      <a:pt x="184600" y="1327142"/>
                    </a:cubicBezTo>
                    <a:cubicBezTo>
                      <a:pt x="212335" y="1327554"/>
                      <a:pt x="237666" y="1316795"/>
                      <a:pt x="256270" y="1299001"/>
                    </a:cubicBezTo>
                    <a:lnTo>
                      <a:pt x="262288" y="1290522"/>
                    </a:lnTo>
                    <a:lnTo>
                      <a:pt x="266939" y="1297421"/>
                    </a:lnTo>
                    <a:cubicBezTo>
                      <a:pt x="285309" y="1315791"/>
                      <a:pt x="310687" y="1327153"/>
                      <a:pt x="338718" y="1327153"/>
                    </a:cubicBezTo>
                    <a:cubicBezTo>
                      <a:pt x="366750" y="1327153"/>
                      <a:pt x="392127" y="1315791"/>
                      <a:pt x="410497" y="1297421"/>
                    </a:cubicBezTo>
                    <a:lnTo>
                      <a:pt x="414964" y="1290797"/>
                    </a:lnTo>
                    <a:lnTo>
                      <a:pt x="419019" y="1296886"/>
                    </a:lnTo>
                    <a:cubicBezTo>
                      <a:pt x="437087" y="1315224"/>
                      <a:pt x="462088" y="1326730"/>
                      <a:pt x="489822" y="1327142"/>
                    </a:cubicBezTo>
                    <a:cubicBezTo>
                      <a:pt x="517557" y="1327554"/>
                      <a:pt x="542888" y="1316795"/>
                      <a:pt x="561492" y="1299001"/>
                    </a:cubicBezTo>
                    <a:lnTo>
                      <a:pt x="567510" y="1290522"/>
                    </a:lnTo>
                    <a:lnTo>
                      <a:pt x="572161" y="1297421"/>
                    </a:lnTo>
                    <a:cubicBezTo>
                      <a:pt x="590531" y="1315791"/>
                      <a:pt x="615909" y="1327153"/>
                      <a:pt x="643940" y="1327153"/>
                    </a:cubicBezTo>
                    <a:cubicBezTo>
                      <a:pt x="671972" y="1327153"/>
                      <a:pt x="697349" y="1315791"/>
                      <a:pt x="715719" y="1297421"/>
                    </a:cubicBezTo>
                    <a:lnTo>
                      <a:pt x="720186" y="1290796"/>
                    </a:lnTo>
                    <a:lnTo>
                      <a:pt x="724242" y="1296886"/>
                    </a:lnTo>
                    <a:cubicBezTo>
                      <a:pt x="742310" y="1315224"/>
                      <a:pt x="767311" y="1326730"/>
                      <a:pt x="795045" y="1327142"/>
                    </a:cubicBezTo>
                    <a:cubicBezTo>
                      <a:pt x="822780" y="1327554"/>
                      <a:pt x="848111" y="1316795"/>
                      <a:pt x="866715" y="1299001"/>
                    </a:cubicBezTo>
                    <a:lnTo>
                      <a:pt x="872733" y="1290522"/>
                    </a:lnTo>
                    <a:lnTo>
                      <a:pt x="877384" y="1297421"/>
                    </a:lnTo>
                    <a:cubicBezTo>
                      <a:pt x="895754" y="1315791"/>
                      <a:pt x="921132" y="1327153"/>
                      <a:pt x="949163" y="1327153"/>
                    </a:cubicBezTo>
                    <a:cubicBezTo>
                      <a:pt x="977195" y="1327153"/>
                      <a:pt x="1002572" y="1315791"/>
                      <a:pt x="1020942" y="1297421"/>
                    </a:cubicBezTo>
                    <a:lnTo>
                      <a:pt x="1025409" y="1290797"/>
                    </a:lnTo>
                    <a:lnTo>
                      <a:pt x="1029464" y="1296886"/>
                    </a:lnTo>
                    <a:cubicBezTo>
                      <a:pt x="1047532" y="1315224"/>
                      <a:pt x="1072533" y="1326730"/>
                      <a:pt x="1100267" y="1327142"/>
                    </a:cubicBezTo>
                    <a:cubicBezTo>
                      <a:pt x="1128002" y="1327554"/>
                      <a:pt x="1153333" y="1316795"/>
                      <a:pt x="1171937" y="1299001"/>
                    </a:cubicBezTo>
                    <a:lnTo>
                      <a:pt x="1177955" y="1290522"/>
                    </a:lnTo>
                    <a:lnTo>
                      <a:pt x="1182606" y="1297421"/>
                    </a:lnTo>
                    <a:cubicBezTo>
                      <a:pt x="1200976" y="1315791"/>
                      <a:pt x="1226354" y="1327153"/>
                      <a:pt x="1254385" y="1327153"/>
                    </a:cubicBezTo>
                    <a:cubicBezTo>
                      <a:pt x="1310448" y="1327153"/>
                      <a:pt x="1355896" y="1281705"/>
                      <a:pt x="1355896" y="1225642"/>
                    </a:cubicBezTo>
                    <a:lnTo>
                      <a:pt x="1305141" y="1225642"/>
                    </a:lnTo>
                    <a:cubicBezTo>
                      <a:pt x="1305141" y="1253674"/>
                      <a:pt x="1282417" y="1276398"/>
                      <a:pt x="1254385" y="1276398"/>
                    </a:cubicBezTo>
                    <a:cubicBezTo>
                      <a:pt x="1226353" y="1276398"/>
                      <a:pt x="1203629" y="1253674"/>
                      <a:pt x="1203629" y="1225642"/>
                    </a:cubicBezTo>
                    <a:lnTo>
                      <a:pt x="1203285" y="1225642"/>
                    </a:lnTo>
                    <a:cubicBezTo>
                      <a:pt x="1203285" y="1211626"/>
                      <a:pt x="1200445" y="1198274"/>
                      <a:pt x="1195308" y="1186129"/>
                    </a:cubicBezTo>
                    <a:lnTo>
                      <a:pt x="1193512" y="1183465"/>
                    </a:lnTo>
                    <a:lnTo>
                      <a:pt x="1200669" y="1172718"/>
                    </a:lnTo>
                    <a:cubicBezTo>
                      <a:pt x="1214091" y="1159095"/>
                      <a:pt x="1232663" y="1150548"/>
                      <a:pt x="1253266" y="1150242"/>
                    </a:cubicBezTo>
                    <a:cubicBezTo>
                      <a:pt x="1294472" y="1149631"/>
                      <a:pt x="1328537" y="1182212"/>
                      <a:pt x="1329760" y="1223404"/>
                    </a:cubicBezTo>
                    <a:lnTo>
                      <a:pt x="1355851" y="1222629"/>
                    </a:lnTo>
                    <a:cubicBezTo>
                      <a:pt x="1354204" y="1167178"/>
                      <a:pt x="1308347" y="1123319"/>
                      <a:pt x="1252878" y="1124142"/>
                    </a:cubicBezTo>
                    <a:cubicBezTo>
                      <a:pt x="1225144" y="1124554"/>
                      <a:pt x="1200143" y="1136060"/>
                      <a:pt x="1182075" y="1154398"/>
                    </a:cubicBezTo>
                    <a:lnTo>
                      <a:pt x="1178020" y="1160488"/>
                    </a:lnTo>
                    <a:lnTo>
                      <a:pt x="1173553" y="1153863"/>
                    </a:lnTo>
                    <a:cubicBezTo>
                      <a:pt x="1155183" y="1135493"/>
                      <a:pt x="1129806" y="1124131"/>
                      <a:pt x="1101774" y="1124131"/>
                    </a:cubicBezTo>
                    <a:cubicBezTo>
                      <a:pt x="1073743" y="1124131"/>
                      <a:pt x="1048365" y="1135493"/>
                      <a:pt x="1029995" y="1153863"/>
                    </a:cubicBezTo>
                    <a:lnTo>
                      <a:pt x="1025344" y="1160762"/>
                    </a:lnTo>
                    <a:lnTo>
                      <a:pt x="1019326" y="1152283"/>
                    </a:lnTo>
                    <a:cubicBezTo>
                      <a:pt x="1000722" y="1134490"/>
                      <a:pt x="975391" y="1123731"/>
                      <a:pt x="947656" y="1124142"/>
                    </a:cubicBezTo>
                    <a:cubicBezTo>
                      <a:pt x="919922" y="1124554"/>
                      <a:pt x="894921" y="1136060"/>
                      <a:pt x="876853" y="1154398"/>
                    </a:cubicBezTo>
                    <a:lnTo>
                      <a:pt x="872798" y="1160488"/>
                    </a:lnTo>
                    <a:lnTo>
                      <a:pt x="868331" y="1153863"/>
                    </a:lnTo>
                    <a:cubicBezTo>
                      <a:pt x="849961" y="1135493"/>
                      <a:pt x="824584" y="1124131"/>
                      <a:pt x="796552" y="1124131"/>
                    </a:cubicBezTo>
                    <a:cubicBezTo>
                      <a:pt x="768521" y="1124131"/>
                      <a:pt x="743143" y="1135493"/>
                      <a:pt x="724773" y="1153863"/>
                    </a:cubicBezTo>
                    <a:lnTo>
                      <a:pt x="720121" y="1160763"/>
                    </a:lnTo>
                    <a:lnTo>
                      <a:pt x="714103" y="1152283"/>
                    </a:lnTo>
                    <a:cubicBezTo>
                      <a:pt x="695499" y="1134490"/>
                      <a:pt x="670168" y="1123731"/>
                      <a:pt x="642433" y="1124142"/>
                    </a:cubicBezTo>
                    <a:cubicBezTo>
                      <a:pt x="614699" y="1124554"/>
                      <a:pt x="589698" y="1136060"/>
                      <a:pt x="571630" y="1154398"/>
                    </a:cubicBezTo>
                    <a:lnTo>
                      <a:pt x="567575" y="1160488"/>
                    </a:lnTo>
                    <a:lnTo>
                      <a:pt x="563108" y="1153863"/>
                    </a:lnTo>
                    <a:cubicBezTo>
                      <a:pt x="544738" y="1135493"/>
                      <a:pt x="519361" y="1124131"/>
                      <a:pt x="491329" y="1124131"/>
                    </a:cubicBezTo>
                    <a:cubicBezTo>
                      <a:pt x="463298" y="1124131"/>
                      <a:pt x="437920" y="1135493"/>
                      <a:pt x="419550" y="1153863"/>
                    </a:cubicBezTo>
                    <a:lnTo>
                      <a:pt x="414899" y="1160762"/>
                    </a:lnTo>
                    <a:lnTo>
                      <a:pt x="408881" y="1152283"/>
                    </a:lnTo>
                    <a:cubicBezTo>
                      <a:pt x="390277" y="1134490"/>
                      <a:pt x="364946" y="1123731"/>
                      <a:pt x="337211" y="1124142"/>
                    </a:cubicBezTo>
                    <a:cubicBezTo>
                      <a:pt x="309477" y="1124554"/>
                      <a:pt x="284476" y="1136060"/>
                      <a:pt x="266408" y="1154398"/>
                    </a:cubicBezTo>
                    <a:lnTo>
                      <a:pt x="262353" y="1160488"/>
                    </a:lnTo>
                    <a:lnTo>
                      <a:pt x="257886" y="1153863"/>
                    </a:lnTo>
                    <a:cubicBezTo>
                      <a:pt x="239516" y="1135493"/>
                      <a:pt x="214139" y="1124131"/>
                      <a:pt x="186107" y="1124131"/>
                    </a:cubicBezTo>
                    <a:close/>
                    <a:moveTo>
                      <a:pt x="725458" y="642022"/>
                    </a:moveTo>
                    <a:lnTo>
                      <a:pt x="591694" y="775786"/>
                    </a:lnTo>
                    <a:cubicBezTo>
                      <a:pt x="578180" y="789300"/>
                      <a:pt x="578180" y="811211"/>
                      <a:pt x="591694" y="824725"/>
                    </a:cubicBezTo>
                    <a:cubicBezTo>
                      <a:pt x="605208" y="838239"/>
                      <a:pt x="627119" y="838239"/>
                      <a:pt x="640633" y="824725"/>
                    </a:cubicBezTo>
                    <a:lnTo>
                      <a:pt x="694877" y="770480"/>
                    </a:lnTo>
                    <a:lnTo>
                      <a:pt x="694877" y="1010570"/>
                    </a:lnTo>
                    <a:cubicBezTo>
                      <a:pt x="694877" y="1027217"/>
                      <a:pt x="708372" y="1040711"/>
                      <a:pt x="725018" y="1040711"/>
                    </a:cubicBezTo>
                    <a:lnTo>
                      <a:pt x="725018" y="1040712"/>
                    </a:lnTo>
                    <a:cubicBezTo>
                      <a:pt x="741665" y="1040712"/>
                      <a:pt x="755160" y="1027217"/>
                      <a:pt x="755160" y="1010570"/>
                    </a:cubicBezTo>
                    <a:lnTo>
                      <a:pt x="755160" y="769369"/>
                    </a:lnTo>
                    <a:lnTo>
                      <a:pt x="810515" y="824725"/>
                    </a:lnTo>
                    <a:cubicBezTo>
                      <a:pt x="824029" y="838239"/>
                      <a:pt x="845940" y="838239"/>
                      <a:pt x="859454" y="824725"/>
                    </a:cubicBezTo>
                    <a:cubicBezTo>
                      <a:pt x="866211" y="817968"/>
                      <a:pt x="869590" y="809112"/>
                      <a:pt x="869590" y="800255"/>
                    </a:cubicBezTo>
                    <a:cubicBezTo>
                      <a:pt x="869590" y="791399"/>
                      <a:pt x="866211" y="782543"/>
                      <a:pt x="859454" y="775786"/>
                    </a:cubicBezTo>
                    <a:lnTo>
                      <a:pt x="725690" y="642022"/>
                    </a:lnTo>
                    <a:lnTo>
                      <a:pt x="725574" y="642138"/>
                    </a:lnTo>
                    <a:close/>
                    <a:moveTo>
                      <a:pt x="936833" y="579699"/>
                    </a:moveTo>
                    <a:lnTo>
                      <a:pt x="936833" y="579863"/>
                    </a:lnTo>
                    <a:lnTo>
                      <a:pt x="936669" y="579863"/>
                    </a:lnTo>
                    <a:lnTo>
                      <a:pt x="936669" y="769034"/>
                    </a:lnTo>
                    <a:cubicBezTo>
                      <a:pt x="936669" y="788145"/>
                      <a:pt x="952162" y="803638"/>
                      <a:pt x="971274" y="803639"/>
                    </a:cubicBezTo>
                    <a:cubicBezTo>
                      <a:pt x="990386" y="803639"/>
                      <a:pt x="1005879" y="788146"/>
                      <a:pt x="1005879" y="769034"/>
                    </a:cubicBezTo>
                    <a:lnTo>
                      <a:pt x="1005879" y="692321"/>
                    </a:lnTo>
                    <a:lnTo>
                      <a:pt x="1175648" y="862090"/>
                    </a:lnTo>
                    <a:cubicBezTo>
                      <a:pt x="1187419" y="873861"/>
                      <a:pt x="1206503" y="873861"/>
                      <a:pt x="1218274" y="862090"/>
                    </a:cubicBezTo>
                    <a:lnTo>
                      <a:pt x="1218274" y="862090"/>
                    </a:lnTo>
                    <a:cubicBezTo>
                      <a:pt x="1230045" y="850319"/>
                      <a:pt x="1230045" y="831234"/>
                      <a:pt x="1218274" y="819463"/>
                    </a:cubicBezTo>
                    <a:lnTo>
                      <a:pt x="1047720" y="648909"/>
                    </a:lnTo>
                    <a:lnTo>
                      <a:pt x="1126004" y="648909"/>
                    </a:lnTo>
                    <a:cubicBezTo>
                      <a:pt x="1145116" y="648909"/>
                      <a:pt x="1160609" y="633416"/>
                      <a:pt x="1160609" y="614304"/>
                    </a:cubicBezTo>
                    <a:cubicBezTo>
                      <a:pt x="1160609" y="604748"/>
                      <a:pt x="1156736" y="596097"/>
                      <a:pt x="1150473" y="589834"/>
                    </a:cubicBezTo>
                    <a:cubicBezTo>
                      <a:pt x="1144211" y="583572"/>
                      <a:pt x="1135560" y="579699"/>
                      <a:pt x="1126004" y="579699"/>
                    </a:cubicBezTo>
                    <a:close/>
                    <a:moveTo>
                      <a:pt x="534254" y="573055"/>
                    </a:moveTo>
                    <a:lnTo>
                      <a:pt x="345083" y="573055"/>
                    </a:lnTo>
                    <a:cubicBezTo>
                      <a:pt x="325971" y="573055"/>
                      <a:pt x="310478" y="588549"/>
                      <a:pt x="310478" y="607660"/>
                    </a:cubicBezTo>
                    <a:cubicBezTo>
                      <a:pt x="310478" y="626772"/>
                      <a:pt x="325971" y="642266"/>
                      <a:pt x="345083" y="642265"/>
                    </a:cubicBezTo>
                    <a:lnTo>
                      <a:pt x="421796" y="642265"/>
                    </a:lnTo>
                    <a:lnTo>
                      <a:pt x="252027" y="812034"/>
                    </a:lnTo>
                    <a:cubicBezTo>
                      <a:pt x="240256" y="823805"/>
                      <a:pt x="240256" y="842890"/>
                      <a:pt x="252027" y="854661"/>
                    </a:cubicBezTo>
                    <a:lnTo>
                      <a:pt x="252027" y="854661"/>
                    </a:lnTo>
                    <a:cubicBezTo>
                      <a:pt x="263798" y="866432"/>
                      <a:pt x="282883" y="866432"/>
                      <a:pt x="294653" y="854661"/>
                    </a:cubicBezTo>
                    <a:lnTo>
                      <a:pt x="465208" y="684106"/>
                    </a:lnTo>
                    <a:lnTo>
                      <a:pt x="465208" y="762391"/>
                    </a:lnTo>
                    <a:cubicBezTo>
                      <a:pt x="465208" y="781503"/>
                      <a:pt x="480701" y="796996"/>
                      <a:pt x="499813" y="796996"/>
                    </a:cubicBezTo>
                    <a:cubicBezTo>
                      <a:pt x="509369" y="796996"/>
                      <a:pt x="518020" y="793122"/>
                      <a:pt x="524282" y="786860"/>
                    </a:cubicBezTo>
                    <a:cubicBezTo>
                      <a:pt x="530545" y="780598"/>
                      <a:pt x="534418" y="771947"/>
                      <a:pt x="534418" y="762391"/>
                    </a:cubicBezTo>
                    <a:lnTo>
                      <a:pt x="534418" y="573219"/>
                    </a:lnTo>
                    <a:lnTo>
                      <a:pt x="534254" y="573220"/>
                    </a:lnTo>
                    <a:close/>
                    <a:moveTo>
                      <a:pt x="720085" y="56065"/>
                    </a:moveTo>
                    <a:lnTo>
                      <a:pt x="535190" y="240960"/>
                    </a:lnTo>
                    <a:cubicBezTo>
                      <a:pt x="516510" y="259640"/>
                      <a:pt x="516510" y="289926"/>
                      <a:pt x="535190" y="308606"/>
                    </a:cubicBezTo>
                    <a:cubicBezTo>
                      <a:pt x="553870" y="327286"/>
                      <a:pt x="584156" y="327286"/>
                      <a:pt x="602836" y="308606"/>
                    </a:cubicBezTo>
                    <a:lnTo>
                      <a:pt x="677815" y="233627"/>
                    </a:lnTo>
                    <a:lnTo>
                      <a:pt x="677815" y="565491"/>
                    </a:lnTo>
                    <a:cubicBezTo>
                      <a:pt x="677815" y="588501"/>
                      <a:pt x="696468" y="607154"/>
                      <a:pt x="719478" y="607154"/>
                    </a:cubicBezTo>
                    <a:lnTo>
                      <a:pt x="719478" y="607155"/>
                    </a:lnTo>
                    <a:cubicBezTo>
                      <a:pt x="742488" y="607155"/>
                      <a:pt x="761141" y="588501"/>
                      <a:pt x="761141" y="565491"/>
                    </a:cubicBezTo>
                    <a:lnTo>
                      <a:pt x="761141" y="232091"/>
                    </a:lnTo>
                    <a:lnTo>
                      <a:pt x="837656" y="308607"/>
                    </a:lnTo>
                    <a:cubicBezTo>
                      <a:pt x="856336" y="327287"/>
                      <a:pt x="886622" y="327287"/>
                      <a:pt x="905302" y="308607"/>
                    </a:cubicBezTo>
                    <a:cubicBezTo>
                      <a:pt x="914642" y="299267"/>
                      <a:pt x="919312" y="287025"/>
                      <a:pt x="919312" y="274784"/>
                    </a:cubicBezTo>
                    <a:cubicBezTo>
                      <a:pt x="919312" y="262542"/>
                      <a:pt x="914642" y="250301"/>
                      <a:pt x="905302" y="240961"/>
                    </a:cubicBezTo>
                    <a:lnTo>
                      <a:pt x="720406" y="56065"/>
                    </a:lnTo>
                    <a:lnTo>
                      <a:pt x="720246" y="56225"/>
                    </a:lnTo>
                    <a:close/>
                    <a:moveTo>
                      <a:pt x="0" y="0"/>
                    </a:moveTo>
                    <a:lnTo>
                      <a:pt x="1440493" y="0"/>
                    </a:lnTo>
                    <a:lnTo>
                      <a:pt x="1440493" y="1440000"/>
                    </a:lnTo>
                    <a:lnTo>
                      <a:pt x="0" y="144000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182" name="グループ化 181"/>
            <p:cNvGrpSpPr>
              <a:grpSpLocks noChangeAspect="1"/>
            </p:cNvGrpSpPr>
            <p:nvPr/>
          </p:nvGrpSpPr>
          <p:grpSpPr>
            <a:xfrm>
              <a:off x="5391071" y="3827067"/>
              <a:ext cx="281776" cy="281679"/>
              <a:chOff x="4765037" y="4103498"/>
              <a:chExt cx="1131133" cy="1130745"/>
            </a:xfrm>
          </p:grpSpPr>
          <p:sp>
            <p:nvSpPr>
              <p:cNvPr id="227" name="正方形/長方形 226"/>
              <p:cNvSpPr>
                <a:spLocks noChangeAspect="1"/>
              </p:cNvSpPr>
              <p:nvPr/>
            </p:nvSpPr>
            <p:spPr>
              <a:xfrm>
                <a:off x="4765040" y="4103498"/>
                <a:ext cx="1131130" cy="113074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28" name="フリーフォーム 227"/>
              <p:cNvSpPr>
                <a:spLocks noChangeAspect="1"/>
              </p:cNvSpPr>
              <p:nvPr/>
            </p:nvSpPr>
            <p:spPr>
              <a:xfrm>
                <a:off x="4765037" y="4103498"/>
                <a:ext cx="1131130" cy="1130742"/>
              </a:xfrm>
              <a:custGeom>
                <a:avLst/>
                <a:gdLst>
                  <a:gd name="connsiteX0" fmla="*/ 808609 w 1440493"/>
                  <a:gd name="connsiteY0" fmla="*/ 996420 h 1440000"/>
                  <a:gd name="connsiteX1" fmla="*/ 643002 w 1440493"/>
                  <a:gd name="connsiteY1" fmla="*/ 1015833 h 1440000"/>
                  <a:gd name="connsiteX2" fmla="*/ 644997 w 1440493"/>
                  <a:gd name="connsiteY2" fmla="*/ 1016869 h 1440000"/>
                  <a:gd name="connsiteX3" fmla="*/ 646993 w 1440493"/>
                  <a:gd name="connsiteY3" fmla="*/ 1018681 h 1440000"/>
                  <a:gd name="connsiteX4" fmla="*/ 650413 w 1440493"/>
                  <a:gd name="connsiteY4" fmla="*/ 1022305 h 1440000"/>
                  <a:gd name="connsiteX5" fmla="*/ 653263 w 1440493"/>
                  <a:gd name="connsiteY5" fmla="*/ 1025928 h 1440000"/>
                  <a:gd name="connsiteX6" fmla="*/ 656114 w 1440493"/>
                  <a:gd name="connsiteY6" fmla="*/ 1030070 h 1440000"/>
                  <a:gd name="connsiteX7" fmla="*/ 658109 w 1440493"/>
                  <a:gd name="connsiteY7" fmla="*/ 1033953 h 1440000"/>
                  <a:gd name="connsiteX8" fmla="*/ 659249 w 1440493"/>
                  <a:gd name="connsiteY8" fmla="*/ 1037059 h 1440000"/>
                  <a:gd name="connsiteX9" fmla="*/ 660389 w 1440493"/>
                  <a:gd name="connsiteY9" fmla="*/ 1039906 h 1440000"/>
                  <a:gd name="connsiteX10" fmla="*/ 745046 w 1440493"/>
                  <a:gd name="connsiteY10" fmla="*/ 1039906 h 1440000"/>
                  <a:gd name="connsiteX11" fmla="*/ 762148 w 1440493"/>
                  <a:gd name="connsiteY11" fmla="*/ 1036541 h 1440000"/>
                  <a:gd name="connsiteX12" fmla="*/ 766424 w 1440493"/>
                  <a:gd name="connsiteY12" fmla="*/ 1031623 h 1440000"/>
                  <a:gd name="connsiteX13" fmla="*/ 770699 w 1440493"/>
                  <a:gd name="connsiteY13" fmla="*/ 1026964 h 1440000"/>
                  <a:gd name="connsiteX14" fmla="*/ 778965 w 1440493"/>
                  <a:gd name="connsiteY14" fmla="*/ 1018681 h 1440000"/>
                  <a:gd name="connsiteX15" fmla="*/ 786661 w 1440493"/>
                  <a:gd name="connsiteY15" fmla="*/ 1011692 h 1440000"/>
                  <a:gd name="connsiteX16" fmla="*/ 794072 w 1440493"/>
                  <a:gd name="connsiteY16" fmla="*/ 1006256 h 1440000"/>
                  <a:gd name="connsiteX17" fmla="*/ 799773 w 1440493"/>
                  <a:gd name="connsiteY17" fmla="*/ 1002115 h 1440000"/>
                  <a:gd name="connsiteX18" fmla="*/ 804619 w 1440493"/>
                  <a:gd name="connsiteY18" fmla="*/ 999009 h 1440000"/>
                  <a:gd name="connsiteX19" fmla="*/ 800912 w 1440493"/>
                  <a:gd name="connsiteY19" fmla="*/ 957592 h 1440000"/>
                  <a:gd name="connsiteX20" fmla="*/ 635876 w 1440493"/>
                  <a:gd name="connsiteY20" fmla="*/ 978818 h 1440000"/>
                  <a:gd name="connsiteX21" fmla="*/ 634166 w 1440493"/>
                  <a:gd name="connsiteY21" fmla="*/ 980889 h 1440000"/>
                  <a:gd name="connsiteX22" fmla="*/ 632740 w 1440493"/>
                  <a:gd name="connsiteY22" fmla="*/ 982960 h 1440000"/>
                  <a:gd name="connsiteX23" fmla="*/ 631315 w 1440493"/>
                  <a:gd name="connsiteY23" fmla="*/ 985807 h 1440000"/>
                  <a:gd name="connsiteX24" fmla="*/ 630745 w 1440493"/>
                  <a:gd name="connsiteY24" fmla="*/ 987360 h 1440000"/>
                  <a:gd name="connsiteX25" fmla="*/ 630460 w 1440493"/>
                  <a:gd name="connsiteY25" fmla="*/ 989172 h 1440000"/>
                  <a:gd name="connsiteX26" fmla="*/ 630460 w 1440493"/>
                  <a:gd name="connsiteY26" fmla="*/ 991243 h 1440000"/>
                  <a:gd name="connsiteX27" fmla="*/ 630745 w 1440493"/>
                  <a:gd name="connsiteY27" fmla="*/ 993314 h 1440000"/>
                  <a:gd name="connsiteX28" fmla="*/ 631315 w 1440493"/>
                  <a:gd name="connsiteY28" fmla="*/ 995384 h 1440000"/>
                  <a:gd name="connsiteX29" fmla="*/ 632455 w 1440493"/>
                  <a:gd name="connsiteY29" fmla="*/ 997973 h 1440000"/>
                  <a:gd name="connsiteX30" fmla="*/ 633881 w 1440493"/>
                  <a:gd name="connsiteY30" fmla="*/ 1000303 h 1440000"/>
                  <a:gd name="connsiteX31" fmla="*/ 635876 w 1440493"/>
                  <a:gd name="connsiteY31" fmla="*/ 1003150 h 1440000"/>
                  <a:gd name="connsiteX32" fmla="*/ 800912 w 1440493"/>
                  <a:gd name="connsiteY32" fmla="*/ 980112 h 1440000"/>
                  <a:gd name="connsiteX33" fmla="*/ 803477 w 1440493"/>
                  <a:gd name="connsiteY33" fmla="*/ 978559 h 1440000"/>
                  <a:gd name="connsiteX34" fmla="*/ 805473 w 1440493"/>
                  <a:gd name="connsiteY34" fmla="*/ 976747 h 1440000"/>
                  <a:gd name="connsiteX35" fmla="*/ 807468 w 1440493"/>
                  <a:gd name="connsiteY35" fmla="*/ 973900 h 1440000"/>
                  <a:gd name="connsiteX36" fmla="*/ 808038 w 1440493"/>
                  <a:gd name="connsiteY36" fmla="*/ 972088 h 1440000"/>
                  <a:gd name="connsiteX37" fmla="*/ 808608 w 1440493"/>
                  <a:gd name="connsiteY37" fmla="*/ 970535 h 1440000"/>
                  <a:gd name="connsiteX38" fmla="*/ 808608 w 1440493"/>
                  <a:gd name="connsiteY38" fmla="*/ 968723 h 1440000"/>
                  <a:gd name="connsiteX39" fmla="*/ 808038 w 1440493"/>
                  <a:gd name="connsiteY39" fmla="*/ 966652 h 1440000"/>
                  <a:gd name="connsiteX40" fmla="*/ 807468 w 1440493"/>
                  <a:gd name="connsiteY40" fmla="*/ 964581 h 1440000"/>
                  <a:gd name="connsiteX41" fmla="*/ 805758 w 1440493"/>
                  <a:gd name="connsiteY41" fmla="*/ 962510 h 1440000"/>
                  <a:gd name="connsiteX42" fmla="*/ 804048 w 1440493"/>
                  <a:gd name="connsiteY42" fmla="*/ 960181 h 1440000"/>
                  <a:gd name="connsiteX43" fmla="*/ 805757 w 1440493"/>
                  <a:gd name="connsiteY43" fmla="*/ 917730 h 1440000"/>
                  <a:gd name="connsiteX44" fmla="*/ 630175 w 1440493"/>
                  <a:gd name="connsiteY44" fmla="*/ 940251 h 1440000"/>
                  <a:gd name="connsiteX45" fmla="*/ 628180 w 1440493"/>
                  <a:gd name="connsiteY45" fmla="*/ 942580 h 1440000"/>
                  <a:gd name="connsiteX46" fmla="*/ 626754 w 1440493"/>
                  <a:gd name="connsiteY46" fmla="*/ 944651 h 1440000"/>
                  <a:gd name="connsiteX47" fmla="*/ 625044 w 1440493"/>
                  <a:gd name="connsiteY47" fmla="*/ 947757 h 1440000"/>
                  <a:gd name="connsiteX48" fmla="*/ 624759 w 1440493"/>
                  <a:gd name="connsiteY48" fmla="*/ 949310 h 1440000"/>
                  <a:gd name="connsiteX49" fmla="*/ 624474 w 1440493"/>
                  <a:gd name="connsiteY49" fmla="*/ 951381 h 1440000"/>
                  <a:gd name="connsiteX50" fmla="*/ 624474 w 1440493"/>
                  <a:gd name="connsiteY50" fmla="*/ 953452 h 1440000"/>
                  <a:gd name="connsiteX51" fmla="*/ 624759 w 1440493"/>
                  <a:gd name="connsiteY51" fmla="*/ 955523 h 1440000"/>
                  <a:gd name="connsiteX52" fmla="*/ 625614 w 1440493"/>
                  <a:gd name="connsiteY52" fmla="*/ 958112 h 1440000"/>
                  <a:gd name="connsiteX53" fmla="*/ 626184 w 1440493"/>
                  <a:gd name="connsiteY53" fmla="*/ 960959 h 1440000"/>
                  <a:gd name="connsiteX54" fmla="*/ 628180 w 1440493"/>
                  <a:gd name="connsiteY54" fmla="*/ 963289 h 1440000"/>
                  <a:gd name="connsiteX55" fmla="*/ 630175 w 1440493"/>
                  <a:gd name="connsiteY55" fmla="*/ 966136 h 1440000"/>
                  <a:gd name="connsiteX56" fmla="*/ 805757 w 1440493"/>
                  <a:gd name="connsiteY56" fmla="*/ 941804 h 1440000"/>
                  <a:gd name="connsiteX57" fmla="*/ 808607 w 1440493"/>
                  <a:gd name="connsiteY57" fmla="*/ 939992 h 1440000"/>
                  <a:gd name="connsiteX58" fmla="*/ 810888 w 1440493"/>
                  <a:gd name="connsiteY58" fmla="*/ 937921 h 1440000"/>
                  <a:gd name="connsiteX59" fmla="*/ 812028 w 1440493"/>
                  <a:gd name="connsiteY59" fmla="*/ 936627 h 1440000"/>
                  <a:gd name="connsiteX60" fmla="*/ 812598 w 1440493"/>
                  <a:gd name="connsiteY60" fmla="*/ 935073 h 1440000"/>
                  <a:gd name="connsiteX61" fmla="*/ 813453 w 1440493"/>
                  <a:gd name="connsiteY61" fmla="*/ 933520 h 1440000"/>
                  <a:gd name="connsiteX62" fmla="*/ 814308 w 1440493"/>
                  <a:gd name="connsiteY62" fmla="*/ 931449 h 1440000"/>
                  <a:gd name="connsiteX63" fmla="*/ 814308 w 1440493"/>
                  <a:gd name="connsiteY63" fmla="*/ 929637 h 1440000"/>
                  <a:gd name="connsiteX64" fmla="*/ 813738 w 1440493"/>
                  <a:gd name="connsiteY64" fmla="*/ 927308 h 1440000"/>
                  <a:gd name="connsiteX65" fmla="*/ 812598 w 1440493"/>
                  <a:gd name="connsiteY65" fmla="*/ 924978 h 1440000"/>
                  <a:gd name="connsiteX66" fmla="*/ 811173 w 1440493"/>
                  <a:gd name="connsiteY66" fmla="*/ 922648 h 1440000"/>
                  <a:gd name="connsiteX67" fmla="*/ 808892 w 1440493"/>
                  <a:gd name="connsiteY67" fmla="*/ 920319 h 1440000"/>
                  <a:gd name="connsiteX68" fmla="*/ 623335 w 1440493"/>
                  <a:gd name="connsiteY68" fmla="*/ 898898 h 1440000"/>
                  <a:gd name="connsiteX69" fmla="*/ 622479 w 1440493"/>
                  <a:gd name="connsiteY69" fmla="*/ 899675 h 1440000"/>
                  <a:gd name="connsiteX70" fmla="*/ 619914 w 1440493"/>
                  <a:gd name="connsiteY70" fmla="*/ 901228 h 1440000"/>
                  <a:gd name="connsiteX71" fmla="*/ 617064 w 1440493"/>
                  <a:gd name="connsiteY71" fmla="*/ 904075 h 1440000"/>
                  <a:gd name="connsiteX72" fmla="*/ 615639 w 1440493"/>
                  <a:gd name="connsiteY72" fmla="*/ 906146 h 1440000"/>
                  <a:gd name="connsiteX73" fmla="*/ 614498 w 1440493"/>
                  <a:gd name="connsiteY73" fmla="*/ 908216 h 1440000"/>
                  <a:gd name="connsiteX74" fmla="*/ 613358 w 1440493"/>
                  <a:gd name="connsiteY74" fmla="*/ 910805 h 1440000"/>
                  <a:gd name="connsiteX75" fmla="*/ 612788 w 1440493"/>
                  <a:gd name="connsiteY75" fmla="*/ 913393 h 1440000"/>
                  <a:gd name="connsiteX76" fmla="*/ 612503 w 1440493"/>
                  <a:gd name="connsiteY76" fmla="*/ 916240 h 1440000"/>
                  <a:gd name="connsiteX77" fmla="*/ 613358 w 1440493"/>
                  <a:gd name="connsiteY77" fmla="*/ 919346 h 1440000"/>
                  <a:gd name="connsiteX78" fmla="*/ 614498 w 1440493"/>
                  <a:gd name="connsiteY78" fmla="*/ 922970 h 1440000"/>
                  <a:gd name="connsiteX79" fmla="*/ 616209 w 1440493"/>
                  <a:gd name="connsiteY79" fmla="*/ 926594 h 1440000"/>
                  <a:gd name="connsiteX80" fmla="*/ 619344 w 1440493"/>
                  <a:gd name="connsiteY80" fmla="*/ 930477 h 1440000"/>
                  <a:gd name="connsiteX81" fmla="*/ 623335 w 1440493"/>
                  <a:gd name="connsiteY81" fmla="*/ 934618 h 1440000"/>
                  <a:gd name="connsiteX82" fmla="*/ 805188 w 1440493"/>
                  <a:gd name="connsiteY82" fmla="*/ 917017 h 1440000"/>
                  <a:gd name="connsiteX83" fmla="*/ 808608 w 1440493"/>
                  <a:gd name="connsiteY83" fmla="*/ 916240 h 1440000"/>
                  <a:gd name="connsiteX84" fmla="*/ 812314 w 1440493"/>
                  <a:gd name="connsiteY84" fmla="*/ 915205 h 1440000"/>
                  <a:gd name="connsiteX85" fmla="*/ 815734 w 1440493"/>
                  <a:gd name="connsiteY85" fmla="*/ 913393 h 1440000"/>
                  <a:gd name="connsiteX86" fmla="*/ 817730 w 1440493"/>
                  <a:gd name="connsiteY86" fmla="*/ 912358 h 1440000"/>
                  <a:gd name="connsiteX87" fmla="*/ 819155 w 1440493"/>
                  <a:gd name="connsiteY87" fmla="*/ 911064 h 1440000"/>
                  <a:gd name="connsiteX88" fmla="*/ 820295 w 1440493"/>
                  <a:gd name="connsiteY88" fmla="*/ 909769 h 1440000"/>
                  <a:gd name="connsiteX89" fmla="*/ 821435 w 1440493"/>
                  <a:gd name="connsiteY89" fmla="*/ 907957 h 1440000"/>
                  <a:gd name="connsiteX90" fmla="*/ 822005 w 1440493"/>
                  <a:gd name="connsiteY90" fmla="*/ 906146 h 1440000"/>
                  <a:gd name="connsiteX91" fmla="*/ 821435 w 1440493"/>
                  <a:gd name="connsiteY91" fmla="*/ 904075 h 1440000"/>
                  <a:gd name="connsiteX92" fmla="*/ 820580 w 1440493"/>
                  <a:gd name="connsiteY92" fmla="*/ 901745 h 1440000"/>
                  <a:gd name="connsiteX93" fmla="*/ 819440 w 1440493"/>
                  <a:gd name="connsiteY93" fmla="*/ 898898 h 1440000"/>
                  <a:gd name="connsiteX94" fmla="*/ 1017915 w 1440493"/>
                  <a:gd name="connsiteY94" fmla="*/ 870030 h 1440000"/>
                  <a:gd name="connsiteX95" fmla="*/ 995503 w 1440493"/>
                  <a:gd name="connsiteY95" fmla="*/ 879313 h 1440000"/>
                  <a:gd name="connsiteX96" fmla="*/ 995503 w 1440493"/>
                  <a:gd name="connsiteY96" fmla="*/ 879313 h 1440000"/>
                  <a:gd name="connsiteX97" fmla="*/ 995503 w 1440493"/>
                  <a:gd name="connsiteY97" fmla="*/ 924136 h 1440000"/>
                  <a:gd name="connsiteX98" fmla="*/ 1174021 w 1440493"/>
                  <a:gd name="connsiteY98" fmla="*/ 1102653 h 1440000"/>
                  <a:gd name="connsiteX99" fmla="*/ 1093355 w 1440493"/>
                  <a:gd name="connsiteY99" fmla="*/ 1102653 h 1440000"/>
                  <a:gd name="connsiteX100" fmla="*/ 1056966 w 1440493"/>
                  <a:gd name="connsiteY100" fmla="*/ 1139041 h 1440000"/>
                  <a:gd name="connsiteX101" fmla="*/ 1093355 w 1440493"/>
                  <a:gd name="connsiteY101" fmla="*/ 1175429 h 1440000"/>
                  <a:gd name="connsiteX102" fmla="*/ 1292273 w 1440493"/>
                  <a:gd name="connsiteY102" fmla="*/ 1175430 h 1440000"/>
                  <a:gd name="connsiteX103" fmla="*/ 1292273 w 1440493"/>
                  <a:gd name="connsiteY103" fmla="*/ 1175257 h 1440000"/>
                  <a:gd name="connsiteX104" fmla="*/ 1292446 w 1440493"/>
                  <a:gd name="connsiteY104" fmla="*/ 1175257 h 1440000"/>
                  <a:gd name="connsiteX105" fmla="*/ 1292446 w 1440493"/>
                  <a:gd name="connsiteY105" fmla="*/ 976338 h 1440000"/>
                  <a:gd name="connsiteX106" fmla="*/ 1281788 w 1440493"/>
                  <a:gd name="connsiteY106" fmla="*/ 950608 h 1440000"/>
                  <a:gd name="connsiteX107" fmla="*/ 1256057 w 1440493"/>
                  <a:gd name="connsiteY107" fmla="*/ 939950 h 1440000"/>
                  <a:gd name="connsiteX108" fmla="*/ 1219669 w 1440493"/>
                  <a:gd name="connsiteY108" fmla="*/ 976338 h 1440000"/>
                  <a:gd name="connsiteX109" fmla="*/ 1219669 w 1440493"/>
                  <a:gd name="connsiteY109" fmla="*/ 1058656 h 1440000"/>
                  <a:gd name="connsiteX110" fmla="*/ 1040326 w 1440493"/>
                  <a:gd name="connsiteY110" fmla="*/ 879313 h 1440000"/>
                  <a:gd name="connsiteX111" fmla="*/ 1017915 w 1440493"/>
                  <a:gd name="connsiteY111" fmla="*/ 870030 h 1440000"/>
                  <a:gd name="connsiteX112" fmla="*/ 415768 w 1440493"/>
                  <a:gd name="connsiteY112" fmla="*/ 834183 h 1440000"/>
                  <a:gd name="connsiteX113" fmla="*/ 393356 w 1440493"/>
                  <a:gd name="connsiteY113" fmla="*/ 843466 h 1440000"/>
                  <a:gd name="connsiteX114" fmla="*/ 214840 w 1440493"/>
                  <a:gd name="connsiteY114" fmla="*/ 1021983 h 1440000"/>
                  <a:gd name="connsiteX115" fmla="*/ 214840 w 1440493"/>
                  <a:gd name="connsiteY115" fmla="*/ 941317 h 1440000"/>
                  <a:gd name="connsiteX116" fmla="*/ 178451 w 1440493"/>
                  <a:gd name="connsiteY116" fmla="*/ 904929 h 1440000"/>
                  <a:gd name="connsiteX117" fmla="*/ 142063 w 1440493"/>
                  <a:gd name="connsiteY117" fmla="*/ 941317 h 1440000"/>
                  <a:gd name="connsiteX118" fmla="*/ 142063 w 1440493"/>
                  <a:gd name="connsiteY118" fmla="*/ 1140236 h 1440000"/>
                  <a:gd name="connsiteX119" fmla="*/ 142236 w 1440493"/>
                  <a:gd name="connsiteY119" fmla="*/ 1140236 h 1440000"/>
                  <a:gd name="connsiteX120" fmla="*/ 142236 w 1440493"/>
                  <a:gd name="connsiteY120" fmla="*/ 1140408 h 1440000"/>
                  <a:gd name="connsiteX121" fmla="*/ 341155 w 1440493"/>
                  <a:gd name="connsiteY121" fmla="*/ 1140408 h 1440000"/>
                  <a:gd name="connsiteX122" fmla="*/ 366885 w 1440493"/>
                  <a:gd name="connsiteY122" fmla="*/ 1129750 h 1440000"/>
                  <a:gd name="connsiteX123" fmla="*/ 377543 w 1440493"/>
                  <a:gd name="connsiteY123" fmla="*/ 1104020 h 1440000"/>
                  <a:gd name="connsiteX124" fmla="*/ 341155 w 1440493"/>
                  <a:gd name="connsiteY124" fmla="*/ 1067632 h 1440000"/>
                  <a:gd name="connsiteX125" fmla="*/ 258836 w 1440493"/>
                  <a:gd name="connsiteY125" fmla="*/ 1067632 h 1440000"/>
                  <a:gd name="connsiteX126" fmla="*/ 438179 w 1440493"/>
                  <a:gd name="connsiteY126" fmla="*/ 888289 h 1440000"/>
                  <a:gd name="connsiteX127" fmla="*/ 438179 w 1440493"/>
                  <a:gd name="connsiteY127" fmla="*/ 843466 h 1440000"/>
                  <a:gd name="connsiteX128" fmla="*/ 438179 w 1440493"/>
                  <a:gd name="connsiteY128" fmla="*/ 843466 h 1440000"/>
                  <a:gd name="connsiteX129" fmla="*/ 415768 w 1440493"/>
                  <a:gd name="connsiteY129" fmla="*/ 834183 h 1440000"/>
                  <a:gd name="connsiteX130" fmla="*/ 1146595 w 1440493"/>
                  <a:gd name="connsiteY130" fmla="*/ 489776 h 1440000"/>
                  <a:gd name="connsiteX131" fmla="*/ 1120864 w 1440493"/>
                  <a:gd name="connsiteY131" fmla="*/ 500434 h 1440000"/>
                  <a:gd name="connsiteX132" fmla="*/ 980207 w 1440493"/>
                  <a:gd name="connsiteY132" fmla="*/ 641091 h 1440000"/>
                  <a:gd name="connsiteX133" fmla="*/ 980329 w 1440493"/>
                  <a:gd name="connsiteY133" fmla="*/ 641213 h 1440000"/>
                  <a:gd name="connsiteX134" fmla="*/ 980207 w 1440493"/>
                  <a:gd name="connsiteY134" fmla="*/ 641335 h 1440000"/>
                  <a:gd name="connsiteX135" fmla="*/ 1120864 w 1440493"/>
                  <a:gd name="connsiteY135" fmla="*/ 781991 h 1440000"/>
                  <a:gd name="connsiteX136" fmla="*/ 1172325 w 1440493"/>
                  <a:gd name="connsiteY136" fmla="*/ 781991 h 1440000"/>
                  <a:gd name="connsiteX137" fmla="*/ 1172325 w 1440493"/>
                  <a:gd name="connsiteY137" fmla="*/ 730531 h 1440000"/>
                  <a:gd name="connsiteX138" fmla="*/ 1115285 w 1440493"/>
                  <a:gd name="connsiteY138" fmla="*/ 673491 h 1440000"/>
                  <a:gd name="connsiteX139" fmla="*/ 1367746 w 1440493"/>
                  <a:gd name="connsiteY139" fmla="*/ 673492 h 1440000"/>
                  <a:gd name="connsiteX140" fmla="*/ 1399441 w 1440493"/>
                  <a:gd name="connsiteY140" fmla="*/ 641797 h 1440000"/>
                  <a:gd name="connsiteX141" fmla="*/ 1399441 w 1440493"/>
                  <a:gd name="connsiteY141" fmla="*/ 641797 h 1440000"/>
                  <a:gd name="connsiteX142" fmla="*/ 1367746 w 1440493"/>
                  <a:gd name="connsiteY142" fmla="*/ 610102 h 1440000"/>
                  <a:gd name="connsiteX143" fmla="*/ 1114117 w 1440493"/>
                  <a:gd name="connsiteY143" fmla="*/ 610102 h 1440000"/>
                  <a:gd name="connsiteX144" fmla="*/ 1172325 w 1440493"/>
                  <a:gd name="connsiteY144" fmla="*/ 551895 h 1440000"/>
                  <a:gd name="connsiteX145" fmla="*/ 1172325 w 1440493"/>
                  <a:gd name="connsiteY145" fmla="*/ 500434 h 1440000"/>
                  <a:gd name="connsiteX146" fmla="*/ 1146595 w 1440493"/>
                  <a:gd name="connsiteY146" fmla="*/ 489776 h 1440000"/>
                  <a:gd name="connsiteX147" fmla="*/ 292602 w 1440493"/>
                  <a:gd name="connsiteY147" fmla="*/ 489776 h 1440000"/>
                  <a:gd name="connsiteX148" fmla="*/ 266871 w 1440493"/>
                  <a:gd name="connsiteY148" fmla="*/ 500434 h 1440000"/>
                  <a:gd name="connsiteX149" fmla="*/ 266871 w 1440493"/>
                  <a:gd name="connsiteY149" fmla="*/ 551895 h 1440000"/>
                  <a:gd name="connsiteX150" fmla="*/ 325079 w 1440493"/>
                  <a:gd name="connsiteY150" fmla="*/ 610102 h 1440000"/>
                  <a:gd name="connsiteX151" fmla="*/ 71450 w 1440493"/>
                  <a:gd name="connsiteY151" fmla="*/ 610102 h 1440000"/>
                  <a:gd name="connsiteX152" fmla="*/ 39755 w 1440493"/>
                  <a:gd name="connsiteY152" fmla="*/ 641797 h 1440000"/>
                  <a:gd name="connsiteX153" fmla="*/ 39755 w 1440493"/>
                  <a:gd name="connsiteY153" fmla="*/ 641797 h 1440000"/>
                  <a:gd name="connsiteX154" fmla="*/ 71450 w 1440493"/>
                  <a:gd name="connsiteY154" fmla="*/ 673492 h 1440000"/>
                  <a:gd name="connsiteX155" fmla="*/ 323911 w 1440493"/>
                  <a:gd name="connsiteY155" fmla="*/ 673491 h 1440000"/>
                  <a:gd name="connsiteX156" fmla="*/ 266872 w 1440493"/>
                  <a:gd name="connsiteY156" fmla="*/ 730531 h 1440000"/>
                  <a:gd name="connsiteX157" fmla="*/ 266872 w 1440493"/>
                  <a:gd name="connsiteY157" fmla="*/ 781991 h 1440000"/>
                  <a:gd name="connsiteX158" fmla="*/ 318332 w 1440493"/>
                  <a:gd name="connsiteY158" fmla="*/ 781991 h 1440000"/>
                  <a:gd name="connsiteX159" fmla="*/ 458989 w 1440493"/>
                  <a:gd name="connsiteY159" fmla="*/ 641335 h 1440000"/>
                  <a:gd name="connsiteX160" fmla="*/ 458867 w 1440493"/>
                  <a:gd name="connsiteY160" fmla="*/ 641213 h 1440000"/>
                  <a:gd name="connsiteX161" fmla="*/ 458989 w 1440493"/>
                  <a:gd name="connsiteY161" fmla="*/ 641091 h 1440000"/>
                  <a:gd name="connsiteX162" fmla="*/ 318332 w 1440493"/>
                  <a:gd name="connsiteY162" fmla="*/ 500434 h 1440000"/>
                  <a:gd name="connsiteX163" fmla="*/ 292602 w 1440493"/>
                  <a:gd name="connsiteY163" fmla="*/ 489776 h 1440000"/>
                  <a:gd name="connsiteX164" fmla="*/ 719392 w 1440493"/>
                  <a:gd name="connsiteY164" fmla="*/ 400095 h 1440000"/>
                  <a:gd name="connsiteX165" fmla="*/ 704570 w 1440493"/>
                  <a:gd name="connsiteY165" fmla="*/ 400354 h 1440000"/>
                  <a:gd name="connsiteX166" fmla="*/ 690318 w 1440493"/>
                  <a:gd name="connsiteY166" fmla="*/ 401389 h 1440000"/>
                  <a:gd name="connsiteX167" fmla="*/ 676636 w 1440493"/>
                  <a:gd name="connsiteY167" fmla="*/ 403460 h 1440000"/>
                  <a:gd name="connsiteX168" fmla="*/ 663809 w 1440493"/>
                  <a:gd name="connsiteY168" fmla="*/ 406049 h 1440000"/>
                  <a:gd name="connsiteX169" fmla="*/ 651553 w 1440493"/>
                  <a:gd name="connsiteY169" fmla="*/ 409414 h 1440000"/>
                  <a:gd name="connsiteX170" fmla="*/ 639296 w 1440493"/>
                  <a:gd name="connsiteY170" fmla="*/ 413296 h 1440000"/>
                  <a:gd name="connsiteX171" fmla="*/ 628180 w 1440493"/>
                  <a:gd name="connsiteY171" fmla="*/ 417697 h 1440000"/>
                  <a:gd name="connsiteX172" fmla="*/ 617348 w 1440493"/>
                  <a:gd name="connsiteY172" fmla="*/ 422615 h 1440000"/>
                  <a:gd name="connsiteX173" fmla="*/ 607087 w 1440493"/>
                  <a:gd name="connsiteY173" fmla="*/ 428310 h 1440000"/>
                  <a:gd name="connsiteX174" fmla="*/ 597111 w 1440493"/>
                  <a:gd name="connsiteY174" fmla="*/ 434004 h 1440000"/>
                  <a:gd name="connsiteX175" fmla="*/ 587989 w 1440493"/>
                  <a:gd name="connsiteY175" fmla="*/ 440476 h 1440000"/>
                  <a:gd name="connsiteX176" fmla="*/ 579723 w 1440493"/>
                  <a:gd name="connsiteY176" fmla="*/ 446947 h 1440000"/>
                  <a:gd name="connsiteX177" fmla="*/ 571172 w 1440493"/>
                  <a:gd name="connsiteY177" fmla="*/ 454195 h 1440000"/>
                  <a:gd name="connsiteX178" fmla="*/ 563761 w 1440493"/>
                  <a:gd name="connsiteY178" fmla="*/ 461443 h 1440000"/>
                  <a:gd name="connsiteX179" fmla="*/ 556635 w 1440493"/>
                  <a:gd name="connsiteY179" fmla="*/ 469208 h 1440000"/>
                  <a:gd name="connsiteX180" fmla="*/ 549794 w 1440493"/>
                  <a:gd name="connsiteY180" fmla="*/ 477232 h 1440000"/>
                  <a:gd name="connsiteX181" fmla="*/ 543809 w 1440493"/>
                  <a:gd name="connsiteY181" fmla="*/ 485516 h 1440000"/>
                  <a:gd name="connsiteX182" fmla="*/ 538108 w 1440493"/>
                  <a:gd name="connsiteY182" fmla="*/ 493799 h 1440000"/>
                  <a:gd name="connsiteX183" fmla="*/ 532692 w 1440493"/>
                  <a:gd name="connsiteY183" fmla="*/ 502082 h 1440000"/>
                  <a:gd name="connsiteX184" fmla="*/ 527847 w 1440493"/>
                  <a:gd name="connsiteY184" fmla="*/ 510883 h 1440000"/>
                  <a:gd name="connsiteX185" fmla="*/ 523571 w 1440493"/>
                  <a:gd name="connsiteY185" fmla="*/ 519425 h 1440000"/>
                  <a:gd name="connsiteX186" fmla="*/ 519581 w 1440493"/>
                  <a:gd name="connsiteY186" fmla="*/ 528226 h 1440000"/>
                  <a:gd name="connsiteX187" fmla="*/ 515875 w 1440493"/>
                  <a:gd name="connsiteY187" fmla="*/ 537286 h 1440000"/>
                  <a:gd name="connsiteX188" fmla="*/ 512740 w 1440493"/>
                  <a:gd name="connsiteY188" fmla="*/ 545828 h 1440000"/>
                  <a:gd name="connsiteX189" fmla="*/ 510174 w 1440493"/>
                  <a:gd name="connsiteY189" fmla="*/ 554629 h 1440000"/>
                  <a:gd name="connsiteX190" fmla="*/ 507894 w 1440493"/>
                  <a:gd name="connsiteY190" fmla="*/ 562912 h 1440000"/>
                  <a:gd name="connsiteX191" fmla="*/ 505899 w 1440493"/>
                  <a:gd name="connsiteY191" fmla="*/ 571195 h 1440000"/>
                  <a:gd name="connsiteX192" fmla="*/ 503903 w 1440493"/>
                  <a:gd name="connsiteY192" fmla="*/ 579478 h 1440000"/>
                  <a:gd name="connsiteX193" fmla="*/ 502763 w 1440493"/>
                  <a:gd name="connsiteY193" fmla="*/ 587503 h 1440000"/>
                  <a:gd name="connsiteX194" fmla="*/ 502193 w 1440493"/>
                  <a:gd name="connsiteY194" fmla="*/ 595527 h 1440000"/>
                  <a:gd name="connsiteX195" fmla="*/ 501623 w 1440493"/>
                  <a:gd name="connsiteY195" fmla="*/ 602775 h 1440000"/>
                  <a:gd name="connsiteX196" fmla="*/ 501338 w 1440493"/>
                  <a:gd name="connsiteY196" fmla="*/ 610023 h 1440000"/>
                  <a:gd name="connsiteX197" fmla="*/ 501623 w 1440493"/>
                  <a:gd name="connsiteY197" fmla="*/ 617012 h 1440000"/>
                  <a:gd name="connsiteX198" fmla="*/ 502193 w 1440493"/>
                  <a:gd name="connsiteY198" fmla="*/ 624001 h 1440000"/>
                  <a:gd name="connsiteX199" fmla="*/ 502763 w 1440493"/>
                  <a:gd name="connsiteY199" fmla="*/ 630472 h 1440000"/>
                  <a:gd name="connsiteX200" fmla="*/ 503903 w 1440493"/>
                  <a:gd name="connsiteY200" fmla="*/ 636943 h 1440000"/>
                  <a:gd name="connsiteX201" fmla="*/ 505044 w 1440493"/>
                  <a:gd name="connsiteY201" fmla="*/ 643155 h 1440000"/>
                  <a:gd name="connsiteX202" fmla="*/ 506754 w 1440493"/>
                  <a:gd name="connsiteY202" fmla="*/ 649368 h 1440000"/>
                  <a:gd name="connsiteX203" fmla="*/ 508749 w 1440493"/>
                  <a:gd name="connsiteY203" fmla="*/ 655321 h 1440000"/>
                  <a:gd name="connsiteX204" fmla="*/ 510459 w 1440493"/>
                  <a:gd name="connsiteY204" fmla="*/ 660757 h 1440000"/>
                  <a:gd name="connsiteX205" fmla="*/ 514735 w 1440493"/>
                  <a:gd name="connsiteY205" fmla="*/ 671888 h 1440000"/>
                  <a:gd name="connsiteX206" fmla="*/ 519581 w 1440493"/>
                  <a:gd name="connsiteY206" fmla="*/ 681983 h 1440000"/>
                  <a:gd name="connsiteX207" fmla="*/ 524996 w 1440493"/>
                  <a:gd name="connsiteY207" fmla="*/ 691043 h 1440000"/>
                  <a:gd name="connsiteX208" fmla="*/ 530412 w 1440493"/>
                  <a:gd name="connsiteY208" fmla="*/ 699326 h 1440000"/>
                  <a:gd name="connsiteX209" fmla="*/ 535828 w 1440493"/>
                  <a:gd name="connsiteY209" fmla="*/ 706833 h 1440000"/>
                  <a:gd name="connsiteX210" fmla="*/ 540958 w 1440493"/>
                  <a:gd name="connsiteY210" fmla="*/ 713563 h 1440000"/>
                  <a:gd name="connsiteX211" fmla="*/ 545804 w 1440493"/>
                  <a:gd name="connsiteY211" fmla="*/ 719516 h 1440000"/>
                  <a:gd name="connsiteX212" fmla="*/ 550365 w 1440493"/>
                  <a:gd name="connsiteY212" fmla="*/ 723917 h 1440000"/>
                  <a:gd name="connsiteX213" fmla="*/ 556635 w 1440493"/>
                  <a:gd name="connsiteY213" fmla="*/ 730647 h 1440000"/>
                  <a:gd name="connsiteX214" fmla="*/ 559486 w 1440493"/>
                  <a:gd name="connsiteY214" fmla="*/ 732718 h 1440000"/>
                  <a:gd name="connsiteX215" fmla="*/ 569462 w 1440493"/>
                  <a:gd name="connsiteY215" fmla="*/ 749543 h 1440000"/>
                  <a:gd name="connsiteX216" fmla="*/ 578013 w 1440493"/>
                  <a:gd name="connsiteY216" fmla="*/ 765333 h 1440000"/>
                  <a:gd name="connsiteX217" fmla="*/ 585424 w 1440493"/>
                  <a:gd name="connsiteY217" fmla="*/ 779828 h 1440000"/>
                  <a:gd name="connsiteX218" fmla="*/ 588845 w 1440493"/>
                  <a:gd name="connsiteY218" fmla="*/ 786558 h 1440000"/>
                  <a:gd name="connsiteX219" fmla="*/ 591410 w 1440493"/>
                  <a:gd name="connsiteY219" fmla="*/ 793030 h 1440000"/>
                  <a:gd name="connsiteX220" fmla="*/ 593690 w 1440493"/>
                  <a:gd name="connsiteY220" fmla="*/ 799242 h 1440000"/>
                  <a:gd name="connsiteX221" fmla="*/ 595970 w 1440493"/>
                  <a:gd name="connsiteY221" fmla="*/ 805455 h 1440000"/>
                  <a:gd name="connsiteX222" fmla="*/ 597681 w 1440493"/>
                  <a:gd name="connsiteY222" fmla="*/ 811408 h 1440000"/>
                  <a:gd name="connsiteX223" fmla="*/ 599106 w 1440493"/>
                  <a:gd name="connsiteY223" fmla="*/ 817103 h 1440000"/>
                  <a:gd name="connsiteX224" fmla="*/ 599961 w 1440493"/>
                  <a:gd name="connsiteY224" fmla="*/ 822798 h 1440000"/>
                  <a:gd name="connsiteX225" fmla="*/ 600816 w 1440493"/>
                  <a:gd name="connsiteY225" fmla="*/ 828492 h 1440000"/>
                  <a:gd name="connsiteX226" fmla="*/ 600816 w 1440493"/>
                  <a:gd name="connsiteY226" fmla="*/ 833669 h 1440000"/>
                  <a:gd name="connsiteX227" fmla="*/ 600816 w 1440493"/>
                  <a:gd name="connsiteY227" fmla="*/ 838846 h 1440000"/>
                  <a:gd name="connsiteX228" fmla="*/ 600246 w 1440493"/>
                  <a:gd name="connsiteY228" fmla="*/ 844023 h 1440000"/>
                  <a:gd name="connsiteX229" fmla="*/ 600246 w 1440493"/>
                  <a:gd name="connsiteY229" fmla="*/ 848941 h 1440000"/>
                  <a:gd name="connsiteX230" fmla="*/ 601101 w 1440493"/>
                  <a:gd name="connsiteY230" fmla="*/ 853342 h 1440000"/>
                  <a:gd name="connsiteX231" fmla="*/ 601386 w 1440493"/>
                  <a:gd name="connsiteY231" fmla="*/ 857483 h 1440000"/>
                  <a:gd name="connsiteX232" fmla="*/ 602526 w 1440493"/>
                  <a:gd name="connsiteY232" fmla="*/ 861366 h 1440000"/>
                  <a:gd name="connsiteX233" fmla="*/ 603666 w 1440493"/>
                  <a:gd name="connsiteY233" fmla="*/ 864990 h 1440000"/>
                  <a:gd name="connsiteX234" fmla="*/ 605947 w 1440493"/>
                  <a:gd name="connsiteY234" fmla="*/ 871203 h 1440000"/>
                  <a:gd name="connsiteX235" fmla="*/ 608227 w 1440493"/>
                  <a:gd name="connsiteY235" fmla="*/ 875862 h 1440000"/>
                  <a:gd name="connsiteX236" fmla="*/ 610507 w 1440493"/>
                  <a:gd name="connsiteY236" fmla="*/ 879486 h 1440000"/>
                  <a:gd name="connsiteX237" fmla="*/ 612788 w 1440493"/>
                  <a:gd name="connsiteY237" fmla="*/ 882333 h 1440000"/>
                  <a:gd name="connsiteX238" fmla="*/ 719392 w 1440493"/>
                  <a:gd name="connsiteY238" fmla="*/ 882333 h 1440000"/>
                  <a:gd name="connsiteX239" fmla="*/ 827706 w 1440493"/>
                  <a:gd name="connsiteY239" fmla="*/ 882333 h 1440000"/>
                  <a:gd name="connsiteX240" fmla="*/ 829986 w 1440493"/>
                  <a:gd name="connsiteY240" fmla="*/ 879486 h 1440000"/>
                  <a:gd name="connsiteX241" fmla="*/ 831696 w 1440493"/>
                  <a:gd name="connsiteY241" fmla="*/ 875862 h 1440000"/>
                  <a:gd name="connsiteX242" fmla="*/ 834547 w 1440493"/>
                  <a:gd name="connsiteY242" fmla="*/ 871203 h 1440000"/>
                  <a:gd name="connsiteX243" fmla="*/ 836827 w 1440493"/>
                  <a:gd name="connsiteY243" fmla="*/ 864990 h 1440000"/>
                  <a:gd name="connsiteX244" fmla="*/ 837967 w 1440493"/>
                  <a:gd name="connsiteY244" fmla="*/ 861366 h 1440000"/>
                  <a:gd name="connsiteX245" fmla="*/ 838537 w 1440493"/>
                  <a:gd name="connsiteY245" fmla="*/ 857483 h 1440000"/>
                  <a:gd name="connsiteX246" fmla="*/ 839392 w 1440493"/>
                  <a:gd name="connsiteY246" fmla="*/ 853342 h 1440000"/>
                  <a:gd name="connsiteX247" fmla="*/ 839677 w 1440493"/>
                  <a:gd name="connsiteY247" fmla="*/ 848941 h 1440000"/>
                  <a:gd name="connsiteX248" fmla="*/ 840247 w 1440493"/>
                  <a:gd name="connsiteY248" fmla="*/ 844023 h 1440000"/>
                  <a:gd name="connsiteX249" fmla="*/ 839677 w 1440493"/>
                  <a:gd name="connsiteY249" fmla="*/ 838846 h 1440000"/>
                  <a:gd name="connsiteX250" fmla="*/ 839677 w 1440493"/>
                  <a:gd name="connsiteY250" fmla="*/ 833669 h 1440000"/>
                  <a:gd name="connsiteX251" fmla="*/ 839677 w 1440493"/>
                  <a:gd name="connsiteY251" fmla="*/ 828492 h 1440000"/>
                  <a:gd name="connsiteX252" fmla="*/ 840532 w 1440493"/>
                  <a:gd name="connsiteY252" fmla="*/ 822798 h 1440000"/>
                  <a:gd name="connsiteX253" fmla="*/ 841387 w 1440493"/>
                  <a:gd name="connsiteY253" fmla="*/ 817103 h 1440000"/>
                  <a:gd name="connsiteX254" fmla="*/ 842813 w 1440493"/>
                  <a:gd name="connsiteY254" fmla="*/ 811408 h 1440000"/>
                  <a:gd name="connsiteX255" fmla="*/ 844523 w 1440493"/>
                  <a:gd name="connsiteY255" fmla="*/ 805455 h 1440000"/>
                  <a:gd name="connsiteX256" fmla="*/ 846233 w 1440493"/>
                  <a:gd name="connsiteY256" fmla="*/ 799242 h 1440000"/>
                  <a:gd name="connsiteX257" fmla="*/ 849083 w 1440493"/>
                  <a:gd name="connsiteY257" fmla="*/ 793030 h 1440000"/>
                  <a:gd name="connsiteX258" fmla="*/ 851649 w 1440493"/>
                  <a:gd name="connsiteY258" fmla="*/ 786558 h 1440000"/>
                  <a:gd name="connsiteX259" fmla="*/ 854784 w 1440493"/>
                  <a:gd name="connsiteY259" fmla="*/ 779828 h 1440000"/>
                  <a:gd name="connsiteX260" fmla="*/ 862480 w 1440493"/>
                  <a:gd name="connsiteY260" fmla="*/ 765333 h 1440000"/>
                  <a:gd name="connsiteX261" fmla="*/ 871031 w 1440493"/>
                  <a:gd name="connsiteY261" fmla="*/ 749543 h 1440000"/>
                  <a:gd name="connsiteX262" fmla="*/ 881008 w 1440493"/>
                  <a:gd name="connsiteY262" fmla="*/ 732718 h 1440000"/>
                  <a:gd name="connsiteX263" fmla="*/ 883858 w 1440493"/>
                  <a:gd name="connsiteY263" fmla="*/ 730647 h 1440000"/>
                  <a:gd name="connsiteX264" fmla="*/ 890129 w 1440493"/>
                  <a:gd name="connsiteY264" fmla="*/ 723917 h 1440000"/>
                  <a:gd name="connsiteX265" fmla="*/ 894404 w 1440493"/>
                  <a:gd name="connsiteY265" fmla="*/ 719516 h 1440000"/>
                  <a:gd name="connsiteX266" fmla="*/ 899535 w 1440493"/>
                  <a:gd name="connsiteY266" fmla="*/ 713563 h 1440000"/>
                  <a:gd name="connsiteX267" fmla="*/ 904666 w 1440493"/>
                  <a:gd name="connsiteY267" fmla="*/ 706833 h 1440000"/>
                  <a:gd name="connsiteX268" fmla="*/ 910081 w 1440493"/>
                  <a:gd name="connsiteY268" fmla="*/ 699326 h 1440000"/>
                  <a:gd name="connsiteX269" fmla="*/ 915497 w 1440493"/>
                  <a:gd name="connsiteY269" fmla="*/ 691043 h 1440000"/>
                  <a:gd name="connsiteX270" fmla="*/ 920913 w 1440493"/>
                  <a:gd name="connsiteY270" fmla="*/ 681983 h 1440000"/>
                  <a:gd name="connsiteX271" fmla="*/ 925758 w 1440493"/>
                  <a:gd name="connsiteY271" fmla="*/ 671888 h 1440000"/>
                  <a:gd name="connsiteX272" fmla="*/ 930034 w 1440493"/>
                  <a:gd name="connsiteY272" fmla="*/ 660757 h 1440000"/>
                  <a:gd name="connsiteX273" fmla="*/ 931744 w 1440493"/>
                  <a:gd name="connsiteY273" fmla="*/ 655321 h 1440000"/>
                  <a:gd name="connsiteX274" fmla="*/ 933739 w 1440493"/>
                  <a:gd name="connsiteY274" fmla="*/ 649368 h 1440000"/>
                  <a:gd name="connsiteX275" fmla="*/ 935450 w 1440493"/>
                  <a:gd name="connsiteY275" fmla="*/ 643155 h 1440000"/>
                  <a:gd name="connsiteX276" fmla="*/ 936590 w 1440493"/>
                  <a:gd name="connsiteY276" fmla="*/ 636943 h 1440000"/>
                  <a:gd name="connsiteX277" fmla="*/ 937730 w 1440493"/>
                  <a:gd name="connsiteY277" fmla="*/ 630472 h 1440000"/>
                  <a:gd name="connsiteX278" fmla="*/ 938300 w 1440493"/>
                  <a:gd name="connsiteY278" fmla="*/ 624001 h 1440000"/>
                  <a:gd name="connsiteX279" fmla="*/ 938870 w 1440493"/>
                  <a:gd name="connsiteY279" fmla="*/ 617012 h 1440000"/>
                  <a:gd name="connsiteX280" fmla="*/ 939155 w 1440493"/>
                  <a:gd name="connsiteY280" fmla="*/ 610023 h 1440000"/>
                  <a:gd name="connsiteX281" fmla="*/ 938870 w 1440493"/>
                  <a:gd name="connsiteY281" fmla="*/ 602775 h 1440000"/>
                  <a:gd name="connsiteX282" fmla="*/ 938300 w 1440493"/>
                  <a:gd name="connsiteY282" fmla="*/ 595527 h 1440000"/>
                  <a:gd name="connsiteX283" fmla="*/ 937730 w 1440493"/>
                  <a:gd name="connsiteY283" fmla="*/ 587503 h 1440000"/>
                  <a:gd name="connsiteX284" fmla="*/ 936020 w 1440493"/>
                  <a:gd name="connsiteY284" fmla="*/ 579478 h 1440000"/>
                  <a:gd name="connsiteX285" fmla="*/ 934595 w 1440493"/>
                  <a:gd name="connsiteY285" fmla="*/ 571195 h 1440000"/>
                  <a:gd name="connsiteX286" fmla="*/ 932599 w 1440493"/>
                  <a:gd name="connsiteY286" fmla="*/ 562912 h 1440000"/>
                  <a:gd name="connsiteX287" fmla="*/ 930319 w 1440493"/>
                  <a:gd name="connsiteY287" fmla="*/ 554629 h 1440000"/>
                  <a:gd name="connsiteX288" fmla="*/ 927754 w 1440493"/>
                  <a:gd name="connsiteY288" fmla="*/ 545828 h 1440000"/>
                  <a:gd name="connsiteX289" fmla="*/ 924618 w 1440493"/>
                  <a:gd name="connsiteY289" fmla="*/ 537286 h 1440000"/>
                  <a:gd name="connsiteX290" fmla="*/ 920913 w 1440493"/>
                  <a:gd name="connsiteY290" fmla="*/ 528226 h 1440000"/>
                  <a:gd name="connsiteX291" fmla="*/ 916922 w 1440493"/>
                  <a:gd name="connsiteY291" fmla="*/ 519425 h 1440000"/>
                  <a:gd name="connsiteX292" fmla="*/ 912362 w 1440493"/>
                  <a:gd name="connsiteY292" fmla="*/ 510883 h 1440000"/>
                  <a:gd name="connsiteX293" fmla="*/ 907801 w 1440493"/>
                  <a:gd name="connsiteY293" fmla="*/ 502082 h 1440000"/>
                  <a:gd name="connsiteX294" fmla="*/ 902385 w 1440493"/>
                  <a:gd name="connsiteY294" fmla="*/ 493799 h 1440000"/>
                  <a:gd name="connsiteX295" fmla="*/ 896685 w 1440493"/>
                  <a:gd name="connsiteY295" fmla="*/ 485516 h 1440000"/>
                  <a:gd name="connsiteX296" fmla="*/ 890699 w 1440493"/>
                  <a:gd name="connsiteY296" fmla="*/ 477232 h 1440000"/>
                  <a:gd name="connsiteX297" fmla="*/ 883858 w 1440493"/>
                  <a:gd name="connsiteY297" fmla="*/ 469208 h 1440000"/>
                  <a:gd name="connsiteX298" fmla="*/ 876447 w 1440493"/>
                  <a:gd name="connsiteY298" fmla="*/ 461443 h 1440000"/>
                  <a:gd name="connsiteX299" fmla="*/ 868751 w 1440493"/>
                  <a:gd name="connsiteY299" fmla="*/ 454195 h 1440000"/>
                  <a:gd name="connsiteX300" fmla="*/ 860770 w 1440493"/>
                  <a:gd name="connsiteY300" fmla="*/ 446947 h 1440000"/>
                  <a:gd name="connsiteX301" fmla="*/ 851934 w 1440493"/>
                  <a:gd name="connsiteY301" fmla="*/ 440476 h 1440000"/>
                  <a:gd name="connsiteX302" fmla="*/ 842813 w 1440493"/>
                  <a:gd name="connsiteY302" fmla="*/ 434004 h 1440000"/>
                  <a:gd name="connsiteX303" fmla="*/ 833406 w 1440493"/>
                  <a:gd name="connsiteY303" fmla="*/ 428310 h 1440000"/>
                  <a:gd name="connsiteX304" fmla="*/ 823145 w 1440493"/>
                  <a:gd name="connsiteY304" fmla="*/ 422615 h 1440000"/>
                  <a:gd name="connsiteX305" fmla="*/ 812314 w 1440493"/>
                  <a:gd name="connsiteY305" fmla="*/ 417697 h 1440000"/>
                  <a:gd name="connsiteX306" fmla="*/ 800912 w 1440493"/>
                  <a:gd name="connsiteY306" fmla="*/ 413296 h 1440000"/>
                  <a:gd name="connsiteX307" fmla="*/ 788941 w 1440493"/>
                  <a:gd name="connsiteY307" fmla="*/ 409414 h 1440000"/>
                  <a:gd name="connsiteX308" fmla="*/ 776684 w 1440493"/>
                  <a:gd name="connsiteY308" fmla="*/ 406049 h 1440000"/>
                  <a:gd name="connsiteX309" fmla="*/ 763857 w 1440493"/>
                  <a:gd name="connsiteY309" fmla="*/ 403460 h 1440000"/>
                  <a:gd name="connsiteX310" fmla="*/ 750176 w 1440493"/>
                  <a:gd name="connsiteY310" fmla="*/ 401389 h 1440000"/>
                  <a:gd name="connsiteX311" fmla="*/ 735924 w 1440493"/>
                  <a:gd name="connsiteY311" fmla="*/ 400354 h 1440000"/>
                  <a:gd name="connsiteX312" fmla="*/ 721102 w 1440493"/>
                  <a:gd name="connsiteY312" fmla="*/ 400095 h 1440000"/>
                  <a:gd name="connsiteX313" fmla="*/ 720247 w 1440493"/>
                  <a:gd name="connsiteY313" fmla="*/ 400095 h 1440000"/>
                  <a:gd name="connsiteX314" fmla="*/ 1272417 w 1440493"/>
                  <a:gd name="connsiteY314" fmla="*/ 158932 h 1440000"/>
                  <a:gd name="connsiteX315" fmla="*/ 1073499 w 1440493"/>
                  <a:gd name="connsiteY315" fmla="*/ 158932 h 1440000"/>
                  <a:gd name="connsiteX316" fmla="*/ 1037110 w 1440493"/>
                  <a:gd name="connsiteY316" fmla="*/ 195320 h 1440000"/>
                  <a:gd name="connsiteX317" fmla="*/ 1073499 w 1440493"/>
                  <a:gd name="connsiteY317" fmla="*/ 231708 h 1440000"/>
                  <a:gd name="connsiteX318" fmla="*/ 1154165 w 1440493"/>
                  <a:gd name="connsiteY318" fmla="*/ 231708 h 1440000"/>
                  <a:gd name="connsiteX319" fmla="*/ 975647 w 1440493"/>
                  <a:gd name="connsiteY319" fmla="*/ 410225 h 1440000"/>
                  <a:gd name="connsiteX320" fmla="*/ 975647 w 1440493"/>
                  <a:gd name="connsiteY320" fmla="*/ 455048 h 1440000"/>
                  <a:gd name="connsiteX321" fmla="*/ 975647 w 1440493"/>
                  <a:gd name="connsiteY321" fmla="*/ 455048 h 1440000"/>
                  <a:gd name="connsiteX322" fmla="*/ 1020470 w 1440493"/>
                  <a:gd name="connsiteY322" fmla="*/ 455048 h 1440000"/>
                  <a:gd name="connsiteX323" fmla="*/ 1199813 w 1440493"/>
                  <a:gd name="connsiteY323" fmla="*/ 275705 h 1440000"/>
                  <a:gd name="connsiteX324" fmla="*/ 1199813 w 1440493"/>
                  <a:gd name="connsiteY324" fmla="*/ 358023 h 1440000"/>
                  <a:gd name="connsiteX325" fmla="*/ 1236201 w 1440493"/>
                  <a:gd name="connsiteY325" fmla="*/ 394411 h 1440000"/>
                  <a:gd name="connsiteX326" fmla="*/ 1261932 w 1440493"/>
                  <a:gd name="connsiteY326" fmla="*/ 383753 h 1440000"/>
                  <a:gd name="connsiteX327" fmla="*/ 1272590 w 1440493"/>
                  <a:gd name="connsiteY327" fmla="*/ 358023 h 1440000"/>
                  <a:gd name="connsiteX328" fmla="*/ 1272590 w 1440493"/>
                  <a:gd name="connsiteY328" fmla="*/ 159104 h 1440000"/>
                  <a:gd name="connsiteX329" fmla="*/ 1272417 w 1440493"/>
                  <a:gd name="connsiteY329" fmla="*/ 159104 h 1440000"/>
                  <a:gd name="connsiteX330" fmla="*/ 146924 w 1440493"/>
                  <a:gd name="connsiteY330" fmla="*/ 142017 h 1440000"/>
                  <a:gd name="connsiteX331" fmla="*/ 146924 w 1440493"/>
                  <a:gd name="connsiteY331" fmla="*/ 142189 h 1440000"/>
                  <a:gd name="connsiteX332" fmla="*/ 146751 w 1440493"/>
                  <a:gd name="connsiteY332" fmla="*/ 142189 h 1440000"/>
                  <a:gd name="connsiteX333" fmla="*/ 146751 w 1440493"/>
                  <a:gd name="connsiteY333" fmla="*/ 341108 h 1440000"/>
                  <a:gd name="connsiteX334" fmla="*/ 183139 w 1440493"/>
                  <a:gd name="connsiteY334" fmla="*/ 377496 h 1440000"/>
                  <a:gd name="connsiteX335" fmla="*/ 219528 w 1440493"/>
                  <a:gd name="connsiteY335" fmla="*/ 341108 h 1440000"/>
                  <a:gd name="connsiteX336" fmla="*/ 219528 w 1440493"/>
                  <a:gd name="connsiteY336" fmla="*/ 260442 h 1440000"/>
                  <a:gd name="connsiteX337" fmla="*/ 398044 w 1440493"/>
                  <a:gd name="connsiteY337" fmla="*/ 438959 h 1440000"/>
                  <a:gd name="connsiteX338" fmla="*/ 442867 w 1440493"/>
                  <a:gd name="connsiteY338" fmla="*/ 438959 h 1440000"/>
                  <a:gd name="connsiteX339" fmla="*/ 442867 w 1440493"/>
                  <a:gd name="connsiteY339" fmla="*/ 438959 h 1440000"/>
                  <a:gd name="connsiteX340" fmla="*/ 442867 w 1440493"/>
                  <a:gd name="connsiteY340" fmla="*/ 394136 h 1440000"/>
                  <a:gd name="connsiteX341" fmla="*/ 263524 w 1440493"/>
                  <a:gd name="connsiteY341" fmla="*/ 214793 h 1440000"/>
                  <a:gd name="connsiteX342" fmla="*/ 345843 w 1440493"/>
                  <a:gd name="connsiteY342" fmla="*/ 214793 h 1440000"/>
                  <a:gd name="connsiteX343" fmla="*/ 382231 w 1440493"/>
                  <a:gd name="connsiteY343" fmla="*/ 178405 h 1440000"/>
                  <a:gd name="connsiteX344" fmla="*/ 371573 w 1440493"/>
                  <a:gd name="connsiteY344" fmla="*/ 152675 h 1440000"/>
                  <a:gd name="connsiteX345" fmla="*/ 345843 w 1440493"/>
                  <a:gd name="connsiteY345" fmla="*/ 142017 h 1440000"/>
                  <a:gd name="connsiteX346" fmla="*/ 0 w 1440493"/>
                  <a:gd name="connsiteY346" fmla="*/ 0 h 1440000"/>
                  <a:gd name="connsiteX347" fmla="*/ 1440493 w 1440493"/>
                  <a:gd name="connsiteY347" fmla="*/ 0 h 1440000"/>
                  <a:gd name="connsiteX348" fmla="*/ 1440493 w 1440493"/>
                  <a:gd name="connsiteY348" fmla="*/ 1440000 h 1440000"/>
                  <a:gd name="connsiteX349" fmla="*/ 0 w 1440493"/>
                  <a:gd name="connsiteY349"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Lst>
                <a:rect l="l" t="t" r="r" b="b"/>
                <a:pathLst>
                  <a:path w="1440493" h="1440000">
                    <a:moveTo>
                      <a:pt x="808609" y="996420"/>
                    </a:moveTo>
                    <a:lnTo>
                      <a:pt x="643002" y="1015833"/>
                    </a:lnTo>
                    <a:lnTo>
                      <a:pt x="644997" y="1016869"/>
                    </a:lnTo>
                    <a:lnTo>
                      <a:pt x="646993" y="1018681"/>
                    </a:lnTo>
                    <a:lnTo>
                      <a:pt x="650413" y="1022305"/>
                    </a:lnTo>
                    <a:lnTo>
                      <a:pt x="653263" y="1025928"/>
                    </a:lnTo>
                    <a:lnTo>
                      <a:pt x="656114" y="1030070"/>
                    </a:lnTo>
                    <a:lnTo>
                      <a:pt x="658109" y="1033953"/>
                    </a:lnTo>
                    <a:lnTo>
                      <a:pt x="659249" y="1037059"/>
                    </a:lnTo>
                    <a:lnTo>
                      <a:pt x="660389" y="1039906"/>
                    </a:lnTo>
                    <a:lnTo>
                      <a:pt x="745046" y="1039906"/>
                    </a:lnTo>
                    <a:lnTo>
                      <a:pt x="762148" y="1036541"/>
                    </a:lnTo>
                    <a:lnTo>
                      <a:pt x="766424" y="1031623"/>
                    </a:lnTo>
                    <a:lnTo>
                      <a:pt x="770699" y="1026964"/>
                    </a:lnTo>
                    <a:lnTo>
                      <a:pt x="778965" y="1018681"/>
                    </a:lnTo>
                    <a:lnTo>
                      <a:pt x="786661" y="1011692"/>
                    </a:lnTo>
                    <a:lnTo>
                      <a:pt x="794072" y="1006256"/>
                    </a:lnTo>
                    <a:lnTo>
                      <a:pt x="799773" y="1002115"/>
                    </a:lnTo>
                    <a:lnTo>
                      <a:pt x="804619" y="999009"/>
                    </a:lnTo>
                    <a:close/>
                    <a:moveTo>
                      <a:pt x="800912" y="957592"/>
                    </a:moveTo>
                    <a:lnTo>
                      <a:pt x="635876" y="978818"/>
                    </a:lnTo>
                    <a:lnTo>
                      <a:pt x="634166" y="980889"/>
                    </a:lnTo>
                    <a:lnTo>
                      <a:pt x="632740" y="982960"/>
                    </a:lnTo>
                    <a:lnTo>
                      <a:pt x="631315" y="985807"/>
                    </a:lnTo>
                    <a:lnTo>
                      <a:pt x="630745" y="987360"/>
                    </a:lnTo>
                    <a:lnTo>
                      <a:pt x="630460" y="989172"/>
                    </a:lnTo>
                    <a:lnTo>
                      <a:pt x="630460" y="991243"/>
                    </a:lnTo>
                    <a:lnTo>
                      <a:pt x="630745" y="993314"/>
                    </a:lnTo>
                    <a:lnTo>
                      <a:pt x="631315" y="995384"/>
                    </a:lnTo>
                    <a:lnTo>
                      <a:pt x="632455" y="997973"/>
                    </a:lnTo>
                    <a:lnTo>
                      <a:pt x="633881" y="1000303"/>
                    </a:lnTo>
                    <a:lnTo>
                      <a:pt x="635876" y="1003150"/>
                    </a:lnTo>
                    <a:lnTo>
                      <a:pt x="800912" y="980112"/>
                    </a:lnTo>
                    <a:lnTo>
                      <a:pt x="803477" y="978559"/>
                    </a:lnTo>
                    <a:lnTo>
                      <a:pt x="805473" y="976747"/>
                    </a:lnTo>
                    <a:lnTo>
                      <a:pt x="807468" y="973900"/>
                    </a:lnTo>
                    <a:lnTo>
                      <a:pt x="808038" y="972088"/>
                    </a:lnTo>
                    <a:lnTo>
                      <a:pt x="808608" y="970535"/>
                    </a:lnTo>
                    <a:lnTo>
                      <a:pt x="808608" y="968723"/>
                    </a:lnTo>
                    <a:lnTo>
                      <a:pt x="808038" y="966652"/>
                    </a:lnTo>
                    <a:lnTo>
                      <a:pt x="807468" y="964581"/>
                    </a:lnTo>
                    <a:lnTo>
                      <a:pt x="805758" y="962510"/>
                    </a:lnTo>
                    <a:lnTo>
                      <a:pt x="804048" y="960181"/>
                    </a:lnTo>
                    <a:close/>
                    <a:moveTo>
                      <a:pt x="805757" y="917730"/>
                    </a:moveTo>
                    <a:lnTo>
                      <a:pt x="630175" y="940251"/>
                    </a:lnTo>
                    <a:lnTo>
                      <a:pt x="628180" y="942580"/>
                    </a:lnTo>
                    <a:lnTo>
                      <a:pt x="626754" y="944651"/>
                    </a:lnTo>
                    <a:lnTo>
                      <a:pt x="625044" y="947757"/>
                    </a:lnTo>
                    <a:lnTo>
                      <a:pt x="624759" y="949310"/>
                    </a:lnTo>
                    <a:lnTo>
                      <a:pt x="624474" y="951381"/>
                    </a:lnTo>
                    <a:lnTo>
                      <a:pt x="624474" y="953452"/>
                    </a:lnTo>
                    <a:lnTo>
                      <a:pt x="624759" y="955523"/>
                    </a:lnTo>
                    <a:lnTo>
                      <a:pt x="625614" y="958112"/>
                    </a:lnTo>
                    <a:lnTo>
                      <a:pt x="626184" y="960959"/>
                    </a:lnTo>
                    <a:lnTo>
                      <a:pt x="628180" y="963289"/>
                    </a:lnTo>
                    <a:lnTo>
                      <a:pt x="630175" y="966136"/>
                    </a:lnTo>
                    <a:lnTo>
                      <a:pt x="805757" y="941804"/>
                    </a:lnTo>
                    <a:lnTo>
                      <a:pt x="808607" y="939992"/>
                    </a:lnTo>
                    <a:lnTo>
                      <a:pt x="810888" y="937921"/>
                    </a:lnTo>
                    <a:lnTo>
                      <a:pt x="812028" y="936627"/>
                    </a:lnTo>
                    <a:lnTo>
                      <a:pt x="812598" y="935073"/>
                    </a:lnTo>
                    <a:lnTo>
                      <a:pt x="813453" y="933520"/>
                    </a:lnTo>
                    <a:lnTo>
                      <a:pt x="814308" y="931449"/>
                    </a:lnTo>
                    <a:lnTo>
                      <a:pt x="814308" y="929637"/>
                    </a:lnTo>
                    <a:lnTo>
                      <a:pt x="813738" y="927308"/>
                    </a:lnTo>
                    <a:lnTo>
                      <a:pt x="812598" y="924978"/>
                    </a:lnTo>
                    <a:lnTo>
                      <a:pt x="811173" y="922648"/>
                    </a:lnTo>
                    <a:lnTo>
                      <a:pt x="808892" y="920319"/>
                    </a:lnTo>
                    <a:close/>
                    <a:moveTo>
                      <a:pt x="623335" y="898898"/>
                    </a:moveTo>
                    <a:lnTo>
                      <a:pt x="622479" y="899675"/>
                    </a:lnTo>
                    <a:lnTo>
                      <a:pt x="619914" y="901228"/>
                    </a:lnTo>
                    <a:lnTo>
                      <a:pt x="617064" y="904075"/>
                    </a:lnTo>
                    <a:lnTo>
                      <a:pt x="615639" y="906146"/>
                    </a:lnTo>
                    <a:lnTo>
                      <a:pt x="614498" y="908216"/>
                    </a:lnTo>
                    <a:lnTo>
                      <a:pt x="613358" y="910805"/>
                    </a:lnTo>
                    <a:lnTo>
                      <a:pt x="612788" y="913393"/>
                    </a:lnTo>
                    <a:lnTo>
                      <a:pt x="612503" y="916240"/>
                    </a:lnTo>
                    <a:lnTo>
                      <a:pt x="613358" y="919346"/>
                    </a:lnTo>
                    <a:lnTo>
                      <a:pt x="614498" y="922970"/>
                    </a:lnTo>
                    <a:lnTo>
                      <a:pt x="616209" y="926594"/>
                    </a:lnTo>
                    <a:lnTo>
                      <a:pt x="619344" y="930477"/>
                    </a:lnTo>
                    <a:lnTo>
                      <a:pt x="623335" y="934618"/>
                    </a:lnTo>
                    <a:lnTo>
                      <a:pt x="805188" y="917017"/>
                    </a:lnTo>
                    <a:lnTo>
                      <a:pt x="808608" y="916240"/>
                    </a:lnTo>
                    <a:lnTo>
                      <a:pt x="812314" y="915205"/>
                    </a:lnTo>
                    <a:lnTo>
                      <a:pt x="815734" y="913393"/>
                    </a:lnTo>
                    <a:lnTo>
                      <a:pt x="817730" y="912358"/>
                    </a:lnTo>
                    <a:lnTo>
                      <a:pt x="819155" y="911064"/>
                    </a:lnTo>
                    <a:lnTo>
                      <a:pt x="820295" y="909769"/>
                    </a:lnTo>
                    <a:lnTo>
                      <a:pt x="821435" y="907957"/>
                    </a:lnTo>
                    <a:lnTo>
                      <a:pt x="822005" y="906146"/>
                    </a:lnTo>
                    <a:lnTo>
                      <a:pt x="821435" y="904075"/>
                    </a:lnTo>
                    <a:lnTo>
                      <a:pt x="820580" y="901745"/>
                    </a:lnTo>
                    <a:lnTo>
                      <a:pt x="819440" y="898898"/>
                    </a:lnTo>
                    <a:close/>
                    <a:moveTo>
                      <a:pt x="1017915" y="870030"/>
                    </a:moveTo>
                    <a:cubicBezTo>
                      <a:pt x="1009803" y="870030"/>
                      <a:pt x="1001692" y="873124"/>
                      <a:pt x="995503" y="879313"/>
                    </a:cubicBezTo>
                    <a:lnTo>
                      <a:pt x="995503" y="879313"/>
                    </a:lnTo>
                    <a:cubicBezTo>
                      <a:pt x="983126" y="891691"/>
                      <a:pt x="983126" y="911759"/>
                      <a:pt x="995503" y="924136"/>
                    </a:cubicBezTo>
                    <a:lnTo>
                      <a:pt x="1174021" y="1102653"/>
                    </a:lnTo>
                    <a:lnTo>
                      <a:pt x="1093355" y="1102653"/>
                    </a:lnTo>
                    <a:cubicBezTo>
                      <a:pt x="1073258" y="1102653"/>
                      <a:pt x="1056966" y="1118944"/>
                      <a:pt x="1056966" y="1139041"/>
                    </a:cubicBezTo>
                    <a:cubicBezTo>
                      <a:pt x="1056966" y="1159138"/>
                      <a:pt x="1073258" y="1175429"/>
                      <a:pt x="1093355" y="1175429"/>
                    </a:cubicBezTo>
                    <a:lnTo>
                      <a:pt x="1292273" y="1175430"/>
                    </a:lnTo>
                    <a:lnTo>
                      <a:pt x="1292273" y="1175257"/>
                    </a:lnTo>
                    <a:lnTo>
                      <a:pt x="1292446" y="1175257"/>
                    </a:lnTo>
                    <a:lnTo>
                      <a:pt x="1292446" y="976338"/>
                    </a:lnTo>
                    <a:cubicBezTo>
                      <a:pt x="1292446" y="966290"/>
                      <a:pt x="1288373" y="957193"/>
                      <a:pt x="1281788" y="950608"/>
                    </a:cubicBezTo>
                    <a:cubicBezTo>
                      <a:pt x="1275203" y="944023"/>
                      <a:pt x="1266106" y="939950"/>
                      <a:pt x="1256057" y="939950"/>
                    </a:cubicBezTo>
                    <a:cubicBezTo>
                      <a:pt x="1235961" y="939950"/>
                      <a:pt x="1219669" y="956241"/>
                      <a:pt x="1219669" y="976338"/>
                    </a:cubicBezTo>
                    <a:lnTo>
                      <a:pt x="1219669" y="1058656"/>
                    </a:lnTo>
                    <a:lnTo>
                      <a:pt x="1040326" y="879313"/>
                    </a:lnTo>
                    <a:cubicBezTo>
                      <a:pt x="1034138" y="873124"/>
                      <a:pt x="1026026" y="870030"/>
                      <a:pt x="1017915" y="870030"/>
                    </a:cubicBezTo>
                    <a:close/>
                    <a:moveTo>
                      <a:pt x="415768" y="834183"/>
                    </a:moveTo>
                    <a:cubicBezTo>
                      <a:pt x="407657" y="834183"/>
                      <a:pt x="399545" y="837277"/>
                      <a:pt x="393356" y="843466"/>
                    </a:cubicBezTo>
                    <a:lnTo>
                      <a:pt x="214840" y="1021983"/>
                    </a:lnTo>
                    <a:lnTo>
                      <a:pt x="214840" y="941317"/>
                    </a:lnTo>
                    <a:cubicBezTo>
                      <a:pt x="214840" y="921220"/>
                      <a:pt x="198548" y="904929"/>
                      <a:pt x="178451" y="904929"/>
                    </a:cubicBezTo>
                    <a:cubicBezTo>
                      <a:pt x="158355" y="904929"/>
                      <a:pt x="142063" y="921220"/>
                      <a:pt x="142063" y="941317"/>
                    </a:cubicBezTo>
                    <a:lnTo>
                      <a:pt x="142063" y="1140236"/>
                    </a:lnTo>
                    <a:lnTo>
                      <a:pt x="142236" y="1140236"/>
                    </a:lnTo>
                    <a:lnTo>
                      <a:pt x="142236" y="1140408"/>
                    </a:lnTo>
                    <a:lnTo>
                      <a:pt x="341155" y="1140408"/>
                    </a:lnTo>
                    <a:cubicBezTo>
                      <a:pt x="351203" y="1140408"/>
                      <a:pt x="360300" y="1136335"/>
                      <a:pt x="366885" y="1129750"/>
                    </a:cubicBezTo>
                    <a:cubicBezTo>
                      <a:pt x="373470" y="1123165"/>
                      <a:pt x="377543" y="1114068"/>
                      <a:pt x="377543" y="1104020"/>
                    </a:cubicBezTo>
                    <a:cubicBezTo>
                      <a:pt x="377543" y="1083923"/>
                      <a:pt x="361251" y="1067632"/>
                      <a:pt x="341155" y="1067632"/>
                    </a:cubicBezTo>
                    <a:lnTo>
                      <a:pt x="258836" y="1067632"/>
                    </a:lnTo>
                    <a:lnTo>
                      <a:pt x="438179" y="888289"/>
                    </a:lnTo>
                    <a:cubicBezTo>
                      <a:pt x="450557" y="875911"/>
                      <a:pt x="450557" y="855843"/>
                      <a:pt x="438179" y="843466"/>
                    </a:cubicBezTo>
                    <a:lnTo>
                      <a:pt x="438179" y="843466"/>
                    </a:lnTo>
                    <a:cubicBezTo>
                      <a:pt x="431991" y="837277"/>
                      <a:pt x="423879" y="834183"/>
                      <a:pt x="415768" y="834183"/>
                    </a:cubicBezTo>
                    <a:close/>
                    <a:moveTo>
                      <a:pt x="1146595" y="489776"/>
                    </a:moveTo>
                    <a:cubicBezTo>
                      <a:pt x="1137282" y="489776"/>
                      <a:pt x="1127970" y="493329"/>
                      <a:pt x="1120864" y="500434"/>
                    </a:cubicBezTo>
                    <a:lnTo>
                      <a:pt x="980207" y="641091"/>
                    </a:lnTo>
                    <a:lnTo>
                      <a:pt x="980329" y="641213"/>
                    </a:lnTo>
                    <a:lnTo>
                      <a:pt x="980207" y="641335"/>
                    </a:lnTo>
                    <a:lnTo>
                      <a:pt x="1120864" y="781991"/>
                    </a:lnTo>
                    <a:cubicBezTo>
                      <a:pt x="1135074" y="796202"/>
                      <a:pt x="1158114" y="796202"/>
                      <a:pt x="1172325" y="781991"/>
                    </a:cubicBezTo>
                    <a:cubicBezTo>
                      <a:pt x="1186535" y="767781"/>
                      <a:pt x="1186535" y="744741"/>
                      <a:pt x="1172325" y="730531"/>
                    </a:cubicBezTo>
                    <a:lnTo>
                      <a:pt x="1115285" y="673491"/>
                    </a:lnTo>
                    <a:lnTo>
                      <a:pt x="1367746" y="673492"/>
                    </a:lnTo>
                    <a:cubicBezTo>
                      <a:pt x="1385251" y="673492"/>
                      <a:pt x="1399441" y="659301"/>
                      <a:pt x="1399441" y="641797"/>
                    </a:cubicBezTo>
                    <a:lnTo>
                      <a:pt x="1399441" y="641797"/>
                    </a:lnTo>
                    <a:cubicBezTo>
                      <a:pt x="1399441" y="624293"/>
                      <a:pt x="1385251" y="610102"/>
                      <a:pt x="1367746" y="610102"/>
                    </a:cubicBezTo>
                    <a:lnTo>
                      <a:pt x="1114117" y="610102"/>
                    </a:lnTo>
                    <a:lnTo>
                      <a:pt x="1172325" y="551895"/>
                    </a:lnTo>
                    <a:cubicBezTo>
                      <a:pt x="1186536" y="537684"/>
                      <a:pt x="1186536" y="514644"/>
                      <a:pt x="1172325" y="500434"/>
                    </a:cubicBezTo>
                    <a:cubicBezTo>
                      <a:pt x="1165220" y="493329"/>
                      <a:pt x="1155907" y="489776"/>
                      <a:pt x="1146595" y="489776"/>
                    </a:cubicBezTo>
                    <a:close/>
                    <a:moveTo>
                      <a:pt x="292602" y="489776"/>
                    </a:moveTo>
                    <a:cubicBezTo>
                      <a:pt x="283289" y="489776"/>
                      <a:pt x="273976" y="493329"/>
                      <a:pt x="266871" y="500434"/>
                    </a:cubicBezTo>
                    <a:cubicBezTo>
                      <a:pt x="252661" y="514644"/>
                      <a:pt x="252661" y="537684"/>
                      <a:pt x="266871" y="551895"/>
                    </a:cubicBezTo>
                    <a:lnTo>
                      <a:pt x="325079" y="610102"/>
                    </a:lnTo>
                    <a:lnTo>
                      <a:pt x="71450" y="610102"/>
                    </a:lnTo>
                    <a:cubicBezTo>
                      <a:pt x="53945" y="610102"/>
                      <a:pt x="39755" y="624293"/>
                      <a:pt x="39755" y="641797"/>
                    </a:cubicBezTo>
                    <a:lnTo>
                      <a:pt x="39755" y="641797"/>
                    </a:lnTo>
                    <a:cubicBezTo>
                      <a:pt x="39755" y="659301"/>
                      <a:pt x="53946" y="673492"/>
                      <a:pt x="71450" y="673492"/>
                    </a:cubicBezTo>
                    <a:lnTo>
                      <a:pt x="323911" y="673491"/>
                    </a:lnTo>
                    <a:lnTo>
                      <a:pt x="266872" y="730531"/>
                    </a:lnTo>
                    <a:cubicBezTo>
                      <a:pt x="252661" y="744741"/>
                      <a:pt x="252661" y="767781"/>
                      <a:pt x="266872" y="781991"/>
                    </a:cubicBezTo>
                    <a:cubicBezTo>
                      <a:pt x="281082" y="796202"/>
                      <a:pt x="304122" y="796202"/>
                      <a:pt x="318332" y="781991"/>
                    </a:cubicBezTo>
                    <a:lnTo>
                      <a:pt x="458989" y="641335"/>
                    </a:lnTo>
                    <a:lnTo>
                      <a:pt x="458867" y="641213"/>
                    </a:lnTo>
                    <a:lnTo>
                      <a:pt x="458989" y="641091"/>
                    </a:lnTo>
                    <a:lnTo>
                      <a:pt x="318332" y="500434"/>
                    </a:lnTo>
                    <a:cubicBezTo>
                      <a:pt x="311227" y="493329"/>
                      <a:pt x="301914" y="489776"/>
                      <a:pt x="292602" y="489776"/>
                    </a:cubicBezTo>
                    <a:close/>
                    <a:moveTo>
                      <a:pt x="719392" y="400095"/>
                    </a:moveTo>
                    <a:lnTo>
                      <a:pt x="704570" y="400354"/>
                    </a:lnTo>
                    <a:lnTo>
                      <a:pt x="690318" y="401389"/>
                    </a:lnTo>
                    <a:lnTo>
                      <a:pt x="676636" y="403460"/>
                    </a:lnTo>
                    <a:lnTo>
                      <a:pt x="663809" y="406049"/>
                    </a:lnTo>
                    <a:lnTo>
                      <a:pt x="651553" y="409414"/>
                    </a:lnTo>
                    <a:lnTo>
                      <a:pt x="639296" y="413296"/>
                    </a:lnTo>
                    <a:lnTo>
                      <a:pt x="628180" y="417697"/>
                    </a:lnTo>
                    <a:lnTo>
                      <a:pt x="617348" y="422615"/>
                    </a:lnTo>
                    <a:lnTo>
                      <a:pt x="607087" y="428310"/>
                    </a:lnTo>
                    <a:lnTo>
                      <a:pt x="597111" y="434004"/>
                    </a:lnTo>
                    <a:lnTo>
                      <a:pt x="587989" y="440476"/>
                    </a:lnTo>
                    <a:lnTo>
                      <a:pt x="579723" y="446947"/>
                    </a:lnTo>
                    <a:lnTo>
                      <a:pt x="571172" y="454195"/>
                    </a:lnTo>
                    <a:lnTo>
                      <a:pt x="563761" y="461443"/>
                    </a:lnTo>
                    <a:lnTo>
                      <a:pt x="556635" y="469208"/>
                    </a:lnTo>
                    <a:lnTo>
                      <a:pt x="549794" y="477232"/>
                    </a:lnTo>
                    <a:lnTo>
                      <a:pt x="543809" y="485516"/>
                    </a:lnTo>
                    <a:lnTo>
                      <a:pt x="538108" y="493799"/>
                    </a:lnTo>
                    <a:lnTo>
                      <a:pt x="532692" y="502082"/>
                    </a:lnTo>
                    <a:lnTo>
                      <a:pt x="527847" y="510883"/>
                    </a:lnTo>
                    <a:lnTo>
                      <a:pt x="523571" y="519425"/>
                    </a:lnTo>
                    <a:lnTo>
                      <a:pt x="519581" y="528226"/>
                    </a:lnTo>
                    <a:lnTo>
                      <a:pt x="515875" y="537286"/>
                    </a:lnTo>
                    <a:lnTo>
                      <a:pt x="512740" y="545828"/>
                    </a:lnTo>
                    <a:lnTo>
                      <a:pt x="510174" y="554629"/>
                    </a:lnTo>
                    <a:lnTo>
                      <a:pt x="507894" y="562912"/>
                    </a:lnTo>
                    <a:lnTo>
                      <a:pt x="505899" y="571195"/>
                    </a:lnTo>
                    <a:lnTo>
                      <a:pt x="503903" y="579478"/>
                    </a:lnTo>
                    <a:lnTo>
                      <a:pt x="502763" y="587503"/>
                    </a:lnTo>
                    <a:lnTo>
                      <a:pt x="502193" y="595527"/>
                    </a:lnTo>
                    <a:lnTo>
                      <a:pt x="501623" y="602775"/>
                    </a:lnTo>
                    <a:lnTo>
                      <a:pt x="501338" y="610023"/>
                    </a:lnTo>
                    <a:lnTo>
                      <a:pt x="501623" y="617012"/>
                    </a:lnTo>
                    <a:lnTo>
                      <a:pt x="502193" y="624001"/>
                    </a:lnTo>
                    <a:lnTo>
                      <a:pt x="502763" y="630472"/>
                    </a:lnTo>
                    <a:lnTo>
                      <a:pt x="503903" y="636943"/>
                    </a:lnTo>
                    <a:lnTo>
                      <a:pt x="505044" y="643155"/>
                    </a:lnTo>
                    <a:lnTo>
                      <a:pt x="506754" y="649368"/>
                    </a:lnTo>
                    <a:lnTo>
                      <a:pt x="508749" y="655321"/>
                    </a:lnTo>
                    <a:lnTo>
                      <a:pt x="510459" y="660757"/>
                    </a:lnTo>
                    <a:lnTo>
                      <a:pt x="514735" y="671888"/>
                    </a:lnTo>
                    <a:lnTo>
                      <a:pt x="519581" y="681983"/>
                    </a:lnTo>
                    <a:lnTo>
                      <a:pt x="524996" y="691043"/>
                    </a:lnTo>
                    <a:lnTo>
                      <a:pt x="530412" y="699326"/>
                    </a:lnTo>
                    <a:lnTo>
                      <a:pt x="535828" y="706833"/>
                    </a:lnTo>
                    <a:lnTo>
                      <a:pt x="540958" y="713563"/>
                    </a:lnTo>
                    <a:lnTo>
                      <a:pt x="545804" y="719516"/>
                    </a:lnTo>
                    <a:lnTo>
                      <a:pt x="550365" y="723917"/>
                    </a:lnTo>
                    <a:lnTo>
                      <a:pt x="556635" y="730647"/>
                    </a:lnTo>
                    <a:lnTo>
                      <a:pt x="559486" y="732718"/>
                    </a:lnTo>
                    <a:lnTo>
                      <a:pt x="569462" y="749543"/>
                    </a:lnTo>
                    <a:lnTo>
                      <a:pt x="578013" y="765333"/>
                    </a:lnTo>
                    <a:lnTo>
                      <a:pt x="585424" y="779828"/>
                    </a:lnTo>
                    <a:lnTo>
                      <a:pt x="588845" y="786558"/>
                    </a:lnTo>
                    <a:lnTo>
                      <a:pt x="591410" y="793030"/>
                    </a:lnTo>
                    <a:lnTo>
                      <a:pt x="593690" y="799242"/>
                    </a:lnTo>
                    <a:lnTo>
                      <a:pt x="595970" y="805455"/>
                    </a:lnTo>
                    <a:lnTo>
                      <a:pt x="597681" y="811408"/>
                    </a:lnTo>
                    <a:lnTo>
                      <a:pt x="599106" y="817103"/>
                    </a:lnTo>
                    <a:lnTo>
                      <a:pt x="599961" y="822798"/>
                    </a:lnTo>
                    <a:lnTo>
                      <a:pt x="600816" y="828492"/>
                    </a:lnTo>
                    <a:lnTo>
                      <a:pt x="600816" y="833669"/>
                    </a:lnTo>
                    <a:lnTo>
                      <a:pt x="600816" y="838846"/>
                    </a:lnTo>
                    <a:lnTo>
                      <a:pt x="600246" y="844023"/>
                    </a:lnTo>
                    <a:lnTo>
                      <a:pt x="600246" y="848941"/>
                    </a:lnTo>
                    <a:lnTo>
                      <a:pt x="601101" y="853342"/>
                    </a:lnTo>
                    <a:lnTo>
                      <a:pt x="601386" y="857483"/>
                    </a:lnTo>
                    <a:lnTo>
                      <a:pt x="602526" y="861366"/>
                    </a:lnTo>
                    <a:lnTo>
                      <a:pt x="603666" y="864990"/>
                    </a:lnTo>
                    <a:lnTo>
                      <a:pt x="605947" y="871203"/>
                    </a:lnTo>
                    <a:lnTo>
                      <a:pt x="608227" y="875862"/>
                    </a:lnTo>
                    <a:lnTo>
                      <a:pt x="610507" y="879486"/>
                    </a:lnTo>
                    <a:lnTo>
                      <a:pt x="612788" y="882333"/>
                    </a:lnTo>
                    <a:lnTo>
                      <a:pt x="719392" y="882333"/>
                    </a:lnTo>
                    <a:lnTo>
                      <a:pt x="827706" y="882333"/>
                    </a:lnTo>
                    <a:lnTo>
                      <a:pt x="829986" y="879486"/>
                    </a:lnTo>
                    <a:lnTo>
                      <a:pt x="831696" y="875862"/>
                    </a:lnTo>
                    <a:lnTo>
                      <a:pt x="834547" y="871203"/>
                    </a:lnTo>
                    <a:lnTo>
                      <a:pt x="836827" y="864990"/>
                    </a:lnTo>
                    <a:lnTo>
                      <a:pt x="837967" y="861366"/>
                    </a:lnTo>
                    <a:lnTo>
                      <a:pt x="838537" y="857483"/>
                    </a:lnTo>
                    <a:lnTo>
                      <a:pt x="839392" y="853342"/>
                    </a:lnTo>
                    <a:lnTo>
                      <a:pt x="839677" y="848941"/>
                    </a:lnTo>
                    <a:lnTo>
                      <a:pt x="840247" y="844023"/>
                    </a:lnTo>
                    <a:lnTo>
                      <a:pt x="839677" y="838846"/>
                    </a:lnTo>
                    <a:lnTo>
                      <a:pt x="839677" y="833669"/>
                    </a:lnTo>
                    <a:lnTo>
                      <a:pt x="839677" y="828492"/>
                    </a:lnTo>
                    <a:lnTo>
                      <a:pt x="840532" y="822798"/>
                    </a:lnTo>
                    <a:lnTo>
                      <a:pt x="841387" y="817103"/>
                    </a:lnTo>
                    <a:lnTo>
                      <a:pt x="842813" y="811408"/>
                    </a:lnTo>
                    <a:lnTo>
                      <a:pt x="844523" y="805455"/>
                    </a:lnTo>
                    <a:lnTo>
                      <a:pt x="846233" y="799242"/>
                    </a:lnTo>
                    <a:lnTo>
                      <a:pt x="849083" y="793030"/>
                    </a:lnTo>
                    <a:lnTo>
                      <a:pt x="851649" y="786558"/>
                    </a:lnTo>
                    <a:lnTo>
                      <a:pt x="854784" y="779828"/>
                    </a:lnTo>
                    <a:lnTo>
                      <a:pt x="862480" y="765333"/>
                    </a:lnTo>
                    <a:lnTo>
                      <a:pt x="871031" y="749543"/>
                    </a:lnTo>
                    <a:lnTo>
                      <a:pt x="881008" y="732718"/>
                    </a:lnTo>
                    <a:lnTo>
                      <a:pt x="883858" y="730647"/>
                    </a:lnTo>
                    <a:lnTo>
                      <a:pt x="890129" y="723917"/>
                    </a:lnTo>
                    <a:lnTo>
                      <a:pt x="894404" y="719516"/>
                    </a:lnTo>
                    <a:lnTo>
                      <a:pt x="899535" y="713563"/>
                    </a:lnTo>
                    <a:lnTo>
                      <a:pt x="904666" y="706833"/>
                    </a:lnTo>
                    <a:lnTo>
                      <a:pt x="910081" y="699326"/>
                    </a:lnTo>
                    <a:lnTo>
                      <a:pt x="915497" y="691043"/>
                    </a:lnTo>
                    <a:lnTo>
                      <a:pt x="920913" y="681983"/>
                    </a:lnTo>
                    <a:lnTo>
                      <a:pt x="925758" y="671888"/>
                    </a:lnTo>
                    <a:lnTo>
                      <a:pt x="930034" y="660757"/>
                    </a:lnTo>
                    <a:lnTo>
                      <a:pt x="931744" y="655321"/>
                    </a:lnTo>
                    <a:lnTo>
                      <a:pt x="933739" y="649368"/>
                    </a:lnTo>
                    <a:lnTo>
                      <a:pt x="935450" y="643155"/>
                    </a:lnTo>
                    <a:lnTo>
                      <a:pt x="936590" y="636943"/>
                    </a:lnTo>
                    <a:lnTo>
                      <a:pt x="937730" y="630472"/>
                    </a:lnTo>
                    <a:lnTo>
                      <a:pt x="938300" y="624001"/>
                    </a:lnTo>
                    <a:lnTo>
                      <a:pt x="938870" y="617012"/>
                    </a:lnTo>
                    <a:lnTo>
                      <a:pt x="939155" y="610023"/>
                    </a:lnTo>
                    <a:lnTo>
                      <a:pt x="938870" y="602775"/>
                    </a:lnTo>
                    <a:lnTo>
                      <a:pt x="938300" y="595527"/>
                    </a:lnTo>
                    <a:lnTo>
                      <a:pt x="937730" y="587503"/>
                    </a:lnTo>
                    <a:lnTo>
                      <a:pt x="936020" y="579478"/>
                    </a:lnTo>
                    <a:lnTo>
                      <a:pt x="934595" y="571195"/>
                    </a:lnTo>
                    <a:lnTo>
                      <a:pt x="932599" y="562912"/>
                    </a:lnTo>
                    <a:lnTo>
                      <a:pt x="930319" y="554629"/>
                    </a:lnTo>
                    <a:lnTo>
                      <a:pt x="927754" y="545828"/>
                    </a:lnTo>
                    <a:lnTo>
                      <a:pt x="924618" y="537286"/>
                    </a:lnTo>
                    <a:lnTo>
                      <a:pt x="920913" y="528226"/>
                    </a:lnTo>
                    <a:lnTo>
                      <a:pt x="916922" y="519425"/>
                    </a:lnTo>
                    <a:lnTo>
                      <a:pt x="912362" y="510883"/>
                    </a:lnTo>
                    <a:lnTo>
                      <a:pt x="907801" y="502082"/>
                    </a:lnTo>
                    <a:lnTo>
                      <a:pt x="902385" y="493799"/>
                    </a:lnTo>
                    <a:lnTo>
                      <a:pt x="896685" y="485516"/>
                    </a:lnTo>
                    <a:lnTo>
                      <a:pt x="890699" y="477232"/>
                    </a:lnTo>
                    <a:lnTo>
                      <a:pt x="883858" y="469208"/>
                    </a:lnTo>
                    <a:lnTo>
                      <a:pt x="876447" y="461443"/>
                    </a:lnTo>
                    <a:lnTo>
                      <a:pt x="868751" y="454195"/>
                    </a:lnTo>
                    <a:lnTo>
                      <a:pt x="860770" y="446947"/>
                    </a:lnTo>
                    <a:lnTo>
                      <a:pt x="851934" y="440476"/>
                    </a:lnTo>
                    <a:lnTo>
                      <a:pt x="842813" y="434004"/>
                    </a:lnTo>
                    <a:lnTo>
                      <a:pt x="833406" y="428310"/>
                    </a:lnTo>
                    <a:lnTo>
                      <a:pt x="823145" y="422615"/>
                    </a:lnTo>
                    <a:lnTo>
                      <a:pt x="812314" y="417697"/>
                    </a:lnTo>
                    <a:lnTo>
                      <a:pt x="800912" y="413296"/>
                    </a:lnTo>
                    <a:lnTo>
                      <a:pt x="788941" y="409414"/>
                    </a:lnTo>
                    <a:lnTo>
                      <a:pt x="776684" y="406049"/>
                    </a:lnTo>
                    <a:lnTo>
                      <a:pt x="763857" y="403460"/>
                    </a:lnTo>
                    <a:lnTo>
                      <a:pt x="750176" y="401389"/>
                    </a:lnTo>
                    <a:lnTo>
                      <a:pt x="735924" y="400354"/>
                    </a:lnTo>
                    <a:lnTo>
                      <a:pt x="721102" y="400095"/>
                    </a:lnTo>
                    <a:lnTo>
                      <a:pt x="720247" y="400095"/>
                    </a:lnTo>
                    <a:close/>
                    <a:moveTo>
                      <a:pt x="1272417" y="158932"/>
                    </a:moveTo>
                    <a:lnTo>
                      <a:pt x="1073499" y="158932"/>
                    </a:lnTo>
                    <a:cubicBezTo>
                      <a:pt x="1053402" y="158932"/>
                      <a:pt x="1037110" y="175223"/>
                      <a:pt x="1037110" y="195320"/>
                    </a:cubicBezTo>
                    <a:cubicBezTo>
                      <a:pt x="1037110" y="215417"/>
                      <a:pt x="1053402" y="231708"/>
                      <a:pt x="1073499" y="231708"/>
                    </a:cubicBezTo>
                    <a:lnTo>
                      <a:pt x="1154165" y="231708"/>
                    </a:lnTo>
                    <a:lnTo>
                      <a:pt x="975647" y="410225"/>
                    </a:lnTo>
                    <a:cubicBezTo>
                      <a:pt x="963270" y="422602"/>
                      <a:pt x="963270" y="442670"/>
                      <a:pt x="975647" y="455048"/>
                    </a:cubicBezTo>
                    <a:lnTo>
                      <a:pt x="975647" y="455048"/>
                    </a:lnTo>
                    <a:cubicBezTo>
                      <a:pt x="988025" y="467425"/>
                      <a:pt x="1008093" y="467425"/>
                      <a:pt x="1020470" y="455048"/>
                    </a:cubicBezTo>
                    <a:lnTo>
                      <a:pt x="1199813" y="275705"/>
                    </a:lnTo>
                    <a:lnTo>
                      <a:pt x="1199813" y="358023"/>
                    </a:lnTo>
                    <a:cubicBezTo>
                      <a:pt x="1199813" y="378120"/>
                      <a:pt x="1216105" y="394411"/>
                      <a:pt x="1236201" y="394411"/>
                    </a:cubicBezTo>
                    <a:cubicBezTo>
                      <a:pt x="1246250" y="394411"/>
                      <a:pt x="1255347" y="390338"/>
                      <a:pt x="1261932" y="383753"/>
                    </a:cubicBezTo>
                    <a:cubicBezTo>
                      <a:pt x="1268517" y="377169"/>
                      <a:pt x="1272590" y="368072"/>
                      <a:pt x="1272590" y="358023"/>
                    </a:cubicBezTo>
                    <a:lnTo>
                      <a:pt x="1272590" y="159104"/>
                    </a:lnTo>
                    <a:lnTo>
                      <a:pt x="1272417" y="159104"/>
                    </a:lnTo>
                    <a:close/>
                    <a:moveTo>
                      <a:pt x="146924" y="142017"/>
                    </a:moveTo>
                    <a:lnTo>
                      <a:pt x="146924" y="142189"/>
                    </a:lnTo>
                    <a:lnTo>
                      <a:pt x="146751" y="142189"/>
                    </a:lnTo>
                    <a:lnTo>
                      <a:pt x="146751" y="341108"/>
                    </a:lnTo>
                    <a:cubicBezTo>
                      <a:pt x="146751" y="361205"/>
                      <a:pt x="163043" y="377496"/>
                      <a:pt x="183139" y="377496"/>
                    </a:cubicBezTo>
                    <a:cubicBezTo>
                      <a:pt x="203236" y="377496"/>
                      <a:pt x="219528" y="361205"/>
                      <a:pt x="219528" y="341108"/>
                    </a:cubicBezTo>
                    <a:lnTo>
                      <a:pt x="219528" y="260442"/>
                    </a:lnTo>
                    <a:lnTo>
                      <a:pt x="398044" y="438959"/>
                    </a:lnTo>
                    <a:cubicBezTo>
                      <a:pt x="410422" y="451337"/>
                      <a:pt x="430490" y="451337"/>
                      <a:pt x="442867" y="438959"/>
                    </a:cubicBezTo>
                    <a:lnTo>
                      <a:pt x="442867" y="438959"/>
                    </a:lnTo>
                    <a:cubicBezTo>
                      <a:pt x="455245" y="426582"/>
                      <a:pt x="455245" y="406514"/>
                      <a:pt x="442867" y="394136"/>
                    </a:cubicBezTo>
                    <a:lnTo>
                      <a:pt x="263524" y="214793"/>
                    </a:lnTo>
                    <a:lnTo>
                      <a:pt x="345843" y="214793"/>
                    </a:lnTo>
                    <a:cubicBezTo>
                      <a:pt x="365939" y="214794"/>
                      <a:pt x="382231" y="198502"/>
                      <a:pt x="382231" y="178405"/>
                    </a:cubicBezTo>
                    <a:cubicBezTo>
                      <a:pt x="382231" y="168357"/>
                      <a:pt x="378158" y="159260"/>
                      <a:pt x="371573" y="152675"/>
                    </a:cubicBezTo>
                    <a:cubicBezTo>
                      <a:pt x="364988" y="146090"/>
                      <a:pt x="355891" y="142017"/>
                      <a:pt x="345843" y="142017"/>
                    </a:cubicBezTo>
                    <a:close/>
                    <a:moveTo>
                      <a:pt x="0" y="0"/>
                    </a:moveTo>
                    <a:lnTo>
                      <a:pt x="1440493" y="0"/>
                    </a:lnTo>
                    <a:lnTo>
                      <a:pt x="1440493" y="1440000"/>
                    </a:lnTo>
                    <a:lnTo>
                      <a:pt x="0" y="144000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183" name="グループ化 182"/>
            <p:cNvGrpSpPr>
              <a:grpSpLocks noChangeAspect="1"/>
            </p:cNvGrpSpPr>
            <p:nvPr/>
          </p:nvGrpSpPr>
          <p:grpSpPr>
            <a:xfrm>
              <a:off x="5853433" y="4153260"/>
              <a:ext cx="276067" cy="276067"/>
              <a:chOff x="4872958" y="2571750"/>
              <a:chExt cx="675011" cy="675011"/>
            </a:xfrm>
          </p:grpSpPr>
          <p:sp>
            <p:nvSpPr>
              <p:cNvPr id="225" name="正方形/長方形 224"/>
              <p:cNvSpPr>
                <a:spLocks noChangeAspect="1"/>
              </p:cNvSpPr>
              <p:nvPr/>
            </p:nvSpPr>
            <p:spPr>
              <a:xfrm>
                <a:off x="4872960" y="2571752"/>
                <a:ext cx="675009" cy="67500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26" name="フリーフォーム 225"/>
              <p:cNvSpPr>
                <a:spLocks noChangeAspect="1"/>
              </p:cNvSpPr>
              <p:nvPr/>
            </p:nvSpPr>
            <p:spPr>
              <a:xfrm>
                <a:off x="4872958" y="2571750"/>
                <a:ext cx="675009" cy="674777"/>
              </a:xfrm>
              <a:custGeom>
                <a:avLst/>
                <a:gdLst>
                  <a:gd name="connsiteX0" fmla="*/ 457919 w 1440493"/>
                  <a:gd name="connsiteY0" fmla="*/ 869740 h 1440000"/>
                  <a:gd name="connsiteX1" fmla="*/ 372880 w 1440493"/>
                  <a:gd name="connsiteY1" fmla="*/ 904964 h 1440000"/>
                  <a:gd name="connsiteX2" fmla="*/ 192279 w 1440493"/>
                  <a:gd name="connsiteY2" fmla="*/ 1085565 h 1440000"/>
                  <a:gd name="connsiteX3" fmla="*/ 192279 w 1440493"/>
                  <a:gd name="connsiteY3" fmla="*/ 1255644 h 1440000"/>
                  <a:gd name="connsiteX4" fmla="*/ 362358 w 1440493"/>
                  <a:gd name="connsiteY4" fmla="*/ 1255644 h 1440000"/>
                  <a:gd name="connsiteX5" fmla="*/ 542959 w 1440493"/>
                  <a:gd name="connsiteY5" fmla="*/ 1075043 h 1440000"/>
                  <a:gd name="connsiteX6" fmla="*/ 542959 w 1440493"/>
                  <a:gd name="connsiteY6" fmla="*/ 904964 h 1440000"/>
                  <a:gd name="connsiteX7" fmla="*/ 457919 w 1440493"/>
                  <a:gd name="connsiteY7" fmla="*/ 869740 h 1440000"/>
                  <a:gd name="connsiteX8" fmla="*/ 754997 w 1440493"/>
                  <a:gd name="connsiteY8" fmla="*/ 408733 h 1440000"/>
                  <a:gd name="connsiteX9" fmla="*/ 1036832 w 1440493"/>
                  <a:gd name="connsiteY9" fmla="*/ 408733 h 1440000"/>
                  <a:gd name="connsiteX10" fmla="*/ 1036832 w 1440493"/>
                  <a:gd name="connsiteY10" fmla="*/ 690568 h 1440000"/>
                  <a:gd name="connsiteX11" fmla="*/ 754997 w 1440493"/>
                  <a:gd name="connsiteY11" fmla="*/ 690568 h 1440000"/>
                  <a:gd name="connsiteX12" fmla="*/ 708024 w 1440493"/>
                  <a:gd name="connsiteY12" fmla="*/ 361760 h 1440000"/>
                  <a:gd name="connsiteX13" fmla="*/ 708024 w 1440493"/>
                  <a:gd name="connsiteY13" fmla="*/ 737540 h 1440000"/>
                  <a:gd name="connsiteX14" fmla="*/ 1083804 w 1440493"/>
                  <a:gd name="connsiteY14" fmla="*/ 737540 h 1440000"/>
                  <a:gd name="connsiteX15" fmla="*/ 1083804 w 1440493"/>
                  <a:gd name="connsiteY15" fmla="*/ 361760 h 1440000"/>
                  <a:gd name="connsiteX16" fmla="*/ 895914 w 1440493"/>
                  <a:gd name="connsiteY16" fmla="*/ 238853 h 1440000"/>
                  <a:gd name="connsiteX17" fmla="*/ 1206711 w 1440493"/>
                  <a:gd name="connsiteY17" fmla="*/ 549650 h 1440000"/>
                  <a:gd name="connsiteX18" fmla="*/ 895914 w 1440493"/>
                  <a:gd name="connsiteY18" fmla="*/ 860447 h 1440000"/>
                  <a:gd name="connsiteX19" fmla="*/ 585117 w 1440493"/>
                  <a:gd name="connsiteY19" fmla="*/ 549650 h 1440000"/>
                  <a:gd name="connsiteX20" fmla="*/ 895914 w 1440493"/>
                  <a:gd name="connsiteY20" fmla="*/ 238853 h 1440000"/>
                  <a:gd name="connsiteX21" fmla="*/ 895914 w 1440493"/>
                  <a:gd name="connsiteY21" fmla="*/ 153650 h 1440000"/>
                  <a:gd name="connsiteX22" fmla="*/ 499914 w 1440493"/>
                  <a:gd name="connsiteY22" fmla="*/ 549650 h 1440000"/>
                  <a:gd name="connsiteX23" fmla="*/ 895914 w 1440493"/>
                  <a:gd name="connsiteY23" fmla="*/ 945650 h 1440000"/>
                  <a:gd name="connsiteX24" fmla="*/ 1291914 w 1440493"/>
                  <a:gd name="connsiteY24" fmla="*/ 549650 h 1440000"/>
                  <a:gd name="connsiteX25" fmla="*/ 895914 w 1440493"/>
                  <a:gd name="connsiteY25" fmla="*/ 153650 h 1440000"/>
                  <a:gd name="connsiteX26" fmla="*/ 0 w 1440493"/>
                  <a:gd name="connsiteY26" fmla="*/ 0 h 1440000"/>
                  <a:gd name="connsiteX27" fmla="*/ 1440493 w 1440493"/>
                  <a:gd name="connsiteY27" fmla="*/ 0 h 1440000"/>
                  <a:gd name="connsiteX28" fmla="*/ 1440493 w 1440493"/>
                  <a:gd name="connsiteY28" fmla="*/ 1440000 h 1440000"/>
                  <a:gd name="connsiteX29" fmla="*/ 0 w 1440493"/>
                  <a:gd name="connsiteY29"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40493" h="1440000">
                    <a:moveTo>
                      <a:pt x="457919" y="869740"/>
                    </a:moveTo>
                    <a:cubicBezTo>
                      <a:pt x="427141" y="869740"/>
                      <a:pt x="396363" y="881481"/>
                      <a:pt x="372880" y="904964"/>
                    </a:cubicBezTo>
                    <a:lnTo>
                      <a:pt x="192279" y="1085565"/>
                    </a:lnTo>
                    <a:cubicBezTo>
                      <a:pt x="145313" y="1132531"/>
                      <a:pt x="145313" y="1208678"/>
                      <a:pt x="192279" y="1255644"/>
                    </a:cubicBezTo>
                    <a:cubicBezTo>
                      <a:pt x="239245" y="1302610"/>
                      <a:pt x="315392" y="1302610"/>
                      <a:pt x="362358" y="1255644"/>
                    </a:cubicBezTo>
                    <a:lnTo>
                      <a:pt x="542959" y="1075043"/>
                    </a:lnTo>
                    <a:cubicBezTo>
                      <a:pt x="589925" y="1028077"/>
                      <a:pt x="589925" y="951930"/>
                      <a:pt x="542959" y="904964"/>
                    </a:cubicBezTo>
                    <a:cubicBezTo>
                      <a:pt x="519476" y="881481"/>
                      <a:pt x="488698" y="869740"/>
                      <a:pt x="457919" y="869740"/>
                    </a:cubicBezTo>
                    <a:close/>
                    <a:moveTo>
                      <a:pt x="754997" y="408733"/>
                    </a:moveTo>
                    <a:lnTo>
                      <a:pt x="1036832" y="408733"/>
                    </a:lnTo>
                    <a:lnTo>
                      <a:pt x="1036832" y="690568"/>
                    </a:lnTo>
                    <a:lnTo>
                      <a:pt x="754997" y="690568"/>
                    </a:lnTo>
                    <a:close/>
                    <a:moveTo>
                      <a:pt x="708024" y="361760"/>
                    </a:moveTo>
                    <a:lnTo>
                      <a:pt x="708024" y="737540"/>
                    </a:lnTo>
                    <a:lnTo>
                      <a:pt x="1083804" y="737540"/>
                    </a:lnTo>
                    <a:lnTo>
                      <a:pt x="1083804" y="361760"/>
                    </a:lnTo>
                    <a:close/>
                    <a:moveTo>
                      <a:pt x="895914" y="238853"/>
                    </a:moveTo>
                    <a:cubicBezTo>
                      <a:pt x="1067562" y="238853"/>
                      <a:pt x="1206711" y="378002"/>
                      <a:pt x="1206711" y="549650"/>
                    </a:cubicBezTo>
                    <a:cubicBezTo>
                      <a:pt x="1206711" y="721298"/>
                      <a:pt x="1067562" y="860447"/>
                      <a:pt x="895914" y="860447"/>
                    </a:cubicBezTo>
                    <a:cubicBezTo>
                      <a:pt x="724266" y="860447"/>
                      <a:pt x="585117" y="721298"/>
                      <a:pt x="585117" y="549650"/>
                    </a:cubicBezTo>
                    <a:cubicBezTo>
                      <a:pt x="585117" y="378002"/>
                      <a:pt x="724266" y="238853"/>
                      <a:pt x="895914" y="238853"/>
                    </a:cubicBezTo>
                    <a:close/>
                    <a:moveTo>
                      <a:pt x="895914" y="153650"/>
                    </a:moveTo>
                    <a:cubicBezTo>
                      <a:pt x="677209" y="153650"/>
                      <a:pt x="499914" y="330945"/>
                      <a:pt x="499914" y="549650"/>
                    </a:cubicBezTo>
                    <a:cubicBezTo>
                      <a:pt x="499914" y="768355"/>
                      <a:pt x="677209" y="945650"/>
                      <a:pt x="895914" y="945650"/>
                    </a:cubicBezTo>
                    <a:cubicBezTo>
                      <a:pt x="1114619" y="945650"/>
                      <a:pt x="1291914" y="768355"/>
                      <a:pt x="1291914" y="549650"/>
                    </a:cubicBezTo>
                    <a:cubicBezTo>
                      <a:pt x="1291914" y="330945"/>
                      <a:pt x="1114619" y="153650"/>
                      <a:pt x="895914" y="153650"/>
                    </a:cubicBezTo>
                    <a:close/>
                    <a:moveTo>
                      <a:pt x="0" y="0"/>
                    </a:moveTo>
                    <a:lnTo>
                      <a:pt x="1440493" y="0"/>
                    </a:lnTo>
                    <a:lnTo>
                      <a:pt x="1440493" y="1440000"/>
                    </a:lnTo>
                    <a:lnTo>
                      <a:pt x="0" y="144000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184" name="グループ化 183"/>
            <p:cNvGrpSpPr>
              <a:grpSpLocks noChangeAspect="1"/>
            </p:cNvGrpSpPr>
            <p:nvPr/>
          </p:nvGrpSpPr>
          <p:grpSpPr>
            <a:xfrm>
              <a:off x="4898827" y="4208353"/>
              <a:ext cx="318147" cy="159019"/>
              <a:chOff x="4571999" y="3212785"/>
              <a:chExt cx="1131130" cy="565370"/>
            </a:xfrm>
          </p:grpSpPr>
          <p:sp>
            <p:nvSpPr>
              <p:cNvPr id="223" name="正方形/長方形 222"/>
              <p:cNvSpPr>
                <a:spLocks/>
              </p:cNvSpPr>
              <p:nvPr/>
            </p:nvSpPr>
            <p:spPr>
              <a:xfrm>
                <a:off x="4571999" y="3212785"/>
                <a:ext cx="1131130" cy="556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24" name="フリーフォーム 223"/>
              <p:cNvSpPr>
                <a:spLocks noChangeAspect="1"/>
              </p:cNvSpPr>
              <p:nvPr/>
            </p:nvSpPr>
            <p:spPr>
              <a:xfrm>
                <a:off x="4571999" y="3212785"/>
                <a:ext cx="1131130" cy="565370"/>
              </a:xfrm>
              <a:custGeom>
                <a:avLst/>
                <a:gdLst>
                  <a:gd name="connsiteX0" fmla="*/ 1101774 w 1440493"/>
                  <a:gd name="connsiteY0" fmla="*/ 471904 h 719999"/>
                  <a:gd name="connsiteX1" fmla="*/ 1152530 w 1440493"/>
                  <a:gd name="connsiteY1" fmla="*/ 522660 h 719999"/>
                  <a:gd name="connsiteX2" fmla="*/ 1152874 w 1440493"/>
                  <a:gd name="connsiteY2" fmla="*/ 522660 h 719999"/>
                  <a:gd name="connsiteX3" fmla="*/ 1160851 w 1440493"/>
                  <a:gd name="connsiteY3" fmla="*/ 562173 h 719999"/>
                  <a:gd name="connsiteX4" fmla="*/ 1162643 w 1440493"/>
                  <a:gd name="connsiteY4" fmla="*/ 564830 h 719999"/>
                  <a:gd name="connsiteX5" fmla="*/ 1153896 w 1440493"/>
                  <a:gd name="connsiteY5" fmla="*/ 577155 h 719999"/>
                  <a:gd name="connsiteX6" fmla="*/ 1100655 w 1440493"/>
                  <a:gd name="connsiteY6" fmla="*/ 598060 h 719999"/>
                  <a:gd name="connsiteX7" fmla="*/ 1048058 w 1440493"/>
                  <a:gd name="connsiteY7" fmla="*/ 575585 h 719999"/>
                  <a:gd name="connsiteX8" fmla="*/ 1040901 w 1440493"/>
                  <a:gd name="connsiteY8" fmla="*/ 564837 h 719999"/>
                  <a:gd name="connsiteX9" fmla="*/ 1042697 w 1440493"/>
                  <a:gd name="connsiteY9" fmla="*/ 562173 h 719999"/>
                  <a:gd name="connsiteX10" fmla="*/ 1050674 w 1440493"/>
                  <a:gd name="connsiteY10" fmla="*/ 522660 h 719999"/>
                  <a:gd name="connsiteX11" fmla="*/ 1051018 w 1440493"/>
                  <a:gd name="connsiteY11" fmla="*/ 522660 h 719999"/>
                  <a:gd name="connsiteX12" fmla="*/ 1101774 w 1440493"/>
                  <a:gd name="connsiteY12" fmla="*/ 471904 h 719999"/>
                  <a:gd name="connsiteX13" fmla="*/ 796552 w 1440493"/>
                  <a:gd name="connsiteY13" fmla="*/ 471904 h 719999"/>
                  <a:gd name="connsiteX14" fmla="*/ 847308 w 1440493"/>
                  <a:gd name="connsiteY14" fmla="*/ 522660 h 719999"/>
                  <a:gd name="connsiteX15" fmla="*/ 847652 w 1440493"/>
                  <a:gd name="connsiteY15" fmla="*/ 522660 h 719999"/>
                  <a:gd name="connsiteX16" fmla="*/ 855629 w 1440493"/>
                  <a:gd name="connsiteY16" fmla="*/ 562173 h 719999"/>
                  <a:gd name="connsiteX17" fmla="*/ 857421 w 1440493"/>
                  <a:gd name="connsiteY17" fmla="*/ 564830 h 719999"/>
                  <a:gd name="connsiteX18" fmla="*/ 848674 w 1440493"/>
                  <a:gd name="connsiteY18" fmla="*/ 577155 h 719999"/>
                  <a:gd name="connsiteX19" fmla="*/ 795433 w 1440493"/>
                  <a:gd name="connsiteY19" fmla="*/ 598060 h 719999"/>
                  <a:gd name="connsiteX20" fmla="*/ 742836 w 1440493"/>
                  <a:gd name="connsiteY20" fmla="*/ 575585 h 719999"/>
                  <a:gd name="connsiteX21" fmla="*/ 735678 w 1440493"/>
                  <a:gd name="connsiteY21" fmla="*/ 564836 h 719999"/>
                  <a:gd name="connsiteX22" fmla="*/ 737474 w 1440493"/>
                  <a:gd name="connsiteY22" fmla="*/ 562173 h 719999"/>
                  <a:gd name="connsiteX23" fmla="*/ 745451 w 1440493"/>
                  <a:gd name="connsiteY23" fmla="*/ 522660 h 719999"/>
                  <a:gd name="connsiteX24" fmla="*/ 745796 w 1440493"/>
                  <a:gd name="connsiteY24" fmla="*/ 522660 h 719999"/>
                  <a:gd name="connsiteX25" fmla="*/ 796552 w 1440493"/>
                  <a:gd name="connsiteY25" fmla="*/ 471904 h 719999"/>
                  <a:gd name="connsiteX26" fmla="*/ 491329 w 1440493"/>
                  <a:gd name="connsiteY26" fmla="*/ 471904 h 719999"/>
                  <a:gd name="connsiteX27" fmla="*/ 542085 w 1440493"/>
                  <a:gd name="connsiteY27" fmla="*/ 522660 h 719999"/>
                  <a:gd name="connsiteX28" fmla="*/ 542429 w 1440493"/>
                  <a:gd name="connsiteY28" fmla="*/ 522660 h 719999"/>
                  <a:gd name="connsiteX29" fmla="*/ 550406 w 1440493"/>
                  <a:gd name="connsiteY29" fmla="*/ 562173 h 719999"/>
                  <a:gd name="connsiteX30" fmla="*/ 552198 w 1440493"/>
                  <a:gd name="connsiteY30" fmla="*/ 564830 h 719999"/>
                  <a:gd name="connsiteX31" fmla="*/ 543451 w 1440493"/>
                  <a:gd name="connsiteY31" fmla="*/ 577155 h 719999"/>
                  <a:gd name="connsiteX32" fmla="*/ 490210 w 1440493"/>
                  <a:gd name="connsiteY32" fmla="*/ 598060 h 719999"/>
                  <a:gd name="connsiteX33" fmla="*/ 437613 w 1440493"/>
                  <a:gd name="connsiteY33" fmla="*/ 575585 h 719999"/>
                  <a:gd name="connsiteX34" fmla="*/ 430456 w 1440493"/>
                  <a:gd name="connsiteY34" fmla="*/ 564837 h 719999"/>
                  <a:gd name="connsiteX35" fmla="*/ 432252 w 1440493"/>
                  <a:gd name="connsiteY35" fmla="*/ 562173 h 719999"/>
                  <a:gd name="connsiteX36" fmla="*/ 440229 w 1440493"/>
                  <a:gd name="connsiteY36" fmla="*/ 522660 h 719999"/>
                  <a:gd name="connsiteX37" fmla="*/ 440573 w 1440493"/>
                  <a:gd name="connsiteY37" fmla="*/ 522660 h 719999"/>
                  <a:gd name="connsiteX38" fmla="*/ 491329 w 1440493"/>
                  <a:gd name="connsiteY38" fmla="*/ 471904 h 719999"/>
                  <a:gd name="connsiteX39" fmla="*/ 186107 w 1440493"/>
                  <a:gd name="connsiteY39" fmla="*/ 471904 h 719999"/>
                  <a:gd name="connsiteX40" fmla="*/ 236863 w 1440493"/>
                  <a:gd name="connsiteY40" fmla="*/ 522660 h 719999"/>
                  <a:gd name="connsiteX41" fmla="*/ 237207 w 1440493"/>
                  <a:gd name="connsiteY41" fmla="*/ 522660 h 719999"/>
                  <a:gd name="connsiteX42" fmla="*/ 245184 w 1440493"/>
                  <a:gd name="connsiteY42" fmla="*/ 562173 h 719999"/>
                  <a:gd name="connsiteX43" fmla="*/ 246976 w 1440493"/>
                  <a:gd name="connsiteY43" fmla="*/ 564830 h 719999"/>
                  <a:gd name="connsiteX44" fmla="*/ 238229 w 1440493"/>
                  <a:gd name="connsiteY44" fmla="*/ 577155 h 719999"/>
                  <a:gd name="connsiteX45" fmla="*/ 184988 w 1440493"/>
                  <a:gd name="connsiteY45" fmla="*/ 598060 h 719999"/>
                  <a:gd name="connsiteX46" fmla="*/ 110699 w 1440493"/>
                  <a:gd name="connsiteY46" fmla="*/ 522660 h 719999"/>
                  <a:gd name="connsiteX47" fmla="*/ 135351 w 1440493"/>
                  <a:gd name="connsiteY47" fmla="*/ 522660 h 719999"/>
                  <a:gd name="connsiteX48" fmla="*/ 186107 w 1440493"/>
                  <a:gd name="connsiteY48" fmla="*/ 471904 h 719999"/>
                  <a:gd name="connsiteX49" fmla="*/ 948044 w 1440493"/>
                  <a:gd name="connsiteY49" fmla="*/ 447260 h 719999"/>
                  <a:gd name="connsiteX50" fmla="*/ 1001285 w 1440493"/>
                  <a:gd name="connsiteY50" fmla="*/ 468165 h 719999"/>
                  <a:gd name="connsiteX51" fmla="*/ 1010032 w 1440493"/>
                  <a:gd name="connsiteY51" fmla="*/ 480490 h 719999"/>
                  <a:gd name="connsiteX52" fmla="*/ 1008240 w 1440493"/>
                  <a:gd name="connsiteY52" fmla="*/ 483147 h 719999"/>
                  <a:gd name="connsiteX53" fmla="*/ 1000263 w 1440493"/>
                  <a:gd name="connsiteY53" fmla="*/ 522660 h 719999"/>
                  <a:gd name="connsiteX54" fmla="*/ 999919 w 1440493"/>
                  <a:gd name="connsiteY54" fmla="*/ 522660 h 719999"/>
                  <a:gd name="connsiteX55" fmla="*/ 949163 w 1440493"/>
                  <a:gd name="connsiteY55" fmla="*/ 573416 h 719999"/>
                  <a:gd name="connsiteX56" fmla="*/ 898407 w 1440493"/>
                  <a:gd name="connsiteY56" fmla="*/ 522660 h 719999"/>
                  <a:gd name="connsiteX57" fmla="*/ 898063 w 1440493"/>
                  <a:gd name="connsiteY57" fmla="*/ 522660 h 719999"/>
                  <a:gd name="connsiteX58" fmla="*/ 890086 w 1440493"/>
                  <a:gd name="connsiteY58" fmla="*/ 483147 h 719999"/>
                  <a:gd name="connsiteX59" fmla="*/ 888290 w 1440493"/>
                  <a:gd name="connsiteY59" fmla="*/ 480483 h 719999"/>
                  <a:gd name="connsiteX60" fmla="*/ 895447 w 1440493"/>
                  <a:gd name="connsiteY60" fmla="*/ 469735 h 719999"/>
                  <a:gd name="connsiteX61" fmla="*/ 948044 w 1440493"/>
                  <a:gd name="connsiteY61" fmla="*/ 447260 h 719999"/>
                  <a:gd name="connsiteX62" fmla="*/ 642821 w 1440493"/>
                  <a:gd name="connsiteY62" fmla="*/ 447260 h 719999"/>
                  <a:gd name="connsiteX63" fmla="*/ 696062 w 1440493"/>
                  <a:gd name="connsiteY63" fmla="*/ 468165 h 719999"/>
                  <a:gd name="connsiteX64" fmla="*/ 704809 w 1440493"/>
                  <a:gd name="connsiteY64" fmla="*/ 480491 h 719999"/>
                  <a:gd name="connsiteX65" fmla="*/ 703018 w 1440493"/>
                  <a:gd name="connsiteY65" fmla="*/ 483147 h 719999"/>
                  <a:gd name="connsiteX66" fmla="*/ 695041 w 1440493"/>
                  <a:gd name="connsiteY66" fmla="*/ 522660 h 719999"/>
                  <a:gd name="connsiteX67" fmla="*/ 694696 w 1440493"/>
                  <a:gd name="connsiteY67" fmla="*/ 522660 h 719999"/>
                  <a:gd name="connsiteX68" fmla="*/ 643940 w 1440493"/>
                  <a:gd name="connsiteY68" fmla="*/ 573416 h 719999"/>
                  <a:gd name="connsiteX69" fmla="*/ 593184 w 1440493"/>
                  <a:gd name="connsiteY69" fmla="*/ 522660 h 719999"/>
                  <a:gd name="connsiteX70" fmla="*/ 592840 w 1440493"/>
                  <a:gd name="connsiteY70" fmla="*/ 522660 h 719999"/>
                  <a:gd name="connsiteX71" fmla="*/ 584863 w 1440493"/>
                  <a:gd name="connsiteY71" fmla="*/ 483147 h 719999"/>
                  <a:gd name="connsiteX72" fmla="*/ 583067 w 1440493"/>
                  <a:gd name="connsiteY72" fmla="*/ 480483 h 719999"/>
                  <a:gd name="connsiteX73" fmla="*/ 590224 w 1440493"/>
                  <a:gd name="connsiteY73" fmla="*/ 469735 h 719999"/>
                  <a:gd name="connsiteX74" fmla="*/ 642821 w 1440493"/>
                  <a:gd name="connsiteY74" fmla="*/ 447260 h 719999"/>
                  <a:gd name="connsiteX75" fmla="*/ 337599 w 1440493"/>
                  <a:gd name="connsiteY75" fmla="*/ 447260 h 719999"/>
                  <a:gd name="connsiteX76" fmla="*/ 390840 w 1440493"/>
                  <a:gd name="connsiteY76" fmla="*/ 468165 h 719999"/>
                  <a:gd name="connsiteX77" fmla="*/ 399587 w 1440493"/>
                  <a:gd name="connsiteY77" fmla="*/ 480490 h 719999"/>
                  <a:gd name="connsiteX78" fmla="*/ 397795 w 1440493"/>
                  <a:gd name="connsiteY78" fmla="*/ 483147 h 719999"/>
                  <a:gd name="connsiteX79" fmla="*/ 389818 w 1440493"/>
                  <a:gd name="connsiteY79" fmla="*/ 522660 h 719999"/>
                  <a:gd name="connsiteX80" fmla="*/ 389474 w 1440493"/>
                  <a:gd name="connsiteY80" fmla="*/ 522660 h 719999"/>
                  <a:gd name="connsiteX81" fmla="*/ 338718 w 1440493"/>
                  <a:gd name="connsiteY81" fmla="*/ 573416 h 719999"/>
                  <a:gd name="connsiteX82" fmla="*/ 287962 w 1440493"/>
                  <a:gd name="connsiteY82" fmla="*/ 522660 h 719999"/>
                  <a:gd name="connsiteX83" fmla="*/ 287618 w 1440493"/>
                  <a:gd name="connsiteY83" fmla="*/ 522660 h 719999"/>
                  <a:gd name="connsiteX84" fmla="*/ 279641 w 1440493"/>
                  <a:gd name="connsiteY84" fmla="*/ 483147 h 719999"/>
                  <a:gd name="connsiteX85" fmla="*/ 277845 w 1440493"/>
                  <a:gd name="connsiteY85" fmla="*/ 480483 h 719999"/>
                  <a:gd name="connsiteX86" fmla="*/ 285002 w 1440493"/>
                  <a:gd name="connsiteY86" fmla="*/ 469735 h 719999"/>
                  <a:gd name="connsiteX87" fmla="*/ 337599 w 1440493"/>
                  <a:gd name="connsiteY87" fmla="*/ 447260 h 719999"/>
                  <a:gd name="connsiteX88" fmla="*/ 186107 w 1440493"/>
                  <a:gd name="connsiteY88" fmla="*/ 421149 h 719999"/>
                  <a:gd name="connsiteX89" fmla="*/ 84596 w 1440493"/>
                  <a:gd name="connsiteY89" fmla="*/ 522660 h 719999"/>
                  <a:gd name="connsiteX90" fmla="*/ 184600 w 1440493"/>
                  <a:gd name="connsiteY90" fmla="*/ 624160 h 719999"/>
                  <a:gd name="connsiteX91" fmla="*/ 256270 w 1440493"/>
                  <a:gd name="connsiteY91" fmla="*/ 596019 h 719999"/>
                  <a:gd name="connsiteX92" fmla="*/ 262288 w 1440493"/>
                  <a:gd name="connsiteY92" fmla="*/ 587540 h 719999"/>
                  <a:gd name="connsiteX93" fmla="*/ 266939 w 1440493"/>
                  <a:gd name="connsiteY93" fmla="*/ 594439 h 719999"/>
                  <a:gd name="connsiteX94" fmla="*/ 338718 w 1440493"/>
                  <a:gd name="connsiteY94" fmla="*/ 624171 h 719999"/>
                  <a:gd name="connsiteX95" fmla="*/ 410497 w 1440493"/>
                  <a:gd name="connsiteY95" fmla="*/ 594439 h 719999"/>
                  <a:gd name="connsiteX96" fmla="*/ 414964 w 1440493"/>
                  <a:gd name="connsiteY96" fmla="*/ 587815 h 719999"/>
                  <a:gd name="connsiteX97" fmla="*/ 419019 w 1440493"/>
                  <a:gd name="connsiteY97" fmla="*/ 593904 h 719999"/>
                  <a:gd name="connsiteX98" fmla="*/ 489822 w 1440493"/>
                  <a:gd name="connsiteY98" fmla="*/ 624160 h 719999"/>
                  <a:gd name="connsiteX99" fmla="*/ 561492 w 1440493"/>
                  <a:gd name="connsiteY99" fmla="*/ 596019 h 719999"/>
                  <a:gd name="connsiteX100" fmla="*/ 567510 w 1440493"/>
                  <a:gd name="connsiteY100" fmla="*/ 587540 h 719999"/>
                  <a:gd name="connsiteX101" fmla="*/ 572161 w 1440493"/>
                  <a:gd name="connsiteY101" fmla="*/ 594439 h 719999"/>
                  <a:gd name="connsiteX102" fmla="*/ 643940 w 1440493"/>
                  <a:gd name="connsiteY102" fmla="*/ 624171 h 719999"/>
                  <a:gd name="connsiteX103" fmla="*/ 715719 w 1440493"/>
                  <a:gd name="connsiteY103" fmla="*/ 594439 h 719999"/>
                  <a:gd name="connsiteX104" fmla="*/ 720186 w 1440493"/>
                  <a:gd name="connsiteY104" fmla="*/ 587814 h 719999"/>
                  <a:gd name="connsiteX105" fmla="*/ 724242 w 1440493"/>
                  <a:gd name="connsiteY105" fmla="*/ 593904 h 719999"/>
                  <a:gd name="connsiteX106" fmla="*/ 795045 w 1440493"/>
                  <a:gd name="connsiteY106" fmla="*/ 624160 h 719999"/>
                  <a:gd name="connsiteX107" fmla="*/ 866715 w 1440493"/>
                  <a:gd name="connsiteY107" fmla="*/ 596019 h 719999"/>
                  <a:gd name="connsiteX108" fmla="*/ 872733 w 1440493"/>
                  <a:gd name="connsiteY108" fmla="*/ 587540 h 719999"/>
                  <a:gd name="connsiteX109" fmla="*/ 877384 w 1440493"/>
                  <a:gd name="connsiteY109" fmla="*/ 594439 h 719999"/>
                  <a:gd name="connsiteX110" fmla="*/ 949163 w 1440493"/>
                  <a:gd name="connsiteY110" fmla="*/ 624171 h 719999"/>
                  <a:gd name="connsiteX111" fmla="*/ 1020942 w 1440493"/>
                  <a:gd name="connsiteY111" fmla="*/ 594439 h 719999"/>
                  <a:gd name="connsiteX112" fmla="*/ 1025409 w 1440493"/>
                  <a:gd name="connsiteY112" fmla="*/ 587815 h 719999"/>
                  <a:gd name="connsiteX113" fmla="*/ 1029464 w 1440493"/>
                  <a:gd name="connsiteY113" fmla="*/ 593904 h 719999"/>
                  <a:gd name="connsiteX114" fmla="*/ 1100267 w 1440493"/>
                  <a:gd name="connsiteY114" fmla="*/ 624160 h 719999"/>
                  <a:gd name="connsiteX115" fmla="*/ 1171937 w 1440493"/>
                  <a:gd name="connsiteY115" fmla="*/ 596019 h 719999"/>
                  <a:gd name="connsiteX116" fmla="*/ 1177955 w 1440493"/>
                  <a:gd name="connsiteY116" fmla="*/ 587540 h 719999"/>
                  <a:gd name="connsiteX117" fmla="*/ 1182606 w 1440493"/>
                  <a:gd name="connsiteY117" fmla="*/ 594439 h 719999"/>
                  <a:gd name="connsiteX118" fmla="*/ 1254385 w 1440493"/>
                  <a:gd name="connsiteY118" fmla="*/ 624171 h 719999"/>
                  <a:gd name="connsiteX119" fmla="*/ 1355896 w 1440493"/>
                  <a:gd name="connsiteY119" fmla="*/ 522660 h 719999"/>
                  <a:gd name="connsiteX120" fmla="*/ 1305141 w 1440493"/>
                  <a:gd name="connsiteY120" fmla="*/ 522660 h 719999"/>
                  <a:gd name="connsiteX121" fmla="*/ 1254385 w 1440493"/>
                  <a:gd name="connsiteY121" fmla="*/ 573416 h 719999"/>
                  <a:gd name="connsiteX122" fmla="*/ 1203629 w 1440493"/>
                  <a:gd name="connsiteY122" fmla="*/ 522660 h 719999"/>
                  <a:gd name="connsiteX123" fmla="*/ 1203285 w 1440493"/>
                  <a:gd name="connsiteY123" fmla="*/ 522660 h 719999"/>
                  <a:gd name="connsiteX124" fmla="*/ 1195308 w 1440493"/>
                  <a:gd name="connsiteY124" fmla="*/ 483147 h 719999"/>
                  <a:gd name="connsiteX125" fmla="*/ 1193512 w 1440493"/>
                  <a:gd name="connsiteY125" fmla="*/ 480483 h 719999"/>
                  <a:gd name="connsiteX126" fmla="*/ 1200669 w 1440493"/>
                  <a:gd name="connsiteY126" fmla="*/ 469735 h 719999"/>
                  <a:gd name="connsiteX127" fmla="*/ 1253266 w 1440493"/>
                  <a:gd name="connsiteY127" fmla="*/ 447260 h 719999"/>
                  <a:gd name="connsiteX128" fmla="*/ 1329760 w 1440493"/>
                  <a:gd name="connsiteY128" fmla="*/ 520422 h 719999"/>
                  <a:gd name="connsiteX129" fmla="*/ 1355851 w 1440493"/>
                  <a:gd name="connsiteY129" fmla="*/ 519647 h 719999"/>
                  <a:gd name="connsiteX130" fmla="*/ 1252878 w 1440493"/>
                  <a:gd name="connsiteY130" fmla="*/ 421160 h 719999"/>
                  <a:gd name="connsiteX131" fmla="*/ 1182075 w 1440493"/>
                  <a:gd name="connsiteY131" fmla="*/ 451416 h 719999"/>
                  <a:gd name="connsiteX132" fmla="*/ 1178020 w 1440493"/>
                  <a:gd name="connsiteY132" fmla="*/ 457506 h 719999"/>
                  <a:gd name="connsiteX133" fmla="*/ 1173553 w 1440493"/>
                  <a:gd name="connsiteY133" fmla="*/ 450881 h 719999"/>
                  <a:gd name="connsiteX134" fmla="*/ 1101774 w 1440493"/>
                  <a:gd name="connsiteY134" fmla="*/ 421149 h 719999"/>
                  <a:gd name="connsiteX135" fmla="*/ 1029995 w 1440493"/>
                  <a:gd name="connsiteY135" fmla="*/ 450881 h 719999"/>
                  <a:gd name="connsiteX136" fmla="*/ 1025344 w 1440493"/>
                  <a:gd name="connsiteY136" fmla="*/ 457780 h 719999"/>
                  <a:gd name="connsiteX137" fmla="*/ 1019326 w 1440493"/>
                  <a:gd name="connsiteY137" fmla="*/ 449301 h 719999"/>
                  <a:gd name="connsiteX138" fmla="*/ 947656 w 1440493"/>
                  <a:gd name="connsiteY138" fmla="*/ 421160 h 719999"/>
                  <a:gd name="connsiteX139" fmla="*/ 876853 w 1440493"/>
                  <a:gd name="connsiteY139" fmla="*/ 451416 h 719999"/>
                  <a:gd name="connsiteX140" fmla="*/ 872798 w 1440493"/>
                  <a:gd name="connsiteY140" fmla="*/ 457506 h 719999"/>
                  <a:gd name="connsiteX141" fmla="*/ 868331 w 1440493"/>
                  <a:gd name="connsiteY141" fmla="*/ 450881 h 719999"/>
                  <a:gd name="connsiteX142" fmla="*/ 796552 w 1440493"/>
                  <a:gd name="connsiteY142" fmla="*/ 421149 h 719999"/>
                  <a:gd name="connsiteX143" fmla="*/ 724773 w 1440493"/>
                  <a:gd name="connsiteY143" fmla="*/ 450881 h 719999"/>
                  <a:gd name="connsiteX144" fmla="*/ 720121 w 1440493"/>
                  <a:gd name="connsiteY144" fmla="*/ 457781 h 719999"/>
                  <a:gd name="connsiteX145" fmla="*/ 714103 w 1440493"/>
                  <a:gd name="connsiteY145" fmla="*/ 449301 h 719999"/>
                  <a:gd name="connsiteX146" fmla="*/ 642433 w 1440493"/>
                  <a:gd name="connsiteY146" fmla="*/ 421160 h 719999"/>
                  <a:gd name="connsiteX147" fmla="*/ 571630 w 1440493"/>
                  <a:gd name="connsiteY147" fmla="*/ 451416 h 719999"/>
                  <a:gd name="connsiteX148" fmla="*/ 567575 w 1440493"/>
                  <a:gd name="connsiteY148" fmla="*/ 457506 h 719999"/>
                  <a:gd name="connsiteX149" fmla="*/ 563108 w 1440493"/>
                  <a:gd name="connsiteY149" fmla="*/ 450881 h 719999"/>
                  <a:gd name="connsiteX150" fmla="*/ 491329 w 1440493"/>
                  <a:gd name="connsiteY150" fmla="*/ 421149 h 719999"/>
                  <a:gd name="connsiteX151" fmla="*/ 419550 w 1440493"/>
                  <a:gd name="connsiteY151" fmla="*/ 450881 h 719999"/>
                  <a:gd name="connsiteX152" fmla="*/ 414899 w 1440493"/>
                  <a:gd name="connsiteY152" fmla="*/ 457780 h 719999"/>
                  <a:gd name="connsiteX153" fmla="*/ 408881 w 1440493"/>
                  <a:gd name="connsiteY153" fmla="*/ 449301 h 719999"/>
                  <a:gd name="connsiteX154" fmla="*/ 337211 w 1440493"/>
                  <a:gd name="connsiteY154" fmla="*/ 421160 h 719999"/>
                  <a:gd name="connsiteX155" fmla="*/ 266408 w 1440493"/>
                  <a:gd name="connsiteY155" fmla="*/ 451416 h 719999"/>
                  <a:gd name="connsiteX156" fmla="*/ 262353 w 1440493"/>
                  <a:gd name="connsiteY156" fmla="*/ 457506 h 719999"/>
                  <a:gd name="connsiteX157" fmla="*/ 257886 w 1440493"/>
                  <a:gd name="connsiteY157" fmla="*/ 450881 h 719999"/>
                  <a:gd name="connsiteX158" fmla="*/ 186107 w 1440493"/>
                  <a:gd name="connsiteY158" fmla="*/ 421149 h 719999"/>
                  <a:gd name="connsiteX159" fmla="*/ 1101774 w 1440493"/>
                  <a:gd name="connsiteY159" fmla="*/ 157153 h 719999"/>
                  <a:gd name="connsiteX160" fmla="*/ 1152530 w 1440493"/>
                  <a:gd name="connsiteY160" fmla="*/ 207909 h 719999"/>
                  <a:gd name="connsiteX161" fmla="*/ 1152874 w 1440493"/>
                  <a:gd name="connsiteY161" fmla="*/ 207909 h 719999"/>
                  <a:gd name="connsiteX162" fmla="*/ 1160851 w 1440493"/>
                  <a:gd name="connsiteY162" fmla="*/ 247422 h 719999"/>
                  <a:gd name="connsiteX163" fmla="*/ 1162643 w 1440493"/>
                  <a:gd name="connsiteY163" fmla="*/ 250079 h 719999"/>
                  <a:gd name="connsiteX164" fmla="*/ 1153896 w 1440493"/>
                  <a:gd name="connsiteY164" fmla="*/ 262404 h 719999"/>
                  <a:gd name="connsiteX165" fmla="*/ 1100655 w 1440493"/>
                  <a:gd name="connsiteY165" fmla="*/ 283309 h 719999"/>
                  <a:gd name="connsiteX166" fmla="*/ 1048058 w 1440493"/>
                  <a:gd name="connsiteY166" fmla="*/ 260834 h 719999"/>
                  <a:gd name="connsiteX167" fmla="*/ 1040901 w 1440493"/>
                  <a:gd name="connsiteY167" fmla="*/ 250086 h 719999"/>
                  <a:gd name="connsiteX168" fmla="*/ 1042697 w 1440493"/>
                  <a:gd name="connsiteY168" fmla="*/ 247422 h 719999"/>
                  <a:gd name="connsiteX169" fmla="*/ 1050674 w 1440493"/>
                  <a:gd name="connsiteY169" fmla="*/ 207909 h 719999"/>
                  <a:gd name="connsiteX170" fmla="*/ 1051018 w 1440493"/>
                  <a:gd name="connsiteY170" fmla="*/ 207909 h 719999"/>
                  <a:gd name="connsiteX171" fmla="*/ 1101774 w 1440493"/>
                  <a:gd name="connsiteY171" fmla="*/ 157153 h 719999"/>
                  <a:gd name="connsiteX172" fmla="*/ 796552 w 1440493"/>
                  <a:gd name="connsiteY172" fmla="*/ 157153 h 719999"/>
                  <a:gd name="connsiteX173" fmla="*/ 847308 w 1440493"/>
                  <a:gd name="connsiteY173" fmla="*/ 207909 h 719999"/>
                  <a:gd name="connsiteX174" fmla="*/ 847652 w 1440493"/>
                  <a:gd name="connsiteY174" fmla="*/ 207909 h 719999"/>
                  <a:gd name="connsiteX175" fmla="*/ 855629 w 1440493"/>
                  <a:gd name="connsiteY175" fmla="*/ 247422 h 719999"/>
                  <a:gd name="connsiteX176" fmla="*/ 857421 w 1440493"/>
                  <a:gd name="connsiteY176" fmla="*/ 250079 h 719999"/>
                  <a:gd name="connsiteX177" fmla="*/ 848674 w 1440493"/>
                  <a:gd name="connsiteY177" fmla="*/ 262404 h 719999"/>
                  <a:gd name="connsiteX178" fmla="*/ 795433 w 1440493"/>
                  <a:gd name="connsiteY178" fmla="*/ 283309 h 719999"/>
                  <a:gd name="connsiteX179" fmla="*/ 742836 w 1440493"/>
                  <a:gd name="connsiteY179" fmla="*/ 260834 h 719999"/>
                  <a:gd name="connsiteX180" fmla="*/ 735678 w 1440493"/>
                  <a:gd name="connsiteY180" fmla="*/ 250085 h 719999"/>
                  <a:gd name="connsiteX181" fmla="*/ 737474 w 1440493"/>
                  <a:gd name="connsiteY181" fmla="*/ 247422 h 719999"/>
                  <a:gd name="connsiteX182" fmla="*/ 745451 w 1440493"/>
                  <a:gd name="connsiteY182" fmla="*/ 207909 h 719999"/>
                  <a:gd name="connsiteX183" fmla="*/ 745796 w 1440493"/>
                  <a:gd name="connsiteY183" fmla="*/ 207909 h 719999"/>
                  <a:gd name="connsiteX184" fmla="*/ 796552 w 1440493"/>
                  <a:gd name="connsiteY184" fmla="*/ 157153 h 719999"/>
                  <a:gd name="connsiteX185" fmla="*/ 491329 w 1440493"/>
                  <a:gd name="connsiteY185" fmla="*/ 157153 h 719999"/>
                  <a:gd name="connsiteX186" fmla="*/ 542085 w 1440493"/>
                  <a:gd name="connsiteY186" fmla="*/ 207909 h 719999"/>
                  <a:gd name="connsiteX187" fmla="*/ 542429 w 1440493"/>
                  <a:gd name="connsiteY187" fmla="*/ 207909 h 719999"/>
                  <a:gd name="connsiteX188" fmla="*/ 550406 w 1440493"/>
                  <a:gd name="connsiteY188" fmla="*/ 247422 h 719999"/>
                  <a:gd name="connsiteX189" fmla="*/ 552198 w 1440493"/>
                  <a:gd name="connsiteY189" fmla="*/ 250079 h 719999"/>
                  <a:gd name="connsiteX190" fmla="*/ 543451 w 1440493"/>
                  <a:gd name="connsiteY190" fmla="*/ 262404 h 719999"/>
                  <a:gd name="connsiteX191" fmla="*/ 490210 w 1440493"/>
                  <a:gd name="connsiteY191" fmla="*/ 283309 h 719999"/>
                  <a:gd name="connsiteX192" fmla="*/ 437613 w 1440493"/>
                  <a:gd name="connsiteY192" fmla="*/ 260834 h 719999"/>
                  <a:gd name="connsiteX193" fmla="*/ 430456 w 1440493"/>
                  <a:gd name="connsiteY193" fmla="*/ 250086 h 719999"/>
                  <a:gd name="connsiteX194" fmla="*/ 432252 w 1440493"/>
                  <a:gd name="connsiteY194" fmla="*/ 247422 h 719999"/>
                  <a:gd name="connsiteX195" fmla="*/ 440229 w 1440493"/>
                  <a:gd name="connsiteY195" fmla="*/ 207909 h 719999"/>
                  <a:gd name="connsiteX196" fmla="*/ 440573 w 1440493"/>
                  <a:gd name="connsiteY196" fmla="*/ 207909 h 719999"/>
                  <a:gd name="connsiteX197" fmla="*/ 491329 w 1440493"/>
                  <a:gd name="connsiteY197" fmla="*/ 157153 h 719999"/>
                  <a:gd name="connsiteX198" fmla="*/ 186107 w 1440493"/>
                  <a:gd name="connsiteY198" fmla="*/ 157153 h 719999"/>
                  <a:gd name="connsiteX199" fmla="*/ 236863 w 1440493"/>
                  <a:gd name="connsiteY199" fmla="*/ 207909 h 719999"/>
                  <a:gd name="connsiteX200" fmla="*/ 237207 w 1440493"/>
                  <a:gd name="connsiteY200" fmla="*/ 207909 h 719999"/>
                  <a:gd name="connsiteX201" fmla="*/ 245184 w 1440493"/>
                  <a:gd name="connsiteY201" fmla="*/ 247422 h 719999"/>
                  <a:gd name="connsiteX202" fmla="*/ 246976 w 1440493"/>
                  <a:gd name="connsiteY202" fmla="*/ 250079 h 719999"/>
                  <a:gd name="connsiteX203" fmla="*/ 238229 w 1440493"/>
                  <a:gd name="connsiteY203" fmla="*/ 262404 h 719999"/>
                  <a:gd name="connsiteX204" fmla="*/ 184988 w 1440493"/>
                  <a:gd name="connsiteY204" fmla="*/ 283309 h 719999"/>
                  <a:gd name="connsiteX205" fmla="*/ 110699 w 1440493"/>
                  <a:gd name="connsiteY205" fmla="*/ 207909 h 719999"/>
                  <a:gd name="connsiteX206" fmla="*/ 135351 w 1440493"/>
                  <a:gd name="connsiteY206" fmla="*/ 207909 h 719999"/>
                  <a:gd name="connsiteX207" fmla="*/ 186107 w 1440493"/>
                  <a:gd name="connsiteY207" fmla="*/ 157153 h 719999"/>
                  <a:gd name="connsiteX208" fmla="*/ 948044 w 1440493"/>
                  <a:gd name="connsiteY208" fmla="*/ 132509 h 719999"/>
                  <a:gd name="connsiteX209" fmla="*/ 1001285 w 1440493"/>
                  <a:gd name="connsiteY209" fmla="*/ 153414 h 719999"/>
                  <a:gd name="connsiteX210" fmla="*/ 1010032 w 1440493"/>
                  <a:gd name="connsiteY210" fmla="*/ 165739 h 719999"/>
                  <a:gd name="connsiteX211" fmla="*/ 1008240 w 1440493"/>
                  <a:gd name="connsiteY211" fmla="*/ 168396 h 719999"/>
                  <a:gd name="connsiteX212" fmla="*/ 1000263 w 1440493"/>
                  <a:gd name="connsiteY212" fmla="*/ 207909 h 719999"/>
                  <a:gd name="connsiteX213" fmla="*/ 999919 w 1440493"/>
                  <a:gd name="connsiteY213" fmla="*/ 207909 h 719999"/>
                  <a:gd name="connsiteX214" fmla="*/ 949163 w 1440493"/>
                  <a:gd name="connsiteY214" fmla="*/ 258665 h 719999"/>
                  <a:gd name="connsiteX215" fmla="*/ 898407 w 1440493"/>
                  <a:gd name="connsiteY215" fmla="*/ 207909 h 719999"/>
                  <a:gd name="connsiteX216" fmla="*/ 898063 w 1440493"/>
                  <a:gd name="connsiteY216" fmla="*/ 207909 h 719999"/>
                  <a:gd name="connsiteX217" fmla="*/ 890086 w 1440493"/>
                  <a:gd name="connsiteY217" fmla="*/ 168396 h 719999"/>
                  <a:gd name="connsiteX218" fmla="*/ 888290 w 1440493"/>
                  <a:gd name="connsiteY218" fmla="*/ 165732 h 719999"/>
                  <a:gd name="connsiteX219" fmla="*/ 895447 w 1440493"/>
                  <a:gd name="connsiteY219" fmla="*/ 154985 h 719999"/>
                  <a:gd name="connsiteX220" fmla="*/ 948044 w 1440493"/>
                  <a:gd name="connsiteY220" fmla="*/ 132509 h 719999"/>
                  <a:gd name="connsiteX221" fmla="*/ 642821 w 1440493"/>
                  <a:gd name="connsiteY221" fmla="*/ 132509 h 719999"/>
                  <a:gd name="connsiteX222" fmla="*/ 696062 w 1440493"/>
                  <a:gd name="connsiteY222" fmla="*/ 153414 h 719999"/>
                  <a:gd name="connsiteX223" fmla="*/ 704809 w 1440493"/>
                  <a:gd name="connsiteY223" fmla="*/ 165740 h 719999"/>
                  <a:gd name="connsiteX224" fmla="*/ 703018 w 1440493"/>
                  <a:gd name="connsiteY224" fmla="*/ 168396 h 719999"/>
                  <a:gd name="connsiteX225" fmla="*/ 695041 w 1440493"/>
                  <a:gd name="connsiteY225" fmla="*/ 207909 h 719999"/>
                  <a:gd name="connsiteX226" fmla="*/ 694696 w 1440493"/>
                  <a:gd name="connsiteY226" fmla="*/ 207909 h 719999"/>
                  <a:gd name="connsiteX227" fmla="*/ 643940 w 1440493"/>
                  <a:gd name="connsiteY227" fmla="*/ 258665 h 719999"/>
                  <a:gd name="connsiteX228" fmla="*/ 593184 w 1440493"/>
                  <a:gd name="connsiteY228" fmla="*/ 207909 h 719999"/>
                  <a:gd name="connsiteX229" fmla="*/ 592840 w 1440493"/>
                  <a:gd name="connsiteY229" fmla="*/ 207909 h 719999"/>
                  <a:gd name="connsiteX230" fmla="*/ 584863 w 1440493"/>
                  <a:gd name="connsiteY230" fmla="*/ 168396 h 719999"/>
                  <a:gd name="connsiteX231" fmla="*/ 583067 w 1440493"/>
                  <a:gd name="connsiteY231" fmla="*/ 165732 h 719999"/>
                  <a:gd name="connsiteX232" fmla="*/ 590224 w 1440493"/>
                  <a:gd name="connsiteY232" fmla="*/ 154985 h 719999"/>
                  <a:gd name="connsiteX233" fmla="*/ 642821 w 1440493"/>
                  <a:gd name="connsiteY233" fmla="*/ 132509 h 719999"/>
                  <a:gd name="connsiteX234" fmla="*/ 337599 w 1440493"/>
                  <a:gd name="connsiteY234" fmla="*/ 132509 h 719999"/>
                  <a:gd name="connsiteX235" fmla="*/ 390840 w 1440493"/>
                  <a:gd name="connsiteY235" fmla="*/ 153414 h 719999"/>
                  <a:gd name="connsiteX236" fmla="*/ 399587 w 1440493"/>
                  <a:gd name="connsiteY236" fmla="*/ 165739 h 719999"/>
                  <a:gd name="connsiteX237" fmla="*/ 397795 w 1440493"/>
                  <a:gd name="connsiteY237" fmla="*/ 168396 h 719999"/>
                  <a:gd name="connsiteX238" fmla="*/ 389818 w 1440493"/>
                  <a:gd name="connsiteY238" fmla="*/ 207909 h 719999"/>
                  <a:gd name="connsiteX239" fmla="*/ 389474 w 1440493"/>
                  <a:gd name="connsiteY239" fmla="*/ 207909 h 719999"/>
                  <a:gd name="connsiteX240" fmla="*/ 338718 w 1440493"/>
                  <a:gd name="connsiteY240" fmla="*/ 258665 h 719999"/>
                  <a:gd name="connsiteX241" fmla="*/ 287962 w 1440493"/>
                  <a:gd name="connsiteY241" fmla="*/ 207909 h 719999"/>
                  <a:gd name="connsiteX242" fmla="*/ 287618 w 1440493"/>
                  <a:gd name="connsiteY242" fmla="*/ 207909 h 719999"/>
                  <a:gd name="connsiteX243" fmla="*/ 279641 w 1440493"/>
                  <a:gd name="connsiteY243" fmla="*/ 168396 h 719999"/>
                  <a:gd name="connsiteX244" fmla="*/ 277845 w 1440493"/>
                  <a:gd name="connsiteY244" fmla="*/ 165732 h 719999"/>
                  <a:gd name="connsiteX245" fmla="*/ 285002 w 1440493"/>
                  <a:gd name="connsiteY245" fmla="*/ 154985 h 719999"/>
                  <a:gd name="connsiteX246" fmla="*/ 337599 w 1440493"/>
                  <a:gd name="connsiteY246" fmla="*/ 132509 h 719999"/>
                  <a:gd name="connsiteX247" fmla="*/ 186107 w 1440493"/>
                  <a:gd name="connsiteY247" fmla="*/ 106398 h 719999"/>
                  <a:gd name="connsiteX248" fmla="*/ 84596 w 1440493"/>
                  <a:gd name="connsiteY248" fmla="*/ 207909 h 719999"/>
                  <a:gd name="connsiteX249" fmla="*/ 184600 w 1440493"/>
                  <a:gd name="connsiteY249" fmla="*/ 309409 h 719999"/>
                  <a:gd name="connsiteX250" fmla="*/ 256270 w 1440493"/>
                  <a:gd name="connsiteY250" fmla="*/ 281268 h 719999"/>
                  <a:gd name="connsiteX251" fmla="*/ 262288 w 1440493"/>
                  <a:gd name="connsiteY251" fmla="*/ 272789 h 719999"/>
                  <a:gd name="connsiteX252" fmla="*/ 266939 w 1440493"/>
                  <a:gd name="connsiteY252" fmla="*/ 279688 h 719999"/>
                  <a:gd name="connsiteX253" fmla="*/ 338718 w 1440493"/>
                  <a:gd name="connsiteY253" fmla="*/ 309420 h 719999"/>
                  <a:gd name="connsiteX254" fmla="*/ 410497 w 1440493"/>
                  <a:gd name="connsiteY254" fmla="*/ 279688 h 719999"/>
                  <a:gd name="connsiteX255" fmla="*/ 414964 w 1440493"/>
                  <a:gd name="connsiteY255" fmla="*/ 273064 h 719999"/>
                  <a:gd name="connsiteX256" fmla="*/ 419019 w 1440493"/>
                  <a:gd name="connsiteY256" fmla="*/ 279153 h 719999"/>
                  <a:gd name="connsiteX257" fmla="*/ 489822 w 1440493"/>
                  <a:gd name="connsiteY257" fmla="*/ 309409 h 719999"/>
                  <a:gd name="connsiteX258" fmla="*/ 561492 w 1440493"/>
                  <a:gd name="connsiteY258" fmla="*/ 281268 h 719999"/>
                  <a:gd name="connsiteX259" fmla="*/ 567510 w 1440493"/>
                  <a:gd name="connsiteY259" fmla="*/ 272789 h 719999"/>
                  <a:gd name="connsiteX260" fmla="*/ 572161 w 1440493"/>
                  <a:gd name="connsiteY260" fmla="*/ 279688 h 719999"/>
                  <a:gd name="connsiteX261" fmla="*/ 643940 w 1440493"/>
                  <a:gd name="connsiteY261" fmla="*/ 309420 h 719999"/>
                  <a:gd name="connsiteX262" fmla="*/ 715719 w 1440493"/>
                  <a:gd name="connsiteY262" fmla="*/ 279688 h 719999"/>
                  <a:gd name="connsiteX263" fmla="*/ 720186 w 1440493"/>
                  <a:gd name="connsiteY263" fmla="*/ 273063 h 719999"/>
                  <a:gd name="connsiteX264" fmla="*/ 724242 w 1440493"/>
                  <a:gd name="connsiteY264" fmla="*/ 279153 h 719999"/>
                  <a:gd name="connsiteX265" fmla="*/ 795045 w 1440493"/>
                  <a:gd name="connsiteY265" fmla="*/ 309409 h 719999"/>
                  <a:gd name="connsiteX266" fmla="*/ 866715 w 1440493"/>
                  <a:gd name="connsiteY266" fmla="*/ 281268 h 719999"/>
                  <a:gd name="connsiteX267" fmla="*/ 872733 w 1440493"/>
                  <a:gd name="connsiteY267" fmla="*/ 272789 h 719999"/>
                  <a:gd name="connsiteX268" fmla="*/ 877384 w 1440493"/>
                  <a:gd name="connsiteY268" fmla="*/ 279688 h 719999"/>
                  <a:gd name="connsiteX269" fmla="*/ 949163 w 1440493"/>
                  <a:gd name="connsiteY269" fmla="*/ 309420 h 719999"/>
                  <a:gd name="connsiteX270" fmla="*/ 1020942 w 1440493"/>
                  <a:gd name="connsiteY270" fmla="*/ 279688 h 719999"/>
                  <a:gd name="connsiteX271" fmla="*/ 1025409 w 1440493"/>
                  <a:gd name="connsiteY271" fmla="*/ 273064 h 719999"/>
                  <a:gd name="connsiteX272" fmla="*/ 1029464 w 1440493"/>
                  <a:gd name="connsiteY272" fmla="*/ 279153 h 719999"/>
                  <a:gd name="connsiteX273" fmla="*/ 1100267 w 1440493"/>
                  <a:gd name="connsiteY273" fmla="*/ 309409 h 719999"/>
                  <a:gd name="connsiteX274" fmla="*/ 1171937 w 1440493"/>
                  <a:gd name="connsiteY274" fmla="*/ 281268 h 719999"/>
                  <a:gd name="connsiteX275" fmla="*/ 1177955 w 1440493"/>
                  <a:gd name="connsiteY275" fmla="*/ 272789 h 719999"/>
                  <a:gd name="connsiteX276" fmla="*/ 1182606 w 1440493"/>
                  <a:gd name="connsiteY276" fmla="*/ 279688 h 719999"/>
                  <a:gd name="connsiteX277" fmla="*/ 1254385 w 1440493"/>
                  <a:gd name="connsiteY277" fmla="*/ 309420 h 719999"/>
                  <a:gd name="connsiteX278" fmla="*/ 1355896 w 1440493"/>
                  <a:gd name="connsiteY278" fmla="*/ 207909 h 719999"/>
                  <a:gd name="connsiteX279" fmla="*/ 1305141 w 1440493"/>
                  <a:gd name="connsiteY279" fmla="*/ 207909 h 719999"/>
                  <a:gd name="connsiteX280" fmla="*/ 1254385 w 1440493"/>
                  <a:gd name="connsiteY280" fmla="*/ 258665 h 719999"/>
                  <a:gd name="connsiteX281" fmla="*/ 1203629 w 1440493"/>
                  <a:gd name="connsiteY281" fmla="*/ 207909 h 719999"/>
                  <a:gd name="connsiteX282" fmla="*/ 1203285 w 1440493"/>
                  <a:gd name="connsiteY282" fmla="*/ 207909 h 719999"/>
                  <a:gd name="connsiteX283" fmla="*/ 1195308 w 1440493"/>
                  <a:gd name="connsiteY283" fmla="*/ 168396 h 719999"/>
                  <a:gd name="connsiteX284" fmla="*/ 1193512 w 1440493"/>
                  <a:gd name="connsiteY284" fmla="*/ 165732 h 719999"/>
                  <a:gd name="connsiteX285" fmla="*/ 1200669 w 1440493"/>
                  <a:gd name="connsiteY285" fmla="*/ 154985 h 719999"/>
                  <a:gd name="connsiteX286" fmla="*/ 1253266 w 1440493"/>
                  <a:gd name="connsiteY286" fmla="*/ 132509 h 719999"/>
                  <a:gd name="connsiteX287" fmla="*/ 1329760 w 1440493"/>
                  <a:gd name="connsiteY287" fmla="*/ 205671 h 719999"/>
                  <a:gd name="connsiteX288" fmla="*/ 1355851 w 1440493"/>
                  <a:gd name="connsiteY288" fmla="*/ 204896 h 719999"/>
                  <a:gd name="connsiteX289" fmla="*/ 1252878 w 1440493"/>
                  <a:gd name="connsiteY289" fmla="*/ 106409 h 719999"/>
                  <a:gd name="connsiteX290" fmla="*/ 1182075 w 1440493"/>
                  <a:gd name="connsiteY290" fmla="*/ 136665 h 719999"/>
                  <a:gd name="connsiteX291" fmla="*/ 1178020 w 1440493"/>
                  <a:gd name="connsiteY291" fmla="*/ 142755 h 719999"/>
                  <a:gd name="connsiteX292" fmla="*/ 1173553 w 1440493"/>
                  <a:gd name="connsiteY292" fmla="*/ 136130 h 719999"/>
                  <a:gd name="connsiteX293" fmla="*/ 1101774 w 1440493"/>
                  <a:gd name="connsiteY293" fmla="*/ 106398 h 719999"/>
                  <a:gd name="connsiteX294" fmla="*/ 1029995 w 1440493"/>
                  <a:gd name="connsiteY294" fmla="*/ 136130 h 719999"/>
                  <a:gd name="connsiteX295" fmla="*/ 1025344 w 1440493"/>
                  <a:gd name="connsiteY295" fmla="*/ 143029 h 719999"/>
                  <a:gd name="connsiteX296" fmla="*/ 1019326 w 1440493"/>
                  <a:gd name="connsiteY296" fmla="*/ 134550 h 719999"/>
                  <a:gd name="connsiteX297" fmla="*/ 947656 w 1440493"/>
                  <a:gd name="connsiteY297" fmla="*/ 106409 h 719999"/>
                  <a:gd name="connsiteX298" fmla="*/ 876853 w 1440493"/>
                  <a:gd name="connsiteY298" fmla="*/ 136665 h 719999"/>
                  <a:gd name="connsiteX299" fmla="*/ 872798 w 1440493"/>
                  <a:gd name="connsiteY299" fmla="*/ 142755 h 719999"/>
                  <a:gd name="connsiteX300" fmla="*/ 868331 w 1440493"/>
                  <a:gd name="connsiteY300" fmla="*/ 136130 h 719999"/>
                  <a:gd name="connsiteX301" fmla="*/ 796552 w 1440493"/>
                  <a:gd name="connsiteY301" fmla="*/ 106398 h 719999"/>
                  <a:gd name="connsiteX302" fmla="*/ 724773 w 1440493"/>
                  <a:gd name="connsiteY302" fmla="*/ 136130 h 719999"/>
                  <a:gd name="connsiteX303" fmla="*/ 720121 w 1440493"/>
                  <a:gd name="connsiteY303" fmla="*/ 143030 h 719999"/>
                  <a:gd name="connsiteX304" fmla="*/ 714103 w 1440493"/>
                  <a:gd name="connsiteY304" fmla="*/ 134550 h 719999"/>
                  <a:gd name="connsiteX305" fmla="*/ 642433 w 1440493"/>
                  <a:gd name="connsiteY305" fmla="*/ 106409 h 719999"/>
                  <a:gd name="connsiteX306" fmla="*/ 571630 w 1440493"/>
                  <a:gd name="connsiteY306" fmla="*/ 136665 h 719999"/>
                  <a:gd name="connsiteX307" fmla="*/ 567575 w 1440493"/>
                  <a:gd name="connsiteY307" fmla="*/ 142755 h 719999"/>
                  <a:gd name="connsiteX308" fmla="*/ 563108 w 1440493"/>
                  <a:gd name="connsiteY308" fmla="*/ 136130 h 719999"/>
                  <a:gd name="connsiteX309" fmla="*/ 491329 w 1440493"/>
                  <a:gd name="connsiteY309" fmla="*/ 106398 h 719999"/>
                  <a:gd name="connsiteX310" fmla="*/ 419550 w 1440493"/>
                  <a:gd name="connsiteY310" fmla="*/ 136130 h 719999"/>
                  <a:gd name="connsiteX311" fmla="*/ 414899 w 1440493"/>
                  <a:gd name="connsiteY311" fmla="*/ 143029 h 719999"/>
                  <a:gd name="connsiteX312" fmla="*/ 408881 w 1440493"/>
                  <a:gd name="connsiteY312" fmla="*/ 134550 h 719999"/>
                  <a:gd name="connsiteX313" fmla="*/ 337211 w 1440493"/>
                  <a:gd name="connsiteY313" fmla="*/ 106409 h 719999"/>
                  <a:gd name="connsiteX314" fmla="*/ 266408 w 1440493"/>
                  <a:gd name="connsiteY314" fmla="*/ 136665 h 719999"/>
                  <a:gd name="connsiteX315" fmla="*/ 262353 w 1440493"/>
                  <a:gd name="connsiteY315" fmla="*/ 142755 h 719999"/>
                  <a:gd name="connsiteX316" fmla="*/ 257886 w 1440493"/>
                  <a:gd name="connsiteY316" fmla="*/ 136130 h 719999"/>
                  <a:gd name="connsiteX317" fmla="*/ 186107 w 1440493"/>
                  <a:gd name="connsiteY317" fmla="*/ 106398 h 719999"/>
                  <a:gd name="connsiteX318" fmla="*/ 0 w 1440493"/>
                  <a:gd name="connsiteY318" fmla="*/ 0 h 719999"/>
                  <a:gd name="connsiteX319" fmla="*/ 1440493 w 1440493"/>
                  <a:gd name="connsiteY319" fmla="*/ 0 h 719999"/>
                  <a:gd name="connsiteX320" fmla="*/ 1440493 w 1440493"/>
                  <a:gd name="connsiteY320" fmla="*/ 719999 h 719999"/>
                  <a:gd name="connsiteX321" fmla="*/ 0 w 1440493"/>
                  <a:gd name="connsiteY321" fmla="*/ 719999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1440493" h="719999">
                    <a:moveTo>
                      <a:pt x="1101774" y="471904"/>
                    </a:moveTo>
                    <a:cubicBezTo>
                      <a:pt x="1129806" y="471904"/>
                      <a:pt x="1152530" y="494628"/>
                      <a:pt x="1152530" y="522660"/>
                    </a:cubicBezTo>
                    <a:lnTo>
                      <a:pt x="1152874" y="522660"/>
                    </a:lnTo>
                    <a:cubicBezTo>
                      <a:pt x="1152874" y="536676"/>
                      <a:pt x="1155715" y="550028"/>
                      <a:pt x="1160851" y="562173"/>
                    </a:cubicBezTo>
                    <a:lnTo>
                      <a:pt x="1162643" y="564830"/>
                    </a:lnTo>
                    <a:lnTo>
                      <a:pt x="1153896" y="577155"/>
                    </a:lnTo>
                    <a:cubicBezTo>
                      <a:pt x="1140076" y="590373"/>
                      <a:pt x="1121258" y="598366"/>
                      <a:pt x="1100655" y="598060"/>
                    </a:cubicBezTo>
                    <a:cubicBezTo>
                      <a:pt x="1080052" y="597754"/>
                      <a:pt x="1061480" y="589207"/>
                      <a:pt x="1048058" y="575585"/>
                    </a:cubicBezTo>
                    <a:lnTo>
                      <a:pt x="1040901" y="564837"/>
                    </a:lnTo>
                    <a:lnTo>
                      <a:pt x="1042697" y="562173"/>
                    </a:lnTo>
                    <a:cubicBezTo>
                      <a:pt x="1047834" y="550028"/>
                      <a:pt x="1050674" y="536676"/>
                      <a:pt x="1050674" y="522660"/>
                    </a:cubicBezTo>
                    <a:lnTo>
                      <a:pt x="1051018" y="522660"/>
                    </a:lnTo>
                    <a:cubicBezTo>
                      <a:pt x="1051018" y="494628"/>
                      <a:pt x="1073742" y="471904"/>
                      <a:pt x="1101774" y="471904"/>
                    </a:cubicBezTo>
                    <a:close/>
                    <a:moveTo>
                      <a:pt x="796552" y="471904"/>
                    </a:moveTo>
                    <a:cubicBezTo>
                      <a:pt x="824584" y="471904"/>
                      <a:pt x="847308" y="494628"/>
                      <a:pt x="847308" y="522660"/>
                    </a:cubicBezTo>
                    <a:lnTo>
                      <a:pt x="847652" y="522660"/>
                    </a:lnTo>
                    <a:cubicBezTo>
                      <a:pt x="847652" y="536676"/>
                      <a:pt x="850493" y="550028"/>
                      <a:pt x="855629" y="562173"/>
                    </a:cubicBezTo>
                    <a:lnTo>
                      <a:pt x="857421" y="564830"/>
                    </a:lnTo>
                    <a:lnTo>
                      <a:pt x="848674" y="577155"/>
                    </a:lnTo>
                    <a:cubicBezTo>
                      <a:pt x="834854" y="590373"/>
                      <a:pt x="816036" y="598366"/>
                      <a:pt x="795433" y="598060"/>
                    </a:cubicBezTo>
                    <a:cubicBezTo>
                      <a:pt x="774830" y="597754"/>
                      <a:pt x="756258" y="589207"/>
                      <a:pt x="742836" y="575585"/>
                    </a:cubicBezTo>
                    <a:lnTo>
                      <a:pt x="735678" y="564836"/>
                    </a:lnTo>
                    <a:lnTo>
                      <a:pt x="737474" y="562173"/>
                    </a:lnTo>
                    <a:cubicBezTo>
                      <a:pt x="742611" y="550028"/>
                      <a:pt x="745451" y="536676"/>
                      <a:pt x="745451" y="522660"/>
                    </a:cubicBezTo>
                    <a:lnTo>
                      <a:pt x="745796" y="522660"/>
                    </a:lnTo>
                    <a:cubicBezTo>
                      <a:pt x="745796" y="494628"/>
                      <a:pt x="768520" y="471904"/>
                      <a:pt x="796552" y="471904"/>
                    </a:cubicBezTo>
                    <a:close/>
                    <a:moveTo>
                      <a:pt x="491329" y="471904"/>
                    </a:moveTo>
                    <a:cubicBezTo>
                      <a:pt x="519361" y="471904"/>
                      <a:pt x="542085" y="494628"/>
                      <a:pt x="542085" y="522660"/>
                    </a:cubicBezTo>
                    <a:lnTo>
                      <a:pt x="542429" y="522660"/>
                    </a:lnTo>
                    <a:cubicBezTo>
                      <a:pt x="542429" y="536676"/>
                      <a:pt x="545270" y="550028"/>
                      <a:pt x="550406" y="562173"/>
                    </a:cubicBezTo>
                    <a:lnTo>
                      <a:pt x="552198" y="564830"/>
                    </a:lnTo>
                    <a:lnTo>
                      <a:pt x="543451" y="577155"/>
                    </a:lnTo>
                    <a:cubicBezTo>
                      <a:pt x="529631" y="590373"/>
                      <a:pt x="510813" y="598366"/>
                      <a:pt x="490210" y="598060"/>
                    </a:cubicBezTo>
                    <a:cubicBezTo>
                      <a:pt x="469607" y="597754"/>
                      <a:pt x="451035" y="589207"/>
                      <a:pt x="437613" y="575585"/>
                    </a:cubicBezTo>
                    <a:lnTo>
                      <a:pt x="430456" y="564837"/>
                    </a:lnTo>
                    <a:lnTo>
                      <a:pt x="432252" y="562173"/>
                    </a:lnTo>
                    <a:cubicBezTo>
                      <a:pt x="437389" y="550028"/>
                      <a:pt x="440229" y="536676"/>
                      <a:pt x="440229" y="522660"/>
                    </a:cubicBezTo>
                    <a:lnTo>
                      <a:pt x="440573" y="522660"/>
                    </a:lnTo>
                    <a:cubicBezTo>
                      <a:pt x="440573" y="494628"/>
                      <a:pt x="463297" y="471904"/>
                      <a:pt x="491329" y="471904"/>
                    </a:cubicBezTo>
                    <a:close/>
                    <a:moveTo>
                      <a:pt x="186107" y="471904"/>
                    </a:moveTo>
                    <a:cubicBezTo>
                      <a:pt x="214139" y="471904"/>
                      <a:pt x="236863" y="494628"/>
                      <a:pt x="236863" y="522660"/>
                    </a:cubicBezTo>
                    <a:lnTo>
                      <a:pt x="237207" y="522660"/>
                    </a:lnTo>
                    <a:cubicBezTo>
                      <a:pt x="237207" y="536676"/>
                      <a:pt x="240048" y="550028"/>
                      <a:pt x="245184" y="562173"/>
                    </a:cubicBezTo>
                    <a:lnTo>
                      <a:pt x="246976" y="564830"/>
                    </a:lnTo>
                    <a:lnTo>
                      <a:pt x="238229" y="577155"/>
                    </a:lnTo>
                    <a:cubicBezTo>
                      <a:pt x="224409" y="590373"/>
                      <a:pt x="205591" y="598366"/>
                      <a:pt x="184988" y="598060"/>
                    </a:cubicBezTo>
                    <a:cubicBezTo>
                      <a:pt x="143782" y="597448"/>
                      <a:pt x="110699" y="563871"/>
                      <a:pt x="110699" y="522660"/>
                    </a:cubicBezTo>
                    <a:lnTo>
                      <a:pt x="135351" y="522660"/>
                    </a:lnTo>
                    <a:cubicBezTo>
                      <a:pt x="135351" y="494628"/>
                      <a:pt x="158075" y="471904"/>
                      <a:pt x="186107" y="471904"/>
                    </a:cubicBezTo>
                    <a:close/>
                    <a:moveTo>
                      <a:pt x="948044" y="447260"/>
                    </a:moveTo>
                    <a:cubicBezTo>
                      <a:pt x="968647" y="446955"/>
                      <a:pt x="987465" y="454947"/>
                      <a:pt x="1001285" y="468165"/>
                    </a:cubicBezTo>
                    <a:lnTo>
                      <a:pt x="1010032" y="480490"/>
                    </a:lnTo>
                    <a:lnTo>
                      <a:pt x="1008240" y="483147"/>
                    </a:lnTo>
                    <a:cubicBezTo>
                      <a:pt x="1003104" y="495292"/>
                      <a:pt x="1000263" y="508644"/>
                      <a:pt x="1000263" y="522660"/>
                    </a:cubicBezTo>
                    <a:lnTo>
                      <a:pt x="999919" y="522660"/>
                    </a:lnTo>
                    <a:cubicBezTo>
                      <a:pt x="999919" y="550692"/>
                      <a:pt x="977195" y="573416"/>
                      <a:pt x="949163" y="573416"/>
                    </a:cubicBezTo>
                    <a:cubicBezTo>
                      <a:pt x="921131" y="573416"/>
                      <a:pt x="898407" y="550692"/>
                      <a:pt x="898407" y="522660"/>
                    </a:cubicBezTo>
                    <a:lnTo>
                      <a:pt x="898063" y="522660"/>
                    </a:lnTo>
                    <a:cubicBezTo>
                      <a:pt x="898063" y="508644"/>
                      <a:pt x="895223" y="495292"/>
                      <a:pt x="890086" y="483147"/>
                    </a:cubicBezTo>
                    <a:lnTo>
                      <a:pt x="888290" y="480483"/>
                    </a:lnTo>
                    <a:lnTo>
                      <a:pt x="895447" y="469735"/>
                    </a:lnTo>
                    <a:cubicBezTo>
                      <a:pt x="908869" y="456113"/>
                      <a:pt x="927441" y="447566"/>
                      <a:pt x="948044" y="447260"/>
                    </a:cubicBezTo>
                    <a:close/>
                    <a:moveTo>
                      <a:pt x="642821" y="447260"/>
                    </a:moveTo>
                    <a:cubicBezTo>
                      <a:pt x="663424" y="446955"/>
                      <a:pt x="682242" y="454947"/>
                      <a:pt x="696062" y="468165"/>
                    </a:cubicBezTo>
                    <a:lnTo>
                      <a:pt x="704809" y="480491"/>
                    </a:lnTo>
                    <a:lnTo>
                      <a:pt x="703018" y="483147"/>
                    </a:lnTo>
                    <a:cubicBezTo>
                      <a:pt x="697882" y="495292"/>
                      <a:pt x="695041" y="508644"/>
                      <a:pt x="695041" y="522660"/>
                    </a:cubicBezTo>
                    <a:lnTo>
                      <a:pt x="694696" y="522660"/>
                    </a:lnTo>
                    <a:cubicBezTo>
                      <a:pt x="694696" y="550692"/>
                      <a:pt x="671972" y="573416"/>
                      <a:pt x="643940" y="573416"/>
                    </a:cubicBezTo>
                    <a:cubicBezTo>
                      <a:pt x="615908" y="573416"/>
                      <a:pt x="593184" y="550692"/>
                      <a:pt x="593184" y="522660"/>
                    </a:cubicBezTo>
                    <a:lnTo>
                      <a:pt x="592840" y="522660"/>
                    </a:lnTo>
                    <a:cubicBezTo>
                      <a:pt x="592840" y="508644"/>
                      <a:pt x="590000" y="495292"/>
                      <a:pt x="584863" y="483147"/>
                    </a:cubicBezTo>
                    <a:lnTo>
                      <a:pt x="583067" y="480483"/>
                    </a:lnTo>
                    <a:lnTo>
                      <a:pt x="590224" y="469735"/>
                    </a:lnTo>
                    <a:cubicBezTo>
                      <a:pt x="603646" y="456113"/>
                      <a:pt x="622218" y="447566"/>
                      <a:pt x="642821" y="447260"/>
                    </a:cubicBezTo>
                    <a:close/>
                    <a:moveTo>
                      <a:pt x="337599" y="447260"/>
                    </a:moveTo>
                    <a:cubicBezTo>
                      <a:pt x="358202" y="446955"/>
                      <a:pt x="377020" y="454947"/>
                      <a:pt x="390840" y="468165"/>
                    </a:cubicBezTo>
                    <a:lnTo>
                      <a:pt x="399587" y="480490"/>
                    </a:lnTo>
                    <a:lnTo>
                      <a:pt x="397795" y="483147"/>
                    </a:lnTo>
                    <a:cubicBezTo>
                      <a:pt x="392659" y="495292"/>
                      <a:pt x="389818" y="508644"/>
                      <a:pt x="389818" y="522660"/>
                    </a:cubicBezTo>
                    <a:lnTo>
                      <a:pt x="389474" y="522660"/>
                    </a:lnTo>
                    <a:cubicBezTo>
                      <a:pt x="389474" y="550692"/>
                      <a:pt x="366750" y="573416"/>
                      <a:pt x="338718" y="573416"/>
                    </a:cubicBezTo>
                    <a:cubicBezTo>
                      <a:pt x="310686" y="573416"/>
                      <a:pt x="287962" y="550692"/>
                      <a:pt x="287962" y="522660"/>
                    </a:cubicBezTo>
                    <a:lnTo>
                      <a:pt x="287618" y="522660"/>
                    </a:lnTo>
                    <a:cubicBezTo>
                      <a:pt x="287618" y="508644"/>
                      <a:pt x="284778" y="495292"/>
                      <a:pt x="279641" y="483147"/>
                    </a:cubicBezTo>
                    <a:lnTo>
                      <a:pt x="277845" y="480483"/>
                    </a:lnTo>
                    <a:lnTo>
                      <a:pt x="285002" y="469735"/>
                    </a:lnTo>
                    <a:cubicBezTo>
                      <a:pt x="298424" y="456113"/>
                      <a:pt x="316996" y="447566"/>
                      <a:pt x="337599" y="447260"/>
                    </a:cubicBezTo>
                    <a:close/>
                    <a:moveTo>
                      <a:pt x="186107" y="421149"/>
                    </a:moveTo>
                    <a:cubicBezTo>
                      <a:pt x="130044" y="421149"/>
                      <a:pt x="84596" y="466597"/>
                      <a:pt x="84596" y="522660"/>
                    </a:cubicBezTo>
                    <a:cubicBezTo>
                      <a:pt x="84596" y="578135"/>
                      <a:pt x="129131" y="623336"/>
                      <a:pt x="184600" y="624160"/>
                    </a:cubicBezTo>
                    <a:cubicBezTo>
                      <a:pt x="212335" y="624572"/>
                      <a:pt x="237666" y="613813"/>
                      <a:pt x="256270" y="596019"/>
                    </a:cubicBezTo>
                    <a:lnTo>
                      <a:pt x="262288" y="587540"/>
                    </a:lnTo>
                    <a:lnTo>
                      <a:pt x="266939" y="594439"/>
                    </a:lnTo>
                    <a:cubicBezTo>
                      <a:pt x="285309" y="612809"/>
                      <a:pt x="310687" y="624171"/>
                      <a:pt x="338718" y="624171"/>
                    </a:cubicBezTo>
                    <a:cubicBezTo>
                      <a:pt x="366750" y="624171"/>
                      <a:pt x="392127" y="612809"/>
                      <a:pt x="410497" y="594439"/>
                    </a:cubicBezTo>
                    <a:lnTo>
                      <a:pt x="414964" y="587815"/>
                    </a:lnTo>
                    <a:lnTo>
                      <a:pt x="419019" y="593904"/>
                    </a:lnTo>
                    <a:cubicBezTo>
                      <a:pt x="437087" y="612242"/>
                      <a:pt x="462088" y="623748"/>
                      <a:pt x="489822" y="624160"/>
                    </a:cubicBezTo>
                    <a:cubicBezTo>
                      <a:pt x="517557" y="624572"/>
                      <a:pt x="542888" y="613813"/>
                      <a:pt x="561492" y="596019"/>
                    </a:cubicBezTo>
                    <a:lnTo>
                      <a:pt x="567510" y="587540"/>
                    </a:lnTo>
                    <a:lnTo>
                      <a:pt x="572161" y="594439"/>
                    </a:lnTo>
                    <a:cubicBezTo>
                      <a:pt x="590531" y="612809"/>
                      <a:pt x="615909" y="624171"/>
                      <a:pt x="643940" y="624171"/>
                    </a:cubicBezTo>
                    <a:cubicBezTo>
                      <a:pt x="671972" y="624171"/>
                      <a:pt x="697349" y="612809"/>
                      <a:pt x="715719" y="594439"/>
                    </a:cubicBezTo>
                    <a:lnTo>
                      <a:pt x="720186" y="587814"/>
                    </a:lnTo>
                    <a:lnTo>
                      <a:pt x="724242" y="593904"/>
                    </a:lnTo>
                    <a:cubicBezTo>
                      <a:pt x="742310" y="612242"/>
                      <a:pt x="767311" y="623748"/>
                      <a:pt x="795045" y="624160"/>
                    </a:cubicBezTo>
                    <a:cubicBezTo>
                      <a:pt x="822780" y="624572"/>
                      <a:pt x="848111" y="613813"/>
                      <a:pt x="866715" y="596019"/>
                    </a:cubicBezTo>
                    <a:lnTo>
                      <a:pt x="872733" y="587540"/>
                    </a:lnTo>
                    <a:lnTo>
                      <a:pt x="877384" y="594439"/>
                    </a:lnTo>
                    <a:cubicBezTo>
                      <a:pt x="895754" y="612809"/>
                      <a:pt x="921132" y="624171"/>
                      <a:pt x="949163" y="624171"/>
                    </a:cubicBezTo>
                    <a:cubicBezTo>
                      <a:pt x="977195" y="624171"/>
                      <a:pt x="1002572" y="612809"/>
                      <a:pt x="1020942" y="594439"/>
                    </a:cubicBezTo>
                    <a:lnTo>
                      <a:pt x="1025409" y="587815"/>
                    </a:lnTo>
                    <a:lnTo>
                      <a:pt x="1029464" y="593904"/>
                    </a:lnTo>
                    <a:cubicBezTo>
                      <a:pt x="1047532" y="612242"/>
                      <a:pt x="1072533" y="623748"/>
                      <a:pt x="1100267" y="624160"/>
                    </a:cubicBezTo>
                    <a:cubicBezTo>
                      <a:pt x="1128002" y="624572"/>
                      <a:pt x="1153333" y="613813"/>
                      <a:pt x="1171937" y="596019"/>
                    </a:cubicBezTo>
                    <a:lnTo>
                      <a:pt x="1177955" y="587540"/>
                    </a:lnTo>
                    <a:lnTo>
                      <a:pt x="1182606" y="594439"/>
                    </a:lnTo>
                    <a:cubicBezTo>
                      <a:pt x="1200976" y="612809"/>
                      <a:pt x="1226354" y="624171"/>
                      <a:pt x="1254385" y="624171"/>
                    </a:cubicBezTo>
                    <a:cubicBezTo>
                      <a:pt x="1310448" y="624171"/>
                      <a:pt x="1355896" y="578723"/>
                      <a:pt x="1355896" y="522660"/>
                    </a:cubicBezTo>
                    <a:lnTo>
                      <a:pt x="1305141" y="522660"/>
                    </a:lnTo>
                    <a:cubicBezTo>
                      <a:pt x="1305141" y="550692"/>
                      <a:pt x="1282417" y="573416"/>
                      <a:pt x="1254385" y="573416"/>
                    </a:cubicBezTo>
                    <a:cubicBezTo>
                      <a:pt x="1226353" y="573416"/>
                      <a:pt x="1203629" y="550692"/>
                      <a:pt x="1203629" y="522660"/>
                    </a:cubicBezTo>
                    <a:lnTo>
                      <a:pt x="1203285" y="522660"/>
                    </a:lnTo>
                    <a:cubicBezTo>
                      <a:pt x="1203285" y="508644"/>
                      <a:pt x="1200445" y="495292"/>
                      <a:pt x="1195308" y="483147"/>
                    </a:cubicBezTo>
                    <a:lnTo>
                      <a:pt x="1193512" y="480483"/>
                    </a:lnTo>
                    <a:lnTo>
                      <a:pt x="1200669" y="469735"/>
                    </a:lnTo>
                    <a:cubicBezTo>
                      <a:pt x="1214091" y="456113"/>
                      <a:pt x="1232663" y="447566"/>
                      <a:pt x="1253266" y="447260"/>
                    </a:cubicBezTo>
                    <a:cubicBezTo>
                      <a:pt x="1294472" y="446649"/>
                      <a:pt x="1328537" y="479230"/>
                      <a:pt x="1329760" y="520422"/>
                    </a:cubicBezTo>
                    <a:lnTo>
                      <a:pt x="1355851" y="519647"/>
                    </a:lnTo>
                    <a:cubicBezTo>
                      <a:pt x="1354204" y="464196"/>
                      <a:pt x="1308347" y="420337"/>
                      <a:pt x="1252878" y="421160"/>
                    </a:cubicBezTo>
                    <a:cubicBezTo>
                      <a:pt x="1225144" y="421572"/>
                      <a:pt x="1200143" y="433078"/>
                      <a:pt x="1182075" y="451416"/>
                    </a:cubicBezTo>
                    <a:lnTo>
                      <a:pt x="1178020" y="457506"/>
                    </a:lnTo>
                    <a:lnTo>
                      <a:pt x="1173553" y="450881"/>
                    </a:lnTo>
                    <a:cubicBezTo>
                      <a:pt x="1155183" y="432511"/>
                      <a:pt x="1129806" y="421149"/>
                      <a:pt x="1101774" y="421149"/>
                    </a:cubicBezTo>
                    <a:cubicBezTo>
                      <a:pt x="1073743" y="421149"/>
                      <a:pt x="1048365" y="432511"/>
                      <a:pt x="1029995" y="450881"/>
                    </a:cubicBezTo>
                    <a:lnTo>
                      <a:pt x="1025344" y="457780"/>
                    </a:lnTo>
                    <a:lnTo>
                      <a:pt x="1019326" y="449301"/>
                    </a:lnTo>
                    <a:cubicBezTo>
                      <a:pt x="1000722" y="431508"/>
                      <a:pt x="975391" y="420749"/>
                      <a:pt x="947656" y="421160"/>
                    </a:cubicBezTo>
                    <a:cubicBezTo>
                      <a:pt x="919922" y="421572"/>
                      <a:pt x="894921" y="433078"/>
                      <a:pt x="876853" y="451416"/>
                    </a:cubicBezTo>
                    <a:lnTo>
                      <a:pt x="872798" y="457506"/>
                    </a:lnTo>
                    <a:lnTo>
                      <a:pt x="868331" y="450881"/>
                    </a:lnTo>
                    <a:cubicBezTo>
                      <a:pt x="849961" y="432511"/>
                      <a:pt x="824584" y="421149"/>
                      <a:pt x="796552" y="421149"/>
                    </a:cubicBezTo>
                    <a:cubicBezTo>
                      <a:pt x="768521" y="421149"/>
                      <a:pt x="743143" y="432511"/>
                      <a:pt x="724773" y="450881"/>
                    </a:cubicBezTo>
                    <a:lnTo>
                      <a:pt x="720121" y="457781"/>
                    </a:lnTo>
                    <a:lnTo>
                      <a:pt x="714103" y="449301"/>
                    </a:lnTo>
                    <a:cubicBezTo>
                      <a:pt x="695499" y="431508"/>
                      <a:pt x="670168" y="420749"/>
                      <a:pt x="642433" y="421160"/>
                    </a:cubicBezTo>
                    <a:cubicBezTo>
                      <a:pt x="614699" y="421572"/>
                      <a:pt x="589698" y="433078"/>
                      <a:pt x="571630" y="451416"/>
                    </a:cubicBezTo>
                    <a:lnTo>
                      <a:pt x="567575" y="457506"/>
                    </a:lnTo>
                    <a:lnTo>
                      <a:pt x="563108" y="450881"/>
                    </a:lnTo>
                    <a:cubicBezTo>
                      <a:pt x="544738" y="432511"/>
                      <a:pt x="519361" y="421149"/>
                      <a:pt x="491329" y="421149"/>
                    </a:cubicBezTo>
                    <a:cubicBezTo>
                      <a:pt x="463298" y="421149"/>
                      <a:pt x="437920" y="432511"/>
                      <a:pt x="419550" y="450881"/>
                    </a:cubicBezTo>
                    <a:lnTo>
                      <a:pt x="414899" y="457780"/>
                    </a:lnTo>
                    <a:lnTo>
                      <a:pt x="408881" y="449301"/>
                    </a:lnTo>
                    <a:cubicBezTo>
                      <a:pt x="390277" y="431508"/>
                      <a:pt x="364946" y="420749"/>
                      <a:pt x="337211" y="421160"/>
                    </a:cubicBezTo>
                    <a:cubicBezTo>
                      <a:pt x="309477" y="421572"/>
                      <a:pt x="284476" y="433078"/>
                      <a:pt x="266408" y="451416"/>
                    </a:cubicBezTo>
                    <a:lnTo>
                      <a:pt x="262353" y="457506"/>
                    </a:lnTo>
                    <a:lnTo>
                      <a:pt x="257886" y="450881"/>
                    </a:lnTo>
                    <a:cubicBezTo>
                      <a:pt x="239516" y="432511"/>
                      <a:pt x="214139" y="421149"/>
                      <a:pt x="186107" y="421149"/>
                    </a:cubicBezTo>
                    <a:close/>
                    <a:moveTo>
                      <a:pt x="1101774" y="157153"/>
                    </a:moveTo>
                    <a:cubicBezTo>
                      <a:pt x="1129806" y="157153"/>
                      <a:pt x="1152530" y="179877"/>
                      <a:pt x="1152530" y="207909"/>
                    </a:cubicBezTo>
                    <a:lnTo>
                      <a:pt x="1152874" y="207909"/>
                    </a:lnTo>
                    <a:cubicBezTo>
                      <a:pt x="1152874" y="221925"/>
                      <a:pt x="1155715" y="235277"/>
                      <a:pt x="1160851" y="247422"/>
                    </a:cubicBezTo>
                    <a:lnTo>
                      <a:pt x="1162643" y="250079"/>
                    </a:lnTo>
                    <a:lnTo>
                      <a:pt x="1153896" y="262404"/>
                    </a:lnTo>
                    <a:cubicBezTo>
                      <a:pt x="1140076" y="275622"/>
                      <a:pt x="1121258" y="283615"/>
                      <a:pt x="1100655" y="283309"/>
                    </a:cubicBezTo>
                    <a:cubicBezTo>
                      <a:pt x="1080052" y="283003"/>
                      <a:pt x="1061480" y="274456"/>
                      <a:pt x="1048058" y="260834"/>
                    </a:cubicBezTo>
                    <a:lnTo>
                      <a:pt x="1040901" y="250086"/>
                    </a:lnTo>
                    <a:lnTo>
                      <a:pt x="1042697" y="247422"/>
                    </a:lnTo>
                    <a:cubicBezTo>
                      <a:pt x="1047834" y="235277"/>
                      <a:pt x="1050674" y="221925"/>
                      <a:pt x="1050674" y="207909"/>
                    </a:cubicBezTo>
                    <a:lnTo>
                      <a:pt x="1051018" y="207909"/>
                    </a:lnTo>
                    <a:cubicBezTo>
                      <a:pt x="1051018" y="179877"/>
                      <a:pt x="1073742" y="157153"/>
                      <a:pt x="1101774" y="157153"/>
                    </a:cubicBezTo>
                    <a:close/>
                    <a:moveTo>
                      <a:pt x="796552" y="157153"/>
                    </a:moveTo>
                    <a:cubicBezTo>
                      <a:pt x="824584" y="157153"/>
                      <a:pt x="847308" y="179877"/>
                      <a:pt x="847308" y="207909"/>
                    </a:cubicBezTo>
                    <a:lnTo>
                      <a:pt x="847652" y="207909"/>
                    </a:lnTo>
                    <a:cubicBezTo>
                      <a:pt x="847652" y="221925"/>
                      <a:pt x="850493" y="235277"/>
                      <a:pt x="855629" y="247422"/>
                    </a:cubicBezTo>
                    <a:lnTo>
                      <a:pt x="857421" y="250079"/>
                    </a:lnTo>
                    <a:lnTo>
                      <a:pt x="848674" y="262404"/>
                    </a:lnTo>
                    <a:cubicBezTo>
                      <a:pt x="834854" y="275622"/>
                      <a:pt x="816036" y="283615"/>
                      <a:pt x="795433" y="283309"/>
                    </a:cubicBezTo>
                    <a:cubicBezTo>
                      <a:pt x="774830" y="283003"/>
                      <a:pt x="756258" y="274456"/>
                      <a:pt x="742836" y="260834"/>
                    </a:cubicBezTo>
                    <a:lnTo>
                      <a:pt x="735678" y="250085"/>
                    </a:lnTo>
                    <a:lnTo>
                      <a:pt x="737474" y="247422"/>
                    </a:lnTo>
                    <a:cubicBezTo>
                      <a:pt x="742611" y="235277"/>
                      <a:pt x="745451" y="221925"/>
                      <a:pt x="745451" y="207909"/>
                    </a:cubicBezTo>
                    <a:lnTo>
                      <a:pt x="745796" y="207909"/>
                    </a:lnTo>
                    <a:cubicBezTo>
                      <a:pt x="745796" y="179877"/>
                      <a:pt x="768520" y="157153"/>
                      <a:pt x="796552" y="157153"/>
                    </a:cubicBezTo>
                    <a:close/>
                    <a:moveTo>
                      <a:pt x="491329" y="157153"/>
                    </a:moveTo>
                    <a:cubicBezTo>
                      <a:pt x="519361" y="157153"/>
                      <a:pt x="542085" y="179877"/>
                      <a:pt x="542085" y="207909"/>
                    </a:cubicBezTo>
                    <a:lnTo>
                      <a:pt x="542429" y="207909"/>
                    </a:lnTo>
                    <a:cubicBezTo>
                      <a:pt x="542429" y="221925"/>
                      <a:pt x="545270" y="235277"/>
                      <a:pt x="550406" y="247422"/>
                    </a:cubicBezTo>
                    <a:lnTo>
                      <a:pt x="552198" y="250079"/>
                    </a:lnTo>
                    <a:lnTo>
                      <a:pt x="543451" y="262404"/>
                    </a:lnTo>
                    <a:cubicBezTo>
                      <a:pt x="529631" y="275622"/>
                      <a:pt x="510813" y="283615"/>
                      <a:pt x="490210" y="283309"/>
                    </a:cubicBezTo>
                    <a:cubicBezTo>
                      <a:pt x="469607" y="283003"/>
                      <a:pt x="451035" y="274456"/>
                      <a:pt x="437613" y="260834"/>
                    </a:cubicBezTo>
                    <a:lnTo>
                      <a:pt x="430456" y="250086"/>
                    </a:lnTo>
                    <a:lnTo>
                      <a:pt x="432252" y="247422"/>
                    </a:lnTo>
                    <a:cubicBezTo>
                      <a:pt x="437389" y="235277"/>
                      <a:pt x="440229" y="221925"/>
                      <a:pt x="440229" y="207909"/>
                    </a:cubicBezTo>
                    <a:lnTo>
                      <a:pt x="440573" y="207909"/>
                    </a:lnTo>
                    <a:cubicBezTo>
                      <a:pt x="440573" y="179877"/>
                      <a:pt x="463297" y="157153"/>
                      <a:pt x="491329" y="157153"/>
                    </a:cubicBezTo>
                    <a:close/>
                    <a:moveTo>
                      <a:pt x="186107" y="157153"/>
                    </a:moveTo>
                    <a:cubicBezTo>
                      <a:pt x="214139" y="157153"/>
                      <a:pt x="236863" y="179877"/>
                      <a:pt x="236863" y="207909"/>
                    </a:cubicBezTo>
                    <a:lnTo>
                      <a:pt x="237207" y="207909"/>
                    </a:lnTo>
                    <a:cubicBezTo>
                      <a:pt x="237207" y="221925"/>
                      <a:pt x="240048" y="235277"/>
                      <a:pt x="245184" y="247422"/>
                    </a:cubicBezTo>
                    <a:lnTo>
                      <a:pt x="246976" y="250079"/>
                    </a:lnTo>
                    <a:lnTo>
                      <a:pt x="238229" y="262404"/>
                    </a:lnTo>
                    <a:cubicBezTo>
                      <a:pt x="224409" y="275622"/>
                      <a:pt x="205591" y="283615"/>
                      <a:pt x="184988" y="283309"/>
                    </a:cubicBezTo>
                    <a:cubicBezTo>
                      <a:pt x="143782" y="282697"/>
                      <a:pt x="110699" y="249120"/>
                      <a:pt x="110699" y="207909"/>
                    </a:cubicBezTo>
                    <a:lnTo>
                      <a:pt x="135351" y="207909"/>
                    </a:lnTo>
                    <a:cubicBezTo>
                      <a:pt x="135351" y="179877"/>
                      <a:pt x="158075" y="157153"/>
                      <a:pt x="186107" y="157153"/>
                    </a:cubicBezTo>
                    <a:close/>
                    <a:moveTo>
                      <a:pt x="948044" y="132509"/>
                    </a:moveTo>
                    <a:cubicBezTo>
                      <a:pt x="968647" y="132204"/>
                      <a:pt x="987465" y="140196"/>
                      <a:pt x="1001285" y="153414"/>
                    </a:cubicBezTo>
                    <a:lnTo>
                      <a:pt x="1010032" y="165739"/>
                    </a:lnTo>
                    <a:lnTo>
                      <a:pt x="1008240" y="168396"/>
                    </a:lnTo>
                    <a:cubicBezTo>
                      <a:pt x="1003104" y="180541"/>
                      <a:pt x="1000263" y="193893"/>
                      <a:pt x="1000263" y="207909"/>
                    </a:cubicBezTo>
                    <a:lnTo>
                      <a:pt x="999919" y="207909"/>
                    </a:lnTo>
                    <a:cubicBezTo>
                      <a:pt x="999919" y="235941"/>
                      <a:pt x="977195" y="258665"/>
                      <a:pt x="949163" y="258665"/>
                    </a:cubicBezTo>
                    <a:cubicBezTo>
                      <a:pt x="921131" y="258665"/>
                      <a:pt x="898407" y="235941"/>
                      <a:pt x="898407" y="207909"/>
                    </a:cubicBezTo>
                    <a:lnTo>
                      <a:pt x="898063" y="207909"/>
                    </a:lnTo>
                    <a:cubicBezTo>
                      <a:pt x="898063" y="193893"/>
                      <a:pt x="895223" y="180541"/>
                      <a:pt x="890086" y="168396"/>
                    </a:cubicBezTo>
                    <a:lnTo>
                      <a:pt x="888290" y="165732"/>
                    </a:lnTo>
                    <a:lnTo>
                      <a:pt x="895447" y="154985"/>
                    </a:lnTo>
                    <a:cubicBezTo>
                      <a:pt x="908869" y="141362"/>
                      <a:pt x="927441" y="132815"/>
                      <a:pt x="948044" y="132509"/>
                    </a:cubicBezTo>
                    <a:close/>
                    <a:moveTo>
                      <a:pt x="642821" y="132509"/>
                    </a:moveTo>
                    <a:cubicBezTo>
                      <a:pt x="663424" y="132204"/>
                      <a:pt x="682242" y="140196"/>
                      <a:pt x="696062" y="153414"/>
                    </a:cubicBezTo>
                    <a:lnTo>
                      <a:pt x="704809" y="165740"/>
                    </a:lnTo>
                    <a:lnTo>
                      <a:pt x="703018" y="168396"/>
                    </a:lnTo>
                    <a:cubicBezTo>
                      <a:pt x="697882" y="180541"/>
                      <a:pt x="695041" y="193893"/>
                      <a:pt x="695041" y="207909"/>
                    </a:cubicBezTo>
                    <a:lnTo>
                      <a:pt x="694696" y="207909"/>
                    </a:lnTo>
                    <a:cubicBezTo>
                      <a:pt x="694696" y="235941"/>
                      <a:pt x="671972" y="258665"/>
                      <a:pt x="643940" y="258665"/>
                    </a:cubicBezTo>
                    <a:cubicBezTo>
                      <a:pt x="615908" y="258665"/>
                      <a:pt x="593184" y="235941"/>
                      <a:pt x="593184" y="207909"/>
                    </a:cubicBezTo>
                    <a:lnTo>
                      <a:pt x="592840" y="207909"/>
                    </a:lnTo>
                    <a:cubicBezTo>
                      <a:pt x="592840" y="193893"/>
                      <a:pt x="590000" y="180541"/>
                      <a:pt x="584863" y="168396"/>
                    </a:cubicBezTo>
                    <a:lnTo>
                      <a:pt x="583067" y="165732"/>
                    </a:lnTo>
                    <a:lnTo>
                      <a:pt x="590224" y="154985"/>
                    </a:lnTo>
                    <a:cubicBezTo>
                      <a:pt x="603646" y="141362"/>
                      <a:pt x="622218" y="132815"/>
                      <a:pt x="642821" y="132509"/>
                    </a:cubicBezTo>
                    <a:close/>
                    <a:moveTo>
                      <a:pt x="337599" y="132509"/>
                    </a:moveTo>
                    <a:cubicBezTo>
                      <a:pt x="358202" y="132204"/>
                      <a:pt x="377020" y="140196"/>
                      <a:pt x="390840" y="153414"/>
                    </a:cubicBezTo>
                    <a:lnTo>
                      <a:pt x="399587" y="165739"/>
                    </a:lnTo>
                    <a:lnTo>
                      <a:pt x="397795" y="168396"/>
                    </a:lnTo>
                    <a:cubicBezTo>
                      <a:pt x="392659" y="180541"/>
                      <a:pt x="389818" y="193893"/>
                      <a:pt x="389818" y="207909"/>
                    </a:cubicBezTo>
                    <a:lnTo>
                      <a:pt x="389474" y="207909"/>
                    </a:lnTo>
                    <a:cubicBezTo>
                      <a:pt x="389474" y="235941"/>
                      <a:pt x="366750" y="258665"/>
                      <a:pt x="338718" y="258665"/>
                    </a:cubicBezTo>
                    <a:cubicBezTo>
                      <a:pt x="310686" y="258665"/>
                      <a:pt x="287962" y="235941"/>
                      <a:pt x="287962" y="207909"/>
                    </a:cubicBezTo>
                    <a:lnTo>
                      <a:pt x="287618" y="207909"/>
                    </a:lnTo>
                    <a:cubicBezTo>
                      <a:pt x="287618" y="193893"/>
                      <a:pt x="284778" y="180541"/>
                      <a:pt x="279641" y="168396"/>
                    </a:cubicBezTo>
                    <a:lnTo>
                      <a:pt x="277845" y="165732"/>
                    </a:lnTo>
                    <a:lnTo>
                      <a:pt x="285002" y="154985"/>
                    </a:lnTo>
                    <a:cubicBezTo>
                      <a:pt x="298424" y="141362"/>
                      <a:pt x="316996" y="132815"/>
                      <a:pt x="337599" y="132509"/>
                    </a:cubicBezTo>
                    <a:close/>
                    <a:moveTo>
                      <a:pt x="186107" y="106398"/>
                    </a:moveTo>
                    <a:cubicBezTo>
                      <a:pt x="130044" y="106398"/>
                      <a:pt x="84596" y="151846"/>
                      <a:pt x="84596" y="207909"/>
                    </a:cubicBezTo>
                    <a:cubicBezTo>
                      <a:pt x="84596" y="263384"/>
                      <a:pt x="129131" y="308585"/>
                      <a:pt x="184600" y="309409"/>
                    </a:cubicBezTo>
                    <a:cubicBezTo>
                      <a:pt x="212335" y="309821"/>
                      <a:pt x="237666" y="299062"/>
                      <a:pt x="256270" y="281268"/>
                    </a:cubicBezTo>
                    <a:lnTo>
                      <a:pt x="262288" y="272789"/>
                    </a:lnTo>
                    <a:lnTo>
                      <a:pt x="266939" y="279688"/>
                    </a:lnTo>
                    <a:cubicBezTo>
                      <a:pt x="285309" y="298058"/>
                      <a:pt x="310687" y="309420"/>
                      <a:pt x="338718" y="309420"/>
                    </a:cubicBezTo>
                    <a:cubicBezTo>
                      <a:pt x="366750" y="309420"/>
                      <a:pt x="392127" y="298058"/>
                      <a:pt x="410497" y="279688"/>
                    </a:cubicBezTo>
                    <a:lnTo>
                      <a:pt x="414964" y="273064"/>
                    </a:lnTo>
                    <a:lnTo>
                      <a:pt x="419019" y="279153"/>
                    </a:lnTo>
                    <a:cubicBezTo>
                      <a:pt x="437087" y="297491"/>
                      <a:pt x="462088" y="308997"/>
                      <a:pt x="489822" y="309409"/>
                    </a:cubicBezTo>
                    <a:cubicBezTo>
                      <a:pt x="517557" y="309821"/>
                      <a:pt x="542888" y="299062"/>
                      <a:pt x="561492" y="281268"/>
                    </a:cubicBezTo>
                    <a:lnTo>
                      <a:pt x="567510" y="272789"/>
                    </a:lnTo>
                    <a:lnTo>
                      <a:pt x="572161" y="279688"/>
                    </a:lnTo>
                    <a:cubicBezTo>
                      <a:pt x="590531" y="298058"/>
                      <a:pt x="615909" y="309420"/>
                      <a:pt x="643940" y="309420"/>
                    </a:cubicBezTo>
                    <a:cubicBezTo>
                      <a:pt x="671972" y="309420"/>
                      <a:pt x="697349" y="298058"/>
                      <a:pt x="715719" y="279688"/>
                    </a:cubicBezTo>
                    <a:lnTo>
                      <a:pt x="720186" y="273063"/>
                    </a:lnTo>
                    <a:lnTo>
                      <a:pt x="724242" y="279153"/>
                    </a:lnTo>
                    <a:cubicBezTo>
                      <a:pt x="742310" y="297491"/>
                      <a:pt x="767311" y="308997"/>
                      <a:pt x="795045" y="309409"/>
                    </a:cubicBezTo>
                    <a:cubicBezTo>
                      <a:pt x="822780" y="309821"/>
                      <a:pt x="848111" y="299062"/>
                      <a:pt x="866715" y="281268"/>
                    </a:cubicBezTo>
                    <a:lnTo>
                      <a:pt x="872733" y="272789"/>
                    </a:lnTo>
                    <a:lnTo>
                      <a:pt x="877384" y="279688"/>
                    </a:lnTo>
                    <a:cubicBezTo>
                      <a:pt x="895754" y="298058"/>
                      <a:pt x="921132" y="309420"/>
                      <a:pt x="949163" y="309420"/>
                    </a:cubicBezTo>
                    <a:cubicBezTo>
                      <a:pt x="977195" y="309420"/>
                      <a:pt x="1002572" y="298058"/>
                      <a:pt x="1020942" y="279688"/>
                    </a:cubicBezTo>
                    <a:lnTo>
                      <a:pt x="1025409" y="273064"/>
                    </a:lnTo>
                    <a:lnTo>
                      <a:pt x="1029464" y="279153"/>
                    </a:lnTo>
                    <a:cubicBezTo>
                      <a:pt x="1047532" y="297491"/>
                      <a:pt x="1072533" y="308997"/>
                      <a:pt x="1100267" y="309409"/>
                    </a:cubicBezTo>
                    <a:cubicBezTo>
                      <a:pt x="1128002" y="309821"/>
                      <a:pt x="1153333" y="299062"/>
                      <a:pt x="1171937" y="281268"/>
                    </a:cubicBezTo>
                    <a:lnTo>
                      <a:pt x="1177955" y="272789"/>
                    </a:lnTo>
                    <a:lnTo>
                      <a:pt x="1182606" y="279688"/>
                    </a:lnTo>
                    <a:cubicBezTo>
                      <a:pt x="1200976" y="298058"/>
                      <a:pt x="1226354" y="309420"/>
                      <a:pt x="1254385" y="309420"/>
                    </a:cubicBezTo>
                    <a:cubicBezTo>
                      <a:pt x="1310448" y="309420"/>
                      <a:pt x="1355896" y="263972"/>
                      <a:pt x="1355896" y="207909"/>
                    </a:cubicBezTo>
                    <a:lnTo>
                      <a:pt x="1305141" y="207909"/>
                    </a:lnTo>
                    <a:cubicBezTo>
                      <a:pt x="1305141" y="235941"/>
                      <a:pt x="1282417" y="258665"/>
                      <a:pt x="1254385" y="258665"/>
                    </a:cubicBezTo>
                    <a:cubicBezTo>
                      <a:pt x="1226353" y="258665"/>
                      <a:pt x="1203629" y="235941"/>
                      <a:pt x="1203629" y="207909"/>
                    </a:cubicBezTo>
                    <a:lnTo>
                      <a:pt x="1203285" y="207909"/>
                    </a:lnTo>
                    <a:cubicBezTo>
                      <a:pt x="1203285" y="193893"/>
                      <a:pt x="1200445" y="180541"/>
                      <a:pt x="1195308" y="168396"/>
                    </a:cubicBezTo>
                    <a:lnTo>
                      <a:pt x="1193512" y="165732"/>
                    </a:lnTo>
                    <a:lnTo>
                      <a:pt x="1200669" y="154985"/>
                    </a:lnTo>
                    <a:cubicBezTo>
                      <a:pt x="1214091" y="141362"/>
                      <a:pt x="1232663" y="132815"/>
                      <a:pt x="1253266" y="132509"/>
                    </a:cubicBezTo>
                    <a:cubicBezTo>
                      <a:pt x="1294472" y="131898"/>
                      <a:pt x="1328537" y="164479"/>
                      <a:pt x="1329760" y="205671"/>
                    </a:cubicBezTo>
                    <a:lnTo>
                      <a:pt x="1355851" y="204896"/>
                    </a:lnTo>
                    <a:cubicBezTo>
                      <a:pt x="1354204" y="149445"/>
                      <a:pt x="1308347" y="105586"/>
                      <a:pt x="1252878" y="106409"/>
                    </a:cubicBezTo>
                    <a:cubicBezTo>
                      <a:pt x="1225144" y="106821"/>
                      <a:pt x="1200143" y="118327"/>
                      <a:pt x="1182075" y="136665"/>
                    </a:cubicBezTo>
                    <a:lnTo>
                      <a:pt x="1178020" y="142755"/>
                    </a:lnTo>
                    <a:lnTo>
                      <a:pt x="1173553" y="136130"/>
                    </a:lnTo>
                    <a:cubicBezTo>
                      <a:pt x="1155183" y="117760"/>
                      <a:pt x="1129806" y="106398"/>
                      <a:pt x="1101774" y="106398"/>
                    </a:cubicBezTo>
                    <a:cubicBezTo>
                      <a:pt x="1073743" y="106398"/>
                      <a:pt x="1048365" y="117760"/>
                      <a:pt x="1029995" y="136130"/>
                    </a:cubicBezTo>
                    <a:lnTo>
                      <a:pt x="1025344" y="143029"/>
                    </a:lnTo>
                    <a:lnTo>
                      <a:pt x="1019326" y="134550"/>
                    </a:lnTo>
                    <a:cubicBezTo>
                      <a:pt x="1000722" y="116757"/>
                      <a:pt x="975391" y="105998"/>
                      <a:pt x="947656" y="106409"/>
                    </a:cubicBezTo>
                    <a:cubicBezTo>
                      <a:pt x="919922" y="106821"/>
                      <a:pt x="894921" y="118327"/>
                      <a:pt x="876853" y="136665"/>
                    </a:cubicBezTo>
                    <a:lnTo>
                      <a:pt x="872798" y="142755"/>
                    </a:lnTo>
                    <a:lnTo>
                      <a:pt x="868331" y="136130"/>
                    </a:lnTo>
                    <a:cubicBezTo>
                      <a:pt x="849961" y="117760"/>
                      <a:pt x="824584" y="106398"/>
                      <a:pt x="796552" y="106398"/>
                    </a:cubicBezTo>
                    <a:cubicBezTo>
                      <a:pt x="768521" y="106398"/>
                      <a:pt x="743143" y="117760"/>
                      <a:pt x="724773" y="136130"/>
                    </a:cubicBezTo>
                    <a:lnTo>
                      <a:pt x="720121" y="143030"/>
                    </a:lnTo>
                    <a:lnTo>
                      <a:pt x="714103" y="134550"/>
                    </a:lnTo>
                    <a:cubicBezTo>
                      <a:pt x="695499" y="116757"/>
                      <a:pt x="670168" y="105998"/>
                      <a:pt x="642433" y="106409"/>
                    </a:cubicBezTo>
                    <a:cubicBezTo>
                      <a:pt x="614699" y="106821"/>
                      <a:pt x="589698" y="118327"/>
                      <a:pt x="571630" y="136665"/>
                    </a:cubicBezTo>
                    <a:lnTo>
                      <a:pt x="567575" y="142755"/>
                    </a:lnTo>
                    <a:lnTo>
                      <a:pt x="563108" y="136130"/>
                    </a:lnTo>
                    <a:cubicBezTo>
                      <a:pt x="544738" y="117760"/>
                      <a:pt x="519361" y="106398"/>
                      <a:pt x="491329" y="106398"/>
                    </a:cubicBezTo>
                    <a:cubicBezTo>
                      <a:pt x="463298" y="106398"/>
                      <a:pt x="437920" y="117760"/>
                      <a:pt x="419550" y="136130"/>
                    </a:cubicBezTo>
                    <a:lnTo>
                      <a:pt x="414899" y="143029"/>
                    </a:lnTo>
                    <a:lnTo>
                      <a:pt x="408881" y="134550"/>
                    </a:lnTo>
                    <a:cubicBezTo>
                      <a:pt x="390277" y="116757"/>
                      <a:pt x="364946" y="105998"/>
                      <a:pt x="337211" y="106409"/>
                    </a:cubicBezTo>
                    <a:cubicBezTo>
                      <a:pt x="309477" y="106821"/>
                      <a:pt x="284476" y="118327"/>
                      <a:pt x="266408" y="136665"/>
                    </a:cubicBezTo>
                    <a:lnTo>
                      <a:pt x="262353" y="142755"/>
                    </a:lnTo>
                    <a:lnTo>
                      <a:pt x="257886" y="136130"/>
                    </a:lnTo>
                    <a:cubicBezTo>
                      <a:pt x="239516" y="117760"/>
                      <a:pt x="214139" y="106398"/>
                      <a:pt x="186107" y="106398"/>
                    </a:cubicBezTo>
                    <a:close/>
                    <a:moveTo>
                      <a:pt x="0" y="0"/>
                    </a:moveTo>
                    <a:lnTo>
                      <a:pt x="1440493" y="0"/>
                    </a:lnTo>
                    <a:lnTo>
                      <a:pt x="1440493" y="719999"/>
                    </a:lnTo>
                    <a:lnTo>
                      <a:pt x="0" y="719999"/>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grpSp>
        <p:nvGrpSpPr>
          <p:cNvPr id="231" name="グループ化 230"/>
          <p:cNvGrpSpPr/>
          <p:nvPr/>
        </p:nvGrpSpPr>
        <p:grpSpPr>
          <a:xfrm>
            <a:off x="2805051" y="4147552"/>
            <a:ext cx="1230673" cy="281679"/>
            <a:chOff x="4898827" y="4153260"/>
            <a:chExt cx="1230673" cy="281679"/>
          </a:xfrm>
        </p:grpSpPr>
        <p:cxnSp>
          <p:nvCxnSpPr>
            <p:cNvPr id="237" name="直線コネクタ 236"/>
            <p:cNvCxnSpPr/>
            <p:nvPr/>
          </p:nvCxnSpPr>
          <p:spPr>
            <a:xfrm flipV="1">
              <a:off x="4984997" y="4295456"/>
              <a:ext cx="10761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8" name="グループ化 237"/>
            <p:cNvGrpSpPr>
              <a:grpSpLocks noChangeAspect="1"/>
            </p:cNvGrpSpPr>
            <p:nvPr/>
          </p:nvGrpSpPr>
          <p:grpSpPr>
            <a:xfrm>
              <a:off x="5391071" y="4153260"/>
              <a:ext cx="282427" cy="281679"/>
              <a:chOff x="1415441" y="601249"/>
              <a:chExt cx="1443823" cy="1440000"/>
            </a:xfrm>
          </p:grpSpPr>
          <p:sp>
            <p:nvSpPr>
              <p:cNvPr id="251" name="正方形/長方形 250"/>
              <p:cNvSpPr/>
              <p:nvPr/>
            </p:nvSpPr>
            <p:spPr>
              <a:xfrm>
                <a:off x="1415446" y="601249"/>
                <a:ext cx="1443818" cy="144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52" name="フリーフォーム 251"/>
              <p:cNvSpPr>
                <a:spLocks noChangeAspect="1"/>
              </p:cNvSpPr>
              <p:nvPr/>
            </p:nvSpPr>
            <p:spPr>
              <a:xfrm>
                <a:off x="1415441" y="601249"/>
                <a:ext cx="1440495" cy="1440000"/>
              </a:xfrm>
              <a:custGeom>
                <a:avLst/>
                <a:gdLst>
                  <a:gd name="connsiteX0" fmla="*/ 1101774 w 1440493"/>
                  <a:gd name="connsiteY0" fmla="*/ 1174886 h 1440000"/>
                  <a:gd name="connsiteX1" fmla="*/ 1152530 w 1440493"/>
                  <a:gd name="connsiteY1" fmla="*/ 1225642 h 1440000"/>
                  <a:gd name="connsiteX2" fmla="*/ 1152874 w 1440493"/>
                  <a:gd name="connsiteY2" fmla="*/ 1225642 h 1440000"/>
                  <a:gd name="connsiteX3" fmla="*/ 1160851 w 1440493"/>
                  <a:gd name="connsiteY3" fmla="*/ 1265155 h 1440000"/>
                  <a:gd name="connsiteX4" fmla="*/ 1162643 w 1440493"/>
                  <a:gd name="connsiteY4" fmla="*/ 1267812 h 1440000"/>
                  <a:gd name="connsiteX5" fmla="*/ 1153896 w 1440493"/>
                  <a:gd name="connsiteY5" fmla="*/ 1280137 h 1440000"/>
                  <a:gd name="connsiteX6" fmla="*/ 1100655 w 1440493"/>
                  <a:gd name="connsiteY6" fmla="*/ 1301042 h 1440000"/>
                  <a:gd name="connsiteX7" fmla="*/ 1048058 w 1440493"/>
                  <a:gd name="connsiteY7" fmla="*/ 1278567 h 1440000"/>
                  <a:gd name="connsiteX8" fmla="*/ 1040901 w 1440493"/>
                  <a:gd name="connsiteY8" fmla="*/ 1267819 h 1440000"/>
                  <a:gd name="connsiteX9" fmla="*/ 1042697 w 1440493"/>
                  <a:gd name="connsiteY9" fmla="*/ 1265155 h 1440000"/>
                  <a:gd name="connsiteX10" fmla="*/ 1050674 w 1440493"/>
                  <a:gd name="connsiteY10" fmla="*/ 1225642 h 1440000"/>
                  <a:gd name="connsiteX11" fmla="*/ 1051018 w 1440493"/>
                  <a:gd name="connsiteY11" fmla="*/ 1225642 h 1440000"/>
                  <a:gd name="connsiteX12" fmla="*/ 1101774 w 1440493"/>
                  <a:gd name="connsiteY12" fmla="*/ 1174886 h 1440000"/>
                  <a:gd name="connsiteX13" fmla="*/ 796552 w 1440493"/>
                  <a:gd name="connsiteY13" fmla="*/ 1174886 h 1440000"/>
                  <a:gd name="connsiteX14" fmla="*/ 847308 w 1440493"/>
                  <a:gd name="connsiteY14" fmla="*/ 1225642 h 1440000"/>
                  <a:gd name="connsiteX15" fmla="*/ 847652 w 1440493"/>
                  <a:gd name="connsiteY15" fmla="*/ 1225642 h 1440000"/>
                  <a:gd name="connsiteX16" fmla="*/ 855629 w 1440493"/>
                  <a:gd name="connsiteY16" fmla="*/ 1265155 h 1440000"/>
                  <a:gd name="connsiteX17" fmla="*/ 857421 w 1440493"/>
                  <a:gd name="connsiteY17" fmla="*/ 1267812 h 1440000"/>
                  <a:gd name="connsiteX18" fmla="*/ 848674 w 1440493"/>
                  <a:gd name="connsiteY18" fmla="*/ 1280137 h 1440000"/>
                  <a:gd name="connsiteX19" fmla="*/ 795433 w 1440493"/>
                  <a:gd name="connsiteY19" fmla="*/ 1301042 h 1440000"/>
                  <a:gd name="connsiteX20" fmla="*/ 742836 w 1440493"/>
                  <a:gd name="connsiteY20" fmla="*/ 1278567 h 1440000"/>
                  <a:gd name="connsiteX21" fmla="*/ 735678 w 1440493"/>
                  <a:gd name="connsiteY21" fmla="*/ 1267818 h 1440000"/>
                  <a:gd name="connsiteX22" fmla="*/ 737474 w 1440493"/>
                  <a:gd name="connsiteY22" fmla="*/ 1265155 h 1440000"/>
                  <a:gd name="connsiteX23" fmla="*/ 745451 w 1440493"/>
                  <a:gd name="connsiteY23" fmla="*/ 1225642 h 1440000"/>
                  <a:gd name="connsiteX24" fmla="*/ 745796 w 1440493"/>
                  <a:gd name="connsiteY24" fmla="*/ 1225642 h 1440000"/>
                  <a:gd name="connsiteX25" fmla="*/ 796552 w 1440493"/>
                  <a:gd name="connsiteY25" fmla="*/ 1174886 h 1440000"/>
                  <a:gd name="connsiteX26" fmla="*/ 491329 w 1440493"/>
                  <a:gd name="connsiteY26" fmla="*/ 1174886 h 1440000"/>
                  <a:gd name="connsiteX27" fmla="*/ 542085 w 1440493"/>
                  <a:gd name="connsiteY27" fmla="*/ 1225642 h 1440000"/>
                  <a:gd name="connsiteX28" fmla="*/ 542429 w 1440493"/>
                  <a:gd name="connsiteY28" fmla="*/ 1225642 h 1440000"/>
                  <a:gd name="connsiteX29" fmla="*/ 550406 w 1440493"/>
                  <a:gd name="connsiteY29" fmla="*/ 1265155 h 1440000"/>
                  <a:gd name="connsiteX30" fmla="*/ 552198 w 1440493"/>
                  <a:gd name="connsiteY30" fmla="*/ 1267812 h 1440000"/>
                  <a:gd name="connsiteX31" fmla="*/ 543451 w 1440493"/>
                  <a:gd name="connsiteY31" fmla="*/ 1280137 h 1440000"/>
                  <a:gd name="connsiteX32" fmla="*/ 490210 w 1440493"/>
                  <a:gd name="connsiteY32" fmla="*/ 1301042 h 1440000"/>
                  <a:gd name="connsiteX33" fmla="*/ 437613 w 1440493"/>
                  <a:gd name="connsiteY33" fmla="*/ 1278567 h 1440000"/>
                  <a:gd name="connsiteX34" fmla="*/ 430456 w 1440493"/>
                  <a:gd name="connsiteY34" fmla="*/ 1267819 h 1440000"/>
                  <a:gd name="connsiteX35" fmla="*/ 432252 w 1440493"/>
                  <a:gd name="connsiteY35" fmla="*/ 1265155 h 1440000"/>
                  <a:gd name="connsiteX36" fmla="*/ 440229 w 1440493"/>
                  <a:gd name="connsiteY36" fmla="*/ 1225642 h 1440000"/>
                  <a:gd name="connsiteX37" fmla="*/ 440573 w 1440493"/>
                  <a:gd name="connsiteY37" fmla="*/ 1225642 h 1440000"/>
                  <a:gd name="connsiteX38" fmla="*/ 491329 w 1440493"/>
                  <a:gd name="connsiteY38" fmla="*/ 1174886 h 1440000"/>
                  <a:gd name="connsiteX39" fmla="*/ 186107 w 1440493"/>
                  <a:gd name="connsiteY39" fmla="*/ 1174886 h 1440000"/>
                  <a:gd name="connsiteX40" fmla="*/ 236863 w 1440493"/>
                  <a:gd name="connsiteY40" fmla="*/ 1225642 h 1440000"/>
                  <a:gd name="connsiteX41" fmla="*/ 237207 w 1440493"/>
                  <a:gd name="connsiteY41" fmla="*/ 1225642 h 1440000"/>
                  <a:gd name="connsiteX42" fmla="*/ 245184 w 1440493"/>
                  <a:gd name="connsiteY42" fmla="*/ 1265155 h 1440000"/>
                  <a:gd name="connsiteX43" fmla="*/ 246976 w 1440493"/>
                  <a:gd name="connsiteY43" fmla="*/ 1267812 h 1440000"/>
                  <a:gd name="connsiteX44" fmla="*/ 238229 w 1440493"/>
                  <a:gd name="connsiteY44" fmla="*/ 1280137 h 1440000"/>
                  <a:gd name="connsiteX45" fmla="*/ 184988 w 1440493"/>
                  <a:gd name="connsiteY45" fmla="*/ 1301042 h 1440000"/>
                  <a:gd name="connsiteX46" fmla="*/ 110699 w 1440493"/>
                  <a:gd name="connsiteY46" fmla="*/ 1225642 h 1440000"/>
                  <a:gd name="connsiteX47" fmla="*/ 135351 w 1440493"/>
                  <a:gd name="connsiteY47" fmla="*/ 1225642 h 1440000"/>
                  <a:gd name="connsiteX48" fmla="*/ 186107 w 1440493"/>
                  <a:gd name="connsiteY48" fmla="*/ 1174886 h 1440000"/>
                  <a:gd name="connsiteX49" fmla="*/ 948044 w 1440493"/>
                  <a:gd name="connsiteY49" fmla="*/ 1150242 h 1440000"/>
                  <a:gd name="connsiteX50" fmla="*/ 1001285 w 1440493"/>
                  <a:gd name="connsiteY50" fmla="*/ 1171147 h 1440000"/>
                  <a:gd name="connsiteX51" fmla="*/ 1010032 w 1440493"/>
                  <a:gd name="connsiteY51" fmla="*/ 1183472 h 1440000"/>
                  <a:gd name="connsiteX52" fmla="*/ 1008240 w 1440493"/>
                  <a:gd name="connsiteY52" fmla="*/ 1186129 h 1440000"/>
                  <a:gd name="connsiteX53" fmla="*/ 1000263 w 1440493"/>
                  <a:gd name="connsiteY53" fmla="*/ 1225642 h 1440000"/>
                  <a:gd name="connsiteX54" fmla="*/ 999919 w 1440493"/>
                  <a:gd name="connsiteY54" fmla="*/ 1225642 h 1440000"/>
                  <a:gd name="connsiteX55" fmla="*/ 949163 w 1440493"/>
                  <a:gd name="connsiteY55" fmla="*/ 1276398 h 1440000"/>
                  <a:gd name="connsiteX56" fmla="*/ 898407 w 1440493"/>
                  <a:gd name="connsiteY56" fmla="*/ 1225642 h 1440000"/>
                  <a:gd name="connsiteX57" fmla="*/ 898063 w 1440493"/>
                  <a:gd name="connsiteY57" fmla="*/ 1225642 h 1440000"/>
                  <a:gd name="connsiteX58" fmla="*/ 890086 w 1440493"/>
                  <a:gd name="connsiteY58" fmla="*/ 1186129 h 1440000"/>
                  <a:gd name="connsiteX59" fmla="*/ 888290 w 1440493"/>
                  <a:gd name="connsiteY59" fmla="*/ 1183465 h 1440000"/>
                  <a:gd name="connsiteX60" fmla="*/ 895447 w 1440493"/>
                  <a:gd name="connsiteY60" fmla="*/ 1172718 h 1440000"/>
                  <a:gd name="connsiteX61" fmla="*/ 948044 w 1440493"/>
                  <a:gd name="connsiteY61" fmla="*/ 1150242 h 1440000"/>
                  <a:gd name="connsiteX62" fmla="*/ 642821 w 1440493"/>
                  <a:gd name="connsiteY62" fmla="*/ 1150242 h 1440000"/>
                  <a:gd name="connsiteX63" fmla="*/ 696062 w 1440493"/>
                  <a:gd name="connsiteY63" fmla="*/ 1171147 h 1440000"/>
                  <a:gd name="connsiteX64" fmla="*/ 704809 w 1440493"/>
                  <a:gd name="connsiteY64" fmla="*/ 1183473 h 1440000"/>
                  <a:gd name="connsiteX65" fmla="*/ 703018 w 1440493"/>
                  <a:gd name="connsiteY65" fmla="*/ 1186129 h 1440000"/>
                  <a:gd name="connsiteX66" fmla="*/ 695041 w 1440493"/>
                  <a:gd name="connsiteY66" fmla="*/ 1225642 h 1440000"/>
                  <a:gd name="connsiteX67" fmla="*/ 694696 w 1440493"/>
                  <a:gd name="connsiteY67" fmla="*/ 1225642 h 1440000"/>
                  <a:gd name="connsiteX68" fmla="*/ 643940 w 1440493"/>
                  <a:gd name="connsiteY68" fmla="*/ 1276398 h 1440000"/>
                  <a:gd name="connsiteX69" fmla="*/ 593184 w 1440493"/>
                  <a:gd name="connsiteY69" fmla="*/ 1225642 h 1440000"/>
                  <a:gd name="connsiteX70" fmla="*/ 592840 w 1440493"/>
                  <a:gd name="connsiteY70" fmla="*/ 1225642 h 1440000"/>
                  <a:gd name="connsiteX71" fmla="*/ 584863 w 1440493"/>
                  <a:gd name="connsiteY71" fmla="*/ 1186129 h 1440000"/>
                  <a:gd name="connsiteX72" fmla="*/ 583067 w 1440493"/>
                  <a:gd name="connsiteY72" fmla="*/ 1183465 h 1440000"/>
                  <a:gd name="connsiteX73" fmla="*/ 590224 w 1440493"/>
                  <a:gd name="connsiteY73" fmla="*/ 1172718 h 1440000"/>
                  <a:gd name="connsiteX74" fmla="*/ 642821 w 1440493"/>
                  <a:gd name="connsiteY74" fmla="*/ 1150242 h 1440000"/>
                  <a:gd name="connsiteX75" fmla="*/ 337599 w 1440493"/>
                  <a:gd name="connsiteY75" fmla="*/ 1150242 h 1440000"/>
                  <a:gd name="connsiteX76" fmla="*/ 390840 w 1440493"/>
                  <a:gd name="connsiteY76" fmla="*/ 1171147 h 1440000"/>
                  <a:gd name="connsiteX77" fmla="*/ 399587 w 1440493"/>
                  <a:gd name="connsiteY77" fmla="*/ 1183472 h 1440000"/>
                  <a:gd name="connsiteX78" fmla="*/ 397795 w 1440493"/>
                  <a:gd name="connsiteY78" fmla="*/ 1186129 h 1440000"/>
                  <a:gd name="connsiteX79" fmla="*/ 389818 w 1440493"/>
                  <a:gd name="connsiteY79" fmla="*/ 1225642 h 1440000"/>
                  <a:gd name="connsiteX80" fmla="*/ 389474 w 1440493"/>
                  <a:gd name="connsiteY80" fmla="*/ 1225642 h 1440000"/>
                  <a:gd name="connsiteX81" fmla="*/ 338718 w 1440493"/>
                  <a:gd name="connsiteY81" fmla="*/ 1276398 h 1440000"/>
                  <a:gd name="connsiteX82" fmla="*/ 287962 w 1440493"/>
                  <a:gd name="connsiteY82" fmla="*/ 1225642 h 1440000"/>
                  <a:gd name="connsiteX83" fmla="*/ 287618 w 1440493"/>
                  <a:gd name="connsiteY83" fmla="*/ 1225642 h 1440000"/>
                  <a:gd name="connsiteX84" fmla="*/ 279641 w 1440493"/>
                  <a:gd name="connsiteY84" fmla="*/ 1186129 h 1440000"/>
                  <a:gd name="connsiteX85" fmla="*/ 277845 w 1440493"/>
                  <a:gd name="connsiteY85" fmla="*/ 1183465 h 1440000"/>
                  <a:gd name="connsiteX86" fmla="*/ 285002 w 1440493"/>
                  <a:gd name="connsiteY86" fmla="*/ 1172718 h 1440000"/>
                  <a:gd name="connsiteX87" fmla="*/ 337599 w 1440493"/>
                  <a:gd name="connsiteY87" fmla="*/ 1150242 h 1440000"/>
                  <a:gd name="connsiteX88" fmla="*/ 186107 w 1440493"/>
                  <a:gd name="connsiteY88" fmla="*/ 1124131 h 1440000"/>
                  <a:gd name="connsiteX89" fmla="*/ 84596 w 1440493"/>
                  <a:gd name="connsiteY89" fmla="*/ 1225642 h 1440000"/>
                  <a:gd name="connsiteX90" fmla="*/ 184600 w 1440493"/>
                  <a:gd name="connsiteY90" fmla="*/ 1327142 h 1440000"/>
                  <a:gd name="connsiteX91" fmla="*/ 256270 w 1440493"/>
                  <a:gd name="connsiteY91" fmla="*/ 1299001 h 1440000"/>
                  <a:gd name="connsiteX92" fmla="*/ 262288 w 1440493"/>
                  <a:gd name="connsiteY92" fmla="*/ 1290522 h 1440000"/>
                  <a:gd name="connsiteX93" fmla="*/ 266939 w 1440493"/>
                  <a:gd name="connsiteY93" fmla="*/ 1297421 h 1440000"/>
                  <a:gd name="connsiteX94" fmla="*/ 338718 w 1440493"/>
                  <a:gd name="connsiteY94" fmla="*/ 1327153 h 1440000"/>
                  <a:gd name="connsiteX95" fmla="*/ 410497 w 1440493"/>
                  <a:gd name="connsiteY95" fmla="*/ 1297421 h 1440000"/>
                  <a:gd name="connsiteX96" fmla="*/ 414964 w 1440493"/>
                  <a:gd name="connsiteY96" fmla="*/ 1290797 h 1440000"/>
                  <a:gd name="connsiteX97" fmla="*/ 419019 w 1440493"/>
                  <a:gd name="connsiteY97" fmla="*/ 1296886 h 1440000"/>
                  <a:gd name="connsiteX98" fmla="*/ 489822 w 1440493"/>
                  <a:gd name="connsiteY98" fmla="*/ 1327142 h 1440000"/>
                  <a:gd name="connsiteX99" fmla="*/ 561492 w 1440493"/>
                  <a:gd name="connsiteY99" fmla="*/ 1299001 h 1440000"/>
                  <a:gd name="connsiteX100" fmla="*/ 567510 w 1440493"/>
                  <a:gd name="connsiteY100" fmla="*/ 1290522 h 1440000"/>
                  <a:gd name="connsiteX101" fmla="*/ 572161 w 1440493"/>
                  <a:gd name="connsiteY101" fmla="*/ 1297421 h 1440000"/>
                  <a:gd name="connsiteX102" fmla="*/ 643940 w 1440493"/>
                  <a:gd name="connsiteY102" fmla="*/ 1327153 h 1440000"/>
                  <a:gd name="connsiteX103" fmla="*/ 715719 w 1440493"/>
                  <a:gd name="connsiteY103" fmla="*/ 1297421 h 1440000"/>
                  <a:gd name="connsiteX104" fmla="*/ 720186 w 1440493"/>
                  <a:gd name="connsiteY104" fmla="*/ 1290796 h 1440000"/>
                  <a:gd name="connsiteX105" fmla="*/ 724242 w 1440493"/>
                  <a:gd name="connsiteY105" fmla="*/ 1296886 h 1440000"/>
                  <a:gd name="connsiteX106" fmla="*/ 795045 w 1440493"/>
                  <a:gd name="connsiteY106" fmla="*/ 1327142 h 1440000"/>
                  <a:gd name="connsiteX107" fmla="*/ 866715 w 1440493"/>
                  <a:gd name="connsiteY107" fmla="*/ 1299001 h 1440000"/>
                  <a:gd name="connsiteX108" fmla="*/ 872733 w 1440493"/>
                  <a:gd name="connsiteY108" fmla="*/ 1290522 h 1440000"/>
                  <a:gd name="connsiteX109" fmla="*/ 877384 w 1440493"/>
                  <a:gd name="connsiteY109" fmla="*/ 1297421 h 1440000"/>
                  <a:gd name="connsiteX110" fmla="*/ 949163 w 1440493"/>
                  <a:gd name="connsiteY110" fmla="*/ 1327153 h 1440000"/>
                  <a:gd name="connsiteX111" fmla="*/ 1020942 w 1440493"/>
                  <a:gd name="connsiteY111" fmla="*/ 1297421 h 1440000"/>
                  <a:gd name="connsiteX112" fmla="*/ 1025409 w 1440493"/>
                  <a:gd name="connsiteY112" fmla="*/ 1290797 h 1440000"/>
                  <a:gd name="connsiteX113" fmla="*/ 1029464 w 1440493"/>
                  <a:gd name="connsiteY113" fmla="*/ 1296886 h 1440000"/>
                  <a:gd name="connsiteX114" fmla="*/ 1100267 w 1440493"/>
                  <a:gd name="connsiteY114" fmla="*/ 1327142 h 1440000"/>
                  <a:gd name="connsiteX115" fmla="*/ 1171937 w 1440493"/>
                  <a:gd name="connsiteY115" fmla="*/ 1299001 h 1440000"/>
                  <a:gd name="connsiteX116" fmla="*/ 1177955 w 1440493"/>
                  <a:gd name="connsiteY116" fmla="*/ 1290522 h 1440000"/>
                  <a:gd name="connsiteX117" fmla="*/ 1182606 w 1440493"/>
                  <a:gd name="connsiteY117" fmla="*/ 1297421 h 1440000"/>
                  <a:gd name="connsiteX118" fmla="*/ 1254385 w 1440493"/>
                  <a:gd name="connsiteY118" fmla="*/ 1327153 h 1440000"/>
                  <a:gd name="connsiteX119" fmla="*/ 1355896 w 1440493"/>
                  <a:gd name="connsiteY119" fmla="*/ 1225642 h 1440000"/>
                  <a:gd name="connsiteX120" fmla="*/ 1305141 w 1440493"/>
                  <a:gd name="connsiteY120" fmla="*/ 1225642 h 1440000"/>
                  <a:gd name="connsiteX121" fmla="*/ 1254385 w 1440493"/>
                  <a:gd name="connsiteY121" fmla="*/ 1276398 h 1440000"/>
                  <a:gd name="connsiteX122" fmla="*/ 1203629 w 1440493"/>
                  <a:gd name="connsiteY122" fmla="*/ 1225642 h 1440000"/>
                  <a:gd name="connsiteX123" fmla="*/ 1203285 w 1440493"/>
                  <a:gd name="connsiteY123" fmla="*/ 1225642 h 1440000"/>
                  <a:gd name="connsiteX124" fmla="*/ 1195308 w 1440493"/>
                  <a:gd name="connsiteY124" fmla="*/ 1186129 h 1440000"/>
                  <a:gd name="connsiteX125" fmla="*/ 1193512 w 1440493"/>
                  <a:gd name="connsiteY125" fmla="*/ 1183465 h 1440000"/>
                  <a:gd name="connsiteX126" fmla="*/ 1200669 w 1440493"/>
                  <a:gd name="connsiteY126" fmla="*/ 1172718 h 1440000"/>
                  <a:gd name="connsiteX127" fmla="*/ 1253266 w 1440493"/>
                  <a:gd name="connsiteY127" fmla="*/ 1150242 h 1440000"/>
                  <a:gd name="connsiteX128" fmla="*/ 1329760 w 1440493"/>
                  <a:gd name="connsiteY128" fmla="*/ 1223404 h 1440000"/>
                  <a:gd name="connsiteX129" fmla="*/ 1355851 w 1440493"/>
                  <a:gd name="connsiteY129" fmla="*/ 1222629 h 1440000"/>
                  <a:gd name="connsiteX130" fmla="*/ 1252878 w 1440493"/>
                  <a:gd name="connsiteY130" fmla="*/ 1124142 h 1440000"/>
                  <a:gd name="connsiteX131" fmla="*/ 1182075 w 1440493"/>
                  <a:gd name="connsiteY131" fmla="*/ 1154398 h 1440000"/>
                  <a:gd name="connsiteX132" fmla="*/ 1178020 w 1440493"/>
                  <a:gd name="connsiteY132" fmla="*/ 1160488 h 1440000"/>
                  <a:gd name="connsiteX133" fmla="*/ 1173553 w 1440493"/>
                  <a:gd name="connsiteY133" fmla="*/ 1153863 h 1440000"/>
                  <a:gd name="connsiteX134" fmla="*/ 1101774 w 1440493"/>
                  <a:gd name="connsiteY134" fmla="*/ 1124131 h 1440000"/>
                  <a:gd name="connsiteX135" fmla="*/ 1029995 w 1440493"/>
                  <a:gd name="connsiteY135" fmla="*/ 1153863 h 1440000"/>
                  <a:gd name="connsiteX136" fmla="*/ 1025344 w 1440493"/>
                  <a:gd name="connsiteY136" fmla="*/ 1160762 h 1440000"/>
                  <a:gd name="connsiteX137" fmla="*/ 1019326 w 1440493"/>
                  <a:gd name="connsiteY137" fmla="*/ 1152283 h 1440000"/>
                  <a:gd name="connsiteX138" fmla="*/ 947656 w 1440493"/>
                  <a:gd name="connsiteY138" fmla="*/ 1124142 h 1440000"/>
                  <a:gd name="connsiteX139" fmla="*/ 876853 w 1440493"/>
                  <a:gd name="connsiteY139" fmla="*/ 1154398 h 1440000"/>
                  <a:gd name="connsiteX140" fmla="*/ 872798 w 1440493"/>
                  <a:gd name="connsiteY140" fmla="*/ 1160488 h 1440000"/>
                  <a:gd name="connsiteX141" fmla="*/ 868331 w 1440493"/>
                  <a:gd name="connsiteY141" fmla="*/ 1153863 h 1440000"/>
                  <a:gd name="connsiteX142" fmla="*/ 796552 w 1440493"/>
                  <a:gd name="connsiteY142" fmla="*/ 1124131 h 1440000"/>
                  <a:gd name="connsiteX143" fmla="*/ 724773 w 1440493"/>
                  <a:gd name="connsiteY143" fmla="*/ 1153863 h 1440000"/>
                  <a:gd name="connsiteX144" fmla="*/ 720121 w 1440493"/>
                  <a:gd name="connsiteY144" fmla="*/ 1160763 h 1440000"/>
                  <a:gd name="connsiteX145" fmla="*/ 714103 w 1440493"/>
                  <a:gd name="connsiteY145" fmla="*/ 1152283 h 1440000"/>
                  <a:gd name="connsiteX146" fmla="*/ 642433 w 1440493"/>
                  <a:gd name="connsiteY146" fmla="*/ 1124142 h 1440000"/>
                  <a:gd name="connsiteX147" fmla="*/ 571630 w 1440493"/>
                  <a:gd name="connsiteY147" fmla="*/ 1154398 h 1440000"/>
                  <a:gd name="connsiteX148" fmla="*/ 567575 w 1440493"/>
                  <a:gd name="connsiteY148" fmla="*/ 1160488 h 1440000"/>
                  <a:gd name="connsiteX149" fmla="*/ 563108 w 1440493"/>
                  <a:gd name="connsiteY149" fmla="*/ 1153863 h 1440000"/>
                  <a:gd name="connsiteX150" fmla="*/ 491329 w 1440493"/>
                  <a:gd name="connsiteY150" fmla="*/ 1124131 h 1440000"/>
                  <a:gd name="connsiteX151" fmla="*/ 419550 w 1440493"/>
                  <a:gd name="connsiteY151" fmla="*/ 1153863 h 1440000"/>
                  <a:gd name="connsiteX152" fmla="*/ 414899 w 1440493"/>
                  <a:gd name="connsiteY152" fmla="*/ 1160762 h 1440000"/>
                  <a:gd name="connsiteX153" fmla="*/ 408881 w 1440493"/>
                  <a:gd name="connsiteY153" fmla="*/ 1152283 h 1440000"/>
                  <a:gd name="connsiteX154" fmla="*/ 337211 w 1440493"/>
                  <a:gd name="connsiteY154" fmla="*/ 1124142 h 1440000"/>
                  <a:gd name="connsiteX155" fmla="*/ 266408 w 1440493"/>
                  <a:gd name="connsiteY155" fmla="*/ 1154398 h 1440000"/>
                  <a:gd name="connsiteX156" fmla="*/ 262353 w 1440493"/>
                  <a:gd name="connsiteY156" fmla="*/ 1160488 h 1440000"/>
                  <a:gd name="connsiteX157" fmla="*/ 257886 w 1440493"/>
                  <a:gd name="connsiteY157" fmla="*/ 1153863 h 1440000"/>
                  <a:gd name="connsiteX158" fmla="*/ 186107 w 1440493"/>
                  <a:gd name="connsiteY158" fmla="*/ 1124131 h 1440000"/>
                  <a:gd name="connsiteX159" fmla="*/ 725458 w 1440493"/>
                  <a:gd name="connsiteY159" fmla="*/ 642022 h 1440000"/>
                  <a:gd name="connsiteX160" fmla="*/ 591694 w 1440493"/>
                  <a:gd name="connsiteY160" fmla="*/ 775786 h 1440000"/>
                  <a:gd name="connsiteX161" fmla="*/ 591694 w 1440493"/>
                  <a:gd name="connsiteY161" fmla="*/ 824725 h 1440000"/>
                  <a:gd name="connsiteX162" fmla="*/ 640633 w 1440493"/>
                  <a:gd name="connsiteY162" fmla="*/ 824725 h 1440000"/>
                  <a:gd name="connsiteX163" fmla="*/ 694877 w 1440493"/>
                  <a:gd name="connsiteY163" fmla="*/ 770480 h 1440000"/>
                  <a:gd name="connsiteX164" fmla="*/ 694877 w 1440493"/>
                  <a:gd name="connsiteY164" fmla="*/ 1010570 h 1440000"/>
                  <a:gd name="connsiteX165" fmla="*/ 725018 w 1440493"/>
                  <a:gd name="connsiteY165" fmla="*/ 1040711 h 1440000"/>
                  <a:gd name="connsiteX166" fmla="*/ 725018 w 1440493"/>
                  <a:gd name="connsiteY166" fmla="*/ 1040712 h 1440000"/>
                  <a:gd name="connsiteX167" fmla="*/ 755160 w 1440493"/>
                  <a:gd name="connsiteY167" fmla="*/ 1010570 h 1440000"/>
                  <a:gd name="connsiteX168" fmla="*/ 755160 w 1440493"/>
                  <a:gd name="connsiteY168" fmla="*/ 769369 h 1440000"/>
                  <a:gd name="connsiteX169" fmla="*/ 810515 w 1440493"/>
                  <a:gd name="connsiteY169" fmla="*/ 824725 h 1440000"/>
                  <a:gd name="connsiteX170" fmla="*/ 859454 w 1440493"/>
                  <a:gd name="connsiteY170" fmla="*/ 824725 h 1440000"/>
                  <a:gd name="connsiteX171" fmla="*/ 869590 w 1440493"/>
                  <a:gd name="connsiteY171" fmla="*/ 800255 h 1440000"/>
                  <a:gd name="connsiteX172" fmla="*/ 859454 w 1440493"/>
                  <a:gd name="connsiteY172" fmla="*/ 775786 h 1440000"/>
                  <a:gd name="connsiteX173" fmla="*/ 725690 w 1440493"/>
                  <a:gd name="connsiteY173" fmla="*/ 642022 h 1440000"/>
                  <a:gd name="connsiteX174" fmla="*/ 725574 w 1440493"/>
                  <a:gd name="connsiteY174" fmla="*/ 642138 h 1440000"/>
                  <a:gd name="connsiteX175" fmla="*/ 936833 w 1440493"/>
                  <a:gd name="connsiteY175" fmla="*/ 579699 h 1440000"/>
                  <a:gd name="connsiteX176" fmla="*/ 936833 w 1440493"/>
                  <a:gd name="connsiteY176" fmla="*/ 579863 h 1440000"/>
                  <a:gd name="connsiteX177" fmla="*/ 936669 w 1440493"/>
                  <a:gd name="connsiteY177" fmla="*/ 579863 h 1440000"/>
                  <a:gd name="connsiteX178" fmla="*/ 936669 w 1440493"/>
                  <a:gd name="connsiteY178" fmla="*/ 769034 h 1440000"/>
                  <a:gd name="connsiteX179" fmla="*/ 971274 w 1440493"/>
                  <a:gd name="connsiteY179" fmla="*/ 803639 h 1440000"/>
                  <a:gd name="connsiteX180" fmla="*/ 1005879 w 1440493"/>
                  <a:gd name="connsiteY180" fmla="*/ 769034 h 1440000"/>
                  <a:gd name="connsiteX181" fmla="*/ 1005879 w 1440493"/>
                  <a:gd name="connsiteY181" fmla="*/ 692321 h 1440000"/>
                  <a:gd name="connsiteX182" fmla="*/ 1175648 w 1440493"/>
                  <a:gd name="connsiteY182" fmla="*/ 862090 h 1440000"/>
                  <a:gd name="connsiteX183" fmla="*/ 1218274 w 1440493"/>
                  <a:gd name="connsiteY183" fmla="*/ 862090 h 1440000"/>
                  <a:gd name="connsiteX184" fmla="*/ 1218274 w 1440493"/>
                  <a:gd name="connsiteY184" fmla="*/ 862090 h 1440000"/>
                  <a:gd name="connsiteX185" fmla="*/ 1218274 w 1440493"/>
                  <a:gd name="connsiteY185" fmla="*/ 819463 h 1440000"/>
                  <a:gd name="connsiteX186" fmla="*/ 1047720 w 1440493"/>
                  <a:gd name="connsiteY186" fmla="*/ 648909 h 1440000"/>
                  <a:gd name="connsiteX187" fmla="*/ 1126004 w 1440493"/>
                  <a:gd name="connsiteY187" fmla="*/ 648909 h 1440000"/>
                  <a:gd name="connsiteX188" fmla="*/ 1160609 w 1440493"/>
                  <a:gd name="connsiteY188" fmla="*/ 614304 h 1440000"/>
                  <a:gd name="connsiteX189" fmla="*/ 1150473 w 1440493"/>
                  <a:gd name="connsiteY189" fmla="*/ 589834 h 1440000"/>
                  <a:gd name="connsiteX190" fmla="*/ 1126004 w 1440493"/>
                  <a:gd name="connsiteY190" fmla="*/ 579699 h 1440000"/>
                  <a:gd name="connsiteX191" fmla="*/ 534254 w 1440493"/>
                  <a:gd name="connsiteY191" fmla="*/ 573055 h 1440000"/>
                  <a:gd name="connsiteX192" fmla="*/ 345083 w 1440493"/>
                  <a:gd name="connsiteY192" fmla="*/ 573055 h 1440000"/>
                  <a:gd name="connsiteX193" fmla="*/ 310478 w 1440493"/>
                  <a:gd name="connsiteY193" fmla="*/ 607660 h 1440000"/>
                  <a:gd name="connsiteX194" fmla="*/ 345083 w 1440493"/>
                  <a:gd name="connsiteY194" fmla="*/ 642265 h 1440000"/>
                  <a:gd name="connsiteX195" fmla="*/ 421796 w 1440493"/>
                  <a:gd name="connsiteY195" fmla="*/ 642265 h 1440000"/>
                  <a:gd name="connsiteX196" fmla="*/ 252027 w 1440493"/>
                  <a:gd name="connsiteY196" fmla="*/ 812034 h 1440000"/>
                  <a:gd name="connsiteX197" fmla="*/ 252027 w 1440493"/>
                  <a:gd name="connsiteY197" fmla="*/ 854661 h 1440000"/>
                  <a:gd name="connsiteX198" fmla="*/ 252027 w 1440493"/>
                  <a:gd name="connsiteY198" fmla="*/ 854661 h 1440000"/>
                  <a:gd name="connsiteX199" fmla="*/ 294653 w 1440493"/>
                  <a:gd name="connsiteY199" fmla="*/ 854661 h 1440000"/>
                  <a:gd name="connsiteX200" fmla="*/ 465208 w 1440493"/>
                  <a:gd name="connsiteY200" fmla="*/ 684106 h 1440000"/>
                  <a:gd name="connsiteX201" fmla="*/ 465208 w 1440493"/>
                  <a:gd name="connsiteY201" fmla="*/ 762391 h 1440000"/>
                  <a:gd name="connsiteX202" fmla="*/ 499813 w 1440493"/>
                  <a:gd name="connsiteY202" fmla="*/ 796996 h 1440000"/>
                  <a:gd name="connsiteX203" fmla="*/ 524282 w 1440493"/>
                  <a:gd name="connsiteY203" fmla="*/ 786860 h 1440000"/>
                  <a:gd name="connsiteX204" fmla="*/ 534418 w 1440493"/>
                  <a:gd name="connsiteY204" fmla="*/ 762391 h 1440000"/>
                  <a:gd name="connsiteX205" fmla="*/ 534418 w 1440493"/>
                  <a:gd name="connsiteY205" fmla="*/ 573219 h 1440000"/>
                  <a:gd name="connsiteX206" fmla="*/ 534254 w 1440493"/>
                  <a:gd name="connsiteY206" fmla="*/ 573220 h 1440000"/>
                  <a:gd name="connsiteX207" fmla="*/ 720085 w 1440493"/>
                  <a:gd name="connsiteY207" fmla="*/ 56065 h 1440000"/>
                  <a:gd name="connsiteX208" fmla="*/ 535190 w 1440493"/>
                  <a:gd name="connsiteY208" fmla="*/ 240960 h 1440000"/>
                  <a:gd name="connsiteX209" fmla="*/ 535190 w 1440493"/>
                  <a:gd name="connsiteY209" fmla="*/ 308606 h 1440000"/>
                  <a:gd name="connsiteX210" fmla="*/ 602836 w 1440493"/>
                  <a:gd name="connsiteY210" fmla="*/ 308606 h 1440000"/>
                  <a:gd name="connsiteX211" fmla="*/ 677815 w 1440493"/>
                  <a:gd name="connsiteY211" fmla="*/ 233627 h 1440000"/>
                  <a:gd name="connsiteX212" fmla="*/ 677815 w 1440493"/>
                  <a:gd name="connsiteY212" fmla="*/ 565491 h 1440000"/>
                  <a:gd name="connsiteX213" fmla="*/ 719478 w 1440493"/>
                  <a:gd name="connsiteY213" fmla="*/ 607154 h 1440000"/>
                  <a:gd name="connsiteX214" fmla="*/ 719478 w 1440493"/>
                  <a:gd name="connsiteY214" fmla="*/ 607155 h 1440000"/>
                  <a:gd name="connsiteX215" fmla="*/ 761141 w 1440493"/>
                  <a:gd name="connsiteY215" fmla="*/ 565491 h 1440000"/>
                  <a:gd name="connsiteX216" fmla="*/ 761141 w 1440493"/>
                  <a:gd name="connsiteY216" fmla="*/ 232091 h 1440000"/>
                  <a:gd name="connsiteX217" fmla="*/ 837656 w 1440493"/>
                  <a:gd name="connsiteY217" fmla="*/ 308607 h 1440000"/>
                  <a:gd name="connsiteX218" fmla="*/ 905302 w 1440493"/>
                  <a:gd name="connsiteY218" fmla="*/ 308607 h 1440000"/>
                  <a:gd name="connsiteX219" fmla="*/ 919312 w 1440493"/>
                  <a:gd name="connsiteY219" fmla="*/ 274784 h 1440000"/>
                  <a:gd name="connsiteX220" fmla="*/ 905302 w 1440493"/>
                  <a:gd name="connsiteY220" fmla="*/ 240961 h 1440000"/>
                  <a:gd name="connsiteX221" fmla="*/ 720406 w 1440493"/>
                  <a:gd name="connsiteY221" fmla="*/ 56065 h 1440000"/>
                  <a:gd name="connsiteX222" fmla="*/ 720246 w 1440493"/>
                  <a:gd name="connsiteY222" fmla="*/ 56225 h 1440000"/>
                  <a:gd name="connsiteX223" fmla="*/ 0 w 1440493"/>
                  <a:gd name="connsiteY223" fmla="*/ 0 h 1440000"/>
                  <a:gd name="connsiteX224" fmla="*/ 1440493 w 1440493"/>
                  <a:gd name="connsiteY224" fmla="*/ 0 h 1440000"/>
                  <a:gd name="connsiteX225" fmla="*/ 1440493 w 1440493"/>
                  <a:gd name="connsiteY225" fmla="*/ 1440000 h 1440000"/>
                  <a:gd name="connsiteX226" fmla="*/ 0 w 1440493"/>
                  <a:gd name="connsiteY226"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440493" h="1440000">
                    <a:moveTo>
                      <a:pt x="1101774" y="1174886"/>
                    </a:moveTo>
                    <a:cubicBezTo>
                      <a:pt x="1129806" y="1174886"/>
                      <a:pt x="1152530" y="1197610"/>
                      <a:pt x="1152530" y="1225642"/>
                    </a:cubicBezTo>
                    <a:lnTo>
                      <a:pt x="1152874" y="1225642"/>
                    </a:lnTo>
                    <a:cubicBezTo>
                      <a:pt x="1152874" y="1239658"/>
                      <a:pt x="1155715" y="1253010"/>
                      <a:pt x="1160851" y="1265155"/>
                    </a:cubicBezTo>
                    <a:lnTo>
                      <a:pt x="1162643" y="1267812"/>
                    </a:lnTo>
                    <a:lnTo>
                      <a:pt x="1153896" y="1280137"/>
                    </a:lnTo>
                    <a:cubicBezTo>
                      <a:pt x="1140076" y="1293355"/>
                      <a:pt x="1121258" y="1301348"/>
                      <a:pt x="1100655" y="1301042"/>
                    </a:cubicBezTo>
                    <a:cubicBezTo>
                      <a:pt x="1080052" y="1300736"/>
                      <a:pt x="1061480" y="1292189"/>
                      <a:pt x="1048058" y="1278567"/>
                    </a:cubicBezTo>
                    <a:lnTo>
                      <a:pt x="1040901" y="1267819"/>
                    </a:lnTo>
                    <a:lnTo>
                      <a:pt x="1042697" y="1265155"/>
                    </a:lnTo>
                    <a:cubicBezTo>
                      <a:pt x="1047834" y="1253010"/>
                      <a:pt x="1050674" y="1239658"/>
                      <a:pt x="1050674" y="1225642"/>
                    </a:cubicBezTo>
                    <a:lnTo>
                      <a:pt x="1051018" y="1225642"/>
                    </a:lnTo>
                    <a:cubicBezTo>
                      <a:pt x="1051018" y="1197610"/>
                      <a:pt x="1073742" y="1174886"/>
                      <a:pt x="1101774" y="1174886"/>
                    </a:cubicBezTo>
                    <a:close/>
                    <a:moveTo>
                      <a:pt x="796552" y="1174886"/>
                    </a:moveTo>
                    <a:cubicBezTo>
                      <a:pt x="824584" y="1174886"/>
                      <a:pt x="847308" y="1197610"/>
                      <a:pt x="847308" y="1225642"/>
                    </a:cubicBezTo>
                    <a:lnTo>
                      <a:pt x="847652" y="1225642"/>
                    </a:lnTo>
                    <a:cubicBezTo>
                      <a:pt x="847652" y="1239658"/>
                      <a:pt x="850493" y="1253010"/>
                      <a:pt x="855629" y="1265155"/>
                    </a:cubicBezTo>
                    <a:lnTo>
                      <a:pt x="857421" y="1267812"/>
                    </a:lnTo>
                    <a:lnTo>
                      <a:pt x="848674" y="1280137"/>
                    </a:lnTo>
                    <a:cubicBezTo>
                      <a:pt x="834854" y="1293355"/>
                      <a:pt x="816036" y="1301348"/>
                      <a:pt x="795433" y="1301042"/>
                    </a:cubicBezTo>
                    <a:cubicBezTo>
                      <a:pt x="774830" y="1300736"/>
                      <a:pt x="756258" y="1292189"/>
                      <a:pt x="742836" y="1278567"/>
                    </a:cubicBezTo>
                    <a:lnTo>
                      <a:pt x="735678" y="1267818"/>
                    </a:lnTo>
                    <a:lnTo>
                      <a:pt x="737474" y="1265155"/>
                    </a:lnTo>
                    <a:cubicBezTo>
                      <a:pt x="742611" y="1253010"/>
                      <a:pt x="745451" y="1239658"/>
                      <a:pt x="745451" y="1225642"/>
                    </a:cubicBezTo>
                    <a:lnTo>
                      <a:pt x="745796" y="1225642"/>
                    </a:lnTo>
                    <a:cubicBezTo>
                      <a:pt x="745796" y="1197610"/>
                      <a:pt x="768520" y="1174886"/>
                      <a:pt x="796552" y="1174886"/>
                    </a:cubicBezTo>
                    <a:close/>
                    <a:moveTo>
                      <a:pt x="491329" y="1174886"/>
                    </a:moveTo>
                    <a:cubicBezTo>
                      <a:pt x="519361" y="1174886"/>
                      <a:pt x="542085" y="1197610"/>
                      <a:pt x="542085" y="1225642"/>
                    </a:cubicBezTo>
                    <a:lnTo>
                      <a:pt x="542429" y="1225642"/>
                    </a:lnTo>
                    <a:cubicBezTo>
                      <a:pt x="542429" y="1239658"/>
                      <a:pt x="545270" y="1253010"/>
                      <a:pt x="550406" y="1265155"/>
                    </a:cubicBezTo>
                    <a:lnTo>
                      <a:pt x="552198" y="1267812"/>
                    </a:lnTo>
                    <a:lnTo>
                      <a:pt x="543451" y="1280137"/>
                    </a:lnTo>
                    <a:cubicBezTo>
                      <a:pt x="529631" y="1293355"/>
                      <a:pt x="510813" y="1301348"/>
                      <a:pt x="490210" y="1301042"/>
                    </a:cubicBezTo>
                    <a:cubicBezTo>
                      <a:pt x="469607" y="1300736"/>
                      <a:pt x="451035" y="1292189"/>
                      <a:pt x="437613" y="1278567"/>
                    </a:cubicBezTo>
                    <a:lnTo>
                      <a:pt x="430456" y="1267819"/>
                    </a:lnTo>
                    <a:lnTo>
                      <a:pt x="432252" y="1265155"/>
                    </a:lnTo>
                    <a:cubicBezTo>
                      <a:pt x="437389" y="1253010"/>
                      <a:pt x="440229" y="1239658"/>
                      <a:pt x="440229" y="1225642"/>
                    </a:cubicBezTo>
                    <a:lnTo>
                      <a:pt x="440573" y="1225642"/>
                    </a:lnTo>
                    <a:cubicBezTo>
                      <a:pt x="440573" y="1197610"/>
                      <a:pt x="463297" y="1174886"/>
                      <a:pt x="491329" y="1174886"/>
                    </a:cubicBezTo>
                    <a:close/>
                    <a:moveTo>
                      <a:pt x="186107" y="1174886"/>
                    </a:moveTo>
                    <a:cubicBezTo>
                      <a:pt x="214139" y="1174886"/>
                      <a:pt x="236863" y="1197610"/>
                      <a:pt x="236863" y="1225642"/>
                    </a:cubicBezTo>
                    <a:lnTo>
                      <a:pt x="237207" y="1225642"/>
                    </a:lnTo>
                    <a:cubicBezTo>
                      <a:pt x="237207" y="1239658"/>
                      <a:pt x="240048" y="1253010"/>
                      <a:pt x="245184" y="1265155"/>
                    </a:cubicBezTo>
                    <a:lnTo>
                      <a:pt x="246976" y="1267812"/>
                    </a:lnTo>
                    <a:lnTo>
                      <a:pt x="238229" y="1280137"/>
                    </a:lnTo>
                    <a:cubicBezTo>
                      <a:pt x="224409" y="1293355"/>
                      <a:pt x="205591" y="1301348"/>
                      <a:pt x="184988" y="1301042"/>
                    </a:cubicBezTo>
                    <a:cubicBezTo>
                      <a:pt x="143782" y="1300430"/>
                      <a:pt x="110699" y="1266853"/>
                      <a:pt x="110699" y="1225642"/>
                    </a:cubicBezTo>
                    <a:lnTo>
                      <a:pt x="135351" y="1225642"/>
                    </a:lnTo>
                    <a:cubicBezTo>
                      <a:pt x="135351" y="1197610"/>
                      <a:pt x="158075" y="1174886"/>
                      <a:pt x="186107" y="1174886"/>
                    </a:cubicBezTo>
                    <a:close/>
                    <a:moveTo>
                      <a:pt x="948044" y="1150242"/>
                    </a:moveTo>
                    <a:cubicBezTo>
                      <a:pt x="968647" y="1149937"/>
                      <a:pt x="987465" y="1157929"/>
                      <a:pt x="1001285" y="1171147"/>
                    </a:cubicBezTo>
                    <a:lnTo>
                      <a:pt x="1010032" y="1183472"/>
                    </a:lnTo>
                    <a:lnTo>
                      <a:pt x="1008240" y="1186129"/>
                    </a:lnTo>
                    <a:cubicBezTo>
                      <a:pt x="1003104" y="1198274"/>
                      <a:pt x="1000263" y="1211626"/>
                      <a:pt x="1000263" y="1225642"/>
                    </a:cubicBezTo>
                    <a:lnTo>
                      <a:pt x="999919" y="1225642"/>
                    </a:lnTo>
                    <a:cubicBezTo>
                      <a:pt x="999919" y="1253674"/>
                      <a:pt x="977195" y="1276398"/>
                      <a:pt x="949163" y="1276398"/>
                    </a:cubicBezTo>
                    <a:cubicBezTo>
                      <a:pt x="921131" y="1276398"/>
                      <a:pt x="898407" y="1253674"/>
                      <a:pt x="898407" y="1225642"/>
                    </a:cubicBezTo>
                    <a:lnTo>
                      <a:pt x="898063" y="1225642"/>
                    </a:lnTo>
                    <a:cubicBezTo>
                      <a:pt x="898063" y="1211626"/>
                      <a:pt x="895223" y="1198274"/>
                      <a:pt x="890086" y="1186129"/>
                    </a:cubicBezTo>
                    <a:lnTo>
                      <a:pt x="888290" y="1183465"/>
                    </a:lnTo>
                    <a:lnTo>
                      <a:pt x="895447" y="1172718"/>
                    </a:lnTo>
                    <a:cubicBezTo>
                      <a:pt x="908869" y="1159095"/>
                      <a:pt x="927441" y="1150548"/>
                      <a:pt x="948044" y="1150242"/>
                    </a:cubicBezTo>
                    <a:close/>
                    <a:moveTo>
                      <a:pt x="642821" y="1150242"/>
                    </a:moveTo>
                    <a:cubicBezTo>
                      <a:pt x="663424" y="1149937"/>
                      <a:pt x="682242" y="1157929"/>
                      <a:pt x="696062" y="1171147"/>
                    </a:cubicBezTo>
                    <a:lnTo>
                      <a:pt x="704809" y="1183473"/>
                    </a:lnTo>
                    <a:lnTo>
                      <a:pt x="703018" y="1186129"/>
                    </a:lnTo>
                    <a:cubicBezTo>
                      <a:pt x="697882" y="1198274"/>
                      <a:pt x="695041" y="1211626"/>
                      <a:pt x="695041" y="1225642"/>
                    </a:cubicBezTo>
                    <a:lnTo>
                      <a:pt x="694696" y="1225642"/>
                    </a:lnTo>
                    <a:cubicBezTo>
                      <a:pt x="694696" y="1253674"/>
                      <a:pt x="671972" y="1276398"/>
                      <a:pt x="643940" y="1276398"/>
                    </a:cubicBezTo>
                    <a:cubicBezTo>
                      <a:pt x="615908" y="1276398"/>
                      <a:pt x="593184" y="1253674"/>
                      <a:pt x="593184" y="1225642"/>
                    </a:cubicBezTo>
                    <a:lnTo>
                      <a:pt x="592840" y="1225642"/>
                    </a:lnTo>
                    <a:cubicBezTo>
                      <a:pt x="592840" y="1211626"/>
                      <a:pt x="590000" y="1198274"/>
                      <a:pt x="584863" y="1186129"/>
                    </a:cubicBezTo>
                    <a:lnTo>
                      <a:pt x="583067" y="1183465"/>
                    </a:lnTo>
                    <a:lnTo>
                      <a:pt x="590224" y="1172718"/>
                    </a:lnTo>
                    <a:cubicBezTo>
                      <a:pt x="603646" y="1159095"/>
                      <a:pt x="622218" y="1150548"/>
                      <a:pt x="642821" y="1150242"/>
                    </a:cubicBezTo>
                    <a:close/>
                    <a:moveTo>
                      <a:pt x="337599" y="1150242"/>
                    </a:moveTo>
                    <a:cubicBezTo>
                      <a:pt x="358202" y="1149937"/>
                      <a:pt x="377020" y="1157929"/>
                      <a:pt x="390840" y="1171147"/>
                    </a:cubicBezTo>
                    <a:lnTo>
                      <a:pt x="399587" y="1183472"/>
                    </a:lnTo>
                    <a:lnTo>
                      <a:pt x="397795" y="1186129"/>
                    </a:lnTo>
                    <a:cubicBezTo>
                      <a:pt x="392659" y="1198274"/>
                      <a:pt x="389818" y="1211626"/>
                      <a:pt x="389818" y="1225642"/>
                    </a:cubicBezTo>
                    <a:lnTo>
                      <a:pt x="389474" y="1225642"/>
                    </a:lnTo>
                    <a:cubicBezTo>
                      <a:pt x="389474" y="1253674"/>
                      <a:pt x="366750" y="1276398"/>
                      <a:pt x="338718" y="1276398"/>
                    </a:cubicBezTo>
                    <a:cubicBezTo>
                      <a:pt x="310686" y="1276398"/>
                      <a:pt x="287962" y="1253674"/>
                      <a:pt x="287962" y="1225642"/>
                    </a:cubicBezTo>
                    <a:lnTo>
                      <a:pt x="287618" y="1225642"/>
                    </a:lnTo>
                    <a:cubicBezTo>
                      <a:pt x="287618" y="1211626"/>
                      <a:pt x="284778" y="1198274"/>
                      <a:pt x="279641" y="1186129"/>
                    </a:cubicBezTo>
                    <a:lnTo>
                      <a:pt x="277845" y="1183465"/>
                    </a:lnTo>
                    <a:lnTo>
                      <a:pt x="285002" y="1172718"/>
                    </a:lnTo>
                    <a:cubicBezTo>
                      <a:pt x="298424" y="1159095"/>
                      <a:pt x="316996" y="1150548"/>
                      <a:pt x="337599" y="1150242"/>
                    </a:cubicBezTo>
                    <a:close/>
                    <a:moveTo>
                      <a:pt x="186107" y="1124131"/>
                    </a:moveTo>
                    <a:cubicBezTo>
                      <a:pt x="130044" y="1124131"/>
                      <a:pt x="84596" y="1169579"/>
                      <a:pt x="84596" y="1225642"/>
                    </a:cubicBezTo>
                    <a:cubicBezTo>
                      <a:pt x="84596" y="1281117"/>
                      <a:pt x="129131" y="1326318"/>
                      <a:pt x="184600" y="1327142"/>
                    </a:cubicBezTo>
                    <a:cubicBezTo>
                      <a:pt x="212335" y="1327554"/>
                      <a:pt x="237666" y="1316795"/>
                      <a:pt x="256270" y="1299001"/>
                    </a:cubicBezTo>
                    <a:lnTo>
                      <a:pt x="262288" y="1290522"/>
                    </a:lnTo>
                    <a:lnTo>
                      <a:pt x="266939" y="1297421"/>
                    </a:lnTo>
                    <a:cubicBezTo>
                      <a:pt x="285309" y="1315791"/>
                      <a:pt x="310687" y="1327153"/>
                      <a:pt x="338718" y="1327153"/>
                    </a:cubicBezTo>
                    <a:cubicBezTo>
                      <a:pt x="366750" y="1327153"/>
                      <a:pt x="392127" y="1315791"/>
                      <a:pt x="410497" y="1297421"/>
                    </a:cubicBezTo>
                    <a:lnTo>
                      <a:pt x="414964" y="1290797"/>
                    </a:lnTo>
                    <a:lnTo>
                      <a:pt x="419019" y="1296886"/>
                    </a:lnTo>
                    <a:cubicBezTo>
                      <a:pt x="437087" y="1315224"/>
                      <a:pt x="462088" y="1326730"/>
                      <a:pt x="489822" y="1327142"/>
                    </a:cubicBezTo>
                    <a:cubicBezTo>
                      <a:pt x="517557" y="1327554"/>
                      <a:pt x="542888" y="1316795"/>
                      <a:pt x="561492" y="1299001"/>
                    </a:cubicBezTo>
                    <a:lnTo>
                      <a:pt x="567510" y="1290522"/>
                    </a:lnTo>
                    <a:lnTo>
                      <a:pt x="572161" y="1297421"/>
                    </a:lnTo>
                    <a:cubicBezTo>
                      <a:pt x="590531" y="1315791"/>
                      <a:pt x="615909" y="1327153"/>
                      <a:pt x="643940" y="1327153"/>
                    </a:cubicBezTo>
                    <a:cubicBezTo>
                      <a:pt x="671972" y="1327153"/>
                      <a:pt x="697349" y="1315791"/>
                      <a:pt x="715719" y="1297421"/>
                    </a:cubicBezTo>
                    <a:lnTo>
                      <a:pt x="720186" y="1290796"/>
                    </a:lnTo>
                    <a:lnTo>
                      <a:pt x="724242" y="1296886"/>
                    </a:lnTo>
                    <a:cubicBezTo>
                      <a:pt x="742310" y="1315224"/>
                      <a:pt x="767311" y="1326730"/>
                      <a:pt x="795045" y="1327142"/>
                    </a:cubicBezTo>
                    <a:cubicBezTo>
                      <a:pt x="822780" y="1327554"/>
                      <a:pt x="848111" y="1316795"/>
                      <a:pt x="866715" y="1299001"/>
                    </a:cubicBezTo>
                    <a:lnTo>
                      <a:pt x="872733" y="1290522"/>
                    </a:lnTo>
                    <a:lnTo>
                      <a:pt x="877384" y="1297421"/>
                    </a:lnTo>
                    <a:cubicBezTo>
                      <a:pt x="895754" y="1315791"/>
                      <a:pt x="921132" y="1327153"/>
                      <a:pt x="949163" y="1327153"/>
                    </a:cubicBezTo>
                    <a:cubicBezTo>
                      <a:pt x="977195" y="1327153"/>
                      <a:pt x="1002572" y="1315791"/>
                      <a:pt x="1020942" y="1297421"/>
                    </a:cubicBezTo>
                    <a:lnTo>
                      <a:pt x="1025409" y="1290797"/>
                    </a:lnTo>
                    <a:lnTo>
                      <a:pt x="1029464" y="1296886"/>
                    </a:lnTo>
                    <a:cubicBezTo>
                      <a:pt x="1047532" y="1315224"/>
                      <a:pt x="1072533" y="1326730"/>
                      <a:pt x="1100267" y="1327142"/>
                    </a:cubicBezTo>
                    <a:cubicBezTo>
                      <a:pt x="1128002" y="1327554"/>
                      <a:pt x="1153333" y="1316795"/>
                      <a:pt x="1171937" y="1299001"/>
                    </a:cubicBezTo>
                    <a:lnTo>
                      <a:pt x="1177955" y="1290522"/>
                    </a:lnTo>
                    <a:lnTo>
                      <a:pt x="1182606" y="1297421"/>
                    </a:lnTo>
                    <a:cubicBezTo>
                      <a:pt x="1200976" y="1315791"/>
                      <a:pt x="1226354" y="1327153"/>
                      <a:pt x="1254385" y="1327153"/>
                    </a:cubicBezTo>
                    <a:cubicBezTo>
                      <a:pt x="1310448" y="1327153"/>
                      <a:pt x="1355896" y="1281705"/>
                      <a:pt x="1355896" y="1225642"/>
                    </a:cubicBezTo>
                    <a:lnTo>
                      <a:pt x="1305141" y="1225642"/>
                    </a:lnTo>
                    <a:cubicBezTo>
                      <a:pt x="1305141" y="1253674"/>
                      <a:pt x="1282417" y="1276398"/>
                      <a:pt x="1254385" y="1276398"/>
                    </a:cubicBezTo>
                    <a:cubicBezTo>
                      <a:pt x="1226353" y="1276398"/>
                      <a:pt x="1203629" y="1253674"/>
                      <a:pt x="1203629" y="1225642"/>
                    </a:cubicBezTo>
                    <a:lnTo>
                      <a:pt x="1203285" y="1225642"/>
                    </a:lnTo>
                    <a:cubicBezTo>
                      <a:pt x="1203285" y="1211626"/>
                      <a:pt x="1200445" y="1198274"/>
                      <a:pt x="1195308" y="1186129"/>
                    </a:cubicBezTo>
                    <a:lnTo>
                      <a:pt x="1193512" y="1183465"/>
                    </a:lnTo>
                    <a:lnTo>
                      <a:pt x="1200669" y="1172718"/>
                    </a:lnTo>
                    <a:cubicBezTo>
                      <a:pt x="1214091" y="1159095"/>
                      <a:pt x="1232663" y="1150548"/>
                      <a:pt x="1253266" y="1150242"/>
                    </a:cubicBezTo>
                    <a:cubicBezTo>
                      <a:pt x="1294472" y="1149631"/>
                      <a:pt x="1328537" y="1182212"/>
                      <a:pt x="1329760" y="1223404"/>
                    </a:cubicBezTo>
                    <a:lnTo>
                      <a:pt x="1355851" y="1222629"/>
                    </a:lnTo>
                    <a:cubicBezTo>
                      <a:pt x="1354204" y="1167178"/>
                      <a:pt x="1308347" y="1123319"/>
                      <a:pt x="1252878" y="1124142"/>
                    </a:cubicBezTo>
                    <a:cubicBezTo>
                      <a:pt x="1225144" y="1124554"/>
                      <a:pt x="1200143" y="1136060"/>
                      <a:pt x="1182075" y="1154398"/>
                    </a:cubicBezTo>
                    <a:lnTo>
                      <a:pt x="1178020" y="1160488"/>
                    </a:lnTo>
                    <a:lnTo>
                      <a:pt x="1173553" y="1153863"/>
                    </a:lnTo>
                    <a:cubicBezTo>
                      <a:pt x="1155183" y="1135493"/>
                      <a:pt x="1129806" y="1124131"/>
                      <a:pt x="1101774" y="1124131"/>
                    </a:cubicBezTo>
                    <a:cubicBezTo>
                      <a:pt x="1073743" y="1124131"/>
                      <a:pt x="1048365" y="1135493"/>
                      <a:pt x="1029995" y="1153863"/>
                    </a:cubicBezTo>
                    <a:lnTo>
                      <a:pt x="1025344" y="1160762"/>
                    </a:lnTo>
                    <a:lnTo>
                      <a:pt x="1019326" y="1152283"/>
                    </a:lnTo>
                    <a:cubicBezTo>
                      <a:pt x="1000722" y="1134490"/>
                      <a:pt x="975391" y="1123731"/>
                      <a:pt x="947656" y="1124142"/>
                    </a:cubicBezTo>
                    <a:cubicBezTo>
                      <a:pt x="919922" y="1124554"/>
                      <a:pt x="894921" y="1136060"/>
                      <a:pt x="876853" y="1154398"/>
                    </a:cubicBezTo>
                    <a:lnTo>
                      <a:pt x="872798" y="1160488"/>
                    </a:lnTo>
                    <a:lnTo>
                      <a:pt x="868331" y="1153863"/>
                    </a:lnTo>
                    <a:cubicBezTo>
                      <a:pt x="849961" y="1135493"/>
                      <a:pt x="824584" y="1124131"/>
                      <a:pt x="796552" y="1124131"/>
                    </a:cubicBezTo>
                    <a:cubicBezTo>
                      <a:pt x="768521" y="1124131"/>
                      <a:pt x="743143" y="1135493"/>
                      <a:pt x="724773" y="1153863"/>
                    </a:cubicBezTo>
                    <a:lnTo>
                      <a:pt x="720121" y="1160763"/>
                    </a:lnTo>
                    <a:lnTo>
                      <a:pt x="714103" y="1152283"/>
                    </a:lnTo>
                    <a:cubicBezTo>
                      <a:pt x="695499" y="1134490"/>
                      <a:pt x="670168" y="1123731"/>
                      <a:pt x="642433" y="1124142"/>
                    </a:cubicBezTo>
                    <a:cubicBezTo>
                      <a:pt x="614699" y="1124554"/>
                      <a:pt x="589698" y="1136060"/>
                      <a:pt x="571630" y="1154398"/>
                    </a:cubicBezTo>
                    <a:lnTo>
                      <a:pt x="567575" y="1160488"/>
                    </a:lnTo>
                    <a:lnTo>
                      <a:pt x="563108" y="1153863"/>
                    </a:lnTo>
                    <a:cubicBezTo>
                      <a:pt x="544738" y="1135493"/>
                      <a:pt x="519361" y="1124131"/>
                      <a:pt x="491329" y="1124131"/>
                    </a:cubicBezTo>
                    <a:cubicBezTo>
                      <a:pt x="463298" y="1124131"/>
                      <a:pt x="437920" y="1135493"/>
                      <a:pt x="419550" y="1153863"/>
                    </a:cubicBezTo>
                    <a:lnTo>
                      <a:pt x="414899" y="1160762"/>
                    </a:lnTo>
                    <a:lnTo>
                      <a:pt x="408881" y="1152283"/>
                    </a:lnTo>
                    <a:cubicBezTo>
                      <a:pt x="390277" y="1134490"/>
                      <a:pt x="364946" y="1123731"/>
                      <a:pt x="337211" y="1124142"/>
                    </a:cubicBezTo>
                    <a:cubicBezTo>
                      <a:pt x="309477" y="1124554"/>
                      <a:pt x="284476" y="1136060"/>
                      <a:pt x="266408" y="1154398"/>
                    </a:cubicBezTo>
                    <a:lnTo>
                      <a:pt x="262353" y="1160488"/>
                    </a:lnTo>
                    <a:lnTo>
                      <a:pt x="257886" y="1153863"/>
                    </a:lnTo>
                    <a:cubicBezTo>
                      <a:pt x="239516" y="1135493"/>
                      <a:pt x="214139" y="1124131"/>
                      <a:pt x="186107" y="1124131"/>
                    </a:cubicBezTo>
                    <a:close/>
                    <a:moveTo>
                      <a:pt x="725458" y="642022"/>
                    </a:moveTo>
                    <a:lnTo>
                      <a:pt x="591694" y="775786"/>
                    </a:lnTo>
                    <a:cubicBezTo>
                      <a:pt x="578180" y="789300"/>
                      <a:pt x="578180" y="811211"/>
                      <a:pt x="591694" y="824725"/>
                    </a:cubicBezTo>
                    <a:cubicBezTo>
                      <a:pt x="605208" y="838239"/>
                      <a:pt x="627119" y="838239"/>
                      <a:pt x="640633" y="824725"/>
                    </a:cubicBezTo>
                    <a:lnTo>
                      <a:pt x="694877" y="770480"/>
                    </a:lnTo>
                    <a:lnTo>
                      <a:pt x="694877" y="1010570"/>
                    </a:lnTo>
                    <a:cubicBezTo>
                      <a:pt x="694877" y="1027217"/>
                      <a:pt x="708372" y="1040711"/>
                      <a:pt x="725018" y="1040711"/>
                    </a:cubicBezTo>
                    <a:lnTo>
                      <a:pt x="725018" y="1040712"/>
                    </a:lnTo>
                    <a:cubicBezTo>
                      <a:pt x="741665" y="1040712"/>
                      <a:pt x="755160" y="1027217"/>
                      <a:pt x="755160" y="1010570"/>
                    </a:cubicBezTo>
                    <a:lnTo>
                      <a:pt x="755160" y="769369"/>
                    </a:lnTo>
                    <a:lnTo>
                      <a:pt x="810515" y="824725"/>
                    </a:lnTo>
                    <a:cubicBezTo>
                      <a:pt x="824029" y="838239"/>
                      <a:pt x="845940" y="838239"/>
                      <a:pt x="859454" y="824725"/>
                    </a:cubicBezTo>
                    <a:cubicBezTo>
                      <a:pt x="866211" y="817968"/>
                      <a:pt x="869590" y="809112"/>
                      <a:pt x="869590" y="800255"/>
                    </a:cubicBezTo>
                    <a:cubicBezTo>
                      <a:pt x="869590" y="791399"/>
                      <a:pt x="866211" y="782543"/>
                      <a:pt x="859454" y="775786"/>
                    </a:cubicBezTo>
                    <a:lnTo>
                      <a:pt x="725690" y="642022"/>
                    </a:lnTo>
                    <a:lnTo>
                      <a:pt x="725574" y="642138"/>
                    </a:lnTo>
                    <a:close/>
                    <a:moveTo>
                      <a:pt x="936833" y="579699"/>
                    </a:moveTo>
                    <a:lnTo>
                      <a:pt x="936833" y="579863"/>
                    </a:lnTo>
                    <a:lnTo>
                      <a:pt x="936669" y="579863"/>
                    </a:lnTo>
                    <a:lnTo>
                      <a:pt x="936669" y="769034"/>
                    </a:lnTo>
                    <a:cubicBezTo>
                      <a:pt x="936669" y="788145"/>
                      <a:pt x="952162" y="803638"/>
                      <a:pt x="971274" y="803639"/>
                    </a:cubicBezTo>
                    <a:cubicBezTo>
                      <a:pt x="990386" y="803639"/>
                      <a:pt x="1005879" y="788146"/>
                      <a:pt x="1005879" y="769034"/>
                    </a:cubicBezTo>
                    <a:lnTo>
                      <a:pt x="1005879" y="692321"/>
                    </a:lnTo>
                    <a:lnTo>
                      <a:pt x="1175648" y="862090"/>
                    </a:lnTo>
                    <a:cubicBezTo>
                      <a:pt x="1187419" y="873861"/>
                      <a:pt x="1206503" y="873861"/>
                      <a:pt x="1218274" y="862090"/>
                    </a:cubicBezTo>
                    <a:lnTo>
                      <a:pt x="1218274" y="862090"/>
                    </a:lnTo>
                    <a:cubicBezTo>
                      <a:pt x="1230045" y="850319"/>
                      <a:pt x="1230045" y="831234"/>
                      <a:pt x="1218274" y="819463"/>
                    </a:cubicBezTo>
                    <a:lnTo>
                      <a:pt x="1047720" y="648909"/>
                    </a:lnTo>
                    <a:lnTo>
                      <a:pt x="1126004" y="648909"/>
                    </a:lnTo>
                    <a:cubicBezTo>
                      <a:pt x="1145116" y="648909"/>
                      <a:pt x="1160609" y="633416"/>
                      <a:pt x="1160609" y="614304"/>
                    </a:cubicBezTo>
                    <a:cubicBezTo>
                      <a:pt x="1160609" y="604748"/>
                      <a:pt x="1156736" y="596097"/>
                      <a:pt x="1150473" y="589834"/>
                    </a:cubicBezTo>
                    <a:cubicBezTo>
                      <a:pt x="1144211" y="583572"/>
                      <a:pt x="1135560" y="579699"/>
                      <a:pt x="1126004" y="579699"/>
                    </a:cubicBezTo>
                    <a:close/>
                    <a:moveTo>
                      <a:pt x="534254" y="573055"/>
                    </a:moveTo>
                    <a:lnTo>
                      <a:pt x="345083" y="573055"/>
                    </a:lnTo>
                    <a:cubicBezTo>
                      <a:pt x="325971" y="573055"/>
                      <a:pt x="310478" y="588549"/>
                      <a:pt x="310478" y="607660"/>
                    </a:cubicBezTo>
                    <a:cubicBezTo>
                      <a:pt x="310478" y="626772"/>
                      <a:pt x="325971" y="642266"/>
                      <a:pt x="345083" y="642265"/>
                    </a:cubicBezTo>
                    <a:lnTo>
                      <a:pt x="421796" y="642265"/>
                    </a:lnTo>
                    <a:lnTo>
                      <a:pt x="252027" y="812034"/>
                    </a:lnTo>
                    <a:cubicBezTo>
                      <a:pt x="240256" y="823805"/>
                      <a:pt x="240256" y="842890"/>
                      <a:pt x="252027" y="854661"/>
                    </a:cubicBezTo>
                    <a:lnTo>
                      <a:pt x="252027" y="854661"/>
                    </a:lnTo>
                    <a:cubicBezTo>
                      <a:pt x="263798" y="866432"/>
                      <a:pt x="282883" y="866432"/>
                      <a:pt x="294653" y="854661"/>
                    </a:cubicBezTo>
                    <a:lnTo>
                      <a:pt x="465208" y="684106"/>
                    </a:lnTo>
                    <a:lnTo>
                      <a:pt x="465208" y="762391"/>
                    </a:lnTo>
                    <a:cubicBezTo>
                      <a:pt x="465208" y="781503"/>
                      <a:pt x="480701" y="796996"/>
                      <a:pt x="499813" y="796996"/>
                    </a:cubicBezTo>
                    <a:cubicBezTo>
                      <a:pt x="509369" y="796996"/>
                      <a:pt x="518020" y="793122"/>
                      <a:pt x="524282" y="786860"/>
                    </a:cubicBezTo>
                    <a:cubicBezTo>
                      <a:pt x="530545" y="780598"/>
                      <a:pt x="534418" y="771947"/>
                      <a:pt x="534418" y="762391"/>
                    </a:cubicBezTo>
                    <a:lnTo>
                      <a:pt x="534418" y="573219"/>
                    </a:lnTo>
                    <a:lnTo>
                      <a:pt x="534254" y="573220"/>
                    </a:lnTo>
                    <a:close/>
                    <a:moveTo>
                      <a:pt x="720085" y="56065"/>
                    </a:moveTo>
                    <a:lnTo>
                      <a:pt x="535190" y="240960"/>
                    </a:lnTo>
                    <a:cubicBezTo>
                      <a:pt x="516510" y="259640"/>
                      <a:pt x="516510" y="289926"/>
                      <a:pt x="535190" y="308606"/>
                    </a:cubicBezTo>
                    <a:cubicBezTo>
                      <a:pt x="553870" y="327286"/>
                      <a:pt x="584156" y="327286"/>
                      <a:pt x="602836" y="308606"/>
                    </a:cubicBezTo>
                    <a:lnTo>
                      <a:pt x="677815" y="233627"/>
                    </a:lnTo>
                    <a:lnTo>
                      <a:pt x="677815" y="565491"/>
                    </a:lnTo>
                    <a:cubicBezTo>
                      <a:pt x="677815" y="588501"/>
                      <a:pt x="696468" y="607154"/>
                      <a:pt x="719478" y="607154"/>
                    </a:cubicBezTo>
                    <a:lnTo>
                      <a:pt x="719478" y="607155"/>
                    </a:lnTo>
                    <a:cubicBezTo>
                      <a:pt x="742488" y="607155"/>
                      <a:pt x="761141" y="588501"/>
                      <a:pt x="761141" y="565491"/>
                    </a:cubicBezTo>
                    <a:lnTo>
                      <a:pt x="761141" y="232091"/>
                    </a:lnTo>
                    <a:lnTo>
                      <a:pt x="837656" y="308607"/>
                    </a:lnTo>
                    <a:cubicBezTo>
                      <a:pt x="856336" y="327287"/>
                      <a:pt x="886622" y="327287"/>
                      <a:pt x="905302" y="308607"/>
                    </a:cubicBezTo>
                    <a:cubicBezTo>
                      <a:pt x="914642" y="299267"/>
                      <a:pt x="919312" y="287025"/>
                      <a:pt x="919312" y="274784"/>
                    </a:cubicBezTo>
                    <a:cubicBezTo>
                      <a:pt x="919312" y="262542"/>
                      <a:pt x="914642" y="250301"/>
                      <a:pt x="905302" y="240961"/>
                    </a:cubicBezTo>
                    <a:lnTo>
                      <a:pt x="720406" y="56065"/>
                    </a:lnTo>
                    <a:lnTo>
                      <a:pt x="720246" y="56225"/>
                    </a:lnTo>
                    <a:close/>
                    <a:moveTo>
                      <a:pt x="0" y="0"/>
                    </a:moveTo>
                    <a:lnTo>
                      <a:pt x="1440493" y="0"/>
                    </a:lnTo>
                    <a:lnTo>
                      <a:pt x="1440493" y="1440000"/>
                    </a:lnTo>
                    <a:lnTo>
                      <a:pt x="0" y="144000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243" name="グループ化 242"/>
            <p:cNvGrpSpPr>
              <a:grpSpLocks noChangeAspect="1"/>
            </p:cNvGrpSpPr>
            <p:nvPr/>
          </p:nvGrpSpPr>
          <p:grpSpPr>
            <a:xfrm>
              <a:off x="5853433" y="4153260"/>
              <a:ext cx="276067" cy="276067"/>
              <a:chOff x="4872958" y="2571750"/>
              <a:chExt cx="675011" cy="675011"/>
            </a:xfrm>
          </p:grpSpPr>
          <p:sp>
            <p:nvSpPr>
              <p:cNvPr id="247" name="正方形/長方形 246"/>
              <p:cNvSpPr>
                <a:spLocks noChangeAspect="1"/>
              </p:cNvSpPr>
              <p:nvPr/>
            </p:nvSpPr>
            <p:spPr>
              <a:xfrm>
                <a:off x="4872960" y="2571752"/>
                <a:ext cx="675009" cy="67500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48" name="フリーフォーム 247"/>
              <p:cNvSpPr>
                <a:spLocks noChangeAspect="1"/>
              </p:cNvSpPr>
              <p:nvPr/>
            </p:nvSpPr>
            <p:spPr>
              <a:xfrm>
                <a:off x="4872958" y="2571750"/>
                <a:ext cx="675009" cy="674777"/>
              </a:xfrm>
              <a:custGeom>
                <a:avLst/>
                <a:gdLst>
                  <a:gd name="connsiteX0" fmla="*/ 457919 w 1440493"/>
                  <a:gd name="connsiteY0" fmla="*/ 869740 h 1440000"/>
                  <a:gd name="connsiteX1" fmla="*/ 372880 w 1440493"/>
                  <a:gd name="connsiteY1" fmla="*/ 904964 h 1440000"/>
                  <a:gd name="connsiteX2" fmla="*/ 192279 w 1440493"/>
                  <a:gd name="connsiteY2" fmla="*/ 1085565 h 1440000"/>
                  <a:gd name="connsiteX3" fmla="*/ 192279 w 1440493"/>
                  <a:gd name="connsiteY3" fmla="*/ 1255644 h 1440000"/>
                  <a:gd name="connsiteX4" fmla="*/ 362358 w 1440493"/>
                  <a:gd name="connsiteY4" fmla="*/ 1255644 h 1440000"/>
                  <a:gd name="connsiteX5" fmla="*/ 542959 w 1440493"/>
                  <a:gd name="connsiteY5" fmla="*/ 1075043 h 1440000"/>
                  <a:gd name="connsiteX6" fmla="*/ 542959 w 1440493"/>
                  <a:gd name="connsiteY6" fmla="*/ 904964 h 1440000"/>
                  <a:gd name="connsiteX7" fmla="*/ 457919 w 1440493"/>
                  <a:gd name="connsiteY7" fmla="*/ 869740 h 1440000"/>
                  <a:gd name="connsiteX8" fmla="*/ 754997 w 1440493"/>
                  <a:gd name="connsiteY8" fmla="*/ 408733 h 1440000"/>
                  <a:gd name="connsiteX9" fmla="*/ 1036832 w 1440493"/>
                  <a:gd name="connsiteY9" fmla="*/ 408733 h 1440000"/>
                  <a:gd name="connsiteX10" fmla="*/ 1036832 w 1440493"/>
                  <a:gd name="connsiteY10" fmla="*/ 690568 h 1440000"/>
                  <a:gd name="connsiteX11" fmla="*/ 754997 w 1440493"/>
                  <a:gd name="connsiteY11" fmla="*/ 690568 h 1440000"/>
                  <a:gd name="connsiteX12" fmla="*/ 708024 w 1440493"/>
                  <a:gd name="connsiteY12" fmla="*/ 361760 h 1440000"/>
                  <a:gd name="connsiteX13" fmla="*/ 708024 w 1440493"/>
                  <a:gd name="connsiteY13" fmla="*/ 737540 h 1440000"/>
                  <a:gd name="connsiteX14" fmla="*/ 1083804 w 1440493"/>
                  <a:gd name="connsiteY14" fmla="*/ 737540 h 1440000"/>
                  <a:gd name="connsiteX15" fmla="*/ 1083804 w 1440493"/>
                  <a:gd name="connsiteY15" fmla="*/ 361760 h 1440000"/>
                  <a:gd name="connsiteX16" fmla="*/ 895914 w 1440493"/>
                  <a:gd name="connsiteY16" fmla="*/ 238853 h 1440000"/>
                  <a:gd name="connsiteX17" fmla="*/ 1206711 w 1440493"/>
                  <a:gd name="connsiteY17" fmla="*/ 549650 h 1440000"/>
                  <a:gd name="connsiteX18" fmla="*/ 895914 w 1440493"/>
                  <a:gd name="connsiteY18" fmla="*/ 860447 h 1440000"/>
                  <a:gd name="connsiteX19" fmla="*/ 585117 w 1440493"/>
                  <a:gd name="connsiteY19" fmla="*/ 549650 h 1440000"/>
                  <a:gd name="connsiteX20" fmla="*/ 895914 w 1440493"/>
                  <a:gd name="connsiteY20" fmla="*/ 238853 h 1440000"/>
                  <a:gd name="connsiteX21" fmla="*/ 895914 w 1440493"/>
                  <a:gd name="connsiteY21" fmla="*/ 153650 h 1440000"/>
                  <a:gd name="connsiteX22" fmla="*/ 499914 w 1440493"/>
                  <a:gd name="connsiteY22" fmla="*/ 549650 h 1440000"/>
                  <a:gd name="connsiteX23" fmla="*/ 895914 w 1440493"/>
                  <a:gd name="connsiteY23" fmla="*/ 945650 h 1440000"/>
                  <a:gd name="connsiteX24" fmla="*/ 1291914 w 1440493"/>
                  <a:gd name="connsiteY24" fmla="*/ 549650 h 1440000"/>
                  <a:gd name="connsiteX25" fmla="*/ 895914 w 1440493"/>
                  <a:gd name="connsiteY25" fmla="*/ 153650 h 1440000"/>
                  <a:gd name="connsiteX26" fmla="*/ 0 w 1440493"/>
                  <a:gd name="connsiteY26" fmla="*/ 0 h 1440000"/>
                  <a:gd name="connsiteX27" fmla="*/ 1440493 w 1440493"/>
                  <a:gd name="connsiteY27" fmla="*/ 0 h 1440000"/>
                  <a:gd name="connsiteX28" fmla="*/ 1440493 w 1440493"/>
                  <a:gd name="connsiteY28" fmla="*/ 1440000 h 1440000"/>
                  <a:gd name="connsiteX29" fmla="*/ 0 w 1440493"/>
                  <a:gd name="connsiteY29"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40493" h="1440000">
                    <a:moveTo>
                      <a:pt x="457919" y="869740"/>
                    </a:moveTo>
                    <a:cubicBezTo>
                      <a:pt x="427141" y="869740"/>
                      <a:pt x="396363" y="881481"/>
                      <a:pt x="372880" y="904964"/>
                    </a:cubicBezTo>
                    <a:lnTo>
                      <a:pt x="192279" y="1085565"/>
                    </a:lnTo>
                    <a:cubicBezTo>
                      <a:pt x="145313" y="1132531"/>
                      <a:pt x="145313" y="1208678"/>
                      <a:pt x="192279" y="1255644"/>
                    </a:cubicBezTo>
                    <a:cubicBezTo>
                      <a:pt x="239245" y="1302610"/>
                      <a:pt x="315392" y="1302610"/>
                      <a:pt x="362358" y="1255644"/>
                    </a:cubicBezTo>
                    <a:lnTo>
                      <a:pt x="542959" y="1075043"/>
                    </a:lnTo>
                    <a:cubicBezTo>
                      <a:pt x="589925" y="1028077"/>
                      <a:pt x="589925" y="951930"/>
                      <a:pt x="542959" y="904964"/>
                    </a:cubicBezTo>
                    <a:cubicBezTo>
                      <a:pt x="519476" y="881481"/>
                      <a:pt x="488698" y="869740"/>
                      <a:pt x="457919" y="869740"/>
                    </a:cubicBezTo>
                    <a:close/>
                    <a:moveTo>
                      <a:pt x="754997" y="408733"/>
                    </a:moveTo>
                    <a:lnTo>
                      <a:pt x="1036832" y="408733"/>
                    </a:lnTo>
                    <a:lnTo>
                      <a:pt x="1036832" y="690568"/>
                    </a:lnTo>
                    <a:lnTo>
                      <a:pt x="754997" y="690568"/>
                    </a:lnTo>
                    <a:close/>
                    <a:moveTo>
                      <a:pt x="708024" y="361760"/>
                    </a:moveTo>
                    <a:lnTo>
                      <a:pt x="708024" y="737540"/>
                    </a:lnTo>
                    <a:lnTo>
                      <a:pt x="1083804" y="737540"/>
                    </a:lnTo>
                    <a:lnTo>
                      <a:pt x="1083804" y="361760"/>
                    </a:lnTo>
                    <a:close/>
                    <a:moveTo>
                      <a:pt x="895914" y="238853"/>
                    </a:moveTo>
                    <a:cubicBezTo>
                      <a:pt x="1067562" y="238853"/>
                      <a:pt x="1206711" y="378002"/>
                      <a:pt x="1206711" y="549650"/>
                    </a:cubicBezTo>
                    <a:cubicBezTo>
                      <a:pt x="1206711" y="721298"/>
                      <a:pt x="1067562" y="860447"/>
                      <a:pt x="895914" y="860447"/>
                    </a:cubicBezTo>
                    <a:cubicBezTo>
                      <a:pt x="724266" y="860447"/>
                      <a:pt x="585117" y="721298"/>
                      <a:pt x="585117" y="549650"/>
                    </a:cubicBezTo>
                    <a:cubicBezTo>
                      <a:pt x="585117" y="378002"/>
                      <a:pt x="724266" y="238853"/>
                      <a:pt x="895914" y="238853"/>
                    </a:cubicBezTo>
                    <a:close/>
                    <a:moveTo>
                      <a:pt x="895914" y="153650"/>
                    </a:moveTo>
                    <a:cubicBezTo>
                      <a:pt x="677209" y="153650"/>
                      <a:pt x="499914" y="330945"/>
                      <a:pt x="499914" y="549650"/>
                    </a:cubicBezTo>
                    <a:cubicBezTo>
                      <a:pt x="499914" y="768355"/>
                      <a:pt x="677209" y="945650"/>
                      <a:pt x="895914" y="945650"/>
                    </a:cubicBezTo>
                    <a:cubicBezTo>
                      <a:pt x="1114619" y="945650"/>
                      <a:pt x="1291914" y="768355"/>
                      <a:pt x="1291914" y="549650"/>
                    </a:cubicBezTo>
                    <a:cubicBezTo>
                      <a:pt x="1291914" y="330945"/>
                      <a:pt x="1114619" y="153650"/>
                      <a:pt x="895914" y="153650"/>
                    </a:cubicBezTo>
                    <a:close/>
                    <a:moveTo>
                      <a:pt x="0" y="0"/>
                    </a:moveTo>
                    <a:lnTo>
                      <a:pt x="1440493" y="0"/>
                    </a:lnTo>
                    <a:lnTo>
                      <a:pt x="1440493" y="1440000"/>
                    </a:lnTo>
                    <a:lnTo>
                      <a:pt x="0" y="144000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244" name="グループ化 243"/>
            <p:cNvGrpSpPr>
              <a:grpSpLocks noChangeAspect="1"/>
            </p:cNvGrpSpPr>
            <p:nvPr/>
          </p:nvGrpSpPr>
          <p:grpSpPr>
            <a:xfrm>
              <a:off x="4898827" y="4208353"/>
              <a:ext cx="318147" cy="159019"/>
              <a:chOff x="4571999" y="3212785"/>
              <a:chExt cx="1131130" cy="565370"/>
            </a:xfrm>
          </p:grpSpPr>
          <p:sp>
            <p:nvSpPr>
              <p:cNvPr id="245" name="正方形/長方形 244"/>
              <p:cNvSpPr>
                <a:spLocks/>
              </p:cNvSpPr>
              <p:nvPr/>
            </p:nvSpPr>
            <p:spPr>
              <a:xfrm>
                <a:off x="4571999" y="3212785"/>
                <a:ext cx="1131130" cy="556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46" name="フリーフォーム 245"/>
              <p:cNvSpPr>
                <a:spLocks noChangeAspect="1"/>
              </p:cNvSpPr>
              <p:nvPr/>
            </p:nvSpPr>
            <p:spPr>
              <a:xfrm>
                <a:off x="4571999" y="3212785"/>
                <a:ext cx="1131130" cy="565370"/>
              </a:xfrm>
              <a:custGeom>
                <a:avLst/>
                <a:gdLst>
                  <a:gd name="connsiteX0" fmla="*/ 1101774 w 1440493"/>
                  <a:gd name="connsiteY0" fmla="*/ 471904 h 719999"/>
                  <a:gd name="connsiteX1" fmla="*/ 1152530 w 1440493"/>
                  <a:gd name="connsiteY1" fmla="*/ 522660 h 719999"/>
                  <a:gd name="connsiteX2" fmla="*/ 1152874 w 1440493"/>
                  <a:gd name="connsiteY2" fmla="*/ 522660 h 719999"/>
                  <a:gd name="connsiteX3" fmla="*/ 1160851 w 1440493"/>
                  <a:gd name="connsiteY3" fmla="*/ 562173 h 719999"/>
                  <a:gd name="connsiteX4" fmla="*/ 1162643 w 1440493"/>
                  <a:gd name="connsiteY4" fmla="*/ 564830 h 719999"/>
                  <a:gd name="connsiteX5" fmla="*/ 1153896 w 1440493"/>
                  <a:gd name="connsiteY5" fmla="*/ 577155 h 719999"/>
                  <a:gd name="connsiteX6" fmla="*/ 1100655 w 1440493"/>
                  <a:gd name="connsiteY6" fmla="*/ 598060 h 719999"/>
                  <a:gd name="connsiteX7" fmla="*/ 1048058 w 1440493"/>
                  <a:gd name="connsiteY7" fmla="*/ 575585 h 719999"/>
                  <a:gd name="connsiteX8" fmla="*/ 1040901 w 1440493"/>
                  <a:gd name="connsiteY8" fmla="*/ 564837 h 719999"/>
                  <a:gd name="connsiteX9" fmla="*/ 1042697 w 1440493"/>
                  <a:gd name="connsiteY9" fmla="*/ 562173 h 719999"/>
                  <a:gd name="connsiteX10" fmla="*/ 1050674 w 1440493"/>
                  <a:gd name="connsiteY10" fmla="*/ 522660 h 719999"/>
                  <a:gd name="connsiteX11" fmla="*/ 1051018 w 1440493"/>
                  <a:gd name="connsiteY11" fmla="*/ 522660 h 719999"/>
                  <a:gd name="connsiteX12" fmla="*/ 1101774 w 1440493"/>
                  <a:gd name="connsiteY12" fmla="*/ 471904 h 719999"/>
                  <a:gd name="connsiteX13" fmla="*/ 796552 w 1440493"/>
                  <a:gd name="connsiteY13" fmla="*/ 471904 h 719999"/>
                  <a:gd name="connsiteX14" fmla="*/ 847308 w 1440493"/>
                  <a:gd name="connsiteY14" fmla="*/ 522660 h 719999"/>
                  <a:gd name="connsiteX15" fmla="*/ 847652 w 1440493"/>
                  <a:gd name="connsiteY15" fmla="*/ 522660 h 719999"/>
                  <a:gd name="connsiteX16" fmla="*/ 855629 w 1440493"/>
                  <a:gd name="connsiteY16" fmla="*/ 562173 h 719999"/>
                  <a:gd name="connsiteX17" fmla="*/ 857421 w 1440493"/>
                  <a:gd name="connsiteY17" fmla="*/ 564830 h 719999"/>
                  <a:gd name="connsiteX18" fmla="*/ 848674 w 1440493"/>
                  <a:gd name="connsiteY18" fmla="*/ 577155 h 719999"/>
                  <a:gd name="connsiteX19" fmla="*/ 795433 w 1440493"/>
                  <a:gd name="connsiteY19" fmla="*/ 598060 h 719999"/>
                  <a:gd name="connsiteX20" fmla="*/ 742836 w 1440493"/>
                  <a:gd name="connsiteY20" fmla="*/ 575585 h 719999"/>
                  <a:gd name="connsiteX21" fmla="*/ 735678 w 1440493"/>
                  <a:gd name="connsiteY21" fmla="*/ 564836 h 719999"/>
                  <a:gd name="connsiteX22" fmla="*/ 737474 w 1440493"/>
                  <a:gd name="connsiteY22" fmla="*/ 562173 h 719999"/>
                  <a:gd name="connsiteX23" fmla="*/ 745451 w 1440493"/>
                  <a:gd name="connsiteY23" fmla="*/ 522660 h 719999"/>
                  <a:gd name="connsiteX24" fmla="*/ 745796 w 1440493"/>
                  <a:gd name="connsiteY24" fmla="*/ 522660 h 719999"/>
                  <a:gd name="connsiteX25" fmla="*/ 796552 w 1440493"/>
                  <a:gd name="connsiteY25" fmla="*/ 471904 h 719999"/>
                  <a:gd name="connsiteX26" fmla="*/ 491329 w 1440493"/>
                  <a:gd name="connsiteY26" fmla="*/ 471904 h 719999"/>
                  <a:gd name="connsiteX27" fmla="*/ 542085 w 1440493"/>
                  <a:gd name="connsiteY27" fmla="*/ 522660 h 719999"/>
                  <a:gd name="connsiteX28" fmla="*/ 542429 w 1440493"/>
                  <a:gd name="connsiteY28" fmla="*/ 522660 h 719999"/>
                  <a:gd name="connsiteX29" fmla="*/ 550406 w 1440493"/>
                  <a:gd name="connsiteY29" fmla="*/ 562173 h 719999"/>
                  <a:gd name="connsiteX30" fmla="*/ 552198 w 1440493"/>
                  <a:gd name="connsiteY30" fmla="*/ 564830 h 719999"/>
                  <a:gd name="connsiteX31" fmla="*/ 543451 w 1440493"/>
                  <a:gd name="connsiteY31" fmla="*/ 577155 h 719999"/>
                  <a:gd name="connsiteX32" fmla="*/ 490210 w 1440493"/>
                  <a:gd name="connsiteY32" fmla="*/ 598060 h 719999"/>
                  <a:gd name="connsiteX33" fmla="*/ 437613 w 1440493"/>
                  <a:gd name="connsiteY33" fmla="*/ 575585 h 719999"/>
                  <a:gd name="connsiteX34" fmla="*/ 430456 w 1440493"/>
                  <a:gd name="connsiteY34" fmla="*/ 564837 h 719999"/>
                  <a:gd name="connsiteX35" fmla="*/ 432252 w 1440493"/>
                  <a:gd name="connsiteY35" fmla="*/ 562173 h 719999"/>
                  <a:gd name="connsiteX36" fmla="*/ 440229 w 1440493"/>
                  <a:gd name="connsiteY36" fmla="*/ 522660 h 719999"/>
                  <a:gd name="connsiteX37" fmla="*/ 440573 w 1440493"/>
                  <a:gd name="connsiteY37" fmla="*/ 522660 h 719999"/>
                  <a:gd name="connsiteX38" fmla="*/ 491329 w 1440493"/>
                  <a:gd name="connsiteY38" fmla="*/ 471904 h 719999"/>
                  <a:gd name="connsiteX39" fmla="*/ 186107 w 1440493"/>
                  <a:gd name="connsiteY39" fmla="*/ 471904 h 719999"/>
                  <a:gd name="connsiteX40" fmla="*/ 236863 w 1440493"/>
                  <a:gd name="connsiteY40" fmla="*/ 522660 h 719999"/>
                  <a:gd name="connsiteX41" fmla="*/ 237207 w 1440493"/>
                  <a:gd name="connsiteY41" fmla="*/ 522660 h 719999"/>
                  <a:gd name="connsiteX42" fmla="*/ 245184 w 1440493"/>
                  <a:gd name="connsiteY42" fmla="*/ 562173 h 719999"/>
                  <a:gd name="connsiteX43" fmla="*/ 246976 w 1440493"/>
                  <a:gd name="connsiteY43" fmla="*/ 564830 h 719999"/>
                  <a:gd name="connsiteX44" fmla="*/ 238229 w 1440493"/>
                  <a:gd name="connsiteY44" fmla="*/ 577155 h 719999"/>
                  <a:gd name="connsiteX45" fmla="*/ 184988 w 1440493"/>
                  <a:gd name="connsiteY45" fmla="*/ 598060 h 719999"/>
                  <a:gd name="connsiteX46" fmla="*/ 110699 w 1440493"/>
                  <a:gd name="connsiteY46" fmla="*/ 522660 h 719999"/>
                  <a:gd name="connsiteX47" fmla="*/ 135351 w 1440493"/>
                  <a:gd name="connsiteY47" fmla="*/ 522660 h 719999"/>
                  <a:gd name="connsiteX48" fmla="*/ 186107 w 1440493"/>
                  <a:gd name="connsiteY48" fmla="*/ 471904 h 719999"/>
                  <a:gd name="connsiteX49" fmla="*/ 948044 w 1440493"/>
                  <a:gd name="connsiteY49" fmla="*/ 447260 h 719999"/>
                  <a:gd name="connsiteX50" fmla="*/ 1001285 w 1440493"/>
                  <a:gd name="connsiteY50" fmla="*/ 468165 h 719999"/>
                  <a:gd name="connsiteX51" fmla="*/ 1010032 w 1440493"/>
                  <a:gd name="connsiteY51" fmla="*/ 480490 h 719999"/>
                  <a:gd name="connsiteX52" fmla="*/ 1008240 w 1440493"/>
                  <a:gd name="connsiteY52" fmla="*/ 483147 h 719999"/>
                  <a:gd name="connsiteX53" fmla="*/ 1000263 w 1440493"/>
                  <a:gd name="connsiteY53" fmla="*/ 522660 h 719999"/>
                  <a:gd name="connsiteX54" fmla="*/ 999919 w 1440493"/>
                  <a:gd name="connsiteY54" fmla="*/ 522660 h 719999"/>
                  <a:gd name="connsiteX55" fmla="*/ 949163 w 1440493"/>
                  <a:gd name="connsiteY55" fmla="*/ 573416 h 719999"/>
                  <a:gd name="connsiteX56" fmla="*/ 898407 w 1440493"/>
                  <a:gd name="connsiteY56" fmla="*/ 522660 h 719999"/>
                  <a:gd name="connsiteX57" fmla="*/ 898063 w 1440493"/>
                  <a:gd name="connsiteY57" fmla="*/ 522660 h 719999"/>
                  <a:gd name="connsiteX58" fmla="*/ 890086 w 1440493"/>
                  <a:gd name="connsiteY58" fmla="*/ 483147 h 719999"/>
                  <a:gd name="connsiteX59" fmla="*/ 888290 w 1440493"/>
                  <a:gd name="connsiteY59" fmla="*/ 480483 h 719999"/>
                  <a:gd name="connsiteX60" fmla="*/ 895447 w 1440493"/>
                  <a:gd name="connsiteY60" fmla="*/ 469735 h 719999"/>
                  <a:gd name="connsiteX61" fmla="*/ 948044 w 1440493"/>
                  <a:gd name="connsiteY61" fmla="*/ 447260 h 719999"/>
                  <a:gd name="connsiteX62" fmla="*/ 642821 w 1440493"/>
                  <a:gd name="connsiteY62" fmla="*/ 447260 h 719999"/>
                  <a:gd name="connsiteX63" fmla="*/ 696062 w 1440493"/>
                  <a:gd name="connsiteY63" fmla="*/ 468165 h 719999"/>
                  <a:gd name="connsiteX64" fmla="*/ 704809 w 1440493"/>
                  <a:gd name="connsiteY64" fmla="*/ 480491 h 719999"/>
                  <a:gd name="connsiteX65" fmla="*/ 703018 w 1440493"/>
                  <a:gd name="connsiteY65" fmla="*/ 483147 h 719999"/>
                  <a:gd name="connsiteX66" fmla="*/ 695041 w 1440493"/>
                  <a:gd name="connsiteY66" fmla="*/ 522660 h 719999"/>
                  <a:gd name="connsiteX67" fmla="*/ 694696 w 1440493"/>
                  <a:gd name="connsiteY67" fmla="*/ 522660 h 719999"/>
                  <a:gd name="connsiteX68" fmla="*/ 643940 w 1440493"/>
                  <a:gd name="connsiteY68" fmla="*/ 573416 h 719999"/>
                  <a:gd name="connsiteX69" fmla="*/ 593184 w 1440493"/>
                  <a:gd name="connsiteY69" fmla="*/ 522660 h 719999"/>
                  <a:gd name="connsiteX70" fmla="*/ 592840 w 1440493"/>
                  <a:gd name="connsiteY70" fmla="*/ 522660 h 719999"/>
                  <a:gd name="connsiteX71" fmla="*/ 584863 w 1440493"/>
                  <a:gd name="connsiteY71" fmla="*/ 483147 h 719999"/>
                  <a:gd name="connsiteX72" fmla="*/ 583067 w 1440493"/>
                  <a:gd name="connsiteY72" fmla="*/ 480483 h 719999"/>
                  <a:gd name="connsiteX73" fmla="*/ 590224 w 1440493"/>
                  <a:gd name="connsiteY73" fmla="*/ 469735 h 719999"/>
                  <a:gd name="connsiteX74" fmla="*/ 642821 w 1440493"/>
                  <a:gd name="connsiteY74" fmla="*/ 447260 h 719999"/>
                  <a:gd name="connsiteX75" fmla="*/ 337599 w 1440493"/>
                  <a:gd name="connsiteY75" fmla="*/ 447260 h 719999"/>
                  <a:gd name="connsiteX76" fmla="*/ 390840 w 1440493"/>
                  <a:gd name="connsiteY76" fmla="*/ 468165 h 719999"/>
                  <a:gd name="connsiteX77" fmla="*/ 399587 w 1440493"/>
                  <a:gd name="connsiteY77" fmla="*/ 480490 h 719999"/>
                  <a:gd name="connsiteX78" fmla="*/ 397795 w 1440493"/>
                  <a:gd name="connsiteY78" fmla="*/ 483147 h 719999"/>
                  <a:gd name="connsiteX79" fmla="*/ 389818 w 1440493"/>
                  <a:gd name="connsiteY79" fmla="*/ 522660 h 719999"/>
                  <a:gd name="connsiteX80" fmla="*/ 389474 w 1440493"/>
                  <a:gd name="connsiteY80" fmla="*/ 522660 h 719999"/>
                  <a:gd name="connsiteX81" fmla="*/ 338718 w 1440493"/>
                  <a:gd name="connsiteY81" fmla="*/ 573416 h 719999"/>
                  <a:gd name="connsiteX82" fmla="*/ 287962 w 1440493"/>
                  <a:gd name="connsiteY82" fmla="*/ 522660 h 719999"/>
                  <a:gd name="connsiteX83" fmla="*/ 287618 w 1440493"/>
                  <a:gd name="connsiteY83" fmla="*/ 522660 h 719999"/>
                  <a:gd name="connsiteX84" fmla="*/ 279641 w 1440493"/>
                  <a:gd name="connsiteY84" fmla="*/ 483147 h 719999"/>
                  <a:gd name="connsiteX85" fmla="*/ 277845 w 1440493"/>
                  <a:gd name="connsiteY85" fmla="*/ 480483 h 719999"/>
                  <a:gd name="connsiteX86" fmla="*/ 285002 w 1440493"/>
                  <a:gd name="connsiteY86" fmla="*/ 469735 h 719999"/>
                  <a:gd name="connsiteX87" fmla="*/ 337599 w 1440493"/>
                  <a:gd name="connsiteY87" fmla="*/ 447260 h 719999"/>
                  <a:gd name="connsiteX88" fmla="*/ 186107 w 1440493"/>
                  <a:gd name="connsiteY88" fmla="*/ 421149 h 719999"/>
                  <a:gd name="connsiteX89" fmla="*/ 84596 w 1440493"/>
                  <a:gd name="connsiteY89" fmla="*/ 522660 h 719999"/>
                  <a:gd name="connsiteX90" fmla="*/ 184600 w 1440493"/>
                  <a:gd name="connsiteY90" fmla="*/ 624160 h 719999"/>
                  <a:gd name="connsiteX91" fmla="*/ 256270 w 1440493"/>
                  <a:gd name="connsiteY91" fmla="*/ 596019 h 719999"/>
                  <a:gd name="connsiteX92" fmla="*/ 262288 w 1440493"/>
                  <a:gd name="connsiteY92" fmla="*/ 587540 h 719999"/>
                  <a:gd name="connsiteX93" fmla="*/ 266939 w 1440493"/>
                  <a:gd name="connsiteY93" fmla="*/ 594439 h 719999"/>
                  <a:gd name="connsiteX94" fmla="*/ 338718 w 1440493"/>
                  <a:gd name="connsiteY94" fmla="*/ 624171 h 719999"/>
                  <a:gd name="connsiteX95" fmla="*/ 410497 w 1440493"/>
                  <a:gd name="connsiteY95" fmla="*/ 594439 h 719999"/>
                  <a:gd name="connsiteX96" fmla="*/ 414964 w 1440493"/>
                  <a:gd name="connsiteY96" fmla="*/ 587815 h 719999"/>
                  <a:gd name="connsiteX97" fmla="*/ 419019 w 1440493"/>
                  <a:gd name="connsiteY97" fmla="*/ 593904 h 719999"/>
                  <a:gd name="connsiteX98" fmla="*/ 489822 w 1440493"/>
                  <a:gd name="connsiteY98" fmla="*/ 624160 h 719999"/>
                  <a:gd name="connsiteX99" fmla="*/ 561492 w 1440493"/>
                  <a:gd name="connsiteY99" fmla="*/ 596019 h 719999"/>
                  <a:gd name="connsiteX100" fmla="*/ 567510 w 1440493"/>
                  <a:gd name="connsiteY100" fmla="*/ 587540 h 719999"/>
                  <a:gd name="connsiteX101" fmla="*/ 572161 w 1440493"/>
                  <a:gd name="connsiteY101" fmla="*/ 594439 h 719999"/>
                  <a:gd name="connsiteX102" fmla="*/ 643940 w 1440493"/>
                  <a:gd name="connsiteY102" fmla="*/ 624171 h 719999"/>
                  <a:gd name="connsiteX103" fmla="*/ 715719 w 1440493"/>
                  <a:gd name="connsiteY103" fmla="*/ 594439 h 719999"/>
                  <a:gd name="connsiteX104" fmla="*/ 720186 w 1440493"/>
                  <a:gd name="connsiteY104" fmla="*/ 587814 h 719999"/>
                  <a:gd name="connsiteX105" fmla="*/ 724242 w 1440493"/>
                  <a:gd name="connsiteY105" fmla="*/ 593904 h 719999"/>
                  <a:gd name="connsiteX106" fmla="*/ 795045 w 1440493"/>
                  <a:gd name="connsiteY106" fmla="*/ 624160 h 719999"/>
                  <a:gd name="connsiteX107" fmla="*/ 866715 w 1440493"/>
                  <a:gd name="connsiteY107" fmla="*/ 596019 h 719999"/>
                  <a:gd name="connsiteX108" fmla="*/ 872733 w 1440493"/>
                  <a:gd name="connsiteY108" fmla="*/ 587540 h 719999"/>
                  <a:gd name="connsiteX109" fmla="*/ 877384 w 1440493"/>
                  <a:gd name="connsiteY109" fmla="*/ 594439 h 719999"/>
                  <a:gd name="connsiteX110" fmla="*/ 949163 w 1440493"/>
                  <a:gd name="connsiteY110" fmla="*/ 624171 h 719999"/>
                  <a:gd name="connsiteX111" fmla="*/ 1020942 w 1440493"/>
                  <a:gd name="connsiteY111" fmla="*/ 594439 h 719999"/>
                  <a:gd name="connsiteX112" fmla="*/ 1025409 w 1440493"/>
                  <a:gd name="connsiteY112" fmla="*/ 587815 h 719999"/>
                  <a:gd name="connsiteX113" fmla="*/ 1029464 w 1440493"/>
                  <a:gd name="connsiteY113" fmla="*/ 593904 h 719999"/>
                  <a:gd name="connsiteX114" fmla="*/ 1100267 w 1440493"/>
                  <a:gd name="connsiteY114" fmla="*/ 624160 h 719999"/>
                  <a:gd name="connsiteX115" fmla="*/ 1171937 w 1440493"/>
                  <a:gd name="connsiteY115" fmla="*/ 596019 h 719999"/>
                  <a:gd name="connsiteX116" fmla="*/ 1177955 w 1440493"/>
                  <a:gd name="connsiteY116" fmla="*/ 587540 h 719999"/>
                  <a:gd name="connsiteX117" fmla="*/ 1182606 w 1440493"/>
                  <a:gd name="connsiteY117" fmla="*/ 594439 h 719999"/>
                  <a:gd name="connsiteX118" fmla="*/ 1254385 w 1440493"/>
                  <a:gd name="connsiteY118" fmla="*/ 624171 h 719999"/>
                  <a:gd name="connsiteX119" fmla="*/ 1355896 w 1440493"/>
                  <a:gd name="connsiteY119" fmla="*/ 522660 h 719999"/>
                  <a:gd name="connsiteX120" fmla="*/ 1305141 w 1440493"/>
                  <a:gd name="connsiteY120" fmla="*/ 522660 h 719999"/>
                  <a:gd name="connsiteX121" fmla="*/ 1254385 w 1440493"/>
                  <a:gd name="connsiteY121" fmla="*/ 573416 h 719999"/>
                  <a:gd name="connsiteX122" fmla="*/ 1203629 w 1440493"/>
                  <a:gd name="connsiteY122" fmla="*/ 522660 h 719999"/>
                  <a:gd name="connsiteX123" fmla="*/ 1203285 w 1440493"/>
                  <a:gd name="connsiteY123" fmla="*/ 522660 h 719999"/>
                  <a:gd name="connsiteX124" fmla="*/ 1195308 w 1440493"/>
                  <a:gd name="connsiteY124" fmla="*/ 483147 h 719999"/>
                  <a:gd name="connsiteX125" fmla="*/ 1193512 w 1440493"/>
                  <a:gd name="connsiteY125" fmla="*/ 480483 h 719999"/>
                  <a:gd name="connsiteX126" fmla="*/ 1200669 w 1440493"/>
                  <a:gd name="connsiteY126" fmla="*/ 469735 h 719999"/>
                  <a:gd name="connsiteX127" fmla="*/ 1253266 w 1440493"/>
                  <a:gd name="connsiteY127" fmla="*/ 447260 h 719999"/>
                  <a:gd name="connsiteX128" fmla="*/ 1329760 w 1440493"/>
                  <a:gd name="connsiteY128" fmla="*/ 520422 h 719999"/>
                  <a:gd name="connsiteX129" fmla="*/ 1355851 w 1440493"/>
                  <a:gd name="connsiteY129" fmla="*/ 519647 h 719999"/>
                  <a:gd name="connsiteX130" fmla="*/ 1252878 w 1440493"/>
                  <a:gd name="connsiteY130" fmla="*/ 421160 h 719999"/>
                  <a:gd name="connsiteX131" fmla="*/ 1182075 w 1440493"/>
                  <a:gd name="connsiteY131" fmla="*/ 451416 h 719999"/>
                  <a:gd name="connsiteX132" fmla="*/ 1178020 w 1440493"/>
                  <a:gd name="connsiteY132" fmla="*/ 457506 h 719999"/>
                  <a:gd name="connsiteX133" fmla="*/ 1173553 w 1440493"/>
                  <a:gd name="connsiteY133" fmla="*/ 450881 h 719999"/>
                  <a:gd name="connsiteX134" fmla="*/ 1101774 w 1440493"/>
                  <a:gd name="connsiteY134" fmla="*/ 421149 h 719999"/>
                  <a:gd name="connsiteX135" fmla="*/ 1029995 w 1440493"/>
                  <a:gd name="connsiteY135" fmla="*/ 450881 h 719999"/>
                  <a:gd name="connsiteX136" fmla="*/ 1025344 w 1440493"/>
                  <a:gd name="connsiteY136" fmla="*/ 457780 h 719999"/>
                  <a:gd name="connsiteX137" fmla="*/ 1019326 w 1440493"/>
                  <a:gd name="connsiteY137" fmla="*/ 449301 h 719999"/>
                  <a:gd name="connsiteX138" fmla="*/ 947656 w 1440493"/>
                  <a:gd name="connsiteY138" fmla="*/ 421160 h 719999"/>
                  <a:gd name="connsiteX139" fmla="*/ 876853 w 1440493"/>
                  <a:gd name="connsiteY139" fmla="*/ 451416 h 719999"/>
                  <a:gd name="connsiteX140" fmla="*/ 872798 w 1440493"/>
                  <a:gd name="connsiteY140" fmla="*/ 457506 h 719999"/>
                  <a:gd name="connsiteX141" fmla="*/ 868331 w 1440493"/>
                  <a:gd name="connsiteY141" fmla="*/ 450881 h 719999"/>
                  <a:gd name="connsiteX142" fmla="*/ 796552 w 1440493"/>
                  <a:gd name="connsiteY142" fmla="*/ 421149 h 719999"/>
                  <a:gd name="connsiteX143" fmla="*/ 724773 w 1440493"/>
                  <a:gd name="connsiteY143" fmla="*/ 450881 h 719999"/>
                  <a:gd name="connsiteX144" fmla="*/ 720121 w 1440493"/>
                  <a:gd name="connsiteY144" fmla="*/ 457781 h 719999"/>
                  <a:gd name="connsiteX145" fmla="*/ 714103 w 1440493"/>
                  <a:gd name="connsiteY145" fmla="*/ 449301 h 719999"/>
                  <a:gd name="connsiteX146" fmla="*/ 642433 w 1440493"/>
                  <a:gd name="connsiteY146" fmla="*/ 421160 h 719999"/>
                  <a:gd name="connsiteX147" fmla="*/ 571630 w 1440493"/>
                  <a:gd name="connsiteY147" fmla="*/ 451416 h 719999"/>
                  <a:gd name="connsiteX148" fmla="*/ 567575 w 1440493"/>
                  <a:gd name="connsiteY148" fmla="*/ 457506 h 719999"/>
                  <a:gd name="connsiteX149" fmla="*/ 563108 w 1440493"/>
                  <a:gd name="connsiteY149" fmla="*/ 450881 h 719999"/>
                  <a:gd name="connsiteX150" fmla="*/ 491329 w 1440493"/>
                  <a:gd name="connsiteY150" fmla="*/ 421149 h 719999"/>
                  <a:gd name="connsiteX151" fmla="*/ 419550 w 1440493"/>
                  <a:gd name="connsiteY151" fmla="*/ 450881 h 719999"/>
                  <a:gd name="connsiteX152" fmla="*/ 414899 w 1440493"/>
                  <a:gd name="connsiteY152" fmla="*/ 457780 h 719999"/>
                  <a:gd name="connsiteX153" fmla="*/ 408881 w 1440493"/>
                  <a:gd name="connsiteY153" fmla="*/ 449301 h 719999"/>
                  <a:gd name="connsiteX154" fmla="*/ 337211 w 1440493"/>
                  <a:gd name="connsiteY154" fmla="*/ 421160 h 719999"/>
                  <a:gd name="connsiteX155" fmla="*/ 266408 w 1440493"/>
                  <a:gd name="connsiteY155" fmla="*/ 451416 h 719999"/>
                  <a:gd name="connsiteX156" fmla="*/ 262353 w 1440493"/>
                  <a:gd name="connsiteY156" fmla="*/ 457506 h 719999"/>
                  <a:gd name="connsiteX157" fmla="*/ 257886 w 1440493"/>
                  <a:gd name="connsiteY157" fmla="*/ 450881 h 719999"/>
                  <a:gd name="connsiteX158" fmla="*/ 186107 w 1440493"/>
                  <a:gd name="connsiteY158" fmla="*/ 421149 h 719999"/>
                  <a:gd name="connsiteX159" fmla="*/ 1101774 w 1440493"/>
                  <a:gd name="connsiteY159" fmla="*/ 157153 h 719999"/>
                  <a:gd name="connsiteX160" fmla="*/ 1152530 w 1440493"/>
                  <a:gd name="connsiteY160" fmla="*/ 207909 h 719999"/>
                  <a:gd name="connsiteX161" fmla="*/ 1152874 w 1440493"/>
                  <a:gd name="connsiteY161" fmla="*/ 207909 h 719999"/>
                  <a:gd name="connsiteX162" fmla="*/ 1160851 w 1440493"/>
                  <a:gd name="connsiteY162" fmla="*/ 247422 h 719999"/>
                  <a:gd name="connsiteX163" fmla="*/ 1162643 w 1440493"/>
                  <a:gd name="connsiteY163" fmla="*/ 250079 h 719999"/>
                  <a:gd name="connsiteX164" fmla="*/ 1153896 w 1440493"/>
                  <a:gd name="connsiteY164" fmla="*/ 262404 h 719999"/>
                  <a:gd name="connsiteX165" fmla="*/ 1100655 w 1440493"/>
                  <a:gd name="connsiteY165" fmla="*/ 283309 h 719999"/>
                  <a:gd name="connsiteX166" fmla="*/ 1048058 w 1440493"/>
                  <a:gd name="connsiteY166" fmla="*/ 260834 h 719999"/>
                  <a:gd name="connsiteX167" fmla="*/ 1040901 w 1440493"/>
                  <a:gd name="connsiteY167" fmla="*/ 250086 h 719999"/>
                  <a:gd name="connsiteX168" fmla="*/ 1042697 w 1440493"/>
                  <a:gd name="connsiteY168" fmla="*/ 247422 h 719999"/>
                  <a:gd name="connsiteX169" fmla="*/ 1050674 w 1440493"/>
                  <a:gd name="connsiteY169" fmla="*/ 207909 h 719999"/>
                  <a:gd name="connsiteX170" fmla="*/ 1051018 w 1440493"/>
                  <a:gd name="connsiteY170" fmla="*/ 207909 h 719999"/>
                  <a:gd name="connsiteX171" fmla="*/ 1101774 w 1440493"/>
                  <a:gd name="connsiteY171" fmla="*/ 157153 h 719999"/>
                  <a:gd name="connsiteX172" fmla="*/ 796552 w 1440493"/>
                  <a:gd name="connsiteY172" fmla="*/ 157153 h 719999"/>
                  <a:gd name="connsiteX173" fmla="*/ 847308 w 1440493"/>
                  <a:gd name="connsiteY173" fmla="*/ 207909 h 719999"/>
                  <a:gd name="connsiteX174" fmla="*/ 847652 w 1440493"/>
                  <a:gd name="connsiteY174" fmla="*/ 207909 h 719999"/>
                  <a:gd name="connsiteX175" fmla="*/ 855629 w 1440493"/>
                  <a:gd name="connsiteY175" fmla="*/ 247422 h 719999"/>
                  <a:gd name="connsiteX176" fmla="*/ 857421 w 1440493"/>
                  <a:gd name="connsiteY176" fmla="*/ 250079 h 719999"/>
                  <a:gd name="connsiteX177" fmla="*/ 848674 w 1440493"/>
                  <a:gd name="connsiteY177" fmla="*/ 262404 h 719999"/>
                  <a:gd name="connsiteX178" fmla="*/ 795433 w 1440493"/>
                  <a:gd name="connsiteY178" fmla="*/ 283309 h 719999"/>
                  <a:gd name="connsiteX179" fmla="*/ 742836 w 1440493"/>
                  <a:gd name="connsiteY179" fmla="*/ 260834 h 719999"/>
                  <a:gd name="connsiteX180" fmla="*/ 735678 w 1440493"/>
                  <a:gd name="connsiteY180" fmla="*/ 250085 h 719999"/>
                  <a:gd name="connsiteX181" fmla="*/ 737474 w 1440493"/>
                  <a:gd name="connsiteY181" fmla="*/ 247422 h 719999"/>
                  <a:gd name="connsiteX182" fmla="*/ 745451 w 1440493"/>
                  <a:gd name="connsiteY182" fmla="*/ 207909 h 719999"/>
                  <a:gd name="connsiteX183" fmla="*/ 745796 w 1440493"/>
                  <a:gd name="connsiteY183" fmla="*/ 207909 h 719999"/>
                  <a:gd name="connsiteX184" fmla="*/ 796552 w 1440493"/>
                  <a:gd name="connsiteY184" fmla="*/ 157153 h 719999"/>
                  <a:gd name="connsiteX185" fmla="*/ 491329 w 1440493"/>
                  <a:gd name="connsiteY185" fmla="*/ 157153 h 719999"/>
                  <a:gd name="connsiteX186" fmla="*/ 542085 w 1440493"/>
                  <a:gd name="connsiteY186" fmla="*/ 207909 h 719999"/>
                  <a:gd name="connsiteX187" fmla="*/ 542429 w 1440493"/>
                  <a:gd name="connsiteY187" fmla="*/ 207909 h 719999"/>
                  <a:gd name="connsiteX188" fmla="*/ 550406 w 1440493"/>
                  <a:gd name="connsiteY188" fmla="*/ 247422 h 719999"/>
                  <a:gd name="connsiteX189" fmla="*/ 552198 w 1440493"/>
                  <a:gd name="connsiteY189" fmla="*/ 250079 h 719999"/>
                  <a:gd name="connsiteX190" fmla="*/ 543451 w 1440493"/>
                  <a:gd name="connsiteY190" fmla="*/ 262404 h 719999"/>
                  <a:gd name="connsiteX191" fmla="*/ 490210 w 1440493"/>
                  <a:gd name="connsiteY191" fmla="*/ 283309 h 719999"/>
                  <a:gd name="connsiteX192" fmla="*/ 437613 w 1440493"/>
                  <a:gd name="connsiteY192" fmla="*/ 260834 h 719999"/>
                  <a:gd name="connsiteX193" fmla="*/ 430456 w 1440493"/>
                  <a:gd name="connsiteY193" fmla="*/ 250086 h 719999"/>
                  <a:gd name="connsiteX194" fmla="*/ 432252 w 1440493"/>
                  <a:gd name="connsiteY194" fmla="*/ 247422 h 719999"/>
                  <a:gd name="connsiteX195" fmla="*/ 440229 w 1440493"/>
                  <a:gd name="connsiteY195" fmla="*/ 207909 h 719999"/>
                  <a:gd name="connsiteX196" fmla="*/ 440573 w 1440493"/>
                  <a:gd name="connsiteY196" fmla="*/ 207909 h 719999"/>
                  <a:gd name="connsiteX197" fmla="*/ 491329 w 1440493"/>
                  <a:gd name="connsiteY197" fmla="*/ 157153 h 719999"/>
                  <a:gd name="connsiteX198" fmla="*/ 186107 w 1440493"/>
                  <a:gd name="connsiteY198" fmla="*/ 157153 h 719999"/>
                  <a:gd name="connsiteX199" fmla="*/ 236863 w 1440493"/>
                  <a:gd name="connsiteY199" fmla="*/ 207909 h 719999"/>
                  <a:gd name="connsiteX200" fmla="*/ 237207 w 1440493"/>
                  <a:gd name="connsiteY200" fmla="*/ 207909 h 719999"/>
                  <a:gd name="connsiteX201" fmla="*/ 245184 w 1440493"/>
                  <a:gd name="connsiteY201" fmla="*/ 247422 h 719999"/>
                  <a:gd name="connsiteX202" fmla="*/ 246976 w 1440493"/>
                  <a:gd name="connsiteY202" fmla="*/ 250079 h 719999"/>
                  <a:gd name="connsiteX203" fmla="*/ 238229 w 1440493"/>
                  <a:gd name="connsiteY203" fmla="*/ 262404 h 719999"/>
                  <a:gd name="connsiteX204" fmla="*/ 184988 w 1440493"/>
                  <a:gd name="connsiteY204" fmla="*/ 283309 h 719999"/>
                  <a:gd name="connsiteX205" fmla="*/ 110699 w 1440493"/>
                  <a:gd name="connsiteY205" fmla="*/ 207909 h 719999"/>
                  <a:gd name="connsiteX206" fmla="*/ 135351 w 1440493"/>
                  <a:gd name="connsiteY206" fmla="*/ 207909 h 719999"/>
                  <a:gd name="connsiteX207" fmla="*/ 186107 w 1440493"/>
                  <a:gd name="connsiteY207" fmla="*/ 157153 h 719999"/>
                  <a:gd name="connsiteX208" fmla="*/ 948044 w 1440493"/>
                  <a:gd name="connsiteY208" fmla="*/ 132509 h 719999"/>
                  <a:gd name="connsiteX209" fmla="*/ 1001285 w 1440493"/>
                  <a:gd name="connsiteY209" fmla="*/ 153414 h 719999"/>
                  <a:gd name="connsiteX210" fmla="*/ 1010032 w 1440493"/>
                  <a:gd name="connsiteY210" fmla="*/ 165739 h 719999"/>
                  <a:gd name="connsiteX211" fmla="*/ 1008240 w 1440493"/>
                  <a:gd name="connsiteY211" fmla="*/ 168396 h 719999"/>
                  <a:gd name="connsiteX212" fmla="*/ 1000263 w 1440493"/>
                  <a:gd name="connsiteY212" fmla="*/ 207909 h 719999"/>
                  <a:gd name="connsiteX213" fmla="*/ 999919 w 1440493"/>
                  <a:gd name="connsiteY213" fmla="*/ 207909 h 719999"/>
                  <a:gd name="connsiteX214" fmla="*/ 949163 w 1440493"/>
                  <a:gd name="connsiteY214" fmla="*/ 258665 h 719999"/>
                  <a:gd name="connsiteX215" fmla="*/ 898407 w 1440493"/>
                  <a:gd name="connsiteY215" fmla="*/ 207909 h 719999"/>
                  <a:gd name="connsiteX216" fmla="*/ 898063 w 1440493"/>
                  <a:gd name="connsiteY216" fmla="*/ 207909 h 719999"/>
                  <a:gd name="connsiteX217" fmla="*/ 890086 w 1440493"/>
                  <a:gd name="connsiteY217" fmla="*/ 168396 h 719999"/>
                  <a:gd name="connsiteX218" fmla="*/ 888290 w 1440493"/>
                  <a:gd name="connsiteY218" fmla="*/ 165732 h 719999"/>
                  <a:gd name="connsiteX219" fmla="*/ 895447 w 1440493"/>
                  <a:gd name="connsiteY219" fmla="*/ 154985 h 719999"/>
                  <a:gd name="connsiteX220" fmla="*/ 948044 w 1440493"/>
                  <a:gd name="connsiteY220" fmla="*/ 132509 h 719999"/>
                  <a:gd name="connsiteX221" fmla="*/ 642821 w 1440493"/>
                  <a:gd name="connsiteY221" fmla="*/ 132509 h 719999"/>
                  <a:gd name="connsiteX222" fmla="*/ 696062 w 1440493"/>
                  <a:gd name="connsiteY222" fmla="*/ 153414 h 719999"/>
                  <a:gd name="connsiteX223" fmla="*/ 704809 w 1440493"/>
                  <a:gd name="connsiteY223" fmla="*/ 165740 h 719999"/>
                  <a:gd name="connsiteX224" fmla="*/ 703018 w 1440493"/>
                  <a:gd name="connsiteY224" fmla="*/ 168396 h 719999"/>
                  <a:gd name="connsiteX225" fmla="*/ 695041 w 1440493"/>
                  <a:gd name="connsiteY225" fmla="*/ 207909 h 719999"/>
                  <a:gd name="connsiteX226" fmla="*/ 694696 w 1440493"/>
                  <a:gd name="connsiteY226" fmla="*/ 207909 h 719999"/>
                  <a:gd name="connsiteX227" fmla="*/ 643940 w 1440493"/>
                  <a:gd name="connsiteY227" fmla="*/ 258665 h 719999"/>
                  <a:gd name="connsiteX228" fmla="*/ 593184 w 1440493"/>
                  <a:gd name="connsiteY228" fmla="*/ 207909 h 719999"/>
                  <a:gd name="connsiteX229" fmla="*/ 592840 w 1440493"/>
                  <a:gd name="connsiteY229" fmla="*/ 207909 h 719999"/>
                  <a:gd name="connsiteX230" fmla="*/ 584863 w 1440493"/>
                  <a:gd name="connsiteY230" fmla="*/ 168396 h 719999"/>
                  <a:gd name="connsiteX231" fmla="*/ 583067 w 1440493"/>
                  <a:gd name="connsiteY231" fmla="*/ 165732 h 719999"/>
                  <a:gd name="connsiteX232" fmla="*/ 590224 w 1440493"/>
                  <a:gd name="connsiteY232" fmla="*/ 154985 h 719999"/>
                  <a:gd name="connsiteX233" fmla="*/ 642821 w 1440493"/>
                  <a:gd name="connsiteY233" fmla="*/ 132509 h 719999"/>
                  <a:gd name="connsiteX234" fmla="*/ 337599 w 1440493"/>
                  <a:gd name="connsiteY234" fmla="*/ 132509 h 719999"/>
                  <a:gd name="connsiteX235" fmla="*/ 390840 w 1440493"/>
                  <a:gd name="connsiteY235" fmla="*/ 153414 h 719999"/>
                  <a:gd name="connsiteX236" fmla="*/ 399587 w 1440493"/>
                  <a:gd name="connsiteY236" fmla="*/ 165739 h 719999"/>
                  <a:gd name="connsiteX237" fmla="*/ 397795 w 1440493"/>
                  <a:gd name="connsiteY237" fmla="*/ 168396 h 719999"/>
                  <a:gd name="connsiteX238" fmla="*/ 389818 w 1440493"/>
                  <a:gd name="connsiteY238" fmla="*/ 207909 h 719999"/>
                  <a:gd name="connsiteX239" fmla="*/ 389474 w 1440493"/>
                  <a:gd name="connsiteY239" fmla="*/ 207909 h 719999"/>
                  <a:gd name="connsiteX240" fmla="*/ 338718 w 1440493"/>
                  <a:gd name="connsiteY240" fmla="*/ 258665 h 719999"/>
                  <a:gd name="connsiteX241" fmla="*/ 287962 w 1440493"/>
                  <a:gd name="connsiteY241" fmla="*/ 207909 h 719999"/>
                  <a:gd name="connsiteX242" fmla="*/ 287618 w 1440493"/>
                  <a:gd name="connsiteY242" fmla="*/ 207909 h 719999"/>
                  <a:gd name="connsiteX243" fmla="*/ 279641 w 1440493"/>
                  <a:gd name="connsiteY243" fmla="*/ 168396 h 719999"/>
                  <a:gd name="connsiteX244" fmla="*/ 277845 w 1440493"/>
                  <a:gd name="connsiteY244" fmla="*/ 165732 h 719999"/>
                  <a:gd name="connsiteX245" fmla="*/ 285002 w 1440493"/>
                  <a:gd name="connsiteY245" fmla="*/ 154985 h 719999"/>
                  <a:gd name="connsiteX246" fmla="*/ 337599 w 1440493"/>
                  <a:gd name="connsiteY246" fmla="*/ 132509 h 719999"/>
                  <a:gd name="connsiteX247" fmla="*/ 186107 w 1440493"/>
                  <a:gd name="connsiteY247" fmla="*/ 106398 h 719999"/>
                  <a:gd name="connsiteX248" fmla="*/ 84596 w 1440493"/>
                  <a:gd name="connsiteY248" fmla="*/ 207909 h 719999"/>
                  <a:gd name="connsiteX249" fmla="*/ 184600 w 1440493"/>
                  <a:gd name="connsiteY249" fmla="*/ 309409 h 719999"/>
                  <a:gd name="connsiteX250" fmla="*/ 256270 w 1440493"/>
                  <a:gd name="connsiteY250" fmla="*/ 281268 h 719999"/>
                  <a:gd name="connsiteX251" fmla="*/ 262288 w 1440493"/>
                  <a:gd name="connsiteY251" fmla="*/ 272789 h 719999"/>
                  <a:gd name="connsiteX252" fmla="*/ 266939 w 1440493"/>
                  <a:gd name="connsiteY252" fmla="*/ 279688 h 719999"/>
                  <a:gd name="connsiteX253" fmla="*/ 338718 w 1440493"/>
                  <a:gd name="connsiteY253" fmla="*/ 309420 h 719999"/>
                  <a:gd name="connsiteX254" fmla="*/ 410497 w 1440493"/>
                  <a:gd name="connsiteY254" fmla="*/ 279688 h 719999"/>
                  <a:gd name="connsiteX255" fmla="*/ 414964 w 1440493"/>
                  <a:gd name="connsiteY255" fmla="*/ 273064 h 719999"/>
                  <a:gd name="connsiteX256" fmla="*/ 419019 w 1440493"/>
                  <a:gd name="connsiteY256" fmla="*/ 279153 h 719999"/>
                  <a:gd name="connsiteX257" fmla="*/ 489822 w 1440493"/>
                  <a:gd name="connsiteY257" fmla="*/ 309409 h 719999"/>
                  <a:gd name="connsiteX258" fmla="*/ 561492 w 1440493"/>
                  <a:gd name="connsiteY258" fmla="*/ 281268 h 719999"/>
                  <a:gd name="connsiteX259" fmla="*/ 567510 w 1440493"/>
                  <a:gd name="connsiteY259" fmla="*/ 272789 h 719999"/>
                  <a:gd name="connsiteX260" fmla="*/ 572161 w 1440493"/>
                  <a:gd name="connsiteY260" fmla="*/ 279688 h 719999"/>
                  <a:gd name="connsiteX261" fmla="*/ 643940 w 1440493"/>
                  <a:gd name="connsiteY261" fmla="*/ 309420 h 719999"/>
                  <a:gd name="connsiteX262" fmla="*/ 715719 w 1440493"/>
                  <a:gd name="connsiteY262" fmla="*/ 279688 h 719999"/>
                  <a:gd name="connsiteX263" fmla="*/ 720186 w 1440493"/>
                  <a:gd name="connsiteY263" fmla="*/ 273063 h 719999"/>
                  <a:gd name="connsiteX264" fmla="*/ 724242 w 1440493"/>
                  <a:gd name="connsiteY264" fmla="*/ 279153 h 719999"/>
                  <a:gd name="connsiteX265" fmla="*/ 795045 w 1440493"/>
                  <a:gd name="connsiteY265" fmla="*/ 309409 h 719999"/>
                  <a:gd name="connsiteX266" fmla="*/ 866715 w 1440493"/>
                  <a:gd name="connsiteY266" fmla="*/ 281268 h 719999"/>
                  <a:gd name="connsiteX267" fmla="*/ 872733 w 1440493"/>
                  <a:gd name="connsiteY267" fmla="*/ 272789 h 719999"/>
                  <a:gd name="connsiteX268" fmla="*/ 877384 w 1440493"/>
                  <a:gd name="connsiteY268" fmla="*/ 279688 h 719999"/>
                  <a:gd name="connsiteX269" fmla="*/ 949163 w 1440493"/>
                  <a:gd name="connsiteY269" fmla="*/ 309420 h 719999"/>
                  <a:gd name="connsiteX270" fmla="*/ 1020942 w 1440493"/>
                  <a:gd name="connsiteY270" fmla="*/ 279688 h 719999"/>
                  <a:gd name="connsiteX271" fmla="*/ 1025409 w 1440493"/>
                  <a:gd name="connsiteY271" fmla="*/ 273064 h 719999"/>
                  <a:gd name="connsiteX272" fmla="*/ 1029464 w 1440493"/>
                  <a:gd name="connsiteY272" fmla="*/ 279153 h 719999"/>
                  <a:gd name="connsiteX273" fmla="*/ 1100267 w 1440493"/>
                  <a:gd name="connsiteY273" fmla="*/ 309409 h 719999"/>
                  <a:gd name="connsiteX274" fmla="*/ 1171937 w 1440493"/>
                  <a:gd name="connsiteY274" fmla="*/ 281268 h 719999"/>
                  <a:gd name="connsiteX275" fmla="*/ 1177955 w 1440493"/>
                  <a:gd name="connsiteY275" fmla="*/ 272789 h 719999"/>
                  <a:gd name="connsiteX276" fmla="*/ 1182606 w 1440493"/>
                  <a:gd name="connsiteY276" fmla="*/ 279688 h 719999"/>
                  <a:gd name="connsiteX277" fmla="*/ 1254385 w 1440493"/>
                  <a:gd name="connsiteY277" fmla="*/ 309420 h 719999"/>
                  <a:gd name="connsiteX278" fmla="*/ 1355896 w 1440493"/>
                  <a:gd name="connsiteY278" fmla="*/ 207909 h 719999"/>
                  <a:gd name="connsiteX279" fmla="*/ 1305141 w 1440493"/>
                  <a:gd name="connsiteY279" fmla="*/ 207909 h 719999"/>
                  <a:gd name="connsiteX280" fmla="*/ 1254385 w 1440493"/>
                  <a:gd name="connsiteY280" fmla="*/ 258665 h 719999"/>
                  <a:gd name="connsiteX281" fmla="*/ 1203629 w 1440493"/>
                  <a:gd name="connsiteY281" fmla="*/ 207909 h 719999"/>
                  <a:gd name="connsiteX282" fmla="*/ 1203285 w 1440493"/>
                  <a:gd name="connsiteY282" fmla="*/ 207909 h 719999"/>
                  <a:gd name="connsiteX283" fmla="*/ 1195308 w 1440493"/>
                  <a:gd name="connsiteY283" fmla="*/ 168396 h 719999"/>
                  <a:gd name="connsiteX284" fmla="*/ 1193512 w 1440493"/>
                  <a:gd name="connsiteY284" fmla="*/ 165732 h 719999"/>
                  <a:gd name="connsiteX285" fmla="*/ 1200669 w 1440493"/>
                  <a:gd name="connsiteY285" fmla="*/ 154985 h 719999"/>
                  <a:gd name="connsiteX286" fmla="*/ 1253266 w 1440493"/>
                  <a:gd name="connsiteY286" fmla="*/ 132509 h 719999"/>
                  <a:gd name="connsiteX287" fmla="*/ 1329760 w 1440493"/>
                  <a:gd name="connsiteY287" fmla="*/ 205671 h 719999"/>
                  <a:gd name="connsiteX288" fmla="*/ 1355851 w 1440493"/>
                  <a:gd name="connsiteY288" fmla="*/ 204896 h 719999"/>
                  <a:gd name="connsiteX289" fmla="*/ 1252878 w 1440493"/>
                  <a:gd name="connsiteY289" fmla="*/ 106409 h 719999"/>
                  <a:gd name="connsiteX290" fmla="*/ 1182075 w 1440493"/>
                  <a:gd name="connsiteY290" fmla="*/ 136665 h 719999"/>
                  <a:gd name="connsiteX291" fmla="*/ 1178020 w 1440493"/>
                  <a:gd name="connsiteY291" fmla="*/ 142755 h 719999"/>
                  <a:gd name="connsiteX292" fmla="*/ 1173553 w 1440493"/>
                  <a:gd name="connsiteY292" fmla="*/ 136130 h 719999"/>
                  <a:gd name="connsiteX293" fmla="*/ 1101774 w 1440493"/>
                  <a:gd name="connsiteY293" fmla="*/ 106398 h 719999"/>
                  <a:gd name="connsiteX294" fmla="*/ 1029995 w 1440493"/>
                  <a:gd name="connsiteY294" fmla="*/ 136130 h 719999"/>
                  <a:gd name="connsiteX295" fmla="*/ 1025344 w 1440493"/>
                  <a:gd name="connsiteY295" fmla="*/ 143029 h 719999"/>
                  <a:gd name="connsiteX296" fmla="*/ 1019326 w 1440493"/>
                  <a:gd name="connsiteY296" fmla="*/ 134550 h 719999"/>
                  <a:gd name="connsiteX297" fmla="*/ 947656 w 1440493"/>
                  <a:gd name="connsiteY297" fmla="*/ 106409 h 719999"/>
                  <a:gd name="connsiteX298" fmla="*/ 876853 w 1440493"/>
                  <a:gd name="connsiteY298" fmla="*/ 136665 h 719999"/>
                  <a:gd name="connsiteX299" fmla="*/ 872798 w 1440493"/>
                  <a:gd name="connsiteY299" fmla="*/ 142755 h 719999"/>
                  <a:gd name="connsiteX300" fmla="*/ 868331 w 1440493"/>
                  <a:gd name="connsiteY300" fmla="*/ 136130 h 719999"/>
                  <a:gd name="connsiteX301" fmla="*/ 796552 w 1440493"/>
                  <a:gd name="connsiteY301" fmla="*/ 106398 h 719999"/>
                  <a:gd name="connsiteX302" fmla="*/ 724773 w 1440493"/>
                  <a:gd name="connsiteY302" fmla="*/ 136130 h 719999"/>
                  <a:gd name="connsiteX303" fmla="*/ 720121 w 1440493"/>
                  <a:gd name="connsiteY303" fmla="*/ 143030 h 719999"/>
                  <a:gd name="connsiteX304" fmla="*/ 714103 w 1440493"/>
                  <a:gd name="connsiteY304" fmla="*/ 134550 h 719999"/>
                  <a:gd name="connsiteX305" fmla="*/ 642433 w 1440493"/>
                  <a:gd name="connsiteY305" fmla="*/ 106409 h 719999"/>
                  <a:gd name="connsiteX306" fmla="*/ 571630 w 1440493"/>
                  <a:gd name="connsiteY306" fmla="*/ 136665 h 719999"/>
                  <a:gd name="connsiteX307" fmla="*/ 567575 w 1440493"/>
                  <a:gd name="connsiteY307" fmla="*/ 142755 h 719999"/>
                  <a:gd name="connsiteX308" fmla="*/ 563108 w 1440493"/>
                  <a:gd name="connsiteY308" fmla="*/ 136130 h 719999"/>
                  <a:gd name="connsiteX309" fmla="*/ 491329 w 1440493"/>
                  <a:gd name="connsiteY309" fmla="*/ 106398 h 719999"/>
                  <a:gd name="connsiteX310" fmla="*/ 419550 w 1440493"/>
                  <a:gd name="connsiteY310" fmla="*/ 136130 h 719999"/>
                  <a:gd name="connsiteX311" fmla="*/ 414899 w 1440493"/>
                  <a:gd name="connsiteY311" fmla="*/ 143029 h 719999"/>
                  <a:gd name="connsiteX312" fmla="*/ 408881 w 1440493"/>
                  <a:gd name="connsiteY312" fmla="*/ 134550 h 719999"/>
                  <a:gd name="connsiteX313" fmla="*/ 337211 w 1440493"/>
                  <a:gd name="connsiteY313" fmla="*/ 106409 h 719999"/>
                  <a:gd name="connsiteX314" fmla="*/ 266408 w 1440493"/>
                  <a:gd name="connsiteY314" fmla="*/ 136665 h 719999"/>
                  <a:gd name="connsiteX315" fmla="*/ 262353 w 1440493"/>
                  <a:gd name="connsiteY315" fmla="*/ 142755 h 719999"/>
                  <a:gd name="connsiteX316" fmla="*/ 257886 w 1440493"/>
                  <a:gd name="connsiteY316" fmla="*/ 136130 h 719999"/>
                  <a:gd name="connsiteX317" fmla="*/ 186107 w 1440493"/>
                  <a:gd name="connsiteY317" fmla="*/ 106398 h 719999"/>
                  <a:gd name="connsiteX318" fmla="*/ 0 w 1440493"/>
                  <a:gd name="connsiteY318" fmla="*/ 0 h 719999"/>
                  <a:gd name="connsiteX319" fmla="*/ 1440493 w 1440493"/>
                  <a:gd name="connsiteY319" fmla="*/ 0 h 719999"/>
                  <a:gd name="connsiteX320" fmla="*/ 1440493 w 1440493"/>
                  <a:gd name="connsiteY320" fmla="*/ 719999 h 719999"/>
                  <a:gd name="connsiteX321" fmla="*/ 0 w 1440493"/>
                  <a:gd name="connsiteY321" fmla="*/ 719999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1440493" h="719999">
                    <a:moveTo>
                      <a:pt x="1101774" y="471904"/>
                    </a:moveTo>
                    <a:cubicBezTo>
                      <a:pt x="1129806" y="471904"/>
                      <a:pt x="1152530" y="494628"/>
                      <a:pt x="1152530" y="522660"/>
                    </a:cubicBezTo>
                    <a:lnTo>
                      <a:pt x="1152874" y="522660"/>
                    </a:lnTo>
                    <a:cubicBezTo>
                      <a:pt x="1152874" y="536676"/>
                      <a:pt x="1155715" y="550028"/>
                      <a:pt x="1160851" y="562173"/>
                    </a:cubicBezTo>
                    <a:lnTo>
                      <a:pt x="1162643" y="564830"/>
                    </a:lnTo>
                    <a:lnTo>
                      <a:pt x="1153896" y="577155"/>
                    </a:lnTo>
                    <a:cubicBezTo>
                      <a:pt x="1140076" y="590373"/>
                      <a:pt x="1121258" y="598366"/>
                      <a:pt x="1100655" y="598060"/>
                    </a:cubicBezTo>
                    <a:cubicBezTo>
                      <a:pt x="1080052" y="597754"/>
                      <a:pt x="1061480" y="589207"/>
                      <a:pt x="1048058" y="575585"/>
                    </a:cubicBezTo>
                    <a:lnTo>
                      <a:pt x="1040901" y="564837"/>
                    </a:lnTo>
                    <a:lnTo>
                      <a:pt x="1042697" y="562173"/>
                    </a:lnTo>
                    <a:cubicBezTo>
                      <a:pt x="1047834" y="550028"/>
                      <a:pt x="1050674" y="536676"/>
                      <a:pt x="1050674" y="522660"/>
                    </a:cubicBezTo>
                    <a:lnTo>
                      <a:pt x="1051018" y="522660"/>
                    </a:lnTo>
                    <a:cubicBezTo>
                      <a:pt x="1051018" y="494628"/>
                      <a:pt x="1073742" y="471904"/>
                      <a:pt x="1101774" y="471904"/>
                    </a:cubicBezTo>
                    <a:close/>
                    <a:moveTo>
                      <a:pt x="796552" y="471904"/>
                    </a:moveTo>
                    <a:cubicBezTo>
                      <a:pt x="824584" y="471904"/>
                      <a:pt x="847308" y="494628"/>
                      <a:pt x="847308" y="522660"/>
                    </a:cubicBezTo>
                    <a:lnTo>
                      <a:pt x="847652" y="522660"/>
                    </a:lnTo>
                    <a:cubicBezTo>
                      <a:pt x="847652" y="536676"/>
                      <a:pt x="850493" y="550028"/>
                      <a:pt x="855629" y="562173"/>
                    </a:cubicBezTo>
                    <a:lnTo>
                      <a:pt x="857421" y="564830"/>
                    </a:lnTo>
                    <a:lnTo>
                      <a:pt x="848674" y="577155"/>
                    </a:lnTo>
                    <a:cubicBezTo>
                      <a:pt x="834854" y="590373"/>
                      <a:pt x="816036" y="598366"/>
                      <a:pt x="795433" y="598060"/>
                    </a:cubicBezTo>
                    <a:cubicBezTo>
                      <a:pt x="774830" y="597754"/>
                      <a:pt x="756258" y="589207"/>
                      <a:pt x="742836" y="575585"/>
                    </a:cubicBezTo>
                    <a:lnTo>
                      <a:pt x="735678" y="564836"/>
                    </a:lnTo>
                    <a:lnTo>
                      <a:pt x="737474" y="562173"/>
                    </a:lnTo>
                    <a:cubicBezTo>
                      <a:pt x="742611" y="550028"/>
                      <a:pt x="745451" y="536676"/>
                      <a:pt x="745451" y="522660"/>
                    </a:cubicBezTo>
                    <a:lnTo>
                      <a:pt x="745796" y="522660"/>
                    </a:lnTo>
                    <a:cubicBezTo>
                      <a:pt x="745796" y="494628"/>
                      <a:pt x="768520" y="471904"/>
                      <a:pt x="796552" y="471904"/>
                    </a:cubicBezTo>
                    <a:close/>
                    <a:moveTo>
                      <a:pt x="491329" y="471904"/>
                    </a:moveTo>
                    <a:cubicBezTo>
                      <a:pt x="519361" y="471904"/>
                      <a:pt x="542085" y="494628"/>
                      <a:pt x="542085" y="522660"/>
                    </a:cubicBezTo>
                    <a:lnTo>
                      <a:pt x="542429" y="522660"/>
                    </a:lnTo>
                    <a:cubicBezTo>
                      <a:pt x="542429" y="536676"/>
                      <a:pt x="545270" y="550028"/>
                      <a:pt x="550406" y="562173"/>
                    </a:cubicBezTo>
                    <a:lnTo>
                      <a:pt x="552198" y="564830"/>
                    </a:lnTo>
                    <a:lnTo>
                      <a:pt x="543451" y="577155"/>
                    </a:lnTo>
                    <a:cubicBezTo>
                      <a:pt x="529631" y="590373"/>
                      <a:pt x="510813" y="598366"/>
                      <a:pt x="490210" y="598060"/>
                    </a:cubicBezTo>
                    <a:cubicBezTo>
                      <a:pt x="469607" y="597754"/>
                      <a:pt x="451035" y="589207"/>
                      <a:pt x="437613" y="575585"/>
                    </a:cubicBezTo>
                    <a:lnTo>
                      <a:pt x="430456" y="564837"/>
                    </a:lnTo>
                    <a:lnTo>
                      <a:pt x="432252" y="562173"/>
                    </a:lnTo>
                    <a:cubicBezTo>
                      <a:pt x="437389" y="550028"/>
                      <a:pt x="440229" y="536676"/>
                      <a:pt x="440229" y="522660"/>
                    </a:cubicBezTo>
                    <a:lnTo>
                      <a:pt x="440573" y="522660"/>
                    </a:lnTo>
                    <a:cubicBezTo>
                      <a:pt x="440573" y="494628"/>
                      <a:pt x="463297" y="471904"/>
                      <a:pt x="491329" y="471904"/>
                    </a:cubicBezTo>
                    <a:close/>
                    <a:moveTo>
                      <a:pt x="186107" y="471904"/>
                    </a:moveTo>
                    <a:cubicBezTo>
                      <a:pt x="214139" y="471904"/>
                      <a:pt x="236863" y="494628"/>
                      <a:pt x="236863" y="522660"/>
                    </a:cubicBezTo>
                    <a:lnTo>
                      <a:pt x="237207" y="522660"/>
                    </a:lnTo>
                    <a:cubicBezTo>
                      <a:pt x="237207" y="536676"/>
                      <a:pt x="240048" y="550028"/>
                      <a:pt x="245184" y="562173"/>
                    </a:cubicBezTo>
                    <a:lnTo>
                      <a:pt x="246976" y="564830"/>
                    </a:lnTo>
                    <a:lnTo>
                      <a:pt x="238229" y="577155"/>
                    </a:lnTo>
                    <a:cubicBezTo>
                      <a:pt x="224409" y="590373"/>
                      <a:pt x="205591" y="598366"/>
                      <a:pt x="184988" y="598060"/>
                    </a:cubicBezTo>
                    <a:cubicBezTo>
                      <a:pt x="143782" y="597448"/>
                      <a:pt x="110699" y="563871"/>
                      <a:pt x="110699" y="522660"/>
                    </a:cubicBezTo>
                    <a:lnTo>
                      <a:pt x="135351" y="522660"/>
                    </a:lnTo>
                    <a:cubicBezTo>
                      <a:pt x="135351" y="494628"/>
                      <a:pt x="158075" y="471904"/>
                      <a:pt x="186107" y="471904"/>
                    </a:cubicBezTo>
                    <a:close/>
                    <a:moveTo>
                      <a:pt x="948044" y="447260"/>
                    </a:moveTo>
                    <a:cubicBezTo>
                      <a:pt x="968647" y="446955"/>
                      <a:pt x="987465" y="454947"/>
                      <a:pt x="1001285" y="468165"/>
                    </a:cubicBezTo>
                    <a:lnTo>
                      <a:pt x="1010032" y="480490"/>
                    </a:lnTo>
                    <a:lnTo>
                      <a:pt x="1008240" y="483147"/>
                    </a:lnTo>
                    <a:cubicBezTo>
                      <a:pt x="1003104" y="495292"/>
                      <a:pt x="1000263" y="508644"/>
                      <a:pt x="1000263" y="522660"/>
                    </a:cubicBezTo>
                    <a:lnTo>
                      <a:pt x="999919" y="522660"/>
                    </a:lnTo>
                    <a:cubicBezTo>
                      <a:pt x="999919" y="550692"/>
                      <a:pt x="977195" y="573416"/>
                      <a:pt x="949163" y="573416"/>
                    </a:cubicBezTo>
                    <a:cubicBezTo>
                      <a:pt x="921131" y="573416"/>
                      <a:pt x="898407" y="550692"/>
                      <a:pt x="898407" y="522660"/>
                    </a:cubicBezTo>
                    <a:lnTo>
                      <a:pt x="898063" y="522660"/>
                    </a:lnTo>
                    <a:cubicBezTo>
                      <a:pt x="898063" y="508644"/>
                      <a:pt x="895223" y="495292"/>
                      <a:pt x="890086" y="483147"/>
                    </a:cubicBezTo>
                    <a:lnTo>
                      <a:pt x="888290" y="480483"/>
                    </a:lnTo>
                    <a:lnTo>
                      <a:pt x="895447" y="469735"/>
                    </a:lnTo>
                    <a:cubicBezTo>
                      <a:pt x="908869" y="456113"/>
                      <a:pt x="927441" y="447566"/>
                      <a:pt x="948044" y="447260"/>
                    </a:cubicBezTo>
                    <a:close/>
                    <a:moveTo>
                      <a:pt x="642821" y="447260"/>
                    </a:moveTo>
                    <a:cubicBezTo>
                      <a:pt x="663424" y="446955"/>
                      <a:pt x="682242" y="454947"/>
                      <a:pt x="696062" y="468165"/>
                    </a:cubicBezTo>
                    <a:lnTo>
                      <a:pt x="704809" y="480491"/>
                    </a:lnTo>
                    <a:lnTo>
                      <a:pt x="703018" y="483147"/>
                    </a:lnTo>
                    <a:cubicBezTo>
                      <a:pt x="697882" y="495292"/>
                      <a:pt x="695041" y="508644"/>
                      <a:pt x="695041" y="522660"/>
                    </a:cubicBezTo>
                    <a:lnTo>
                      <a:pt x="694696" y="522660"/>
                    </a:lnTo>
                    <a:cubicBezTo>
                      <a:pt x="694696" y="550692"/>
                      <a:pt x="671972" y="573416"/>
                      <a:pt x="643940" y="573416"/>
                    </a:cubicBezTo>
                    <a:cubicBezTo>
                      <a:pt x="615908" y="573416"/>
                      <a:pt x="593184" y="550692"/>
                      <a:pt x="593184" y="522660"/>
                    </a:cubicBezTo>
                    <a:lnTo>
                      <a:pt x="592840" y="522660"/>
                    </a:lnTo>
                    <a:cubicBezTo>
                      <a:pt x="592840" y="508644"/>
                      <a:pt x="590000" y="495292"/>
                      <a:pt x="584863" y="483147"/>
                    </a:cubicBezTo>
                    <a:lnTo>
                      <a:pt x="583067" y="480483"/>
                    </a:lnTo>
                    <a:lnTo>
                      <a:pt x="590224" y="469735"/>
                    </a:lnTo>
                    <a:cubicBezTo>
                      <a:pt x="603646" y="456113"/>
                      <a:pt x="622218" y="447566"/>
                      <a:pt x="642821" y="447260"/>
                    </a:cubicBezTo>
                    <a:close/>
                    <a:moveTo>
                      <a:pt x="337599" y="447260"/>
                    </a:moveTo>
                    <a:cubicBezTo>
                      <a:pt x="358202" y="446955"/>
                      <a:pt x="377020" y="454947"/>
                      <a:pt x="390840" y="468165"/>
                    </a:cubicBezTo>
                    <a:lnTo>
                      <a:pt x="399587" y="480490"/>
                    </a:lnTo>
                    <a:lnTo>
                      <a:pt x="397795" y="483147"/>
                    </a:lnTo>
                    <a:cubicBezTo>
                      <a:pt x="392659" y="495292"/>
                      <a:pt x="389818" y="508644"/>
                      <a:pt x="389818" y="522660"/>
                    </a:cubicBezTo>
                    <a:lnTo>
                      <a:pt x="389474" y="522660"/>
                    </a:lnTo>
                    <a:cubicBezTo>
                      <a:pt x="389474" y="550692"/>
                      <a:pt x="366750" y="573416"/>
                      <a:pt x="338718" y="573416"/>
                    </a:cubicBezTo>
                    <a:cubicBezTo>
                      <a:pt x="310686" y="573416"/>
                      <a:pt x="287962" y="550692"/>
                      <a:pt x="287962" y="522660"/>
                    </a:cubicBezTo>
                    <a:lnTo>
                      <a:pt x="287618" y="522660"/>
                    </a:lnTo>
                    <a:cubicBezTo>
                      <a:pt x="287618" y="508644"/>
                      <a:pt x="284778" y="495292"/>
                      <a:pt x="279641" y="483147"/>
                    </a:cubicBezTo>
                    <a:lnTo>
                      <a:pt x="277845" y="480483"/>
                    </a:lnTo>
                    <a:lnTo>
                      <a:pt x="285002" y="469735"/>
                    </a:lnTo>
                    <a:cubicBezTo>
                      <a:pt x="298424" y="456113"/>
                      <a:pt x="316996" y="447566"/>
                      <a:pt x="337599" y="447260"/>
                    </a:cubicBezTo>
                    <a:close/>
                    <a:moveTo>
                      <a:pt x="186107" y="421149"/>
                    </a:moveTo>
                    <a:cubicBezTo>
                      <a:pt x="130044" y="421149"/>
                      <a:pt x="84596" y="466597"/>
                      <a:pt x="84596" y="522660"/>
                    </a:cubicBezTo>
                    <a:cubicBezTo>
                      <a:pt x="84596" y="578135"/>
                      <a:pt x="129131" y="623336"/>
                      <a:pt x="184600" y="624160"/>
                    </a:cubicBezTo>
                    <a:cubicBezTo>
                      <a:pt x="212335" y="624572"/>
                      <a:pt x="237666" y="613813"/>
                      <a:pt x="256270" y="596019"/>
                    </a:cubicBezTo>
                    <a:lnTo>
                      <a:pt x="262288" y="587540"/>
                    </a:lnTo>
                    <a:lnTo>
                      <a:pt x="266939" y="594439"/>
                    </a:lnTo>
                    <a:cubicBezTo>
                      <a:pt x="285309" y="612809"/>
                      <a:pt x="310687" y="624171"/>
                      <a:pt x="338718" y="624171"/>
                    </a:cubicBezTo>
                    <a:cubicBezTo>
                      <a:pt x="366750" y="624171"/>
                      <a:pt x="392127" y="612809"/>
                      <a:pt x="410497" y="594439"/>
                    </a:cubicBezTo>
                    <a:lnTo>
                      <a:pt x="414964" y="587815"/>
                    </a:lnTo>
                    <a:lnTo>
                      <a:pt x="419019" y="593904"/>
                    </a:lnTo>
                    <a:cubicBezTo>
                      <a:pt x="437087" y="612242"/>
                      <a:pt x="462088" y="623748"/>
                      <a:pt x="489822" y="624160"/>
                    </a:cubicBezTo>
                    <a:cubicBezTo>
                      <a:pt x="517557" y="624572"/>
                      <a:pt x="542888" y="613813"/>
                      <a:pt x="561492" y="596019"/>
                    </a:cubicBezTo>
                    <a:lnTo>
                      <a:pt x="567510" y="587540"/>
                    </a:lnTo>
                    <a:lnTo>
                      <a:pt x="572161" y="594439"/>
                    </a:lnTo>
                    <a:cubicBezTo>
                      <a:pt x="590531" y="612809"/>
                      <a:pt x="615909" y="624171"/>
                      <a:pt x="643940" y="624171"/>
                    </a:cubicBezTo>
                    <a:cubicBezTo>
                      <a:pt x="671972" y="624171"/>
                      <a:pt x="697349" y="612809"/>
                      <a:pt x="715719" y="594439"/>
                    </a:cubicBezTo>
                    <a:lnTo>
                      <a:pt x="720186" y="587814"/>
                    </a:lnTo>
                    <a:lnTo>
                      <a:pt x="724242" y="593904"/>
                    </a:lnTo>
                    <a:cubicBezTo>
                      <a:pt x="742310" y="612242"/>
                      <a:pt x="767311" y="623748"/>
                      <a:pt x="795045" y="624160"/>
                    </a:cubicBezTo>
                    <a:cubicBezTo>
                      <a:pt x="822780" y="624572"/>
                      <a:pt x="848111" y="613813"/>
                      <a:pt x="866715" y="596019"/>
                    </a:cubicBezTo>
                    <a:lnTo>
                      <a:pt x="872733" y="587540"/>
                    </a:lnTo>
                    <a:lnTo>
                      <a:pt x="877384" y="594439"/>
                    </a:lnTo>
                    <a:cubicBezTo>
                      <a:pt x="895754" y="612809"/>
                      <a:pt x="921132" y="624171"/>
                      <a:pt x="949163" y="624171"/>
                    </a:cubicBezTo>
                    <a:cubicBezTo>
                      <a:pt x="977195" y="624171"/>
                      <a:pt x="1002572" y="612809"/>
                      <a:pt x="1020942" y="594439"/>
                    </a:cubicBezTo>
                    <a:lnTo>
                      <a:pt x="1025409" y="587815"/>
                    </a:lnTo>
                    <a:lnTo>
                      <a:pt x="1029464" y="593904"/>
                    </a:lnTo>
                    <a:cubicBezTo>
                      <a:pt x="1047532" y="612242"/>
                      <a:pt x="1072533" y="623748"/>
                      <a:pt x="1100267" y="624160"/>
                    </a:cubicBezTo>
                    <a:cubicBezTo>
                      <a:pt x="1128002" y="624572"/>
                      <a:pt x="1153333" y="613813"/>
                      <a:pt x="1171937" y="596019"/>
                    </a:cubicBezTo>
                    <a:lnTo>
                      <a:pt x="1177955" y="587540"/>
                    </a:lnTo>
                    <a:lnTo>
                      <a:pt x="1182606" y="594439"/>
                    </a:lnTo>
                    <a:cubicBezTo>
                      <a:pt x="1200976" y="612809"/>
                      <a:pt x="1226354" y="624171"/>
                      <a:pt x="1254385" y="624171"/>
                    </a:cubicBezTo>
                    <a:cubicBezTo>
                      <a:pt x="1310448" y="624171"/>
                      <a:pt x="1355896" y="578723"/>
                      <a:pt x="1355896" y="522660"/>
                    </a:cubicBezTo>
                    <a:lnTo>
                      <a:pt x="1305141" y="522660"/>
                    </a:lnTo>
                    <a:cubicBezTo>
                      <a:pt x="1305141" y="550692"/>
                      <a:pt x="1282417" y="573416"/>
                      <a:pt x="1254385" y="573416"/>
                    </a:cubicBezTo>
                    <a:cubicBezTo>
                      <a:pt x="1226353" y="573416"/>
                      <a:pt x="1203629" y="550692"/>
                      <a:pt x="1203629" y="522660"/>
                    </a:cubicBezTo>
                    <a:lnTo>
                      <a:pt x="1203285" y="522660"/>
                    </a:lnTo>
                    <a:cubicBezTo>
                      <a:pt x="1203285" y="508644"/>
                      <a:pt x="1200445" y="495292"/>
                      <a:pt x="1195308" y="483147"/>
                    </a:cubicBezTo>
                    <a:lnTo>
                      <a:pt x="1193512" y="480483"/>
                    </a:lnTo>
                    <a:lnTo>
                      <a:pt x="1200669" y="469735"/>
                    </a:lnTo>
                    <a:cubicBezTo>
                      <a:pt x="1214091" y="456113"/>
                      <a:pt x="1232663" y="447566"/>
                      <a:pt x="1253266" y="447260"/>
                    </a:cubicBezTo>
                    <a:cubicBezTo>
                      <a:pt x="1294472" y="446649"/>
                      <a:pt x="1328537" y="479230"/>
                      <a:pt x="1329760" y="520422"/>
                    </a:cubicBezTo>
                    <a:lnTo>
                      <a:pt x="1355851" y="519647"/>
                    </a:lnTo>
                    <a:cubicBezTo>
                      <a:pt x="1354204" y="464196"/>
                      <a:pt x="1308347" y="420337"/>
                      <a:pt x="1252878" y="421160"/>
                    </a:cubicBezTo>
                    <a:cubicBezTo>
                      <a:pt x="1225144" y="421572"/>
                      <a:pt x="1200143" y="433078"/>
                      <a:pt x="1182075" y="451416"/>
                    </a:cubicBezTo>
                    <a:lnTo>
                      <a:pt x="1178020" y="457506"/>
                    </a:lnTo>
                    <a:lnTo>
                      <a:pt x="1173553" y="450881"/>
                    </a:lnTo>
                    <a:cubicBezTo>
                      <a:pt x="1155183" y="432511"/>
                      <a:pt x="1129806" y="421149"/>
                      <a:pt x="1101774" y="421149"/>
                    </a:cubicBezTo>
                    <a:cubicBezTo>
                      <a:pt x="1073743" y="421149"/>
                      <a:pt x="1048365" y="432511"/>
                      <a:pt x="1029995" y="450881"/>
                    </a:cubicBezTo>
                    <a:lnTo>
                      <a:pt x="1025344" y="457780"/>
                    </a:lnTo>
                    <a:lnTo>
                      <a:pt x="1019326" y="449301"/>
                    </a:lnTo>
                    <a:cubicBezTo>
                      <a:pt x="1000722" y="431508"/>
                      <a:pt x="975391" y="420749"/>
                      <a:pt x="947656" y="421160"/>
                    </a:cubicBezTo>
                    <a:cubicBezTo>
                      <a:pt x="919922" y="421572"/>
                      <a:pt x="894921" y="433078"/>
                      <a:pt x="876853" y="451416"/>
                    </a:cubicBezTo>
                    <a:lnTo>
                      <a:pt x="872798" y="457506"/>
                    </a:lnTo>
                    <a:lnTo>
                      <a:pt x="868331" y="450881"/>
                    </a:lnTo>
                    <a:cubicBezTo>
                      <a:pt x="849961" y="432511"/>
                      <a:pt x="824584" y="421149"/>
                      <a:pt x="796552" y="421149"/>
                    </a:cubicBezTo>
                    <a:cubicBezTo>
                      <a:pt x="768521" y="421149"/>
                      <a:pt x="743143" y="432511"/>
                      <a:pt x="724773" y="450881"/>
                    </a:cubicBezTo>
                    <a:lnTo>
                      <a:pt x="720121" y="457781"/>
                    </a:lnTo>
                    <a:lnTo>
                      <a:pt x="714103" y="449301"/>
                    </a:lnTo>
                    <a:cubicBezTo>
                      <a:pt x="695499" y="431508"/>
                      <a:pt x="670168" y="420749"/>
                      <a:pt x="642433" y="421160"/>
                    </a:cubicBezTo>
                    <a:cubicBezTo>
                      <a:pt x="614699" y="421572"/>
                      <a:pt x="589698" y="433078"/>
                      <a:pt x="571630" y="451416"/>
                    </a:cubicBezTo>
                    <a:lnTo>
                      <a:pt x="567575" y="457506"/>
                    </a:lnTo>
                    <a:lnTo>
                      <a:pt x="563108" y="450881"/>
                    </a:lnTo>
                    <a:cubicBezTo>
                      <a:pt x="544738" y="432511"/>
                      <a:pt x="519361" y="421149"/>
                      <a:pt x="491329" y="421149"/>
                    </a:cubicBezTo>
                    <a:cubicBezTo>
                      <a:pt x="463298" y="421149"/>
                      <a:pt x="437920" y="432511"/>
                      <a:pt x="419550" y="450881"/>
                    </a:cubicBezTo>
                    <a:lnTo>
                      <a:pt x="414899" y="457780"/>
                    </a:lnTo>
                    <a:lnTo>
                      <a:pt x="408881" y="449301"/>
                    </a:lnTo>
                    <a:cubicBezTo>
                      <a:pt x="390277" y="431508"/>
                      <a:pt x="364946" y="420749"/>
                      <a:pt x="337211" y="421160"/>
                    </a:cubicBezTo>
                    <a:cubicBezTo>
                      <a:pt x="309477" y="421572"/>
                      <a:pt x="284476" y="433078"/>
                      <a:pt x="266408" y="451416"/>
                    </a:cubicBezTo>
                    <a:lnTo>
                      <a:pt x="262353" y="457506"/>
                    </a:lnTo>
                    <a:lnTo>
                      <a:pt x="257886" y="450881"/>
                    </a:lnTo>
                    <a:cubicBezTo>
                      <a:pt x="239516" y="432511"/>
                      <a:pt x="214139" y="421149"/>
                      <a:pt x="186107" y="421149"/>
                    </a:cubicBezTo>
                    <a:close/>
                    <a:moveTo>
                      <a:pt x="1101774" y="157153"/>
                    </a:moveTo>
                    <a:cubicBezTo>
                      <a:pt x="1129806" y="157153"/>
                      <a:pt x="1152530" y="179877"/>
                      <a:pt x="1152530" y="207909"/>
                    </a:cubicBezTo>
                    <a:lnTo>
                      <a:pt x="1152874" y="207909"/>
                    </a:lnTo>
                    <a:cubicBezTo>
                      <a:pt x="1152874" y="221925"/>
                      <a:pt x="1155715" y="235277"/>
                      <a:pt x="1160851" y="247422"/>
                    </a:cubicBezTo>
                    <a:lnTo>
                      <a:pt x="1162643" y="250079"/>
                    </a:lnTo>
                    <a:lnTo>
                      <a:pt x="1153896" y="262404"/>
                    </a:lnTo>
                    <a:cubicBezTo>
                      <a:pt x="1140076" y="275622"/>
                      <a:pt x="1121258" y="283615"/>
                      <a:pt x="1100655" y="283309"/>
                    </a:cubicBezTo>
                    <a:cubicBezTo>
                      <a:pt x="1080052" y="283003"/>
                      <a:pt x="1061480" y="274456"/>
                      <a:pt x="1048058" y="260834"/>
                    </a:cubicBezTo>
                    <a:lnTo>
                      <a:pt x="1040901" y="250086"/>
                    </a:lnTo>
                    <a:lnTo>
                      <a:pt x="1042697" y="247422"/>
                    </a:lnTo>
                    <a:cubicBezTo>
                      <a:pt x="1047834" y="235277"/>
                      <a:pt x="1050674" y="221925"/>
                      <a:pt x="1050674" y="207909"/>
                    </a:cubicBezTo>
                    <a:lnTo>
                      <a:pt x="1051018" y="207909"/>
                    </a:lnTo>
                    <a:cubicBezTo>
                      <a:pt x="1051018" y="179877"/>
                      <a:pt x="1073742" y="157153"/>
                      <a:pt x="1101774" y="157153"/>
                    </a:cubicBezTo>
                    <a:close/>
                    <a:moveTo>
                      <a:pt x="796552" y="157153"/>
                    </a:moveTo>
                    <a:cubicBezTo>
                      <a:pt x="824584" y="157153"/>
                      <a:pt x="847308" y="179877"/>
                      <a:pt x="847308" y="207909"/>
                    </a:cubicBezTo>
                    <a:lnTo>
                      <a:pt x="847652" y="207909"/>
                    </a:lnTo>
                    <a:cubicBezTo>
                      <a:pt x="847652" y="221925"/>
                      <a:pt x="850493" y="235277"/>
                      <a:pt x="855629" y="247422"/>
                    </a:cubicBezTo>
                    <a:lnTo>
                      <a:pt x="857421" y="250079"/>
                    </a:lnTo>
                    <a:lnTo>
                      <a:pt x="848674" y="262404"/>
                    </a:lnTo>
                    <a:cubicBezTo>
                      <a:pt x="834854" y="275622"/>
                      <a:pt x="816036" y="283615"/>
                      <a:pt x="795433" y="283309"/>
                    </a:cubicBezTo>
                    <a:cubicBezTo>
                      <a:pt x="774830" y="283003"/>
                      <a:pt x="756258" y="274456"/>
                      <a:pt x="742836" y="260834"/>
                    </a:cubicBezTo>
                    <a:lnTo>
                      <a:pt x="735678" y="250085"/>
                    </a:lnTo>
                    <a:lnTo>
                      <a:pt x="737474" y="247422"/>
                    </a:lnTo>
                    <a:cubicBezTo>
                      <a:pt x="742611" y="235277"/>
                      <a:pt x="745451" y="221925"/>
                      <a:pt x="745451" y="207909"/>
                    </a:cubicBezTo>
                    <a:lnTo>
                      <a:pt x="745796" y="207909"/>
                    </a:lnTo>
                    <a:cubicBezTo>
                      <a:pt x="745796" y="179877"/>
                      <a:pt x="768520" y="157153"/>
                      <a:pt x="796552" y="157153"/>
                    </a:cubicBezTo>
                    <a:close/>
                    <a:moveTo>
                      <a:pt x="491329" y="157153"/>
                    </a:moveTo>
                    <a:cubicBezTo>
                      <a:pt x="519361" y="157153"/>
                      <a:pt x="542085" y="179877"/>
                      <a:pt x="542085" y="207909"/>
                    </a:cubicBezTo>
                    <a:lnTo>
                      <a:pt x="542429" y="207909"/>
                    </a:lnTo>
                    <a:cubicBezTo>
                      <a:pt x="542429" y="221925"/>
                      <a:pt x="545270" y="235277"/>
                      <a:pt x="550406" y="247422"/>
                    </a:cubicBezTo>
                    <a:lnTo>
                      <a:pt x="552198" y="250079"/>
                    </a:lnTo>
                    <a:lnTo>
                      <a:pt x="543451" y="262404"/>
                    </a:lnTo>
                    <a:cubicBezTo>
                      <a:pt x="529631" y="275622"/>
                      <a:pt x="510813" y="283615"/>
                      <a:pt x="490210" y="283309"/>
                    </a:cubicBezTo>
                    <a:cubicBezTo>
                      <a:pt x="469607" y="283003"/>
                      <a:pt x="451035" y="274456"/>
                      <a:pt x="437613" y="260834"/>
                    </a:cubicBezTo>
                    <a:lnTo>
                      <a:pt x="430456" y="250086"/>
                    </a:lnTo>
                    <a:lnTo>
                      <a:pt x="432252" y="247422"/>
                    </a:lnTo>
                    <a:cubicBezTo>
                      <a:pt x="437389" y="235277"/>
                      <a:pt x="440229" y="221925"/>
                      <a:pt x="440229" y="207909"/>
                    </a:cubicBezTo>
                    <a:lnTo>
                      <a:pt x="440573" y="207909"/>
                    </a:lnTo>
                    <a:cubicBezTo>
                      <a:pt x="440573" y="179877"/>
                      <a:pt x="463297" y="157153"/>
                      <a:pt x="491329" y="157153"/>
                    </a:cubicBezTo>
                    <a:close/>
                    <a:moveTo>
                      <a:pt x="186107" y="157153"/>
                    </a:moveTo>
                    <a:cubicBezTo>
                      <a:pt x="214139" y="157153"/>
                      <a:pt x="236863" y="179877"/>
                      <a:pt x="236863" y="207909"/>
                    </a:cubicBezTo>
                    <a:lnTo>
                      <a:pt x="237207" y="207909"/>
                    </a:lnTo>
                    <a:cubicBezTo>
                      <a:pt x="237207" y="221925"/>
                      <a:pt x="240048" y="235277"/>
                      <a:pt x="245184" y="247422"/>
                    </a:cubicBezTo>
                    <a:lnTo>
                      <a:pt x="246976" y="250079"/>
                    </a:lnTo>
                    <a:lnTo>
                      <a:pt x="238229" y="262404"/>
                    </a:lnTo>
                    <a:cubicBezTo>
                      <a:pt x="224409" y="275622"/>
                      <a:pt x="205591" y="283615"/>
                      <a:pt x="184988" y="283309"/>
                    </a:cubicBezTo>
                    <a:cubicBezTo>
                      <a:pt x="143782" y="282697"/>
                      <a:pt x="110699" y="249120"/>
                      <a:pt x="110699" y="207909"/>
                    </a:cubicBezTo>
                    <a:lnTo>
                      <a:pt x="135351" y="207909"/>
                    </a:lnTo>
                    <a:cubicBezTo>
                      <a:pt x="135351" y="179877"/>
                      <a:pt x="158075" y="157153"/>
                      <a:pt x="186107" y="157153"/>
                    </a:cubicBezTo>
                    <a:close/>
                    <a:moveTo>
                      <a:pt x="948044" y="132509"/>
                    </a:moveTo>
                    <a:cubicBezTo>
                      <a:pt x="968647" y="132204"/>
                      <a:pt x="987465" y="140196"/>
                      <a:pt x="1001285" y="153414"/>
                    </a:cubicBezTo>
                    <a:lnTo>
                      <a:pt x="1010032" y="165739"/>
                    </a:lnTo>
                    <a:lnTo>
                      <a:pt x="1008240" y="168396"/>
                    </a:lnTo>
                    <a:cubicBezTo>
                      <a:pt x="1003104" y="180541"/>
                      <a:pt x="1000263" y="193893"/>
                      <a:pt x="1000263" y="207909"/>
                    </a:cubicBezTo>
                    <a:lnTo>
                      <a:pt x="999919" y="207909"/>
                    </a:lnTo>
                    <a:cubicBezTo>
                      <a:pt x="999919" y="235941"/>
                      <a:pt x="977195" y="258665"/>
                      <a:pt x="949163" y="258665"/>
                    </a:cubicBezTo>
                    <a:cubicBezTo>
                      <a:pt x="921131" y="258665"/>
                      <a:pt x="898407" y="235941"/>
                      <a:pt x="898407" y="207909"/>
                    </a:cubicBezTo>
                    <a:lnTo>
                      <a:pt x="898063" y="207909"/>
                    </a:lnTo>
                    <a:cubicBezTo>
                      <a:pt x="898063" y="193893"/>
                      <a:pt x="895223" y="180541"/>
                      <a:pt x="890086" y="168396"/>
                    </a:cubicBezTo>
                    <a:lnTo>
                      <a:pt x="888290" y="165732"/>
                    </a:lnTo>
                    <a:lnTo>
                      <a:pt x="895447" y="154985"/>
                    </a:lnTo>
                    <a:cubicBezTo>
                      <a:pt x="908869" y="141362"/>
                      <a:pt x="927441" y="132815"/>
                      <a:pt x="948044" y="132509"/>
                    </a:cubicBezTo>
                    <a:close/>
                    <a:moveTo>
                      <a:pt x="642821" y="132509"/>
                    </a:moveTo>
                    <a:cubicBezTo>
                      <a:pt x="663424" y="132204"/>
                      <a:pt x="682242" y="140196"/>
                      <a:pt x="696062" y="153414"/>
                    </a:cubicBezTo>
                    <a:lnTo>
                      <a:pt x="704809" y="165740"/>
                    </a:lnTo>
                    <a:lnTo>
                      <a:pt x="703018" y="168396"/>
                    </a:lnTo>
                    <a:cubicBezTo>
                      <a:pt x="697882" y="180541"/>
                      <a:pt x="695041" y="193893"/>
                      <a:pt x="695041" y="207909"/>
                    </a:cubicBezTo>
                    <a:lnTo>
                      <a:pt x="694696" y="207909"/>
                    </a:lnTo>
                    <a:cubicBezTo>
                      <a:pt x="694696" y="235941"/>
                      <a:pt x="671972" y="258665"/>
                      <a:pt x="643940" y="258665"/>
                    </a:cubicBezTo>
                    <a:cubicBezTo>
                      <a:pt x="615908" y="258665"/>
                      <a:pt x="593184" y="235941"/>
                      <a:pt x="593184" y="207909"/>
                    </a:cubicBezTo>
                    <a:lnTo>
                      <a:pt x="592840" y="207909"/>
                    </a:lnTo>
                    <a:cubicBezTo>
                      <a:pt x="592840" y="193893"/>
                      <a:pt x="590000" y="180541"/>
                      <a:pt x="584863" y="168396"/>
                    </a:cubicBezTo>
                    <a:lnTo>
                      <a:pt x="583067" y="165732"/>
                    </a:lnTo>
                    <a:lnTo>
                      <a:pt x="590224" y="154985"/>
                    </a:lnTo>
                    <a:cubicBezTo>
                      <a:pt x="603646" y="141362"/>
                      <a:pt x="622218" y="132815"/>
                      <a:pt x="642821" y="132509"/>
                    </a:cubicBezTo>
                    <a:close/>
                    <a:moveTo>
                      <a:pt x="337599" y="132509"/>
                    </a:moveTo>
                    <a:cubicBezTo>
                      <a:pt x="358202" y="132204"/>
                      <a:pt x="377020" y="140196"/>
                      <a:pt x="390840" y="153414"/>
                    </a:cubicBezTo>
                    <a:lnTo>
                      <a:pt x="399587" y="165739"/>
                    </a:lnTo>
                    <a:lnTo>
                      <a:pt x="397795" y="168396"/>
                    </a:lnTo>
                    <a:cubicBezTo>
                      <a:pt x="392659" y="180541"/>
                      <a:pt x="389818" y="193893"/>
                      <a:pt x="389818" y="207909"/>
                    </a:cubicBezTo>
                    <a:lnTo>
                      <a:pt x="389474" y="207909"/>
                    </a:lnTo>
                    <a:cubicBezTo>
                      <a:pt x="389474" y="235941"/>
                      <a:pt x="366750" y="258665"/>
                      <a:pt x="338718" y="258665"/>
                    </a:cubicBezTo>
                    <a:cubicBezTo>
                      <a:pt x="310686" y="258665"/>
                      <a:pt x="287962" y="235941"/>
                      <a:pt x="287962" y="207909"/>
                    </a:cubicBezTo>
                    <a:lnTo>
                      <a:pt x="287618" y="207909"/>
                    </a:lnTo>
                    <a:cubicBezTo>
                      <a:pt x="287618" y="193893"/>
                      <a:pt x="284778" y="180541"/>
                      <a:pt x="279641" y="168396"/>
                    </a:cubicBezTo>
                    <a:lnTo>
                      <a:pt x="277845" y="165732"/>
                    </a:lnTo>
                    <a:lnTo>
                      <a:pt x="285002" y="154985"/>
                    </a:lnTo>
                    <a:cubicBezTo>
                      <a:pt x="298424" y="141362"/>
                      <a:pt x="316996" y="132815"/>
                      <a:pt x="337599" y="132509"/>
                    </a:cubicBezTo>
                    <a:close/>
                    <a:moveTo>
                      <a:pt x="186107" y="106398"/>
                    </a:moveTo>
                    <a:cubicBezTo>
                      <a:pt x="130044" y="106398"/>
                      <a:pt x="84596" y="151846"/>
                      <a:pt x="84596" y="207909"/>
                    </a:cubicBezTo>
                    <a:cubicBezTo>
                      <a:pt x="84596" y="263384"/>
                      <a:pt x="129131" y="308585"/>
                      <a:pt x="184600" y="309409"/>
                    </a:cubicBezTo>
                    <a:cubicBezTo>
                      <a:pt x="212335" y="309821"/>
                      <a:pt x="237666" y="299062"/>
                      <a:pt x="256270" y="281268"/>
                    </a:cubicBezTo>
                    <a:lnTo>
                      <a:pt x="262288" y="272789"/>
                    </a:lnTo>
                    <a:lnTo>
                      <a:pt x="266939" y="279688"/>
                    </a:lnTo>
                    <a:cubicBezTo>
                      <a:pt x="285309" y="298058"/>
                      <a:pt x="310687" y="309420"/>
                      <a:pt x="338718" y="309420"/>
                    </a:cubicBezTo>
                    <a:cubicBezTo>
                      <a:pt x="366750" y="309420"/>
                      <a:pt x="392127" y="298058"/>
                      <a:pt x="410497" y="279688"/>
                    </a:cubicBezTo>
                    <a:lnTo>
                      <a:pt x="414964" y="273064"/>
                    </a:lnTo>
                    <a:lnTo>
                      <a:pt x="419019" y="279153"/>
                    </a:lnTo>
                    <a:cubicBezTo>
                      <a:pt x="437087" y="297491"/>
                      <a:pt x="462088" y="308997"/>
                      <a:pt x="489822" y="309409"/>
                    </a:cubicBezTo>
                    <a:cubicBezTo>
                      <a:pt x="517557" y="309821"/>
                      <a:pt x="542888" y="299062"/>
                      <a:pt x="561492" y="281268"/>
                    </a:cubicBezTo>
                    <a:lnTo>
                      <a:pt x="567510" y="272789"/>
                    </a:lnTo>
                    <a:lnTo>
                      <a:pt x="572161" y="279688"/>
                    </a:lnTo>
                    <a:cubicBezTo>
                      <a:pt x="590531" y="298058"/>
                      <a:pt x="615909" y="309420"/>
                      <a:pt x="643940" y="309420"/>
                    </a:cubicBezTo>
                    <a:cubicBezTo>
                      <a:pt x="671972" y="309420"/>
                      <a:pt x="697349" y="298058"/>
                      <a:pt x="715719" y="279688"/>
                    </a:cubicBezTo>
                    <a:lnTo>
                      <a:pt x="720186" y="273063"/>
                    </a:lnTo>
                    <a:lnTo>
                      <a:pt x="724242" y="279153"/>
                    </a:lnTo>
                    <a:cubicBezTo>
                      <a:pt x="742310" y="297491"/>
                      <a:pt x="767311" y="308997"/>
                      <a:pt x="795045" y="309409"/>
                    </a:cubicBezTo>
                    <a:cubicBezTo>
                      <a:pt x="822780" y="309821"/>
                      <a:pt x="848111" y="299062"/>
                      <a:pt x="866715" y="281268"/>
                    </a:cubicBezTo>
                    <a:lnTo>
                      <a:pt x="872733" y="272789"/>
                    </a:lnTo>
                    <a:lnTo>
                      <a:pt x="877384" y="279688"/>
                    </a:lnTo>
                    <a:cubicBezTo>
                      <a:pt x="895754" y="298058"/>
                      <a:pt x="921132" y="309420"/>
                      <a:pt x="949163" y="309420"/>
                    </a:cubicBezTo>
                    <a:cubicBezTo>
                      <a:pt x="977195" y="309420"/>
                      <a:pt x="1002572" y="298058"/>
                      <a:pt x="1020942" y="279688"/>
                    </a:cubicBezTo>
                    <a:lnTo>
                      <a:pt x="1025409" y="273064"/>
                    </a:lnTo>
                    <a:lnTo>
                      <a:pt x="1029464" y="279153"/>
                    </a:lnTo>
                    <a:cubicBezTo>
                      <a:pt x="1047532" y="297491"/>
                      <a:pt x="1072533" y="308997"/>
                      <a:pt x="1100267" y="309409"/>
                    </a:cubicBezTo>
                    <a:cubicBezTo>
                      <a:pt x="1128002" y="309821"/>
                      <a:pt x="1153333" y="299062"/>
                      <a:pt x="1171937" y="281268"/>
                    </a:cubicBezTo>
                    <a:lnTo>
                      <a:pt x="1177955" y="272789"/>
                    </a:lnTo>
                    <a:lnTo>
                      <a:pt x="1182606" y="279688"/>
                    </a:lnTo>
                    <a:cubicBezTo>
                      <a:pt x="1200976" y="298058"/>
                      <a:pt x="1226354" y="309420"/>
                      <a:pt x="1254385" y="309420"/>
                    </a:cubicBezTo>
                    <a:cubicBezTo>
                      <a:pt x="1310448" y="309420"/>
                      <a:pt x="1355896" y="263972"/>
                      <a:pt x="1355896" y="207909"/>
                    </a:cubicBezTo>
                    <a:lnTo>
                      <a:pt x="1305141" y="207909"/>
                    </a:lnTo>
                    <a:cubicBezTo>
                      <a:pt x="1305141" y="235941"/>
                      <a:pt x="1282417" y="258665"/>
                      <a:pt x="1254385" y="258665"/>
                    </a:cubicBezTo>
                    <a:cubicBezTo>
                      <a:pt x="1226353" y="258665"/>
                      <a:pt x="1203629" y="235941"/>
                      <a:pt x="1203629" y="207909"/>
                    </a:cubicBezTo>
                    <a:lnTo>
                      <a:pt x="1203285" y="207909"/>
                    </a:lnTo>
                    <a:cubicBezTo>
                      <a:pt x="1203285" y="193893"/>
                      <a:pt x="1200445" y="180541"/>
                      <a:pt x="1195308" y="168396"/>
                    </a:cubicBezTo>
                    <a:lnTo>
                      <a:pt x="1193512" y="165732"/>
                    </a:lnTo>
                    <a:lnTo>
                      <a:pt x="1200669" y="154985"/>
                    </a:lnTo>
                    <a:cubicBezTo>
                      <a:pt x="1214091" y="141362"/>
                      <a:pt x="1232663" y="132815"/>
                      <a:pt x="1253266" y="132509"/>
                    </a:cubicBezTo>
                    <a:cubicBezTo>
                      <a:pt x="1294472" y="131898"/>
                      <a:pt x="1328537" y="164479"/>
                      <a:pt x="1329760" y="205671"/>
                    </a:cubicBezTo>
                    <a:lnTo>
                      <a:pt x="1355851" y="204896"/>
                    </a:lnTo>
                    <a:cubicBezTo>
                      <a:pt x="1354204" y="149445"/>
                      <a:pt x="1308347" y="105586"/>
                      <a:pt x="1252878" y="106409"/>
                    </a:cubicBezTo>
                    <a:cubicBezTo>
                      <a:pt x="1225144" y="106821"/>
                      <a:pt x="1200143" y="118327"/>
                      <a:pt x="1182075" y="136665"/>
                    </a:cubicBezTo>
                    <a:lnTo>
                      <a:pt x="1178020" y="142755"/>
                    </a:lnTo>
                    <a:lnTo>
                      <a:pt x="1173553" y="136130"/>
                    </a:lnTo>
                    <a:cubicBezTo>
                      <a:pt x="1155183" y="117760"/>
                      <a:pt x="1129806" y="106398"/>
                      <a:pt x="1101774" y="106398"/>
                    </a:cubicBezTo>
                    <a:cubicBezTo>
                      <a:pt x="1073743" y="106398"/>
                      <a:pt x="1048365" y="117760"/>
                      <a:pt x="1029995" y="136130"/>
                    </a:cubicBezTo>
                    <a:lnTo>
                      <a:pt x="1025344" y="143029"/>
                    </a:lnTo>
                    <a:lnTo>
                      <a:pt x="1019326" y="134550"/>
                    </a:lnTo>
                    <a:cubicBezTo>
                      <a:pt x="1000722" y="116757"/>
                      <a:pt x="975391" y="105998"/>
                      <a:pt x="947656" y="106409"/>
                    </a:cubicBezTo>
                    <a:cubicBezTo>
                      <a:pt x="919922" y="106821"/>
                      <a:pt x="894921" y="118327"/>
                      <a:pt x="876853" y="136665"/>
                    </a:cubicBezTo>
                    <a:lnTo>
                      <a:pt x="872798" y="142755"/>
                    </a:lnTo>
                    <a:lnTo>
                      <a:pt x="868331" y="136130"/>
                    </a:lnTo>
                    <a:cubicBezTo>
                      <a:pt x="849961" y="117760"/>
                      <a:pt x="824584" y="106398"/>
                      <a:pt x="796552" y="106398"/>
                    </a:cubicBezTo>
                    <a:cubicBezTo>
                      <a:pt x="768521" y="106398"/>
                      <a:pt x="743143" y="117760"/>
                      <a:pt x="724773" y="136130"/>
                    </a:cubicBezTo>
                    <a:lnTo>
                      <a:pt x="720121" y="143030"/>
                    </a:lnTo>
                    <a:lnTo>
                      <a:pt x="714103" y="134550"/>
                    </a:lnTo>
                    <a:cubicBezTo>
                      <a:pt x="695499" y="116757"/>
                      <a:pt x="670168" y="105998"/>
                      <a:pt x="642433" y="106409"/>
                    </a:cubicBezTo>
                    <a:cubicBezTo>
                      <a:pt x="614699" y="106821"/>
                      <a:pt x="589698" y="118327"/>
                      <a:pt x="571630" y="136665"/>
                    </a:cubicBezTo>
                    <a:lnTo>
                      <a:pt x="567575" y="142755"/>
                    </a:lnTo>
                    <a:lnTo>
                      <a:pt x="563108" y="136130"/>
                    </a:lnTo>
                    <a:cubicBezTo>
                      <a:pt x="544738" y="117760"/>
                      <a:pt x="519361" y="106398"/>
                      <a:pt x="491329" y="106398"/>
                    </a:cubicBezTo>
                    <a:cubicBezTo>
                      <a:pt x="463298" y="106398"/>
                      <a:pt x="437920" y="117760"/>
                      <a:pt x="419550" y="136130"/>
                    </a:cubicBezTo>
                    <a:lnTo>
                      <a:pt x="414899" y="143029"/>
                    </a:lnTo>
                    <a:lnTo>
                      <a:pt x="408881" y="134550"/>
                    </a:lnTo>
                    <a:cubicBezTo>
                      <a:pt x="390277" y="116757"/>
                      <a:pt x="364946" y="105998"/>
                      <a:pt x="337211" y="106409"/>
                    </a:cubicBezTo>
                    <a:cubicBezTo>
                      <a:pt x="309477" y="106821"/>
                      <a:pt x="284476" y="118327"/>
                      <a:pt x="266408" y="136665"/>
                    </a:cubicBezTo>
                    <a:lnTo>
                      <a:pt x="262353" y="142755"/>
                    </a:lnTo>
                    <a:lnTo>
                      <a:pt x="257886" y="136130"/>
                    </a:lnTo>
                    <a:cubicBezTo>
                      <a:pt x="239516" y="117760"/>
                      <a:pt x="214139" y="106398"/>
                      <a:pt x="186107" y="106398"/>
                    </a:cubicBezTo>
                    <a:close/>
                    <a:moveTo>
                      <a:pt x="0" y="0"/>
                    </a:moveTo>
                    <a:lnTo>
                      <a:pt x="1440493" y="0"/>
                    </a:lnTo>
                    <a:lnTo>
                      <a:pt x="1440493" y="719999"/>
                    </a:lnTo>
                    <a:lnTo>
                      <a:pt x="0" y="719999"/>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grpSp>
        <p:nvGrpSpPr>
          <p:cNvPr id="253" name="グループ化 252"/>
          <p:cNvGrpSpPr/>
          <p:nvPr/>
        </p:nvGrpSpPr>
        <p:grpSpPr>
          <a:xfrm>
            <a:off x="619063" y="4133545"/>
            <a:ext cx="774671" cy="281679"/>
            <a:chOff x="4898827" y="4153260"/>
            <a:chExt cx="774671" cy="281679"/>
          </a:xfrm>
        </p:grpSpPr>
        <p:cxnSp>
          <p:nvCxnSpPr>
            <p:cNvPr id="254" name="直線コネクタ 253"/>
            <p:cNvCxnSpPr/>
            <p:nvPr/>
          </p:nvCxnSpPr>
          <p:spPr>
            <a:xfrm>
              <a:off x="4984997" y="4285129"/>
              <a:ext cx="5892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5" name="グループ化 254"/>
            <p:cNvGrpSpPr>
              <a:grpSpLocks noChangeAspect="1"/>
            </p:cNvGrpSpPr>
            <p:nvPr/>
          </p:nvGrpSpPr>
          <p:grpSpPr>
            <a:xfrm>
              <a:off x="5391071" y="4153260"/>
              <a:ext cx="282427" cy="281679"/>
              <a:chOff x="1415441" y="601249"/>
              <a:chExt cx="1443823" cy="1440000"/>
            </a:xfrm>
          </p:grpSpPr>
          <p:sp>
            <p:nvSpPr>
              <p:cNvPr id="262" name="正方形/長方形 261"/>
              <p:cNvSpPr/>
              <p:nvPr/>
            </p:nvSpPr>
            <p:spPr>
              <a:xfrm>
                <a:off x="1415446" y="601249"/>
                <a:ext cx="1443818" cy="144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63" name="フリーフォーム 262"/>
              <p:cNvSpPr>
                <a:spLocks noChangeAspect="1"/>
              </p:cNvSpPr>
              <p:nvPr/>
            </p:nvSpPr>
            <p:spPr>
              <a:xfrm>
                <a:off x="1415441" y="601249"/>
                <a:ext cx="1440495" cy="1440000"/>
              </a:xfrm>
              <a:custGeom>
                <a:avLst/>
                <a:gdLst>
                  <a:gd name="connsiteX0" fmla="*/ 1101774 w 1440493"/>
                  <a:gd name="connsiteY0" fmla="*/ 1174886 h 1440000"/>
                  <a:gd name="connsiteX1" fmla="*/ 1152530 w 1440493"/>
                  <a:gd name="connsiteY1" fmla="*/ 1225642 h 1440000"/>
                  <a:gd name="connsiteX2" fmla="*/ 1152874 w 1440493"/>
                  <a:gd name="connsiteY2" fmla="*/ 1225642 h 1440000"/>
                  <a:gd name="connsiteX3" fmla="*/ 1160851 w 1440493"/>
                  <a:gd name="connsiteY3" fmla="*/ 1265155 h 1440000"/>
                  <a:gd name="connsiteX4" fmla="*/ 1162643 w 1440493"/>
                  <a:gd name="connsiteY4" fmla="*/ 1267812 h 1440000"/>
                  <a:gd name="connsiteX5" fmla="*/ 1153896 w 1440493"/>
                  <a:gd name="connsiteY5" fmla="*/ 1280137 h 1440000"/>
                  <a:gd name="connsiteX6" fmla="*/ 1100655 w 1440493"/>
                  <a:gd name="connsiteY6" fmla="*/ 1301042 h 1440000"/>
                  <a:gd name="connsiteX7" fmla="*/ 1048058 w 1440493"/>
                  <a:gd name="connsiteY7" fmla="*/ 1278567 h 1440000"/>
                  <a:gd name="connsiteX8" fmla="*/ 1040901 w 1440493"/>
                  <a:gd name="connsiteY8" fmla="*/ 1267819 h 1440000"/>
                  <a:gd name="connsiteX9" fmla="*/ 1042697 w 1440493"/>
                  <a:gd name="connsiteY9" fmla="*/ 1265155 h 1440000"/>
                  <a:gd name="connsiteX10" fmla="*/ 1050674 w 1440493"/>
                  <a:gd name="connsiteY10" fmla="*/ 1225642 h 1440000"/>
                  <a:gd name="connsiteX11" fmla="*/ 1051018 w 1440493"/>
                  <a:gd name="connsiteY11" fmla="*/ 1225642 h 1440000"/>
                  <a:gd name="connsiteX12" fmla="*/ 1101774 w 1440493"/>
                  <a:gd name="connsiteY12" fmla="*/ 1174886 h 1440000"/>
                  <a:gd name="connsiteX13" fmla="*/ 796552 w 1440493"/>
                  <a:gd name="connsiteY13" fmla="*/ 1174886 h 1440000"/>
                  <a:gd name="connsiteX14" fmla="*/ 847308 w 1440493"/>
                  <a:gd name="connsiteY14" fmla="*/ 1225642 h 1440000"/>
                  <a:gd name="connsiteX15" fmla="*/ 847652 w 1440493"/>
                  <a:gd name="connsiteY15" fmla="*/ 1225642 h 1440000"/>
                  <a:gd name="connsiteX16" fmla="*/ 855629 w 1440493"/>
                  <a:gd name="connsiteY16" fmla="*/ 1265155 h 1440000"/>
                  <a:gd name="connsiteX17" fmla="*/ 857421 w 1440493"/>
                  <a:gd name="connsiteY17" fmla="*/ 1267812 h 1440000"/>
                  <a:gd name="connsiteX18" fmla="*/ 848674 w 1440493"/>
                  <a:gd name="connsiteY18" fmla="*/ 1280137 h 1440000"/>
                  <a:gd name="connsiteX19" fmla="*/ 795433 w 1440493"/>
                  <a:gd name="connsiteY19" fmla="*/ 1301042 h 1440000"/>
                  <a:gd name="connsiteX20" fmla="*/ 742836 w 1440493"/>
                  <a:gd name="connsiteY20" fmla="*/ 1278567 h 1440000"/>
                  <a:gd name="connsiteX21" fmla="*/ 735678 w 1440493"/>
                  <a:gd name="connsiteY21" fmla="*/ 1267818 h 1440000"/>
                  <a:gd name="connsiteX22" fmla="*/ 737474 w 1440493"/>
                  <a:gd name="connsiteY22" fmla="*/ 1265155 h 1440000"/>
                  <a:gd name="connsiteX23" fmla="*/ 745451 w 1440493"/>
                  <a:gd name="connsiteY23" fmla="*/ 1225642 h 1440000"/>
                  <a:gd name="connsiteX24" fmla="*/ 745796 w 1440493"/>
                  <a:gd name="connsiteY24" fmla="*/ 1225642 h 1440000"/>
                  <a:gd name="connsiteX25" fmla="*/ 796552 w 1440493"/>
                  <a:gd name="connsiteY25" fmla="*/ 1174886 h 1440000"/>
                  <a:gd name="connsiteX26" fmla="*/ 491329 w 1440493"/>
                  <a:gd name="connsiteY26" fmla="*/ 1174886 h 1440000"/>
                  <a:gd name="connsiteX27" fmla="*/ 542085 w 1440493"/>
                  <a:gd name="connsiteY27" fmla="*/ 1225642 h 1440000"/>
                  <a:gd name="connsiteX28" fmla="*/ 542429 w 1440493"/>
                  <a:gd name="connsiteY28" fmla="*/ 1225642 h 1440000"/>
                  <a:gd name="connsiteX29" fmla="*/ 550406 w 1440493"/>
                  <a:gd name="connsiteY29" fmla="*/ 1265155 h 1440000"/>
                  <a:gd name="connsiteX30" fmla="*/ 552198 w 1440493"/>
                  <a:gd name="connsiteY30" fmla="*/ 1267812 h 1440000"/>
                  <a:gd name="connsiteX31" fmla="*/ 543451 w 1440493"/>
                  <a:gd name="connsiteY31" fmla="*/ 1280137 h 1440000"/>
                  <a:gd name="connsiteX32" fmla="*/ 490210 w 1440493"/>
                  <a:gd name="connsiteY32" fmla="*/ 1301042 h 1440000"/>
                  <a:gd name="connsiteX33" fmla="*/ 437613 w 1440493"/>
                  <a:gd name="connsiteY33" fmla="*/ 1278567 h 1440000"/>
                  <a:gd name="connsiteX34" fmla="*/ 430456 w 1440493"/>
                  <a:gd name="connsiteY34" fmla="*/ 1267819 h 1440000"/>
                  <a:gd name="connsiteX35" fmla="*/ 432252 w 1440493"/>
                  <a:gd name="connsiteY35" fmla="*/ 1265155 h 1440000"/>
                  <a:gd name="connsiteX36" fmla="*/ 440229 w 1440493"/>
                  <a:gd name="connsiteY36" fmla="*/ 1225642 h 1440000"/>
                  <a:gd name="connsiteX37" fmla="*/ 440573 w 1440493"/>
                  <a:gd name="connsiteY37" fmla="*/ 1225642 h 1440000"/>
                  <a:gd name="connsiteX38" fmla="*/ 491329 w 1440493"/>
                  <a:gd name="connsiteY38" fmla="*/ 1174886 h 1440000"/>
                  <a:gd name="connsiteX39" fmla="*/ 186107 w 1440493"/>
                  <a:gd name="connsiteY39" fmla="*/ 1174886 h 1440000"/>
                  <a:gd name="connsiteX40" fmla="*/ 236863 w 1440493"/>
                  <a:gd name="connsiteY40" fmla="*/ 1225642 h 1440000"/>
                  <a:gd name="connsiteX41" fmla="*/ 237207 w 1440493"/>
                  <a:gd name="connsiteY41" fmla="*/ 1225642 h 1440000"/>
                  <a:gd name="connsiteX42" fmla="*/ 245184 w 1440493"/>
                  <a:gd name="connsiteY42" fmla="*/ 1265155 h 1440000"/>
                  <a:gd name="connsiteX43" fmla="*/ 246976 w 1440493"/>
                  <a:gd name="connsiteY43" fmla="*/ 1267812 h 1440000"/>
                  <a:gd name="connsiteX44" fmla="*/ 238229 w 1440493"/>
                  <a:gd name="connsiteY44" fmla="*/ 1280137 h 1440000"/>
                  <a:gd name="connsiteX45" fmla="*/ 184988 w 1440493"/>
                  <a:gd name="connsiteY45" fmla="*/ 1301042 h 1440000"/>
                  <a:gd name="connsiteX46" fmla="*/ 110699 w 1440493"/>
                  <a:gd name="connsiteY46" fmla="*/ 1225642 h 1440000"/>
                  <a:gd name="connsiteX47" fmla="*/ 135351 w 1440493"/>
                  <a:gd name="connsiteY47" fmla="*/ 1225642 h 1440000"/>
                  <a:gd name="connsiteX48" fmla="*/ 186107 w 1440493"/>
                  <a:gd name="connsiteY48" fmla="*/ 1174886 h 1440000"/>
                  <a:gd name="connsiteX49" fmla="*/ 948044 w 1440493"/>
                  <a:gd name="connsiteY49" fmla="*/ 1150242 h 1440000"/>
                  <a:gd name="connsiteX50" fmla="*/ 1001285 w 1440493"/>
                  <a:gd name="connsiteY50" fmla="*/ 1171147 h 1440000"/>
                  <a:gd name="connsiteX51" fmla="*/ 1010032 w 1440493"/>
                  <a:gd name="connsiteY51" fmla="*/ 1183472 h 1440000"/>
                  <a:gd name="connsiteX52" fmla="*/ 1008240 w 1440493"/>
                  <a:gd name="connsiteY52" fmla="*/ 1186129 h 1440000"/>
                  <a:gd name="connsiteX53" fmla="*/ 1000263 w 1440493"/>
                  <a:gd name="connsiteY53" fmla="*/ 1225642 h 1440000"/>
                  <a:gd name="connsiteX54" fmla="*/ 999919 w 1440493"/>
                  <a:gd name="connsiteY54" fmla="*/ 1225642 h 1440000"/>
                  <a:gd name="connsiteX55" fmla="*/ 949163 w 1440493"/>
                  <a:gd name="connsiteY55" fmla="*/ 1276398 h 1440000"/>
                  <a:gd name="connsiteX56" fmla="*/ 898407 w 1440493"/>
                  <a:gd name="connsiteY56" fmla="*/ 1225642 h 1440000"/>
                  <a:gd name="connsiteX57" fmla="*/ 898063 w 1440493"/>
                  <a:gd name="connsiteY57" fmla="*/ 1225642 h 1440000"/>
                  <a:gd name="connsiteX58" fmla="*/ 890086 w 1440493"/>
                  <a:gd name="connsiteY58" fmla="*/ 1186129 h 1440000"/>
                  <a:gd name="connsiteX59" fmla="*/ 888290 w 1440493"/>
                  <a:gd name="connsiteY59" fmla="*/ 1183465 h 1440000"/>
                  <a:gd name="connsiteX60" fmla="*/ 895447 w 1440493"/>
                  <a:gd name="connsiteY60" fmla="*/ 1172718 h 1440000"/>
                  <a:gd name="connsiteX61" fmla="*/ 948044 w 1440493"/>
                  <a:gd name="connsiteY61" fmla="*/ 1150242 h 1440000"/>
                  <a:gd name="connsiteX62" fmla="*/ 642821 w 1440493"/>
                  <a:gd name="connsiteY62" fmla="*/ 1150242 h 1440000"/>
                  <a:gd name="connsiteX63" fmla="*/ 696062 w 1440493"/>
                  <a:gd name="connsiteY63" fmla="*/ 1171147 h 1440000"/>
                  <a:gd name="connsiteX64" fmla="*/ 704809 w 1440493"/>
                  <a:gd name="connsiteY64" fmla="*/ 1183473 h 1440000"/>
                  <a:gd name="connsiteX65" fmla="*/ 703018 w 1440493"/>
                  <a:gd name="connsiteY65" fmla="*/ 1186129 h 1440000"/>
                  <a:gd name="connsiteX66" fmla="*/ 695041 w 1440493"/>
                  <a:gd name="connsiteY66" fmla="*/ 1225642 h 1440000"/>
                  <a:gd name="connsiteX67" fmla="*/ 694696 w 1440493"/>
                  <a:gd name="connsiteY67" fmla="*/ 1225642 h 1440000"/>
                  <a:gd name="connsiteX68" fmla="*/ 643940 w 1440493"/>
                  <a:gd name="connsiteY68" fmla="*/ 1276398 h 1440000"/>
                  <a:gd name="connsiteX69" fmla="*/ 593184 w 1440493"/>
                  <a:gd name="connsiteY69" fmla="*/ 1225642 h 1440000"/>
                  <a:gd name="connsiteX70" fmla="*/ 592840 w 1440493"/>
                  <a:gd name="connsiteY70" fmla="*/ 1225642 h 1440000"/>
                  <a:gd name="connsiteX71" fmla="*/ 584863 w 1440493"/>
                  <a:gd name="connsiteY71" fmla="*/ 1186129 h 1440000"/>
                  <a:gd name="connsiteX72" fmla="*/ 583067 w 1440493"/>
                  <a:gd name="connsiteY72" fmla="*/ 1183465 h 1440000"/>
                  <a:gd name="connsiteX73" fmla="*/ 590224 w 1440493"/>
                  <a:gd name="connsiteY73" fmla="*/ 1172718 h 1440000"/>
                  <a:gd name="connsiteX74" fmla="*/ 642821 w 1440493"/>
                  <a:gd name="connsiteY74" fmla="*/ 1150242 h 1440000"/>
                  <a:gd name="connsiteX75" fmla="*/ 337599 w 1440493"/>
                  <a:gd name="connsiteY75" fmla="*/ 1150242 h 1440000"/>
                  <a:gd name="connsiteX76" fmla="*/ 390840 w 1440493"/>
                  <a:gd name="connsiteY76" fmla="*/ 1171147 h 1440000"/>
                  <a:gd name="connsiteX77" fmla="*/ 399587 w 1440493"/>
                  <a:gd name="connsiteY77" fmla="*/ 1183472 h 1440000"/>
                  <a:gd name="connsiteX78" fmla="*/ 397795 w 1440493"/>
                  <a:gd name="connsiteY78" fmla="*/ 1186129 h 1440000"/>
                  <a:gd name="connsiteX79" fmla="*/ 389818 w 1440493"/>
                  <a:gd name="connsiteY79" fmla="*/ 1225642 h 1440000"/>
                  <a:gd name="connsiteX80" fmla="*/ 389474 w 1440493"/>
                  <a:gd name="connsiteY80" fmla="*/ 1225642 h 1440000"/>
                  <a:gd name="connsiteX81" fmla="*/ 338718 w 1440493"/>
                  <a:gd name="connsiteY81" fmla="*/ 1276398 h 1440000"/>
                  <a:gd name="connsiteX82" fmla="*/ 287962 w 1440493"/>
                  <a:gd name="connsiteY82" fmla="*/ 1225642 h 1440000"/>
                  <a:gd name="connsiteX83" fmla="*/ 287618 w 1440493"/>
                  <a:gd name="connsiteY83" fmla="*/ 1225642 h 1440000"/>
                  <a:gd name="connsiteX84" fmla="*/ 279641 w 1440493"/>
                  <a:gd name="connsiteY84" fmla="*/ 1186129 h 1440000"/>
                  <a:gd name="connsiteX85" fmla="*/ 277845 w 1440493"/>
                  <a:gd name="connsiteY85" fmla="*/ 1183465 h 1440000"/>
                  <a:gd name="connsiteX86" fmla="*/ 285002 w 1440493"/>
                  <a:gd name="connsiteY86" fmla="*/ 1172718 h 1440000"/>
                  <a:gd name="connsiteX87" fmla="*/ 337599 w 1440493"/>
                  <a:gd name="connsiteY87" fmla="*/ 1150242 h 1440000"/>
                  <a:gd name="connsiteX88" fmla="*/ 186107 w 1440493"/>
                  <a:gd name="connsiteY88" fmla="*/ 1124131 h 1440000"/>
                  <a:gd name="connsiteX89" fmla="*/ 84596 w 1440493"/>
                  <a:gd name="connsiteY89" fmla="*/ 1225642 h 1440000"/>
                  <a:gd name="connsiteX90" fmla="*/ 184600 w 1440493"/>
                  <a:gd name="connsiteY90" fmla="*/ 1327142 h 1440000"/>
                  <a:gd name="connsiteX91" fmla="*/ 256270 w 1440493"/>
                  <a:gd name="connsiteY91" fmla="*/ 1299001 h 1440000"/>
                  <a:gd name="connsiteX92" fmla="*/ 262288 w 1440493"/>
                  <a:gd name="connsiteY92" fmla="*/ 1290522 h 1440000"/>
                  <a:gd name="connsiteX93" fmla="*/ 266939 w 1440493"/>
                  <a:gd name="connsiteY93" fmla="*/ 1297421 h 1440000"/>
                  <a:gd name="connsiteX94" fmla="*/ 338718 w 1440493"/>
                  <a:gd name="connsiteY94" fmla="*/ 1327153 h 1440000"/>
                  <a:gd name="connsiteX95" fmla="*/ 410497 w 1440493"/>
                  <a:gd name="connsiteY95" fmla="*/ 1297421 h 1440000"/>
                  <a:gd name="connsiteX96" fmla="*/ 414964 w 1440493"/>
                  <a:gd name="connsiteY96" fmla="*/ 1290797 h 1440000"/>
                  <a:gd name="connsiteX97" fmla="*/ 419019 w 1440493"/>
                  <a:gd name="connsiteY97" fmla="*/ 1296886 h 1440000"/>
                  <a:gd name="connsiteX98" fmla="*/ 489822 w 1440493"/>
                  <a:gd name="connsiteY98" fmla="*/ 1327142 h 1440000"/>
                  <a:gd name="connsiteX99" fmla="*/ 561492 w 1440493"/>
                  <a:gd name="connsiteY99" fmla="*/ 1299001 h 1440000"/>
                  <a:gd name="connsiteX100" fmla="*/ 567510 w 1440493"/>
                  <a:gd name="connsiteY100" fmla="*/ 1290522 h 1440000"/>
                  <a:gd name="connsiteX101" fmla="*/ 572161 w 1440493"/>
                  <a:gd name="connsiteY101" fmla="*/ 1297421 h 1440000"/>
                  <a:gd name="connsiteX102" fmla="*/ 643940 w 1440493"/>
                  <a:gd name="connsiteY102" fmla="*/ 1327153 h 1440000"/>
                  <a:gd name="connsiteX103" fmla="*/ 715719 w 1440493"/>
                  <a:gd name="connsiteY103" fmla="*/ 1297421 h 1440000"/>
                  <a:gd name="connsiteX104" fmla="*/ 720186 w 1440493"/>
                  <a:gd name="connsiteY104" fmla="*/ 1290796 h 1440000"/>
                  <a:gd name="connsiteX105" fmla="*/ 724242 w 1440493"/>
                  <a:gd name="connsiteY105" fmla="*/ 1296886 h 1440000"/>
                  <a:gd name="connsiteX106" fmla="*/ 795045 w 1440493"/>
                  <a:gd name="connsiteY106" fmla="*/ 1327142 h 1440000"/>
                  <a:gd name="connsiteX107" fmla="*/ 866715 w 1440493"/>
                  <a:gd name="connsiteY107" fmla="*/ 1299001 h 1440000"/>
                  <a:gd name="connsiteX108" fmla="*/ 872733 w 1440493"/>
                  <a:gd name="connsiteY108" fmla="*/ 1290522 h 1440000"/>
                  <a:gd name="connsiteX109" fmla="*/ 877384 w 1440493"/>
                  <a:gd name="connsiteY109" fmla="*/ 1297421 h 1440000"/>
                  <a:gd name="connsiteX110" fmla="*/ 949163 w 1440493"/>
                  <a:gd name="connsiteY110" fmla="*/ 1327153 h 1440000"/>
                  <a:gd name="connsiteX111" fmla="*/ 1020942 w 1440493"/>
                  <a:gd name="connsiteY111" fmla="*/ 1297421 h 1440000"/>
                  <a:gd name="connsiteX112" fmla="*/ 1025409 w 1440493"/>
                  <a:gd name="connsiteY112" fmla="*/ 1290797 h 1440000"/>
                  <a:gd name="connsiteX113" fmla="*/ 1029464 w 1440493"/>
                  <a:gd name="connsiteY113" fmla="*/ 1296886 h 1440000"/>
                  <a:gd name="connsiteX114" fmla="*/ 1100267 w 1440493"/>
                  <a:gd name="connsiteY114" fmla="*/ 1327142 h 1440000"/>
                  <a:gd name="connsiteX115" fmla="*/ 1171937 w 1440493"/>
                  <a:gd name="connsiteY115" fmla="*/ 1299001 h 1440000"/>
                  <a:gd name="connsiteX116" fmla="*/ 1177955 w 1440493"/>
                  <a:gd name="connsiteY116" fmla="*/ 1290522 h 1440000"/>
                  <a:gd name="connsiteX117" fmla="*/ 1182606 w 1440493"/>
                  <a:gd name="connsiteY117" fmla="*/ 1297421 h 1440000"/>
                  <a:gd name="connsiteX118" fmla="*/ 1254385 w 1440493"/>
                  <a:gd name="connsiteY118" fmla="*/ 1327153 h 1440000"/>
                  <a:gd name="connsiteX119" fmla="*/ 1355896 w 1440493"/>
                  <a:gd name="connsiteY119" fmla="*/ 1225642 h 1440000"/>
                  <a:gd name="connsiteX120" fmla="*/ 1305141 w 1440493"/>
                  <a:gd name="connsiteY120" fmla="*/ 1225642 h 1440000"/>
                  <a:gd name="connsiteX121" fmla="*/ 1254385 w 1440493"/>
                  <a:gd name="connsiteY121" fmla="*/ 1276398 h 1440000"/>
                  <a:gd name="connsiteX122" fmla="*/ 1203629 w 1440493"/>
                  <a:gd name="connsiteY122" fmla="*/ 1225642 h 1440000"/>
                  <a:gd name="connsiteX123" fmla="*/ 1203285 w 1440493"/>
                  <a:gd name="connsiteY123" fmla="*/ 1225642 h 1440000"/>
                  <a:gd name="connsiteX124" fmla="*/ 1195308 w 1440493"/>
                  <a:gd name="connsiteY124" fmla="*/ 1186129 h 1440000"/>
                  <a:gd name="connsiteX125" fmla="*/ 1193512 w 1440493"/>
                  <a:gd name="connsiteY125" fmla="*/ 1183465 h 1440000"/>
                  <a:gd name="connsiteX126" fmla="*/ 1200669 w 1440493"/>
                  <a:gd name="connsiteY126" fmla="*/ 1172718 h 1440000"/>
                  <a:gd name="connsiteX127" fmla="*/ 1253266 w 1440493"/>
                  <a:gd name="connsiteY127" fmla="*/ 1150242 h 1440000"/>
                  <a:gd name="connsiteX128" fmla="*/ 1329760 w 1440493"/>
                  <a:gd name="connsiteY128" fmla="*/ 1223404 h 1440000"/>
                  <a:gd name="connsiteX129" fmla="*/ 1355851 w 1440493"/>
                  <a:gd name="connsiteY129" fmla="*/ 1222629 h 1440000"/>
                  <a:gd name="connsiteX130" fmla="*/ 1252878 w 1440493"/>
                  <a:gd name="connsiteY130" fmla="*/ 1124142 h 1440000"/>
                  <a:gd name="connsiteX131" fmla="*/ 1182075 w 1440493"/>
                  <a:gd name="connsiteY131" fmla="*/ 1154398 h 1440000"/>
                  <a:gd name="connsiteX132" fmla="*/ 1178020 w 1440493"/>
                  <a:gd name="connsiteY132" fmla="*/ 1160488 h 1440000"/>
                  <a:gd name="connsiteX133" fmla="*/ 1173553 w 1440493"/>
                  <a:gd name="connsiteY133" fmla="*/ 1153863 h 1440000"/>
                  <a:gd name="connsiteX134" fmla="*/ 1101774 w 1440493"/>
                  <a:gd name="connsiteY134" fmla="*/ 1124131 h 1440000"/>
                  <a:gd name="connsiteX135" fmla="*/ 1029995 w 1440493"/>
                  <a:gd name="connsiteY135" fmla="*/ 1153863 h 1440000"/>
                  <a:gd name="connsiteX136" fmla="*/ 1025344 w 1440493"/>
                  <a:gd name="connsiteY136" fmla="*/ 1160762 h 1440000"/>
                  <a:gd name="connsiteX137" fmla="*/ 1019326 w 1440493"/>
                  <a:gd name="connsiteY137" fmla="*/ 1152283 h 1440000"/>
                  <a:gd name="connsiteX138" fmla="*/ 947656 w 1440493"/>
                  <a:gd name="connsiteY138" fmla="*/ 1124142 h 1440000"/>
                  <a:gd name="connsiteX139" fmla="*/ 876853 w 1440493"/>
                  <a:gd name="connsiteY139" fmla="*/ 1154398 h 1440000"/>
                  <a:gd name="connsiteX140" fmla="*/ 872798 w 1440493"/>
                  <a:gd name="connsiteY140" fmla="*/ 1160488 h 1440000"/>
                  <a:gd name="connsiteX141" fmla="*/ 868331 w 1440493"/>
                  <a:gd name="connsiteY141" fmla="*/ 1153863 h 1440000"/>
                  <a:gd name="connsiteX142" fmla="*/ 796552 w 1440493"/>
                  <a:gd name="connsiteY142" fmla="*/ 1124131 h 1440000"/>
                  <a:gd name="connsiteX143" fmla="*/ 724773 w 1440493"/>
                  <a:gd name="connsiteY143" fmla="*/ 1153863 h 1440000"/>
                  <a:gd name="connsiteX144" fmla="*/ 720121 w 1440493"/>
                  <a:gd name="connsiteY144" fmla="*/ 1160763 h 1440000"/>
                  <a:gd name="connsiteX145" fmla="*/ 714103 w 1440493"/>
                  <a:gd name="connsiteY145" fmla="*/ 1152283 h 1440000"/>
                  <a:gd name="connsiteX146" fmla="*/ 642433 w 1440493"/>
                  <a:gd name="connsiteY146" fmla="*/ 1124142 h 1440000"/>
                  <a:gd name="connsiteX147" fmla="*/ 571630 w 1440493"/>
                  <a:gd name="connsiteY147" fmla="*/ 1154398 h 1440000"/>
                  <a:gd name="connsiteX148" fmla="*/ 567575 w 1440493"/>
                  <a:gd name="connsiteY148" fmla="*/ 1160488 h 1440000"/>
                  <a:gd name="connsiteX149" fmla="*/ 563108 w 1440493"/>
                  <a:gd name="connsiteY149" fmla="*/ 1153863 h 1440000"/>
                  <a:gd name="connsiteX150" fmla="*/ 491329 w 1440493"/>
                  <a:gd name="connsiteY150" fmla="*/ 1124131 h 1440000"/>
                  <a:gd name="connsiteX151" fmla="*/ 419550 w 1440493"/>
                  <a:gd name="connsiteY151" fmla="*/ 1153863 h 1440000"/>
                  <a:gd name="connsiteX152" fmla="*/ 414899 w 1440493"/>
                  <a:gd name="connsiteY152" fmla="*/ 1160762 h 1440000"/>
                  <a:gd name="connsiteX153" fmla="*/ 408881 w 1440493"/>
                  <a:gd name="connsiteY153" fmla="*/ 1152283 h 1440000"/>
                  <a:gd name="connsiteX154" fmla="*/ 337211 w 1440493"/>
                  <a:gd name="connsiteY154" fmla="*/ 1124142 h 1440000"/>
                  <a:gd name="connsiteX155" fmla="*/ 266408 w 1440493"/>
                  <a:gd name="connsiteY155" fmla="*/ 1154398 h 1440000"/>
                  <a:gd name="connsiteX156" fmla="*/ 262353 w 1440493"/>
                  <a:gd name="connsiteY156" fmla="*/ 1160488 h 1440000"/>
                  <a:gd name="connsiteX157" fmla="*/ 257886 w 1440493"/>
                  <a:gd name="connsiteY157" fmla="*/ 1153863 h 1440000"/>
                  <a:gd name="connsiteX158" fmla="*/ 186107 w 1440493"/>
                  <a:gd name="connsiteY158" fmla="*/ 1124131 h 1440000"/>
                  <a:gd name="connsiteX159" fmla="*/ 725458 w 1440493"/>
                  <a:gd name="connsiteY159" fmla="*/ 642022 h 1440000"/>
                  <a:gd name="connsiteX160" fmla="*/ 591694 w 1440493"/>
                  <a:gd name="connsiteY160" fmla="*/ 775786 h 1440000"/>
                  <a:gd name="connsiteX161" fmla="*/ 591694 w 1440493"/>
                  <a:gd name="connsiteY161" fmla="*/ 824725 h 1440000"/>
                  <a:gd name="connsiteX162" fmla="*/ 640633 w 1440493"/>
                  <a:gd name="connsiteY162" fmla="*/ 824725 h 1440000"/>
                  <a:gd name="connsiteX163" fmla="*/ 694877 w 1440493"/>
                  <a:gd name="connsiteY163" fmla="*/ 770480 h 1440000"/>
                  <a:gd name="connsiteX164" fmla="*/ 694877 w 1440493"/>
                  <a:gd name="connsiteY164" fmla="*/ 1010570 h 1440000"/>
                  <a:gd name="connsiteX165" fmla="*/ 725018 w 1440493"/>
                  <a:gd name="connsiteY165" fmla="*/ 1040711 h 1440000"/>
                  <a:gd name="connsiteX166" fmla="*/ 725018 w 1440493"/>
                  <a:gd name="connsiteY166" fmla="*/ 1040712 h 1440000"/>
                  <a:gd name="connsiteX167" fmla="*/ 755160 w 1440493"/>
                  <a:gd name="connsiteY167" fmla="*/ 1010570 h 1440000"/>
                  <a:gd name="connsiteX168" fmla="*/ 755160 w 1440493"/>
                  <a:gd name="connsiteY168" fmla="*/ 769369 h 1440000"/>
                  <a:gd name="connsiteX169" fmla="*/ 810515 w 1440493"/>
                  <a:gd name="connsiteY169" fmla="*/ 824725 h 1440000"/>
                  <a:gd name="connsiteX170" fmla="*/ 859454 w 1440493"/>
                  <a:gd name="connsiteY170" fmla="*/ 824725 h 1440000"/>
                  <a:gd name="connsiteX171" fmla="*/ 869590 w 1440493"/>
                  <a:gd name="connsiteY171" fmla="*/ 800255 h 1440000"/>
                  <a:gd name="connsiteX172" fmla="*/ 859454 w 1440493"/>
                  <a:gd name="connsiteY172" fmla="*/ 775786 h 1440000"/>
                  <a:gd name="connsiteX173" fmla="*/ 725690 w 1440493"/>
                  <a:gd name="connsiteY173" fmla="*/ 642022 h 1440000"/>
                  <a:gd name="connsiteX174" fmla="*/ 725574 w 1440493"/>
                  <a:gd name="connsiteY174" fmla="*/ 642138 h 1440000"/>
                  <a:gd name="connsiteX175" fmla="*/ 936833 w 1440493"/>
                  <a:gd name="connsiteY175" fmla="*/ 579699 h 1440000"/>
                  <a:gd name="connsiteX176" fmla="*/ 936833 w 1440493"/>
                  <a:gd name="connsiteY176" fmla="*/ 579863 h 1440000"/>
                  <a:gd name="connsiteX177" fmla="*/ 936669 w 1440493"/>
                  <a:gd name="connsiteY177" fmla="*/ 579863 h 1440000"/>
                  <a:gd name="connsiteX178" fmla="*/ 936669 w 1440493"/>
                  <a:gd name="connsiteY178" fmla="*/ 769034 h 1440000"/>
                  <a:gd name="connsiteX179" fmla="*/ 971274 w 1440493"/>
                  <a:gd name="connsiteY179" fmla="*/ 803639 h 1440000"/>
                  <a:gd name="connsiteX180" fmla="*/ 1005879 w 1440493"/>
                  <a:gd name="connsiteY180" fmla="*/ 769034 h 1440000"/>
                  <a:gd name="connsiteX181" fmla="*/ 1005879 w 1440493"/>
                  <a:gd name="connsiteY181" fmla="*/ 692321 h 1440000"/>
                  <a:gd name="connsiteX182" fmla="*/ 1175648 w 1440493"/>
                  <a:gd name="connsiteY182" fmla="*/ 862090 h 1440000"/>
                  <a:gd name="connsiteX183" fmla="*/ 1218274 w 1440493"/>
                  <a:gd name="connsiteY183" fmla="*/ 862090 h 1440000"/>
                  <a:gd name="connsiteX184" fmla="*/ 1218274 w 1440493"/>
                  <a:gd name="connsiteY184" fmla="*/ 862090 h 1440000"/>
                  <a:gd name="connsiteX185" fmla="*/ 1218274 w 1440493"/>
                  <a:gd name="connsiteY185" fmla="*/ 819463 h 1440000"/>
                  <a:gd name="connsiteX186" fmla="*/ 1047720 w 1440493"/>
                  <a:gd name="connsiteY186" fmla="*/ 648909 h 1440000"/>
                  <a:gd name="connsiteX187" fmla="*/ 1126004 w 1440493"/>
                  <a:gd name="connsiteY187" fmla="*/ 648909 h 1440000"/>
                  <a:gd name="connsiteX188" fmla="*/ 1160609 w 1440493"/>
                  <a:gd name="connsiteY188" fmla="*/ 614304 h 1440000"/>
                  <a:gd name="connsiteX189" fmla="*/ 1150473 w 1440493"/>
                  <a:gd name="connsiteY189" fmla="*/ 589834 h 1440000"/>
                  <a:gd name="connsiteX190" fmla="*/ 1126004 w 1440493"/>
                  <a:gd name="connsiteY190" fmla="*/ 579699 h 1440000"/>
                  <a:gd name="connsiteX191" fmla="*/ 534254 w 1440493"/>
                  <a:gd name="connsiteY191" fmla="*/ 573055 h 1440000"/>
                  <a:gd name="connsiteX192" fmla="*/ 345083 w 1440493"/>
                  <a:gd name="connsiteY192" fmla="*/ 573055 h 1440000"/>
                  <a:gd name="connsiteX193" fmla="*/ 310478 w 1440493"/>
                  <a:gd name="connsiteY193" fmla="*/ 607660 h 1440000"/>
                  <a:gd name="connsiteX194" fmla="*/ 345083 w 1440493"/>
                  <a:gd name="connsiteY194" fmla="*/ 642265 h 1440000"/>
                  <a:gd name="connsiteX195" fmla="*/ 421796 w 1440493"/>
                  <a:gd name="connsiteY195" fmla="*/ 642265 h 1440000"/>
                  <a:gd name="connsiteX196" fmla="*/ 252027 w 1440493"/>
                  <a:gd name="connsiteY196" fmla="*/ 812034 h 1440000"/>
                  <a:gd name="connsiteX197" fmla="*/ 252027 w 1440493"/>
                  <a:gd name="connsiteY197" fmla="*/ 854661 h 1440000"/>
                  <a:gd name="connsiteX198" fmla="*/ 252027 w 1440493"/>
                  <a:gd name="connsiteY198" fmla="*/ 854661 h 1440000"/>
                  <a:gd name="connsiteX199" fmla="*/ 294653 w 1440493"/>
                  <a:gd name="connsiteY199" fmla="*/ 854661 h 1440000"/>
                  <a:gd name="connsiteX200" fmla="*/ 465208 w 1440493"/>
                  <a:gd name="connsiteY200" fmla="*/ 684106 h 1440000"/>
                  <a:gd name="connsiteX201" fmla="*/ 465208 w 1440493"/>
                  <a:gd name="connsiteY201" fmla="*/ 762391 h 1440000"/>
                  <a:gd name="connsiteX202" fmla="*/ 499813 w 1440493"/>
                  <a:gd name="connsiteY202" fmla="*/ 796996 h 1440000"/>
                  <a:gd name="connsiteX203" fmla="*/ 524282 w 1440493"/>
                  <a:gd name="connsiteY203" fmla="*/ 786860 h 1440000"/>
                  <a:gd name="connsiteX204" fmla="*/ 534418 w 1440493"/>
                  <a:gd name="connsiteY204" fmla="*/ 762391 h 1440000"/>
                  <a:gd name="connsiteX205" fmla="*/ 534418 w 1440493"/>
                  <a:gd name="connsiteY205" fmla="*/ 573219 h 1440000"/>
                  <a:gd name="connsiteX206" fmla="*/ 534254 w 1440493"/>
                  <a:gd name="connsiteY206" fmla="*/ 573220 h 1440000"/>
                  <a:gd name="connsiteX207" fmla="*/ 720085 w 1440493"/>
                  <a:gd name="connsiteY207" fmla="*/ 56065 h 1440000"/>
                  <a:gd name="connsiteX208" fmla="*/ 535190 w 1440493"/>
                  <a:gd name="connsiteY208" fmla="*/ 240960 h 1440000"/>
                  <a:gd name="connsiteX209" fmla="*/ 535190 w 1440493"/>
                  <a:gd name="connsiteY209" fmla="*/ 308606 h 1440000"/>
                  <a:gd name="connsiteX210" fmla="*/ 602836 w 1440493"/>
                  <a:gd name="connsiteY210" fmla="*/ 308606 h 1440000"/>
                  <a:gd name="connsiteX211" fmla="*/ 677815 w 1440493"/>
                  <a:gd name="connsiteY211" fmla="*/ 233627 h 1440000"/>
                  <a:gd name="connsiteX212" fmla="*/ 677815 w 1440493"/>
                  <a:gd name="connsiteY212" fmla="*/ 565491 h 1440000"/>
                  <a:gd name="connsiteX213" fmla="*/ 719478 w 1440493"/>
                  <a:gd name="connsiteY213" fmla="*/ 607154 h 1440000"/>
                  <a:gd name="connsiteX214" fmla="*/ 719478 w 1440493"/>
                  <a:gd name="connsiteY214" fmla="*/ 607155 h 1440000"/>
                  <a:gd name="connsiteX215" fmla="*/ 761141 w 1440493"/>
                  <a:gd name="connsiteY215" fmla="*/ 565491 h 1440000"/>
                  <a:gd name="connsiteX216" fmla="*/ 761141 w 1440493"/>
                  <a:gd name="connsiteY216" fmla="*/ 232091 h 1440000"/>
                  <a:gd name="connsiteX217" fmla="*/ 837656 w 1440493"/>
                  <a:gd name="connsiteY217" fmla="*/ 308607 h 1440000"/>
                  <a:gd name="connsiteX218" fmla="*/ 905302 w 1440493"/>
                  <a:gd name="connsiteY218" fmla="*/ 308607 h 1440000"/>
                  <a:gd name="connsiteX219" fmla="*/ 919312 w 1440493"/>
                  <a:gd name="connsiteY219" fmla="*/ 274784 h 1440000"/>
                  <a:gd name="connsiteX220" fmla="*/ 905302 w 1440493"/>
                  <a:gd name="connsiteY220" fmla="*/ 240961 h 1440000"/>
                  <a:gd name="connsiteX221" fmla="*/ 720406 w 1440493"/>
                  <a:gd name="connsiteY221" fmla="*/ 56065 h 1440000"/>
                  <a:gd name="connsiteX222" fmla="*/ 720246 w 1440493"/>
                  <a:gd name="connsiteY222" fmla="*/ 56225 h 1440000"/>
                  <a:gd name="connsiteX223" fmla="*/ 0 w 1440493"/>
                  <a:gd name="connsiteY223" fmla="*/ 0 h 1440000"/>
                  <a:gd name="connsiteX224" fmla="*/ 1440493 w 1440493"/>
                  <a:gd name="connsiteY224" fmla="*/ 0 h 1440000"/>
                  <a:gd name="connsiteX225" fmla="*/ 1440493 w 1440493"/>
                  <a:gd name="connsiteY225" fmla="*/ 1440000 h 1440000"/>
                  <a:gd name="connsiteX226" fmla="*/ 0 w 1440493"/>
                  <a:gd name="connsiteY226"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440493" h="1440000">
                    <a:moveTo>
                      <a:pt x="1101774" y="1174886"/>
                    </a:moveTo>
                    <a:cubicBezTo>
                      <a:pt x="1129806" y="1174886"/>
                      <a:pt x="1152530" y="1197610"/>
                      <a:pt x="1152530" y="1225642"/>
                    </a:cubicBezTo>
                    <a:lnTo>
                      <a:pt x="1152874" y="1225642"/>
                    </a:lnTo>
                    <a:cubicBezTo>
                      <a:pt x="1152874" y="1239658"/>
                      <a:pt x="1155715" y="1253010"/>
                      <a:pt x="1160851" y="1265155"/>
                    </a:cubicBezTo>
                    <a:lnTo>
                      <a:pt x="1162643" y="1267812"/>
                    </a:lnTo>
                    <a:lnTo>
                      <a:pt x="1153896" y="1280137"/>
                    </a:lnTo>
                    <a:cubicBezTo>
                      <a:pt x="1140076" y="1293355"/>
                      <a:pt x="1121258" y="1301348"/>
                      <a:pt x="1100655" y="1301042"/>
                    </a:cubicBezTo>
                    <a:cubicBezTo>
                      <a:pt x="1080052" y="1300736"/>
                      <a:pt x="1061480" y="1292189"/>
                      <a:pt x="1048058" y="1278567"/>
                    </a:cubicBezTo>
                    <a:lnTo>
                      <a:pt x="1040901" y="1267819"/>
                    </a:lnTo>
                    <a:lnTo>
                      <a:pt x="1042697" y="1265155"/>
                    </a:lnTo>
                    <a:cubicBezTo>
                      <a:pt x="1047834" y="1253010"/>
                      <a:pt x="1050674" y="1239658"/>
                      <a:pt x="1050674" y="1225642"/>
                    </a:cubicBezTo>
                    <a:lnTo>
                      <a:pt x="1051018" y="1225642"/>
                    </a:lnTo>
                    <a:cubicBezTo>
                      <a:pt x="1051018" y="1197610"/>
                      <a:pt x="1073742" y="1174886"/>
                      <a:pt x="1101774" y="1174886"/>
                    </a:cubicBezTo>
                    <a:close/>
                    <a:moveTo>
                      <a:pt x="796552" y="1174886"/>
                    </a:moveTo>
                    <a:cubicBezTo>
                      <a:pt x="824584" y="1174886"/>
                      <a:pt x="847308" y="1197610"/>
                      <a:pt x="847308" y="1225642"/>
                    </a:cubicBezTo>
                    <a:lnTo>
                      <a:pt x="847652" y="1225642"/>
                    </a:lnTo>
                    <a:cubicBezTo>
                      <a:pt x="847652" y="1239658"/>
                      <a:pt x="850493" y="1253010"/>
                      <a:pt x="855629" y="1265155"/>
                    </a:cubicBezTo>
                    <a:lnTo>
                      <a:pt x="857421" y="1267812"/>
                    </a:lnTo>
                    <a:lnTo>
                      <a:pt x="848674" y="1280137"/>
                    </a:lnTo>
                    <a:cubicBezTo>
                      <a:pt x="834854" y="1293355"/>
                      <a:pt x="816036" y="1301348"/>
                      <a:pt x="795433" y="1301042"/>
                    </a:cubicBezTo>
                    <a:cubicBezTo>
                      <a:pt x="774830" y="1300736"/>
                      <a:pt x="756258" y="1292189"/>
                      <a:pt x="742836" y="1278567"/>
                    </a:cubicBezTo>
                    <a:lnTo>
                      <a:pt x="735678" y="1267818"/>
                    </a:lnTo>
                    <a:lnTo>
                      <a:pt x="737474" y="1265155"/>
                    </a:lnTo>
                    <a:cubicBezTo>
                      <a:pt x="742611" y="1253010"/>
                      <a:pt x="745451" y="1239658"/>
                      <a:pt x="745451" y="1225642"/>
                    </a:cubicBezTo>
                    <a:lnTo>
                      <a:pt x="745796" y="1225642"/>
                    </a:lnTo>
                    <a:cubicBezTo>
                      <a:pt x="745796" y="1197610"/>
                      <a:pt x="768520" y="1174886"/>
                      <a:pt x="796552" y="1174886"/>
                    </a:cubicBezTo>
                    <a:close/>
                    <a:moveTo>
                      <a:pt x="491329" y="1174886"/>
                    </a:moveTo>
                    <a:cubicBezTo>
                      <a:pt x="519361" y="1174886"/>
                      <a:pt x="542085" y="1197610"/>
                      <a:pt x="542085" y="1225642"/>
                    </a:cubicBezTo>
                    <a:lnTo>
                      <a:pt x="542429" y="1225642"/>
                    </a:lnTo>
                    <a:cubicBezTo>
                      <a:pt x="542429" y="1239658"/>
                      <a:pt x="545270" y="1253010"/>
                      <a:pt x="550406" y="1265155"/>
                    </a:cubicBezTo>
                    <a:lnTo>
                      <a:pt x="552198" y="1267812"/>
                    </a:lnTo>
                    <a:lnTo>
                      <a:pt x="543451" y="1280137"/>
                    </a:lnTo>
                    <a:cubicBezTo>
                      <a:pt x="529631" y="1293355"/>
                      <a:pt x="510813" y="1301348"/>
                      <a:pt x="490210" y="1301042"/>
                    </a:cubicBezTo>
                    <a:cubicBezTo>
                      <a:pt x="469607" y="1300736"/>
                      <a:pt x="451035" y="1292189"/>
                      <a:pt x="437613" y="1278567"/>
                    </a:cubicBezTo>
                    <a:lnTo>
                      <a:pt x="430456" y="1267819"/>
                    </a:lnTo>
                    <a:lnTo>
                      <a:pt x="432252" y="1265155"/>
                    </a:lnTo>
                    <a:cubicBezTo>
                      <a:pt x="437389" y="1253010"/>
                      <a:pt x="440229" y="1239658"/>
                      <a:pt x="440229" y="1225642"/>
                    </a:cubicBezTo>
                    <a:lnTo>
                      <a:pt x="440573" y="1225642"/>
                    </a:lnTo>
                    <a:cubicBezTo>
                      <a:pt x="440573" y="1197610"/>
                      <a:pt x="463297" y="1174886"/>
                      <a:pt x="491329" y="1174886"/>
                    </a:cubicBezTo>
                    <a:close/>
                    <a:moveTo>
                      <a:pt x="186107" y="1174886"/>
                    </a:moveTo>
                    <a:cubicBezTo>
                      <a:pt x="214139" y="1174886"/>
                      <a:pt x="236863" y="1197610"/>
                      <a:pt x="236863" y="1225642"/>
                    </a:cubicBezTo>
                    <a:lnTo>
                      <a:pt x="237207" y="1225642"/>
                    </a:lnTo>
                    <a:cubicBezTo>
                      <a:pt x="237207" y="1239658"/>
                      <a:pt x="240048" y="1253010"/>
                      <a:pt x="245184" y="1265155"/>
                    </a:cubicBezTo>
                    <a:lnTo>
                      <a:pt x="246976" y="1267812"/>
                    </a:lnTo>
                    <a:lnTo>
                      <a:pt x="238229" y="1280137"/>
                    </a:lnTo>
                    <a:cubicBezTo>
                      <a:pt x="224409" y="1293355"/>
                      <a:pt x="205591" y="1301348"/>
                      <a:pt x="184988" y="1301042"/>
                    </a:cubicBezTo>
                    <a:cubicBezTo>
                      <a:pt x="143782" y="1300430"/>
                      <a:pt x="110699" y="1266853"/>
                      <a:pt x="110699" y="1225642"/>
                    </a:cubicBezTo>
                    <a:lnTo>
                      <a:pt x="135351" y="1225642"/>
                    </a:lnTo>
                    <a:cubicBezTo>
                      <a:pt x="135351" y="1197610"/>
                      <a:pt x="158075" y="1174886"/>
                      <a:pt x="186107" y="1174886"/>
                    </a:cubicBezTo>
                    <a:close/>
                    <a:moveTo>
                      <a:pt x="948044" y="1150242"/>
                    </a:moveTo>
                    <a:cubicBezTo>
                      <a:pt x="968647" y="1149937"/>
                      <a:pt x="987465" y="1157929"/>
                      <a:pt x="1001285" y="1171147"/>
                    </a:cubicBezTo>
                    <a:lnTo>
                      <a:pt x="1010032" y="1183472"/>
                    </a:lnTo>
                    <a:lnTo>
                      <a:pt x="1008240" y="1186129"/>
                    </a:lnTo>
                    <a:cubicBezTo>
                      <a:pt x="1003104" y="1198274"/>
                      <a:pt x="1000263" y="1211626"/>
                      <a:pt x="1000263" y="1225642"/>
                    </a:cubicBezTo>
                    <a:lnTo>
                      <a:pt x="999919" y="1225642"/>
                    </a:lnTo>
                    <a:cubicBezTo>
                      <a:pt x="999919" y="1253674"/>
                      <a:pt x="977195" y="1276398"/>
                      <a:pt x="949163" y="1276398"/>
                    </a:cubicBezTo>
                    <a:cubicBezTo>
                      <a:pt x="921131" y="1276398"/>
                      <a:pt x="898407" y="1253674"/>
                      <a:pt x="898407" y="1225642"/>
                    </a:cubicBezTo>
                    <a:lnTo>
                      <a:pt x="898063" y="1225642"/>
                    </a:lnTo>
                    <a:cubicBezTo>
                      <a:pt x="898063" y="1211626"/>
                      <a:pt x="895223" y="1198274"/>
                      <a:pt x="890086" y="1186129"/>
                    </a:cubicBezTo>
                    <a:lnTo>
                      <a:pt x="888290" y="1183465"/>
                    </a:lnTo>
                    <a:lnTo>
                      <a:pt x="895447" y="1172718"/>
                    </a:lnTo>
                    <a:cubicBezTo>
                      <a:pt x="908869" y="1159095"/>
                      <a:pt x="927441" y="1150548"/>
                      <a:pt x="948044" y="1150242"/>
                    </a:cubicBezTo>
                    <a:close/>
                    <a:moveTo>
                      <a:pt x="642821" y="1150242"/>
                    </a:moveTo>
                    <a:cubicBezTo>
                      <a:pt x="663424" y="1149937"/>
                      <a:pt x="682242" y="1157929"/>
                      <a:pt x="696062" y="1171147"/>
                    </a:cubicBezTo>
                    <a:lnTo>
                      <a:pt x="704809" y="1183473"/>
                    </a:lnTo>
                    <a:lnTo>
                      <a:pt x="703018" y="1186129"/>
                    </a:lnTo>
                    <a:cubicBezTo>
                      <a:pt x="697882" y="1198274"/>
                      <a:pt x="695041" y="1211626"/>
                      <a:pt x="695041" y="1225642"/>
                    </a:cubicBezTo>
                    <a:lnTo>
                      <a:pt x="694696" y="1225642"/>
                    </a:lnTo>
                    <a:cubicBezTo>
                      <a:pt x="694696" y="1253674"/>
                      <a:pt x="671972" y="1276398"/>
                      <a:pt x="643940" y="1276398"/>
                    </a:cubicBezTo>
                    <a:cubicBezTo>
                      <a:pt x="615908" y="1276398"/>
                      <a:pt x="593184" y="1253674"/>
                      <a:pt x="593184" y="1225642"/>
                    </a:cubicBezTo>
                    <a:lnTo>
                      <a:pt x="592840" y="1225642"/>
                    </a:lnTo>
                    <a:cubicBezTo>
                      <a:pt x="592840" y="1211626"/>
                      <a:pt x="590000" y="1198274"/>
                      <a:pt x="584863" y="1186129"/>
                    </a:cubicBezTo>
                    <a:lnTo>
                      <a:pt x="583067" y="1183465"/>
                    </a:lnTo>
                    <a:lnTo>
                      <a:pt x="590224" y="1172718"/>
                    </a:lnTo>
                    <a:cubicBezTo>
                      <a:pt x="603646" y="1159095"/>
                      <a:pt x="622218" y="1150548"/>
                      <a:pt x="642821" y="1150242"/>
                    </a:cubicBezTo>
                    <a:close/>
                    <a:moveTo>
                      <a:pt x="337599" y="1150242"/>
                    </a:moveTo>
                    <a:cubicBezTo>
                      <a:pt x="358202" y="1149937"/>
                      <a:pt x="377020" y="1157929"/>
                      <a:pt x="390840" y="1171147"/>
                    </a:cubicBezTo>
                    <a:lnTo>
                      <a:pt x="399587" y="1183472"/>
                    </a:lnTo>
                    <a:lnTo>
                      <a:pt x="397795" y="1186129"/>
                    </a:lnTo>
                    <a:cubicBezTo>
                      <a:pt x="392659" y="1198274"/>
                      <a:pt x="389818" y="1211626"/>
                      <a:pt x="389818" y="1225642"/>
                    </a:cubicBezTo>
                    <a:lnTo>
                      <a:pt x="389474" y="1225642"/>
                    </a:lnTo>
                    <a:cubicBezTo>
                      <a:pt x="389474" y="1253674"/>
                      <a:pt x="366750" y="1276398"/>
                      <a:pt x="338718" y="1276398"/>
                    </a:cubicBezTo>
                    <a:cubicBezTo>
                      <a:pt x="310686" y="1276398"/>
                      <a:pt x="287962" y="1253674"/>
                      <a:pt x="287962" y="1225642"/>
                    </a:cubicBezTo>
                    <a:lnTo>
                      <a:pt x="287618" y="1225642"/>
                    </a:lnTo>
                    <a:cubicBezTo>
                      <a:pt x="287618" y="1211626"/>
                      <a:pt x="284778" y="1198274"/>
                      <a:pt x="279641" y="1186129"/>
                    </a:cubicBezTo>
                    <a:lnTo>
                      <a:pt x="277845" y="1183465"/>
                    </a:lnTo>
                    <a:lnTo>
                      <a:pt x="285002" y="1172718"/>
                    </a:lnTo>
                    <a:cubicBezTo>
                      <a:pt x="298424" y="1159095"/>
                      <a:pt x="316996" y="1150548"/>
                      <a:pt x="337599" y="1150242"/>
                    </a:cubicBezTo>
                    <a:close/>
                    <a:moveTo>
                      <a:pt x="186107" y="1124131"/>
                    </a:moveTo>
                    <a:cubicBezTo>
                      <a:pt x="130044" y="1124131"/>
                      <a:pt x="84596" y="1169579"/>
                      <a:pt x="84596" y="1225642"/>
                    </a:cubicBezTo>
                    <a:cubicBezTo>
                      <a:pt x="84596" y="1281117"/>
                      <a:pt x="129131" y="1326318"/>
                      <a:pt x="184600" y="1327142"/>
                    </a:cubicBezTo>
                    <a:cubicBezTo>
                      <a:pt x="212335" y="1327554"/>
                      <a:pt x="237666" y="1316795"/>
                      <a:pt x="256270" y="1299001"/>
                    </a:cubicBezTo>
                    <a:lnTo>
                      <a:pt x="262288" y="1290522"/>
                    </a:lnTo>
                    <a:lnTo>
                      <a:pt x="266939" y="1297421"/>
                    </a:lnTo>
                    <a:cubicBezTo>
                      <a:pt x="285309" y="1315791"/>
                      <a:pt x="310687" y="1327153"/>
                      <a:pt x="338718" y="1327153"/>
                    </a:cubicBezTo>
                    <a:cubicBezTo>
                      <a:pt x="366750" y="1327153"/>
                      <a:pt x="392127" y="1315791"/>
                      <a:pt x="410497" y="1297421"/>
                    </a:cubicBezTo>
                    <a:lnTo>
                      <a:pt x="414964" y="1290797"/>
                    </a:lnTo>
                    <a:lnTo>
                      <a:pt x="419019" y="1296886"/>
                    </a:lnTo>
                    <a:cubicBezTo>
                      <a:pt x="437087" y="1315224"/>
                      <a:pt x="462088" y="1326730"/>
                      <a:pt x="489822" y="1327142"/>
                    </a:cubicBezTo>
                    <a:cubicBezTo>
                      <a:pt x="517557" y="1327554"/>
                      <a:pt x="542888" y="1316795"/>
                      <a:pt x="561492" y="1299001"/>
                    </a:cubicBezTo>
                    <a:lnTo>
                      <a:pt x="567510" y="1290522"/>
                    </a:lnTo>
                    <a:lnTo>
                      <a:pt x="572161" y="1297421"/>
                    </a:lnTo>
                    <a:cubicBezTo>
                      <a:pt x="590531" y="1315791"/>
                      <a:pt x="615909" y="1327153"/>
                      <a:pt x="643940" y="1327153"/>
                    </a:cubicBezTo>
                    <a:cubicBezTo>
                      <a:pt x="671972" y="1327153"/>
                      <a:pt x="697349" y="1315791"/>
                      <a:pt x="715719" y="1297421"/>
                    </a:cubicBezTo>
                    <a:lnTo>
                      <a:pt x="720186" y="1290796"/>
                    </a:lnTo>
                    <a:lnTo>
                      <a:pt x="724242" y="1296886"/>
                    </a:lnTo>
                    <a:cubicBezTo>
                      <a:pt x="742310" y="1315224"/>
                      <a:pt x="767311" y="1326730"/>
                      <a:pt x="795045" y="1327142"/>
                    </a:cubicBezTo>
                    <a:cubicBezTo>
                      <a:pt x="822780" y="1327554"/>
                      <a:pt x="848111" y="1316795"/>
                      <a:pt x="866715" y="1299001"/>
                    </a:cubicBezTo>
                    <a:lnTo>
                      <a:pt x="872733" y="1290522"/>
                    </a:lnTo>
                    <a:lnTo>
                      <a:pt x="877384" y="1297421"/>
                    </a:lnTo>
                    <a:cubicBezTo>
                      <a:pt x="895754" y="1315791"/>
                      <a:pt x="921132" y="1327153"/>
                      <a:pt x="949163" y="1327153"/>
                    </a:cubicBezTo>
                    <a:cubicBezTo>
                      <a:pt x="977195" y="1327153"/>
                      <a:pt x="1002572" y="1315791"/>
                      <a:pt x="1020942" y="1297421"/>
                    </a:cubicBezTo>
                    <a:lnTo>
                      <a:pt x="1025409" y="1290797"/>
                    </a:lnTo>
                    <a:lnTo>
                      <a:pt x="1029464" y="1296886"/>
                    </a:lnTo>
                    <a:cubicBezTo>
                      <a:pt x="1047532" y="1315224"/>
                      <a:pt x="1072533" y="1326730"/>
                      <a:pt x="1100267" y="1327142"/>
                    </a:cubicBezTo>
                    <a:cubicBezTo>
                      <a:pt x="1128002" y="1327554"/>
                      <a:pt x="1153333" y="1316795"/>
                      <a:pt x="1171937" y="1299001"/>
                    </a:cubicBezTo>
                    <a:lnTo>
                      <a:pt x="1177955" y="1290522"/>
                    </a:lnTo>
                    <a:lnTo>
                      <a:pt x="1182606" y="1297421"/>
                    </a:lnTo>
                    <a:cubicBezTo>
                      <a:pt x="1200976" y="1315791"/>
                      <a:pt x="1226354" y="1327153"/>
                      <a:pt x="1254385" y="1327153"/>
                    </a:cubicBezTo>
                    <a:cubicBezTo>
                      <a:pt x="1310448" y="1327153"/>
                      <a:pt x="1355896" y="1281705"/>
                      <a:pt x="1355896" y="1225642"/>
                    </a:cubicBezTo>
                    <a:lnTo>
                      <a:pt x="1305141" y="1225642"/>
                    </a:lnTo>
                    <a:cubicBezTo>
                      <a:pt x="1305141" y="1253674"/>
                      <a:pt x="1282417" y="1276398"/>
                      <a:pt x="1254385" y="1276398"/>
                    </a:cubicBezTo>
                    <a:cubicBezTo>
                      <a:pt x="1226353" y="1276398"/>
                      <a:pt x="1203629" y="1253674"/>
                      <a:pt x="1203629" y="1225642"/>
                    </a:cubicBezTo>
                    <a:lnTo>
                      <a:pt x="1203285" y="1225642"/>
                    </a:lnTo>
                    <a:cubicBezTo>
                      <a:pt x="1203285" y="1211626"/>
                      <a:pt x="1200445" y="1198274"/>
                      <a:pt x="1195308" y="1186129"/>
                    </a:cubicBezTo>
                    <a:lnTo>
                      <a:pt x="1193512" y="1183465"/>
                    </a:lnTo>
                    <a:lnTo>
                      <a:pt x="1200669" y="1172718"/>
                    </a:lnTo>
                    <a:cubicBezTo>
                      <a:pt x="1214091" y="1159095"/>
                      <a:pt x="1232663" y="1150548"/>
                      <a:pt x="1253266" y="1150242"/>
                    </a:cubicBezTo>
                    <a:cubicBezTo>
                      <a:pt x="1294472" y="1149631"/>
                      <a:pt x="1328537" y="1182212"/>
                      <a:pt x="1329760" y="1223404"/>
                    </a:cubicBezTo>
                    <a:lnTo>
                      <a:pt x="1355851" y="1222629"/>
                    </a:lnTo>
                    <a:cubicBezTo>
                      <a:pt x="1354204" y="1167178"/>
                      <a:pt x="1308347" y="1123319"/>
                      <a:pt x="1252878" y="1124142"/>
                    </a:cubicBezTo>
                    <a:cubicBezTo>
                      <a:pt x="1225144" y="1124554"/>
                      <a:pt x="1200143" y="1136060"/>
                      <a:pt x="1182075" y="1154398"/>
                    </a:cubicBezTo>
                    <a:lnTo>
                      <a:pt x="1178020" y="1160488"/>
                    </a:lnTo>
                    <a:lnTo>
                      <a:pt x="1173553" y="1153863"/>
                    </a:lnTo>
                    <a:cubicBezTo>
                      <a:pt x="1155183" y="1135493"/>
                      <a:pt x="1129806" y="1124131"/>
                      <a:pt x="1101774" y="1124131"/>
                    </a:cubicBezTo>
                    <a:cubicBezTo>
                      <a:pt x="1073743" y="1124131"/>
                      <a:pt x="1048365" y="1135493"/>
                      <a:pt x="1029995" y="1153863"/>
                    </a:cubicBezTo>
                    <a:lnTo>
                      <a:pt x="1025344" y="1160762"/>
                    </a:lnTo>
                    <a:lnTo>
                      <a:pt x="1019326" y="1152283"/>
                    </a:lnTo>
                    <a:cubicBezTo>
                      <a:pt x="1000722" y="1134490"/>
                      <a:pt x="975391" y="1123731"/>
                      <a:pt x="947656" y="1124142"/>
                    </a:cubicBezTo>
                    <a:cubicBezTo>
                      <a:pt x="919922" y="1124554"/>
                      <a:pt x="894921" y="1136060"/>
                      <a:pt x="876853" y="1154398"/>
                    </a:cubicBezTo>
                    <a:lnTo>
                      <a:pt x="872798" y="1160488"/>
                    </a:lnTo>
                    <a:lnTo>
                      <a:pt x="868331" y="1153863"/>
                    </a:lnTo>
                    <a:cubicBezTo>
                      <a:pt x="849961" y="1135493"/>
                      <a:pt x="824584" y="1124131"/>
                      <a:pt x="796552" y="1124131"/>
                    </a:cubicBezTo>
                    <a:cubicBezTo>
                      <a:pt x="768521" y="1124131"/>
                      <a:pt x="743143" y="1135493"/>
                      <a:pt x="724773" y="1153863"/>
                    </a:cubicBezTo>
                    <a:lnTo>
                      <a:pt x="720121" y="1160763"/>
                    </a:lnTo>
                    <a:lnTo>
                      <a:pt x="714103" y="1152283"/>
                    </a:lnTo>
                    <a:cubicBezTo>
                      <a:pt x="695499" y="1134490"/>
                      <a:pt x="670168" y="1123731"/>
                      <a:pt x="642433" y="1124142"/>
                    </a:cubicBezTo>
                    <a:cubicBezTo>
                      <a:pt x="614699" y="1124554"/>
                      <a:pt x="589698" y="1136060"/>
                      <a:pt x="571630" y="1154398"/>
                    </a:cubicBezTo>
                    <a:lnTo>
                      <a:pt x="567575" y="1160488"/>
                    </a:lnTo>
                    <a:lnTo>
                      <a:pt x="563108" y="1153863"/>
                    </a:lnTo>
                    <a:cubicBezTo>
                      <a:pt x="544738" y="1135493"/>
                      <a:pt x="519361" y="1124131"/>
                      <a:pt x="491329" y="1124131"/>
                    </a:cubicBezTo>
                    <a:cubicBezTo>
                      <a:pt x="463298" y="1124131"/>
                      <a:pt x="437920" y="1135493"/>
                      <a:pt x="419550" y="1153863"/>
                    </a:cubicBezTo>
                    <a:lnTo>
                      <a:pt x="414899" y="1160762"/>
                    </a:lnTo>
                    <a:lnTo>
                      <a:pt x="408881" y="1152283"/>
                    </a:lnTo>
                    <a:cubicBezTo>
                      <a:pt x="390277" y="1134490"/>
                      <a:pt x="364946" y="1123731"/>
                      <a:pt x="337211" y="1124142"/>
                    </a:cubicBezTo>
                    <a:cubicBezTo>
                      <a:pt x="309477" y="1124554"/>
                      <a:pt x="284476" y="1136060"/>
                      <a:pt x="266408" y="1154398"/>
                    </a:cubicBezTo>
                    <a:lnTo>
                      <a:pt x="262353" y="1160488"/>
                    </a:lnTo>
                    <a:lnTo>
                      <a:pt x="257886" y="1153863"/>
                    </a:lnTo>
                    <a:cubicBezTo>
                      <a:pt x="239516" y="1135493"/>
                      <a:pt x="214139" y="1124131"/>
                      <a:pt x="186107" y="1124131"/>
                    </a:cubicBezTo>
                    <a:close/>
                    <a:moveTo>
                      <a:pt x="725458" y="642022"/>
                    </a:moveTo>
                    <a:lnTo>
                      <a:pt x="591694" y="775786"/>
                    </a:lnTo>
                    <a:cubicBezTo>
                      <a:pt x="578180" y="789300"/>
                      <a:pt x="578180" y="811211"/>
                      <a:pt x="591694" y="824725"/>
                    </a:cubicBezTo>
                    <a:cubicBezTo>
                      <a:pt x="605208" y="838239"/>
                      <a:pt x="627119" y="838239"/>
                      <a:pt x="640633" y="824725"/>
                    </a:cubicBezTo>
                    <a:lnTo>
                      <a:pt x="694877" y="770480"/>
                    </a:lnTo>
                    <a:lnTo>
                      <a:pt x="694877" y="1010570"/>
                    </a:lnTo>
                    <a:cubicBezTo>
                      <a:pt x="694877" y="1027217"/>
                      <a:pt x="708372" y="1040711"/>
                      <a:pt x="725018" y="1040711"/>
                    </a:cubicBezTo>
                    <a:lnTo>
                      <a:pt x="725018" y="1040712"/>
                    </a:lnTo>
                    <a:cubicBezTo>
                      <a:pt x="741665" y="1040712"/>
                      <a:pt x="755160" y="1027217"/>
                      <a:pt x="755160" y="1010570"/>
                    </a:cubicBezTo>
                    <a:lnTo>
                      <a:pt x="755160" y="769369"/>
                    </a:lnTo>
                    <a:lnTo>
                      <a:pt x="810515" y="824725"/>
                    </a:lnTo>
                    <a:cubicBezTo>
                      <a:pt x="824029" y="838239"/>
                      <a:pt x="845940" y="838239"/>
                      <a:pt x="859454" y="824725"/>
                    </a:cubicBezTo>
                    <a:cubicBezTo>
                      <a:pt x="866211" y="817968"/>
                      <a:pt x="869590" y="809112"/>
                      <a:pt x="869590" y="800255"/>
                    </a:cubicBezTo>
                    <a:cubicBezTo>
                      <a:pt x="869590" y="791399"/>
                      <a:pt x="866211" y="782543"/>
                      <a:pt x="859454" y="775786"/>
                    </a:cubicBezTo>
                    <a:lnTo>
                      <a:pt x="725690" y="642022"/>
                    </a:lnTo>
                    <a:lnTo>
                      <a:pt x="725574" y="642138"/>
                    </a:lnTo>
                    <a:close/>
                    <a:moveTo>
                      <a:pt x="936833" y="579699"/>
                    </a:moveTo>
                    <a:lnTo>
                      <a:pt x="936833" y="579863"/>
                    </a:lnTo>
                    <a:lnTo>
                      <a:pt x="936669" y="579863"/>
                    </a:lnTo>
                    <a:lnTo>
                      <a:pt x="936669" y="769034"/>
                    </a:lnTo>
                    <a:cubicBezTo>
                      <a:pt x="936669" y="788145"/>
                      <a:pt x="952162" y="803638"/>
                      <a:pt x="971274" y="803639"/>
                    </a:cubicBezTo>
                    <a:cubicBezTo>
                      <a:pt x="990386" y="803639"/>
                      <a:pt x="1005879" y="788146"/>
                      <a:pt x="1005879" y="769034"/>
                    </a:cubicBezTo>
                    <a:lnTo>
                      <a:pt x="1005879" y="692321"/>
                    </a:lnTo>
                    <a:lnTo>
                      <a:pt x="1175648" y="862090"/>
                    </a:lnTo>
                    <a:cubicBezTo>
                      <a:pt x="1187419" y="873861"/>
                      <a:pt x="1206503" y="873861"/>
                      <a:pt x="1218274" y="862090"/>
                    </a:cubicBezTo>
                    <a:lnTo>
                      <a:pt x="1218274" y="862090"/>
                    </a:lnTo>
                    <a:cubicBezTo>
                      <a:pt x="1230045" y="850319"/>
                      <a:pt x="1230045" y="831234"/>
                      <a:pt x="1218274" y="819463"/>
                    </a:cubicBezTo>
                    <a:lnTo>
                      <a:pt x="1047720" y="648909"/>
                    </a:lnTo>
                    <a:lnTo>
                      <a:pt x="1126004" y="648909"/>
                    </a:lnTo>
                    <a:cubicBezTo>
                      <a:pt x="1145116" y="648909"/>
                      <a:pt x="1160609" y="633416"/>
                      <a:pt x="1160609" y="614304"/>
                    </a:cubicBezTo>
                    <a:cubicBezTo>
                      <a:pt x="1160609" y="604748"/>
                      <a:pt x="1156736" y="596097"/>
                      <a:pt x="1150473" y="589834"/>
                    </a:cubicBezTo>
                    <a:cubicBezTo>
                      <a:pt x="1144211" y="583572"/>
                      <a:pt x="1135560" y="579699"/>
                      <a:pt x="1126004" y="579699"/>
                    </a:cubicBezTo>
                    <a:close/>
                    <a:moveTo>
                      <a:pt x="534254" y="573055"/>
                    </a:moveTo>
                    <a:lnTo>
                      <a:pt x="345083" y="573055"/>
                    </a:lnTo>
                    <a:cubicBezTo>
                      <a:pt x="325971" y="573055"/>
                      <a:pt x="310478" y="588549"/>
                      <a:pt x="310478" y="607660"/>
                    </a:cubicBezTo>
                    <a:cubicBezTo>
                      <a:pt x="310478" y="626772"/>
                      <a:pt x="325971" y="642266"/>
                      <a:pt x="345083" y="642265"/>
                    </a:cubicBezTo>
                    <a:lnTo>
                      <a:pt x="421796" y="642265"/>
                    </a:lnTo>
                    <a:lnTo>
                      <a:pt x="252027" y="812034"/>
                    </a:lnTo>
                    <a:cubicBezTo>
                      <a:pt x="240256" y="823805"/>
                      <a:pt x="240256" y="842890"/>
                      <a:pt x="252027" y="854661"/>
                    </a:cubicBezTo>
                    <a:lnTo>
                      <a:pt x="252027" y="854661"/>
                    </a:lnTo>
                    <a:cubicBezTo>
                      <a:pt x="263798" y="866432"/>
                      <a:pt x="282883" y="866432"/>
                      <a:pt x="294653" y="854661"/>
                    </a:cubicBezTo>
                    <a:lnTo>
                      <a:pt x="465208" y="684106"/>
                    </a:lnTo>
                    <a:lnTo>
                      <a:pt x="465208" y="762391"/>
                    </a:lnTo>
                    <a:cubicBezTo>
                      <a:pt x="465208" y="781503"/>
                      <a:pt x="480701" y="796996"/>
                      <a:pt x="499813" y="796996"/>
                    </a:cubicBezTo>
                    <a:cubicBezTo>
                      <a:pt x="509369" y="796996"/>
                      <a:pt x="518020" y="793122"/>
                      <a:pt x="524282" y="786860"/>
                    </a:cubicBezTo>
                    <a:cubicBezTo>
                      <a:pt x="530545" y="780598"/>
                      <a:pt x="534418" y="771947"/>
                      <a:pt x="534418" y="762391"/>
                    </a:cubicBezTo>
                    <a:lnTo>
                      <a:pt x="534418" y="573219"/>
                    </a:lnTo>
                    <a:lnTo>
                      <a:pt x="534254" y="573220"/>
                    </a:lnTo>
                    <a:close/>
                    <a:moveTo>
                      <a:pt x="720085" y="56065"/>
                    </a:moveTo>
                    <a:lnTo>
                      <a:pt x="535190" y="240960"/>
                    </a:lnTo>
                    <a:cubicBezTo>
                      <a:pt x="516510" y="259640"/>
                      <a:pt x="516510" y="289926"/>
                      <a:pt x="535190" y="308606"/>
                    </a:cubicBezTo>
                    <a:cubicBezTo>
                      <a:pt x="553870" y="327286"/>
                      <a:pt x="584156" y="327286"/>
                      <a:pt x="602836" y="308606"/>
                    </a:cubicBezTo>
                    <a:lnTo>
                      <a:pt x="677815" y="233627"/>
                    </a:lnTo>
                    <a:lnTo>
                      <a:pt x="677815" y="565491"/>
                    </a:lnTo>
                    <a:cubicBezTo>
                      <a:pt x="677815" y="588501"/>
                      <a:pt x="696468" y="607154"/>
                      <a:pt x="719478" y="607154"/>
                    </a:cubicBezTo>
                    <a:lnTo>
                      <a:pt x="719478" y="607155"/>
                    </a:lnTo>
                    <a:cubicBezTo>
                      <a:pt x="742488" y="607155"/>
                      <a:pt x="761141" y="588501"/>
                      <a:pt x="761141" y="565491"/>
                    </a:cubicBezTo>
                    <a:lnTo>
                      <a:pt x="761141" y="232091"/>
                    </a:lnTo>
                    <a:lnTo>
                      <a:pt x="837656" y="308607"/>
                    </a:lnTo>
                    <a:cubicBezTo>
                      <a:pt x="856336" y="327287"/>
                      <a:pt x="886622" y="327287"/>
                      <a:pt x="905302" y="308607"/>
                    </a:cubicBezTo>
                    <a:cubicBezTo>
                      <a:pt x="914642" y="299267"/>
                      <a:pt x="919312" y="287025"/>
                      <a:pt x="919312" y="274784"/>
                    </a:cubicBezTo>
                    <a:cubicBezTo>
                      <a:pt x="919312" y="262542"/>
                      <a:pt x="914642" y="250301"/>
                      <a:pt x="905302" y="240961"/>
                    </a:cubicBezTo>
                    <a:lnTo>
                      <a:pt x="720406" y="56065"/>
                    </a:lnTo>
                    <a:lnTo>
                      <a:pt x="720246" y="56225"/>
                    </a:lnTo>
                    <a:close/>
                    <a:moveTo>
                      <a:pt x="0" y="0"/>
                    </a:moveTo>
                    <a:lnTo>
                      <a:pt x="1440493" y="0"/>
                    </a:lnTo>
                    <a:lnTo>
                      <a:pt x="1440493" y="1440000"/>
                    </a:lnTo>
                    <a:lnTo>
                      <a:pt x="0" y="144000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257" name="グループ化 256"/>
            <p:cNvGrpSpPr>
              <a:grpSpLocks noChangeAspect="1"/>
            </p:cNvGrpSpPr>
            <p:nvPr/>
          </p:nvGrpSpPr>
          <p:grpSpPr>
            <a:xfrm>
              <a:off x="4898827" y="4208353"/>
              <a:ext cx="318147" cy="159019"/>
              <a:chOff x="4571999" y="3212785"/>
              <a:chExt cx="1131130" cy="565370"/>
            </a:xfrm>
          </p:grpSpPr>
          <p:sp>
            <p:nvSpPr>
              <p:cNvPr id="258" name="正方形/長方形 257"/>
              <p:cNvSpPr>
                <a:spLocks/>
              </p:cNvSpPr>
              <p:nvPr/>
            </p:nvSpPr>
            <p:spPr>
              <a:xfrm>
                <a:off x="4571999" y="3212785"/>
                <a:ext cx="1131130" cy="556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59" name="フリーフォーム 258"/>
              <p:cNvSpPr>
                <a:spLocks noChangeAspect="1"/>
              </p:cNvSpPr>
              <p:nvPr/>
            </p:nvSpPr>
            <p:spPr>
              <a:xfrm>
                <a:off x="4571999" y="3212785"/>
                <a:ext cx="1131130" cy="565370"/>
              </a:xfrm>
              <a:custGeom>
                <a:avLst/>
                <a:gdLst>
                  <a:gd name="connsiteX0" fmla="*/ 1101774 w 1440493"/>
                  <a:gd name="connsiteY0" fmla="*/ 471904 h 719999"/>
                  <a:gd name="connsiteX1" fmla="*/ 1152530 w 1440493"/>
                  <a:gd name="connsiteY1" fmla="*/ 522660 h 719999"/>
                  <a:gd name="connsiteX2" fmla="*/ 1152874 w 1440493"/>
                  <a:gd name="connsiteY2" fmla="*/ 522660 h 719999"/>
                  <a:gd name="connsiteX3" fmla="*/ 1160851 w 1440493"/>
                  <a:gd name="connsiteY3" fmla="*/ 562173 h 719999"/>
                  <a:gd name="connsiteX4" fmla="*/ 1162643 w 1440493"/>
                  <a:gd name="connsiteY4" fmla="*/ 564830 h 719999"/>
                  <a:gd name="connsiteX5" fmla="*/ 1153896 w 1440493"/>
                  <a:gd name="connsiteY5" fmla="*/ 577155 h 719999"/>
                  <a:gd name="connsiteX6" fmla="*/ 1100655 w 1440493"/>
                  <a:gd name="connsiteY6" fmla="*/ 598060 h 719999"/>
                  <a:gd name="connsiteX7" fmla="*/ 1048058 w 1440493"/>
                  <a:gd name="connsiteY7" fmla="*/ 575585 h 719999"/>
                  <a:gd name="connsiteX8" fmla="*/ 1040901 w 1440493"/>
                  <a:gd name="connsiteY8" fmla="*/ 564837 h 719999"/>
                  <a:gd name="connsiteX9" fmla="*/ 1042697 w 1440493"/>
                  <a:gd name="connsiteY9" fmla="*/ 562173 h 719999"/>
                  <a:gd name="connsiteX10" fmla="*/ 1050674 w 1440493"/>
                  <a:gd name="connsiteY10" fmla="*/ 522660 h 719999"/>
                  <a:gd name="connsiteX11" fmla="*/ 1051018 w 1440493"/>
                  <a:gd name="connsiteY11" fmla="*/ 522660 h 719999"/>
                  <a:gd name="connsiteX12" fmla="*/ 1101774 w 1440493"/>
                  <a:gd name="connsiteY12" fmla="*/ 471904 h 719999"/>
                  <a:gd name="connsiteX13" fmla="*/ 796552 w 1440493"/>
                  <a:gd name="connsiteY13" fmla="*/ 471904 h 719999"/>
                  <a:gd name="connsiteX14" fmla="*/ 847308 w 1440493"/>
                  <a:gd name="connsiteY14" fmla="*/ 522660 h 719999"/>
                  <a:gd name="connsiteX15" fmla="*/ 847652 w 1440493"/>
                  <a:gd name="connsiteY15" fmla="*/ 522660 h 719999"/>
                  <a:gd name="connsiteX16" fmla="*/ 855629 w 1440493"/>
                  <a:gd name="connsiteY16" fmla="*/ 562173 h 719999"/>
                  <a:gd name="connsiteX17" fmla="*/ 857421 w 1440493"/>
                  <a:gd name="connsiteY17" fmla="*/ 564830 h 719999"/>
                  <a:gd name="connsiteX18" fmla="*/ 848674 w 1440493"/>
                  <a:gd name="connsiteY18" fmla="*/ 577155 h 719999"/>
                  <a:gd name="connsiteX19" fmla="*/ 795433 w 1440493"/>
                  <a:gd name="connsiteY19" fmla="*/ 598060 h 719999"/>
                  <a:gd name="connsiteX20" fmla="*/ 742836 w 1440493"/>
                  <a:gd name="connsiteY20" fmla="*/ 575585 h 719999"/>
                  <a:gd name="connsiteX21" fmla="*/ 735678 w 1440493"/>
                  <a:gd name="connsiteY21" fmla="*/ 564836 h 719999"/>
                  <a:gd name="connsiteX22" fmla="*/ 737474 w 1440493"/>
                  <a:gd name="connsiteY22" fmla="*/ 562173 h 719999"/>
                  <a:gd name="connsiteX23" fmla="*/ 745451 w 1440493"/>
                  <a:gd name="connsiteY23" fmla="*/ 522660 h 719999"/>
                  <a:gd name="connsiteX24" fmla="*/ 745796 w 1440493"/>
                  <a:gd name="connsiteY24" fmla="*/ 522660 h 719999"/>
                  <a:gd name="connsiteX25" fmla="*/ 796552 w 1440493"/>
                  <a:gd name="connsiteY25" fmla="*/ 471904 h 719999"/>
                  <a:gd name="connsiteX26" fmla="*/ 491329 w 1440493"/>
                  <a:gd name="connsiteY26" fmla="*/ 471904 h 719999"/>
                  <a:gd name="connsiteX27" fmla="*/ 542085 w 1440493"/>
                  <a:gd name="connsiteY27" fmla="*/ 522660 h 719999"/>
                  <a:gd name="connsiteX28" fmla="*/ 542429 w 1440493"/>
                  <a:gd name="connsiteY28" fmla="*/ 522660 h 719999"/>
                  <a:gd name="connsiteX29" fmla="*/ 550406 w 1440493"/>
                  <a:gd name="connsiteY29" fmla="*/ 562173 h 719999"/>
                  <a:gd name="connsiteX30" fmla="*/ 552198 w 1440493"/>
                  <a:gd name="connsiteY30" fmla="*/ 564830 h 719999"/>
                  <a:gd name="connsiteX31" fmla="*/ 543451 w 1440493"/>
                  <a:gd name="connsiteY31" fmla="*/ 577155 h 719999"/>
                  <a:gd name="connsiteX32" fmla="*/ 490210 w 1440493"/>
                  <a:gd name="connsiteY32" fmla="*/ 598060 h 719999"/>
                  <a:gd name="connsiteX33" fmla="*/ 437613 w 1440493"/>
                  <a:gd name="connsiteY33" fmla="*/ 575585 h 719999"/>
                  <a:gd name="connsiteX34" fmla="*/ 430456 w 1440493"/>
                  <a:gd name="connsiteY34" fmla="*/ 564837 h 719999"/>
                  <a:gd name="connsiteX35" fmla="*/ 432252 w 1440493"/>
                  <a:gd name="connsiteY35" fmla="*/ 562173 h 719999"/>
                  <a:gd name="connsiteX36" fmla="*/ 440229 w 1440493"/>
                  <a:gd name="connsiteY36" fmla="*/ 522660 h 719999"/>
                  <a:gd name="connsiteX37" fmla="*/ 440573 w 1440493"/>
                  <a:gd name="connsiteY37" fmla="*/ 522660 h 719999"/>
                  <a:gd name="connsiteX38" fmla="*/ 491329 w 1440493"/>
                  <a:gd name="connsiteY38" fmla="*/ 471904 h 719999"/>
                  <a:gd name="connsiteX39" fmla="*/ 186107 w 1440493"/>
                  <a:gd name="connsiteY39" fmla="*/ 471904 h 719999"/>
                  <a:gd name="connsiteX40" fmla="*/ 236863 w 1440493"/>
                  <a:gd name="connsiteY40" fmla="*/ 522660 h 719999"/>
                  <a:gd name="connsiteX41" fmla="*/ 237207 w 1440493"/>
                  <a:gd name="connsiteY41" fmla="*/ 522660 h 719999"/>
                  <a:gd name="connsiteX42" fmla="*/ 245184 w 1440493"/>
                  <a:gd name="connsiteY42" fmla="*/ 562173 h 719999"/>
                  <a:gd name="connsiteX43" fmla="*/ 246976 w 1440493"/>
                  <a:gd name="connsiteY43" fmla="*/ 564830 h 719999"/>
                  <a:gd name="connsiteX44" fmla="*/ 238229 w 1440493"/>
                  <a:gd name="connsiteY44" fmla="*/ 577155 h 719999"/>
                  <a:gd name="connsiteX45" fmla="*/ 184988 w 1440493"/>
                  <a:gd name="connsiteY45" fmla="*/ 598060 h 719999"/>
                  <a:gd name="connsiteX46" fmla="*/ 110699 w 1440493"/>
                  <a:gd name="connsiteY46" fmla="*/ 522660 h 719999"/>
                  <a:gd name="connsiteX47" fmla="*/ 135351 w 1440493"/>
                  <a:gd name="connsiteY47" fmla="*/ 522660 h 719999"/>
                  <a:gd name="connsiteX48" fmla="*/ 186107 w 1440493"/>
                  <a:gd name="connsiteY48" fmla="*/ 471904 h 719999"/>
                  <a:gd name="connsiteX49" fmla="*/ 948044 w 1440493"/>
                  <a:gd name="connsiteY49" fmla="*/ 447260 h 719999"/>
                  <a:gd name="connsiteX50" fmla="*/ 1001285 w 1440493"/>
                  <a:gd name="connsiteY50" fmla="*/ 468165 h 719999"/>
                  <a:gd name="connsiteX51" fmla="*/ 1010032 w 1440493"/>
                  <a:gd name="connsiteY51" fmla="*/ 480490 h 719999"/>
                  <a:gd name="connsiteX52" fmla="*/ 1008240 w 1440493"/>
                  <a:gd name="connsiteY52" fmla="*/ 483147 h 719999"/>
                  <a:gd name="connsiteX53" fmla="*/ 1000263 w 1440493"/>
                  <a:gd name="connsiteY53" fmla="*/ 522660 h 719999"/>
                  <a:gd name="connsiteX54" fmla="*/ 999919 w 1440493"/>
                  <a:gd name="connsiteY54" fmla="*/ 522660 h 719999"/>
                  <a:gd name="connsiteX55" fmla="*/ 949163 w 1440493"/>
                  <a:gd name="connsiteY55" fmla="*/ 573416 h 719999"/>
                  <a:gd name="connsiteX56" fmla="*/ 898407 w 1440493"/>
                  <a:gd name="connsiteY56" fmla="*/ 522660 h 719999"/>
                  <a:gd name="connsiteX57" fmla="*/ 898063 w 1440493"/>
                  <a:gd name="connsiteY57" fmla="*/ 522660 h 719999"/>
                  <a:gd name="connsiteX58" fmla="*/ 890086 w 1440493"/>
                  <a:gd name="connsiteY58" fmla="*/ 483147 h 719999"/>
                  <a:gd name="connsiteX59" fmla="*/ 888290 w 1440493"/>
                  <a:gd name="connsiteY59" fmla="*/ 480483 h 719999"/>
                  <a:gd name="connsiteX60" fmla="*/ 895447 w 1440493"/>
                  <a:gd name="connsiteY60" fmla="*/ 469735 h 719999"/>
                  <a:gd name="connsiteX61" fmla="*/ 948044 w 1440493"/>
                  <a:gd name="connsiteY61" fmla="*/ 447260 h 719999"/>
                  <a:gd name="connsiteX62" fmla="*/ 642821 w 1440493"/>
                  <a:gd name="connsiteY62" fmla="*/ 447260 h 719999"/>
                  <a:gd name="connsiteX63" fmla="*/ 696062 w 1440493"/>
                  <a:gd name="connsiteY63" fmla="*/ 468165 h 719999"/>
                  <a:gd name="connsiteX64" fmla="*/ 704809 w 1440493"/>
                  <a:gd name="connsiteY64" fmla="*/ 480491 h 719999"/>
                  <a:gd name="connsiteX65" fmla="*/ 703018 w 1440493"/>
                  <a:gd name="connsiteY65" fmla="*/ 483147 h 719999"/>
                  <a:gd name="connsiteX66" fmla="*/ 695041 w 1440493"/>
                  <a:gd name="connsiteY66" fmla="*/ 522660 h 719999"/>
                  <a:gd name="connsiteX67" fmla="*/ 694696 w 1440493"/>
                  <a:gd name="connsiteY67" fmla="*/ 522660 h 719999"/>
                  <a:gd name="connsiteX68" fmla="*/ 643940 w 1440493"/>
                  <a:gd name="connsiteY68" fmla="*/ 573416 h 719999"/>
                  <a:gd name="connsiteX69" fmla="*/ 593184 w 1440493"/>
                  <a:gd name="connsiteY69" fmla="*/ 522660 h 719999"/>
                  <a:gd name="connsiteX70" fmla="*/ 592840 w 1440493"/>
                  <a:gd name="connsiteY70" fmla="*/ 522660 h 719999"/>
                  <a:gd name="connsiteX71" fmla="*/ 584863 w 1440493"/>
                  <a:gd name="connsiteY71" fmla="*/ 483147 h 719999"/>
                  <a:gd name="connsiteX72" fmla="*/ 583067 w 1440493"/>
                  <a:gd name="connsiteY72" fmla="*/ 480483 h 719999"/>
                  <a:gd name="connsiteX73" fmla="*/ 590224 w 1440493"/>
                  <a:gd name="connsiteY73" fmla="*/ 469735 h 719999"/>
                  <a:gd name="connsiteX74" fmla="*/ 642821 w 1440493"/>
                  <a:gd name="connsiteY74" fmla="*/ 447260 h 719999"/>
                  <a:gd name="connsiteX75" fmla="*/ 337599 w 1440493"/>
                  <a:gd name="connsiteY75" fmla="*/ 447260 h 719999"/>
                  <a:gd name="connsiteX76" fmla="*/ 390840 w 1440493"/>
                  <a:gd name="connsiteY76" fmla="*/ 468165 h 719999"/>
                  <a:gd name="connsiteX77" fmla="*/ 399587 w 1440493"/>
                  <a:gd name="connsiteY77" fmla="*/ 480490 h 719999"/>
                  <a:gd name="connsiteX78" fmla="*/ 397795 w 1440493"/>
                  <a:gd name="connsiteY78" fmla="*/ 483147 h 719999"/>
                  <a:gd name="connsiteX79" fmla="*/ 389818 w 1440493"/>
                  <a:gd name="connsiteY79" fmla="*/ 522660 h 719999"/>
                  <a:gd name="connsiteX80" fmla="*/ 389474 w 1440493"/>
                  <a:gd name="connsiteY80" fmla="*/ 522660 h 719999"/>
                  <a:gd name="connsiteX81" fmla="*/ 338718 w 1440493"/>
                  <a:gd name="connsiteY81" fmla="*/ 573416 h 719999"/>
                  <a:gd name="connsiteX82" fmla="*/ 287962 w 1440493"/>
                  <a:gd name="connsiteY82" fmla="*/ 522660 h 719999"/>
                  <a:gd name="connsiteX83" fmla="*/ 287618 w 1440493"/>
                  <a:gd name="connsiteY83" fmla="*/ 522660 h 719999"/>
                  <a:gd name="connsiteX84" fmla="*/ 279641 w 1440493"/>
                  <a:gd name="connsiteY84" fmla="*/ 483147 h 719999"/>
                  <a:gd name="connsiteX85" fmla="*/ 277845 w 1440493"/>
                  <a:gd name="connsiteY85" fmla="*/ 480483 h 719999"/>
                  <a:gd name="connsiteX86" fmla="*/ 285002 w 1440493"/>
                  <a:gd name="connsiteY86" fmla="*/ 469735 h 719999"/>
                  <a:gd name="connsiteX87" fmla="*/ 337599 w 1440493"/>
                  <a:gd name="connsiteY87" fmla="*/ 447260 h 719999"/>
                  <a:gd name="connsiteX88" fmla="*/ 186107 w 1440493"/>
                  <a:gd name="connsiteY88" fmla="*/ 421149 h 719999"/>
                  <a:gd name="connsiteX89" fmla="*/ 84596 w 1440493"/>
                  <a:gd name="connsiteY89" fmla="*/ 522660 h 719999"/>
                  <a:gd name="connsiteX90" fmla="*/ 184600 w 1440493"/>
                  <a:gd name="connsiteY90" fmla="*/ 624160 h 719999"/>
                  <a:gd name="connsiteX91" fmla="*/ 256270 w 1440493"/>
                  <a:gd name="connsiteY91" fmla="*/ 596019 h 719999"/>
                  <a:gd name="connsiteX92" fmla="*/ 262288 w 1440493"/>
                  <a:gd name="connsiteY92" fmla="*/ 587540 h 719999"/>
                  <a:gd name="connsiteX93" fmla="*/ 266939 w 1440493"/>
                  <a:gd name="connsiteY93" fmla="*/ 594439 h 719999"/>
                  <a:gd name="connsiteX94" fmla="*/ 338718 w 1440493"/>
                  <a:gd name="connsiteY94" fmla="*/ 624171 h 719999"/>
                  <a:gd name="connsiteX95" fmla="*/ 410497 w 1440493"/>
                  <a:gd name="connsiteY95" fmla="*/ 594439 h 719999"/>
                  <a:gd name="connsiteX96" fmla="*/ 414964 w 1440493"/>
                  <a:gd name="connsiteY96" fmla="*/ 587815 h 719999"/>
                  <a:gd name="connsiteX97" fmla="*/ 419019 w 1440493"/>
                  <a:gd name="connsiteY97" fmla="*/ 593904 h 719999"/>
                  <a:gd name="connsiteX98" fmla="*/ 489822 w 1440493"/>
                  <a:gd name="connsiteY98" fmla="*/ 624160 h 719999"/>
                  <a:gd name="connsiteX99" fmla="*/ 561492 w 1440493"/>
                  <a:gd name="connsiteY99" fmla="*/ 596019 h 719999"/>
                  <a:gd name="connsiteX100" fmla="*/ 567510 w 1440493"/>
                  <a:gd name="connsiteY100" fmla="*/ 587540 h 719999"/>
                  <a:gd name="connsiteX101" fmla="*/ 572161 w 1440493"/>
                  <a:gd name="connsiteY101" fmla="*/ 594439 h 719999"/>
                  <a:gd name="connsiteX102" fmla="*/ 643940 w 1440493"/>
                  <a:gd name="connsiteY102" fmla="*/ 624171 h 719999"/>
                  <a:gd name="connsiteX103" fmla="*/ 715719 w 1440493"/>
                  <a:gd name="connsiteY103" fmla="*/ 594439 h 719999"/>
                  <a:gd name="connsiteX104" fmla="*/ 720186 w 1440493"/>
                  <a:gd name="connsiteY104" fmla="*/ 587814 h 719999"/>
                  <a:gd name="connsiteX105" fmla="*/ 724242 w 1440493"/>
                  <a:gd name="connsiteY105" fmla="*/ 593904 h 719999"/>
                  <a:gd name="connsiteX106" fmla="*/ 795045 w 1440493"/>
                  <a:gd name="connsiteY106" fmla="*/ 624160 h 719999"/>
                  <a:gd name="connsiteX107" fmla="*/ 866715 w 1440493"/>
                  <a:gd name="connsiteY107" fmla="*/ 596019 h 719999"/>
                  <a:gd name="connsiteX108" fmla="*/ 872733 w 1440493"/>
                  <a:gd name="connsiteY108" fmla="*/ 587540 h 719999"/>
                  <a:gd name="connsiteX109" fmla="*/ 877384 w 1440493"/>
                  <a:gd name="connsiteY109" fmla="*/ 594439 h 719999"/>
                  <a:gd name="connsiteX110" fmla="*/ 949163 w 1440493"/>
                  <a:gd name="connsiteY110" fmla="*/ 624171 h 719999"/>
                  <a:gd name="connsiteX111" fmla="*/ 1020942 w 1440493"/>
                  <a:gd name="connsiteY111" fmla="*/ 594439 h 719999"/>
                  <a:gd name="connsiteX112" fmla="*/ 1025409 w 1440493"/>
                  <a:gd name="connsiteY112" fmla="*/ 587815 h 719999"/>
                  <a:gd name="connsiteX113" fmla="*/ 1029464 w 1440493"/>
                  <a:gd name="connsiteY113" fmla="*/ 593904 h 719999"/>
                  <a:gd name="connsiteX114" fmla="*/ 1100267 w 1440493"/>
                  <a:gd name="connsiteY114" fmla="*/ 624160 h 719999"/>
                  <a:gd name="connsiteX115" fmla="*/ 1171937 w 1440493"/>
                  <a:gd name="connsiteY115" fmla="*/ 596019 h 719999"/>
                  <a:gd name="connsiteX116" fmla="*/ 1177955 w 1440493"/>
                  <a:gd name="connsiteY116" fmla="*/ 587540 h 719999"/>
                  <a:gd name="connsiteX117" fmla="*/ 1182606 w 1440493"/>
                  <a:gd name="connsiteY117" fmla="*/ 594439 h 719999"/>
                  <a:gd name="connsiteX118" fmla="*/ 1254385 w 1440493"/>
                  <a:gd name="connsiteY118" fmla="*/ 624171 h 719999"/>
                  <a:gd name="connsiteX119" fmla="*/ 1355896 w 1440493"/>
                  <a:gd name="connsiteY119" fmla="*/ 522660 h 719999"/>
                  <a:gd name="connsiteX120" fmla="*/ 1305141 w 1440493"/>
                  <a:gd name="connsiteY120" fmla="*/ 522660 h 719999"/>
                  <a:gd name="connsiteX121" fmla="*/ 1254385 w 1440493"/>
                  <a:gd name="connsiteY121" fmla="*/ 573416 h 719999"/>
                  <a:gd name="connsiteX122" fmla="*/ 1203629 w 1440493"/>
                  <a:gd name="connsiteY122" fmla="*/ 522660 h 719999"/>
                  <a:gd name="connsiteX123" fmla="*/ 1203285 w 1440493"/>
                  <a:gd name="connsiteY123" fmla="*/ 522660 h 719999"/>
                  <a:gd name="connsiteX124" fmla="*/ 1195308 w 1440493"/>
                  <a:gd name="connsiteY124" fmla="*/ 483147 h 719999"/>
                  <a:gd name="connsiteX125" fmla="*/ 1193512 w 1440493"/>
                  <a:gd name="connsiteY125" fmla="*/ 480483 h 719999"/>
                  <a:gd name="connsiteX126" fmla="*/ 1200669 w 1440493"/>
                  <a:gd name="connsiteY126" fmla="*/ 469735 h 719999"/>
                  <a:gd name="connsiteX127" fmla="*/ 1253266 w 1440493"/>
                  <a:gd name="connsiteY127" fmla="*/ 447260 h 719999"/>
                  <a:gd name="connsiteX128" fmla="*/ 1329760 w 1440493"/>
                  <a:gd name="connsiteY128" fmla="*/ 520422 h 719999"/>
                  <a:gd name="connsiteX129" fmla="*/ 1355851 w 1440493"/>
                  <a:gd name="connsiteY129" fmla="*/ 519647 h 719999"/>
                  <a:gd name="connsiteX130" fmla="*/ 1252878 w 1440493"/>
                  <a:gd name="connsiteY130" fmla="*/ 421160 h 719999"/>
                  <a:gd name="connsiteX131" fmla="*/ 1182075 w 1440493"/>
                  <a:gd name="connsiteY131" fmla="*/ 451416 h 719999"/>
                  <a:gd name="connsiteX132" fmla="*/ 1178020 w 1440493"/>
                  <a:gd name="connsiteY132" fmla="*/ 457506 h 719999"/>
                  <a:gd name="connsiteX133" fmla="*/ 1173553 w 1440493"/>
                  <a:gd name="connsiteY133" fmla="*/ 450881 h 719999"/>
                  <a:gd name="connsiteX134" fmla="*/ 1101774 w 1440493"/>
                  <a:gd name="connsiteY134" fmla="*/ 421149 h 719999"/>
                  <a:gd name="connsiteX135" fmla="*/ 1029995 w 1440493"/>
                  <a:gd name="connsiteY135" fmla="*/ 450881 h 719999"/>
                  <a:gd name="connsiteX136" fmla="*/ 1025344 w 1440493"/>
                  <a:gd name="connsiteY136" fmla="*/ 457780 h 719999"/>
                  <a:gd name="connsiteX137" fmla="*/ 1019326 w 1440493"/>
                  <a:gd name="connsiteY137" fmla="*/ 449301 h 719999"/>
                  <a:gd name="connsiteX138" fmla="*/ 947656 w 1440493"/>
                  <a:gd name="connsiteY138" fmla="*/ 421160 h 719999"/>
                  <a:gd name="connsiteX139" fmla="*/ 876853 w 1440493"/>
                  <a:gd name="connsiteY139" fmla="*/ 451416 h 719999"/>
                  <a:gd name="connsiteX140" fmla="*/ 872798 w 1440493"/>
                  <a:gd name="connsiteY140" fmla="*/ 457506 h 719999"/>
                  <a:gd name="connsiteX141" fmla="*/ 868331 w 1440493"/>
                  <a:gd name="connsiteY141" fmla="*/ 450881 h 719999"/>
                  <a:gd name="connsiteX142" fmla="*/ 796552 w 1440493"/>
                  <a:gd name="connsiteY142" fmla="*/ 421149 h 719999"/>
                  <a:gd name="connsiteX143" fmla="*/ 724773 w 1440493"/>
                  <a:gd name="connsiteY143" fmla="*/ 450881 h 719999"/>
                  <a:gd name="connsiteX144" fmla="*/ 720121 w 1440493"/>
                  <a:gd name="connsiteY144" fmla="*/ 457781 h 719999"/>
                  <a:gd name="connsiteX145" fmla="*/ 714103 w 1440493"/>
                  <a:gd name="connsiteY145" fmla="*/ 449301 h 719999"/>
                  <a:gd name="connsiteX146" fmla="*/ 642433 w 1440493"/>
                  <a:gd name="connsiteY146" fmla="*/ 421160 h 719999"/>
                  <a:gd name="connsiteX147" fmla="*/ 571630 w 1440493"/>
                  <a:gd name="connsiteY147" fmla="*/ 451416 h 719999"/>
                  <a:gd name="connsiteX148" fmla="*/ 567575 w 1440493"/>
                  <a:gd name="connsiteY148" fmla="*/ 457506 h 719999"/>
                  <a:gd name="connsiteX149" fmla="*/ 563108 w 1440493"/>
                  <a:gd name="connsiteY149" fmla="*/ 450881 h 719999"/>
                  <a:gd name="connsiteX150" fmla="*/ 491329 w 1440493"/>
                  <a:gd name="connsiteY150" fmla="*/ 421149 h 719999"/>
                  <a:gd name="connsiteX151" fmla="*/ 419550 w 1440493"/>
                  <a:gd name="connsiteY151" fmla="*/ 450881 h 719999"/>
                  <a:gd name="connsiteX152" fmla="*/ 414899 w 1440493"/>
                  <a:gd name="connsiteY152" fmla="*/ 457780 h 719999"/>
                  <a:gd name="connsiteX153" fmla="*/ 408881 w 1440493"/>
                  <a:gd name="connsiteY153" fmla="*/ 449301 h 719999"/>
                  <a:gd name="connsiteX154" fmla="*/ 337211 w 1440493"/>
                  <a:gd name="connsiteY154" fmla="*/ 421160 h 719999"/>
                  <a:gd name="connsiteX155" fmla="*/ 266408 w 1440493"/>
                  <a:gd name="connsiteY155" fmla="*/ 451416 h 719999"/>
                  <a:gd name="connsiteX156" fmla="*/ 262353 w 1440493"/>
                  <a:gd name="connsiteY156" fmla="*/ 457506 h 719999"/>
                  <a:gd name="connsiteX157" fmla="*/ 257886 w 1440493"/>
                  <a:gd name="connsiteY157" fmla="*/ 450881 h 719999"/>
                  <a:gd name="connsiteX158" fmla="*/ 186107 w 1440493"/>
                  <a:gd name="connsiteY158" fmla="*/ 421149 h 719999"/>
                  <a:gd name="connsiteX159" fmla="*/ 1101774 w 1440493"/>
                  <a:gd name="connsiteY159" fmla="*/ 157153 h 719999"/>
                  <a:gd name="connsiteX160" fmla="*/ 1152530 w 1440493"/>
                  <a:gd name="connsiteY160" fmla="*/ 207909 h 719999"/>
                  <a:gd name="connsiteX161" fmla="*/ 1152874 w 1440493"/>
                  <a:gd name="connsiteY161" fmla="*/ 207909 h 719999"/>
                  <a:gd name="connsiteX162" fmla="*/ 1160851 w 1440493"/>
                  <a:gd name="connsiteY162" fmla="*/ 247422 h 719999"/>
                  <a:gd name="connsiteX163" fmla="*/ 1162643 w 1440493"/>
                  <a:gd name="connsiteY163" fmla="*/ 250079 h 719999"/>
                  <a:gd name="connsiteX164" fmla="*/ 1153896 w 1440493"/>
                  <a:gd name="connsiteY164" fmla="*/ 262404 h 719999"/>
                  <a:gd name="connsiteX165" fmla="*/ 1100655 w 1440493"/>
                  <a:gd name="connsiteY165" fmla="*/ 283309 h 719999"/>
                  <a:gd name="connsiteX166" fmla="*/ 1048058 w 1440493"/>
                  <a:gd name="connsiteY166" fmla="*/ 260834 h 719999"/>
                  <a:gd name="connsiteX167" fmla="*/ 1040901 w 1440493"/>
                  <a:gd name="connsiteY167" fmla="*/ 250086 h 719999"/>
                  <a:gd name="connsiteX168" fmla="*/ 1042697 w 1440493"/>
                  <a:gd name="connsiteY168" fmla="*/ 247422 h 719999"/>
                  <a:gd name="connsiteX169" fmla="*/ 1050674 w 1440493"/>
                  <a:gd name="connsiteY169" fmla="*/ 207909 h 719999"/>
                  <a:gd name="connsiteX170" fmla="*/ 1051018 w 1440493"/>
                  <a:gd name="connsiteY170" fmla="*/ 207909 h 719999"/>
                  <a:gd name="connsiteX171" fmla="*/ 1101774 w 1440493"/>
                  <a:gd name="connsiteY171" fmla="*/ 157153 h 719999"/>
                  <a:gd name="connsiteX172" fmla="*/ 796552 w 1440493"/>
                  <a:gd name="connsiteY172" fmla="*/ 157153 h 719999"/>
                  <a:gd name="connsiteX173" fmla="*/ 847308 w 1440493"/>
                  <a:gd name="connsiteY173" fmla="*/ 207909 h 719999"/>
                  <a:gd name="connsiteX174" fmla="*/ 847652 w 1440493"/>
                  <a:gd name="connsiteY174" fmla="*/ 207909 h 719999"/>
                  <a:gd name="connsiteX175" fmla="*/ 855629 w 1440493"/>
                  <a:gd name="connsiteY175" fmla="*/ 247422 h 719999"/>
                  <a:gd name="connsiteX176" fmla="*/ 857421 w 1440493"/>
                  <a:gd name="connsiteY176" fmla="*/ 250079 h 719999"/>
                  <a:gd name="connsiteX177" fmla="*/ 848674 w 1440493"/>
                  <a:gd name="connsiteY177" fmla="*/ 262404 h 719999"/>
                  <a:gd name="connsiteX178" fmla="*/ 795433 w 1440493"/>
                  <a:gd name="connsiteY178" fmla="*/ 283309 h 719999"/>
                  <a:gd name="connsiteX179" fmla="*/ 742836 w 1440493"/>
                  <a:gd name="connsiteY179" fmla="*/ 260834 h 719999"/>
                  <a:gd name="connsiteX180" fmla="*/ 735678 w 1440493"/>
                  <a:gd name="connsiteY180" fmla="*/ 250085 h 719999"/>
                  <a:gd name="connsiteX181" fmla="*/ 737474 w 1440493"/>
                  <a:gd name="connsiteY181" fmla="*/ 247422 h 719999"/>
                  <a:gd name="connsiteX182" fmla="*/ 745451 w 1440493"/>
                  <a:gd name="connsiteY182" fmla="*/ 207909 h 719999"/>
                  <a:gd name="connsiteX183" fmla="*/ 745796 w 1440493"/>
                  <a:gd name="connsiteY183" fmla="*/ 207909 h 719999"/>
                  <a:gd name="connsiteX184" fmla="*/ 796552 w 1440493"/>
                  <a:gd name="connsiteY184" fmla="*/ 157153 h 719999"/>
                  <a:gd name="connsiteX185" fmla="*/ 491329 w 1440493"/>
                  <a:gd name="connsiteY185" fmla="*/ 157153 h 719999"/>
                  <a:gd name="connsiteX186" fmla="*/ 542085 w 1440493"/>
                  <a:gd name="connsiteY186" fmla="*/ 207909 h 719999"/>
                  <a:gd name="connsiteX187" fmla="*/ 542429 w 1440493"/>
                  <a:gd name="connsiteY187" fmla="*/ 207909 h 719999"/>
                  <a:gd name="connsiteX188" fmla="*/ 550406 w 1440493"/>
                  <a:gd name="connsiteY188" fmla="*/ 247422 h 719999"/>
                  <a:gd name="connsiteX189" fmla="*/ 552198 w 1440493"/>
                  <a:gd name="connsiteY189" fmla="*/ 250079 h 719999"/>
                  <a:gd name="connsiteX190" fmla="*/ 543451 w 1440493"/>
                  <a:gd name="connsiteY190" fmla="*/ 262404 h 719999"/>
                  <a:gd name="connsiteX191" fmla="*/ 490210 w 1440493"/>
                  <a:gd name="connsiteY191" fmla="*/ 283309 h 719999"/>
                  <a:gd name="connsiteX192" fmla="*/ 437613 w 1440493"/>
                  <a:gd name="connsiteY192" fmla="*/ 260834 h 719999"/>
                  <a:gd name="connsiteX193" fmla="*/ 430456 w 1440493"/>
                  <a:gd name="connsiteY193" fmla="*/ 250086 h 719999"/>
                  <a:gd name="connsiteX194" fmla="*/ 432252 w 1440493"/>
                  <a:gd name="connsiteY194" fmla="*/ 247422 h 719999"/>
                  <a:gd name="connsiteX195" fmla="*/ 440229 w 1440493"/>
                  <a:gd name="connsiteY195" fmla="*/ 207909 h 719999"/>
                  <a:gd name="connsiteX196" fmla="*/ 440573 w 1440493"/>
                  <a:gd name="connsiteY196" fmla="*/ 207909 h 719999"/>
                  <a:gd name="connsiteX197" fmla="*/ 491329 w 1440493"/>
                  <a:gd name="connsiteY197" fmla="*/ 157153 h 719999"/>
                  <a:gd name="connsiteX198" fmla="*/ 186107 w 1440493"/>
                  <a:gd name="connsiteY198" fmla="*/ 157153 h 719999"/>
                  <a:gd name="connsiteX199" fmla="*/ 236863 w 1440493"/>
                  <a:gd name="connsiteY199" fmla="*/ 207909 h 719999"/>
                  <a:gd name="connsiteX200" fmla="*/ 237207 w 1440493"/>
                  <a:gd name="connsiteY200" fmla="*/ 207909 h 719999"/>
                  <a:gd name="connsiteX201" fmla="*/ 245184 w 1440493"/>
                  <a:gd name="connsiteY201" fmla="*/ 247422 h 719999"/>
                  <a:gd name="connsiteX202" fmla="*/ 246976 w 1440493"/>
                  <a:gd name="connsiteY202" fmla="*/ 250079 h 719999"/>
                  <a:gd name="connsiteX203" fmla="*/ 238229 w 1440493"/>
                  <a:gd name="connsiteY203" fmla="*/ 262404 h 719999"/>
                  <a:gd name="connsiteX204" fmla="*/ 184988 w 1440493"/>
                  <a:gd name="connsiteY204" fmla="*/ 283309 h 719999"/>
                  <a:gd name="connsiteX205" fmla="*/ 110699 w 1440493"/>
                  <a:gd name="connsiteY205" fmla="*/ 207909 h 719999"/>
                  <a:gd name="connsiteX206" fmla="*/ 135351 w 1440493"/>
                  <a:gd name="connsiteY206" fmla="*/ 207909 h 719999"/>
                  <a:gd name="connsiteX207" fmla="*/ 186107 w 1440493"/>
                  <a:gd name="connsiteY207" fmla="*/ 157153 h 719999"/>
                  <a:gd name="connsiteX208" fmla="*/ 948044 w 1440493"/>
                  <a:gd name="connsiteY208" fmla="*/ 132509 h 719999"/>
                  <a:gd name="connsiteX209" fmla="*/ 1001285 w 1440493"/>
                  <a:gd name="connsiteY209" fmla="*/ 153414 h 719999"/>
                  <a:gd name="connsiteX210" fmla="*/ 1010032 w 1440493"/>
                  <a:gd name="connsiteY210" fmla="*/ 165739 h 719999"/>
                  <a:gd name="connsiteX211" fmla="*/ 1008240 w 1440493"/>
                  <a:gd name="connsiteY211" fmla="*/ 168396 h 719999"/>
                  <a:gd name="connsiteX212" fmla="*/ 1000263 w 1440493"/>
                  <a:gd name="connsiteY212" fmla="*/ 207909 h 719999"/>
                  <a:gd name="connsiteX213" fmla="*/ 999919 w 1440493"/>
                  <a:gd name="connsiteY213" fmla="*/ 207909 h 719999"/>
                  <a:gd name="connsiteX214" fmla="*/ 949163 w 1440493"/>
                  <a:gd name="connsiteY214" fmla="*/ 258665 h 719999"/>
                  <a:gd name="connsiteX215" fmla="*/ 898407 w 1440493"/>
                  <a:gd name="connsiteY215" fmla="*/ 207909 h 719999"/>
                  <a:gd name="connsiteX216" fmla="*/ 898063 w 1440493"/>
                  <a:gd name="connsiteY216" fmla="*/ 207909 h 719999"/>
                  <a:gd name="connsiteX217" fmla="*/ 890086 w 1440493"/>
                  <a:gd name="connsiteY217" fmla="*/ 168396 h 719999"/>
                  <a:gd name="connsiteX218" fmla="*/ 888290 w 1440493"/>
                  <a:gd name="connsiteY218" fmla="*/ 165732 h 719999"/>
                  <a:gd name="connsiteX219" fmla="*/ 895447 w 1440493"/>
                  <a:gd name="connsiteY219" fmla="*/ 154985 h 719999"/>
                  <a:gd name="connsiteX220" fmla="*/ 948044 w 1440493"/>
                  <a:gd name="connsiteY220" fmla="*/ 132509 h 719999"/>
                  <a:gd name="connsiteX221" fmla="*/ 642821 w 1440493"/>
                  <a:gd name="connsiteY221" fmla="*/ 132509 h 719999"/>
                  <a:gd name="connsiteX222" fmla="*/ 696062 w 1440493"/>
                  <a:gd name="connsiteY222" fmla="*/ 153414 h 719999"/>
                  <a:gd name="connsiteX223" fmla="*/ 704809 w 1440493"/>
                  <a:gd name="connsiteY223" fmla="*/ 165740 h 719999"/>
                  <a:gd name="connsiteX224" fmla="*/ 703018 w 1440493"/>
                  <a:gd name="connsiteY224" fmla="*/ 168396 h 719999"/>
                  <a:gd name="connsiteX225" fmla="*/ 695041 w 1440493"/>
                  <a:gd name="connsiteY225" fmla="*/ 207909 h 719999"/>
                  <a:gd name="connsiteX226" fmla="*/ 694696 w 1440493"/>
                  <a:gd name="connsiteY226" fmla="*/ 207909 h 719999"/>
                  <a:gd name="connsiteX227" fmla="*/ 643940 w 1440493"/>
                  <a:gd name="connsiteY227" fmla="*/ 258665 h 719999"/>
                  <a:gd name="connsiteX228" fmla="*/ 593184 w 1440493"/>
                  <a:gd name="connsiteY228" fmla="*/ 207909 h 719999"/>
                  <a:gd name="connsiteX229" fmla="*/ 592840 w 1440493"/>
                  <a:gd name="connsiteY229" fmla="*/ 207909 h 719999"/>
                  <a:gd name="connsiteX230" fmla="*/ 584863 w 1440493"/>
                  <a:gd name="connsiteY230" fmla="*/ 168396 h 719999"/>
                  <a:gd name="connsiteX231" fmla="*/ 583067 w 1440493"/>
                  <a:gd name="connsiteY231" fmla="*/ 165732 h 719999"/>
                  <a:gd name="connsiteX232" fmla="*/ 590224 w 1440493"/>
                  <a:gd name="connsiteY232" fmla="*/ 154985 h 719999"/>
                  <a:gd name="connsiteX233" fmla="*/ 642821 w 1440493"/>
                  <a:gd name="connsiteY233" fmla="*/ 132509 h 719999"/>
                  <a:gd name="connsiteX234" fmla="*/ 337599 w 1440493"/>
                  <a:gd name="connsiteY234" fmla="*/ 132509 h 719999"/>
                  <a:gd name="connsiteX235" fmla="*/ 390840 w 1440493"/>
                  <a:gd name="connsiteY235" fmla="*/ 153414 h 719999"/>
                  <a:gd name="connsiteX236" fmla="*/ 399587 w 1440493"/>
                  <a:gd name="connsiteY236" fmla="*/ 165739 h 719999"/>
                  <a:gd name="connsiteX237" fmla="*/ 397795 w 1440493"/>
                  <a:gd name="connsiteY237" fmla="*/ 168396 h 719999"/>
                  <a:gd name="connsiteX238" fmla="*/ 389818 w 1440493"/>
                  <a:gd name="connsiteY238" fmla="*/ 207909 h 719999"/>
                  <a:gd name="connsiteX239" fmla="*/ 389474 w 1440493"/>
                  <a:gd name="connsiteY239" fmla="*/ 207909 h 719999"/>
                  <a:gd name="connsiteX240" fmla="*/ 338718 w 1440493"/>
                  <a:gd name="connsiteY240" fmla="*/ 258665 h 719999"/>
                  <a:gd name="connsiteX241" fmla="*/ 287962 w 1440493"/>
                  <a:gd name="connsiteY241" fmla="*/ 207909 h 719999"/>
                  <a:gd name="connsiteX242" fmla="*/ 287618 w 1440493"/>
                  <a:gd name="connsiteY242" fmla="*/ 207909 h 719999"/>
                  <a:gd name="connsiteX243" fmla="*/ 279641 w 1440493"/>
                  <a:gd name="connsiteY243" fmla="*/ 168396 h 719999"/>
                  <a:gd name="connsiteX244" fmla="*/ 277845 w 1440493"/>
                  <a:gd name="connsiteY244" fmla="*/ 165732 h 719999"/>
                  <a:gd name="connsiteX245" fmla="*/ 285002 w 1440493"/>
                  <a:gd name="connsiteY245" fmla="*/ 154985 h 719999"/>
                  <a:gd name="connsiteX246" fmla="*/ 337599 w 1440493"/>
                  <a:gd name="connsiteY246" fmla="*/ 132509 h 719999"/>
                  <a:gd name="connsiteX247" fmla="*/ 186107 w 1440493"/>
                  <a:gd name="connsiteY247" fmla="*/ 106398 h 719999"/>
                  <a:gd name="connsiteX248" fmla="*/ 84596 w 1440493"/>
                  <a:gd name="connsiteY248" fmla="*/ 207909 h 719999"/>
                  <a:gd name="connsiteX249" fmla="*/ 184600 w 1440493"/>
                  <a:gd name="connsiteY249" fmla="*/ 309409 h 719999"/>
                  <a:gd name="connsiteX250" fmla="*/ 256270 w 1440493"/>
                  <a:gd name="connsiteY250" fmla="*/ 281268 h 719999"/>
                  <a:gd name="connsiteX251" fmla="*/ 262288 w 1440493"/>
                  <a:gd name="connsiteY251" fmla="*/ 272789 h 719999"/>
                  <a:gd name="connsiteX252" fmla="*/ 266939 w 1440493"/>
                  <a:gd name="connsiteY252" fmla="*/ 279688 h 719999"/>
                  <a:gd name="connsiteX253" fmla="*/ 338718 w 1440493"/>
                  <a:gd name="connsiteY253" fmla="*/ 309420 h 719999"/>
                  <a:gd name="connsiteX254" fmla="*/ 410497 w 1440493"/>
                  <a:gd name="connsiteY254" fmla="*/ 279688 h 719999"/>
                  <a:gd name="connsiteX255" fmla="*/ 414964 w 1440493"/>
                  <a:gd name="connsiteY255" fmla="*/ 273064 h 719999"/>
                  <a:gd name="connsiteX256" fmla="*/ 419019 w 1440493"/>
                  <a:gd name="connsiteY256" fmla="*/ 279153 h 719999"/>
                  <a:gd name="connsiteX257" fmla="*/ 489822 w 1440493"/>
                  <a:gd name="connsiteY257" fmla="*/ 309409 h 719999"/>
                  <a:gd name="connsiteX258" fmla="*/ 561492 w 1440493"/>
                  <a:gd name="connsiteY258" fmla="*/ 281268 h 719999"/>
                  <a:gd name="connsiteX259" fmla="*/ 567510 w 1440493"/>
                  <a:gd name="connsiteY259" fmla="*/ 272789 h 719999"/>
                  <a:gd name="connsiteX260" fmla="*/ 572161 w 1440493"/>
                  <a:gd name="connsiteY260" fmla="*/ 279688 h 719999"/>
                  <a:gd name="connsiteX261" fmla="*/ 643940 w 1440493"/>
                  <a:gd name="connsiteY261" fmla="*/ 309420 h 719999"/>
                  <a:gd name="connsiteX262" fmla="*/ 715719 w 1440493"/>
                  <a:gd name="connsiteY262" fmla="*/ 279688 h 719999"/>
                  <a:gd name="connsiteX263" fmla="*/ 720186 w 1440493"/>
                  <a:gd name="connsiteY263" fmla="*/ 273063 h 719999"/>
                  <a:gd name="connsiteX264" fmla="*/ 724242 w 1440493"/>
                  <a:gd name="connsiteY264" fmla="*/ 279153 h 719999"/>
                  <a:gd name="connsiteX265" fmla="*/ 795045 w 1440493"/>
                  <a:gd name="connsiteY265" fmla="*/ 309409 h 719999"/>
                  <a:gd name="connsiteX266" fmla="*/ 866715 w 1440493"/>
                  <a:gd name="connsiteY266" fmla="*/ 281268 h 719999"/>
                  <a:gd name="connsiteX267" fmla="*/ 872733 w 1440493"/>
                  <a:gd name="connsiteY267" fmla="*/ 272789 h 719999"/>
                  <a:gd name="connsiteX268" fmla="*/ 877384 w 1440493"/>
                  <a:gd name="connsiteY268" fmla="*/ 279688 h 719999"/>
                  <a:gd name="connsiteX269" fmla="*/ 949163 w 1440493"/>
                  <a:gd name="connsiteY269" fmla="*/ 309420 h 719999"/>
                  <a:gd name="connsiteX270" fmla="*/ 1020942 w 1440493"/>
                  <a:gd name="connsiteY270" fmla="*/ 279688 h 719999"/>
                  <a:gd name="connsiteX271" fmla="*/ 1025409 w 1440493"/>
                  <a:gd name="connsiteY271" fmla="*/ 273064 h 719999"/>
                  <a:gd name="connsiteX272" fmla="*/ 1029464 w 1440493"/>
                  <a:gd name="connsiteY272" fmla="*/ 279153 h 719999"/>
                  <a:gd name="connsiteX273" fmla="*/ 1100267 w 1440493"/>
                  <a:gd name="connsiteY273" fmla="*/ 309409 h 719999"/>
                  <a:gd name="connsiteX274" fmla="*/ 1171937 w 1440493"/>
                  <a:gd name="connsiteY274" fmla="*/ 281268 h 719999"/>
                  <a:gd name="connsiteX275" fmla="*/ 1177955 w 1440493"/>
                  <a:gd name="connsiteY275" fmla="*/ 272789 h 719999"/>
                  <a:gd name="connsiteX276" fmla="*/ 1182606 w 1440493"/>
                  <a:gd name="connsiteY276" fmla="*/ 279688 h 719999"/>
                  <a:gd name="connsiteX277" fmla="*/ 1254385 w 1440493"/>
                  <a:gd name="connsiteY277" fmla="*/ 309420 h 719999"/>
                  <a:gd name="connsiteX278" fmla="*/ 1355896 w 1440493"/>
                  <a:gd name="connsiteY278" fmla="*/ 207909 h 719999"/>
                  <a:gd name="connsiteX279" fmla="*/ 1305141 w 1440493"/>
                  <a:gd name="connsiteY279" fmla="*/ 207909 h 719999"/>
                  <a:gd name="connsiteX280" fmla="*/ 1254385 w 1440493"/>
                  <a:gd name="connsiteY280" fmla="*/ 258665 h 719999"/>
                  <a:gd name="connsiteX281" fmla="*/ 1203629 w 1440493"/>
                  <a:gd name="connsiteY281" fmla="*/ 207909 h 719999"/>
                  <a:gd name="connsiteX282" fmla="*/ 1203285 w 1440493"/>
                  <a:gd name="connsiteY282" fmla="*/ 207909 h 719999"/>
                  <a:gd name="connsiteX283" fmla="*/ 1195308 w 1440493"/>
                  <a:gd name="connsiteY283" fmla="*/ 168396 h 719999"/>
                  <a:gd name="connsiteX284" fmla="*/ 1193512 w 1440493"/>
                  <a:gd name="connsiteY284" fmla="*/ 165732 h 719999"/>
                  <a:gd name="connsiteX285" fmla="*/ 1200669 w 1440493"/>
                  <a:gd name="connsiteY285" fmla="*/ 154985 h 719999"/>
                  <a:gd name="connsiteX286" fmla="*/ 1253266 w 1440493"/>
                  <a:gd name="connsiteY286" fmla="*/ 132509 h 719999"/>
                  <a:gd name="connsiteX287" fmla="*/ 1329760 w 1440493"/>
                  <a:gd name="connsiteY287" fmla="*/ 205671 h 719999"/>
                  <a:gd name="connsiteX288" fmla="*/ 1355851 w 1440493"/>
                  <a:gd name="connsiteY288" fmla="*/ 204896 h 719999"/>
                  <a:gd name="connsiteX289" fmla="*/ 1252878 w 1440493"/>
                  <a:gd name="connsiteY289" fmla="*/ 106409 h 719999"/>
                  <a:gd name="connsiteX290" fmla="*/ 1182075 w 1440493"/>
                  <a:gd name="connsiteY290" fmla="*/ 136665 h 719999"/>
                  <a:gd name="connsiteX291" fmla="*/ 1178020 w 1440493"/>
                  <a:gd name="connsiteY291" fmla="*/ 142755 h 719999"/>
                  <a:gd name="connsiteX292" fmla="*/ 1173553 w 1440493"/>
                  <a:gd name="connsiteY292" fmla="*/ 136130 h 719999"/>
                  <a:gd name="connsiteX293" fmla="*/ 1101774 w 1440493"/>
                  <a:gd name="connsiteY293" fmla="*/ 106398 h 719999"/>
                  <a:gd name="connsiteX294" fmla="*/ 1029995 w 1440493"/>
                  <a:gd name="connsiteY294" fmla="*/ 136130 h 719999"/>
                  <a:gd name="connsiteX295" fmla="*/ 1025344 w 1440493"/>
                  <a:gd name="connsiteY295" fmla="*/ 143029 h 719999"/>
                  <a:gd name="connsiteX296" fmla="*/ 1019326 w 1440493"/>
                  <a:gd name="connsiteY296" fmla="*/ 134550 h 719999"/>
                  <a:gd name="connsiteX297" fmla="*/ 947656 w 1440493"/>
                  <a:gd name="connsiteY297" fmla="*/ 106409 h 719999"/>
                  <a:gd name="connsiteX298" fmla="*/ 876853 w 1440493"/>
                  <a:gd name="connsiteY298" fmla="*/ 136665 h 719999"/>
                  <a:gd name="connsiteX299" fmla="*/ 872798 w 1440493"/>
                  <a:gd name="connsiteY299" fmla="*/ 142755 h 719999"/>
                  <a:gd name="connsiteX300" fmla="*/ 868331 w 1440493"/>
                  <a:gd name="connsiteY300" fmla="*/ 136130 h 719999"/>
                  <a:gd name="connsiteX301" fmla="*/ 796552 w 1440493"/>
                  <a:gd name="connsiteY301" fmla="*/ 106398 h 719999"/>
                  <a:gd name="connsiteX302" fmla="*/ 724773 w 1440493"/>
                  <a:gd name="connsiteY302" fmla="*/ 136130 h 719999"/>
                  <a:gd name="connsiteX303" fmla="*/ 720121 w 1440493"/>
                  <a:gd name="connsiteY303" fmla="*/ 143030 h 719999"/>
                  <a:gd name="connsiteX304" fmla="*/ 714103 w 1440493"/>
                  <a:gd name="connsiteY304" fmla="*/ 134550 h 719999"/>
                  <a:gd name="connsiteX305" fmla="*/ 642433 w 1440493"/>
                  <a:gd name="connsiteY305" fmla="*/ 106409 h 719999"/>
                  <a:gd name="connsiteX306" fmla="*/ 571630 w 1440493"/>
                  <a:gd name="connsiteY306" fmla="*/ 136665 h 719999"/>
                  <a:gd name="connsiteX307" fmla="*/ 567575 w 1440493"/>
                  <a:gd name="connsiteY307" fmla="*/ 142755 h 719999"/>
                  <a:gd name="connsiteX308" fmla="*/ 563108 w 1440493"/>
                  <a:gd name="connsiteY308" fmla="*/ 136130 h 719999"/>
                  <a:gd name="connsiteX309" fmla="*/ 491329 w 1440493"/>
                  <a:gd name="connsiteY309" fmla="*/ 106398 h 719999"/>
                  <a:gd name="connsiteX310" fmla="*/ 419550 w 1440493"/>
                  <a:gd name="connsiteY310" fmla="*/ 136130 h 719999"/>
                  <a:gd name="connsiteX311" fmla="*/ 414899 w 1440493"/>
                  <a:gd name="connsiteY311" fmla="*/ 143029 h 719999"/>
                  <a:gd name="connsiteX312" fmla="*/ 408881 w 1440493"/>
                  <a:gd name="connsiteY312" fmla="*/ 134550 h 719999"/>
                  <a:gd name="connsiteX313" fmla="*/ 337211 w 1440493"/>
                  <a:gd name="connsiteY313" fmla="*/ 106409 h 719999"/>
                  <a:gd name="connsiteX314" fmla="*/ 266408 w 1440493"/>
                  <a:gd name="connsiteY314" fmla="*/ 136665 h 719999"/>
                  <a:gd name="connsiteX315" fmla="*/ 262353 w 1440493"/>
                  <a:gd name="connsiteY315" fmla="*/ 142755 h 719999"/>
                  <a:gd name="connsiteX316" fmla="*/ 257886 w 1440493"/>
                  <a:gd name="connsiteY316" fmla="*/ 136130 h 719999"/>
                  <a:gd name="connsiteX317" fmla="*/ 186107 w 1440493"/>
                  <a:gd name="connsiteY317" fmla="*/ 106398 h 719999"/>
                  <a:gd name="connsiteX318" fmla="*/ 0 w 1440493"/>
                  <a:gd name="connsiteY318" fmla="*/ 0 h 719999"/>
                  <a:gd name="connsiteX319" fmla="*/ 1440493 w 1440493"/>
                  <a:gd name="connsiteY319" fmla="*/ 0 h 719999"/>
                  <a:gd name="connsiteX320" fmla="*/ 1440493 w 1440493"/>
                  <a:gd name="connsiteY320" fmla="*/ 719999 h 719999"/>
                  <a:gd name="connsiteX321" fmla="*/ 0 w 1440493"/>
                  <a:gd name="connsiteY321" fmla="*/ 719999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1440493" h="719999">
                    <a:moveTo>
                      <a:pt x="1101774" y="471904"/>
                    </a:moveTo>
                    <a:cubicBezTo>
                      <a:pt x="1129806" y="471904"/>
                      <a:pt x="1152530" y="494628"/>
                      <a:pt x="1152530" y="522660"/>
                    </a:cubicBezTo>
                    <a:lnTo>
                      <a:pt x="1152874" y="522660"/>
                    </a:lnTo>
                    <a:cubicBezTo>
                      <a:pt x="1152874" y="536676"/>
                      <a:pt x="1155715" y="550028"/>
                      <a:pt x="1160851" y="562173"/>
                    </a:cubicBezTo>
                    <a:lnTo>
                      <a:pt x="1162643" y="564830"/>
                    </a:lnTo>
                    <a:lnTo>
                      <a:pt x="1153896" y="577155"/>
                    </a:lnTo>
                    <a:cubicBezTo>
                      <a:pt x="1140076" y="590373"/>
                      <a:pt x="1121258" y="598366"/>
                      <a:pt x="1100655" y="598060"/>
                    </a:cubicBezTo>
                    <a:cubicBezTo>
                      <a:pt x="1080052" y="597754"/>
                      <a:pt x="1061480" y="589207"/>
                      <a:pt x="1048058" y="575585"/>
                    </a:cubicBezTo>
                    <a:lnTo>
                      <a:pt x="1040901" y="564837"/>
                    </a:lnTo>
                    <a:lnTo>
                      <a:pt x="1042697" y="562173"/>
                    </a:lnTo>
                    <a:cubicBezTo>
                      <a:pt x="1047834" y="550028"/>
                      <a:pt x="1050674" y="536676"/>
                      <a:pt x="1050674" y="522660"/>
                    </a:cubicBezTo>
                    <a:lnTo>
                      <a:pt x="1051018" y="522660"/>
                    </a:lnTo>
                    <a:cubicBezTo>
                      <a:pt x="1051018" y="494628"/>
                      <a:pt x="1073742" y="471904"/>
                      <a:pt x="1101774" y="471904"/>
                    </a:cubicBezTo>
                    <a:close/>
                    <a:moveTo>
                      <a:pt x="796552" y="471904"/>
                    </a:moveTo>
                    <a:cubicBezTo>
                      <a:pt x="824584" y="471904"/>
                      <a:pt x="847308" y="494628"/>
                      <a:pt x="847308" y="522660"/>
                    </a:cubicBezTo>
                    <a:lnTo>
                      <a:pt x="847652" y="522660"/>
                    </a:lnTo>
                    <a:cubicBezTo>
                      <a:pt x="847652" y="536676"/>
                      <a:pt x="850493" y="550028"/>
                      <a:pt x="855629" y="562173"/>
                    </a:cubicBezTo>
                    <a:lnTo>
                      <a:pt x="857421" y="564830"/>
                    </a:lnTo>
                    <a:lnTo>
                      <a:pt x="848674" y="577155"/>
                    </a:lnTo>
                    <a:cubicBezTo>
                      <a:pt x="834854" y="590373"/>
                      <a:pt x="816036" y="598366"/>
                      <a:pt x="795433" y="598060"/>
                    </a:cubicBezTo>
                    <a:cubicBezTo>
                      <a:pt x="774830" y="597754"/>
                      <a:pt x="756258" y="589207"/>
                      <a:pt x="742836" y="575585"/>
                    </a:cubicBezTo>
                    <a:lnTo>
                      <a:pt x="735678" y="564836"/>
                    </a:lnTo>
                    <a:lnTo>
                      <a:pt x="737474" y="562173"/>
                    </a:lnTo>
                    <a:cubicBezTo>
                      <a:pt x="742611" y="550028"/>
                      <a:pt x="745451" y="536676"/>
                      <a:pt x="745451" y="522660"/>
                    </a:cubicBezTo>
                    <a:lnTo>
                      <a:pt x="745796" y="522660"/>
                    </a:lnTo>
                    <a:cubicBezTo>
                      <a:pt x="745796" y="494628"/>
                      <a:pt x="768520" y="471904"/>
                      <a:pt x="796552" y="471904"/>
                    </a:cubicBezTo>
                    <a:close/>
                    <a:moveTo>
                      <a:pt x="491329" y="471904"/>
                    </a:moveTo>
                    <a:cubicBezTo>
                      <a:pt x="519361" y="471904"/>
                      <a:pt x="542085" y="494628"/>
                      <a:pt x="542085" y="522660"/>
                    </a:cubicBezTo>
                    <a:lnTo>
                      <a:pt x="542429" y="522660"/>
                    </a:lnTo>
                    <a:cubicBezTo>
                      <a:pt x="542429" y="536676"/>
                      <a:pt x="545270" y="550028"/>
                      <a:pt x="550406" y="562173"/>
                    </a:cubicBezTo>
                    <a:lnTo>
                      <a:pt x="552198" y="564830"/>
                    </a:lnTo>
                    <a:lnTo>
                      <a:pt x="543451" y="577155"/>
                    </a:lnTo>
                    <a:cubicBezTo>
                      <a:pt x="529631" y="590373"/>
                      <a:pt x="510813" y="598366"/>
                      <a:pt x="490210" y="598060"/>
                    </a:cubicBezTo>
                    <a:cubicBezTo>
                      <a:pt x="469607" y="597754"/>
                      <a:pt x="451035" y="589207"/>
                      <a:pt x="437613" y="575585"/>
                    </a:cubicBezTo>
                    <a:lnTo>
                      <a:pt x="430456" y="564837"/>
                    </a:lnTo>
                    <a:lnTo>
                      <a:pt x="432252" y="562173"/>
                    </a:lnTo>
                    <a:cubicBezTo>
                      <a:pt x="437389" y="550028"/>
                      <a:pt x="440229" y="536676"/>
                      <a:pt x="440229" y="522660"/>
                    </a:cubicBezTo>
                    <a:lnTo>
                      <a:pt x="440573" y="522660"/>
                    </a:lnTo>
                    <a:cubicBezTo>
                      <a:pt x="440573" y="494628"/>
                      <a:pt x="463297" y="471904"/>
                      <a:pt x="491329" y="471904"/>
                    </a:cubicBezTo>
                    <a:close/>
                    <a:moveTo>
                      <a:pt x="186107" y="471904"/>
                    </a:moveTo>
                    <a:cubicBezTo>
                      <a:pt x="214139" y="471904"/>
                      <a:pt x="236863" y="494628"/>
                      <a:pt x="236863" y="522660"/>
                    </a:cubicBezTo>
                    <a:lnTo>
                      <a:pt x="237207" y="522660"/>
                    </a:lnTo>
                    <a:cubicBezTo>
                      <a:pt x="237207" y="536676"/>
                      <a:pt x="240048" y="550028"/>
                      <a:pt x="245184" y="562173"/>
                    </a:cubicBezTo>
                    <a:lnTo>
                      <a:pt x="246976" y="564830"/>
                    </a:lnTo>
                    <a:lnTo>
                      <a:pt x="238229" y="577155"/>
                    </a:lnTo>
                    <a:cubicBezTo>
                      <a:pt x="224409" y="590373"/>
                      <a:pt x="205591" y="598366"/>
                      <a:pt x="184988" y="598060"/>
                    </a:cubicBezTo>
                    <a:cubicBezTo>
                      <a:pt x="143782" y="597448"/>
                      <a:pt x="110699" y="563871"/>
                      <a:pt x="110699" y="522660"/>
                    </a:cubicBezTo>
                    <a:lnTo>
                      <a:pt x="135351" y="522660"/>
                    </a:lnTo>
                    <a:cubicBezTo>
                      <a:pt x="135351" y="494628"/>
                      <a:pt x="158075" y="471904"/>
                      <a:pt x="186107" y="471904"/>
                    </a:cubicBezTo>
                    <a:close/>
                    <a:moveTo>
                      <a:pt x="948044" y="447260"/>
                    </a:moveTo>
                    <a:cubicBezTo>
                      <a:pt x="968647" y="446955"/>
                      <a:pt x="987465" y="454947"/>
                      <a:pt x="1001285" y="468165"/>
                    </a:cubicBezTo>
                    <a:lnTo>
                      <a:pt x="1010032" y="480490"/>
                    </a:lnTo>
                    <a:lnTo>
                      <a:pt x="1008240" y="483147"/>
                    </a:lnTo>
                    <a:cubicBezTo>
                      <a:pt x="1003104" y="495292"/>
                      <a:pt x="1000263" y="508644"/>
                      <a:pt x="1000263" y="522660"/>
                    </a:cubicBezTo>
                    <a:lnTo>
                      <a:pt x="999919" y="522660"/>
                    </a:lnTo>
                    <a:cubicBezTo>
                      <a:pt x="999919" y="550692"/>
                      <a:pt x="977195" y="573416"/>
                      <a:pt x="949163" y="573416"/>
                    </a:cubicBezTo>
                    <a:cubicBezTo>
                      <a:pt x="921131" y="573416"/>
                      <a:pt x="898407" y="550692"/>
                      <a:pt x="898407" y="522660"/>
                    </a:cubicBezTo>
                    <a:lnTo>
                      <a:pt x="898063" y="522660"/>
                    </a:lnTo>
                    <a:cubicBezTo>
                      <a:pt x="898063" y="508644"/>
                      <a:pt x="895223" y="495292"/>
                      <a:pt x="890086" y="483147"/>
                    </a:cubicBezTo>
                    <a:lnTo>
                      <a:pt x="888290" y="480483"/>
                    </a:lnTo>
                    <a:lnTo>
                      <a:pt x="895447" y="469735"/>
                    </a:lnTo>
                    <a:cubicBezTo>
                      <a:pt x="908869" y="456113"/>
                      <a:pt x="927441" y="447566"/>
                      <a:pt x="948044" y="447260"/>
                    </a:cubicBezTo>
                    <a:close/>
                    <a:moveTo>
                      <a:pt x="642821" y="447260"/>
                    </a:moveTo>
                    <a:cubicBezTo>
                      <a:pt x="663424" y="446955"/>
                      <a:pt x="682242" y="454947"/>
                      <a:pt x="696062" y="468165"/>
                    </a:cubicBezTo>
                    <a:lnTo>
                      <a:pt x="704809" y="480491"/>
                    </a:lnTo>
                    <a:lnTo>
                      <a:pt x="703018" y="483147"/>
                    </a:lnTo>
                    <a:cubicBezTo>
                      <a:pt x="697882" y="495292"/>
                      <a:pt x="695041" y="508644"/>
                      <a:pt x="695041" y="522660"/>
                    </a:cubicBezTo>
                    <a:lnTo>
                      <a:pt x="694696" y="522660"/>
                    </a:lnTo>
                    <a:cubicBezTo>
                      <a:pt x="694696" y="550692"/>
                      <a:pt x="671972" y="573416"/>
                      <a:pt x="643940" y="573416"/>
                    </a:cubicBezTo>
                    <a:cubicBezTo>
                      <a:pt x="615908" y="573416"/>
                      <a:pt x="593184" y="550692"/>
                      <a:pt x="593184" y="522660"/>
                    </a:cubicBezTo>
                    <a:lnTo>
                      <a:pt x="592840" y="522660"/>
                    </a:lnTo>
                    <a:cubicBezTo>
                      <a:pt x="592840" y="508644"/>
                      <a:pt x="590000" y="495292"/>
                      <a:pt x="584863" y="483147"/>
                    </a:cubicBezTo>
                    <a:lnTo>
                      <a:pt x="583067" y="480483"/>
                    </a:lnTo>
                    <a:lnTo>
                      <a:pt x="590224" y="469735"/>
                    </a:lnTo>
                    <a:cubicBezTo>
                      <a:pt x="603646" y="456113"/>
                      <a:pt x="622218" y="447566"/>
                      <a:pt x="642821" y="447260"/>
                    </a:cubicBezTo>
                    <a:close/>
                    <a:moveTo>
                      <a:pt x="337599" y="447260"/>
                    </a:moveTo>
                    <a:cubicBezTo>
                      <a:pt x="358202" y="446955"/>
                      <a:pt x="377020" y="454947"/>
                      <a:pt x="390840" y="468165"/>
                    </a:cubicBezTo>
                    <a:lnTo>
                      <a:pt x="399587" y="480490"/>
                    </a:lnTo>
                    <a:lnTo>
                      <a:pt x="397795" y="483147"/>
                    </a:lnTo>
                    <a:cubicBezTo>
                      <a:pt x="392659" y="495292"/>
                      <a:pt x="389818" y="508644"/>
                      <a:pt x="389818" y="522660"/>
                    </a:cubicBezTo>
                    <a:lnTo>
                      <a:pt x="389474" y="522660"/>
                    </a:lnTo>
                    <a:cubicBezTo>
                      <a:pt x="389474" y="550692"/>
                      <a:pt x="366750" y="573416"/>
                      <a:pt x="338718" y="573416"/>
                    </a:cubicBezTo>
                    <a:cubicBezTo>
                      <a:pt x="310686" y="573416"/>
                      <a:pt x="287962" y="550692"/>
                      <a:pt x="287962" y="522660"/>
                    </a:cubicBezTo>
                    <a:lnTo>
                      <a:pt x="287618" y="522660"/>
                    </a:lnTo>
                    <a:cubicBezTo>
                      <a:pt x="287618" y="508644"/>
                      <a:pt x="284778" y="495292"/>
                      <a:pt x="279641" y="483147"/>
                    </a:cubicBezTo>
                    <a:lnTo>
                      <a:pt x="277845" y="480483"/>
                    </a:lnTo>
                    <a:lnTo>
                      <a:pt x="285002" y="469735"/>
                    </a:lnTo>
                    <a:cubicBezTo>
                      <a:pt x="298424" y="456113"/>
                      <a:pt x="316996" y="447566"/>
                      <a:pt x="337599" y="447260"/>
                    </a:cubicBezTo>
                    <a:close/>
                    <a:moveTo>
                      <a:pt x="186107" y="421149"/>
                    </a:moveTo>
                    <a:cubicBezTo>
                      <a:pt x="130044" y="421149"/>
                      <a:pt x="84596" y="466597"/>
                      <a:pt x="84596" y="522660"/>
                    </a:cubicBezTo>
                    <a:cubicBezTo>
                      <a:pt x="84596" y="578135"/>
                      <a:pt x="129131" y="623336"/>
                      <a:pt x="184600" y="624160"/>
                    </a:cubicBezTo>
                    <a:cubicBezTo>
                      <a:pt x="212335" y="624572"/>
                      <a:pt x="237666" y="613813"/>
                      <a:pt x="256270" y="596019"/>
                    </a:cubicBezTo>
                    <a:lnTo>
                      <a:pt x="262288" y="587540"/>
                    </a:lnTo>
                    <a:lnTo>
                      <a:pt x="266939" y="594439"/>
                    </a:lnTo>
                    <a:cubicBezTo>
                      <a:pt x="285309" y="612809"/>
                      <a:pt x="310687" y="624171"/>
                      <a:pt x="338718" y="624171"/>
                    </a:cubicBezTo>
                    <a:cubicBezTo>
                      <a:pt x="366750" y="624171"/>
                      <a:pt x="392127" y="612809"/>
                      <a:pt x="410497" y="594439"/>
                    </a:cubicBezTo>
                    <a:lnTo>
                      <a:pt x="414964" y="587815"/>
                    </a:lnTo>
                    <a:lnTo>
                      <a:pt x="419019" y="593904"/>
                    </a:lnTo>
                    <a:cubicBezTo>
                      <a:pt x="437087" y="612242"/>
                      <a:pt x="462088" y="623748"/>
                      <a:pt x="489822" y="624160"/>
                    </a:cubicBezTo>
                    <a:cubicBezTo>
                      <a:pt x="517557" y="624572"/>
                      <a:pt x="542888" y="613813"/>
                      <a:pt x="561492" y="596019"/>
                    </a:cubicBezTo>
                    <a:lnTo>
                      <a:pt x="567510" y="587540"/>
                    </a:lnTo>
                    <a:lnTo>
                      <a:pt x="572161" y="594439"/>
                    </a:lnTo>
                    <a:cubicBezTo>
                      <a:pt x="590531" y="612809"/>
                      <a:pt x="615909" y="624171"/>
                      <a:pt x="643940" y="624171"/>
                    </a:cubicBezTo>
                    <a:cubicBezTo>
                      <a:pt x="671972" y="624171"/>
                      <a:pt x="697349" y="612809"/>
                      <a:pt x="715719" y="594439"/>
                    </a:cubicBezTo>
                    <a:lnTo>
                      <a:pt x="720186" y="587814"/>
                    </a:lnTo>
                    <a:lnTo>
                      <a:pt x="724242" y="593904"/>
                    </a:lnTo>
                    <a:cubicBezTo>
                      <a:pt x="742310" y="612242"/>
                      <a:pt x="767311" y="623748"/>
                      <a:pt x="795045" y="624160"/>
                    </a:cubicBezTo>
                    <a:cubicBezTo>
                      <a:pt x="822780" y="624572"/>
                      <a:pt x="848111" y="613813"/>
                      <a:pt x="866715" y="596019"/>
                    </a:cubicBezTo>
                    <a:lnTo>
                      <a:pt x="872733" y="587540"/>
                    </a:lnTo>
                    <a:lnTo>
                      <a:pt x="877384" y="594439"/>
                    </a:lnTo>
                    <a:cubicBezTo>
                      <a:pt x="895754" y="612809"/>
                      <a:pt x="921132" y="624171"/>
                      <a:pt x="949163" y="624171"/>
                    </a:cubicBezTo>
                    <a:cubicBezTo>
                      <a:pt x="977195" y="624171"/>
                      <a:pt x="1002572" y="612809"/>
                      <a:pt x="1020942" y="594439"/>
                    </a:cubicBezTo>
                    <a:lnTo>
                      <a:pt x="1025409" y="587815"/>
                    </a:lnTo>
                    <a:lnTo>
                      <a:pt x="1029464" y="593904"/>
                    </a:lnTo>
                    <a:cubicBezTo>
                      <a:pt x="1047532" y="612242"/>
                      <a:pt x="1072533" y="623748"/>
                      <a:pt x="1100267" y="624160"/>
                    </a:cubicBezTo>
                    <a:cubicBezTo>
                      <a:pt x="1128002" y="624572"/>
                      <a:pt x="1153333" y="613813"/>
                      <a:pt x="1171937" y="596019"/>
                    </a:cubicBezTo>
                    <a:lnTo>
                      <a:pt x="1177955" y="587540"/>
                    </a:lnTo>
                    <a:lnTo>
                      <a:pt x="1182606" y="594439"/>
                    </a:lnTo>
                    <a:cubicBezTo>
                      <a:pt x="1200976" y="612809"/>
                      <a:pt x="1226354" y="624171"/>
                      <a:pt x="1254385" y="624171"/>
                    </a:cubicBezTo>
                    <a:cubicBezTo>
                      <a:pt x="1310448" y="624171"/>
                      <a:pt x="1355896" y="578723"/>
                      <a:pt x="1355896" y="522660"/>
                    </a:cubicBezTo>
                    <a:lnTo>
                      <a:pt x="1305141" y="522660"/>
                    </a:lnTo>
                    <a:cubicBezTo>
                      <a:pt x="1305141" y="550692"/>
                      <a:pt x="1282417" y="573416"/>
                      <a:pt x="1254385" y="573416"/>
                    </a:cubicBezTo>
                    <a:cubicBezTo>
                      <a:pt x="1226353" y="573416"/>
                      <a:pt x="1203629" y="550692"/>
                      <a:pt x="1203629" y="522660"/>
                    </a:cubicBezTo>
                    <a:lnTo>
                      <a:pt x="1203285" y="522660"/>
                    </a:lnTo>
                    <a:cubicBezTo>
                      <a:pt x="1203285" y="508644"/>
                      <a:pt x="1200445" y="495292"/>
                      <a:pt x="1195308" y="483147"/>
                    </a:cubicBezTo>
                    <a:lnTo>
                      <a:pt x="1193512" y="480483"/>
                    </a:lnTo>
                    <a:lnTo>
                      <a:pt x="1200669" y="469735"/>
                    </a:lnTo>
                    <a:cubicBezTo>
                      <a:pt x="1214091" y="456113"/>
                      <a:pt x="1232663" y="447566"/>
                      <a:pt x="1253266" y="447260"/>
                    </a:cubicBezTo>
                    <a:cubicBezTo>
                      <a:pt x="1294472" y="446649"/>
                      <a:pt x="1328537" y="479230"/>
                      <a:pt x="1329760" y="520422"/>
                    </a:cubicBezTo>
                    <a:lnTo>
                      <a:pt x="1355851" y="519647"/>
                    </a:lnTo>
                    <a:cubicBezTo>
                      <a:pt x="1354204" y="464196"/>
                      <a:pt x="1308347" y="420337"/>
                      <a:pt x="1252878" y="421160"/>
                    </a:cubicBezTo>
                    <a:cubicBezTo>
                      <a:pt x="1225144" y="421572"/>
                      <a:pt x="1200143" y="433078"/>
                      <a:pt x="1182075" y="451416"/>
                    </a:cubicBezTo>
                    <a:lnTo>
                      <a:pt x="1178020" y="457506"/>
                    </a:lnTo>
                    <a:lnTo>
                      <a:pt x="1173553" y="450881"/>
                    </a:lnTo>
                    <a:cubicBezTo>
                      <a:pt x="1155183" y="432511"/>
                      <a:pt x="1129806" y="421149"/>
                      <a:pt x="1101774" y="421149"/>
                    </a:cubicBezTo>
                    <a:cubicBezTo>
                      <a:pt x="1073743" y="421149"/>
                      <a:pt x="1048365" y="432511"/>
                      <a:pt x="1029995" y="450881"/>
                    </a:cubicBezTo>
                    <a:lnTo>
                      <a:pt x="1025344" y="457780"/>
                    </a:lnTo>
                    <a:lnTo>
                      <a:pt x="1019326" y="449301"/>
                    </a:lnTo>
                    <a:cubicBezTo>
                      <a:pt x="1000722" y="431508"/>
                      <a:pt x="975391" y="420749"/>
                      <a:pt x="947656" y="421160"/>
                    </a:cubicBezTo>
                    <a:cubicBezTo>
                      <a:pt x="919922" y="421572"/>
                      <a:pt x="894921" y="433078"/>
                      <a:pt x="876853" y="451416"/>
                    </a:cubicBezTo>
                    <a:lnTo>
                      <a:pt x="872798" y="457506"/>
                    </a:lnTo>
                    <a:lnTo>
                      <a:pt x="868331" y="450881"/>
                    </a:lnTo>
                    <a:cubicBezTo>
                      <a:pt x="849961" y="432511"/>
                      <a:pt x="824584" y="421149"/>
                      <a:pt x="796552" y="421149"/>
                    </a:cubicBezTo>
                    <a:cubicBezTo>
                      <a:pt x="768521" y="421149"/>
                      <a:pt x="743143" y="432511"/>
                      <a:pt x="724773" y="450881"/>
                    </a:cubicBezTo>
                    <a:lnTo>
                      <a:pt x="720121" y="457781"/>
                    </a:lnTo>
                    <a:lnTo>
                      <a:pt x="714103" y="449301"/>
                    </a:lnTo>
                    <a:cubicBezTo>
                      <a:pt x="695499" y="431508"/>
                      <a:pt x="670168" y="420749"/>
                      <a:pt x="642433" y="421160"/>
                    </a:cubicBezTo>
                    <a:cubicBezTo>
                      <a:pt x="614699" y="421572"/>
                      <a:pt x="589698" y="433078"/>
                      <a:pt x="571630" y="451416"/>
                    </a:cubicBezTo>
                    <a:lnTo>
                      <a:pt x="567575" y="457506"/>
                    </a:lnTo>
                    <a:lnTo>
                      <a:pt x="563108" y="450881"/>
                    </a:lnTo>
                    <a:cubicBezTo>
                      <a:pt x="544738" y="432511"/>
                      <a:pt x="519361" y="421149"/>
                      <a:pt x="491329" y="421149"/>
                    </a:cubicBezTo>
                    <a:cubicBezTo>
                      <a:pt x="463298" y="421149"/>
                      <a:pt x="437920" y="432511"/>
                      <a:pt x="419550" y="450881"/>
                    </a:cubicBezTo>
                    <a:lnTo>
                      <a:pt x="414899" y="457780"/>
                    </a:lnTo>
                    <a:lnTo>
                      <a:pt x="408881" y="449301"/>
                    </a:lnTo>
                    <a:cubicBezTo>
                      <a:pt x="390277" y="431508"/>
                      <a:pt x="364946" y="420749"/>
                      <a:pt x="337211" y="421160"/>
                    </a:cubicBezTo>
                    <a:cubicBezTo>
                      <a:pt x="309477" y="421572"/>
                      <a:pt x="284476" y="433078"/>
                      <a:pt x="266408" y="451416"/>
                    </a:cubicBezTo>
                    <a:lnTo>
                      <a:pt x="262353" y="457506"/>
                    </a:lnTo>
                    <a:lnTo>
                      <a:pt x="257886" y="450881"/>
                    </a:lnTo>
                    <a:cubicBezTo>
                      <a:pt x="239516" y="432511"/>
                      <a:pt x="214139" y="421149"/>
                      <a:pt x="186107" y="421149"/>
                    </a:cubicBezTo>
                    <a:close/>
                    <a:moveTo>
                      <a:pt x="1101774" y="157153"/>
                    </a:moveTo>
                    <a:cubicBezTo>
                      <a:pt x="1129806" y="157153"/>
                      <a:pt x="1152530" y="179877"/>
                      <a:pt x="1152530" y="207909"/>
                    </a:cubicBezTo>
                    <a:lnTo>
                      <a:pt x="1152874" y="207909"/>
                    </a:lnTo>
                    <a:cubicBezTo>
                      <a:pt x="1152874" y="221925"/>
                      <a:pt x="1155715" y="235277"/>
                      <a:pt x="1160851" y="247422"/>
                    </a:cubicBezTo>
                    <a:lnTo>
                      <a:pt x="1162643" y="250079"/>
                    </a:lnTo>
                    <a:lnTo>
                      <a:pt x="1153896" y="262404"/>
                    </a:lnTo>
                    <a:cubicBezTo>
                      <a:pt x="1140076" y="275622"/>
                      <a:pt x="1121258" y="283615"/>
                      <a:pt x="1100655" y="283309"/>
                    </a:cubicBezTo>
                    <a:cubicBezTo>
                      <a:pt x="1080052" y="283003"/>
                      <a:pt x="1061480" y="274456"/>
                      <a:pt x="1048058" y="260834"/>
                    </a:cubicBezTo>
                    <a:lnTo>
                      <a:pt x="1040901" y="250086"/>
                    </a:lnTo>
                    <a:lnTo>
                      <a:pt x="1042697" y="247422"/>
                    </a:lnTo>
                    <a:cubicBezTo>
                      <a:pt x="1047834" y="235277"/>
                      <a:pt x="1050674" y="221925"/>
                      <a:pt x="1050674" y="207909"/>
                    </a:cubicBezTo>
                    <a:lnTo>
                      <a:pt x="1051018" y="207909"/>
                    </a:lnTo>
                    <a:cubicBezTo>
                      <a:pt x="1051018" y="179877"/>
                      <a:pt x="1073742" y="157153"/>
                      <a:pt x="1101774" y="157153"/>
                    </a:cubicBezTo>
                    <a:close/>
                    <a:moveTo>
                      <a:pt x="796552" y="157153"/>
                    </a:moveTo>
                    <a:cubicBezTo>
                      <a:pt x="824584" y="157153"/>
                      <a:pt x="847308" y="179877"/>
                      <a:pt x="847308" y="207909"/>
                    </a:cubicBezTo>
                    <a:lnTo>
                      <a:pt x="847652" y="207909"/>
                    </a:lnTo>
                    <a:cubicBezTo>
                      <a:pt x="847652" y="221925"/>
                      <a:pt x="850493" y="235277"/>
                      <a:pt x="855629" y="247422"/>
                    </a:cubicBezTo>
                    <a:lnTo>
                      <a:pt x="857421" y="250079"/>
                    </a:lnTo>
                    <a:lnTo>
                      <a:pt x="848674" y="262404"/>
                    </a:lnTo>
                    <a:cubicBezTo>
                      <a:pt x="834854" y="275622"/>
                      <a:pt x="816036" y="283615"/>
                      <a:pt x="795433" y="283309"/>
                    </a:cubicBezTo>
                    <a:cubicBezTo>
                      <a:pt x="774830" y="283003"/>
                      <a:pt x="756258" y="274456"/>
                      <a:pt x="742836" y="260834"/>
                    </a:cubicBezTo>
                    <a:lnTo>
                      <a:pt x="735678" y="250085"/>
                    </a:lnTo>
                    <a:lnTo>
                      <a:pt x="737474" y="247422"/>
                    </a:lnTo>
                    <a:cubicBezTo>
                      <a:pt x="742611" y="235277"/>
                      <a:pt x="745451" y="221925"/>
                      <a:pt x="745451" y="207909"/>
                    </a:cubicBezTo>
                    <a:lnTo>
                      <a:pt x="745796" y="207909"/>
                    </a:lnTo>
                    <a:cubicBezTo>
                      <a:pt x="745796" y="179877"/>
                      <a:pt x="768520" y="157153"/>
                      <a:pt x="796552" y="157153"/>
                    </a:cubicBezTo>
                    <a:close/>
                    <a:moveTo>
                      <a:pt x="491329" y="157153"/>
                    </a:moveTo>
                    <a:cubicBezTo>
                      <a:pt x="519361" y="157153"/>
                      <a:pt x="542085" y="179877"/>
                      <a:pt x="542085" y="207909"/>
                    </a:cubicBezTo>
                    <a:lnTo>
                      <a:pt x="542429" y="207909"/>
                    </a:lnTo>
                    <a:cubicBezTo>
                      <a:pt x="542429" y="221925"/>
                      <a:pt x="545270" y="235277"/>
                      <a:pt x="550406" y="247422"/>
                    </a:cubicBezTo>
                    <a:lnTo>
                      <a:pt x="552198" y="250079"/>
                    </a:lnTo>
                    <a:lnTo>
                      <a:pt x="543451" y="262404"/>
                    </a:lnTo>
                    <a:cubicBezTo>
                      <a:pt x="529631" y="275622"/>
                      <a:pt x="510813" y="283615"/>
                      <a:pt x="490210" y="283309"/>
                    </a:cubicBezTo>
                    <a:cubicBezTo>
                      <a:pt x="469607" y="283003"/>
                      <a:pt x="451035" y="274456"/>
                      <a:pt x="437613" y="260834"/>
                    </a:cubicBezTo>
                    <a:lnTo>
                      <a:pt x="430456" y="250086"/>
                    </a:lnTo>
                    <a:lnTo>
                      <a:pt x="432252" y="247422"/>
                    </a:lnTo>
                    <a:cubicBezTo>
                      <a:pt x="437389" y="235277"/>
                      <a:pt x="440229" y="221925"/>
                      <a:pt x="440229" y="207909"/>
                    </a:cubicBezTo>
                    <a:lnTo>
                      <a:pt x="440573" y="207909"/>
                    </a:lnTo>
                    <a:cubicBezTo>
                      <a:pt x="440573" y="179877"/>
                      <a:pt x="463297" y="157153"/>
                      <a:pt x="491329" y="157153"/>
                    </a:cubicBezTo>
                    <a:close/>
                    <a:moveTo>
                      <a:pt x="186107" y="157153"/>
                    </a:moveTo>
                    <a:cubicBezTo>
                      <a:pt x="214139" y="157153"/>
                      <a:pt x="236863" y="179877"/>
                      <a:pt x="236863" y="207909"/>
                    </a:cubicBezTo>
                    <a:lnTo>
                      <a:pt x="237207" y="207909"/>
                    </a:lnTo>
                    <a:cubicBezTo>
                      <a:pt x="237207" y="221925"/>
                      <a:pt x="240048" y="235277"/>
                      <a:pt x="245184" y="247422"/>
                    </a:cubicBezTo>
                    <a:lnTo>
                      <a:pt x="246976" y="250079"/>
                    </a:lnTo>
                    <a:lnTo>
                      <a:pt x="238229" y="262404"/>
                    </a:lnTo>
                    <a:cubicBezTo>
                      <a:pt x="224409" y="275622"/>
                      <a:pt x="205591" y="283615"/>
                      <a:pt x="184988" y="283309"/>
                    </a:cubicBezTo>
                    <a:cubicBezTo>
                      <a:pt x="143782" y="282697"/>
                      <a:pt x="110699" y="249120"/>
                      <a:pt x="110699" y="207909"/>
                    </a:cubicBezTo>
                    <a:lnTo>
                      <a:pt x="135351" y="207909"/>
                    </a:lnTo>
                    <a:cubicBezTo>
                      <a:pt x="135351" y="179877"/>
                      <a:pt x="158075" y="157153"/>
                      <a:pt x="186107" y="157153"/>
                    </a:cubicBezTo>
                    <a:close/>
                    <a:moveTo>
                      <a:pt x="948044" y="132509"/>
                    </a:moveTo>
                    <a:cubicBezTo>
                      <a:pt x="968647" y="132204"/>
                      <a:pt x="987465" y="140196"/>
                      <a:pt x="1001285" y="153414"/>
                    </a:cubicBezTo>
                    <a:lnTo>
                      <a:pt x="1010032" y="165739"/>
                    </a:lnTo>
                    <a:lnTo>
                      <a:pt x="1008240" y="168396"/>
                    </a:lnTo>
                    <a:cubicBezTo>
                      <a:pt x="1003104" y="180541"/>
                      <a:pt x="1000263" y="193893"/>
                      <a:pt x="1000263" y="207909"/>
                    </a:cubicBezTo>
                    <a:lnTo>
                      <a:pt x="999919" y="207909"/>
                    </a:lnTo>
                    <a:cubicBezTo>
                      <a:pt x="999919" y="235941"/>
                      <a:pt x="977195" y="258665"/>
                      <a:pt x="949163" y="258665"/>
                    </a:cubicBezTo>
                    <a:cubicBezTo>
                      <a:pt x="921131" y="258665"/>
                      <a:pt x="898407" y="235941"/>
                      <a:pt x="898407" y="207909"/>
                    </a:cubicBezTo>
                    <a:lnTo>
                      <a:pt x="898063" y="207909"/>
                    </a:lnTo>
                    <a:cubicBezTo>
                      <a:pt x="898063" y="193893"/>
                      <a:pt x="895223" y="180541"/>
                      <a:pt x="890086" y="168396"/>
                    </a:cubicBezTo>
                    <a:lnTo>
                      <a:pt x="888290" y="165732"/>
                    </a:lnTo>
                    <a:lnTo>
                      <a:pt x="895447" y="154985"/>
                    </a:lnTo>
                    <a:cubicBezTo>
                      <a:pt x="908869" y="141362"/>
                      <a:pt x="927441" y="132815"/>
                      <a:pt x="948044" y="132509"/>
                    </a:cubicBezTo>
                    <a:close/>
                    <a:moveTo>
                      <a:pt x="642821" y="132509"/>
                    </a:moveTo>
                    <a:cubicBezTo>
                      <a:pt x="663424" y="132204"/>
                      <a:pt x="682242" y="140196"/>
                      <a:pt x="696062" y="153414"/>
                    </a:cubicBezTo>
                    <a:lnTo>
                      <a:pt x="704809" y="165740"/>
                    </a:lnTo>
                    <a:lnTo>
                      <a:pt x="703018" y="168396"/>
                    </a:lnTo>
                    <a:cubicBezTo>
                      <a:pt x="697882" y="180541"/>
                      <a:pt x="695041" y="193893"/>
                      <a:pt x="695041" y="207909"/>
                    </a:cubicBezTo>
                    <a:lnTo>
                      <a:pt x="694696" y="207909"/>
                    </a:lnTo>
                    <a:cubicBezTo>
                      <a:pt x="694696" y="235941"/>
                      <a:pt x="671972" y="258665"/>
                      <a:pt x="643940" y="258665"/>
                    </a:cubicBezTo>
                    <a:cubicBezTo>
                      <a:pt x="615908" y="258665"/>
                      <a:pt x="593184" y="235941"/>
                      <a:pt x="593184" y="207909"/>
                    </a:cubicBezTo>
                    <a:lnTo>
                      <a:pt x="592840" y="207909"/>
                    </a:lnTo>
                    <a:cubicBezTo>
                      <a:pt x="592840" y="193893"/>
                      <a:pt x="590000" y="180541"/>
                      <a:pt x="584863" y="168396"/>
                    </a:cubicBezTo>
                    <a:lnTo>
                      <a:pt x="583067" y="165732"/>
                    </a:lnTo>
                    <a:lnTo>
                      <a:pt x="590224" y="154985"/>
                    </a:lnTo>
                    <a:cubicBezTo>
                      <a:pt x="603646" y="141362"/>
                      <a:pt x="622218" y="132815"/>
                      <a:pt x="642821" y="132509"/>
                    </a:cubicBezTo>
                    <a:close/>
                    <a:moveTo>
                      <a:pt x="337599" y="132509"/>
                    </a:moveTo>
                    <a:cubicBezTo>
                      <a:pt x="358202" y="132204"/>
                      <a:pt x="377020" y="140196"/>
                      <a:pt x="390840" y="153414"/>
                    </a:cubicBezTo>
                    <a:lnTo>
                      <a:pt x="399587" y="165739"/>
                    </a:lnTo>
                    <a:lnTo>
                      <a:pt x="397795" y="168396"/>
                    </a:lnTo>
                    <a:cubicBezTo>
                      <a:pt x="392659" y="180541"/>
                      <a:pt x="389818" y="193893"/>
                      <a:pt x="389818" y="207909"/>
                    </a:cubicBezTo>
                    <a:lnTo>
                      <a:pt x="389474" y="207909"/>
                    </a:lnTo>
                    <a:cubicBezTo>
                      <a:pt x="389474" y="235941"/>
                      <a:pt x="366750" y="258665"/>
                      <a:pt x="338718" y="258665"/>
                    </a:cubicBezTo>
                    <a:cubicBezTo>
                      <a:pt x="310686" y="258665"/>
                      <a:pt x="287962" y="235941"/>
                      <a:pt x="287962" y="207909"/>
                    </a:cubicBezTo>
                    <a:lnTo>
                      <a:pt x="287618" y="207909"/>
                    </a:lnTo>
                    <a:cubicBezTo>
                      <a:pt x="287618" y="193893"/>
                      <a:pt x="284778" y="180541"/>
                      <a:pt x="279641" y="168396"/>
                    </a:cubicBezTo>
                    <a:lnTo>
                      <a:pt x="277845" y="165732"/>
                    </a:lnTo>
                    <a:lnTo>
                      <a:pt x="285002" y="154985"/>
                    </a:lnTo>
                    <a:cubicBezTo>
                      <a:pt x="298424" y="141362"/>
                      <a:pt x="316996" y="132815"/>
                      <a:pt x="337599" y="132509"/>
                    </a:cubicBezTo>
                    <a:close/>
                    <a:moveTo>
                      <a:pt x="186107" y="106398"/>
                    </a:moveTo>
                    <a:cubicBezTo>
                      <a:pt x="130044" y="106398"/>
                      <a:pt x="84596" y="151846"/>
                      <a:pt x="84596" y="207909"/>
                    </a:cubicBezTo>
                    <a:cubicBezTo>
                      <a:pt x="84596" y="263384"/>
                      <a:pt x="129131" y="308585"/>
                      <a:pt x="184600" y="309409"/>
                    </a:cubicBezTo>
                    <a:cubicBezTo>
                      <a:pt x="212335" y="309821"/>
                      <a:pt x="237666" y="299062"/>
                      <a:pt x="256270" y="281268"/>
                    </a:cubicBezTo>
                    <a:lnTo>
                      <a:pt x="262288" y="272789"/>
                    </a:lnTo>
                    <a:lnTo>
                      <a:pt x="266939" y="279688"/>
                    </a:lnTo>
                    <a:cubicBezTo>
                      <a:pt x="285309" y="298058"/>
                      <a:pt x="310687" y="309420"/>
                      <a:pt x="338718" y="309420"/>
                    </a:cubicBezTo>
                    <a:cubicBezTo>
                      <a:pt x="366750" y="309420"/>
                      <a:pt x="392127" y="298058"/>
                      <a:pt x="410497" y="279688"/>
                    </a:cubicBezTo>
                    <a:lnTo>
                      <a:pt x="414964" y="273064"/>
                    </a:lnTo>
                    <a:lnTo>
                      <a:pt x="419019" y="279153"/>
                    </a:lnTo>
                    <a:cubicBezTo>
                      <a:pt x="437087" y="297491"/>
                      <a:pt x="462088" y="308997"/>
                      <a:pt x="489822" y="309409"/>
                    </a:cubicBezTo>
                    <a:cubicBezTo>
                      <a:pt x="517557" y="309821"/>
                      <a:pt x="542888" y="299062"/>
                      <a:pt x="561492" y="281268"/>
                    </a:cubicBezTo>
                    <a:lnTo>
                      <a:pt x="567510" y="272789"/>
                    </a:lnTo>
                    <a:lnTo>
                      <a:pt x="572161" y="279688"/>
                    </a:lnTo>
                    <a:cubicBezTo>
                      <a:pt x="590531" y="298058"/>
                      <a:pt x="615909" y="309420"/>
                      <a:pt x="643940" y="309420"/>
                    </a:cubicBezTo>
                    <a:cubicBezTo>
                      <a:pt x="671972" y="309420"/>
                      <a:pt x="697349" y="298058"/>
                      <a:pt x="715719" y="279688"/>
                    </a:cubicBezTo>
                    <a:lnTo>
                      <a:pt x="720186" y="273063"/>
                    </a:lnTo>
                    <a:lnTo>
                      <a:pt x="724242" y="279153"/>
                    </a:lnTo>
                    <a:cubicBezTo>
                      <a:pt x="742310" y="297491"/>
                      <a:pt x="767311" y="308997"/>
                      <a:pt x="795045" y="309409"/>
                    </a:cubicBezTo>
                    <a:cubicBezTo>
                      <a:pt x="822780" y="309821"/>
                      <a:pt x="848111" y="299062"/>
                      <a:pt x="866715" y="281268"/>
                    </a:cubicBezTo>
                    <a:lnTo>
                      <a:pt x="872733" y="272789"/>
                    </a:lnTo>
                    <a:lnTo>
                      <a:pt x="877384" y="279688"/>
                    </a:lnTo>
                    <a:cubicBezTo>
                      <a:pt x="895754" y="298058"/>
                      <a:pt x="921132" y="309420"/>
                      <a:pt x="949163" y="309420"/>
                    </a:cubicBezTo>
                    <a:cubicBezTo>
                      <a:pt x="977195" y="309420"/>
                      <a:pt x="1002572" y="298058"/>
                      <a:pt x="1020942" y="279688"/>
                    </a:cubicBezTo>
                    <a:lnTo>
                      <a:pt x="1025409" y="273064"/>
                    </a:lnTo>
                    <a:lnTo>
                      <a:pt x="1029464" y="279153"/>
                    </a:lnTo>
                    <a:cubicBezTo>
                      <a:pt x="1047532" y="297491"/>
                      <a:pt x="1072533" y="308997"/>
                      <a:pt x="1100267" y="309409"/>
                    </a:cubicBezTo>
                    <a:cubicBezTo>
                      <a:pt x="1128002" y="309821"/>
                      <a:pt x="1153333" y="299062"/>
                      <a:pt x="1171937" y="281268"/>
                    </a:cubicBezTo>
                    <a:lnTo>
                      <a:pt x="1177955" y="272789"/>
                    </a:lnTo>
                    <a:lnTo>
                      <a:pt x="1182606" y="279688"/>
                    </a:lnTo>
                    <a:cubicBezTo>
                      <a:pt x="1200976" y="298058"/>
                      <a:pt x="1226354" y="309420"/>
                      <a:pt x="1254385" y="309420"/>
                    </a:cubicBezTo>
                    <a:cubicBezTo>
                      <a:pt x="1310448" y="309420"/>
                      <a:pt x="1355896" y="263972"/>
                      <a:pt x="1355896" y="207909"/>
                    </a:cubicBezTo>
                    <a:lnTo>
                      <a:pt x="1305141" y="207909"/>
                    </a:lnTo>
                    <a:cubicBezTo>
                      <a:pt x="1305141" y="235941"/>
                      <a:pt x="1282417" y="258665"/>
                      <a:pt x="1254385" y="258665"/>
                    </a:cubicBezTo>
                    <a:cubicBezTo>
                      <a:pt x="1226353" y="258665"/>
                      <a:pt x="1203629" y="235941"/>
                      <a:pt x="1203629" y="207909"/>
                    </a:cubicBezTo>
                    <a:lnTo>
                      <a:pt x="1203285" y="207909"/>
                    </a:lnTo>
                    <a:cubicBezTo>
                      <a:pt x="1203285" y="193893"/>
                      <a:pt x="1200445" y="180541"/>
                      <a:pt x="1195308" y="168396"/>
                    </a:cubicBezTo>
                    <a:lnTo>
                      <a:pt x="1193512" y="165732"/>
                    </a:lnTo>
                    <a:lnTo>
                      <a:pt x="1200669" y="154985"/>
                    </a:lnTo>
                    <a:cubicBezTo>
                      <a:pt x="1214091" y="141362"/>
                      <a:pt x="1232663" y="132815"/>
                      <a:pt x="1253266" y="132509"/>
                    </a:cubicBezTo>
                    <a:cubicBezTo>
                      <a:pt x="1294472" y="131898"/>
                      <a:pt x="1328537" y="164479"/>
                      <a:pt x="1329760" y="205671"/>
                    </a:cubicBezTo>
                    <a:lnTo>
                      <a:pt x="1355851" y="204896"/>
                    </a:lnTo>
                    <a:cubicBezTo>
                      <a:pt x="1354204" y="149445"/>
                      <a:pt x="1308347" y="105586"/>
                      <a:pt x="1252878" y="106409"/>
                    </a:cubicBezTo>
                    <a:cubicBezTo>
                      <a:pt x="1225144" y="106821"/>
                      <a:pt x="1200143" y="118327"/>
                      <a:pt x="1182075" y="136665"/>
                    </a:cubicBezTo>
                    <a:lnTo>
                      <a:pt x="1178020" y="142755"/>
                    </a:lnTo>
                    <a:lnTo>
                      <a:pt x="1173553" y="136130"/>
                    </a:lnTo>
                    <a:cubicBezTo>
                      <a:pt x="1155183" y="117760"/>
                      <a:pt x="1129806" y="106398"/>
                      <a:pt x="1101774" y="106398"/>
                    </a:cubicBezTo>
                    <a:cubicBezTo>
                      <a:pt x="1073743" y="106398"/>
                      <a:pt x="1048365" y="117760"/>
                      <a:pt x="1029995" y="136130"/>
                    </a:cubicBezTo>
                    <a:lnTo>
                      <a:pt x="1025344" y="143029"/>
                    </a:lnTo>
                    <a:lnTo>
                      <a:pt x="1019326" y="134550"/>
                    </a:lnTo>
                    <a:cubicBezTo>
                      <a:pt x="1000722" y="116757"/>
                      <a:pt x="975391" y="105998"/>
                      <a:pt x="947656" y="106409"/>
                    </a:cubicBezTo>
                    <a:cubicBezTo>
                      <a:pt x="919922" y="106821"/>
                      <a:pt x="894921" y="118327"/>
                      <a:pt x="876853" y="136665"/>
                    </a:cubicBezTo>
                    <a:lnTo>
                      <a:pt x="872798" y="142755"/>
                    </a:lnTo>
                    <a:lnTo>
                      <a:pt x="868331" y="136130"/>
                    </a:lnTo>
                    <a:cubicBezTo>
                      <a:pt x="849961" y="117760"/>
                      <a:pt x="824584" y="106398"/>
                      <a:pt x="796552" y="106398"/>
                    </a:cubicBezTo>
                    <a:cubicBezTo>
                      <a:pt x="768521" y="106398"/>
                      <a:pt x="743143" y="117760"/>
                      <a:pt x="724773" y="136130"/>
                    </a:cubicBezTo>
                    <a:lnTo>
                      <a:pt x="720121" y="143030"/>
                    </a:lnTo>
                    <a:lnTo>
                      <a:pt x="714103" y="134550"/>
                    </a:lnTo>
                    <a:cubicBezTo>
                      <a:pt x="695499" y="116757"/>
                      <a:pt x="670168" y="105998"/>
                      <a:pt x="642433" y="106409"/>
                    </a:cubicBezTo>
                    <a:cubicBezTo>
                      <a:pt x="614699" y="106821"/>
                      <a:pt x="589698" y="118327"/>
                      <a:pt x="571630" y="136665"/>
                    </a:cubicBezTo>
                    <a:lnTo>
                      <a:pt x="567575" y="142755"/>
                    </a:lnTo>
                    <a:lnTo>
                      <a:pt x="563108" y="136130"/>
                    </a:lnTo>
                    <a:cubicBezTo>
                      <a:pt x="544738" y="117760"/>
                      <a:pt x="519361" y="106398"/>
                      <a:pt x="491329" y="106398"/>
                    </a:cubicBezTo>
                    <a:cubicBezTo>
                      <a:pt x="463298" y="106398"/>
                      <a:pt x="437920" y="117760"/>
                      <a:pt x="419550" y="136130"/>
                    </a:cubicBezTo>
                    <a:lnTo>
                      <a:pt x="414899" y="143029"/>
                    </a:lnTo>
                    <a:lnTo>
                      <a:pt x="408881" y="134550"/>
                    </a:lnTo>
                    <a:cubicBezTo>
                      <a:pt x="390277" y="116757"/>
                      <a:pt x="364946" y="105998"/>
                      <a:pt x="337211" y="106409"/>
                    </a:cubicBezTo>
                    <a:cubicBezTo>
                      <a:pt x="309477" y="106821"/>
                      <a:pt x="284476" y="118327"/>
                      <a:pt x="266408" y="136665"/>
                    </a:cubicBezTo>
                    <a:lnTo>
                      <a:pt x="262353" y="142755"/>
                    </a:lnTo>
                    <a:lnTo>
                      <a:pt x="257886" y="136130"/>
                    </a:lnTo>
                    <a:cubicBezTo>
                      <a:pt x="239516" y="117760"/>
                      <a:pt x="214139" y="106398"/>
                      <a:pt x="186107" y="106398"/>
                    </a:cubicBezTo>
                    <a:close/>
                    <a:moveTo>
                      <a:pt x="0" y="0"/>
                    </a:moveTo>
                    <a:lnTo>
                      <a:pt x="1440493" y="0"/>
                    </a:lnTo>
                    <a:lnTo>
                      <a:pt x="1440493" y="719999"/>
                    </a:lnTo>
                    <a:lnTo>
                      <a:pt x="0" y="719999"/>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sp>
        <p:nvSpPr>
          <p:cNvPr id="6" name="角丸四角形 5"/>
          <p:cNvSpPr/>
          <p:nvPr/>
        </p:nvSpPr>
        <p:spPr>
          <a:xfrm>
            <a:off x="431800" y="125417"/>
            <a:ext cx="1564422" cy="309683"/>
          </a:xfrm>
          <a:prstGeom prst="roundRect">
            <a:avLst>
              <a:gd name="adj" fmla="val 50000"/>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en-US" altLang="ja-JP" dirty="0" smtClean="0"/>
              <a:t>Cisco</a:t>
            </a:r>
            <a:r>
              <a:rPr kumimoji="1" lang="ja-JP" altLang="en-US" dirty="0" smtClean="0"/>
              <a:t> </a:t>
            </a:r>
            <a:r>
              <a:rPr kumimoji="1" lang="en-US" altLang="ja-JP" dirty="0" smtClean="0"/>
              <a:t>PI</a:t>
            </a:r>
            <a:endParaRPr kumimoji="1" lang="ja-JP" altLang="en-US" dirty="0" smtClean="0"/>
          </a:p>
        </p:txBody>
      </p:sp>
    </p:spTree>
    <p:extLst>
      <p:ext uri="{BB962C8B-B14F-4D97-AF65-F5344CB8AC3E}">
        <p14:creationId xmlns:p14="http://schemas.microsoft.com/office/powerpoint/2010/main" val="354977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Cisco</a:t>
            </a:r>
            <a:r>
              <a:rPr kumimoji="1" lang="ja-JP" altLang="en-US" dirty="0" smtClean="0"/>
              <a:t> </a:t>
            </a:r>
            <a:r>
              <a:rPr kumimoji="1" lang="en-US" altLang="ja-JP" dirty="0" smtClean="0"/>
              <a:t>PI </a:t>
            </a:r>
            <a:r>
              <a:rPr kumimoji="1" lang="ja-JP" altLang="en-US" dirty="0" smtClean="0"/>
              <a:t>でネットワーク機器統合</a:t>
            </a:r>
            <a:r>
              <a:rPr kumimoji="1" lang="ja-JP" altLang="en-US" dirty="0"/>
              <a:t>可視化管理</a:t>
            </a:r>
          </a:p>
        </p:txBody>
      </p:sp>
      <p:sp>
        <p:nvSpPr>
          <p:cNvPr id="18" name="正方形/長方形 17"/>
          <p:cNvSpPr/>
          <p:nvPr/>
        </p:nvSpPr>
        <p:spPr>
          <a:xfrm>
            <a:off x="437766" y="3131440"/>
            <a:ext cx="2085301" cy="1384995"/>
          </a:xfrm>
          <a:prstGeom prst="rect">
            <a:avLst/>
          </a:prstGeom>
        </p:spPr>
        <p:txBody>
          <a:bodyPr wrap="square">
            <a:spAutoFit/>
          </a:bodyPr>
          <a:lstStyle/>
          <a:p>
            <a:pPr marL="177800" indent="-177800">
              <a:buFont typeface="Arial" panose="020B0604020202020204" pitchFamily="34" charset="0"/>
              <a:buChar char="•"/>
            </a:pPr>
            <a:r>
              <a:rPr lang="ja-JP" altLang="en-US" sz="1400" dirty="0"/>
              <a:t>どこにどれだ</a:t>
            </a:r>
            <a:r>
              <a:rPr lang="ja-JP" altLang="en-US" sz="1400" dirty="0" smtClean="0"/>
              <a:t>けどんな</a:t>
            </a:r>
            <a:r>
              <a:rPr lang="ja-JP" altLang="en-US" sz="1400" dirty="0"/>
              <a:t>機器があるのか? </a:t>
            </a:r>
            <a:r>
              <a:rPr lang="en-US" altLang="ja-JP" sz="1400" dirty="0" err="1" smtClean="0"/>
              <a:t>EoS</a:t>
            </a:r>
            <a:r>
              <a:rPr lang="ja-JP" altLang="en-US" sz="1400" dirty="0" err="1"/>
              <a:t>、</a:t>
            </a:r>
            <a:r>
              <a:rPr lang="ja-JP" altLang="en-US" sz="1400" dirty="0" smtClean="0"/>
              <a:t>保守は</a:t>
            </a:r>
            <a:r>
              <a:rPr lang="en-US" altLang="ja-JP" sz="1400" dirty="0" smtClean="0"/>
              <a:t>?</a:t>
            </a:r>
            <a:endParaRPr lang="ja-JP" altLang="en-US" sz="1400" dirty="0"/>
          </a:p>
          <a:p>
            <a:pPr marL="177800" indent="-177800">
              <a:buFont typeface="Arial" panose="020B0604020202020204" pitchFamily="34" charset="0"/>
              <a:buChar char="•"/>
            </a:pPr>
            <a:r>
              <a:rPr lang="ja-JP" altLang="en-US" sz="1400" dirty="0" smtClean="0"/>
              <a:t>手作業による資産</a:t>
            </a:r>
            <a:r>
              <a:rPr lang="ja-JP" altLang="en-US" sz="1400" dirty="0"/>
              <a:t>管理台帳と実際の機器が一致</a:t>
            </a:r>
            <a:r>
              <a:rPr lang="ja-JP" altLang="en-US" sz="1400" dirty="0" smtClean="0"/>
              <a:t>しない</a:t>
            </a:r>
            <a:endParaRPr lang="ja-JP" altLang="en-US" sz="1400" dirty="0"/>
          </a:p>
        </p:txBody>
      </p:sp>
      <p:sp>
        <p:nvSpPr>
          <p:cNvPr id="19" name="正方形/長方形 18"/>
          <p:cNvSpPr/>
          <p:nvPr/>
        </p:nvSpPr>
        <p:spPr>
          <a:xfrm>
            <a:off x="2525152" y="3131440"/>
            <a:ext cx="2085301" cy="1384995"/>
          </a:xfrm>
          <a:prstGeom prst="rect">
            <a:avLst/>
          </a:prstGeom>
        </p:spPr>
        <p:txBody>
          <a:bodyPr wrap="square">
            <a:spAutoFit/>
          </a:bodyPr>
          <a:lstStyle/>
          <a:p>
            <a:pPr marL="177800" indent="-177800">
              <a:buFont typeface="Arial" panose="020B0604020202020204" pitchFamily="34" charset="0"/>
              <a:buChar char="•"/>
            </a:pPr>
            <a:r>
              <a:rPr lang="ja-JP" altLang="en-US" sz="1400" dirty="0" smtClean="0"/>
              <a:t>ソフトウエアを更新したいが、台数</a:t>
            </a:r>
            <a:r>
              <a:rPr lang="ja-JP" altLang="en-US" sz="1400" dirty="0"/>
              <a:t>が</a:t>
            </a:r>
            <a:r>
              <a:rPr lang="ja-JP" altLang="en-US" sz="1400" dirty="0" smtClean="0"/>
              <a:t>多く工数が膨大に</a:t>
            </a:r>
            <a:endParaRPr lang="ja-JP" altLang="en-US" sz="1400" dirty="0"/>
          </a:p>
          <a:p>
            <a:pPr marL="177800" indent="-177800">
              <a:buFont typeface="Arial" panose="020B0604020202020204" pitchFamily="34" charset="0"/>
              <a:buChar char="•"/>
            </a:pPr>
            <a:r>
              <a:rPr lang="ja-JP" altLang="en-US" sz="1400" dirty="0"/>
              <a:t>セキュリティ</a:t>
            </a:r>
            <a:r>
              <a:rPr lang="ja-JP" altLang="en-US" sz="1400" dirty="0" smtClean="0"/>
              <a:t>対策が</a:t>
            </a:r>
            <a:r>
              <a:rPr lang="ja-JP" altLang="en-US" sz="1400" dirty="0"/>
              <a:t>必要と</a:t>
            </a:r>
            <a:r>
              <a:rPr lang="ja-JP" altLang="en-US" sz="1400" dirty="0" smtClean="0"/>
              <a:t>言われたが何をしたらよいか分からない</a:t>
            </a:r>
            <a:endParaRPr lang="ja-JP" altLang="en-US" sz="1400" dirty="0"/>
          </a:p>
        </p:txBody>
      </p:sp>
      <p:sp>
        <p:nvSpPr>
          <p:cNvPr id="20" name="正方形/長方形 19"/>
          <p:cNvSpPr/>
          <p:nvPr/>
        </p:nvSpPr>
        <p:spPr>
          <a:xfrm>
            <a:off x="4612538" y="3131440"/>
            <a:ext cx="2085301" cy="1384995"/>
          </a:xfrm>
          <a:prstGeom prst="rect">
            <a:avLst/>
          </a:prstGeom>
        </p:spPr>
        <p:txBody>
          <a:bodyPr wrap="square">
            <a:spAutoFit/>
          </a:bodyPr>
          <a:lstStyle/>
          <a:p>
            <a:pPr marL="177800" indent="-177800">
              <a:buFont typeface="Arial" panose="020B0604020202020204" pitchFamily="34" charset="0"/>
              <a:buChar char="•"/>
            </a:pPr>
            <a:r>
              <a:rPr lang="ja-JP" altLang="en-US" sz="1400" dirty="0"/>
              <a:t>障害アラームが</a:t>
            </a:r>
            <a:r>
              <a:rPr lang="ja-JP" altLang="en-US" sz="1400" dirty="0" smtClean="0"/>
              <a:t>上がったが、何が起きてるか分からない</a:t>
            </a:r>
            <a:endParaRPr lang="ja-JP" altLang="en-US" sz="1400" dirty="0"/>
          </a:p>
          <a:p>
            <a:pPr marL="177800" indent="-177800">
              <a:buFont typeface="Arial" panose="020B0604020202020204" pitchFamily="34" charset="0"/>
              <a:buChar char="•"/>
            </a:pPr>
            <a:r>
              <a:rPr lang="ja-JP" altLang="en-US" sz="1400" dirty="0" smtClean="0"/>
              <a:t>無線</a:t>
            </a:r>
            <a:r>
              <a:rPr lang="ja-JP" altLang="en-US" sz="1400" dirty="0"/>
              <a:t>LANが良く切れる</a:t>
            </a:r>
            <a:r>
              <a:rPr lang="ja-JP" altLang="en-US" sz="1400" dirty="0" smtClean="0"/>
              <a:t>とか遅いと苦情を受けたが実際</a:t>
            </a:r>
            <a:r>
              <a:rPr lang="ja-JP" altLang="en-US" sz="1400" dirty="0"/>
              <a:t>は</a:t>
            </a:r>
            <a:r>
              <a:rPr lang="ja-JP" altLang="en-US" sz="1400" dirty="0" smtClean="0"/>
              <a:t>どうか?</a:t>
            </a:r>
            <a:endParaRPr lang="ja-JP" altLang="en-US" sz="1400" dirty="0"/>
          </a:p>
        </p:txBody>
      </p:sp>
      <p:sp>
        <p:nvSpPr>
          <p:cNvPr id="21" name="正方形/長方形 20"/>
          <p:cNvSpPr/>
          <p:nvPr/>
        </p:nvSpPr>
        <p:spPr>
          <a:xfrm>
            <a:off x="6699924" y="3131440"/>
            <a:ext cx="2085301" cy="738664"/>
          </a:xfrm>
          <a:prstGeom prst="rect">
            <a:avLst/>
          </a:prstGeom>
        </p:spPr>
        <p:txBody>
          <a:bodyPr wrap="square">
            <a:spAutoFit/>
          </a:bodyPr>
          <a:lstStyle/>
          <a:p>
            <a:pPr marL="177800" indent="-177800">
              <a:buFont typeface="Arial" panose="020B0604020202020204" pitchFamily="34" charset="0"/>
              <a:buChar char="•"/>
            </a:pPr>
            <a:r>
              <a:rPr lang="ja-JP" altLang="en-US" sz="1400" dirty="0" smtClean="0"/>
              <a:t>新しい機器、サービス</a:t>
            </a:r>
            <a:r>
              <a:rPr lang="ja-JP" altLang="en-US" sz="1400" dirty="0"/>
              <a:t>を</a:t>
            </a:r>
            <a:r>
              <a:rPr lang="ja-JP" altLang="en-US" sz="1400" dirty="0" smtClean="0"/>
              <a:t>追加したいが、ネットワークは大丈夫か?</a:t>
            </a:r>
            <a:endParaRPr lang="ja-JP" altLang="en-US" sz="1400" dirty="0"/>
          </a:p>
        </p:txBody>
      </p:sp>
      <p:sp>
        <p:nvSpPr>
          <p:cNvPr id="12" name="楕円 11"/>
          <p:cNvSpPr>
            <a:spLocks noChangeAspect="1"/>
          </p:cNvSpPr>
          <p:nvPr/>
        </p:nvSpPr>
        <p:spPr>
          <a:xfrm>
            <a:off x="685344" y="1347788"/>
            <a:ext cx="1590145" cy="1590145"/>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dirty="0">
                <a:solidFill>
                  <a:schemeClr val="bg1"/>
                </a:solidFill>
              </a:rPr>
              <a:t>機器</a:t>
            </a:r>
            <a:r>
              <a:rPr kumimoji="1" lang="ja-JP" altLang="en-US" sz="1200" dirty="0" smtClean="0">
                <a:solidFill>
                  <a:schemeClr val="bg1"/>
                </a:solidFill>
              </a:rPr>
              <a:t>の</a:t>
            </a:r>
            <a:endParaRPr kumimoji="1" lang="en-US" altLang="ja-JP" sz="1200" dirty="0" smtClean="0">
              <a:solidFill>
                <a:schemeClr val="bg1"/>
              </a:solidFill>
            </a:endParaRPr>
          </a:p>
          <a:p>
            <a:pPr algn="ctr"/>
            <a:r>
              <a:rPr kumimoji="1" lang="ja-JP" altLang="en-US" sz="2400" dirty="0" smtClean="0">
                <a:solidFill>
                  <a:schemeClr val="bg1"/>
                </a:solidFill>
              </a:rPr>
              <a:t>資産管理</a:t>
            </a:r>
            <a:endParaRPr kumimoji="1" lang="en-US" altLang="ja-JP" sz="2400" dirty="0" smtClean="0">
              <a:solidFill>
                <a:schemeClr val="bg1"/>
              </a:solidFill>
            </a:endParaRPr>
          </a:p>
          <a:p>
            <a:pPr algn="ctr"/>
            <a:endParaRPr lang="ja-JP" altLang="en-US" sz="1200" dirty="0">
              <a:solidFill>
                <a:schemeClr val="bg1"/>
              </a:solidFill>
            </a:endParaRPr>
          </a:p>
        </p:txBody>
      </p:sp>
      <p:sp>
        <p:nvSpPr>
          <p:cNvPr id="13" name="楕円 12"/>
          <p:cNvSpPr>
            <a:spLocks noChangeAspect="1"/>
          </p:cNvSpPr>
          <p:nvPr/>
        </p:nvSpPr>
        <p:spPr>
          <a:xfrm>
            <a:off x="2772730" y="1347787"/>
            <a:ext cx="1590145" cy="159014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dirty="0">
                <a:solidFill>
                  <a:schemeClr val="bg1"/>
                </a:solidFill>
              </a:rPr>
              <a:t>機器</a:t>
            </a:r>
            <a:r>
              <a:rPr kumimoji="1" lang="ja-JP" altLang="en-US" sz="1200" dirty="0" smtClean="0">
                <a:solidFill>
                  <a:schemeClr val="bg1"/>
                </a:solidFill>
              </a:rPr>
              <a:t>の</a:t>
            </a:r>
            <a:endParaRPr kumimoji="1" lang="en-US" altLang="ja-JP" sz="1200" dirty="0" smtClean="0">
              <a:solidFill>
                <a:schemeClr val="bg1"/>
              </a:solidFill>
            </a:endParaRPr>
          </a:p>
          <a:p>
            <a:pPr algn="ctr"/>
            <a:r>
              <a:rPr kumimoji="1" lang="ja-JP" altLang="en-US" sz="2400" dirty="0" smtClean="0">
                <a:solidFill>
                  <a:schemeClr val="bg1"/>
                </a:solidFill>
              </a:rPr>
              <a:t>設定管理</a:t>
            </a:r>
            <a:endParaRPr kumimoji="1" lang="en-US" altLang="ja-JP" sz="2400" dirty="0" smtClean="0">
              <a:solidFill>
                <a:schemeClr val="bg1"/>
              </a:solidFill>
            </a:endParaRPr>
          </a:p>
          <a:p>
            <a:pPr algn="ctr"/>
            <a:r>
              <a:rPr kumimoji="1" lang="ja-JP" altLang="en-US" sz="1200" dirty="0" smtClean="0">
                <a:solidFill>
                  <a:schemeClr val="bg1"/>
                </a:solidFill>
              </a:rPr>
              <a:t> </a:t>
            </a:r>
            <a:endParaRPr lang="ja-JP" altLang="en-US" sz="1200" dirty="0">
              <a:solidFill>
                <a:schemeClr val="bg1"/>
              </a:solidFill>
            </a:endParaRPr>
          </a:p>
        </p:txBody>
      </p:sp>
      <p:sp>
        <p:nvSpPr>
          <p:cNvPr id="14" name="楕円 13"/>
          <p:cNvSpPr>
            <a:spLocks noChangeAspect="1"/>
          </p:cNvSpPr>
          <p:nvPr/>
        </p:nvSpPr>
        <p:spPr>
          <a:xfrm>
            <a:off x="4860116" y="1347786"/>
            <a:ext cx="1590145" cy="1590145"/>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dirty="0" smtClean="0">
                <a:solidFill>
                  <a:schemeClr val="bg1"/>
                </a:solidFill>
              </a:rPr>
              <a:t>機器・ネットワークの</a:t>
            </a:r>
            <a:endParaRPr kumimoji="1" lang="en-US" altLang="ja-JP" sz="1200" dirty="0" smtClean="0">
              <a:solidFill>
                <a:schemeClr val="bg1"/>
              </a:solidFill>
            </a:endParaRPr>
          </a:p>
          <a:p>
            <a:pPr algn="ctr"/>
            <a:r>
              <a:rPr kumimoji="1" lang="ja-JP" altLang="en-US" sz="2400" dirty="0" smtClean="0">
                <a:solidFill>
                  <a:schemeClr val="bg1"/>
                </a:solidFill>
              </a:rPr>
              <a:t>監視</a:t>
            </a:r>
            <a:endParaRPr kumimoji="1" lang="en-US" altLang="ja-JP" sz="2400" dirty="0" smtClean="0">
              <a:solidFill>
                <a:schemeClr val="bg1"/>
              </a:solidFill>
            </a:endParaRPr>
          </a:p>
          <a:p>
            <a:pPr algn="ctr"/>
            <a:endParaRPr lang="ja-JP" altLang="en-US" sz="1200" dirty="0">
              <a:solidFill>
                <a:schemeClr val="bg1"/>
              </a:solidFill>
            </a:endParaRPr>
          </a:p>
        </p:txBody>
      </p:sp>
      <p:sp>
        <p:nvSpPr>
          <p:cNvPr id="15" name="楕円 14"/>
          <p:cNvSpPr>
            <a:spLocks noChangeAspect="1"/>
          </p:cNvSpPr>
          <p:nvPr/>
        </p:nvSpPr>
        <p:spPr>
          <a:xfrm>
            <a:off x="6947502" y="1347788"/>
            <a:ext cx="1590145" cy="1590145"/>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dirty="0" smtClean="0">
                <a:solidFill>
                  <a:schemeClr val="bg1"/>
                </a:solidFill>
              </a:rPr>
              <a:t>ネットワーク全体の</a:t>
            </a:r>
            <a:endParaRPr kumimoji="1" lang="en-US" altLang="ja-JP" sz="1200" dirty="0" smtClean="0">
              <a:solidFill>
                <a:schemeClr val="bg1"/>
              </a:solidFill>
            </a:endParaRPr>
          </a:p>
          <a:p>
            <a:pPr algn="ctr"/>
            <a:r>
              <a:rPr lang="ja-JP" altLang="en-US" sz="2400" dirty="0" smtClean="0">
                <a:solidFill>
                  <a:schemeClr val="bg1"/>
                </a:solidFill>
              </a:rPr>
              <a:t>最適化</a:t>
            </a:r>
            <a:endParaRPr lang="en-US" altLang="ja-JP" sz="2400" dirty="0" smtClean="0">
              <a:solidFill>
                <a:schemeClr val="bg1"/>
              </a:solidFill>
            </a:endParaRPr>
          </a:p>
          <a:p>
            <a:pPr algn="ctr"/>
            <a:endParaRPr lang="ja-JP" altLang="en-US" sz="1200" dirty="0">
              <a:solidFill>
                <a:schemeClr val="bg1"/>
              </a:solidFill>
            </a:endParaRPr>
          </a:p>
        </p:txBody>
      </p:sp>
      <p:sp>
        <p:nvSpPr>
          <p:cNvPr id="11" name="角丸四角形 10"/>
          <p:cNvSpPr/>
          <p:nvPr/>
        </p:nvSpPr>
        <p:spPr>
          <a:xfrm>
            <a:off x="431800" y="125417"/>
            <a:ext cx="1564422" cy="309683"/>
          </a:xfrm>
          <a:prstGeom prst="roundRect">
            <a:avLst>
              <a:gd name="adj" fmla="val 50000"/>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en-US" altLang="ja-JP" dirty="0" smtClean="0"/>
              <a:t>Cisco</a:t>
            </a:r>
            <a:r>
              <a:rPr kumimoji="1" lang="ja-JP" altLang="en-US" dirty="0" smtClean="0"/>
              <a:t> </a:t>
            </a:r>
            <a:r>
              <a:rPr kumimoji="1" lang="en-US" altLang="ja-JP" dirty="0" smtClean="0"/>
              <a:t>PI</a:t>
            </a:r>
            <a:endParaRPr kumimoji="1" lang="ja-JP" altLang="en-US" dirty="0" smtClean="0"/>
          </a:p>
        </p:txBody>
      </p:sp>
    </p:spTree>
    <p:extLst>
      <p:ext uri="{BB962C8B-B14F-4D97-AF65-F5344CB8AC3E}">
        <p14:creationId xmlns:p14="http://schemas.microsoft.com/office/powerpoint/2010/main" val="106732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descr="スクリーンショット 2015-09-29 13.27.4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4971" y="1811001"/>
            <a:ext cx="5161550" cy="2704361"/>
          </a:xfrm>
          <a:prstGeom prst="rect">
            <a:avLst/>
          </a:prstGeom>
          <a:ln w="12700"/>
        </p:spPr>
        <p:style>
          <a:lnRef idx="2">
            <a:schemeClr val="dk1"/>
          </a:lnRef>
          <a:fillRef idx="1">
            <a:schemeClr val="lt1"/>
          </a:fillRef>
          <a:effectRef idx="0">
            <a:schemeClr val="dk1"/>
          </a:effectRef>
          <a:fontRef idx="minor">
            <a:schemeClr val="dk1"/>
          </a:fontRef>
        </p:style>
      </p:pic>
      <p:sp>
        <p:nvSpPr>
          <p:cNvPr id="221" name="TextBox 220"/>
          <p:cNvSpPr txBox="1"/>
          <p:nvPr/>
        </p:nvSpPr>
        <p:spPr>
          <a:xfrm>
            <a:off x="7320991" y="1277933"/>
            <a:ext cx="1486195" cy="581387"/>
          </a:xfrm>
          <a:prstGeom prst="rect">
            <a:avLst/>
          </a:prstGeom>
          <a:noFill/>
          <a:effectLst/>
        </p:spPr>
        <p:txBody>
          <a:bodyPr wrap="square" lIns="57605" tIns="28802" rIns="57605" bIns="28802" rtlCol="0">
            <a:spAutoFit/>
          </a:bodyPr>
          <a:lstStyle/>
          <a:p>
            <a:pPr algn="ctr" defTabSz="685501" fontAlgn="base">
              <a:spcBef>
                <a:spcPct val="0"/>
              </a:spcBef>
              <a:spcAft>
                <a:spcPct val="0"/>
              </a:spcAft>
            </a:pPr>
            <a:r>
              <a:rPr lang="ja-JP" altLang="en-US" sz="1700" b="1" dirty="0" smtClean="0">
                <a:solidFill>
                  <a:schemeClr val="bg2"/>
                </a:solidFill>
                <a:effectLst/>
                <a:cs typeface="Arial" pitchFamily="34" charset="0"/>
              </a:rPr>
              <a:t>ユーザ</a:t>
            </a:r>
            <a:r>
              <a:rPr lang="ja-JP" altLang="en-US" sz="1700" b="1" smtClean="0">
                <a:solidFill>
                  <a:schemeClr val="bg2"/>
                </a:solidFill>
                <a:effectLst/>
                <a:cs typeface="Arial" pitchFamily="34" charset="0"/>
              </a:rPr>
              <a:t>の利用</a:t>
            </a:r>
            <a:endParaRPr lang="en-US" altLang="ja-JP" sz="1700" b="1" smtClean="0">
              <a:solidFill>
                <a:schemeClr val="bg2"/>
              </a:solidFill>
              <a:effectLst/>
              <a:cs typeface="Arial" pitchFamily="34" charset="0"/>
            </a:endParaRPr>
          </a:p>
          <a:p>
            <a:pPr algn="ctr" defTabSz="685501" fontAlgn="base">
              <a:spcBef>
                <a:spcPct val="0"/>
              </a:spcBef>
              <a:spcAft>
                <a:spcPct val="0"/>
              </a:spcAft>
            </a:pPr>
            <a:r>
              <a:rPr lang="ja-JP" altLang="en-US" sz="1700" b="1" smtClean="0">
                <a:solidFill>
                  <a:schemeClr val="bg2"/>
                </a:solidFill>
                <a:effectLst/>
                <a:cs typeface="Arial" pitchFamily="34" charset="0"/>
              </a:rPr>
              <a:t>満足度</a:t>
            </a:r>
            <a:r>
              <a:rPr lang="ja-JP" altLang="en-US" sz="1700" b="1" dirty="0" smtClean="0">
                <a:solidFill>
                  <a:schemeClr val="bg2"/>
                </a:solidFill>
                <a:effectLst/>
                <a:cs typeface="Arial" pitchFamily="34" charset="0"/>
              </a:rPr>
              <a:t>向上</a:t>
            </a:r>
            <a:endParaRPr lang="en-US" sz="1700" b="1" dirty="0">
              <a:solidFill>
                <a:schemeClr val="bg2"/>
              </a:solidFill>
              <a:effectLst/>
              <a:cs typeface="Arial" pitchFamily="34" charset="0"/>
            </a:endParaRPr>
          </a:p>
        </p:txBody>
      </p:sp>
      <p:sp>
        <p:nvSpPr>
          <p:cNvPr id="223" name="TextBox 222"/>
          <p:cNvSpPr txBox="1"/>
          <p:nvPr/>
        </p:nvSpPr>
        <p:spPr>
          <a:xfrm>
            <a:off x="513220" y="1444845"/>
            <a:ext cx="1581751" cy="323617"/>
          </a:xfrm>
          <a:prstGeom prst="rect">
            <a:avLst/>
          </a:prstGeom>
          <a:noFill/>
          <a:effectLst/>
        </p:spPr>
        <p:txBody>
          <a:bodyPr wrap="square" lIns="57605" tIns="28802" rIns="57605" bIns="28802" rtlCol="0">
            <a:spAutoFit/>
          </a:bodyPr>
          <a:lstStyle/>
          <a:p>
            <a:pPr algn="ctr" defTabSz="685501" fontAlgn="base">
              <a:spcBef>
                <a:spcPct val="0"/>
              </a:spcBef>
              <a:spcAft>
                <a:spcPct val="0"/>
              </a:spcAft>
            </a:pPr>
            <a:r>
              <a:rPr lang="ja-JP" altLang="en-US" sz="1700" b="1" dirty="0">
                <a:solidFill>
                  <a:schemeClr val="bg2"/>
                </a:solidFill>
                <a:effectLst/>
                <a:cs typeface="Arial" pitchFamily="34" charset="0"/>
              </a:rPr>
              <a:t>運用性向上</a:t>
            </a:r>
            <a:endParaRPr lang="en-US" sz="1700" b="1" dirty="0">
              <a:solidFill>
                <a:schemeClr val="bg2"/>
              </a:solidFill>
              <a:effectLst/>
              <a:cs typeface="Arial" pitchFamily="34" charset="0"/>
            </a:endParaRPr>
          </a:p>
        </p:txBody>
      </p:sp>
      <p:sp>
        <p:nvSpPr>
          <p:cNvPr id="227" name="Rectangle 78"/>
          <p:cNvSpPr>
            <a:spLocks noChangeArrowheads="1"/>
          </p:cNvSpPr>
          <p:nvPr/>
        </p:nvSpPr>
        <p:spPr bwMode="auto">
          <a:xfrm>
            <a:off x="147665" y="1859320"/>
            <a:ext cx="1850304" cy="424084"/>
          </a:xfrm>
          <a:prstGeom prst="roundRect">
            <a:avLst>
              <a:gd name="adj" fmla="val 50000"/>
            </a:avLst>
          </a:prstGeom>
          <a:solidFill>
            <a:schemeClr val="tx1"/>
          </a:solid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square" lIns="91435" tIns="45718" rIns="91435" bIns="45718" anchor="ctr">
            <a:noAutofit/>
          </a:bodyPr>
          <a:lstStyle/>
          <a:p>
            <a:pPr algn="ctr" defTabSz="685501" fontAlgn="base">
              <a:spcBef>
                <a:spcPct val="0"/>
              </a:spcBef>
              <a:spcAft>
                <a:spcPct val="0"/>
              </a:spcAft>
            </a:pPr>
            <a:r>
              <a:rPr lang="ja-JP" altLang="en-US" sz="1400" dirty="0">
                <a:solidFill>
                  <a:srgbClr val="FFFFFF"/>
                </a:solidFill>
                <a:ea typeface="ＭＳ Ｐゴシック" pitchFamily="34" charset="-128"/>
                <a:cs typeface="Arial" pitchFamily="34" charset="0"/>
              </a:rPr>
              <a:t>有線・無線</a:t>
            </a:r>
            <a:r>
              <a:rPr lang="en-US" altLang="ja-JP" sz="1400" dirty="0">
                <a:solidFill>
                  <a:srgbClr val="FFFFFF"/>
                </a:solidFill>
                <a:ea typeface="ＭＳ Ｐゴシック" pitchFamily="34" charset="-128"/>
                <a:cs typeface="Arial" pitchFamily="34" charset="0"/>
              </a:rPr>
              <a:t>LAN</a:t>
            </a:r>
            <a:r>
              <a:rPr lang="ja-JP" altLang="en-US" sz="1400" dirty="0" smtClean="0">
                <a:solidFill>
                  <a:srgbClr val="FFFFFF"/>
                </a:solidFill>
                <a:ea typeface="ＭＳ Ｐゴシック" pitchFamily="34" charset="-128"/>
                <a:cs typeface="Arial" pitchFamily="34" charset="0"/>
              </a:rPr>
              <a:t>統合</a:t>
            </a:r>
            <a:endParaRPr lang="en-US" altLang="ja-JP" sz="1400" dirty="0" smtClean="0">
              <a:solidFill>
                <a:srgbClr val="FFFFFF"/>
              </a:solidFill>
              <a:ea typeface="ＭＳ Ｐゴシック" pitchFamily="34" charset="-128"/>
              <a:cs typeface="Arial" pitchFamily="34" charset="0"/>
            </a:endParaRPr>
          </a:p>
          <a:p>
            <a:pPr algn="ctr" defTabSz="685501" fontAlgn="base">
              <a:spcBef>
                <a:spcPct val="0"/>
              </a:spcBef>
              <a:spcAft>
                <a:spcPct val="0"/>
              </a:spcAft>
            </a:pPr>
            <a:r>
              <a:rPr lang="en-US" altLang="ja-JP" sz="1400" dirty="0" smtClean="0">
                <a:solidFill>
                  <a:srgbClr val="FFFFFF"/>
                </a:solidFill>
                <a:ea typeface="ＭＳ Ｐゴシック" pitchFamily="34" charset="-128"/>
                <a:cs typeface="Arial" pitchFamily="34" charset="0"/>
              </a:rPr>
              <a:t>DC-N</a:t>
            </a:r>
            <a:r>
              <a:rPr lang="en-US" altLang="ja-JP" sz="1400" dirty="0">
                <a:solidFill>
                  <a:srgbClr val="FFFFFF"/>
                </a:solidFill>
                <a:ea typeface="ＭＳ Ｐゴシック" pitchFamily="34" charset="-128"/>
                <a:cs typeface="Arial" pitchFamily="34" charset="0"/>
              </a:rPr>
              <a:t>W</a:t>
            </a:r>
            <a:endParaRPr lang="en-US" sz="1400" dirty="0">
              <a:solidFill>
                <a:srgbClr val="FFFFFF"/>
              </a:solidFill>
              <a:ea typeface="ＭＳ Ｐゴシック" pitchFamily="34" charset="-128"/>
              <a:cs typeface="Arial" pitchFamily="34" charset="0"/>
            </a:endParaRPr>
          </a:p>
        </p:txBody>
      </p:sp>
      <p:sp>
        <p:nvSpPr>
          <p:cNvPr id="230" name="Rectangle 78"/>
          <p:cNvSpPr>
            <a:spLocks noChangeArrowheads="1"/>
          </p:cNvSpPr>
          <p:nvPr/>
        </p:nvSpPr>
        <p:spPr bwMode="auto">
          <a:xfrm>
            <a:off x="282748" y="2940133"/>
            <a:ext cx="1463376" cy="424084"/>
          </a:xfrm>
          <a:prstGeom prst="roundRect">
            <a:avLst>
              <a:gd name="adj" fmla="val 50000"/>
            </a:avLst>
          </a:prstGeom>
          <a:solidFill>
            <a:schemeClr val="tx1"/>
          </a:solid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square" lIns="91435" tIns="45718" rIns="91435" bIns="45718" anchor="ctr">
            <a:noAutofit/>
          </a:bodyPr>
          <a:lstStyle/>
          <a:p>
            <a:pPr algn="ctr" defTabSz="685501" fontAlgn="base">
              <a:spcBef>
                <a:spcPct val="0"/>
              </a:spcBef>
              <a:spcAft>
                <a:spcPct val="0"/>
              </a:spcAft>
            </a:pPr>
            <a:r>
              <a:rPr lang="ja-JP" altLang="en-US" sz="1400" dirty="0">
                <a:solidFill>
                  <a:srgbClr val="FFFFFF"/>
                </a:solidFill>
                <a:ea typeface="ＭＳ Ｐゴシック" pitchFamily="34" charset="-128"/>
                <a:cs typeface="Arial" pitchFamily="34" charset="0"/>
              </a:rPr>
              <a:t>ライフサイクルマネジメント</a:t>
            </a:r>
            <a:endParaRPr lang="en-US" sz="1400" dirty="0">
              <a:solidFill>
                <a:srgbClr val="FFFFFF"/>
              </a:solidFill>
              <a:ea typeface="ＭＳ Ｐゴシック" pitchFamily="34" charset="-128"/>
              <a:cs typeface="Arial" pitchFamily="34" charset="0"/>
            </a:endParaRPr>
          </a:p>
        </p:txBody>
      </p:sp>
      <p:sp>
        <p:nvSpPr>
          <p:cNvPr id="233" name="Rectangle 78"/>
          <p:cNvSpPr>
            <a:spLocks noChangeArrowheads="1"/>
          </p:cNvSpPr>
          <p:nvPr/>
        </p:nvSpPr>
        <p:spPr bwMode="auto">
          <a:xfrm>
            <a:off x="318123" y="3528475"/>
            <a:ext cx="1753796" cy="424084"/>
          </a:xfrm>
          <a:prstGeom prst="roundRect">
            <a:avLst>
              <a:gd name="adj" fmla="val 50000"/>
            </a:avLst>
          </a:prstGeom>
          <a:solidFill>
            <a:schemeClr val="tx1"/>
          </a:solid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square" lIns="91435" tIns="45718" rIns="91435" bIns="45718" anchor="ctr">
            <a:noAutofit/>
          </a:bodyPr>
          <a:lstStyle/>
          <a:p>
            <a:pPr algn="ctr" defTabSz="685501" fontAlgn="base">
              <a:spcBef>
                <a:spcPct val="0"/>
              </a:spcBef>
              <a:spcAft>
                <a:spcPct val="0"/>
              </a:spcAft>
            </a:pPr>
            <a:r>
              <a:rPr lang="ja-JP" altLang="en-US" sz="1400" smtClean="0">
                <a:solidFill>
                  <a:srgbClr val="FFFFFF"/>
                </a:solidFill>
                <a:ea typeface="ＭＳ Ｐゴシック" pitchFamily="34" charset="-128"/>
                <a:cs typeface="Arial" pitchFamily="34" charset="0"/>
              </a:rPr>
              <a:t>ベスト プラクティス</a:t>
            </a:r>
            <a:r>
              <a:rPr lang="ja-JP" altLang="en-US" sz="1400" dirty="0">
                <a:solidFill>
                  <a:srgbClr val="FFFFFF"/>
                </a:solidFill>
                <a:ea typeface="ＭＳ Ｐゴシック" pitchFamily="34" charset="-128"/>
                <a:cs typeface="Arial" pitchFamily="34" charset="0"/>
              </a:rPr>
              <a:t>の統合</a:t>
            </a:r>
            <a:endParaRPr lang="en-US" sz="1400" dirty="0">
              <a:solidFill>
                <a:srgbClr val="FFFFFF"/>
              </a:solidFill>
              <a:ea typeface="ＭＳ Ｐゴシック" pitchFamily="34" charset="-128"/>
              <a:cs typeface="Arial" pitchFamily="34" charset="0"/>
            </a:endParaRPr>
          </a:p>
        </p:txBody>
      </p:sp>
      <p:sp>
        <p:nvSpPr>
          <p:cNvPr id="236" name="Rectangle 78"/>
          <p:cNvSpPr>
            <a:spLocks noChangeArrowheads="1"/>
          </p:cNvSpPr>
          <p:nvPr/>
        </p:nvSpPr>
        <p:spPr bwMode="auto">
          <a:xfrm>
            <a:off x="436689" y="4091278"/>
            <a:ext cx="1285383" cy="424084"/>
          </a:xfrm>
          <a:prstGeom prst="roundRect">
            <a:avLst>
              <a:gd name="adj" fmla="val 50000"/>
            </a:avLst>
          </a:prstGeom>
          <a:solidFill>
            <a:schemeClr val="tx1"/>
          </a:solid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square" lIns="91435" tIns="45718" rIns="91435" bIns="45718" anchor="ctr">
            <a:noAutofit/>
          </a:bodyPr>
          <a:lstStyle/>
          <a:p>
            <a:pPr algn="ctr" defTabSz="685501" fontAlgn="base">
              <a:spcBef>
                <a:spcPct val="0"/>
              </a:spcBef>
              <a:spcAft>
                <a:spcPct val="0"/>
              </a:spcAft>
            </a:pPr>
            <a:r>
              <a:rPr lang="en-US" sz="1400" dirty="0">
                <a:solidFill>
                  <a:srgbClr val="FFFFFF"/>
                </a:solidFill>
                <a:ea typeface="ＭＳ Ｐゴシック" pitchFamily="34" charset="-128"/>
                <a:cs typeface="Arial" pitchFamily="34" charset="0"/>
              </a:rPr>
              <a:t>Day </a:t>
            </a:r>
            <a:r>
              <a:rPr lang="en-US" sz="1400" dirty="0" smtClean="0">
                <a:solidFill>
                  <a:srgbClr val="FFFFFF"/>
                </a:solidFill>
                <a:ea typeface="ＭＳ Ｐゴシック" pitchFamily="34" charset="-128"/>
                <a:cs typeface="Arial" pitchFamily="34" charset="0"/>
              </a:rPr>
              <a:t>0/1</a:t>
            </a:r>
          </a:p>
          <a:p>
            <a:pPr algn="ctr" defTabSz="685501" fontAlgn="base">
              <a:spcBef>
                <a:spcPct val="0"/>
              </a:spcBef>
              <a:spcAft>
                <a:spcPct val="0"/>
              </a:spcAft>
            </a:pPr>
            <a:r>
              <a:rPr lang="ja-JP" altLang="en-US" sz="1400" dirty="0" smtClean="0">
                <a:solidFill>
                  <a:srgbClr val="FFFFFF"/>
                </a:solidFill>
                <a:ea typeface="ＭＳ Ｐゴシック" pitchFamily="34" charset="-128"/>
                <a:cs typeface="Arial" pitchFamily="34" charset="0"/>
              </a:rPr>
              <a:t>サポート</a:t>
            </a:r>
            <a:endParaRPr lang="en-US" sz="1400" dirty="0">
              <a:solidFill>
                <a:srgbClr val="FFFFFF"/>
              </a:solidFill>
              <a:ea typeface="ＭＳ Ｐゴシック" pitchFamily="34" charset="-128"/>
              <a:cs typeface="Arial" pitchFamily="34" charset="0"/>
            </a:endParaRPr>
          </a:p>
        </p:txBody>
      </p:sp>
      <p:sp>
        <p:nvSpPr>
          <p:cNvPr id="239" name="Rectangle 78"/>
          <p:cNvSpPr>
            <a:spLocks noChangeArrowheads="1"/>
          </p:cNvSpPr>
          <p:nvPr/>
        </p:nvSpPr>
        <p:spPr bwMode="auto">
          <a:xfrm>
            <a:off x="7279573" y="1915981"/>
            <a:ext cx="1285383" cy="340514"/>
          </a:xfrm>
          <a:prstGeom prst="roundRect">
            <a:avLst>
              <a:gd name="adj" fmla="val 50000"/>
            </a:avLst>
          </a:prstGeom>
          <a:solidFill>
            <a:schemeClr val="tx1"/>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91435" tIns="45718" rIns="91435" bIns="45718" anchor="ctr">
            <a:noAutofit/>
          </a:bodyPr>
          <a:lstStyle/>
          <a:p>
            <a:pPr algn="ctr" defTabSz="685501" fontAlgn="base">
              <a:spcBef>
                <a:spcPct val="0"/>
              </a:spcBef>
              <a:spcAft>
                <a:spcPct val="0"/>
              </a:spcAft>
            </a:pPr>
            <a:r>
              <a:rPr lang="ja-JP" altLang="en-US" sz="1400" dirty="0" smtClean="0">
                <a:ea typeface="ＭＳ Ｐゴシック" pitchFamily="34" charset="-128"/>
                <a:cs typeface="Arial" pitchFamily="34" charset="0"/>
              </a:rPr>
              <a:t>アプリ性能</a:t>
            </a:r>
            <a:endParaRPr lang="en-US" sz="1400" dirty="0">
              <a:ea typeface="ＭＳ Ｐゴシック" pitchFamily="34" charset="-128"/>
              <a:cs typeface="Arial" pitchFamily="34" charset="0"/>
            </a:endParaRPr>
          </a:p>
        </p:txBody>
      </p:sp>
      <p:sp>
        <p:nvSpPr>
          <p:cNvPr id="242" name="Rectangle 78"/>
          <p:cNvSpPr>
            <a:spLocks noChangeArrowheads="1"/>
          </p:cNvSpPr>
          <p:nvPr/>
        </p:nvSpPr>
        <p:spPr bwMode="auto">
          <a:xfrm>
            <a:off x="7693064" y="2313156"/>
            <a:ext cx="1285383" cy="418831"/>
          </a:xfrm>
          <a:prstGeom prst="roundRect">
            <a:avLst>
              <a:gd name="adj" fmla="val 50000"/>
            </a:avLst>
          </a:prstGeom>
          <a:solidFill>
            <a:schemeClr val="tx1"/>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91435" tIns="45718" rIns="91435" bIns="45718" anchor="ctr">
            <a:noAutofit/>
          </a:bodyPr>
          <a:lstStyle/>
          <a:p>
            <a:pPr algn="ctr" defTabSz="685501" fontAlgn="base">
              <a:spcBef>
                <a:spcPct val="0"/>
              </a:spcBef>
              <a:spcAft>
                <a:spcPct val="0"/>
              </a:spcAft>
            </a:pPr>
            <a:r>
              <a:rPr lang="ja-JP" altLang="en-US" sz="1400" dirty="0" smtClean="0">
                <a:ea typeface="ＭＳ Ｐゴシック" pitchFamily="34" charset="-128"/>
                <a:cs typeface="Arial" pitchFamily="34" charset="0"/>
              </a:rPr>
              <a:t>ユーザ サイトの可視化</a:t>
            </a:r>
            <a:endParaRPr lang="en-US" sz="1400" dirty="0">
              <a:ea typeface="ＭＳ Ｐゴシック" pitchFamily="34" charset="-128"/>
              <a:cs typeface="Arial" pitchFamily="34" charset="0"/>
            </a:endParaRPr>
          </a:p>
        </p:txBody>
      </p:sp>
      <p:sp>
        <p:nvSpPr>
          <p:cNvPr id="245" name="Rectangle 78"/>
          <p:cNvSpPr>
            <a:spLocks noChangeArrowheads="1"/>
          </p:cNvSpPr>
          <p:nvPr/>
        </p:nvSpPr>
        <p:spPr bwMode="auto">
          <a:xfrm>
            <a:off x="6882918" y="2940133"/>
            <a:ext cx="2209800" cy="418831"/>
          </a:xfrm>
          <a:prstGeom prst="roundRect">
            <a:avLst>
              <a:gd name="adj" fmla="val 50000"/>
            </a:avLst>
          </a:prstGeom>
          <a:solidFill>
            <a:schemeClr val="tx1"/>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91435" tIns="45718" rIns="91435" bIns="45718" anchor="ctr">
            <a:noAutofit/>
          </a:bodyPr>
          <a:lstStyle/>
          <a:p>
            <a:pPr algn="ctr" defTabSz="685501" fontAlgn="base">
              <a:spcBef>
                <a:spcPct val="0"/>
              </a:spcBef>
              <a:spcAft>
                <a:spcPct val="0"/>
              </a:spcAft>
            </a:pPr>
            <a:r>
              <a:rPr lang="ja-JP" altLang="en-US" sz="1400" dirty="0" smtClean="0">
                <a:ea typeface="ＭＳ Ｐゴシック" pitchFamily="34" charset="-128"/>
                <a:cs typeface="Arial" pitchFamily="34" charset="0"/>
              </a:rPr>
              <a:t>リアルタイム</a:t>
            </a:r>
            <a:r>
              <a:rPr lang="en-US" altLang="ja-JP" sz="1400" dirty="0" smtClean="0">
                <a:ea typeface="ＭＳ Ｐゴシック" pitchFamily="34" charset="-128"/>
                <a:cs typeface="Arial" pitchFamily="34" charset="0"/>
              </a:rPr>
              <a:t/>
            </a:r>
            <a:br>
              <a:rPr lang="en-US" altLang="ja-JP" sz="1400" dirty="0" smtClean="0">
                <a:ea typeface="ＭＳ Ｐゴシック" pitchFamily="34" charset="-128"/>
                <a:cs typeface="Arial" pitchFamily="34" charset="0"/>
              </a:rPr>
            </a:br>
            <a:r>
              <a:rPr lang="ja-JP" altLang="en-US" sz="1400" dirty="0" smtClean="0">
                <a:ea typeface="ＭＳ Ｐゴシック" pitchFamily="34" charset="-128"/>
                <a:cs typeface="Arial" pitchFamily="34" charset="0"/>
              </a:rPr>
              <a:t>トラブル シューティング</a:t>
            </a:r>
            <a:endParaRPr lang="en-US" sz="1400" dirty="0">
              <a:ea typeface="ＭＳ Ｐゴシック" pitchFamily="34" charset="-128"/>
              <a:cs typeface="Arial" pitchFamily="34" charset="0"/>
            </a:endParaRPr>
          </a:p>
        </p:txBody>
      </p:sp>
      <p:sp>
        <p:nvSpPr>
          <p:cNvPr id="248" name="Rectangle 78"/>
          <p:cNvSpPr>
            <a:spLocks noChangeArrowheads="1"/>
          </p:cNvSpPr>
          <p:nvPr/>
        </p:nvSpPr>
        <p:spPr bwMode="auto">
          <a:xfrm>
            <a:off x="7353523" y="3516887"/>
            <a:ext cx="1537228" cy="418831"/>
          </a:xfrm>
          <a:prstGeom prst="roundRect">
            <a:avLst>
              <a:gd name="adj" fmla="val 50000"/>
            </a:avLst>
          </a:prstGeom>
          <a:solidFill>
            <a:schemeClr val="tx1"/>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91435" tIns="45718" rIns="91435" bIns="45718" anchor="ctr">
            <a:noAutofit/>
          </a:bodyPr>
          <a:lstStyle/>
          <a:p>
            <a:pPr algn="ctr" defTabSz="685501" fontAlgn="base">
              <a:spcBef>
                <a:spcPct val="0"/>
              </a:spcBef>
              <a:spcAft>
                <a:spcPct val="0"/>
              </a:spcAft>
            </a:pPr>
            <a:r>
              <a:rPr lang="en-US" altLang="ja-JP" sz="1400" dirty="0" smtClean="0">
                <a:ea typeface="ＭＳ Ｐゴシック" pitchFamily="34" charset="-128"/>
                <a:cs typeface="Arial" pitchFamily="34" charset="0"/>
              </a:rPr>
              <a:t>User/Device</a:t>
            </a:r>
            <a:r>
              <a:rPr lang="ja-JP" altLang="en-US" sz="1400" dirty="0" smtClean="0">
                <a:ea typeface="ＭＳ Ｐゴシック" pitchFamily="34" charset="-128"/>
                <a:cs typeface="Arial" pitchFamily="34" charset="0"/>
              </a:rPr>
              <a:t> </a:t>
            </a:r>
            <a:r>
              <a:rPr lang="en-US" sz="1400" dirty="0" smtClean="0">
                <a:ea typeface="ＭＳ Ｐゴシック" pitchFamily="34" charset="-128"/>
                <a:cs typeface="Arial" pitchFamily="34" charset="0"/>
              </a:rPr>
              <a:t>360 </a:t>
            </a:r>
            <a:r>
              <a:rPr lang="en-US" sz="1400" dirty="0">
                <a:ea typeface="ＭＳ Ｐゴシック" pitchFamily="34" charset="-128"/>
                <a:cs typeface="Arial" pitchFamily="34" charset="0"/>
              </a:rPr>
              <a:t>Views</a:t>
            </a:r>
          </a:p>
        </p:txBody>
      </p:sp>
      <p:sp>
        <p:nvSpPr>
          <p:cNvPr id="3" name="タイトル 2"/>
          <p:cNvSpPr>
            <a:spLocks noGrp="1"/>
          </p:cNvSpPr>
          <p:nvPr>
            <p:ph type="title"/>
          </p:nvPr>
        </p:nvSpPr>
        <p:spPr/>
        <p:txBody>
          <a:bodyPr/>
          <a:lstStyle/>
          <a:p>
            <a:r>
              <a:rPr lang="en-US" altLang="ja-JP" dirty="0" smtClean="0"/>
              <a:t>IT</a:t>
            </a:r>
            <a:r>
              <a:rPr lang="ja-JP" altLang="en-US" dirty="0" smtClean="0"/>
              <a:t>インフラの統合管理 </a:t>
            </a:r>
            <a:r>
              <a:rPr lang="en-US" altLang="ja-JP" dirty="0" smtClean="0"/>
              <a:t>:</a:t>
            </a:r>
            <a:r>
              <a:rPr lang="ja-JP" altLang="en-US" dirty="0" smtClean="0"/>
              <a:t> </a:t>
            </a:r>
            <a:r>
              <a:rPr lang="en-US" altLang="ja-JP" dirty="0"/>
              <a:t>Prime </a:t>
            </a:r>
            <a:r>
              <a:rPr lang="en-US" altLang="ja-JP" dirty="0" smtClean="0"/>
              <a:t>Infrastructure</a:t>
            </a:r>
            <a:endParaRPr lang="ja-JP" altLang="en-US" dirty="0"/>
          </a:p>
        </p:txBody>
      </p:sp>
      <p:sp>
        <p:nvSpPr>
          <p:cNvPr id="2" name="正方形/長方形 1"/>
          <p:cNvSpPr/>
          <p:nvPr/>
        </p:nvSpPr>
        <p:spPr>
          <a:xfrm>
            <a:off x="2443373" y="1326253"/>
            <a:ext cx="4173037" cy="484748"/>
          </a:xfrm>
          <a:prstGeom prst="rect">
            <a:avLst/>
          </a:prstGeom>
        </p:spPr>
        <p:txBody>
          <a:bodyPr wrap="square" lIns="68589" tIns="34295" rIns="68589" bIns="34295">
            <a:spAutoFit/>
          </a:bodyPr>
          <a:lstStyle/>
          <a:p>
            <a:pPr algn="ctr"/>
            <a:r>
              <a:rPr kumimoji="1" lang="en-US" altLang="ja-JP" sz="2700" dirty="0" smtClean="0"/>
              <a:t>Cisco</a:t>
            </a:r>
            <a:r>
              <a:rPr kumimoji="1" lang="ja-JP" altLang="en-US" sz="2700" dirty="0" smtClean="0"/>
              <a:t> </a:t>
            </a:r>
            <a:r>
              <a:rPr kumimoji="1" lang="en-US" altLang="ja-JP" sz="2700" dirty="0" smtClean="0"/>
              <a:t>Prime </a:t>
            </a:r>
            <a:r>
              <a:rPr kumimoji="1" lang="en-US" altLang="ja-JP" sz="2700" dirty="0"/>
              <a:t>Infrastructure</a:t>
            </a:r>
            <a:endParaRPr lang="ja-JP" altLang="en-US" sz="2700" dirty="0"/>
          </a:p>
        </p:txBody>
      </p:sp>
      <p:sp>
        <p:nvSpPr>
          <p:cNvPr id="37" name="Subtitle 3"/>
          <p:cNvSpPr txBox="1">
            <a:spLocks/>
          </p:cNvSpPr>
          <p:nvPr/>
        </p:nvSpPr>
        <p:spPr>
          <a:xfrm>
            <a:off x="431801" y="1062006"/>
            <a:ext cx="5969476" cy="288131"/>
          </a:xfrm>
          <a:prstGeom prst="rect">
            <a:avLst/>
          </a:prstGeom>
        </p:spPr>
        <p:txBody>
          <a:bodyPr lIns="68589" tIns="34295" rIns="68589" bIns="34295">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ja-JP" altLang="en-US" sz="1800" dirty="0">
                <a:solidFill>
                  <a:schemeClr val="tx1"/>
                </a:solidFill>
              </a:rPr>
              <a:t>特徴：シスコ機器の機能を最大限に引き出す機能満載！</a:t>
            </a:r>
            <a:endParaRPr lang="en-US" sz="1800" dirty="0">
              <a:solidFill>
                <a:schemeClr val="tx1"/>
              </a:solidFill>
            </a:endParaRPr>
          </a:p>
        </p:txBody>
      </p:sp>
      <p:sp>
        <p:nvSpPr>
          <p:cNvPr id="38" name="Rectangle 78"/>
          <p:cNvSpPr>
            <a:spLocks noChangeArrowheads="1"/>
          </p:cNvSpPr>
          <p:nvPr/>
        </p:nvSpPr>
        <p:spPr bwMode="auto">
          <a:xfrm>
            <a:off x="766543" y="2400335"/>
            <a:ext cx="1285383" cy="424084"/>
          </a:xfrm>
          <a:prstGeom prst="roundRect">
            <a:avLst>
              <a:gd name="adj" fmla="val 50000"/>
            </a:avLst>
          </a:prstGeom>
          <a:solidFill>
            <a:schemeClr val="tx1"/>
          </a:solid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square" lIns="91435" tIns="45718" rIns="91435" bIns="45718" anchor="ctr">
            <a:noAutofit/>
          </a:bodyPr>
          <a:lstStyle/>
          <a:p>
            <a:pPr algn="ctr" defTabSz="685501" fontAlgn="base">
              <a:spcBef>
                <a:spcPct val="0"/>
              </a:spcBef>
              <a:spcAft>
                <a:spcPct val="0"/>
              </a:spcAft>
            </a:pPr>
            <a:r>
              <a:rPr lang="ja-JP" altLang="en-US" sz="1400" dirty="0" smtClean="0">
                <a:solidFill>
                  <a:srgbClr val="FFFFFF"/>
                </a:solidFill>
                <a:ea typeface="ＭＳ Ｐゴシック" pitchFamily="34" charset="-128"/>
                <a:cs typeface="Arial" pitchFamily="34" charset="0"/>
              </a:rPr>
              <a:t>仮想マシン</a:t>
            </a:r>
            <a:r>
              <a:rPr lang="en-US" altLang="ja-JP" sz="1400" dirty="0" smtClean="0">
                <a:solidFill>
                  <a:srgbClr val="FFFFFF"/>
                </a:solidFill>
                <a:ea typeface="ＭＳ Ｐゴシック" pitchFamily="34" charset="-128"/>
                <a:cs typeface="Arial" pitchFamily="34" charset="0"/>
              </a:rPr>
              <a:t>/UCS</a:t>
            </a:r>
            <a:endParaRPr lang="en-US" sz="1400" dirty="0">
              <a:solidFill>
                <a:srgbClr val="FFFFFF"/>
              </a:solidFill>
              <a:ea typeface="ＭＳ Ｐゴシック" pitchFamily="34" charset="-128"/>
              <a:cs typeface="Arial" pitchFamily="34" charset="0"/>
            </a:endParaRPr>
          </a:p>
        </p:txBody>
      </p:sp>
      <p:sp>
        <p:nvSpPr>
          <p:cNvPr id="44" name="Rectangle 78"/>
          <p:cNvSpPr>
            <a:spLocks noChangeArrowheads="1"/>
          </p:cNvSpPr>
          <p:nvPr/>
        </p:nvSpPr>
        <p:spPr bwMode="auto">
          <a:xfrm>
            <a:off x="7605368" y="4097607"/>
            <a:ext cx="1285383" cy="418831"/>
          </a:xfrm>
          <a:prstGeom prst="roundRect">
            <a:avLst>
              <a:gd name="adj" fmla="val 50000"/>
            </a:avLst>
          </a:prstGeom>
          <a:solidFill>
            <a:schemeClr val="tx1"/>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91435" tIns="45718" rIns="91435" bIns="45718" anchor="ctr">
            <a:noAutofit/>
          </a:bodyPr>
          <a:lstStyle/>
          <a:p>
            <a:pPr algn="ctr" defTabSz="685501" fontAlgn="base">
              <a:spcBef>
                <a:spcPct val="0"/>
              </a:spcBef>
              <a:spcAft>
                <a:spcPct val="0"/>
              </a:spcAft>
            </a:pPr>
            <a:r>
              <a:rPr lang="en-US" altLang="ja-JP" sz="1400" dirty="0" smtClean="0">
                <a:ea typeface="ＭＳ Ｐゴシック" pitchFamily="34" charset="-128"/>
                <a:cs typeface="Arial" pitchFamily="34" charset="0"/>
              </a:rPr>
              <a:t>Network</a:t>
            </a:r>
          </a:p>
          <a:p>
            <a:pPr algn="ctr" defTabSz="685501" fontAlgn="base">
              <a:spcBef>
                <a:spcPct val="0"/>
              </a:spcBef>
              <a:spcAft>
                <a:spcPct val="0"/>
              </a:spcAft>
            </a:pPr>
            <a:r>
              <a:rPr lang="en-US" altLang="ja-JP" sz="1400" dirty="0" smtClean="0">
                <a:ea typeface="ＭＳ Ｐゴシック" pitchFamily="34" charset="-128"/>
                <a:cs typeface="Arial" pitchFamily="34" charset="0"/>
              </a:rPr>
              <a:t>Topolog</a:t>
            </a:r>
            <a:r>
              <a:rPr lang="en-US" altLang="ja-JP" sz="1400" dirty="0">
                <a:ea typeface="ＭＳ Ｐゴシック" pitchFamily="34" charset="-128"/>
                <a:cs typeface="Arial" pitchFamily="34" charset="0"/>
              </a:rPr>
              <a:t>y</a:t>
            </a:r>
            <a:endParaRPr lang="en-US" sz="1400" dirty="0">
              <a:ea typeface="ＭＳ Ｐゴシック" pitchFamily="34" charset="-128"/>
              <a:cs typeface="Arial" pitchFamily="34" charset="0"/>
            </a:endParaRPr>
          </a:p>
        </p:txBody>
      </p:sp>
      <p:sp>
        <p:nvSpPr>
          <p:cNvPr id="4" name="テキスト ボックス 3"/>
          <p:cNvSpPr txBox="1"/>
          <p:nvPr/>
        </p:nvSpPr>
        <p:spPr>
          <a:xfrm flipH="1">
            <a:off x="7153907" y="0"/>
            <a:ext cx="1990093" cy="940653"/>
          </a:xfrm>
          <a:prstGeom prst="diagStripe">
            <a:avLst/>
          </a:prstGeom>
          <a:solidFill>
            <a:schemeClr val="accent4"/>
          </a:solidFill>
          <a:ln>
            <a:noFill/>
          </a:ln>
        </p:spPr>
        <p:txBody>
          <a:bodyPr wrap="square" rtlCol="0">
            <a:spAutoFit/>
          </a:bodyPr>
          <a:lstStyle/>
          <a:p>
            <a:pPr algn="ctr"/>
            <a:endParaRPr kumimoji="1" lang="ja-JP" altLang="en-US" sz="4000">
              <a:solidFill>
                <a:schemeClr val="bg1"/>
              </a:solidFill>
            </a:endParaRPr>
          </a:p>
        </p:txBody>
      </p:sp>
      <p:sp>
        <p:nvSpPr>
          <p:cNvPr id="5" name="テキスト ボックス 4"/>
          <p:cNvSpPr txBox="1"/>
          <p:nvPr/>
        </p:nvSpPr>
        <p:spPr>
          <a:xfrm rot="1524060">
            <a:off x="7780774" y="208713"/>
            <a:ext cx="1381625" cy="369332"/>
          </a:xfrm>
          <a:prstGeom prst="rect">
            <a:avLst/>
          </a:prstGeom>
          <a:noFill/>
        </p:spPr>
        <p:txBody>
          <a:bodyPr wrap="square" rtlCol="0">
            <a:spAutoFit/>
          </a:bodyPr>
          <a:lstStyle/>
          <a:p>
            <a:r>
              <a:rPr kumimoji="1" lang="ja-JP" altLang="en-US" smtClean="0">
                <a:solidFill>
                  <a:schemeClr val="bg1"/>
                </a:solidFill>
              </a:rPr>
              <a:t>日本語対応</a:t>
            </a:r>
            <a:endParaRPr kumimoji="1" lang="ja-JP" altLang="en-US">
              <a:solidFill>
                <a:schemeClr val="bg1"/>
              </a:solidFill>
            </a:endParaRPr>
          </a:p>
        </p:txBody>
      </p:sp>
      <p:sp>
        <p:nvSpPr>
          <p:cNvPr id="20" name="角丸四角形 19"/>
          <p:cNvSpPr/>
          <p:nvPr/>
        </p:nvSpPr>
        <p:spPr>
          <a:xfrm>
            <a:off x="431800" y="125417"/>
            <a:ext cx="1564422" cy="309683"/>
          </a:xfrm>
          <a:prstGeom prst="roundRect">
            <a:avLst>
              <a:gd name="adj" fmla="val 50000"/>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en-US" altLang="ja-JP" dirty="0" smtClean="0"/>
              <a:t>Cisco</a:t>
            </a:r>
            <a:r>
              <a:rPr kumimoji="1" lang="ja-JP" altLang="en-US" dirty="0" smtClean="0"/>
              <a:t> </a:t>
            </a:r>
            <a:r>
              <a:rPr kumimoji="1" lang="en-US" altLang="ja-JP" dirty="0" smtClean="0"/>
              <a:t>PI</a:t>
            </a:r>
            <a:endParaRPr kumimoji="1" lang="ja-JP" altLang="en-US" dirty="0" smtClean="0"/>
          </a:p>
        </p:txBody>
      </p:sp>
    </p:spTree>
    <p:extLst>
      <p:ext uri="{BB962C8B-B14F-4D97-AF65-F5344CB8AC3E}">
        <p14:creationId xmlns:p14="http://schemas.microsoft.com/office/powerpoint/2010/main" val="286688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2"/>
          <a:srcRect l="1176" t="16370" r="2110" b="37083"/>
          <a:stretch/>
        </p:blipFill>
        <p:spPr>
          <a:xfrm>
            <a:off x="437766" y="1347788"/>
            <a:ext cx="8310946" cy="2443512"/>
          </a:xfrm>
          <a:prstGeom prst="rect">
            <a:avLst/>
          </a:prstGeom>
          <a:ln w="9525">
            <a:solidFill>
              <a:schemeClr val="tx1"/>
            </a:solidFill>
          </a:ln>
        </p:spPr>
      </p:pic>
      <p:sp>
        <p:nvSpPr>
          <p:cNvPr id="2" name="Title 1"/>
          <p:cNvSpPr>
            <a:spLocks noGrp="1"/>
          </p:cNvSpPr>
          <p:nvPr>
            <p:ph type="title"/>
          </p:nvPr>
        </p:nvSpPr>
        <p:spPr/>
        <p:txBody>
          <a:bodyPr/>
          <a:lstStyle/>
          <a:p>
            <a:r>
              <a:rPr lang="ja-JP" altLang="en-US" smtClean="0"/>
              <a:t>クライアントの検索</a:t>
            </a:r>
            <a:endParaRPr lang="en-US" dirty="0"/>
          </a:p>
        </p:txBody>
      </p:sp>
      <p:sp>
        <p:nvSpPr>
          <p:cNvPr id="17" name="Rectangle 16"/>
          <p:cNvSpPr/>
          <p:nvPr/>
        </p:nvSpPr>
        <p:spPr bwMode="auto">
          <a:xfrm>
            <a:off x="3905573" y="3928821"/>
            <a:ext cx="4666868" cy="458456"/>
          </a:xfrm>
          <a:prstGeom prst="rect">
            <a:avLst/>
          </a:prstGeom>
          <a:solidFill>
            <a:schemeClr val="accent4"/>
          </a:solidFill>
          <a:ln w="12700" cap="flat" cmpd="sng">
            <a:solidFill>
              <a:schemeClr val="accent4"/>
            </a:solidFill>
            <a:prstDash val="solid"/>
            <a:miter lim="800000"/>
            <a:headEnd type="none" w="med" len="med"/>
            <a:tailEnd type="none" w="med" len="med"/>
          </a:ln>
        </p:spPr>
        <p:txBody>
          <a:bodyPr lIns="91440" tIns="45720" rIns="91440" bIns="45720" rtlCol="0" anchor="ctr"/>
          <a:lstStyle/>
          <a:p>
            <a:pPr algn="ctr" defTabSz="514350"/>
            <a:r>
              <a:rPr lang="ja-JP" altLang="en-US" dirty="0" smtClean="0">
                <a:solidFill>
                  <a:schemeClr val="bg1"/>
                </a:solidFill>
                <a:latin typeface="+mn-lt"/>
                <a:ea typeface="+mn-ea"/>
                <a:cs typeface="メイリオ"/>
                <a:sym typeface="Arial" pitchFamily="-107" charset="0"/>
              </a:rPr>
              <a:t>検索結果一覧から、さらにフィルタで絞り込み</a:t>
            </a:r>
            <a:endParaRPr lang="en-US" dirty="0" smtClean="0">
              <a:solidFill>
                <a:schemeClr val="bg1"/>
              </a:solidFill>
              <a:latin typeface="+mn-lt"/>
              <a:ea typeface="+mn-ea"/>
              <a:cs typeface="メイリオ"/>
              <a:sym typeface="Arial" pitchFamily="-107" charset="0"/>
            </a:endParaRPr>
          </a:p>
        </p:txBody>
      </p:sp>
      <p:sp>
        <p:nvSpPr>
          <p:cNvPr id="18" name="フレーム 17"/>
          <p:cNvSpPr/>
          <p:nvPr/>
        </p:nvSpPr>
        <p:spPr>
          <a:xfrm>
            <a:off x="2657959" y="2275076"/>
            <a:ext cx="751668" cy="480448"/>
          </a:xfrm>
          <a:prstGeom prst="frame">
            <a:avLst/>
          </a:prstGeom>
          <a:solidFill>
            <a:schemeClr val="accent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 name="角丸四角形 5"/>
          <p:cNvSpPr/>
          <p:nvPr/>
        </p:nvSpPr>
        <p:spPr>
          <a:xfrm>
            <a:off x="431800" y="125417"/>
            <a:ext cx="1564422" cy="309683"/>
          </a:xfrm>
          <a:prstGeom prst="roundRect">
            <a:avLst>
              <a:gd name="adj" fmla="val 50000"/>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en-US" altLang="ja-JP" dirty="0" smtClean="0"/>
              <a:t>Cisco</a:t>
            </a:r>
            <a:r>
              <a:rPr kumimoji="1" lang="ja-JP" altLang="en-US" dirty="0" smtClean="0"/>
              <a:t> </a:t>
            </a:r>
            <a:r>
              <a:rPr kumimoji="1" lang="en-US" altLang="ja-JP" dirty="0" smtClean="0"/>
              <a:t>PI</a:t>
            </a:r>
            <a:endParaRPr kumimoji="1" lang="ja-JP" altLang="en-US" dirty="0" smtClean="0"/>
          </a:p>
        </p:txBody>
      </p:sp>
    </p:spTree>
    <p:extLst>
      <p:ext uri="{BB962C8B-B14F-4D97-AF65-F5344CB8AC3E}">
        <p14:creationId xmlns:p14="http://schemas.microsoft.com/office/powerpoint/2010/main" val="82014838"/>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23656" y="1353365"/>
            <a:ext cx="3225057" cy="3175001"/>
          </a:xfrm>
          <a:prstGeom prst="rect">
            <a:avLst/>
          </a:prstGeom>
          <a:ln>
            <a:solidFill>
              <a:schemeClr val="tx1"/>
            </a:solidFill>
          </a:ln>
        </p:spPr>
      </p:pic>
      <p:sp>
        <p:nvSpPr>
          <p:cNvPr id="2" name="Title 1"/>
          <p:cNvSpPr>
            <a:spLocks noGrp="1"/>
          </p:cNvSpPr>
          <p:nvPr>
            <p:ph type="title"/>
          </p:nvPr>
        </p:nvSpPr>
        <p:spPr/>
        <p:txBody>
          <a:bodyPr/>
          <a:lstStyle/>
          <a:p>
            <a:r>
              <a:rPr lang="en-US" smtClean="0"/>
              <a:t>User 360 View</a:t>
            </a:r>
            <a:endParaRPr lang="en-US" dirty="0"/>
          </a:p>
        </p:txBody>
      </p:sp>
      <p:sp>
        <p:nvSpPr>
          <p:cNvPr id="5" name="Rectangular Callout 4"/>
          <p:cNvSpPr/>
          <p:nvPr/>
        </p:nvSpPr>
        <p:spPr bwMode="auto">
          <a:xfrm>
            <a:off x="1126504" y="1787574"/>
            <a:ext cx="2981152" cy="537141"/>
          </a:xfrm>
          <a:prstGeom prst="rect">
            <a:avLst/>
          </a:prstGeom>
          <a:solidFill>
            <a:schemeClr val="bg1"/>
          </a:solidFill>
          <a:ln w="12700" cap="flat" cmpd="sng">
            <a:solidFill>
              <a:schemeClr val="accent4"/>
            </a:solidFill>
            <a:miter lim="800000"/>
            <a:headEnd type="none" w="med" len="med"/>
            <a:tailEnd type="none" w="med" len="med"/>
          </a:ln>
        </p:spPr>
        <p:txBody>
          <a:bodyPr lIns="91440" tIns="45720" rIns="91440" bIns="45720" rtlCol="0" anchor="ctr"/>
          <a:lstStyle/>
          <a:p>
            <a:pPr algn="ctr" defTabSz="514350"/>
            <a:r>
              <a:rPr lang="ja-JP" altLang="en-US" sz="1600" dirty="0" smtClean="0">
                <a:latin typeface="+mn-lt"/>
                <a:ea typeface="+mn-ea"/>
                <a:cs typeface="メイリオ"/>
                <a:sym typeface="Arial" pitchFamily="-107" charset="0"/>
              </a:rPr>
              <a:t>ユーザに関連した有線</a:t>
            </a:r>
            <a:r>
              <a:rPr lang="en-US" altLang="ja-JP" sz="1600" dirty="0" smtClean="0">
                <a:latin typeface="+mn-lt"/>
                <a:ea typeface="+mn-ea"/>
                <a:cs typeface="メイリオ"/>
                <a:sym typeface="Arial" pitchFamily="-107" charset="0"/>
              </a:rPr>
              <a:t/>
            </a:r>
            <a:br>
              <a:rPr lang="en-US" altLang="ja-JP" sz="1600" dirty="0" smtClean="0">
                <a:latin typeface="+mn-lt"/>
                <a:ea typeface="+mn-ea"/>
                <a:cs typeface="メイリオ"/>
                <a:sym typeface="Arial" pitchFamily="-107" charset="0"/>
              </a:rPr>
            </a:br>
            <a:r>
              <a:rPr lang="ja-JP" altLang="en-US" sz="1600" dirty="0" smtClean="0">
                <a:latin typeface="+mn-lt"/>
                <a:ea typeface="+mn-ea"/>
                <a:cs typeface="メイリオ"/>
                <a:sym typeface="Arial" pitchFamily="-107" charset="0"/>
              </a:rPr>
              <a:t> </a:t>
            </a:r>
            <a:r>
              <a:rPr lang="en-US" altLang="ja-JP" sz="1600" dirty="0" smtClean="0">
                <a:latin typeface="+mn-lt"/>
                <a:ea typeface="+mn-ea"/>
                <a:cs typeface="メイリオ"/>
                <a:sym typeface="Arial" pitchFamily="-107" charset="0"/>
              </a:rPr>
              <a:t>&amp;</a:t>
            </a:r>
            <a:r>
              <a:rPr lang="ja-JP" altLang="en-US" sz="1600" dirty="0" smtClean="0">
                <a:latin typeface="+mn-lt"/>
                <a:ea typeface="+mn-ea"/>
                <a:cs typeface="メイリオ"/>
                <a:sym typeface="Arial" pitchFamily="-107" charset="0"/>
              </a:rPr>
              <a:t> 無線クライアントのリスト</a:t>
            </a:r>
            <a:endParaRPr lang="en-US" sz="1600" dirty="0" smtClean="0">
              <a:latin typeface="+mn-lt"/>
              <a:ea typeface="+mn-ea"/>
              <a:cs typeface="メイリオ"/>
              <a:sym typeface="Arial" pitchFamily="-107" charset="0"/>
            </a:endParaRPr>
          </a:p>
        </p:txBody>
      </p:sp>
      <p:sp>
        <p:nvSpPr>
          <p:cNvPr id="14" name="Rectangular Callout 13"/>
          <p:cNvSpPr/>
          <p:nvPr/>
        </p:nvSpPr>
        <p:spPr bwMode="auto">
          <a:xfrm>
            <a:off x="1126504" y="2504705"/>
            <a:ext cx="2981152" cy="537141"/>
          </a:xfrm>
          <a:prstGeom prst="rect">
            <a:avLst/>
          </a:prstGeom>
          <a:solidFill>
            <a:schemeClr val="bg1"/>
          </a:solidFill>
          <a:ln w="12700" cap="flat" cmpd="sng">
            <a:solidFill>
              <a:schemeClr val="accent4"/>
            </a:solidFill>
            <a:miter lim="800000"/>
            <a:headEnd type="none" w="med" len="med"/>
            <a:tailEnd type="none" w="med" len="med"/>
          </a:ln>
        </p:spPr>
        <p:txBody>
          <a:bodyPr lIns="91440" tIns="45720" rIns="91440" bIns="45720" rtlCol="0" anchor="ctr"/>
          <a:lstStyle/>
          <a:p>
            <a:pPr algn="ctr" defTabSz="514350"/>
            <a:r>
              <a:rPr lang="ja-JP" altLang="en-US" sz="1600" dirty="0" smtClean="0">
                <a:latin typeface="+mn-lt"/>
                <a:ea typeface="+mn-ea"/>
                <a:cs typeface="メイリオ"/>
                <a:sym typeface="Arial" pitchFamily="-107" charset="0"/>
              </a:rPr>
              <a:t>各クライアントの</a:t>
            </a:r>
            <a:r>
              <a:rPr lang="en-US" altLang="ja-JP" sz="1600" dirty="0" smtClean="0">
                <a:latin typeface="+mn-lt"/>
                <a:ea typeface="+mn-ea"/>
                <a:cs typeface="メイリオ"/>
                <a:sym typeface="Arial" pitchFamily="-107" charset="0"/>
              </a:rPr>
              <a:t>IP/MAC</a:t>
            </a:r>
            <a:r>
              <a:rPr lang="ja-JP" altLang="en-US" sz="1600" dirty="0" smtClean="0">
                <a:latin typeface="+mn-lt"/>
                <a:ea typeface="+mn-ea"/>
                <a:cs typeface="メイリオ"/>
                <a:sym typeface="Arial" pitchFamily="-107" charset="0"/>
              </a:rPr>
              <a:t>と</a:t>
            </a:r>
            <a:r>
              <a:rPr lang="en-US" altLang="ja-JP" sz="1600" dirty="0" smtClean="0">
                <a:latin typeface="+mn-lt"/>
                <a:ea typeface="+mn-ea"/>
                <a:cs typeface="メイリオ"/>
                <a:sym typeface="Arial" pitchFamily="-107" charset="0"/>
              </a:rPr>
              <a:t/>
            </a:r>
            <a:br>
              <a:rPr lang="en-US" altLang="ja-JP" sz="1600" dirty="0" smtClean="0">
                <a:latin typeface="+mn-lt"/>
                <a:ea typeface="+mn-ea"/>
                <a:cs typeface="メイリオ"/>
                <a:sym typeface="Arial" pitchFamily="-107" charset="0"/>
              </a:rPr>
            </a:br>
            <a:r>
              <a:rPr lang="ja-JP" altLang="en-US" sz="1600" dirty="0" smtClean="0">
                <a:latin typeface="+mn-lt"/>
                <a:ea typeface="+mn-ea"/>
                <a:cs typeface="メイリオ"/>
                <a:sym typeface="Arial" pitchFamily="-107" charset="0"/>
              </a:rPr>
              <a:t>ロケーションの情報</a:t>
            </a:r>
            <a:endParaRPr lang="en-US" sz="1600" dirty="0" smtClean="0">
              <a:latin typeface="+mn-lt"/>
              <a:ea typeface="+mn-ea"/>
              <a:cs typeface="メイリオ"/>
              <a:sym typeface="Arial" pitchFamily="-107" charset="0"/>
            </a:endParaRPr>
          </a:p>
        </p:txBody>
      </p:sp>
      <p:sp>
        <p:nvSpPr>
          <p:cNvPr id="15" name="Rectangular Callout 14"/>
          <p:cNvSpPr/>
          <p:nvPr/>
        </p:nvSpPr>
        <p:spPr bwMode="auto">
          <a:xfrm>
            <a:off x="1126504" y="3240827"/>
            <a:ext cx="2981152" cy="537141"/>
          </a:xfrm>
          <a:prstGeom prst="rect">
            <a:avLst/>
          </a:prstGeom>
          <a:solidFill>
            <a:schemeClr val="bg1"/>
          </a:solidFill>
          <a:ln w="12700" cap="flat" cmpd="sng">
            <a:solidFill>
              <a:schemeClr val="accent4"/>
            </a:solidFill>
            <a:miter lim="800000"/>
            <a:headEnd type="none" w="med" len="med"/>
            <a:tailEnd type="none" w="med" len="med"/>
          </a:ln>
        </p:spPr>
        <p:txBody>
          <a:bodyPr lIns="91440" tIns="45720" rIns="91440" bIns="45720" rtlCol="0" anchor="ctr"/>
          <a:lstStyle/>
          <a:p>
            <a:pPr algn="ctr" defTabSz="514350"/>
            <a:r>
              <a:rPr lang="ja-JP" altLang="en-US" sz="1600" dirty="0" smtClean="0">
                <a:latin typeface="+mn-lt"/>
                <a:ea typeface="+mn-ea"/>
                <a:cs typeface="メイリオ"/>
                <a:sym typeface="Arial" pitchFamily="-107" charset="0"/>
              </a:rPr>
              <a:t>セッションの情報</a:t>
            </a:r>
            <a:endParaRPr lang="en-US" sz="1600" dirty="0" smtClean="0">
              <a:latin typeface="+mn-lt"/>
              <a:ea typeface="+mn-ea"/>
              <a:cs typeface="メイリオ"/>
              <a:sym typeface="Arial" pitchFamily="-107" charset="0"/>
            </a:endParaRPr>
          </a:p>
        </p:txBody>
      </p:sp>
      <p:sp>
        <p:nvSpPr>
          <p:cNvPr id="16" name="Rectangular Callout 15"/>
          <p:cNvSpPr/>
          <p:nvPr/>
        </p:nvSpPr>
        <p:spPr bwMode="auto">
          <a:xfrm>
            <a:off x="1126504" y="3979297"/>
            <a:ext cx="2981152" cy="537141"/>
          </a:xfrm>
          <a:prstGeom prst="rect">
            <a:avLst/>
          </a:prstGeom>
          <a:solidFill>
            <a:schemeClr val="bg1"/>
          </a:solidFill>
          <a:ln w="12700" cap="flat" cmpd="sng">
            <a:solidFill>
              <a:schemeClr val="accent4"/>
            </a:solidFill>
            <a:miter lim="800000"/>
            <a:headEnd type="none" w="med" len="med"/>
            <a:tailEnd type="none" w="med" len="med"/>
          </a:ln>
        </p:spPr>
        <p:txBody>
          <a:bodyPr lIns="91440" tIns="45720" rIns="91440" bIns="45720" rtlCol="0" anchor="ctr"/>
          <a:lstStyle/>
          <a:p>
            <a:pPr algn="ctr" defTabSz="514350"/>
            <a:r>
              <a:rPr lang="ja-JP" altLang="en-US" sz="1600" dirty="0" smtClean="0">
                <a:latin typeface="+mn-lt"/>
                <a:ea typeface="+mn-ea"/>
                <a:cs typeface="メイリオ"/>
                <a:sym typeface="Arial" pitchFamily="-107" charset="0"/>
              </a:rPr>
              <a:t>各クライアントに関連した</a:t>
            </a:r>
            <a:r>
              <a:rPr lang="en-US" altLang="ja-JP" sz="1600" dirty="0" smtClean="0">
                <a:latin typeface="+mn-lt"/>
                <a:ea typeface="+mn-ea"/>
                <a:cs typeface="メイリオ"/>
                <a:sym typeface="Arial" pitchFamily="-107" charset="0"/>
              </a:rPr>
              <a:t/>
            </a:r>
            <a:br>
              <a:rPr lang="en-US" altLang="ja-JP" sz="1600" dirty="0" smtClean="0">
                <a:latin typeface="+mn-lt"/>
                <a:ea typeface="+mn-ea"/>
                <a:cs typeface="メイリオ"/>
                <a:sym typeface="Arial" pitchFamily="-107" charset="0"/>
              </a:rPr>
            </a:br>
            <a:r>
              <a:rPr lang="ja-JP" altLang="en-US" sz="1600" dirty="0" smtClean="0">
                <a:latin typeface="+mn-lt"/>
                <a:ea typeface="+mn-ea"/>
                <a:cs typeface="メイリオ"/>
                <a:sym typeface="Arial" pitchFamily="-107" charset="0"/>
              </a:rPr>
              <a:t>アラームとアプリケーション</a:t>
            </a:r>
            <a:endParaRPr lang="en-US" sz="1600" dirty="0" smtClean="0">
              <a:latin typeface="+mn-lt"/>
              <a:ea typeface="+mn-ea"/>
              <a:cs typeface="メイリオ"/>
              <a:sym typeface="Arial" pitchFamily="-107" charset="0"/>
            </a:endParaRPr>
          </a:p>
        </p:txBody>
      </p:sp>
      <p:pic>
        <p:nvPicPr>
          <p:cNvPr id="9" name="図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1800" y="1353366"/>
            <a:ext cx="3883025" cy="318608"/>
          </a:xfrm>
          <a:prstGeom prst="rect">
            <a:avLst/>
          </a:prstGeom>
        </p:spPr>
      </p:pic>
      <p:sp>
        <p:nvSpPr>
          <p:cNvPr id="10" name="正方形/長方形 9"/>
          <p:cNvSpPr/>
          <p:nvPr/>
        </p:nvSpPr>
        <p:spPr>
          <a:xfrm>
            <a:off x="431800" y="959400"/>
            <a:ext cx="3934090" cy="369332"/>
          </a:xfrm>
          <a:prstGeom prst="rect">
            <a:avLst/>
          </a:prstGeom>
        </p:spPr>
        <p:txBody>
          <a:bodyPr wrap="none">
            <a:spAutoFit/>
          </a:bodyPr>
          <a:lstStyle/>
          <a:p>
            <a:r>
              <a:rPr lang="ja-JP" altLang="en-US"/>
              <a:t>ユーザに関連した全クライアントを表示</a:t>
            </a:r>
          </a:p>
        </p:txBody>
      </p:sp>
      <p:sp>
        <p:nvSpPr>
          <p:cNvPr id="6" name="角丸四角形 5"/>
          <p:cNvSpPr/>
          <p:nvPr/>
        </p:nvSpPr>
        <p:spPr>
          <a:xfrm>
            <a:off x="5886450" y="1852643"/>
            <a:ext cx="2523259" cy="537141"/>
          </a:xfrm>
          <a:prstGeom prst="roundRect">
            <a:avLst/>
          </a:prstGeom>
          <a:noFill/>
          <a:ln w="190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 name="楕円 2"/>
          <p:cNvSpPr>
            <a:spLocks noChangeAspect="1"/>
          </p:cNvSpPr>
          <p:nvPr/>
        </p:nvSpPr>
        <p:spPr>
          <a:xfrm>
            <a:off x="5779293" y="1759766"/>
            <a:ext cx="214313" cy="2143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smtClean="0"/>
              <a:t>1</a:t>
            </a:r>
            <a:endParaRPr kumimoji="1" lang="ja-JP" altLang="en-US" dirty="0" smtClean="0"/>
          </a:p>
        </p:txBody>
      </p:sp>
      <p:sp>
        <p:nvSpPr>
          <p:cNvPr id="13" name="楕円 12"/>
          <p:cNvSpPr>
            <a:spLocks noChangeAspect="1"/>
          </p:cNvSpPr>
          <p:nvPr/>
        </p:nvSpPr>
        <p:spPr>
          <a:xfrm>
            <a:off x="5416498" y="2352378"/>
            <a:ext cx="214313" cy="2143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smtClean="0"/>
              <a:t>2</a:t>
            </a:r>
            <a:endParaRPr kumimoji="1" lang="ja-JP" altLang="en-US" dirty="0" smtClean="0"/>
          </a:p>
        </p:txBody>
      </p:sp>
      <p:sp>
        <p:nvSpPr>
          <p:cNvPr id="17" name="楕円 16"/>
          <p:cNvSpPr>
            <a:spLocks noChangeAspect="1"/>
          </p:cNvSpPr>
          <p:nvPr/>
        </p:nvSpPr>
        <p:spPr>
          <a:xfrm>
            <a:off x="6681788" y="2352378"/>
            <a:ext cx="214313" cy="2143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smtClean="0"/>
              <a:t>2</a:t>
            </a:r>
            <a:endParaRPr kumimoji="1" lang="ja-JP" altLang="en-US" dirty="0" smtClean="0"/>
          </a:p>
        </p:txBody>
      </p:sp>
      <p:sp>
        <p:nvSpPr>
          <p:cNvPr id="18" name="楕円 17"/>
          <p:cNvSpPr>
            <a:spLocks noChangeAspect="1"/>
          </p:cNvSpPr>
          <p:nvPr/>
        </p:nvSpPr>
        <p:spPr>
          <a:xfrm>
            <a:off x="6681787" y="2726552"/>
            <a:ext cx="214313" cy="2143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smtClean="0"/>
              <a:t>3</a:t>
            </a:r>
            <a:endParaRPr kumimoji="1" lang="ja-JP" altLang="en-US" dirty="0" smtClean="0"/>
          </a:p>
        </p:txBody>
      </p:sp>
      <p:sp>
        <p:nvSpPr>
          <p:cNvPr id="19" name="楕円 18"/>
          <p:cNvSpPr>
            <a:spLocks noChangeAspect="1"/>
          </p:cNvSpPr>
          <p:nvPr/>
        </p:nvSpPr>
        <p:spPr>
          <a:xfrm>
            <a:off x="5416499" y="3565704"/>
            <a:ext cx="214313" cy="2143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smtClean="0"/>
              <a:t>4</a:t>
            </a:r>
            <a:endParaRPr kumimoji="1" lang="ja-JP" altLang="en-US" dirty="0" smtClean="0"/>
          </a:p>
        </p:txBody>
      </p:sp>
      <p:sp>
        <p:nvSpPr>
          <p:cNvPr id="20" name="楕円 19"/>
          <p:cNvSpPr>
            <a:spLocks noChangeAspect="1"/>
          </p:cNvSpPr>
          <p:nvPr/>
        </p:nvSpPr>
        <p:spPr>
          <a:xfrm>
            <a:off x="1019347" y="1682261"/>
            <a:ext cx="214313" cy="2143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smtClean="0"/>
              <a:t>1</a:t>
            </a:r>
            <a:endParaRPr kumimoji="1" lang="ja-JP" altLang="en-US" dirty="0" smtClean="0"/>
          </a:p>
        </p:txBody>
      </p:sp>
      <p:sp>
        <p:nvSpPr>
          <p:cNvPr id="22" name="楕円 21"/>
          <p:cNvSpPr>
            <a:spLocks noChangeAspect="1"/>
          </p:cNvSpPr>
          <p:nvPr/>
        </p:nvSpPr>
        <p:spPr>
          <a:xfrm>
            <a:off x="1019347" y="2383241"/>
            <a:ext cx="214313" cy="2143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smtClean="0"/>
              <a:t>2</a:t>
            </a:r>
            <a:endParaRPr kumimoji="1" lang="ja-JP" altLang="en-US" dirty="0" smtClean="0"/>
          </a:p>
        </p:txBody>
      </p:sp>
      <p:sp>
        <p:nvSpPr>
          <p:cNvPr id="23" name="楕円 22"/>
          <p:cNvSpPr>
            <a:spLocks noChangeAspect="1"/>
          </p:cNvSpPr>
          <p:nvPr/>
        </p:nvSpPr>
        <p:spPr>
          <a:xfrm>
            <a:off x="1019346" y="3133670"/>
            <a:ext cx="214313" cy="2143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smtClean="0"/>
              <a:t>3</a:t>
            </a:r>
            <a:endParaRPr kumimoji="1" lang="ja-JP" altLang="en-US" dirty="0" smtClean="0"/>
          </a:p>
        </p:txBody>
      </p:sp>
      <p:sp>
        <p:nvSpPr>
          <p:cNvPr id="24" name="楕円 23"/>
          <p:cNvSpPr>
            <a:spLocks noChangeAspect="1"/>
          </p:cNvSpPr>
          <p:nvPr/>
        </p:nvSpPr>
        <p:spPr>
          <a:xfrm>
            <a:off x="1019345" y="3852640"/>
            <a:ext cx="214313" cy="2143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smtClean="0"/>
              <a:t>4</a:t>
            </a:r>
            <a:endParaRPr kumimoji="1" lang="ja-JP" altLang="en-US" dirty="0" smtClean="0"/>
          </a:p>
        </p:txBody>
      </p:sp>
      <p:sp>
        <p:nvSpPr>
          <p:cNvPr id="21" name="角丸四角形 20"/>
          <p:cNvSpPr/>
          <p:nvPr/>
        </p:nvSpPr>
        <p:spPr>
          <a:xfrm>
            <a:off x="431800" y="125417"/>
            <a:ext cx="1564422" cy="309683"/>
          </a:xfrm>
          <a:prstGeom prst="roundRect">
            <a:avLst>
              <a:gd name="adj" fmla="val 50000"/>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en-US" altLang="ja-JP" dirty="0" smtClean="0"/>
              <a:t>Cisco</a:t>
            </a:r>
            <a:r>
              <a:rPr kumimoji="1" lang="ja-JP" altLang="en-US" dirty="0" smtClean="0"/>
              <a:t> </a:t>
            </a:r>
            <a:r>
              <a:rPr kumimoji="1" lang="en-US" altLang="ja-JP" dirty="0" smtClean="0"/>
              <a:t>PI</a:t>
            </a:r>
            <a:endParaRPr kumimoji="1" lang="ja-JP" altLang="en-US" dirty="0" smtClean="0"/>
          </a:p>
        </p:txBody>
      </p:sp>
    </p:spTree>
    <p:extLst>
      <p:ext uri="{BB962C8B-B14F-4D97-AF65-F5344CB8AC3E}">
        <p14:creationId xmlns:p14="http://schemas.microsoft.com/office/powerpoint/2010/main" val="195354824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ja-JP" altLang="en-US" dirty="0" smtClean="0"/>
              <a:t>無線接続で問題となる内容</a:t>
            </a:r>
            <a:endParaRPr kumimoji="1" lang="ja-JP" altLang="en-US" dirty="0"/>
          </a:p>
        </p:txBody>
      </p:sp>
      <p:sp>
        <p:nvSpPr>
          <p:cNvPr id="9" name="楕円 8"/>
          <p:cNvSpPr>
            <a:spLocks noChangeAspect="1"/>
          </p:cNvSpPr>
          <p:nvPr/>
        </p:nvSpPr>
        <p:spPr>
          <a:xfrm>
            <a:off x="451756" y="1347788"/>
            <a:ext cx="1911879" cy="1911879"/>
          </a:xfrm>
          <a:prstGeom prst="ellipse">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3200" dirty="0" smtClean="0">
                <a:solidFill>
                  <a:schemeClr val="bg1"/>
                </a:solidFill>
              </a:rPr>
              <a:t>傍受</a:t>
            </a:r>
            <a:endParaRPr kumimoji="1" lang="ja-JP" altLang="en-US" sz="3200" dirty="0">
              <a:solidFill>
                <a:schemeClr val="bg1"/>
              </a:solidFill>
            </a:endParaRPr>
          </a:p>
        </p:txBody>
      </p:sp>
      <p:sp>
        <p:nvSpPr>
          <p:cNvPr id="10" name="楕円 9"/>
          <p:cNvSpPr>
            <a:spLocks noChangeAspect="1"/>
          </p:cNvSpPr>
          <p:nvPr/>
        </p:nvSpPr>
        <p:spPr>
          <a:xfrm>
            <a:off x="2592286" y="1347788"/>
            <a:ext cx="1911879" cy="1911879"/>
          </a:xfrm>
          <a:prstGeom prst="ellipse">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3200" dirty="0" smtClean="0">
                <a:solidFill>
                  <a:schemeClr val="bg1"/>
                </a:solidFill>
              </a:rPr>
              <a:t>不正接続</a:t>
            </a:r>
            <a:endParaRPr kumimoji="1" lang="ja-JP" altLang="en-US" sz="3200" dirty="0">
              <a:solidFill>
                <a:schemeClr val="bg1"/>
              </a:solidFill>
            </a:endParaRPr>
          </a:p>
        </p:txBody>
      </p:sp>
      <p:sp>
        <p:nvSpPr>
          <p:cNvPr id="11" name="楕円 10"/>
          <p:cNvSpPr>
            <a:spLocks noChangeAspect="1"/>
          </p:cNvSpPr>
          <p:nvPr/>
        </p:nvSpPr>
        <p:spPr>
          <a:xfrm>
            <a:off x="4732816" y="1347788"/>
            <a:ext cx="1911879" cy="1911879"/>
          </a:xfrm>
          <a:prstGeom prst="ellipse">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3200" dirty="0" smtClean="0">
                <a:solidFill>
                  <a:schemeClr val="bg1"/>
                </a:solidFill>
              </a:rPr>
              <a:t>感染</a:t>
            </a:r>
            <a:endParaRPr kumimoji="1" lang="ja-JP" altLang="en-US" sz="3200" dirty="0">
              <a:solidFill>
                <a:schemeClr val="bg1"/>
              </a:solidFill>
            </a:endParaRPr>
          </a:p>
        </p:txBody>
      </p:sp>
      <p:sp>
        <p:nvSpPr>
          <p:cNvPr id="12" name="楕円 11"/>
          <p:cNvSpPr>
            <a:spLocks noChangeAspect="1"/>
          </p:cNvSpPr>
          <p:nvPr/>
        </p:nvSpPr>
        <p:spPr>
          <a:xfrm>
            <a:off x="6873346" y="1347788"/>
            <a:ext cx="1911879" cy="1911879"/>
          </a:xfrm>
          <a:prstGeom prst="ellipse">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3200" dirty="0" smtClean="0">
                <a:solidFill>
                  <a:schemeClr val="bg1"/>
                </a:solidFill>
              </a:rPr>
              <a:t>攻撃</a:t>
            </a:r>
            <a:endParaRPr kumimoji="1" lang="ja-JP" altLang="en-US" sz="3200" dirty="0">
              <a:solidFill>
                <a:schemeClr val="bg1"/>
              </a:solidFill>
            </a:endParaRPr>
          </a:p>
        </p:txBody>
      </p:sp>
      <p:sp>
        <p:nvSpPr>
          <p:cNvPr id="13" name="テキスト ボックス 12"/>
          <p:cNvSpPr txBox="1"/>
          <p:nvPr/>
        </p:nvSpPr>
        <p:spPr>
          <a:xfrm>
            <a:off x="542925" y="3486150"/>
            <a:ext cx="1500188" cy="369332"/>
          </a:xfrm>
          <a:prstGeom prst="rect">
            <a:avLst/>
          </a:prstGeom>
          <a:noFill/>
        </p:spPr>
        <p:txBody>
          <a:bodyPr wrap="square" rtlCol="0">
            <a:spAutoFit/>
          </a:bodyPr>
          <a:lstStyle/>
          <a:p>
            <a:pPr marL="179388" indent="-179388">
              <a:buFont typeface="Arial" panose="020B0604020202020204" pitchFamily="34" charset="0"/>
              <a:buChar char="•"/>
            </a:pPr>
            <a:r>
              <a:rPr kumimoji="1" lang="ja-JP" altLang="en-US" dirty="0" smtClean="0"/>
              <a:t>情報漏洩</a:t>
            </a:r>
            <a:endParaRPr kumimoji="1" lang="ja-JP" altLang="en-US" dirty="0"/>
          </a:p>
        </p:txBody>
      </p:sp>
      <p:sp>
        <p:nvSpPr>
          <p:cNvPr id="15" name="テキスト ボックス 14"/>
          <p:cNvSpPr txBox="1"/>
          <p:nvPr/>
        </p:nvSpPr>
        <p:spPr>
          <a:xfrm>
            <a:off x="2784170" y="3486150"/>
            <a:ext cx="1500188" cy="923330"/>
          </a:xfrm>
          <a:prstGeom prst="rect">
            <a:avLst/>
          </a:prstGeom>
          <a:noFill/>
        </p:spPr>
        <p:txBody>
          <a:bodyPr wrap="square" rtlCol="0">
            <a:spAutoFit/>
          </a:bodyPr>
          <a:lstStyle/>
          <a:p>
            <a:pPr marL="179388" indent="-179388">
              <a:buFont typeface="Arial" panose="020B0604020202020204" pitchFamily="34" charset="0"/>
              <a:buChar char="•"/>
            </a:pPr>
            <a:r>
              <a:rPr kumimoji="1" lang="ja-JP" altLang="en-US" dirty="0" smtClean="0"/>
              <a:t>不正使用</a:t>
            </a:r>
            <a:endParaRPr kumimoji="1" lang="en-US" altLang="ja-JP" dirty="0" smtClean="0"/>
          </a:p>
          <a:p>
            <a:pPr marL="179388" indent="-179388">
              <a:buFont typeface="Arial" panose="020B0604020202020204" pitchFamily="34" charset="0"/>
              <a:buChar char="•"/>
            </a:pPr>
            <a:r>
              <a:rPr kumimoji="1" lang="ja-JP" altLang="en-US" dirty="0" smtClean="0"/>
              <a:t>情報漏洩</a:t>
            </a:r>
            <a:endParaRPr kumimoji="1" lang="en-US" altLang="ja-JP" dirty="0" smtClean="0"/>
          </a:p>
          <a:p>
            <a:pPr marL="179388" indent="-179388">
              <a:buFont typeface="Arial" panose="020B0604020202020204" pitchFamily="34" charset="0"/>
              <a:buChar char="•"/>
            </a:pPr>
            <a:r>
              <a:rPr kumimoji="1" lang="ja-JP" altLang="en-US" dirty="0" smtClean="0"/>
              <a:t>感染ルート</a:t>
            </a:r>
            <a:endParaRPr kumimoji="1" lang="ja-JP" altLang="en-US" dirty="0"/>
          </a:p>
        </p:txBody>
      </p:sp>
      <p:sp>
        <p:nvSpPr>
          <p:cNvPr id="16" name="テキスト ボックス 15"/>
          <p:cNvSpPr txBox="1"/>
          <p:nvPr/>
        </p:nvSpPr>
        <p:spPr>
          <a:xfrm>
            <a:off x="4930695" y="3486150"/>
            <a:ext cx="1940680" cy="923330"/>
          </a:xfrm>
          <a:prstGeom prst="rect">
            <a:avLst/>
          </a:prstGeom>
          <a:noFill/>
        </p:spPr>
        <p:txBody>
          <a:bodyPr wrap="square" rtlCol="0">
            <a:spAutoFit/>
          </a:bodyPr>
          <a:lstStyle/>
          <a:p>
            <a:pPr marL="179388" indent="-179388">
              <a:buFont typeface="Arial" panose="020B0604020202020204" pitchFamily="34" charset="0"/>
              <a:buChar char="•"/>
            </a:pPr>
            <a:r>
              <a:rPr kumimoji="1" lang="ja-JP" altLang="en-US" dirty="0" smtClean="0"/>
              <a:t>情報漏洩</a:t>
            </a:r>
            <a:endParaRPr kumimoji="1" lang="en-US" altLang="ja-JP" dirty="0" smtClean="0"/>
          </a:p>
          <a:p>
            <a:pPr marL="179388" indent="-179388">
              <a:buFont typeface="Arial" panose="020B0604020202020204" pitchFamily="34" charset="0"/>
              <a:buChar char="•"/>
            </a:pPr>
            <a:r>
              <a:rPr kumimoji="1" lang="ja-JP" altLang="en-US" dirty="0" smtClean="0"/>
              <a:t>不正アクセス</a:t>
            </a:r>
            <a:endParaRPr kumimoji="1" lang="en-US" altLang="ja-JP" dirty="0" smtClean="0"/>
          </a:p>
          <a:p>
            <a:pPr marL="179388" indent="-179388">
              <a:buFont typeface="Arial" panose="020B0604020202020204" pitchFamily="34" charset="0"/>
              <a:buChar char="•"/>
            </a:pPr>
            <a:r>
              <a:rPr kumimoji="1" lang="ja-JP" altLang="en-US" dirty="0" smtClean="0"/>
              <a:t>第三者攻撃</a:t>
            </a:r>
            <a:endParaRPr kumimoji="1" lang="ja-JP" altLang="en-US" dirty="0"/>
          </a:p>
        </p:txBody>
      </p:sp>
      <p:sp>
        <p:nvSpPr>
          <p:cNvPr id="17" name="テキスト ボックス 16"/>
          <p:cNvSpPr txBox="1"/>
          <p:nvPr/>
        </p:nvSpPr>
        <p:spPr>
          <a:xfrm>
            <a:off x="6983332" y="3486150"/>
            <a:ext cx="1940680" cy="646331"/>
          </a:xfrm>
          <a:prstGeom prst="rect">
            <a:avLst/>
          </a:prstGeom>
          <a:noFill/>
        </p:spPr>
        <p:txBody>
          <a:bodyPr wrap="square" rtlCol="0">
            <a:spAutoFit/>
          </a:bodyPr>
          <a:lstStyle/>
          <a:p>
            <a:pPr marL="179388" indent="-179388">
              <a:buFont typeface="Arial" panose="020B0604020202020204" pitchFamily="34" charset="0"/>
              <a:buChar char="•"/>
            </a:pPr>
            <a:r>
              <a:rPr kumimoji="1" lang="en-US" altLang="ja-JP" dirty="0" err="1" smtClean="0"/>
              <a:t>DDoS</a:t>
            </a:r>
            <a:r>
              <a:rPr kumimoji="1" lang="ja-JP" altLang="en-US" dirty="0" smtClean="0"/>
              <a:t>などによるサービス停止</a:t>
            </a:r>
            <a:endParaRPr kumimoji="1" lang="ja-JP" altLang="en-US" dirty="0"/>
          </a:p>
        </p:txBody>
      </p:sp>
    </p:spTree>
    <p:extLst>
      <p:ext uri="{BB962C8B-B14F-4D97-AF65-F5344CB8AC3E}">
        <p14:creationId xmlns:p14="http://schemas.microsoft.com/office/powerpoint/2010/main" val="944958797"/>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クライアントの詳細情報</a:t>
            </a:r>
            <a:endParaRPr lang="ja-JP" altLang="en-US"/>
          </a:p>
        </p:txBody>
      </p:sp>
      <p:pic>
        <p:nvPicPr>
          <p:cNvPr id="4" name="図 3"/>
          <p:cNvPicPr>
            <a:picLocks noChangeAspect="1"/>
          </p:cNvPicPr>
          <p:nvPr/>
        </p:nvPicPr>
        <p:blipFill rotWithShape="1">
          <a:blip r:embed="rId2"/>
          <a:srcRect t="15091" r="1791" b="18878"/>
          <a:stretch/>
        </p:blipFill>
        <p:spPr>
          <a:xfrm>
            <a:off x="431800" y="1347788"/>
            <a:ext cx="7791760" cy="3168650"/>
          </a:xfrm>
          <a:prstGeom prst="rect">
            <a:avLst/>
          </a:prstGeom>
          <a:ln w="9525">
            <a:solidFill>
              <a:schemeClr val="tx1"/>
            </a:solidFill>
          </a:ln>
        </p:spPr>
      </p:pic>
      <p:sp>
        <p:nvSpPr>
          <p:cNvPr id="6" name="正方形/長方形 5"/>
          <p:cNvSpPr/>
          <p:nvPr/>
        </p:nvSpPr>
        <p:spPr>
          <a:xfrm>
            <a:off x="6417912" y="1972434"/>
            <a:ext cx="2367313" cy="584775"/>
          </a:xfrm>
          <a:prstGeom prst="rect">
            <a:avLst/>
          </a:prstGeom>
          <a:solidFill>
            <a:schemeClr val="bg1"/>
          </a:solidFill>
          <a:ln w="12700">
            <a:solidFill>
              <a:schemeClr val="accent4"/>
            </a:solidFill>
          </a:ln>
        </p:spPr>
        <p:txBody>
          <a:bodyPr wrap="square">
            <a:spAutoFit/>
          </a:bodyPr>
          <a:lstStyle/>
          <a:p>
            <a:r>
              <a:rPr lang="ja-JP" altLang="en-US" sz="1600" dirty="0"/>
              <a:t>クライアントの状態を直感的に表示</a:t>
            </a:r>
          </a:p>
        </p:txBody>
      </p:sp>
      <p:sp>
        <p:nvSpPr>
          <p:cNvPr id="8" name="Rectangle 11"/>
          <p:cNvSpPr/>
          <p:nvPr/>
        </p:nvSpPr>
        <p:spPr>
          <a:xfrm>
            <a:off x="340963" y="1547573"/>
            <a:ext cx="4448013" cy="258574"/>
          </a:xfrm>
          <a:prstGeom prst="roundRect">
            <a:avLst/>
          </a:prstGeom>
          <a:noFill/>
          <a:ln w="19050" cmpd="sng">
            <a:solidFill>
              <a:schemeClr val="accent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cs typeface="メイリオ"/>
            </a:endParaRPr>
          </a:p>
        </p:txBody>
      </p:sp>
      <p:sp>
        <p:nvSpPr>
          <p:cNvPr id="9" name="正方形/長方形 8"/>
          <p:cNvSpPr/>
          <p:nvPr/>
        </p:nvSpPr>
        <p:spPr>
          <a:xfrm>
            <a:off x="6417912" y="1146757"/>
            <a:ext cx="2364415" cy="584775"/>
          </a:xfrm>
          <a:prstGeom prst="rect">
            <a:avLst/>
          </a:prstGeom>
          <a:solidFill>
            <a:schemeClr val="bg1"/>
          </a:solidFill>
          <a:ln w="12700">
            <a:solidFill>
              <a:schemeClr val="accent4"/>
            </a:solidFill>
          </a:ln>
        </p:spPr>
        <p:txBody>
          <a:bodyPr wrap="square">
            <a:spAutoFit/>
          </a:bodyPr>
          <a:lstStyle/>
          <a:p>
            <a:r>
              <a:rPr lang="ja-JP" altLang="en-US" sz="1600" dirty="0"/>
              <a:t>詳細な</a:t>
            </a:r>
            <a:r>
              <a:rPr lang="ja-JP" altLang="en-US" sz="1600" dirty="0" smtClean="0"/>
              <a:t>トラブルシューティングへ</a:t>
            </a:r>
            <a:r>
              <a:rPr lang="ja-JP" altLang="en-US" sz="1600" dirty="0"/>
              <a:t>のアクセス</a:t>
            </a:r>
          </a:p>
        </p:txBody>
      </p:sp>
      <p:sp>
        <p:nvSpPr>
          <p:cNvPr id="14" name="Rectangle 11"/>
          <p:cNvSpPr/>
          <p:nvPr/>
        </p:nvSpPr>
        <p:spPr>
          <a:xfrm>
            <a:off x="766936" y="2967042"/>
            <a:ext cx="5998073" cy="1442225"/>
          </a:xfrm>
          <a:prstGeom prst="roundRect">
            <a:avLst>
              <a:gd name="adj" fmla="val 8742"/>
            </a:avLst>
          </a:prstGeom>
          <a:noFill/>
          <a:ln w="19050" cmpd="sng">
            <a:solidFill>
              <a:schemeClr val="accent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cs typeface="メイリオ"/>
            </a:endParaRPr>
          </a:p>
        </p:txBody>
      </p:sp>
      <p:sp>
        <p:nvSpPr>
          <p:cNvPr id="13" name="正方形/長方形 12"/>
          <p:cNvSpPr/>
          <p:nvPr/>
        </p:nvSpPr>
        <p:spPr>
          <a:xfrm>
            <a:off x="6417912" y="2813315"/>
            <a:ext cx="2360490" cy="584775"/>
          </a:xfrm>
          <a:prstGeom prst="rect">
            <a:avLst/>
          </a:prstGeom>
          <a:solidFill>
            <a:schemeClr val="bg1"/>
          </a:solidFill>
          <a:ln w="12700">
            <a:solidFill>
              <a:schemeClr val="accent4"/>
            </a:solidFill>
          </a:ln>
        </p:spPr>
        <p:txBody>
          <a:bodyPr wrap="square">
            <a:spAutoFit/>
          </a:bodyPr>
          <a:lstStyle/>
          <a:p>
            <a:r>
              <a:rPr lang="ja-JP" altLang="en-US" sz="1600" dirty="0"/>
              <a:t>クライアント関連の統計情報をまとめて表示</a:t>
            </a:r>
          </a:p>
        </p:txBody>
      </p:sp>
      <p:sp>
        <p:nvSpPr>
          <p:cNvPr id="11" name="楕円 10"/>
          <p:cNvSpPr>
            <a:spLocks noChangeAspect="1"/>
          </p:cNvSpPr>
          <p:nvPr/>
        </p:nvSpPr>
        <p:spPr>
          <a:xfrm>
            <a:off x="233806" y="1439145"/>
            <a:ext cx="214313" cy="2143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smtClean="0"/>
              <a:t>1</a:t>
            </a:r>
            <a:endParaRPr kumimoji="1" lang="ja-JP" altLang="en-US" dirty="0" smtClean="0"/>
          </a:p>
        </p:txBody>
      </p:sp>
      <p:sp>
        <p:nvSpPr>
          <p:cNvPr id="15" name="楕円 14"/>
          <p:cNvSpPr>
            <a:spLocks noChangeAspect="1"/>
          </p:cNvSpPr>
          <p:nvPr/>
        </p:nvSpPr>
        <p:spPr>
          <a:xfrm>
            <a:off x="3607095" y="2126888"/>
            <a:ext cx="214313" cy="2143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smtClean="0"/>
              <a:t>2</a:t>
            </a:r>
            <a:endParaRPr kumimoji="1" lang="ja-JP" altLang="en-US" dirty="0" smtClean="0"/>
          </a:p>
        </p:txBody>
      </p:sp>
      <p:sp>
        <p:nvSpPr>
          <p:cNvPr id="16" name="楕円 15"/>
          <p:cNvSpPr>
            <a:spLocks noChangeAspect="1"/>
          </p:cNvSpPr>
          <p:nvPr/>
        </p:nvSpPr>
        <p:spPr>
          <a:xfrm>
            <a:off x="659779" y="2859885"/>
            <a:ext cx="214313" cy="2143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smtClean="0"/>
              <a:t>3</a:t>
            </a:r>
            <a:endParaRPr kumimoji="1" lang="ja-JP" altLang="en-US" dirty="0" smtClean="0"/>
          </a:p>
        </p:txBody>
      </p:sp>
      <p:sp>
        <p:nvSpPr>
          <p:cNvPr id="17" name="楕円 16"/>
          <p:cNvSpPr>
            <a:spLocks noChangeAspect="1"/>
          </p:cNvSpPr>
          <p:nvPr/>
        </p:nvSpPr>
        <p:spPr>
          <a:xfrm>
            <a:off x="6310755" y="1059868"/>
            <a:ext cx="214313" cy="2143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smtClean="0"/>
              <a:t>1</a:t>
            </a:r>
            <a:endParaRPr kumimoji="1" lang="ja-JP" altLang="en-US" dirty="0" smtClean="0"/>
          </a:p>
        </p:txBody>
      </p:sp>
      <p:sp>
        <p:nvSpPr>
          <p:cNvPr id="18" name="楕円 17"/>
          <p:cNvSpPr>
            <a:spLocks noChangeAspect="1"/>
          </p:cNvSpPr>
          <p:nvPr/>
        </p:nvSpPr>
        <p:spPr>
          <a:xfrm>
            <a:off x="6310755" y="1865764"/>
            <a:ext cx="214313" cy="2143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smtClean="0"/>
              <a:t>2</a:t>
            </a:r>
            <a:endParaRPr kumimoji="1" lang="ja-JP" altLang="en-US" dirty="0" smtClean="0"/>
          </a:p>
        </p:txBody>
      </p:sp>
      <p:sp>
        <p:nvSpPr>
          <p:cNvPr id="19" name="楕円 18"/>
          <p:cNvSpPr>
            <a:spLocks noChangeAspect="1"/>
          </p:cNvSpPr>
          <p:nvPr/>
        </p:nvSpPr>
        <p:spPr>
          <a:xfrm>
            <a:off x="6310754" y="2700300"/>
            <a:ext cx="214313" cy="2143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smtClean="0"/>
              <a:t>3</a:t>
            </a:r>
            <a:endParaRPr kumimoji="1" lang="ja-JP" altLang="en-US" dirty="0" smtClean="0"/>
          </a:p>
        </p:txBody>
      </p:sp>
      <p:sp>
        <p:nvSpPr>
          <p:cNvPr id="20" name="角丸四角形 19"/>
          <p:cNvSpPr/>
          <p:nvPr/>
        </p:nvSpPr>
        <p:spPr>
          <a:xfrm>
            <a:off x="431800" y="125417"/>
            <a:ext cx="1564422" cy="309683"/>
          </a:xfrm>
          <a:prstGeom prst="roundRect">
            <a:avLst>
              <a:gd name="adj" fmla="val 50000"/>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en-US" altLang="ja-JP" dirty="0" smtClean="0"/>
              <a:t>Cisco</a:t>
            </a:r>
            <a:r>
              <a:rPr kumimoji="1" lang="ja-JP" altLang="en-US" dirty="0" smtClean="0"/>
              <a:t> </a:t>
            </a:r>
            <a:r>
              <a:rPr kumimoji="1" lang="en-US" altLang="ja-JP" dirty="0" smtClean="0"/>
              <a:t>PI</a:t>
            </a:r>
            <a:endParaRPr kumimoji="1" lang="ja-JP" altLang="en-US" dirty="0" smtClean="0"/>
          </a:p>
        </p:txBody>
      </p:sp>
    </p:spTree>
    <p:extLst>
      <p:ext uri="{BB962C8B-B14F-4D97-AF65-F5344CB8AC3E}">
        <p14:creationId xmlns:p14="http://schemas.microsoft.com/office/powerpoint/2010/main" val="1098314283"/>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ポリシー管理 </a:t>
            </a:r>
            <a:r>
              <a:rPr lang="en-US" altLang="ja-JP" smtClean="0"/>
              <a:t>:</a:t>
            </a:r>
            <a:r>
              <a:rPr lang="ja-JP" altLang="en-US" smtClean="0"/>
              <a:t> </a:t>
            </a:r>
            <a:r>
              <a:rPr lang="en-US" altLang="ja-JP" smtClean="0"/>
              <a:t>Identity</a:t>
            </a:r>
            <a:r>
              <a:rPr lang="ja-JP" altLang="en-US" smtClean="0"/>
              <a:t> </a:t>
            </a:r>
            <a:r>
              <a:rPr lang="en-US" altLang="ja-JP" smtClean="0"/>
              <a:t>Services</a:t>
            </a:r>
            <a:r>
              <a:rPr lang="ja-JP" altLang="en-US" smtClean="0"/>
              <a:t> </a:t>
            </a:r>
            <a:r>
              <a:rPr lang="en-US" altLang="ja-JP" smtClean="0"/>
              <a:t>Engine</a:t>
            </a:r>
            <a:r>
              <a:rPr lang="ja-JP" altLang="en-US" smtClean="0"/>
              <a:t> </a:t>
            </a:r>
            <a:r>
              <a:rPr lang="en-US" altLang="ja-JP" smtClean="0"/>
              <a:t>(ISE)</a:t>
            </a:r>
            <a:endParaRPr lang="ja-JP" altLang="en-US"/>
          </a:p>
        </p:txBody>
      </p:sp>
      <p:sp>
        <p:nvSpPr>
          <p:cNvPr id="161" name="Rectangular Callout 103"/>
          <p:cNvSpPr/>
          <p:nvPr/>
        </p:nvSpPr>
        <p:spPr>
          <a:xfrm>
            <a:off x="3320602" y="2543717"/>
            <a:ext cx="640054" cy="449711"/>
          </a:xfrm>
          <a:prstGeom prst="wedgeRectCallout">
            <a:avLst>
              <a:gd name="adj1" fmla="val -698"/>
              <a:gd name="adj2" fmla="val 65229"/>
            </a:avLst>
          </a:prstGeom>
          <a:ln w="12700">
            <a:solidFill>
              <a:schemeClr val="tx1"/>
            </a:solidFill>
          </a:ln>
          <a:effectLst/>
        </p:spPr>
        <p:style>
          <a:lnRef idx="2">
            <a:schemeClr val="accent5"/>
          </a:lnRef>
          <a:fillRef idx="1">
            <a:schemeClr val="lt1"/>
          </a:fillRef>
          <a:effectRef idx="0">
            <a:schemeClr val="accent5"/>
          </a:effectRef>
          <a:fontRef idx="minor">
            <a:schemeClr val="dk1"/>
          </a:fontRef>
        </p:style>
        <p:txBody>
          <a:bodyPr anchor="ctr"/>
          <a:lstStyle/>
          <a:p>
            <a:pPr algn="ctr" defTabSz="914400" fontAlgn="auto">
              <a:spcBef>
                <a:spcPts val="0"/>
              </a:spcBef>
              <a:spcAft>
                <a:spcPts val="0"/>
              </a:spcAft>
              <a:defRPr/>
            </a:pPr>
            <a:r>
              <a:rPr lang="en-US" altLang="ja-JP" sz="900" smtClean="0">
                <a:solidFill>
                  <a:srgbClr val="435153"/>
                </a:solidFill>
                <a:cs typeface="メイリオ" pitchFamily="50" charset="-128"/>
              </a:rPr>
              <a:t>LAN</a:t>
            </a:r>
            <a:r>
              <a:rPr lang="ja-JP" altLang="en-US" sz="900" smtClean="0">
                <a:solidFill>
                  <a:srgbClr val="435153"/>
                </a:solidFill>
                <a:cs typeface="メイリオ" pitchFamily="50" charset="-128"/>
              </a:rPr>
              <a:t>はシンクラ経由で接続</a:t>
            </a:r>
            <a:endParaRPr lang="en-US" sz="900" dirty="0">
              <a:solidFill>
                <a:srgbClr val="435153"/>
              </a:solidFill>
              <a:cs typeface="メイリオ" pitchFamily="50" charset="-128"/>
            </a:endParaRPr>
          </a:p>
        </p:txBody>
      </p:sp>
      <p:sp>
        <p:nvSpPr>
          <p:cNvPr id="177" name="角丸四角形 7"/>
          <p:cNvSpPr/>
          <p:nvPr/>
        </p:nvSpPr>
        <p:spPr>
          <a:xfrm>
            <a:off x="442317" y="1565312"/>
            <a:ext cx="2681883" cy="64158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oAutofit/>
          </a:bodyPr>
          <a:lstStyle/>
          <a:p>
            <a:pPr defTabSz="914400"/>
            <a:r>
              <a:rPr kumimoji="1" lang="ja-JP" altLang="en-US" sz="1200" b="1" dirty="0" smtClean="0">
                <a:solidFill>
                  <a:schemeClr val="bg2"/>
                </a:solidFill>
                <a:latin typeface="Arial" pitchFamily="34" charset="0"/>
                <a:ea typeface="ＭＳ Ｐゴシック" pitchFamily="50" charset="-128"/>
                <a:cs typeface="Arial" pitchFamily="34" charset="0"/>
              </a:rPr>
              <a:t>支給端末</a:t>
            </a:r>
            <a:r>
              <a:rPr kumimoji="1" lang="ja-JP" altLang="en-US" sz="1200" b="1" dirty="0">
                <a:solidFill>
                  <a:schemeClr val="bg2"/>
                </a:solidFill>
                <a:latin typeface="Arial" pitchFamily="34" charset="0"/>
                <a:ea typeface="ＭＳ Ｐゴシック" pitchFamily="50" charset="-128"/>
                <a:cs typeface="Arial" pitchFamily="34" charset="0"/>
              </a:rPr>
              <a:t>の場合</a:t>
            </a:r>
          </a:p>
          <a:p>
            <a:pPr marL="171450" indent="-171450" defTabSz="914400">
              <a:buFont typeface="Arial" panose="020B0604020202020204" pitchFamily="34" charset="0"/>
              <a:buChar char="•"/>
            </a:pPr>
            <a:r>
              <a:rPr kumimoji="1" lang="ja-JP" altLang="en-US" sz="1100" dirty="0" smtClean="0">
                <a:solidFill>
                  <a:srgbClr val="435153"/>
                </a:solidFill>
                <a:latin typeface="Arial" pitchFamily="34" charset="0"/>
                <a:ea typeface="ＭＳ Ｐゴシック" pitchFamily="50" charset="-128"/>
                <a:cs typeface="Arial" pitchFamily="34" charset="0"/>
              </a:rPr>
              <a:t>証明書</a:t>
            </a:r>
            <a:r>
              <a:rPr kumimoji="1" lang="ja-JP" altLang="en-US" sz="1100" dirty="0">
                <a:solidFill>
                  <a:srgbClr val="435153"/>
                </a:solidFill>
                <a:latin typeface="Arial" pitchFamily="34" charset="0"/>
                <a:ea typeface="ＭＳ Ｐゴシック" pitchFamily="50" charset="-128"/>
                <a:cs typeface="Arial" pitchFamily="34" charset="0"/>
              </a:rPr>
              <a:t>により端末</a:t>
            </a:r>
            <a:r>
              <a:rPr kumimoji="1" lang="en-US" altLang="ja-JP" sz="1100" dirty="0">
                <a:solidFill>
                  <a:srgbClr val="435153"/>
                </a:solidFill>
                <a:latin typeface="Arial" pitchFamily="34" charset="0"/>
                <a:ea typeface="ＭＳ Ｐゴシック" pitchFamily="50" charset="-128"/>
                <a:cs typeface="Arial" pitchFamily="34" charset="0"/>
              </a:rPr>
              <a:t>/</a:t>
            </a:r>
            <a:r>
              <a:rPr kumimoji="1" lang="ja-JP" altLang="en-US" sz="1100" dirty="0">
                <a:solidFill>
                  <a:srgbClr val="435153"/>
                </a:solidFill>
                <a:latin typeface="Arial" pitchFamily="34" charset="0"/>
                <a:ea typeface="ＭＳ Ｐゴシック" pitchFamily="50" charset="-128"/>
                <a:cs typeface="Arial" pitchFamily="34" charset="0"/>
              </a:rPr>
              <a:t>ユーザを識別</a:t>
            </a:r>
          </a:p>
          <a:p>
            <a:pPr marL="171450" indent="-171450" defTabSz="914400">
              <a:buFont typeface="Arial" panose="020B0604020202020204" pitchFamily="34" charset="0"/>
              <a:buChar char="•"/>
            </a:pPr>
            <a:r>
              <a:rPr kumimoji="1" lang="en-US" altLang="ja-JP" sz="1100" dirty="0" smtClean="0">
                <a:solidFill>
                  <a:srgbClr val="435153"/>
                </a:solidFill>
                <a:latin typeface="Arial" pitchFamily="34" charset="0"/>
                <a:ea typeface="ＭＳ Ｐゴシック" pitchFamily="50" charset="-128"/>
                <a:cs typeface="Arial" pitchFamily="34" charset="0"/>
              </a:rPr>
              <a:t>LAN</a:t>
            </a:r>
            <a:r>
              <a:rPr kumimoji="1" lang="ja-JP" altLang="en-US" sz="1100" dirty="0" err="1" smtClean="0">
                <a:solidFill>
                  <a:srgbClr val="435153"/>
                </a:solidFill>
                <a:latin typeface="Arial" pitchFamily="34" charset="0"/>
                <a:ea typeface="ＭＳ Ｐゴシック" pitchFamily="50" charset="-128"/>
                <a:cs typeface="Arial" pitchFamily="34" charset="0"/>
              </a:rPr>
              <a:t>へ</a:t>
            </a:r>
            <a:r>
              <a:rPr kumimoji="1" lang="ja-JP" altLang="en-US" sz="1100" dirty="0" err="1">
                <a:solidFill>
                  <a:srgbClr val="435153"/>
                </a:solidFill>
                <a:latin typeface="Arial" pitchFamily="34" charset="0"/>
                <a:ea typeface="ＭＳ Ｐゴシック" pitchFamily="50" charset="-128"/>
                <a:cs typeface="Arial" pitchFamily="34" charset="0"/>
              </a:rPr>
              <a:t>の</a:t>
            </a:r>
            <a:r>
              <a:rPr kumimoji="1" lang="ja-JP" altLang="en-US" sz="1100" dirty="0">
                <a:solidFill>
                  <a:srgbClr val="435153"/>
                </a:solidFill>
                <a:latin typeface="Arial" pitchFamily="34" charset="0"/>
                <a:ea typeface="ＭＳ Ｐゴシック" pitchFamily="50" charset="-128"/>
                <a:cs typeface="Arial" pitchFamily="34" charset="0"/>
              </a:rPr>
              <a:t>フルアクセスを</a:t>
            </a:r>
            <a:r>
              <a:rPr kumimoji="1" lang="ja-JP" altLang="en-US" sz="1100" dirty="0" smtClean="0">
                <a:solidFill>
                  <a:srgbClr val="435153"/>
                </a:solidFill>
                <a:latin typeface="Arial" pitchFamily="34" charset="0"/>
                <a:ea typeface="ＭＳ Ｐゴシック" pitchFamily="50" charset="-128"/>
                <a:cs typeface="Arial" pitchFamily="34" charset="0"/>
              </a:rPr>
              <a:t>許可</a:t>
            </a:r>
          </a:p>
        </p:txBody>
      </p:sp>
      <p:sp>
        <p:nvSpPr>
          <p:cNvPr id="178" name="角丸四角形 136"/>
          <p:cNvSpPr/>
          <p:nvPr/>
        </p:nvSpPr>
        <p:spPr>
          <a:xfrm>
            <a:off x="3269889" y="1565312"/>
            <a:ext cx="2681883" cy="7754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oAutofit/>
          </a:bodyPr>
          <a:lstStyle/>
          <a:p>
            <a:pPr defTabSz="914400"/>
            <a:r>
              <a:rPr kumimoji="1" lang="ja-JP" altLang="en-US" sz="1200" b="1" dirty="0" smtClean="0">
                <a:solidFill>
                  <a:schemeClr val="bg2"/>
                </a:solidFill>
                <a:latin typeface="Arial" pitchFamily="34" charset="0"/>
                <a:ea typeface="ＭＳ Ｐゴシック" pitchFamily="50" charset="-128"/>
                <a:cs typeface="Arial" pitchFamily="34" charset="0"/>
              </a:rPr>
              <a:t>許可</a:t>
            </a:r>
            <a:r>
              <a:rPr kumimoji="1" lang="ja-JP" altLang="en-US" sz="1200" b="1" dirty="0">
                <a:solidFill>
                  <a:schemeClr val="bg2"/>
                </a:solidFill>
                <a:latin typeface="Arial" pitchFamily="34" charset="0"/>
                <a:ea typeface="ＭＳ Ｐゴシック" pitchFamily="50" charset="-128"/>
                <a:cs typeface="Arial" pitchFamily="34" charset="0"/>
              </a:rPr>
              <a:t>された持込</a:t>
            </a:r>
            <a:r>
              <a:rPr kumimoji="1" lang="ja-JP" altLang="en-US" sz="1200" b="1" dirty="0" smtClean="0">
                <a:solidFill>
                  <a:schemeClr val="bg2"/>
                </a:solidFill>
                <a:latin typeface="Arial" pitchFamily="34" charset="0"/>
                <a:ea typeface="ＭＳ Ｐゴシック" pitchFamily="50" charset="-128"/>
                <a:cs typeface="Arial" pitchFamily="34" charset="0"/>
              </a:rPr>
              <a:t>端末</a:t>
            </a:r>
            <a:r>
              <a:rPr kumimoji="1" lang="en-US" altLang="ja-JP" sz="1200" b="1" dirty="0" smtClean="0">
                <a:solidFill>
                  <a:schemeClr val="bg2"/>
                </a:solidFill>
                <a:latin typeface="Arial" pitchFamily="34" charset="0"/>
                <a:ea typeface="ＭＳ Ｐゴシック" pitchFamily="50" charset="-128"/>
                <a:cs typeface="Arial" pitchFamily="34" charset="0"/>
              </a:rPr>
              <a:t>(BYOD)</a:t>
            </a:r>
            <a:r>
              <a:rPr kumimoji="1" lang="ja-JP" altLang="en-US" sz="1200" b="1" dirty="0" smtClean="0">
                <a:solidFill>
                  <a:schemeClr val="bg2"/>
                </a:solidFill>
                <a:latin typeface="Arial" pitchFamily="34" charset="0"/>
                <a:ea typeface="ＭＳ Ｐゴシック" pitchFamily="50" charset="-128"/>
                <a:cs typeface="Arial" pitchFamily="34" charset="0"/>
              </a:rPr>
              <a:t>の</a:t>
            </a:r>
            <a:r>
              <a:rPr kumimoji="1" lang="ja-JP" altLang="en-US" sz="1200" b="1" dirty="0">
                <a:solidFill>
                  <a:schemeClr val="bg2"/>
                </a:solidFill>
                <a:latin typeface="Arial" pitchFamily="34" charset="0"/>
                <a:ea typeface="ＭＳ Ｐゴシック" pitchFamily="50" charset="-128"/>
                <a:cs typeface="Arial" pitchFamily="34" charset="0"/>
              </a:rPr>
              <a:t>場合</a:t>
            </a:r>
          </a:p>
          <a:p>
            <a:pPr marL="171450" indent="-171450" defTabSz="914400">
              <a:buFont typeface="Arial" panose="020B0604020202020204" pitchFamily="34" charset="0"/>
              <a:buChar char="•"/>
            </a:pPr>
            <a:r>
              <a:rPr kumimoji="1" lang="ja-JP" altLang="en-US" sz="1100" dirty="0" smtClean="0">
                <a:solidFill>
                  <a:srgbClr val="435153"/>
                </a:solidFill>
                <a:latin typeface="Arial" pitchFamily="34" charset="0"/>
                <a:ea typeface="ＭＳ Ｐゴシック" pitchFamily="50" charset="-128"/>
                <a:cs typeface="Arial" pitchFamily="34" charset="0"/>
              </a:rPr>
              <a:t>ユーザ名</a:t>
            </a:r>
            <a:r>
              <a:rPr kumimoji="1" lang="ja-JP" altLang="en-US" sz="1100" dirty="0">
                <a:solidFill>
                  <a:srgbClr val="435153"/>
                </a:solidFill>
                <a:latin typeface="Arial" pitchFamily="34" charset="0"/>
                <a:ea typeface="ＭＳ Ｐゴシック" pitchFamily="50" charset="-128"/>
                <a:cs typeface="Arial" pitchFamily="34" charset="0"/>
              </a:rPr>
              <a:t>・パスワードによりユーザを</a:t>
            </a:r>
            <a:r>
              <a:rPr kumimoji="1" lang="ja-JP" altLang="en-US" sz="1100" dirty="0" smtClean="0">
                <a:solidFill>
                  <a:srgbClr val="435153"/>
                </a:solidFill>
                <a:latin typeface="Arial" pitchFamily="34" charset="0"/>
                <a:ea typeface="ＭＳ Ｐゴシック" pitchFamily="50" charset="-128"/>
                <a:cs typeface="Arial" pitchFamily="34" charset="0"/>
              </a:rPr>
              <a:t>識別</a:t>
            </a:r>
            <a:endParaRPr kumimoji="1" lang="en-US" altLang="ja-JP" sz="1100" dirty="0">
              <a:solidFill>
                <a:srgbClr val="435153"/>
              </a:solidFill>
              <a:latin typeface="Arial" pitchFamily="34" charset="0"/>
              <a:ea typeface="ＭＳ Ｐゴシック" pitchFamily="50" charset="-128"/>
              <a:cs typeface="Arial" pitchFamily="34" charset="0"/>
            </a:endParaRPr>
          </a:p>
          <a:p>
            <a:pPr marL="171450" indent="-171450" defTabSz="914400">
              <a:buFont typeface="Arial" panose="020B0604020202020204" pitchFamily="34" charset="0"/>
              <a:buChar char="•"/>
            </a:pPr>
            <a:r>
              <a:rPr kumimoji="1" lang="en-US" altLang="ja-JP" sz="1100" dirty="0" smtClean="0">
                <a:solidFill>
                  <a:srgbClr val="435153"/>
                </a:solidFill>
                <a:latin typeface="Arial" pitchFamily="34" charset="0"/>
                <a:ea typeface="ＭＳ Ｐゴシック" pitchFamily="50" charset="-128"/>
                <a:cs typeface="Arial" pitchFamily="34" charset="0"/>
              </a:rPr>
              <a:t>SE</a:t>
            </a:r>
            <a:r>
              <a:rPr kumimoji="1" lang="ja-JP" altLang="en-US" sz="1100" dirty="0">
                <a:solidFill>
                  <a:srgbClr val="435153"/>
                </a:solidFill>
                <a:latin typeface="Arial" pitchFamily="34" charset="0"/>
                <a:ea typeface="ＭＳ Ｐゴシック" pitchFamily="50" charset="-128"/>
                <a:cs typeface="Arial" pitchFamily="34" charset="0"/>
              </a:rPr>
              <a:t>がトラフィックプロファイリングを行い</a:t>
            </a:r>
            <a:r>
              <a:rPr kumimoji="1" lang="ja-JP" altLang="en-US" sz="1100" dirty="0" smtClean="0">
                <a:solidFill>
                  <a:srgbClr val="435153"/>
                </a:solidFill>
                <a:latin typeface="Arial" pitchFamily="34" charset="0"/>
                <a:ea typeface="ＭＳ Ｐゴシック" pitchFamily="50" charset="-128"/>
                <a:cs typeface="Arial" pitchFamily="34" charset="0"/>
              </a:rPr>
              <a:t>、許可</a:t>
            </a:r>
            <a:r>
              <a:rPr kumimoji="1" lang="ja-JP" altLang="en-US" sz="1100" dirty="0">
                <a:solidFill>
                  <a:srgbClr val="435153"/>
                </a:solidFill>
                <a:latin typeface="Arial" pitchFamily="34" charset="0"/>
                <a:ea typeface="ＭＳ Ｐゴシック" pitchFamily="50" charset="-128"/>
                <a:cs typeface="Arial" pitchFamily="34" charset="0"/>
              </a:rPr>
              <a:t>された端末種別であれば制限付き社内ネットワークアクセスを許可</a:t>
            </a:r>
          </a:p>
        </p:txBody>
      </p:sp>
      <p:sp>
        <p:nvSpPr>
          <p:cNvPr id="179" name="角丸四角形 137"/>
          <p:cNvSpPr/>
          <p:nvPr/>
        </p:nvSpPr>
        <p:spPr>
          <a:xfrm>
            <a:off x="6106058" y="1565312"/>
            <a:ext cx="2681883" cy="66049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oAutofit/>
          </a:bodyPr>
          <a:lstStyle/>
          <a:p>
            <a:pPr defTabSz="914400"/>
            <a:r>
              <a:rPr kumimoji="1" lang="ja-JP" altLang="en-US" sz="1200" b="1" dirty="0" smtClean="0">
                <a:solidFill>
                  <a:schemeClr val="bg2"/>
                </a:solidFill>
                <a:latin typeface="Arial" pitchFamily="34" charset="0"/>
                <a:ea typeface="ＭＳ Ｐゴシック" pitchFamily="50" charset="-128"/>
                <a:cs typeface="Arial" pitchFamily="34" charset="0"/>
              </a:rPr>
              <a:t>許可</a:t>
            </a:r>
            <a:r>
              <a:rPr kumimoji="1" lang="ja-JP" altLang="en-US" sz="1200" b="1" dirty="0">
                <a:solidFill>
                  <a:schemeClr val="bg2"/>
                </a:solidFill>
                <a:latin typeface="Arial" pitchFamily="34" charset="0"/>
                <a:ea typeface="ＭＳ Ｐゴシック" pitchFamily="50" charset="-128"/>
                <a:cs typeface="Arial" pitchFamily="34" charset="0"/>
              </a:rPr>
              <a:t>されていない持込</a:t>
            </a:r>
            <a:r>
              <a:rPr kumimoji="1" lang="ja-JP" altLang="en-US" sz="1200" b="1" dirty="0" smtClean="0">
                <a:solidFill>
                  <a:schemeClr val="bg2"/>
                </a:solidFill>
                <a:latin typeface="Arial" pitchFamily="34" charset="0"/>
                <a:ea typeface="ＭＳ Ｐゴシック" pitchFamily="50" charset="-128"/>
                <a:cs typeface="Arial" pitchFamily="34" charset="0"/>
              </a:rPr>
              <a:t>端末の</a:t>
            </a:r>
            <a:r>
              <a:rPr kumimoji="1" lang="ja-JP" altLang="en-US" sz="1200" b="1" dirty="0">
                <a:solidFill>
                  <a:schemeClr val="bg2"/>
                </a:solidFill>
                <a:latin typeface="Arial" pitchFamily="34" charset="0"/>
                <a:ea typeface="ＭＳ Ｐゴシック" pitchFamily="50" charset="-128"/>
                <a:cs typeface="Arial" pitchFamily="34" charset="0"/>
              </a:rPr>
              <a:t>場合</a:t>
            </a:r>
          </a:p>
          <a:p>
            <a:pPr marL="171450" indent="-171450" defTabSz="914400">
              <a:buFont typeface="Arial" panose="020B0604020202020204" pitchFamily="34" charset="0"/>
              <a:buChar char="•"/>
            </a:pPr>
            <a:r>
              <a:rPr kumimoji="1" lang="ja-JP" altLang="en-US" sz="1100" dirty="0" smtClean="0">
                <a:solidFill>
                  <a:srgbClr val="435153"/>
                </a:solidFill>
                <a:latin typeface="Arial" pitchFamily="34" charset="0"/>
                <a:ea typeface="ＭＳ Ｐゴシック" pitchFamily="50" charset="-128"/>
                <a:cs typeface="Arial" pitchFamily="34" charset="0"/>
              </a:rPr>
              <a:t>ユーザ名・パスワード</a:t>
            </a:r>
            <a:r>
              <a:rPr kumimoji="1" lang="ja-JP" altLang="en-US" sz="1100" dirty="0">
                <a:solidFill>
                  <a:srgbClr val="435153"/>
                </a:solidFill>
                <a:latin typeface="Arial" pitchFamily="34" charset="0"/>
                <a:ea typeface="ＭＳ Ｐゴシック" pitchFamily="50" charset="-128"/>
                <a:cs typeface="Arial" pitchFamily="34" charset="0"/>
              </a:rPr>
              <a:t>によりユーザを識別</a:t>
            </a:r>
          </a:p>
          <a:p>
            <a:pPr marL="171450" indent="-171450" defTabSz="914400">
              <a:buFont typeface="Arial" panose="020B0604020202020204" pitchFamily="34" charset="0"/>
              <a:buChar char="•"/>
            </a:pPr>
            <a:r>
              <a:rPr kumimoji="1" lang="ja-JP" altLang="en-US" sz="1100" dirty="0" smtClean="0">
                <a:solidFill>
                  <a:srgbClr val="435153"/>
                </a:solidFill>
                <a:latin typeface="Arial" pitchFamily="34" charset="0"/>
                <a:ea typeface="ＭＳ Ｐゴシック" pitchFamily="50" charset="-128"/>
                <a:cs typeface="Arial" pitchFamily="34" charset="0"/>
              </a:rPr>
              <a:t>許可</a:t>
            </a:r>
            <a:r>
              <a:rPr kumimoji="1" lang="ja-JP" altLang="en-US" sz="1100" dirty="0">
                <a:solidFill>
                  <a:srgbClr val="435153"/>
                </a:solidFill>
                <a:latin typeface="Arial" pitchFamily="34" charset="0"/>
                <a:ea typeface="ＭＳ Ｐゴシック" pitchFamily="50" charset="-128"/>
                <a:cs typeface="Arial" pitchFamily="34" charset="0"/>
              </a:rPr>
              <a:t>された端末種別以外の端末にはインターネットアクセスのみを許可</a:t>
            </a:r>
          </a:p>
        </p:txBody>
      </p:sp>
      <p:sp>
        <p:nvSpPr>
          <p:cNvPr id="180" name="テキスト ボックス 5"/>
          <p:cNvSpPr txBox="1"/>
          <p:nvPr/>
        </p:nvSpPr>
        <p:spPr>
          <a:xfrm>
            <a:off x="444300" y="1346895"/>
            <a:ext cx="2679901" cy="221018"/>
          </a:xfrm>
          <a:prstGeom prst="rect">
            <a:avLst/>
          </a:prstGeom>
          <a:solidFill>
            <a:schemeClr val="tx1"/>
          </a:solidFill>
          <a:ln>
            <a:noFill/>
          </a:ln>
          <a:effectLst/>
        </p:spPr>
        <p:style>
          <a:lnRef idx="2">
            <a:schemeClr val="dk1">
              <a:shade val="50000"/>
            </a:schemeClr>
          </a:lnRef>
          <a:fillRef idx="1">
            <a:schemeClr val="dk1"/>
          </a:fillRef>
          <a:effectRef idx="0">
            <a:schemeClr val="dk1"/>
          </a:effectRef>
          <a:fontRef idx="minor">
            <a:schemeClr val="lt1"/>
          </a:fontRef>
        </p:style>
        <p:txBody>
          <a:bodyPr wrap="square" tIns="18000" bIns="18000" rtlCol="0" anchor="ctr">
            <a:spAutoFit/>
          </a:bodyPr>
          <a:lstStyle/>
          <a:p>
            <a:pPr algn="ctr" defTabSz="914400" fontAlgn="auto">
              <a:spcBef>
                <a:spcPts val="0"/>
              </a:spcBef>
              <a:spcAft>
                <a:spcPts val="0"/>
              </a:spcAft>
            </a:pPr>
            <a:r>
              <a:rPr kumimoji="1" lang="ja-JP" altLang="en-US" sz="1200" b="1" smtClean="0">
                <a:solidFill>
                  <a:schemeClr val="bg1"/>
                </a:solidFill>
                <a:latin typeface="Arial" pitchFamily="34" charset="0"/>
                <a:ea typeface="ＭＳ Ｐゴシック" pitchFamily="50" charset="-128"/>
                <a:cs typeface="Arial" pitchFamily="34" charset="0"/>
              </a:rPr>
              <a:t>認証 </a:t>
            </a:r>
            <a:r>
              <a:rPr kumimoji="1" lang="en-US" altLang="ja-JP" sz="1200" b="1" smtClean="0">
                <a:solidFill>
                  <a:schemeClr val="bg1"/>
                </a:solidFill>
                <a:latin typeface="Arial" pitchFamily="34" charset="0"/>
                <a:ea typeface="ＭＳ Ｐゴシック" pitchFamily="50" charset="-128"/>
                <a:cs typeface="Arial" pitchFamily="34" charset="0"/>
              </a:rPr>
              <a:t>(RADIUS)</a:t>
            </a:r>
            <a:r>
              <a:rPr kumimoji="1" lang="ja-JP" altLang="en-US" sz="1200" b="1" smtClean="0">
                <a:solidFill>
                  <a:schemeClr val="bg1"/>
                </a:solidFill>
                <a:latin typeface="Arial" pitchFamily="34" charset="0"/>
                <a:ea typeface="ＭＳ Ｐゴシック" pitchFamily="50" charset="-128"/>
                <a:cs typeface="Arial" pitchFamily="34" charset="0"/>
              </a:rPr>
              <a:t> </a:t>
            </a:r>
            <a:r>
              <a:rPr kumimoji="1" lang="en-US" altLang="ja-JP" sz="1200" b="1" smtClean="0">
                <a:solidFill>
                  <a:schemeClr val="bg1"/>
                </a:solidFill>
                <a:latin typeface="Arial" pitchFamily="34" charset="0"/>
                <a:ea typeface="ＭＳ Ｐゴシック" pitchFamily="50" charset="-128"/>
                <a:cs typeface="Arial" pitchFamily="34" charset="0"/>
              </a:rPr>
              <a:t>/</a:t>
            </a:r>
            <a:r>
              <a:rPr kumimoji="1" lang="ja-JP" altLang="en-US" sz="1200" b="1" dirty="0" smtClean="0">
                <a:solidFill>
                  <a:schemeClr val="bg1"/>
                </a:solidFill>
                <a:latin typeface="Arial" pitchFamily="34" charset="0"/>
                <a:ea typeface="ＭＳ Ｐゴシック" pitchFamily="50" charset="-128"/>
                <a:cs typeface="Arial" pitchFamily="34" charset="0"/>
              </a:rPr>
              <a:t>証明書配布</a:t>
            </a:r>
            <a:endParaRPr kumimoji="1" lang="ja-JP" altLang="en-US" sz="1200" b="1" dirty="0">
              <a:solidFill>
                <a:schemeClr val="bg1"/>
              </a:solidFill>
              <a:latin typeface="Arial" pitchFamily="34" charset="0"/>
              <a:ea typeface="ＭＳ Ｐゴシック" pitchFamily="50" charset="-128"/>
              <a:cs typeface="Arial" pitchFamily="34" charset="0"/>
            </a:endParaRPr>
          </a:p>
        </p:txBody>
      </p:sp>
      <p:sp>
        <p:nvSpPr>
          <p:cNvPr id="181" name="テキスト ボックス 5"/>
          <p:cNvSpPr txBox="1"/>
          <p:nvPr/>
        </p:nvSpPr>
        <p:spPr>
          <a:xfrm>
            <a:off x="6106058" y="1346895"/>
            <a:ext cx="2679901" cy="221018"/>
          </a:xfrm>
          <a:prstGeom prst="rect">
            <a:avLst/>
          </a:prstGeom>
          <a:solidFill>
            <a:schemeClr val="tx1"/>
          </a:solidFill>
          <a:ln>
            <a:noFill/>
          </a:ln>
          <a:effectLst/>
        </p:spPr>
        <p:style>
          <a:lnRef idx="2">
            <a:schemeClr val="dk1">
              <a:shade val="50000"/>
            </a:schemeClr>
          </a:lnRef>
          <a:fillRef idx="1">
            <a:schemeClr val="dk1"/>
          </a:fillRef>
          <a:effectRef idx="0">
            <a:schemeClr val="dk1"/>
          </a:effectRef>
          <a:fontRef idx="minor">
            <a:schemeClr val="lt1"/>
          </a:fontRef>
        </p:style>
        <p:txBody>
          <a:bodyPr wrap="square" tIns="18000" bIns="18000" rtlCol="0" anchor="ctr">
            <a:spAutoFit/>
          </a:bodyPr>
          <a:lstStyle/>
          <a:p>
            <a:pPr algn="ctr" defTabSz="914400" fontAlgn="auto">
              <a:spcBef>
                <a:spcPts val="0"/>
              </a:spcBef>
              <a:spcAft>
                <a:spcPts val="0"/>
              </a:spcAft>
            </a:pPr>
            <a:r>
              <a:rPr kumimoji="1" lang="ja-JP" altLang="en-US" sz="1200" b="1" dirty="0" smtClean="0">
                <a:solidFill>
                  <a:schemeClr val="bg1"/>
                </a:solidFill>
                <a:latin typeface="Arial" pitchFamily="34" charset="0"/>
                <a:ea typeface="ＭＳ Ｐゴシック" pitchFamily="50" charset="-128"/>
                <a:cs typeface="Arial" pitchFamily="34" charset="0"/>
              </a:rPr>
              <a:t>ゲストアクセス用ポータル</a:t>
            </a:r>
            <a:endParaRPr kumimoji="1" lang="ja-JP" altLang="en-US" sz="1200" b="1" dirty="0">
              <a:solidFill>
                <a:schemeClr val="bg1"/>
              </a:solidFill>
              <a:latin typeface="Arial" pitchFamily="34" charset="0"/>
              <a:ea typeface="ＭＳ Ｐゴシック" pitchFamily="50" charset="-128"/>
              <a:cs typeface="Arial" pitchFamily="34" charset="0"/>
            </a:endParaRPr>
          </a:p>
        </p:txBody>
      </p:sp>
      <p:sp>
        <p:nvSpPr>
          <p:cNvPr id="182" name="テキスト ボックス 5"/>
          <p:cNvSpPr txBox="1"/>
          <p:nvPr/>
        </p:nvSpPr>
        <p:spPr>
          <a:xfrm>
            <a:off x="3270559" y="1346895"/>
            <a:ext cx="2679901" cy="221018"/>
          </a:xfrm>
          <a:prstGeom prst="rect">
            <a:avLst/>
          </a:prstGeom>
          <a:solidFill>
            <a:schemeClr val="tx1"/>
          </a:solidFill>
          <a:ln>
            <a:noFill/>
          </a:ln>
          <a:effectLst/>
        </p:spPr>
        <p:style>
          <a:lnRef idx="2">
            <a:schemeClr val="dk1">
              <a:shade val="50000"/>
            </a:schemeClr>
          </a:lnRef>
          <a:fillRef idx="1">
            <a:schemeClr val="dk1"/>
          </a:fillRef>
          <a:effectRef idx="0">
            <a:schemeClr val="dk1"/>
          </a:effectRef>
          <a:fontRef idx="minor">
            <a:schemeClr val="lt1"/>
          </a:fontRef>
        </p:style>
        <p:txBody>
          <a:bodyPr wrap="square" tIns="18000" bIns="18000" rtlCol="0" anchor="ctr">
            <a:spAutoFit/>
          </a:bodyPr>
          <a:lstStyle/>
          <a:p>
            <a:pPr algn="ctr" defTabSz="914400" fontAlgn="auto">
              <a:spcBef>
                <a:spcPts val="0"/>
              </a:spcBef>
              <a:spcAft>
                <a:spcPts val="0"/>
              </a:spcAft>
            </a:pPr>
            <a:r>
              <a:rPr kumimoji="1" lang="ja-JP" altLang="en-US" sz="1200" b="1" dirty="0" smtClean="0">
                <a:solidFill>
                  <a:schemeClr val="bg1"/>
                </a:solidFill>
                <a:latin typeface="Arial" pitchFamily="34" charset="0"/>
                <a:ea typeface="ＭＳ Ｐゴシック" pitchFamily="50" charset="-128"/>
                <a:cs typeface="Arial" pitchFamily="34" charset="0"/>
              </a:rPr>
              <a:t>デバイス登録</a:t>
            </a:r>
            <a:r>
              <a:rPr kumimoji="1" lang="en-US" altLang="ja-JP" sz="1200" b="1" dirty="0" smtClean="0">
                <a:solidFill>
                  <a:schemeClr val="bg1"/>
                </a:solidFill>
                <a:latin typeface="Arial" pitchFamily="34" charset="0"/>
                <a:ea typeface="ＭＳ Ｐゴシック" pitchFamily="50" charset="-128"/>
                <a:cs typeface="Arial" pitchFamily="34" charset="0"/>
              </a:rPr>
              <a:t>/</a:t>
            </a:r>
            <a:r>
              <a:rPr kumimoji="1" lang="ja-JP" altLang="en-US" sz="1200" b="1" dirty="0" smtClean="0">
                <a:solidFill>
                  <a:schemeClr val="bg1"/>
                </a:solidFill>
                <a:latin typeface="Arial" pitchFamily="34" charset="0"/>
                <a:ea typeface="ＭＳ Ｐゴシック" pitchFamily="50" charset="-128"/>
                <a:cs typeface="Arial" pitchFamily="34" charset="0"/>
              </a:rPr>
              <a:t>プロビジョニング</a:t>
            </a:r>
            <a:endParaRPr kumimoji="1" lang="ja-JP" altLang="en-US" sz="1200" b="1" dirty="0">
              <a:solidFill>
                <a:schemeClr val="bg1"/>
              </a:solidFill>
              <a:latin typeface="Arial" pitchFamily="34" charset="0"/>
              <a:ea typeface="ＭＳ Ｐゴシック" pitchFamily="50" charset="-128"/>
              <a:cs typeface="Arial" pitchFamily="34" charset="0"/>
            </a:endParaRPr>
          </a:p>
        </p:txBody>
      </p:sp>
      <p:sp>
        <p:nvSpPr>
          <p:cNvPr id="433" name="正方形/長方形 432"/>
          <p:cNvSpPr/>
          <p:nvPr/>
        </p:nvSpPr>
        <p:spPr>
          <a:xfrm>
            <a:off x="437767" y="2480204"/>
            <a:ext cx="2686434" cy="2036234"/>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kumimoji="1" lang="ja-JP" altLang="en-US">
              <a:solidFill>
                <a:srgbClr val="FFFFFF"/>
              </a:solidFill>
              <a:latin typeface="Arial"/>
            </a:endParaRPr>
          </a:p>
        </p:txBody>
      </p:sp>
      <p:sp>
        <p:nvSpPr>
          <p:cNvPr id="434" name="正方形/長方形 433"/>
          <p:cNvSpPr/>
          <p:nvPr/>
        </p:nvSpPr>
        <p:spPr>
          <a:xfrm>
            <a:off x="3271912" y="2480204"/>
            <a:ext cx="2686434" cy="2036234"/>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kumimoji="1" lang="ja-JP" altLang="en-US">
              <a:solidFill>
                <a:srgbClr val="FFFFFF"/>
              </a:solidFill>
              <a:latin typeface="Arial"/>
            </a:endParaRPr>
          </a:p>
        </p:txBody>
      </p:sp>
      <p:sp>
        <p:nvSpPr>
          <p:cNvPr id="435" name="正方形/長方形 434"/>
          <p:cNvSpPr/>
          <p:nvPr/>
        </p:nvSpPr>
        <p:spPr>
          <a:xfrm>
            <a:off x="6106058" y="2480204"/>
            <a:ext cx="2686434" cy="2036234"/>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kumimoji="1" lang="ja-JP" altLang="en-US">
              <a:solidFill>
                <a:srgbClr val="FFFFFF"/>
              </a:solidFill>
              <a:latin typeface="Arial"/>
            </a:endParaRPr>
          </a:p>
        </p:txBody>
      </p:sp>
      <p:sp>
        <p:nvSpPr>
          <p:cNvPr id="436" name="テキスト ボックス 42"/>
          <p:cNvSpPr txBox="1">
            <a:spLocks noChangeArrowheads="1"/>
          </p:cNvSpPr>
          <p:nvPr/>
        </p:nvSpPr>
        <p:spPr bwMode="auto">
          <a:xfrm>
            <a:off x="547275" y="3039647"/>
            <a:ext cx="648072" cy="4001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auto" hangingPunct="1">
              <a:spcBef>
                <a:spcPts val="0"/>
              </a:spcBef>
              <a:spcAft>
                <a:spcPts val="0"/>
              </a:spcAft>
            </a:pPr>
            <a:r>
              <a:rPr lang="ja-JP" altLang="en-US" sz="1000" smtClean="0">
                <a:latin typeface="+mn-lt"/>
                <a:ea typeface="+mn-ea"/>
                <a:cs typeface="メイリオ" pitchFamily="50" charset="-128"/>
              </a:rPr>
              <a:t>シンクラ</a:t>
            </a:r>
            <a:endParaRPr lang="en-US" altLang="ja-JP" sz="1000" smtClean="0">
              <a:latin typeface="+mn-lt"/>
              <a:ea typeface="+mn-ea"/>
              <a:cs typeface="メイリオ" pitchFamily="50" charset="-128"/>
            </a:endParaRPr>
          </a:p>
          <a:p>
            <a:pPr algn="ctr" defTabSz="914400" eaLnBrk="1" fontAlgn="auto" hangingPunct="1">
              <a:spcBef>
                <a:spcPts val="0"/>
              </a:spcBef>
              <a:spcAft>
                <a:spcPts val="0"/>
              </a:spcAft>
            </a:pPr>
            <a:r>
              <a:rPr kumimoji="1" lang="ja-JP" altLang="en-US" sz="1000">
                <a:latin typeface="+mn-lt"/>
                <a:ea typeface="+mn-ea"/>
                <a:cs typeface="メイリオ" pitchFamily="50" charset="-128"/>
              </a:rPr>
              <a:t>サーバ</a:t>
            </a:r>
          </a:p>
        </p:txBody>
      </p:sp>
      <p:sp>
        <p:nvSpPr>
          <p:cNvPr id="437" name="テキスト ボックス 42"/>
          <p:cNvSpPr txBox="1">
            <a:spLocks noChangeArrowheads="1"/>
          </p:cNvSpPr>
          <p:nvPr/>
        </p:nvSpPr>
        <p:spPr bwMode="auto">
          <a:xfrm>
            <a:off x="787182" y="3715717"/>
            <a:ext cx="444354" cy="2265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tIns="36000" bIns="360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auto" hangingPunct="1">
              <a:spcBef>
                <a:spcPts val="0"/>
              </a:spcBef>
              <a:spcAft>
                <a:spcPts val="0"/>
              </a:spcAft>
            </a:pPr>
            <a:r>
              <a:rPr kumimoji="1" lang="en-US" altLang="ja-JP" sz="1000" b="1" smtClean="0">
                <a:solidFill>
                  <a:schemeClr val="accent1"/>
                </a:solidFill>
                <a:latin typeface="+mn-lt"/>
                <a:ea typeface="+mn-ea"/>
                <a:cs typeface="メイリオ" pitchFamily="50" charset="-128"/>
              </a:rPr>
              <a:t>ISE</a:t>
            </a:r>
            <a:endParaRPr kumimoji="1" lang="ja-JP" altLang="en-US" sz="1000" b="1">
              <a:solidFill>
                <a:schemeClr val="accent1"/>
              </a:solidFill>
              <a:latin typeface="+mn-lt"/>
              <a:ea typeface="+mn-ea"/>
              <a:cs typeface="メイリオ" pitchFamily="50" charset="-128"/>
            </a:endParaRPr>
          </a:p>
        </p:txBody>
      </p:sp>
      <p:sp>
        <p:nvSpPr>
          <p:cNvPr id="439" name="テキスト ボックス 438"/>
          <p:cNvSpPr txBox="1"/>
          <p:nvPr/>
        </p:nvSpPr>
        <p:spPr>
          <a:xfrm>
            <a:off x="1127750" y="3702626"/>
            <a:ext cx="694778" cy="215444"/>
          </a:xfrm>
          <a:prstGeom prst="rect">
            <a:avLst/>
          </a:prstGeom>
          <a:noFill/>
          <a:effectLst/>
        </p:spPr>
        <p:txBody>
          <a:bodyPr wrap="square" rtlCol="0">
            <a:spAutoFit/>
          </a:bodyPr>
          <a:lstStyle/>
          <a:p>
            <a:pPr defTabSz="914400" fontAlgn="auto">
              <a:spcBef>
                <a:spcPts val="0"/>
              </a:spcBef>
              <a:spcAft>
                <a:spcPts val="0"/>
              </a:spcAft>
            </a:pPr>
            <a:r>
              <a:rPr kumimoji="1" lang="ja-JP" altLang="en-US" sz="800" dirty="0" smtClean="0">
                <a:latin typeface="+mn-lt"/>
                <a:ea typeface="+mn-ea"/>
                <a:cs typeface="メイリオ" pitchFamily="50" charset="-128"/>
              </a:rPr>
              <a:t>ポリシー</a:t>
            </a:r>
            <a:endParaRPr kumimoji="1" lang="ja-JP" altLang="en-US" sz="800" dirty="0">
              <a:latin typeface="+mn-lt"/>
              <a:ea typeface="+mn-ea"/>
              <a:cs typeface="メイリオ" pitchFamily="50" charset="-128"/>
            </a:endParaRPr>
          </a:p>
        </p:txBody>
      </p:sp>
      <p:sp>
        <p:nvSpPr>
          <p:cNvPr id="440" name="四角形吹き出し 439"/>
          <p:cNvSpPr/>
          <p:nvPr/>
        </p:nvSpPr>
        <p:spPr>
          <a:xfrm>
            <a:off x="2150716" y="3807751"/>
            <a:ext cx="901542" cy="280185"/>
          </a:xfrm>
          <a:prstGeom prst="wedgeRectCallout">
            <a:avLst>
              <a:gd name="adj1" fmla="val -40759"/>
              <a:gd name="adj2" fmla="val 79498"/>
            </a:avLst>
          </a:prstGeom>
          <a:ln w="12700">
            <a:solidFill>
              <a:schemeClr val="tx2"/>
            </a:solidFill>
          </a:ln>
          <a:effectLst/>
        </p:spPr>
        <p:style>
          <a:lnRef idx="2">
            <a:schemeClr val="dk1"/>
          </a:lnRef>
          <a:fillRef idx="1">
            <a:schemeClr val="lt1"/>
          </a:fillRef>
          <a:effectRef idx="0">
            <a:schemeClr val="dk1"/>
          </a:effectRef>
          <a:fontRef idx="minor">
            <a:schemeClr val="dk1"/>
          </a:fontRef>
        </p:style>
        <p:txBody>
          <a:bodyPr anchor="ctr"/>
          <a:lstStyle/>
          <a:p>
            <a:pPr algn="ctr" defTabSz="914400" fontAlgn="auto">
              <a:spcBef>
                <a:spcPts val="0"/>
              </a:spcBef>
              <a:spcAft>
                <a:spcPts val="0"/>
              </a:spcAft>
              <a:defRPr/>
            </a:pPr>
            <a:r>
              <a:rPr lang="ja-JP" altLang="en-US" sz="900" dirty="0">
                <a:solidFill>
                  <a:srgbClr val="435153"/>
                </a:solidFill>
                <a:cs typeface="メイリオ" pitchFamily="50" charset="-128"/>
              </a:rPr>
              <a:t>証明書による認証</a:t>
            </a:r>
            <a:endParaRPr kumimoji="1" lang="ja-JP" altLang="en-US" sz="900" dirty="0">
              <a:solidFill>
                <a:srgbClr val="435153"/>
              </a:solidFill>
              <a:cs typeface="メイリオ" pitchFamily="50" charset="-128"/>
            </a:endParaRPr>
          </a:p>
        </p:txBody>
      </p:sp>
      <p:sp>
        <p:nvSpPr>
          <p:cNvPr id="441" name="Rectangular Callout 12"/>
          <p:cNvSpPr/>
          <p:nvPr/>
        </p:nvSpPr>
        <p:spPr>
          <a:xfrm>
            <a:off x="568200" y="3955854"/>
            <a:ext cx="714469" cy="213815"/>
          </a:xfrm>
          <a:prstGeom prst="wedgeRectCallout">
            <a:avLst>
              <a:gd name="adj1" fmla="val 57918"/>
              <a:gd name="adj2" fmla="val -79565"/>
            </a:avLst>
          </a:prstGeom>
          <a:ln w="12700">
            <a:solidFill>
              <a:schemeClr val="tx2"/>
            </a:solidFill>
          </a:ln>
          <a:effectLst/>
        </p:spPr>
        <p:style>
          <a:lnRef idx="2">
            <a:schemeClr val="dk1"/>
          </a:lnRef>
          <a:fillRef idx="1">
            <a:schemeClr val="lt1"/>
          </a:fillRef>
          <a:effectRef idx="0">
            <a:schemeClr val="dk1"/>
          </a:effectRef>
          <a:fontRef idx="minor">
            <a:schemeClr val="dk1"/>
          </a:fontRef>
        </p:style>
        <p:txBody>
          <a:bodyPr anchor="ctr"/>
          <a:lstStyle/>
          <a:p>
            <a:pPr algn="ctr" defTabSz="914400" fontAlgn="auto">
              <a:spcBef>
                <a:spcPts val="0"/>
              </a:spcBef>
              <a:spcAft>
                <a:spcPts val="0"/>
              </a:spcAft>
              <a:defRPr/>
            </a:pPr>
            <a:r>
              <a:rPr lang="ja-JP" altLang="en-US" sz="900" smtClean="0">
                <a:solidFill>
                  <a:srgbClr val="435153"/>
                </a:solidFill>
                <a:cs typeface="メイリオ" pitchFamily="50" charset="-128"/>
              </a:rPr>
              <a:t>全て許可</a:t>
            </a:r>
            <a:endParaRPr lang="en-US" sz="900" dirty="0">
              <a:solidFill>
                <a:srgbClr val="435153"/>
              </a:solidFill>
              <a:cs typeface="メイリオ" pitchFamily="50" charset="-128"/>
            </a:endParaRPr>
          </a:p>
        </p:txBody>
      </p:sp>
      <p:sp>
        <p:nvSpPr>
          <p:cNvPr id="442" name="テキスト ボックス 112"/>
          <p:cNvSpPr txBox="1">
            <a:spLocks noChangeArrowheads="1"/>
          </p:cNvSpPr>
          <p:nvPr/>
        </p:nvSpPr>
        <p:spPr bwMode="auto">
          <a:xfrm>
            <a:off x="2025860" y="4190146"/>
            <a:ext cx="720080" cy="24622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auto" hangingPunct="1">
              <a:spcBef>
                <a:spcPts val="0"/>
              </a:spcBef>
              <a:spcAft>
                <a:spcPts val="0"/>
              </a:spcAft>
            </a:pPr>
            <a:r>
              <a:rPr kumimoji="1" lang="ja-JP" altLang="en-US" sz="1000" smtClean="0">
                <a:latin typeface="+mn-lt"/>
                <a:ea typeface="+mn-ea"/>
                <a:cs typeface="メイリオ" pitchFamily="50" charset="-128"/>
              </a:rPr>
              <a:t>支給端末</a:t>
            </a:r>
            <a:endParaRPr kumimoji="1" lang="ja-JP" altLang="en-US" sz="1000">
              <a:latin typeface="+mn-lt"/>
              <a:ea typeface="+mn-ea"/>
              <a:cs typeface="メイリオ" pitchFamily="50" charset="-128"/>
            </a:endParaRPr>
          </a:p>
        </p:txBody>
      </p:sp>
      <p:grpSp>
        <p:nvGrpSpPr>
          <p:cNvPr id="443" name="グループ化 442"/>
          <p:cNvGrpSpPr>
            <a:grpSpLocks noChangeAspect="1"/>
          </p:cNvGrpSpPr>
          <p:nvPr/>
        </p:nvGrpSpPr>
        <p:grpSpPr>
          <a:xfrm>
            <a:off x="1667133" y="3799065"/>
            <a:ext cx="424878" cy="224935"/>
            <a:chOff x="4571999" y="3212785"/>
            <a:chExt cx="1224000" cy="648000"/>
          </a:xfrm>
        </p:grpSpPr>
        <p:sp>
          <p:nvSpPr>
            <p:cNvPr id="444" name="正方形/長方形 443"/>
            <p:cNvSpPr>
              <a:spLocks/>
            </p:cNvSpPr>
            <p:nvPr/>
          </p:nvSpPr>
          <p:spPr>
            <a:xfrm>
              <a:off x="4571999" y="3212785"/>
              <a:ext cx="1224000" cy="64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45" name="フリーフォーム 444"/>
            <p:cNvSpPr>
              <a:spLocks noChangeAspect="1"/>
            </p:cNvSpPr>
            <p:nvPr/>
          </p:nvSpPr>
          <p:spPr>
            <a:xfrm>
              <a:off x="4618435" y="3254100"/>
              <a:ext cx="1131129" cy="565370"/>
            </a:xfrm>
            <a:custGeom>
              <a:avLst/>
              <a:gdLst>
                <a:gd name="connsiteX0" fmla="*/ 1101774 w 1440493"/>
                <a:gd name="connsiteY0" fmla="*/ 471904 h 719999"/>
                <a:gd name="connsiteX1" fmla="*/ 1152530 w 1440493"/>
                <a:gd name="connsiteY1" fmla="*/ 522660 h 719999"/>
                <a:gd name="connsiteX2" fmla="*/ 1152874 w 1440493"/>
                <a:gd name="connsiteY2" fmla="*/ 522660 h 719999"/>
                <a:gd name="connsiteX3" fmla="*/ 1160851 w 1440493"/>
                <a:gd name="connsiteY3" fmla="*/ 562173 h 719999"/>
                <a:gd name="connsiteX4" fmla="*/ 1162643 w 1440493"/>
                <a:gd name="connsiteY4" fmla="*/ 564830 h 719999"/>
                <a:gd name="connsiteX5" fmla="*/ 1153896 w 1440493"/>
                <a:gd name="connsiteY5" fmla="*/ 577155 h 719999"/>
                <a:gd name="connsiteX6" fmla="*/ 1100655 w 1440493"/>
                <a:gd name="connsiteY6" fmla="*/ 598060 h 719999"/>
                <a:gd name="connsiteX7" fmla="*/ 1048058 w 1440493"/>
                <a:gd name="connsiteY7" fmla="*/ 575585 h 719999"/>
                <a:gd name="connsiteX8" fmla="*/ 1040901 w 1440493"/>
                <a:gd name="connsiteY8" fmla="*/ 564837 h 719999"/>
                <a:gd name="connsiteX9" fmla="*/ 1042697 w 1440493"/>
                <a:gd name="connsiteY9" fmla="*/ 562173 h 719999"/>
                <a:gd name="connsiteX10" fmla="*/ 1050674 w 1440493"/>
                <a:gd name="connsiteY10" fmla="*/ 522660 h 719999"/>
                <a:gd name="connsiteX11" fmla="*/ 1051018 w 1440493"/>
                <a:gd name="connsiteY11" fmla="*/ 522660 h 719999"/>
                <a:gd name="connsiteX12" fmla="*/ 1101774 w 1440493"/>
                <a:gd name="connsiteY12" fmla="*/ 471904 h 719999"/>
                <a:gd name="connsiteX13" fmla="*/ 796552 w 1440493"/>
                <a:gd name="connsiteY13" fmla="*/ 471904 h 719999"/>
                <a:gd name="connsiteX14" fmla="*/ 847308 w 1440493"/>
                <a:gd name="connsiteY14" fmla="*/ 522660 h 719999"/>
                <a:gd name="connsiteX15" fmla="*/ 847652 w 1440493"/>
                <a:gd name="connsiteY15" fmla="*/ 522660 h 719999"/>
                <a:gd name="connsiteX16" fmla="*/ 855629 w 1440493"/>
                <a:gd name="connsiteY16" fmla="*/ 562173 h 719999"/>
                <a:gd name="connsiteX17" fmla="*/ 857421 w 1440493"/>
                <a:gd name="connsiteY17" fmla="*/ 564830 h 719999"/>
                <a:gd name="connsiteX18" fmla="*/ 848674 w 1440493"/>
                <a:gd name="connsiteY18" fmla="*/ 577155 h 719999"/>
                <a:gd name="connsiteX19" fmla="*/ 795433 w 1440493"/>
                <a:gd name="connsiteY19" fmla="*/ 598060 h 719999"/>
                <a:gd name="connsiteX20" fmla="*/ 742836 w 1440493"/>
                <a:gd name="connsiteY20" fmla="*/ 575585 h 719999"/>
                <a:gd name="connsiteX21" fmla="*/ 735678 w 1440493"/>
                <a:gd name="connsiteY21" fmla="*/ 564836 h 719999"/>
                <a:gd name="connsiteX22" fmla="*/ 737474 w 1440493"/>
                <a:gd name="connsiteY22" fmla="*/ 562173 h 719999"/>
                <a:gd name="connsiteX23" fmla="*/ 745451 w 1440493"/>
                <a:gd name="connsiteY23" fmla="*/ 522660 h 719999"/>
                <a:gd name="connsiteX24" fmla="*/ 745796 w 1440493"/>
                <a:gd name="connsiteY24" fmla="*/ 522660 h 719999"/>
                <a:gd name="connsiteX25" fmla="*/ 796552 w 1440493"/>
                <a:gd name="connsiteY25" fmla="*/ 471904 h 719999"/>
                <a:gd name="connsiteX26" fmla="*/ 491329 w 1440493"/>
                <a:gd name="connsiteY26" fmla="*/ 471904 h 719999"/>
                <a:gd name="connsiteX27" fmla="*/ 542085 w 1440493"/>
                <a:gd name="connsiteY27" fmla="*/ 522660 h 719999"/>
                <a:gd name="connsiteX28" fmla="*/ 542429 w 1440493"/>
                <a:gd name="connsiteY28" fmla="*/ 522660 h 719999"/>
                <a:gd name="connsiteX29" fmla="*/ 550406 w 1440493"/>
                <a:gd name="connsiteY29" fmla="*/ 562173 h 719999"/>
                <a:gd name="connsiteX30" fmla="*/ 552198 w 1440493"/>
                <a:gd name="connsiteY30" fmla="*/ 564830 h 719999"/>
                <a:gd name="connsiteX31" fmla="*/ 543451 w 1440493"/>
                <a:gd name="connsiteY31" fmla="*/ 577155 h 719999"/>
                <a:gd name="connsiteX32" fmla="*/ 490210 w 1440493"/>
                <a:gd name="connsiteY32" fmla="*/ 598060 h 719999"/>
                <a:gd name="connsiteX33" fmla="*/ 437613 w 1440493"/>
                <a:gd name="connsiteY33" fmla="*/ 575585 h 719999"/>
                <a:gd name="connsiteX34" fmla="*/ 430456 w 1440493"/>
                <a:gd name="connsiteY34" fmla="*/ 564837 h 719999"/>
                <a:gd name="connsiteX35" fmla="*/ 432252 w 1440493"/>
                <a:gd name="connsiteY35" fmla="*/ 562173 h 719999"/>
                <a:gd name="connsiteX36" fmla="*/ 440229 w 1440493"/>
                <a:gd name="connsiteY36" fmla="*/ 522660 h 719999"/>
                <a:gd name="connsiteX37" fmla="*/ 440573 w 1440493"/>
                <a:gd name="connsiteY37" fmla="*/ 522660 h 719999"/>
                <a:gd name="connsiteX38" fmla="*/ 491329 w 1440493"/>
                <a:gd name="connsiteY38" fmla="*/ 471904 h 719999"/>
                <a:gd name="connsiteX39" fmla="*/ 186107 w 1440493"/>
                <a:gd name="connsiteY39" fmla="*/ 471904 h 719999"/>
                <a:gd name="connsiteX40" fmla="*/ 236863 w 1440493"/>
                <a:gd name="connsiteY40" fmla="*/ 522660 h 719999"/>
                <a:gd name="connsiteX41" fmla="*/ 237207 w 1440493"/>
                <a:gd name="connsiteY41" fmla="*/ 522660 h 719999"/>
                <a:gd name="connsiteX42" fmla="*/ 245184 w 1440493"/>
                <a:gd name="connsiteY42" fmla="*/ 562173 h 719999"/>
                <a:gd name="connsiteX43" fmla="*/ 246976 w 1440493"/>
                <a:gd name="connsiteY43" fmla="*/ 564830 h 719999"/>
                <a:gd name="connsiteX44" fmla="*/ 238229 w 1440493"/>
                <a:gd name="connsiteY44" fmla="*/ 577155 h 719999"/>
                <a:gd name="connsiteX45" fmla="*/ 184988 w 1440493"/>
                <a:gd name="connsiteY45" fmla="*/ 598060 h 719999"/>
                <a:gd name="connsiteX46" fmla="*/ 110699 w 1440493"/>
                <a:gd name="connsiteY46" fmla="*/ 522660 h 719999"/>
                <a:gd name="connsiteX47" fmla="*/ 135351 w 1440493"/>
                <a:gd name="connsiteY47" fmla="*/ 522660 h 719999"/>
                <a:gd name="connsiteX48" fmla="*/ 186107 w 1440493"/>
                <a:gd name="connsiteY48" fmla="*/ 471904 h 719999"/>
                <a:gd name="connsiteX49" fmla="*/ 948044 w 1440493"/>
                <a:gd name="connsiteY49" fmla="*/ 447260 h 719999"/>
                <a:gd name="connsiteX50" fmla="*/ 1001285 w 1440493"/>
                <a:gd name="connsiteY50" fmla="*/ 468165 h 719999"/>
                <a:gd name="connsiteX51" fmla="*/ 1010032 w 1440493"/>
                <a:gd name="connsiteY51" fmla="*/ 480490 h 719999"/>
                <a:gd name="connsiteX52" fmla="*/ 1008240 w 1440493"/>
                <a:gd name="connsiteY52" fmla="*/ 483147 h 719999"/>
                <a:gd name="connsiteX53" fmla="*/ 1000263 w 1440493"/>
                <a:gd name="connsiteY53" fmla="*/ 522660 h 719999"/>
                <a:gd name="connsiteX54" fmla="*/ 999919 w 1440493"/>
                <a:gd name="connsiteY54" fmla="*/ 522660 h 719999"/>
                <a:gd name="connsiteX55" fmla="*/ 949163 w 1440493"/>
                <a:gd name="connsiteY55" fmla="*/ 573416 h 719999"/>
                <a:gd name="connsiteX56" fmla="*/ 898407 w 1440493"/>
                <a:gd name="connsiteY56" fmla="*/ 522660 h 719999"/>
                <a:gd name="connsiteX57" fmla="*/ 898063 w 1440493"/>
                <a:gd name="connsiteY57" fmla="*/ 522660 h 719999"/>
                <a:gd name="connsiteX58" fmla="*/ 890086 w 1440493"/>
                <a:gd name="connsiteY58" fmla="*/ 483147 h 719999"/>
                <a:gd name="connsiteX59" fmla="*/ 888290 w 1440493"/>
                <a:gd name="connsiteY59" fmla="*/ 480483 h 719999"/>
                <a:gd name="connsiteX60" fmla="*/ 895447 w 1440493"/>
                <a:gd name="connsiteY60" fmla="*/ 469735 h 719999"/>
                <a:gd name="connsiteX61" fmla="*/ 948044 w 1440493"/>
                <a:gd name="connsiteY61" fmla="*/ 447260 h 719999"/>
                <a:gd name="connsiteX62" fmla="*/ 642821 w 1440493"/>
                <a:gd name="connsiteY62" fmla="*/ 447260 h 719999"/>
                <a:gd name="connsiteX63" fmla="*/ 696062 w 1440493"/>
                <a:gd name="connsiteY63" fmla="*/ 468165 h 719999"/>
                <a:gd name="connsiteX64" fmla="*/ 704809 w 1440493"/>
                <a:gd name="connsiteY64" fmla="*/ 480491 h 719999"/>
                <a:gd name="connsiteX65" fmla="*/ 703018 w 1440493"/>
                <a:gd name="connsiteY65" fmla="*/ 483147 h 719999"/>
                <a:gd name="connsiteX66" fmla="*/ 695041 w 1440493"/>
                <a:gd name="connsiteY66" fmla="*/ 522660 h 719999"/>
                <a:gd name="connsiteX67" fmla="*/ 694696 w 1440493"/>
                <a:gd name="connsiteY67" fmla="*/ 522660 h 719999"/>
                <a:gd name="connsiteX68" fmla="*/ 643940 w 1440493"/>
                <a:gd name="connsiteY68" fmla="*/ 573416 h 719999"/>
                <a:gd name="connsiteX69" fmla="*/ 593184 w 1440493"/>
                <a:gd name="connsiteY69" fmla="*/ 522660 h 719999"/>
                <a:gd name="connsiteX70" fmla="*/ 592840 w 1440493"/>
                <a:gd name="connsiteY70" fmla="*/ 522660 h 719999"/>
                <a:gd name="connsiteX71" fmla="*/ 584863 w 1440493"/>
                <a:gd name="connsiteY71" fmla="*/ 483147 h 719999"/>
                <a:gd name="connsiteX72" fmla="*/ 583067 w 1440493"/>
                <a:gd name="connsiteY72" fmla="*/ 480483 h 719999"/>
                <a:gd name="connsiteX73" fmla="*/ 590224 w 1440493"/>
                <a:gd name="connsiteY73" fmla="*/ 469735 h 719999"/>
                <a:gd name="connsiteX74" fmla="*/ 642821 w 1440493"/>
                <a:gd name="connsiteY74" fmla="*/ 447260 h 719999"/>
                <a:gd name="connsiteX75" fmla="*/ 337599 w 1440493"/>
                <a:gd name="connsiteY75" fmla="*/ 447260 h 719999"/>
                <a:gd name="connsiteX76" fmla="*/ 390840 w 1440493"/>
                <a:gd name="connsiteY76" fmla="*/ 468165 h 719999"/>
                <a:gd name="connsiteX77" fmla="*/ 399587 w 1440493"/>
                <a:gd name="connsiteY77" fmla="*/ 480490 h 719999"/>
                <a:gd name="connsiteX78" fmla="*/ 397795 w 1440493"/>
                <a:gd name="connsiteY78" fmla="*/ 483147 h 719999"/>
                <a:gd name="connsiteX79" fmla="*/ 389818 w 1440493"/>
                <a:gd name="connsiteY79" fmla="*/ 522660 h 719999"/>
                <a:gd name="connsiteX80" fmla="*/ 389474 w 1440493"/>
                <a:gd name="connsiteY80" fmla="*/ 522660 h 719999"/>
                <a:gd name="connsiteX81" fmla="*/ 338718 w 1440493"/>
                <a:gd name="connsiteY81" fmla="*/ 573416 h 719999"/>
                <a:gd name="connsiteX82" fmla="*/ 287962 w 1440493"/>
                <a:gd name="connsiteY82" fmla="*/ 522660 h 719999"/>
                <a:gd name="connsiteX83" fmla="*/ 287618 w 1440493"/>
                <a:gd name="connsiteY83" fmla="*/ 522660 h 719999"/>
                <a:gd name="connsiteX84" fmla="*/ 279641 w 1440493"/>
                <a:gd name="connsiteY84" fmla="*/ 483147 h 719999"/>
                <a:gd name="connsiteX85" fmla="*/ 277845 w 1440493"/>
                <a:gd name="connsiteY85" fmla="*/ 480483 h 719999"/>
                <a:gd name="connsiteX86" fmla="*/ 285002 w 1440493"/>
                <a:gd name="connsiteY86" fmla="*/ 469735 h 719999"/>
                <a:gd name="connsiteX87" fmla="*/ 337599 w 1440493"/>
                <a:gd name="connsiteY87" fmla="*/ 447260 h 719999"/>
                <a:gd name="connsiteX88" fmla="*/ 186107 w 1440493"/>
                <a:gd name="connsiteY88" fmla="*/ 421149 h 719999"/>
                <a:gd name="connsiteX89" fmla="*/ 84596 w 1440493"/>
                <a:gd name="connsiteY89" fmla="*/ 522660 h 719999"/>
                <a:gd name="connsiteX90" fmla="*/ 184600 w 1440493"/>
                <a:gd name="connsiteY90" fmla="*/ 624160 h 719999"/>
                <a:gd name="connsiteX91" fmla="*/ 256270 w 1440493"/>
                <a:gd name="connsiteY91" fmla="*/ 596019 h 719999"/>
                <a:gd name="connsiteX92" fmla="*/ 262288 w 1440493"/>
                <a:gd name="connsiteY92" fmla="*/ 587540 h 719999"/>
                <a:gd name="connsiteX93" fmla="*/ 266939 w 1440493"/>
                <a:gd name="connsiteY93" fmla="*/ 594439 h 719999"/>
                <a:gd name="connsiteX94" fmla="*/ 338718 w 1440493"/>
                <a:gd name="connsiteY94" fmla="*/ 624171 h 719999"/>
                <a:gd name="connsiteX95" fmla="*/ 410497 w 1440493"/>
                <a:gd name="connsiteY95" fmla="*/ 594439 h 719999"/>
                <a:gd name="connsiteX96" fmla="*/ 414964 w 1440493"/>
                <a:gd name="connsiteY96" fmla="*/ 587815 h 719999"/>
                <a:gd name="connsiteX97" fmla="*/ 419019 w 1440493"/>
                <a:gd name="connsiteY97" fmla="*/ 593904 h 719999"/>
                <a:gd name="connsiteX98" fmla="*/ 489822 w 1440493"/>
                <a:gd name="connsiteY98" fmla="*/ 624160 h 719999"/>
                <a:gd name="connsiteX99" fmla="*/ 561492 w 1440493"/>
                <a:gd name="connsiteY99" fmla="*/ 596019 h 719999"/>
                <a:gd name="connsiteX100" fmla="*/ 567510 w 1440493"/>
                <a:gd name="connsiteY100" fmla="*/ 587540 h 719999"/>
                <a:gd name="connsiteX101" fmla="*/ 572161 w 1440493"/>
                <a:gd name="connsiteY101" fmla="*/ 594439 h 719999"/>
                <a:gd name="connsiteX102" fmla="*/ 643940 w 1440493"/>
                <a:gd name="connsiteY102" fmla="*/ 624171 h 719999"/>
                <a:gd name="connsiteX103" fmla="*/ 715719 w 1440493"/>
                <a:gd name="connsiteY103" fmla="*/ 594439 h 719999"/>
                <a:gd name="connsiteX104" fmla="*/ 720186 w 1440493"/>
                <a:gd name="connsiteY104" fmla="*/ 587814 h 719999"/>
                <a:gd name="connsiteX105" fmla="*/ 724242 w 1440493"/>
                <a:gd name="connsiteY105" fmla="*/ 593904 h 719999"/>
                <a:gd name="connsiteX106" fmla="*/ 795045 w 1440493"/>
                <a:gd name="connsiteY106" fmla="*/ 624160 h 719999"/>
                <a:gd name="connsiteX107" fmla="*/ 866715 w 1440493"/>
                <a:gd name="connsiteY107" fmla="*/ 596019 h 719999"/>
                <a:gd name="connsiteX108" fmla="*/ 872733 w 1440493"/>
                <a:gd name="connsiteY108" fmla="*/ 587540 h 719999"/>
                <a:gd name="connsiteX109" fmla="*/ 877384 w 1440493"/>
                <a:gd name="connsiteY109" fmla="*/ 594439 h 719999"/>
                <a:gd name="connsiteX110" fmla="*/ 949163 w 1440493"/>
                <a:gd name="connsiteY110" fmla="*/ 624171 h 719999"/>
                <a:gd name="connsiteX111" fmla="*/ 1020942 w 1440493"/>
                <a:gd name="connsiteY111" fmla="*/ 594439 h 719999"/>
                <a:gd name="connsiteX112" fmla="*/ 1025409 w 1440493"/>
                <a:gd name="connsiteY112" fmla="*/ 587815 h 719999"/>
                <a:gd name="connsiteX113" fmla="*/ 1029464 w 1440493"/>
                <a:gd name="connsiteY113" fmla="*/ 593904 h 719999"/>
                <a:gd name="connsiteX114" fmla="*/ 1100267 w 1440493"/>
                <a:gd name="connsiteY114" fmla="*/ 624160 h 719999"/>
                <a:gd name="connsiteX115" fmla="*/ 1171937 w 1440493"/>
                <a:gd name="connsiteY115" fmla="*/ 596019 h 719999"/>
                <a:gd name="connsiteX116" fmla="*/ 1177955 w 1440493"/>
                <a:gd name="connsiteY116" fmla="*/ 587540 h 719999"/>
                <a:gd name="connsiteX117" fmla="*/ 1182606 w 1440493"/>
                <a:gd name="connsiteY117" fmla="*/ 594439 h 719999"/>
                <a:gd name="connsiteX118" fmla="*/ 1254385 w 1440493"/>
                <a:gd name="connsiteY118" fmla="*/ 624171 h 719999"/>
                <a:gd name="connsiteX119" fmla="*/ 1355896 w 1440493"/>
                <a:gd name="connsiteY119" fmla="*/ 522660 h 719999"/>
                <a:gd name="connsiteX120" fmla="*/ 1305141 w 1440493"/>
                <a:gd name="connsiteY120" fmla="*/ 522660 h 719999"/>
                <a:gd name="connsiteX121" fmla="*/ 1254385 w 1440493"/>
                <a:gd name="connsiteY121" fmla="*/ 573416 h 719999"/>
                <a:gd name="connsiteX122" fmla="*/ 1203629 w 1440493"/>
                <a:gd name="connsiteY122" fmla="*/ 522660 h 719999"/>
                <a:gd name="connsiteX123" fmla="*/ 1203285 w 1440493"/>
                <a:gd name="connsiteY123" fmla="*/ 522660 h 719999"/>
                <a:gd name="connsiteX124" fmla="*/ 1195308 w 1440493"/>
                <a:gd name="connsiteY124" fmla="*/ 483147 h 719999"/>
                <a:gd name="connsiteX125" fmla="*/ 1193512 w 1440493"/>
                <a:gd name="connsiteY125" fmla="*/ 480483 h 719999"/>
                <a:gd name="connsiteX126" fmla="*/ 1200669 w 1440493"/>
                <a:gd name="connsiteY126" fmla="*/ 469735 h 719999"/>
                <a:gd name="connsiteX127" fmla="*/ 1253266 w 1440493"/>
                <a:gd name="connsiteY127" fmla="*/ 447260 h 719999"/>
                <a:gd name="connsiteX128" fmla="*/ 1329760 w 1440493"/>
                <a:gd name="connsiteY128" fmla="*/ 520422 h 719999"/>
                <a:gd name="connsiteX129" fmla="*/ 1355851 w 1440493"/>
                <a:gd name="connsiteY129" fmla="*/ 519647 h 719999"/>
                <a:gd name="connsiteX130" fmla="*/ 1252878 w 1440493"/>
                <a:gd name="connsiteY130" fmla="*/ 421160 h 719999"/>
                <a:gd name="connsiteX131" fmla="*/ 1182075 w 1440493"/>
                <a:gd name="connsiteY131" fmla="*/ 451416 h 719999"/>
                <a:gd name="connsiteX132" fmla="*/ 1178020 w 1440493"/>
                <a:gd name="connsiteY132" fmla="*/ 457506 h 719999"/>
                <a:gd name="connsiteX133" fmla="*/ 1173553 w 1440493"/>
                <a:gd name="connsiteY133" fmla="*/ 450881 h 719999"/>
                <a:gd name="connsiteX134" fmla="*/ 1101774 w 1440493"/>
                <a:gd name="connsiteY134" fmla="*/ 421149 h 719999"/>
                <a:gd name="connsiteX135" fmla="*/ 1029995 w 1440493"/>
                <a:gd name="connsiteY135" fmla="*/ 450881 h 719999"/>
                <a:gd name="connsiteX136" fmla="*/ 1025344 w 1440493"/>
                <a:gd name="connsiteY136" fmla="*/ 457780 h 719999"/>
                <a:gd name="connsiteX137" fmla="*/ 1019326 w 1440493"/>
                <a:gd name="connsiteY137" fmla="*/ 449301 h 719999"/>
                <a:gd name="connsiteX138" fmla="*/ 947656 w 1440493"/>
                <a:gd name="connsiteY138" fmla="*/ 421160 h 719999"/>
                <a:gd name="connsiteX139" fmla="*/ 876853 w 1440493"/>
                <a:gd name="connsiteY139" fmla="*/ 451416 h 719999"/>
                <a:gd name="connsiteX140" fmla="*/ 872798 w 1440493"/>
                <a:gd name="connsiteY140" fmla="*/ 457506 h 719999"/>
                <a:gd name="connsiteX141" fmla="*/ 868331 w 1440493"/>
                <a:gd name="connsiteY141" fmla="*/ 450881 h 719999"/>
                <a:gd name="connsiteX142" fmla="*/ 796552 w 1440493"/>
                <a:gd name="connsiteY142" fmla="*/ 421149 h 719999"/>
                <a:gd name="connsiteX143" fmla="*/ 724773 w 1440493"/>
                <a:gd name="connsiteY143" fmla="*/ 450881 h 719999"/>
                <a:gd name="connsiteX144" fmla="*/ 720121 w 1440493"/>
                <a:gd name="connsiteY144" fmla="*/ 457781 h 719999"/>
                <a:gd name="connsiteX145" fmla="*/ 714103 w 1440493"/>
                <a:gd name="connsiteY145" fmla="*/ 449301 h 719999"/>
                <a:gd name="connsiteX146" fmla="*/ 642433 w 1440493"/>
                <a:gd name="connsiteY146" fmla="*/ 421160 h 719999"/>
                <a:gd name="connsiteX147" fmla="*/ 571630 w 1440493"/>
                <a:gd name="connsiteY147" fmla="*/ 451416 h 719999"/>
                <a:gd name="connsiteX148" fmla="*/ 567575 w 1440493"/>
                <a:gd name="connsiteY148" fmla="*/ 457506 h 719999"/>
                <a:gd name="connsiteX149" fmla="*/ 563108 w 1440493"/>
                <a:gd name="connsiteY149" fmla="*/ 450881 h 719999"/>
                <a:gd name="connsiteX150" fmla="*/ 491329 w 1440493"/>
                <a:gd name="connsiteY150" fmla="*/ 421149 h 719999"/>
                <a:gd name="connsiteX151" fmla="*/ 419550 w 1440493"/>
                <a:gd name="connsiteY151" fmla="*/ 450881 h 719999"/>
                <a:gd name="connsiteX152" fmla="*/ 414899 w 1440493"/>
                <a:gd name="connsiteY152" fmla="*/ 457780 h 719999"/>
                <a:gd name="connsiteX153" fmla="*/ 408881 w 1440493"/>
                <a:gd name="connsiteY153" fmla="*/ 449301 h 719999"/>
                <a:gd name="connsiteX154" fmla="*/ 337211 w 1440493"/>
                <a:gd name="connsiteY154" fmla="*/ 421160 h 719999"/>
                <a:gd name="connsiteX155" fmla="*/ 266408 w 1440493"/>
                <a:gd name="connsiteY155" fmla="*/ 451416 h 719999"/>
                <a:gd name="connsiteX156" fmla="*/ 262353 w 1440493"/>
                <a:gd name="connsiteY156" fmla="*/ 457506 h 719999"/>
                <a:gd name="connsiteX157" fmla="*/ 257886 w 1440493"/>
                <a:gd name="connsiteY157" fmla="*/ 450881 h 719999"/>
                <a:gd name="connsiteX158" fmla="*/ 186107 w 1440493"/>
                <a:gd name="connsiteY158" fmla="*/ 421149 h 719999"/>
                <a:gd name="connsiteX159" fmla="*/ 1101774 w 1440493"/>
                <a:gd name="connsiteY159" fmla="*/ 157153 h 719999"/>
                <a:gd name="connsiteX160" fmla="*/ 1152530 w 1440493"/>
                <a:gd name="connsiteY160" fmla="*/ 207909 h 719999"/>
                <a:gd name="connsiteX161" fmla="*/ 1152874 w 1440493"/>
                <a:gd name="connsiteY161" fmla="*/ 207909 h 719999"/>
                <a:gd name="connsiteX162" fmla="*/ 1160851 w 1440493"/>
                <a:gd name="connsiteY162" fmla="*/ 247422 h 719999"/>
                <a:gd name="connsiteX163" fmla="*/ 1162643 w 1440493"/>
                <a:gd name="connsiteY163" fmla="*/ 250079 h 719999"/>
                <a:gd name="connsiteX164" fmla="*/ 1153896 w 1440493"/>
                <a:gd name="connsiteY164" fmla="*/ 262404 h 719999"/>
                <a:gd name="connsiteX165" fmla="*/ 1100655 w 1440493"/>
                <a:gd name="connsiteY165" fmla="*/ 283309 h 719999"/>
                <a:gd name="connsiteX166" fmla="*/ 1048058 w 1440493"/>
                <a:gd name="connsiteY166" fmla="*/ 260834 h 719999"/>
                <a:gd name="connsiteX167" fmla="*/ 1040901 w 1440493"/>
                <a:gd name="connsiteY167" fmla="*/ 250086 h 719999"/>
                <a:gd name="connsiteX168" fmla="*/ 1042697 w 1440493"/>
                <a:gd name="connsiteY168" fmla="*/ 247422 h 719999"/>
                <a:gd name="connsiteX169" fmla="*/ 1050674 w 1440493"/>
                <a:gd name="connsiteY169" fmla="*/ 207909 h 719999"/>
                <a:gd name="connsiteX170" fmla="*/ 1051018 w 1440493"/>
                <a:gd name="connsiteY170" fmla="*/ 207909 h 719999"/>
                <a:gd name="connsiteX171" fmla="*/ 1101774 w 1440493"/>
                <a:gd name="connsiteY171" fmla="*/ 157153 h 719999"/>
                <a:gd name="connsiteX172" fmla="*/ 796552 w 1440493"/>
                <a:gd name="connsiteY172" fmla="*/ 157153 h 719999"/>
                <a:gd name="connsiteX173" fmla="*/ 847308 w 1440493"/>
                <a:gd name="connsiteY173" fmla="*/ 207909 h 719999"/>
                <a:gd name="connsiteX174" fmla="*/ 847652 w 1440493"/>
                <a:gd name="connsiteY174" fmla="*/ 207909 h 719999"/>
                <a:gd name="connsiteX175" fmla="*/ 855629 w 1440493"/>
                <a:gd name="connsiteY175" fmla="*/ 247422 h 719999"/>
                <a:gd name="connsiteX176" fmla="*/ 857421 w 1440493"/>
                <a:gd name="connsiteY176" fmla="*/ 250079 h 719999"/>
                <a:gd name="connsiteX177" fmla="*/ 848674 w 1440493"/>
                <a:gd name="connsiteY177" fmla="*/ 262404 h 719999"/>
                <a:gd name="connsiteX178" fmla="*/ 795433 w 1440493"/>
                <a:gd name="connsiteY178" fmla="*/ 283309 h 719999"/>
                <a:gd name="connsiteX179" fmla="*/ 742836 w 1440493"/>
                <a:gd name="connsiteY179" fmla="*/ 260834 h 719999"/>
                <a:gd name="connsiteX180" fmla="*/ 735678 w 1440493"/>
                <a:gd name="connsiteY180" fmla="*/ 250085 h 719999"/>
                <a:gd name="connsiteX181" fmla="*/ 737474 w 1440493"/>
                <a:gd name="connsiteY181" fmla="*/ 247422 h 719999"/>
                <a:gd name="connsiteX182" fmla="*/ 745451 w 1440493"/>
                <a:gd name="connsiteY182" fmla="*/ 207909 h 719999"/>
                <a:gd name="connsiteX183" fmla="*/ 745796 w 1440493"/>
                <a:gd name="connsiteY183" fmla="*/ 207909 h 719999"/>
                <a:gd name="connsiteX184" fmla="*/ 796552 w 1440493"/>
                <a:gd name="connsiteY184" fmla="*/ 157153 h 719999"/>
                <a:gd name="connsiteX185" fmla="*/ 491329 w 1440493"/>
                <a:gd name="connsiteY185" fmla="*/ 157153 h 719999"/>
                <a:gd name="connsiteX186" fmla="*/ 542085 w 1440493"/>
                <a:gd name="connsiteY186" fmla="*/ 207909 h 719999"/>
                <a:gd name="connsiteX187" fmla="*/ 542429 w 1440493"/>
                <a:gd name="connsiteY187" fmla="*/ 207909 h 719999"/>
                <a:gd name="connsiteX188" fmla="*/ 550406 w 1440493"/>
                <a:gd name="connsiteY188" fmla="*/ 247422 h 719999"/>
                <a:gd name="connsiteX189" fmla="*/ 552198 w 1440493"/>
                <a:gd name="connsiteY189" fmla="*/ 250079 h 719999"/>
                <a:gd name="connsiteX190" fmla="*/ 543451 w 1440493"/>
                <a:gd name="connsiteY190" fmla="*/ 262404 h 719999"/>
                <a:gd name="connsiteX191" fmla="*/ 490210 w 1440493"/>
                <a:gd name="connsiteY191" fmla="*/ 283309 h 719999"/>
                <a:gd name="connsiteX192" fmla="*/ 437613 w 1440493"/>
                <a:gd name="connsiteY192" fmla="*/ 260834 h 719999"/>
                <a:gd name="connsiteX193" fmla="*/ 430456 w 1440493"/>
                <a:gd name="connsiteY193" fmla="*/ 250086 h 719999"/>
                <a:gd name="connsiteX194" fmla="*/ 432252 w 1440493"/>
                <a:gd name="connsiteY194" fmla="*/ 247422 h 719999"/>
                <a:gd name="connsiteX195" fmla="*/ 440229 w 1440493"/>
                <a:gd name="connsiteY195" fmla="*/ 207909 h 719999"/>
                <a:gd name="connsiteX196" fmla="*/ 440573 w 1440493"/>
                <a:gd name="connsiteY196" fmla="*/ 207909 h 719999"/>
                <a:gd name="connsiteX197" fmla="*/ 491329 w 1440493"/>
                <a:gd name="connsiteY197" fmla="*/ 157153 h 719999"/>
                <a:gd name="connsiteX198" fmla="*/ 186107 w 1440493"/>
                <a:gd name="connsiteY198" fmla="*/ 157153 h 719999"/>
                <a:gd name="connsiteX199" fmla="*/ 236863 w 1440493"/>
                <a:gd name="connsiteY199" fmla="*/ 207909 h 719999"/>
                <a:gd name="connsiteX200" fmla="*/ 237207 w 1440493"/>
                <a:gd name="connsiteY200" fmla="*/ 207909 h 719999"/>
                <a:gd name="connsiteX201" fmla="*/ 245184 w 1440493"/>
                <a:gd name="connsiteY201" fmla="*/ 247422 h 719999"/>
                <a:gd name="connsiteX202" fmla="*/ 246976 w 1440493"/>
                <a:gd name="connsiteY202" fmla="*/ 250079 h 719999"/>
                <a:gd name="connsiteX203" fmla="*/ 238229 w 1440493"/>
                <a:gd name="connsiteY203" fmla="*/ 262404 h 719999"/>
                <a:gd name="connsiteX204" fmla="*/ 184988 w 1440493"/>
                <a:gd name="connsiteY204" fmla="*/ 283309 h 719999"/>
                <a:gd name="connsiteX205" fmla="*/ 110699 w 1440493"/>
                <a:gd name="connsiteY205" fmla="*/ 207909 h 719999"/>
                <a:gd name="connsiteX206" fmla="*/ 135351 w 1440493"/>
                <a:gd name="connsiteY206" fmla="*/ 207909 h 719999"/>
                <a:gd name="connsiteX207" fmla="*/ 186107 w 1440493"/>
                <a:gd name="connsiteY207" fmla="*/ 157153 h 719999"/>
                <a:gd name="connsiteX208" fmla="*/ 948044 w 1440493"/>
                <a:gd name="connsiteY208" fmla="*/ 132509 h 719999"/>
                <a:gd name="connsiteX209" fmla="*/ 1001285 w 1440493"/>
                <a:gd name="connsiteY209" fmla="*/ 153414 h 719999"/>
                <a:gd name="connsiteX210" fmla="*/ 1010032 w 1440493"/>
                <a:gd name="connsiteY210" fmla="*/ 165739 h 719999"/>
                <a:gd name="connsiteX211" fmla="*/ 1008240 w 1440493"/>
                <a:gd name="connsiteY211" fmla="*/ 168396 h 719999"/>
                <a:gd name="connsiteX212" fmla="*/ 1000263 w 1440493"/>
                <a:gd name="connsiteY212" fmla="*/ 207909 h 719999"/>
                <a:gd name="connsiteX213" fmla="*/ 999919 w 1440493"/>
                <a:gd name="connsiteY213" fmla="*/ 207909 h 719999"/>
                <a:gd name="connsiteX214" fmla="*/ 949163 w 1440493"/>
                <a:gd name="connsiteY214" fmla="*/ 258665 h 719999"/>
                <a:gd name="connsiteX215" fmla="*/ 898407 w 1440493"/>
                <a:gd name="connsiteY215" fmla="*/ 207909 h 719999"/>
                <a:gd name="connsiteX216" fmla="*/ 898063 w 1440493"/>
                <a:gd name="connsiteY216" fmla="*/ 207909 h 719999"/>
                <a:gd name="connsiteX217" fmla="*/ 890086 w 1440493"/>
                <a:gd name="connsiteY217" fmla="*/ 168396 h 719999"/>
                <a:gd name="connsiteX218" fmla="*/ 888290 w 1440493"/>
                <a:gd name="connsiteY218" fmla="*/ 165732 h 719999"/>
                <a:gd name="connsiteX219" fmla="*/ 895447 w 1440493"/>
                <a:gd name="connsiteY219" fmla="*/ 154985 h 719999"/>
                <a:gd name="connsiteX220" fmla="*/ 948044 w 1440493"/>
                <a:gd name="connsiteY220" fmla="*/ 132509 h 719999"/>
                <a:gd name="connsiteX221" fmla="*/ 642821 w 1440493"/>
                <a:gd name="connsiteY221" fmla="*/ 132509 h 719999"/>
                <a:gd name="connsiteX222" fmla="*/ 696062 w 1440493"/>
                <a:gd name="connsiteY222" fmla="*/ 153414 h 719999"/>
                <a:gd name="connsiteX223" fmla="*/ 704809 w 1440493"/>
                <a:gd name="connsiteY223" fmla="*/ 165740 h 719999"/>
                <a:gd name="connsiteX224" fmla="*/ 703018 w 1440493"/>
                <a:gd name="connsiteY224" fmla="*/ 168396 h 719999"/>
                <a:gd name="connsiteX225" fmla="*/ 695041 w 1440493"/>
                <a:gd name="connsiteY225" fmla="*/ 207909 h 719999"/>
                <a:gd name="connsiteX226" fmla="*/ 694696 w 1440493"/>
                <a:gd name="connsiteY226" fmla="*/ 207909 h 719999"/>
                <a:gd name="connsiteX227" fmla="*/ 643940 w 1440493"/>
                <a:gd name="connsiteY227" fmla="*/ 258665 h 719999"/>
                <a:gd name="connsiteX228" fmla="*/ 593184 w 1440493"/>
                <a:gd name="connsiteY228" fmla="*/ 207909 h 719999"/>
                <a:gd name="connsiteX229" fmla="*/ 592840 w 1440493"/>
                <a:gd name="connsiteY229" fmla="*/ 207909 h 719999"/>
                <a:gd name="connsiteX230" fmla="*/ 584863 w 1440493"/>
                <a:gd name="connsiteY230" fmla="*/ 168396 h 719999"/>
                <a:gd name="connsiteX231" fmla="*/ 583067 w 1440493"/>
                <a:gd name="connsiteY231" fmla="*/ 165732 h 719999"/>
                <a:gd name="connsiteX232" fmla="*/ 590224 w 1440493"/>
                <a:gd name="connsiteY232" fmla="*/ 154985 h 719999"/>
                <a:gd name="connsiteX233" fmla="*/ 642821 w 1440493"/>
                <a:gd name="connsiteY233" fmla="*/ 132509 h 719999"/>
                <a:gd name="connsiteX234" fmla="*/ 337599 w 1440493"/>
                <a:gd name="connsiteY234" fmla="*/ 132509 h 719999"/>
                <a:gd name="connsiteX235" fmla="*/ 390840 w 1440493"/>
                <a:gd name="connsiteY235" fmla="*/ 153414 h 719999"/>
                <a:gd name="connsiteX236" fmla="*/ 399587 w 1440493"/>
                <a:gd name="connsiteY236" fmla="*/ 165739 h 719999"/>
                <a:gd name="connsiteX237" fmla="*/ 397795 w 1440493"/>
                <a:gd name="connsiteY237" fmla="*/ 168396 h 719999"/>
                <a:gd name="connsiteX238" fmla="*/ 389818 w 1440493"/>
                <a:gd name="connsiteY238" fmla="*/ 207909 h 719999"/>
                <a:gd name="connsiteX239" fmla="*/ 389474 w 1440493"/>
                <a:gd name="connsiteY239" fmla="*/ 207909 h 719999"/>
                <a:gd name="connsiteX240" fmla="*/ 338718 w 1440493"/>
                <a:gd name="connsiteY240" fmla="*/ 258665 h 719999"/>
                <a:gd name="connsiteX241" fmla="*/ 287962 w 1440493"/>
                <a:gd name="connsiteY241" fmla="*/ 207909 h 719999"/>
                <a:gd name="connsiteX242" fmla="*/ 287618 w 1440493"/>
                <a:gd name="connsiteY242" fmla="*/ 207909 h 719999"/>
                <a:gd name="connsiteX243" fmla="*/ 279641 w 1440493"/>
                <a:gd name="connsiteY243" fmla="*/ 168396 h 719999"/>
                <a:gd name="connsiteX244" fmla="*/ 277845 w 1440493"/>
                <a:gd name="connsiteY244" fmla="*/ 165732 h 719999"/>
                <a:gd name="connsiteX245" fmla="*/ 285002 w 1440493"/>
                <a:gd name="connsiteY245" fmla="*/ 154985 h 719999"/>
                <a:gd name="connsiteX246" fmla="*/ 337599 w 1440493"/>
                <a:gd name="connsiteY246" fmla="*/ 132509 h 719999"/>
                <a:gd name="connsiteX247" fmla="*/ 186107 w 1440493"/>
                <a:gd name="connsiteY247" fmla="*/ 106398 h 719999"/>
                <a:gd name="connsiteX248" fmla="*/ 84596 w 1440493"/>
                <a:gd name="connsiteY248" fmla="*/ 207909 h 719999"/>
                <a:gd name="connsiteX249" fmla="*/ 184600 w 1440493"/>
                <a:gd name="connsiteY249" fmla="*/ 309409 h 719999"/>
                <a:gd name="connsiteX250" fmla="*/ 256270 w 1440493"/>
                <a:gd name="connsiteY250" fmla="*/ 281268 h 719999"/>
                <a:gd name="connsiteX251" fmla="*/ 262288 w 1440493"/>
                <a:gd name="connsiteY251" fmla="*/ 272789 h 719999"/>
                <a:gd name="connsiteX252" fmla="*/ 266939 w 1440493"/>
                <a:gd name="connsiteY252" fmla="*/ 279688 h 719999"/>
                <a:gd name="connsiteX253" fmla="*/ 338718 w 1440493"/>
                <a:gd name="connsiteY253" fmla="*/ 309420 h 719999"/>
                <a:gd name="connsiteX254" fmla="*/ 410497 w 1440493"/>
                <a:gd name="connsiteY254" fmla="*/ 279688 h 719999"/>
                <a:gd name="connsiteX255" fmla="*/ 414964 w 1440493"/>
                <a:gd name="connsiteY255" fmla="*/ 273064 h 719999"/>
                <a:gd name="connsiteX256" fmla="*/ 419019 w 1440493"/>
                <a:gd name="connsiteY256" fmla="*/ 279153 h 719999"/>
                <a:gd name="connsiteX257" fmla="*/ 489822 w 1440493"/>
                <a:gd name="connsiteY257" fmla="*/ 309409 h 719999"/>
                <a:gd name="connsiteX258" fmla="*/ 561492 w 1440493"/>
                <a:gd name="connsiteY258" fmla="*/ 281268 h 719999"/>
                <a:gd name="connsiteX259" fmla="*/ 567510 w 1440493"/>
                <a:gd name="connsiteY259" fmla="*/ 272789 h 719999"/>
                <a:gd name="connsiteX260" fmla="*/ 572161 w 1440493"/>
                <a:gd name="connsiteY260" fmla="*/ 279688 h 719999"/>
                <a:gd name="connsiteX261" fmla="*/ 643940 w 1440493"/>
                <a:gd name="connsiteY261" fmla="*/ 309420 h 719999"/>
                <a:gd name="connsiteX262" fmla="*/ 715719 w 1440493"/>
                <a:gd name="connsiteY262" fmla="*/ 279688 h 719999"/>
                <a:gd name="connsiteX263" fmla="*/ 720186 w 1440493"/>
                <a:gd name="connsiteY263" fmla="*/ 273063 h 719999"/>
                <a:gd name="connsiteX264" fmla="*/ 724242 w 1440493"/>
                <a:gd name="connsiteY264" fmla="*/ 279153 h 719999"/>
                <a:gd name="connsiteX265" fmla="*/ 795045 w 1440493"/>
                <a:gd name="connsiteY265" fmla="*/ 309409 h 719999"/>
                <a:gd name="connsiteX266" fmla="*/ 866715 w 1440493"/>
                <a:gd name="connsiteY266" fmla="*/ 281268 h 719999"/>
                <a:gd name="connsiteX267" fmla="*/ 872733 w 1440493"/>
                <a:gd name="connsiteY267" fmla="*/ 272789 h 719999"/>
                <a:gd name="connsiteX268" fmla="*/ 877384 w 1440493"/>
                <a:gd name="connsiteY268" fmla="*/ 279688 h 719999"/>
                <a:gd name="connsiteX269" fmla="*/ 949163 w 1440493"/>
                <a:gd name="connsiteY269" fmla="*/ 309420 h 719999"/>
                <a:gd name="connsiteX270" fmla="*/ 1020942 w 1440493"/>
                <a:gd name="connsiteY270" fmla="*/ 279688 h 719999"/>
                <a:gd name="connsiteX271" fmla="*/ 1025409 w 1440493"/>
                <a:gd name="connsiteY271" fmla="*/ 273064 h 719999"/>
                <a:gd name="connsiteX272" fmla="*/ 1029464 w 1440493"/>
                <a:gd name="connsiteY272" fmla="*/ 279153 h 719999"/>
                <a:gd name="connsiteX273" fmla="*/ 1100267 w 1440493"/>
                <a:gd name="connsiteY273" fmla="*/ 309409 h 719999"/>
                <a:gd name="connsiteX274" fmla="*/ 1171937 w 1440493"/>
                <a:gd name="connsiteY274" fmla="*/ 281268 h 719999"/>
                <a:gd name="connsiteX275" fmla="*/ 1177955 w 1440493"/>
                <a:gd name="connsiteY275" fmla="*/ 272789 h 719999"/>
                <a:gd name="connsiteX276" fmla="*/ 1182606 w 1440493"/>
                <a:gd name="connsiteY276" fmla="*/ 279688 h 719999"/>
                <a:gd name="connsiteX277" fmla="*/ 1254385 w 1440493"/>
                <a:gd name="connsiteY277" fmla="*/ 309420 h 719999"/>
                <a:gd name="connsiteX278" fmla="*/ 1355896 w 1440493"/>
                <a:gd name="connsiteY278" fmla="*/ 207909 h 719999"/>
                <a:gd name="connsiteX279" fmla="*/ 1305141 w 1440493"/>
                <a:gd name="connsiteY279" fmla="*/ 207909 h 719999"/>
                <a:gd name="connsiteX280" fmla="*/ 1254385 w 1440493"/>
                <a:gd name="connsiteY280" fmla="*/ 258665 h 719999"/>
                <a:gd name="connsiteX281" fmla="*/ 1203629 w 1440493"/>
                <a:gd name="connsiteY281" fmla="*/ 207909 h 719999"/>
                <a:gd name="connsiteX282" fmla="*/ 1203285 w 1440493"/>
                <a:gd name="connsiteY282" fmla="*/ 207909 h 719999"/>
                <a:gd name="connsiteX283" fmla="*/ 1195308 w 1440493"/>
                <a:gd name="connsiteY283" fmla="*/ 168396 h 719999"/>
                <a:gd name="connsiteX284" fmla="*/ 1193512 w 1440493"/>
                <a:gd name="connsiteY284" fmla="*/ 165732 h 719999"/>
                <a:gd name="connsiteX285" fmla="*/ 1200669 w 1440493"/>
                <a:gd name="connsiteY285" fmla="*/ 154985 h 719999"/>
                <a:gd name="connsiteX286" fmla="*/ 1253266 w 1440493"/>
                <a:gd name="connsiteY286" fmla="*/ 132509 h 719999"/>
                <a:gd name="connsiteX287" fmla="*/ 1329760 w 1440493"/>
                <a:gd name="connsiteY287" fmla="*/ 205671 h 719999"/>
                <a:gd name="connsiteX288" fmla="*/ 1355851 w 1440493"/>
                <a:gd name="connsiteY288" fmla="*/ 204896 h 719999"/>
                <a:gd name="connsiteX289" fmla="*/ 1252878 w 1440493"/>
                <a:gd name="connsiteY289" fmla="*/ 106409 h 719999"/>
                <a:gd name="connsiteX290" fmla="*/ 1182075 w 1440493"/>
                <a:gd name="connsiteY290" fmla="*/ 136665 h 719999"/>
                <a:gd name="connsiteX291" fmla="*/ 1178020 w 1440493"/>
                <a:gd name="connsiteY291" fmla="*/ 142755 h 719999"/>
                <a:gd name="connsiteX292" fmla="*/ 1173553 w 1440493"/>
                <a:gd name="connsiteY292" fmla="*/ 136130 h 719999"/>
                <a:gd name="connsiteX293" fmla="*/ 1101774 w 1440493"/>
                <a:gd name="connsiteY293" fmla="*/ 106398 h 719999"/>
                <a:gd name="connsiteX294" fmla="*/ 1029995 w 1440493"/>
                <a:gd name="connsiteY294" fmla="*/ 136130 h 719999"/>
                <a:gd name="connsiteX295" fmla="*/ 1025344 w 1440493"/>
                <a:gd name="connsiteY295" fmla="*/ 143029 h 719999"/>
                <a:gd name="connsiteX296" fmla="*/ 1019326 w 1440493"/>
                <a:gd name="connsiteY296" fmla="*/ 134550 h 719999"/>
                <a:gd name="connsiteX297" fmla="*/ 947656 w 1440493"/>
                <a:gd name="connsiteY297" fmla="*/ 106409 h 719999"/>
                <a:gd name="connsiteX298" fmla="*/ 876853 w 1440493"/>
                <a:gd name="connsiteY298" fmla="*/ 136665 h 719999"/>
                <a:gd name="connsiteX299" fmla="*/ 872798 w 1440493"/>
                <a:gd name="connsiteY299" fmla="*/ 142755 h 719999"/>
                <a:gd name="connsiteX300" fmla="*/ 868331 w 1440493"/>
                <a:gd name="connsiteY300" fmla="*/ 136130 h 719999"/>
                <a:gd name="connsiteX301" fmla="*/ 796552 w 1440493"/>
                <a:gd name="connsiteY301" fmla="*/ 106398 h 719999"/>
                <a:gd name="connsiteX302" fmla="*/ 724773 w 1440493"/>
                <a:gd name="connsiteY302" fmla="*/ 136130 h 719999"/>
                <a:gd name="connsiteX303" fmla="*/ 720121 w 1440493"/>
                <a:gd name="connsiteY303" fmla="*/ 143030 h 719999"/>
                <a:gd name="connsiteX304" fmla="*/ 714103 w 1440493"/>
                <a:gd name="connsiteY304" fmla="*/ 134550 h 719999"/>
                <a:gd name="connsiteX305" fmla="*/ 642433 w 1440493"/>
                <a:gd name="connsiteY305" fmla="*/ 106409 h 719999"/>
                <a:gd name="connsiteX306" fmla="*/ 571630 w 1440493"/>
                <a:gd name="connsiteY306" fmla="*/ 136665 h 719999"/>
                <a:gd name="connsiteX307" fmla="*/ 567575 w 1440493"/>
                <a:gd name="connsiteY307" fmla="*/ 142755 h 719999"/>
                <a:gd name="connsiteX308" fmla="*/ 563108 w 1440493"/>
                <a:gd name="connsiteY308" fmla="*/ 136130 h 719999"/>
                <a:gd name="connsiteX309" fmla="*/ 491329 w 1440493"/>
                <a:gd name="connsiteY309" fmla="*/ 106398 h 719999"/>
                <a:gd name="connsiteX310" fmla="*/ 419550 w 1440493"/>
                <a:gd name="connsiteY310" fmla="*/ 136130 h 719999"/>
                <a:gd name="connsiteX311" fmla="*/ 414899 w 1440493"/>
                <a:gd name="connsiteY311" fmla="*/ 143029 h 719999"/>
                <a:gd name="connsiteX312" fmla="*/ 408881 w 1440493"/>
                <a:gd name="connsiteY312" fmla="*/ 134550 h 719999"/>
                <a:gd name="connsiteX313" fmla="*/ 337211 w 1440493"/>
                <a:gd name="connsiteY313" fmla="*/ 106409 h 719999"/>
                <a:gd name="connsiteX314" fmla="*/ 266408 w 1440493"/>
                <a:gd name="connsiteY314" fmla="*/ 136665 h 719999"/>
                <a:gd name="connsiteX315" fmla="*/ 262353 w 1440493"/>
                <a:gd name="connsiteY315" fmla="*/ 142755 h 719999"/>
                <a:gd name="connsiteX316" fmla="*/ 257886 w 1440493"/>
                <a:gd name="connsiteY316" fmla="*/ 136130 h 719999"/>
                <a:gd name="connsiteX317" fmla="*/ 186107 w 1440493"/>
                <a:gd name="connsiteY317" fmla="*/ 106398 h 719999"/>
                <a:gd name="connsiteX318" fmla="*/ 0 w 1440493"/>
                <a:gd name="connsiteY318" fmla="*/ 0 h 719999"/>
                <a:gd name="connsiteX319" fmla="*/ 1440493 w 1440493"/>
                <a:gd name="connsiteY319" fmla="*/ 0 h 719999"/>
                <a:gd name="connsiteX320" fmla="*/ 1440493 w 1440493"/>
                <a:gd name="connsiteY320" fmla="*/ 719999 h 719999"/>
                <a:gd name="connsiteX321" fmla="*/ 0 w 1440493"/>
                <a:gd name="connsiteY321" fmla="*/ 719999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1440493" h="719999">
                  <a:moveTo>
                    <a:pt x="1101774" y="471904"/>
                  </a:moveTo>
                  <a:cubicBezTo>
                    <a:pt x="1129806" y="471904"/>
                    <a:pt x="1152530" y="494628"/>
                    <a:pt x="1152530" y="522660"/>
                  </a:cubicBezTo>
                  <a:lnTo>
                    <a:pt x="1152874" y="522660"/>
                  </a:lnTo>
                  <a:cubicBezTo>
                    <a:pt x="1152874" y="536676"/>
                    <a:pt x="1155715" y="550028"/>
                    <a:pt x="1160851" y="562173"/>
                  </a:cubicBezTo>
                  <a:lnTo>
                    <a:pt x="1162643" y="564830"/>
                  </a:lnTo>
                  <a:lnTo>
                    <a:pt x="1153896" y="577155"/>
                  </a:lnTo>
                  <a:cubicBezTo>
                    <a:pt x="1140076" y="590373"/>
                    <a:pt x="1121258" y="598366"/>
                    <a:pt x="1100655" y="598060"/>
                  </a:cubicBezTo>
                  <a:cubicBezTo>
                    <a:pt x="1080052" y="597754"/>
                    <a:pt x="1061480" y="589207"/>
                    <a:pt x="1048058" y="575585"/>
                  </a:cubicBezTo>
                  <a:lnTo>
                    <a:pt x="1040901" y="564837"/>
                  </a:lnTo>
                  <a:lnTo>
                    <a:pt x="1042697" y="562173"/>
                  </a:lnTo>
                  <a:cubicBezTo>
                    <a:pt x="1047834" y="550028"/>
                    <a:pt x="1050674" y="536676"/>
                    <a:pt x="1050674" y="522660"/>
                  </a:cubicBezTo>
                  <a:lnTo>
                    <a:pt x="1051018" y="522660"/>
                  </a:lnTo>
                  <a:cubicBezTo>
                    <a:pt x="1051018" y="494628"/>
                    <a:pt x="1073742" y="471904"/>
                    <a:pt x="1101774" y="471904"/>
                  </a:cubicBezTo>
                  <a:close/>
                  <a:moveTo>
                    <a:pt x="796552" y="471904"/>
                  </a:moveTo>
                  <a:cubicBezTo>
                    <a:pt x="824584" y="471904"/>
                    <a:pt x="847308" y="494628"/>
                    <a:pt x="847308" y="522660"/>
                  </a:cubicBezTo>
                  <a:lnTo>
                    <a:pt x="847652" y="522660"/>
                  </a:lnTo>
                  <a:cubicBezTo>
                    <a:pt x="847652" y="536676"/>
                    <a:pt x="850493" y="550028"/>
                    <a:pt x="855629" y="562173"/>
                  </a:cubicBezTo>
                  <a:lnTo>
                    <a:pt x="857421" y="564830"/>
                  </a:lnTo>
                  <a:lnTo>
                    <a:pt x="848674" y="577155"/>
                  </a:lnTo>
                  <a:cubicBezTo>
                    <a:pt x="834854" y="590373"/>
                    <a:pt x="816036" y="598366"/>
                    <a:pt x="795433" y="598060"/>
                  </a:cubicBezTo>
                  <a:cubicBezTo>
                    <a:pt x="774830" y="597754"/>
                    <a:pt x="756258" y="589207"/>
                    <a:pt x="742836" y="575585"/>
                  </a:cubicBezTo>
                  <a:lnTo>
                    <a:pt x="735678" y="564836"/>
                  </a:lnTo>
                  <a:lnTo>
                    <a:pt x="737474" y="562173"/>
                  </a:lnTo>
                  <a:cubicBezTo>
                    <a:pt x="742611" y="550028"/>
                    <a:pt x="745451" y="536676"/>
                    <a:pt x="745451" y="522660"/>
                  </a:cubicBezTo>
                  <a:lnTo>
                    <a:pt x="745796" y="522660"/>
                  </a:lnTo>
                  <a:cubicBezTo>
                    <a:pt x="745796" y="494628"/>
                    <a:pt x="768520" y="471904"/>
                    <a:pt x="796552" y="471904"/>
                  </a:cubicBezTo>
                  <a:close/>
                  <a:moveTo>
                    <a:pt x="491329" y="471904"/>
                  </a:moveTo>
                  <a:cubicBezTo>
                    <a:pt x="519361" y="471904"/>
                    <a:pt x="542085" y="494628"/>
                    <a:pt x="542085" y="522660"/>
                  </a:cubicBezTo>
                  <a:lnTo>
                    <a:pt x="542429" y="522660"/>
                  </a:lnTo>
                  <a:cubicBezTo>
                    <a:pt x="542429" y="536676"/>
                    <a:pt x="545270" y="550028"/>
                    <a:pt x="550406" y="562173"/>
                  </a:cubicBezTo>
                  <a:lnTo>
                    <a:pt x="552198" y="564830"/>
                  </a:lnTo>
                  <a:lnTo>
                    <a:pt x="543451" y="577155"/>
                  </a:lnTo>
                  <a:cubicBezTo>
                    <a:pt x="529631" y="590373"/>
                    <a:pt x="510813" y="598366"/>
                    <a:pt x="490210" y="598060"/>
                  </a:cubicBezTo>
                  <a:cubicBezTo>
                    <a:pt x="469607" y="597754"/>
                    <a:pt x="451035" y="589207"/>
                    <a:pt x="437613" y="575585"/>
                  </a:cubicBezTo>
                  <a:lnTo>
                    <a:pt x="430456" y="564837"/>
                  </a:lnTo>
                  <a:lnTo>
                    <a:pt x="432252" y="562173"/>
                  </a:lnTo>
                  <a:cubicBezTo>
                    <a:pt x="437389" y="550028"/>
                    <a:pt x="440229" y="536676"/>
                    <a:pt x="440229" y="522660"/>
                  </a:cubicBezTo>
                  <a:lnTo>
                    <a:pt x="440573" y="522660"/>
                  </a:lnTo>
                  <a:cubicBezTo>
                    <a:pt x="440573" y="494628"/>
                    <a:pt x="463297" y="471904"/>
                    <a:pt x="491329" y="471904"/>
                  </a:cubicBezTo>
                  <a:close/>
                  <a:moveTo>
                    <a:pt x="186107" y="471904"/>
                  </a:moveTo>
                  <a:cubicBezTo>
                    <a:pt x="214139" y="471904"/>
                    <a:pt x="236863" y="494628"/>
                    <a:pt x="236863" y="522660"/>
                  </a:cubicBezTo>
                  <a:lnTo>
                    <a:pt x="237207" y="522660"/>
                  </a:lnTo>
                  <a:cubicBezTo>
                    <a:pt x="237207" y="536676"/>
                    <a:pt x="240048" y="550028"/>
                    <a:pt x="245184" y="562173"/>
                  </a:cubicBezTo>
                  <a:lnTo>
                    <a:pt x="246976" y="564830"/>
                  </a:lnTo>
                  <a:lnTo>
                    <a:pt x="238229" y="577155"/>
                  </a:lnTo>
                  <a:cubicBezTo>
                    <a:pt x="224409" y="590373"/>
                    <a:pt x="205591" y="598366"/>
                    <a:pt x="184988" y="598060"/>
                  </a:cubicBezTo>
                  <a:cubicBezTo>
                    <a:pt x="143782" y="597448"/>
                    <a:pt x="110699" y="563871"/>
                    <a:pt x="110699" y="522660"/>
                  </a:cubicBezTo>
                  <a:lnTo>
                    <a:pt x="135351" y="522660"/>
                  </a:lnTo>
                  <a:cubicBezTo>
                    <a:pt x="135351" y="494628"/>
                    <a:pt x="158075" y="471904"/>
                    <a:pt x="186107" y="471904"/>
                  </a:cubicBezTo>
                  <a:close/>
                  <a:moveTo>
                    <a:pt x="948044" y="447260"/>
                  </a:moveTo>
                  <a:cubicBezTo>
                    <a:pt x="968647" y="446955"/>
                    <a:pt x="987465" y="454947"/>
                    <a:pt x="1001285" y="468165"/>
                  </a:cubicBezTo>
                  <a:lnTo>
                    <a:pt x="1010032" y="480490"/>
                  </a:lnTo>
                  <a:lnTo>
                    <a:pt x="1008240" y="483147"/>
                  </a:lnTo>
                  <a:cubicBezTo>
                    <a:pt x="1003104" y="495292"/>
                    <a:pt x="1000263" y="508644"/>
                    <a:pt x="1000263" y="522660"/>
                  </a:cubicBezTo>
                  <a:lnTo>
                    <a:pt x="999919" y="522660"/>
                  </a:lnTo>
                  <a:cubicBezTo>
                    <a:pt x="999919" y="550692"/>
                    <a:pt x="977195" y="573416"/>
                    <a:pt x="949163" y="573416"/>
                  </a:cubicBezTo>
                  <a:cubicBezTo>
                    <a:pt x="921131" y="573416"/>
                    <a:pt x="898407" y="550692"/>
                    <a:pt x="898407" y="522660"/>
                  </a:cubicBezTo>
                  <a:lnTo>
                    <a:pt x="898063" y="522660"/>
                  </a:lnTo>
                  <a:cubicBezTo>
                    <a:pt x="898063" y="508644"/>
                    <a:pt x="895223" y="495292"/>
                    <a:pt x="890086" y="483147"/>
                  </a:cubicBezTo>
                  <a:lnTo>
                    <a:pt x="888290" y="480483"/>
                  </a:lnTo>
                  <a:lnTo>
                    <a:pt x="895447" y="469735"/>
                  </a:lnTo>
                  <a:cubicBezTo>
                    <a:pt x="908869" y="456113"/>
                    <a:pt x="927441" y="447566"/>
                    <a:pt x="948044" y="447260"/>
                  </a:cubicBezTo>
                  <a:close/>
                  <a:moveTo>
                    <a:pt x="642821" y="447260"/>
                  </a:moveTo>
                  <a:cubicBezTo>
                    <a:pt x="663424" y="446955"/>
                    <a:pt x="682242" y="454947"/>
                    <a:pt x="696062" y="468165"/>
                  </a:cubicBezTo>
                  <a:lnTo>
                    <a:pt x="704809" y="480491"/>
                  </a:lnTo>
                  <a:lnTo>
                    <a:pt x="703018" y="483147"/>
                  </a:lnTo>
                  <a:cubicBezTo>
                    <a:pt x="697882" y="495292"/>
                    <a:pt x="695041" y="508644"/>
                    <a:pt x="695041" y="522660"/>
                  </a:cubicBezTo>
                  <a:lnTo>
                    <a:pt x="694696" y="522660"/>
                  </a:lnTo>
                  <a:cubicBezTo>
                    <a:pt x="694696" y="550692"/>
                    <a:pt x="671972" y="573416"/>
                    <a:pt x="643940" y="573416"/>
                  </a:cubicBezTo>
                  <a:cubicBezTo>
                    <a:pt x="615908" y="573416"/>
                    <a:pt x="593184" y="550692"/>
                    <a:pt x="593184" y="522660"/>
                  </a:cubicBezTo>
                  <a:lnTo>
                    <a:pt x="592840" y="522660"/>
                  </a:lnTo>
                  <a:cubicBezTo>
                    <a:pt x="592840" y="508644"/>
                    <a:pt x="590000" y="495292"/>
                    <a:pt x="584863" y="483147"/>
                  </a:cubicBezTo>
                  <a:lnTo>
                    <a:pt x="583067" y="480483"/>
                  </a:lnTo>
                  <a:lnTo>
                    <a:pt x="590224" y="469735"/>
                  </a:lnTo>
                  <a:cubicBezTo>
                    <a:pt x="603646" y="456113"/>
                    <a:pt x="622218" y="447566"/>
                    <a:pt x="642821" y="447260"/>
                  </a:cubicBezTo>
                  <a:close/>
                  <a:moveTo>
                    <a:pt x="337599" y="447260"/>
                  </a:moveTo>
                  <a:cubicBezTo>
                    <a:pt x="358202" y="446955"/>
                    <a:pt x="377020" y="454947"/>
                    <a:pt x="390840" y="468165"/>
                  </a:cubicBezTo>
                  <a:lnTo>
                    <a:pt x="399587" y="480490"/>
                  </a:lnTo>
                  <a:lnTo>
                    <a:pt x="397795" y="483147"/>
                  </a:lnTo>
                  <a:cubicBezTo>
                    <a:pt x="392659" y="495292"/>
                    <a:pt x="389818" y="508644"/>
                    <a:pt x="389818" y="522660"/>
                  </a:cubicBezTo>
                  <a:lnTo>
                    <a:pt x="389474" y="522660"/>
                  </a:lnTo>
                  <a:cubicBezTo>
                    <a:pt x="389474" y="550692"/>
                    <a:pt x="366750" y="573416"/>
                    <a:pt x="338718" y="573416"/>
                  </a:cubicBezTo>
                  <a:cubicBezTo>
                    <a:pt x="310686" y="573416"/>
                    <a:pt x="287962" y="550692"/>
                    <a:pt x="287962" y="522660"/>
                  </a:cubicBezTo>
                  <a:lnTo>
                    <a:pt x="287618" y="522660"/>
                  </a:lnTo>
                  <a:cubicBezTo>
                    <a:pt x="287618" y="508644"/>
                    <a:pt x="284778" y="495292"/>
                    <a:pt x="279641" y="483147"/>
                  </a:cubicBezTo>
                  <a:lnTo>
                    <a:pt x="277845" y="480483"/>
                  </a:lnTo>
                  <a:lnTo>
                    <a:pt x="285002" y="469735"/>
                  </a:lnTo>
                  <a:cubicBezTo>
                    <a:pt x="298424" y="456113"/>
                    <a:pt x="316996" y="447566"/>
                    <a:pt x="337599" y="447260"/>
                  </a:cubicBezTo>
                  <a:close/>
                  <a:moveTo>
                    <a:pt x="186107" y="421149"/>
                  </a:moveTo>
                  <a:cubicBezTo>
                    <a:pt x="130044" y="421149"/>
                    <a:pt x="84596" y="466597"/>
                    <a:pt x="84596" y="522660"/>
                  </a:cubicBezTo>
                  <a:cubicBezTo>
                    <a:pt x="84596" y="578135"/>
                    <a:pt x="129131" y="623336"/>
                    <a:pt x="184600" y="624160"/>
                  </a:cubicBezTo>
                  <a:cubicBezTo>
                    <a:pt x="212335" y="624572"/>
                    <a:pt x="237666" y="613813"/>
                    <a:pt x="256270" y="596019"/>
                  </a:cubicBezTo>
                  <a:lnTo>
                    <a:pt x="262288" y="587540"/>
                  </a:lnTo>
                  <a:lnTo>
                    <a:pt x="266939" y="594439"/>
                  </a:lnTo>
                  <a:cubicBezTo>
                    <a:pt x="285309" y="612809"/>
                    <a:pt x="310687" y="624171"/>
                    <a:pt x="338718" y="624171"/>
                  </a:cubicBezTo>
                  <a:cubicBezTo>
                    <a:pt x="366750" y="624171"/>
                    <a:pt x="392127" y="612809"/>
                    <a:pt x="410497" y="594439"/>
                  </a:cubicBezTo>
                  <a:lnTo>
                    <a:pt x="414964" y="587815"/>
                  </a:lnTo>
                  <a:lnTo>
                    <a:pt x="419019" y="593904"/>
                  </a:lnTo>
                  <a:cubicBezTo>
                    <a:pt x="437087" y="612242"/>
                    <a:pt x="462088" y="623748"/>
                    <a:pt x="489822" y="624160"/>
                  </a:cubicBezTo>
                  <a:cubicBezTo>
                    <a:pt x="517557" y="624572"/>
                    <a:pt x="542888" y="613813"/>
                    <a:pt x="561492" y="596019"/>
                  </a:cubicBezTo>
                  <a:lnTo>
                    <a:pt x="567510" y="587540"/>
                  </a:lnTo>
                  <a:lnTo>
                    <a:pt x="572161" y="594439"/>
                  </a:lnTo>
                  <a:cubicBezTo>
                    <a:pt x="590531" y="612809"/>
                    <a:pt x="615909" y="624171"/>
                    <a:pt x="643940" y="624171"/>
                  </a:cubicBezTo>
                  <a:cubicBezTo>
                    <a:pt x="671972" y="624171"/>
                    <a:pt x="697349" y="612809"/>
                    <a:pt x="715719" y="594439"/>
                  </a:cubicBezTo>
                  <a:lnTo>
                    <a:pt x="720186" y="587814"/>
                  </a:lnTo>
                  <a:lnTo>
                    <a:pt x="724242" y="593904"/>
                  </a:lnTo>
                  <a:cubicBezTo>
                    <a:pt x="742310" y="612242"/>
                    <a:pt x="767311" y="623748"/>
                    <a:pt x="795045" y="624160"/>
                  </a:cubicBezTo>
                  <a:cubicBezTo>
                    <a:pt x="822780" y="624572"/>
                    <a:pt x="848111" y="613813"/>
                    <a:pt x="866715" y="596019"/>
                  </a:cubicBezTo>
                  <a:lnTo>
                    <a:pt x="872733" y="587540"/>
                  </a:lnTo>
                  <a:lnTo>
                    <a:pt x="877384" y="594439"/>
                  </a:lnTo>
                  <a:cubicBezTo>
                    <a:pt x="895754" y="612809"/>
                    <a:pt x="921132" y="624171"/>
                    <a:pt x="949163" y="624171"/>
                  </a:cubicBezTo>
                  <a:cubicBezTo>
                    <a:pt x="977195" y="624171"/>
                    <a:pt x="1002572" y="612809"/>
                    <a:pt x="1020942" y="594439"/>
                  </a:cubicBezTo>
                  <a:lnTo>
                    <a:pt x="1025409" y="587815"/>
                  </a:lnTo>
                  <a:lnTo>
                    <a:pt x="1029464" y="593904"/>
                  </a:lnTo>
                  <a:cubicBezTo>
                    <a:pt x="1047532" y="612242"/>
                    <a:pt x="1072533" y="623748"/>
                    <a:pt x="1100267" y="624160"/>
                  </a:cubicBezTo>
                  <a:cubicBezTo>
                    <a:pt x="1128002" y="624572"/>
                    <a:pt x="1153333" y="613813"/>
                    <a:pt x="1171937" y="596019"/>
                  </a:cubicBezTo>
                  <a:lnTo>
                    <a:pt x="1177955" y="587540"/>
                  </a:lnTo>
                  <a:lnTo>
                    <a:pt x="1182606" y="594439"/>
                  </a:lnTo>
                  <a:cubicBezTo>
                    <a:pt x="1200976" y="612809"/>
                    <a:pt x="1226354" y="624171"/>
                    <a:pt x="1254385" y="624171"/>
                  </a:cubicBezTo>
                  <a:cubicBezTo>
                    <a:pt x="1310448" y="624171"/>
                    <a:pt x="1355896" y="578723"/>
                    <a:pt x="1355896" y="522660"/>
                  </a:cubicBezTo>
                  <a:lnTo>
                    <a:pt x="1305141" y="522660"/>
                  </a:lnTo>
                  <a:cubicBezTo>
                    <a:pt x="1305141" y="550692"/>
                    <a:pt x="1282417" y="573416"/>
                    <a:pt x="1254385" y="573416"/>
                  </a:cubicBezTo>
                  <a:cubicBezTo>
                    <a:pt x="1226353" y="573416"/>
                    <a:pt x="1203629" y="550692"/>
                    <a:pt x="1203629" y="522660"/>
                  </a:cubicBezTo>
                  <a:lnTo>
                    <a:pt x="1203285" y="522660"/>
                  </a:lnTo>
                  <a:cubicBezTo>
                    <a:pt x="1203285" y="508644"/>
                    <a:pt x="1200445" y="495292"/>
                    <a:pt x="1195308" y="483147"/>
                  </a:cubicBezTo>
                  <a:lnTo>
                    <a:pt x="1193512" y="480483"/>
                  </a:lnTo>
                  <a:lnTo>
                    <a:pt x="1200669" y="469735"/>
                  </a:lnTo>
                  <a:cubicBezTo>
                    <a:pt x="1214091" y="456113"/>
                    <a:pt x="1232663" y="447566"/>
                    <a:pt x="1253266" y="447260"/>
                  </a:cubicBezTo>
                  <a:cubicBezTo>
                    <a:pt x="1294472" y="446649"/>
                    <a:pt x="1328537" y="479230"/>
                    <a:pt x="1329760" y="520422"/>
                  </a:cubicBezTo>
                  <a:lnTo>
                    <a:pt x="1355851" y="519647"/>
                  </a:lnTo>
                  <a:cubicBezTo>
                    <a:pt x="1354204" y="464196"/>
                    <a:pt x="1308347" y="420337"/>
                    <a:pt x="1252878" y="421160"/>
                  </a:cubicBezTo>
                  <a:cubicBezTo>
                    <a:pt x="1225144" y="421572"/>
                    <a:pt x="1200143" y="433078"/>
                    <a:pt x="1182075" y="451416"/>
                  </a:cubicBezTo>
                  <a:lnTo>
                    <a:pt x="1178020" y="457506"/>
                  </a:lnTo>
                  <a:lnTo>
                    <a:pt x="1173553" y="450881"/>
                  </a:lnTo>
                  <a:cubicBezTo>
                    <a:pt x="1155183" y="432511"/>
                    <a:pt x="1129806" y="421149"/>
                    <a:pt x="1101774" y="421149"/>
                  </a:cubicBezTo>
                  <a:cubicBezTo>
                    <a:pt x="1073743" y="421149"/>
                    <a:pt x="1048365" y="432511"/>
                    <a:pt x="1029995" y="450881"/>
                  </a:cubicBezTo>
                  <a:lnTo>
                    <a:pt x="1025344" y="457780"/>
                  </a:lnTo>
                  <a:lnTo>
                    <a:pt x="1019326" y="449301"/>
                  </a:lnTo>
                  <a:cubicBezTo>
                    <a:pt x="1000722" y="431508"/>
                    <a:pt x="975391" y="420749"/>
                    <a:pt x="947656" y="421160"/>
                  </a:cubicBezTo>
                  <a:cubicBezTo>
                    <a:pt x="919922" y="421572"/>
                    <a:pt x="894921" y="433078"/>
                    <a:pt x="876853" y="451416"/>
                  </a:cubicBezTo>
                  <a:lnTo>
                    <a:pt x="872798" y="457506"/>
                  </a:lnTo>
                  <a:lnTo>
                    <a:pt x="868331" y="450881"/>
                  </a:lnTo>
                  <a:cubicBezTo>
                    <a:pt x="849961" y="432511"/>
                    <a:pt x="824584" y="421149"/>
                    <a:pt x="796552" y="421149"/>
                  </a:cubicBezTo>
                  <a:cubicBezTo>
                    <a:pt x="768521" y="421149"/>
                    <a:pt x="743143" y="432511"/>
                    <a:pt x="724773" y="450881"/>
                  </a:cubicBezTo>
                  <a:lnTo>
                    <a:pt x="720121" y="457781"/>
                  </a:lnTo>
                  <a:lnTo>
                    <a:pt x="714103" y="449301"/>
                  </a:lnTo>
                  <a:cubicBezTo>
                    <a:pt x="695499" y="431508"/>
                    <a:pt x="670168" y="420749"/>
                    <a:pt x="642433" y="421160"/>
                  </a:cubicBezTo>
                  <a:cubicBezTo>
                    <a:pt x="614699" y="421572"/>
                    <a:pt x="589698" y="433078"/>
                    <a:pt x="571630" y="451416"/>
                  </a:cubicBezTo>
                  <a:lnTo>
                    <a:pt x="567575" y="457506"/>
                  </a:lnTo>
                  <a:lnTo>
                    <a:pt x="563108" y="450881"/>
                  </a:lnTo>
                  <a:cubicBezTo>
                    <a:pt x="544738" y="432511"/>
                    <a:pt x="519361" y="421149"/>
                    <a:pt x="491329" y="421149"/>
                  </a:cubicBezTo>
                  <a:cubicBezTo>
                    <a:pt x="463298" y="421149"/>
                    <a:pt x="437920" y="432511"/>
                    <a:pt x="419550" y="450881"/>
                  </a:cubicBezTo>
                  <a:lnTo>
                    <a:pt x="414899" y="457780"/>
                  </a:lnTo>
                  <a:lnTo>
                    <a:pt x="408881" y="449301"/>
                  </a:lnTo>
                  <a:cubicBezTo>
                    <a:pt x="390277" y="431508"/>
                    <a:pt x="364946" y="420749"/>
                    <a:pt x="337211" y="421160"/>
                  </a:cubicBezTo>
                  <a:cubicBezTo>
                    <a:pt x="309477" y="421572"/>
                    <a:pt x="284476" y="433078"/>
                    <a:pt x="266408" y="451416"/>
                  </a:cubicBezTo>
                  <a:lnTo>
                    <a:pt x="262353" y="457506"/>
                  </a:lnTo>
                  <a:lnTo>
                    <a:pt x="257886" y="450881"/>
                  </a:lnTo>
                  <a:cubicBezTo>
                    <a:pt x="239516" y="432511"/>
                    <a:pt x="214139" y="421149"/>
                    <a:pt x="186107" y="421149"/>
                  </a:cubicBezTo>
                  <a:close/>
                  <a:moveTo>
                    <a:pt x="1101774" y="157153"/>
                  </a:moveTo>
                  <a:cubicBezTo>
                    <a:pt x="1129806" y="157153"/>
                    <a:pt x="1152530" y="179877"/>
                    <a:pt x="1152530" y="207909"/>
                  </a:cubicBezTo>
                  <a:lnTo>
                    <a:pt x="1152874" y="207909"/>
                  </a:lnTo>
                  <a:cubicBezTo>
                    <a:pt x="1152874" y="221925"/>
                    <a:pt x="1155715" y="235277"/>
                    <a:pt x="1160851" y="247422"/>
                  </a:cubicBezTo>
                  <a:lnTo>
                    <a:pt x="1162643" y="250079"/>
                  </a:lnTo>
                  <a:lnTo>
                    <a:pt x="1153896" y="262404"/>
                  </a:lnTo>
                  <a:cubicBezTo>
                    <a:pt x="1140076" y="275622"/>
                    <a:pt x="1121258" y="283615"/>
                    <a:pt x="1100655" y="283309"/>
                  </a:cubicBezTo>
                  <a:cubicBezTo>
                    <a:pt x="1080052" y="283003"/>
                    <a:pt x="1061480" y="274456"/>
                    <a:pt x="1048058" y="260834"/>
                  </a:cubicBezTo>
                  <a:lnTo>
                    <a:pt x="1040901" y="250086"/>
                  </a:lnTo>
                  <a:lnTo>
                    <a:pt x="1042697" y="247422"/>
                  </a:lnTo>
                  <a:cubicBezTo>
                    <a:pt x="1047834" y="235277"/>
                    <a:pt x="1050674" y="221925"/>
                    <a:pt x="1050674" y="207909"/>
                  </a:cubicBezTo>
                  <a:lnTo>
                    <a:pt x="1051018" y="207909"/>
                  </a:lnTo>
                  <a:cubicBezTo>
                    <a:pt x="1051018" y="179877"/>
                    <a:pt x="1073742" y="157153"/>
                    <a:pt x="1101774" y="157153"/>
                  </a:cubicBezTo>
                  <a:close/>
                  <a:moveTo>
                    <a:pt x="796552" y="157153"/>
                  </a:moveTo>
                  <a:cubicBezTo>
                    <a:pt x="824584" y="157153"/>
                    <a:pt x="847308" y="179877"/>
                    <a:pt x="847308" y="207909"/>
                  </a:cubicBezTo>
                  <a:lnTo>
                    <a:pt x="847652" y="207909"/>
                  </a:lnTo>
                  <a:cubicBezTo>
                    <a:pt x="847652" y="221925"/>
                    <a:pt x="850493" y="235277"/>
                    <a:pt x="855629" y="247422"/>
                  </a:cubicBezTo>
                  <a:lnTo>
                    <a:pt x="857421" y="250079"/>
                  </a:lnTo>
                  <a:lnTo>
                    <a:pt x="848674" y="262404"/>
                  </a:lnTo>
                  <a:cubicBezTo>
                    <a:pt x="834854" y="275622"/>
                    <a:pt x="816036" y="283615"/>
                    <a:pt x="795433" y="283309"/>
                  </a:cubicBezTo>
                  <a:cubicBezTo>
                    <a:pt x="774830" y="283003"/>
                    <a:pt x="756258" y="274456"/>
                    <a:pt x="742836" y="260834"/>
                  </a:cubicBezTo>
                  <a:lnTo>
                    <a:pt x="735678" y="250085"/>
                  </a:lnTo>
                  <a:lnTo>
                    <a:pt x="737474" y="247422"/>
                  </a:lnTo>
                  <a:cubicBezTo>
                    <a:pt x="742611" y="235277"/>
                    <a:pt x="745451" y="221925"/>
                    <a:pt x="745451" y="207909"/>
                  </a:cubicBezTo>
                  <a:lnTo>
                    <a:pt x="745796" y="207909"/>
                  </a:lnTo>
                  <a:cubicBezTo>
                    <a:pt x="745796" y="179877"/>
                    <a:pt x="768520" y="157153"/>
                    <a:pt x="796552" y="157153"/>
                  </a:cubicBezTo>
                  <a:close/>
                  <a:moveTo>
                    <a:pt x="491329" y="157153"/>
                  </a:moveTo>
                  <a:cubicBezTo>
                    <a:pt x="519361" y="157153"/>
                    <a:pt x="542085" y="179877"/>
                    <a:pt x="542085" y="207909"/>
                  </a:cubicBezTo>
                  <a:lnTo>
                    <a:pt x="542429" y="207909"/>
                  </a:lnTo>
                  <a:cubicBezTo>
                    <a:pt x="542429" y="221925"/>
                    <a:pt x="545270" y="235277"/>
                    <a:pt x="550406" y="247422"/>
                  </a:cubicBezTo>
                  <a:lnTo>
                    <a:pt x="552198" y="250079"/>
                  </a:lnTo>
                  <a:lnTo>
                    <a:pt x="543451" y="262404"/>
                  </a:lnTo>
                  <a:cubicBezTo>
                    <a:pt x="529631" y="275622"/>
                    <a:pt x="510813" y="283615"/>
                    <a:pt x="490210" y="283309"/>
                  </a:cubicBezTo>
                  <a:cubicBezTo>
                    <a:pt x="469607" y="283003"/>
                    <a:pt x="451035" y="274456"/>
                    <a:pt x="437613" y="260834"/>
                  </a:cubicBezTo>
                  <a:lnTo>
                    <a:pt x="430456" y="250086"/>
                  </a:lnTo>
                  <a:lnTo>
                    <a:pt x="432252" y="247422"/>
                  </a:lnTo>
                  <a:cubicBezTo>
                    <a:pt x="437389" y="235277"/>
                    <a:pt x="440229" y="221925"/>
                    <a:pt x="440229" y="207909"/>
                  </a:cubicBezTo>
                  <a:lnTo>
                    <a:pt x="440573" y="207909"/>
                  </a:lnTo>
                  <a:cubicBezTo>
                    <a:pt x="440573" y="179877"/>
                    <a:pt x="463297" y="157153"/>
                    <a:pt x="491329" y="157153"/>
                  </a:cubicBezTo>
                  <a:close/>
                  <a:moveTo>
                    <a:pt x="186107" y="157153"/>
                  </a:moveTo>
                  <a:cubicBezTo>
                    <a:pt x="214139" y="157153"/>
                    <a:pt x="236863" y="179877"/>
                    <a:pt x="236863" y="207909"/>
                  </a:cubicBezTo>
                  <a:lnTo>
                    <a:pt x="237207" y="207909"/>
                  </a:lnTo>
                  <a:cubicBezTo>
                    <a:pt x="237207" y="221925"/>
                    <a:pt x="240048" y="235277"/>
                    <a:pt x="245184" y="247422"/>
                  </a:cubicBezTo>
                  <a:lnTo>
                    <a:pt x="246976" y="250079"/>
                  </a:lnTo>
                  <a:lnTo>
                    <a:pt x="238229" y="262404"/>
                  </a:lnTo>
                  <a:cubicBezTo>
                    <a:pt x="224409" y="275622"/>
                    <a:pt x="205591" y="283615"/>
                    <a:pt x="184988" y="283309"/>
                  </a:cubicBezTo>
                  <a:cubicBezTo>
                    <a:pt x="143782" y="282697"/>
                    <a:pt x="110699" y="249120"/>
                    <a:pt x="110699" y="207909"/>
                  </a:cubicBezTo>
                  <a:lnTo>
                    <a:pt x="135351" y="207909"/>
                  </a:lnTo>
                  <a:cubicBezTo>
                    <a:pt x="135351" y="179877"/>
                    <a:pt x="158075" y="157153"/>
                    <a:pt x="186107" y="157153"/>
                  </a:cubicBezTo>
                  <a:close/>
                  <a:moveTo>
                    <a:pt x="948044" y="132509"/>
                  </a:moveTo>
                  <a:cubicBezTo>
                    <a:pt x="968647" y="132204"/>
                    <a:pt x="987465" y="140196"/>
                    <a:pt x="1001285" y="153414"/>
                  </a:cubicBezTo>
                  <a:lnTo>
                    <a:pt x="1010032" y="165739"/>
                  </a:lnTo>
                  <a:lnTo>
                    <a:pt x="1008240" y="168396"/>
                  </a:lnTo>
                  <a:cubicBezTo>
                    <a:pt x="1003104" y="180541"/>
                    <a:pt x="1000263" y="193893"/>
                    <a:pt x="1000263" y="207909"/>
                  </a:cubicBezTo>
                  <a:lnTo>
                    <a:pt x="999919" y="207909"/>
                  </a:lnTo>
                  <a:cubicBezTo>
                    <a:pt x="999919" y="235941"/>
                    <a:pt x="977195" y="258665"/>
                    <a:pt x="949163" y="258665"/>
                  </a:cubicBezTo>
                  <a:cubicBezTo>
                    <a:pt x="921131" y="258665"/>
                    <a:pt x="898407" y="235941"/>
                    <a:pt x="898407" y="207909"/>
                  </a:cubicBezTo>
                  <a:lnTo>
                    <a:pt x="898063" y="207909"/>
                  </a:lnTo>
                  <a:cubicBezTo>
                    <a:pt x="898063" y="193893"/>
                    <a:pt x="895223" y="180541"/>
                    <a:pt x="890086" y="168396"/>
                  </a:cubicBezTo>
                  <a:lnTo>
                    <a:pt x="888290" y="165732"/>
                  </a:lnTo>
                  <a:lnTo>
                    <a:pt x="895447" y="154985"/>
                  </a:lnTo>
                  <a:cubicBezTo>
                    <a:pt x="908869" y="141362"/>
                    <a:pt x="927441" y="132815"/>
                    <a:pt x="948044" y="132509"/>
                  </a:cubicBezTo>
                  <a:close/>
                  <a:moveTo>
                    <a:pt x="642821" y="132509"/>
                  </a:moveTo>
                  <a:cubicBezTo>
                    <a:pt x="663424" y="132204"/>
                    <a:pt x="682242" y="140196"/>
                    <a:pt x="696062" y="153414"/>
                  </a:cubicBezTo>
                  <a:lnTo>
                    <a:pt x="704809" y="165740"/>
                  </a:lnTo>
                  <a:lnTo>
                    <a:pt x="703018" y="168396"/>
                  </a:lnTo>
                  <a:cubicBezTo>
                    <a:pt x="697882" y="180541"/>
                    <a:pt x="695041" y="193893"/>
                    <a:pt x="695041" y="207909"/>
                  </a:cubicBezTo>
                  <a:lnTo>
                    <a:pt x="694696" y="207909"/>
                  </a:lnTo>
                  <a:cubicBezTo>
                    <a:pt x="694696" y="235941"/>
                    <a:pt x="671972" y="258665"/>
                    <a:pt x="643940" y="258665"/>
                  </a:cubicBezTo>
                  <a:cubicBezTo>
                    <a:pt x="615908" y="258665"/>
                    <a:pt x="593184" y="235941"/>
                    <a:pt x="593184" y="207909"/>
                  </a:cubicBezTo>
                  <a:lnTo>
                    <a:pt x="592840" y="207909"/>
                  </a:lnTo>
                  <a:cubicBezTo>
                    <a:pt x="592840" y="193893"/>
                    <a:pt x="590000" y="180541"/>
                    <a:pt x="584863" y="168396"/>
                  </a:cubicBezTo>
                  <a:lnTo>
                    <a:pt x="583067" y="165732"/>
                  </a:lnTo>
                  <a:lnTo>
                    <a:pt x="590224" y="154985"/>
                  </a:lnTo>
                  <a:cubicBezTo>
                    <a:pt x="603646" y="141362"/>
                    <a:pt x="622218" y="132815"/>
                    <a:pt x="642821" y="132509"/>
                  </a:cubicBezTo>
                  <a:close/>
                  <a:moveTo>
                    <a:pt x="337599" y="132509"/>
                  </a:moveTo>
                  <a:cubicBezTo>
                    <a:pt x="358202" y="132204"/>
                    <a:pt x="377020" y="140196"/>
                    <a:pt x="390840" y="153414"/>
                  </a:cubicBezTo>
                  <a:lnTo>
                    <a:pt x="399587" y="165739"/>
                  </a:lnTo>
                  <a:lnTo>
                    <a:pt x="397795" y="168396"/>
                  </a:lnTo>
                  <a:cubicBezTo>
                    <a:pt x="392659" y="180541"/>
                    <a:pt x="389818" y="193893"/>
                    <a:pt x="389818" y="207909"/>
                  </a:cubicBezTo>
                  <a:lnTo>
                    <a:pt x="389474" y="207909"/>
                  </a:lnTo>
                  <a:cubicBezTo>
                    <a:pt x="389474" y="235941"/>
                    <a:pt x="366750" y="258665"/>
                    <a:pt x="338718" y="258665"/>
                  </a:cubicBezTo>
                  <a:cubicBezTo>
                    <a:pt x="310686" y="258665"/>
                    <a:pt x="287962" y="235941"/>
                    <a:pt x="287962" y="207909"/>
                  </a:cubicBezTo>
                  <a:lnTo>
                    <a:pt x="287618" y="207909"/>
                  </a:lnTo>
                  <a:cubicBezTo>
                    <a:pt x="287618" y="193893"/>
                    <a:pt x="284778" y="180541"/>
                    <a:pt x="279641" y="168396"/>
                  </a:cubicBezTo>
                  <a:lnTo>
                    <a:pt x="277845" y="165732"/>
                  </a:lnTo>
                  <a:lnTo>
                    <a:pt x="285002" y="154985"/>
                  </a:lnTo>
                  <a:cubicBezTo>
                    <a:pt x="298424" y="141362"/>
                    <a:pt x="316996" y="132815"/>
                    <a:pt x="337599" y="132509"/>
                  </a:cubicBezTo>
                  <a:close/>
                  <a:moveTo>
                    <a:pt x="186107" y="106398"/>
                  </a:moveTo>
                  <a:cubicBezTo>
                    <a:pt x="130044" y="106398"/>
                    <a:pt x="84596" y="151846"/>
                    <a:pt x="84596" y="207909"/>
                  </a:cubicBezTo>
                  <a:cubicBezTo>
                    <a:pt x="84596" y="263384"/>
                    <a:pt x="129131" y="308585"/>
                    <a:pt x="184600" y="309409"/>
                  </a:cubicBezTo>
                  <a:cubicBezTo>
                    <a:pt x="212335" y="309821"/>
                    <a:pt x="237666" y="299062"/>
                    <a:pt x="256270" y="281268"/>
                  </a:cubicBezTo>
                  <a:lnTo>
                    <a:pt x="262288" y="272789"/>
                  </a:lnTo>
                  <a:lnTo>
                    <a:pt x="266939" y="279688"/>
                  </a:lnTo>
                  <a:cubicBezTo>
                    <a:pt x="285309" y="298058"/>
                    <a:pt x="310687" y="309420"/>
                    <a:pt x="338718" y="309420"/>
                  </a:cubicBezTo>
                  <a:cubicBezTo>
                    <a:pt x="366750" y="309420"/>
                    <a:pt x="392127" y="298058"/>
                    <a:pt x="410497" y="279688"/>
                  </a:cubicBezTo>
                  <a:lnTo>
                    <a:pt x="414964" y="273064"/>
                  </a:lnTo>
                  <a:lnTo>
                    <a:pt x="419019" y="279153"/>
                  </a:lnTo>
                  <a:cubicBezTo>
                    <a:pt x="437087" y="297491"/>
                    <a:pt x="462088" y="308997"/>
                    <a:pt x="489822" y="309409"/>
                  </a:cubicBezTo>
                  <a:cubicBezTo>
                    <a:pt x="517557" y="309821"/>
                    <a:pt x="542888" y="299062"/>
                    <a:pt x="561492" y="281268"/>
                  </a:cubicBezTo>
                  <a:lnTo>
                    <a:pt x="567510" y="272789"/>
                  </a:lnTo>
                  <a:lnTo>
                    <a:pt x="572161" y="279688"/>
                  </a:lnTo>
                  <a:cubicBezTo>
                    <a:pt x="590531" y="298058"/>
                    <a:pt x="615909" y="309420"/>
                    <a:pt x="643940" y="309420"/>
                  </a:cubicBezTo>
                  <a:cubicBezTo>
                    <a:pt x="671972" y="309420"/>
                    <a:pt x="697349" y="298058"/>
                    <a:pt x="715719" y="279688"/>
                  </a:cubicBezTo>
                  <a:lnTo>
                    <a:pt x="720186" y="273063"/>
                  </a:lnTo>
                  <a:lnTo>
                    <a:pt x="724242" y="279153"/>
                  </a:lnTo>
                  <a:cubicBezTo>
                    <a:pt x="742310" y="297491"/>
                    <a:pt x="767311" y="308997"/>
                    <a:pt x="795045" y="309409"/>
                  </a:cubicBezTo>
                  <a:cubicBezTo>
                    <a:pt x="822780" y="309821"/>
                    <a:pt x="848111" y="299062"/>
                    <a:pt x="866715" y="281268"/>
                  </a:cubicBezTo>
                  <a:lnTo>
                    <a:pt x="872733" y="272789"/>
                  </a:lnTo>
                  <a:lnTo>
                    <a:pt x="877384" y="279688"/>
                  </a:lnTo>
                  <a:cubicBezTo>
                    <a:pt x="895754" y="298058"/>
                    <a:pt x="921132" y="309420"/>
                    <a:pt x="949163" y="309420"/>
                  </a:cubicBezTo>
                  <a:cubicBezTo>
                    <a:pt x="977195" y="309420"/>
                    <a:pt x="1002572" y="298058"/>
                    <a:pt x="1020942" y="279688"/>
                  </a:cubicBezTo>
                  <a:lnTo>
                    <a:pt x="1025409" y="273064"/>
                  </a:lnTo>
                  <a:lnTo>
                    <a:pt x="1029464" y="279153"/>
                  </a:lnTo>
                  <a:cubicBezTo>
                    <a:pt x="1047532" y="297491"/>
                    <a:pt x="1072533" y="308997"/>
                    <a:pt x="1100267" y="309409"/>
                  </a:cubicBezTo>
                  <a:cubicBezTo>
                    <a:pt x="1128002" y="309821"/>
                    <a:pt x="1153333" y="299062"/>
                    <a:pt x="1171937" y="281268"/>
                  </a:cubicBezTo>
                  <a:lnTo>
                    <a:pt x="1177955" y="272789"/>
                  </a:lnTo>
                  <a:lnTo>
                    <a:pt x="1182606" y="279688"/>
                  </a:lnTo>
                  <a:cubicBezTo>
                    <a:pt x="1200976" y="298058"/>
                    <a:pt x="1226354" y="309420"/>
                    <a:pt x="1254385" y="309420"/>
                  </a:cubicBezTo>
                  <a:cubicBezTo>
                    <a:pt x="1310448" y="309420"/>
                    <a:pt x="1355896" y="263972"/>
                    <a:pt x="1355896" y="207909"/>
                  </a:cubicBezTo>
                  <a:lnTo>
                    <a:pt x="1305141" y="207909"/>
                  </a:lnTo>
                  <a:cubicBezTo>
                    <a:pt x="1305141" y="235941"/>
                    <a:pt x="1282417" y="258665"/>
                    <a:pt x="1254385" y="258665"/>
                  </a:cubicBezTo>
                  <a:cubicBezTo>
                    <a:pt x="1226353" y="258665"/>
                    <a:pt x="1203629" y="235941"/>
                    <a:pt x="1203629" y="207909"/>
                  </a:cubicBezTo>
                  <a:lnTo>
                    <a:pt x="1203285" y="207909"/>
                  </a:lnTo>
                  <a:cubicBezTo>
                    <a:pt x="1203285" y="193893"/>
                    <a:pt x="1200445" y="180541"/>
                    <a:pt x="1195308" y="168396"/>
                  </a:cubicBezTo>
                  <a:lnTo>
                    <a:pt x="1193512" y="165732"/>
                  </a:lnTo>
                  <a:lnTo>
                    <a:pt x="1200669" y="154985"/>
                  </a:lnTo>
                  <a:cubicBezTo>
                    <a:pt x="1214091" y="141362"/>
                    <a:pt x="1232663" y="132815"/>
                    <a:pt x="1253266" y="132509"/>
                  </a:cubicBezTo>
                  <a:cubicBezTo>
                    <a:pt x="1294472" y="131898"/>
                    <a:pt x="1328537" y="164479"/>
                    <a:pt x="1329760" y="205671"/>
                  </a:cubicBezTo>
                  <a:lnTo>
                    <a:pt x="1355851" y="204896"/>
                  </a:lnTo>
                  <a:cubicBezTo>
                    <a:pt x="1354204" y="149445"/>
                    <a:pt x="1308347" y="105586"/>
                    <a:pt x="1252878" y="106409"/>
                  </a:cubicBezTo>
                  <a:cubicBezTo>
                    <a:pt x="1225144" y="106821"/>
                    <a:pt x="1200143" y="118327"/>
                    <a:pt x="1182075" y="136665"/>
                  </a:cubicBezTo>
                  <a:lnTo>
                    <a:pt x="1178020" y="142755"/>
                  </a:lnTo>
                  <a:lnTo>
                    <a:pt x="1173553" y="136130"/>
                  </a:lnTo>
                  <a:cubicBezTo>
                    <a:pt x="1155183" y="117760"/>
                    <a:pt x="1129806" y="106398"/>
                    <a:pt x="1101774" y="106398"/>
                  </a:cubicBezTo>
                  <a:cubicBezTo>
                    <a:pt x="1073743" y="106398"/>
                    <a:pt x="1048365" y="117760"/>
                    <a:pt x="1029995" y="136130"/>
                  </a:cubicBezTo>
                  <a:lnTo>
                    <a:pt x="1025344" y="143029"/>
                  </a:lnTo>
                  <a:lnTo>
                    <a:pt x="1019326" y="134550"/>
                  </a:lnTo>
                  <a:cubicBezTo>
                    <a:pt x="1000722" y="116757"/>
                    <a:pt x="975391" y="105998"/>
                    <a:pt x="947656" y="106409"/>
                  </a:cubicBezTo>
                  <a:cubicBezTo>
                    <a:pt x="919922" y="106821"/>
                    <a:pt x="894921" y="118327"/>
                    <a:pt x="876853" y="136665"/>
                  </a:cubicBezTo>
                  <a:lnTo>
                    <a:pt x="872798" y="142755"/>
                  </a:lnTo>
                  <a:lnTo>
                    <a:pt x="868331" y="136130"/>
                  </a:lnTo>
                  <a:cubicBezTo>
                    <a:pt x="849961" y="117760"/>
                    <a:pt x="824584" y="106398"/>
                    <a:pt x="796552" y="106398"/>
                  </a:cubicBezTo>
                  <a:cubicBezTo>
                    <a:pt x="768521" y="106398"/>
                    <a:pt x="743143" y="117760"/>
                    <a:pt x="724773" y="136130"/>
                  </a:cubicBezTo>
                  <a:lnTo>
                    <a:pt x="720121" y="143030"/>
                  </a:lnTo>
                  <a:lnTo>
                    <a:pt x="714103" y="134550"/>
                  </a:lnTo>
                  <a:cubicBezTo>
                    <a:pt x="695499" y="116757"/>
                    <a:pt x="670168" y="105998"/>
                    <a:pt x="642433" y="106409"/>
                  </a:cubicBezTo>
                  <a:cubicBezTo>
                    <a:pt x="614699" y="106821"/>
                    <a:pt x="589698" y="118327"/>
                    <a:pt x="571630" y="136665"/>
                  </a:cubicBezTo>
                  <a:lnTo>
                    <a:pt x="567575" y="142755"/>
                  </a:lnTo>
                  <a:lnTo>
                    <a:pt x="563108" y="136130"/>
                  </a:lnTo>
                  <a:cubicBezTo>
                    <a:pt x="544738" y="117760"/>
                    <a:pt x="519361" y="106398"/>
                    <a:pt x="491329" y="106398"/>
                  </a:cubicBezTo>
                  <a:cubicBezTo>
                    <a:pt x="463298" y="106398"/>
                    <a:pt x="437920" y="117760"/>
                    <a:pt x="419550" y="136130"/>
                  </a:cubicBezTo>
                  <a:lnTo>
                    <a:pt x="414899" y="143029"/>
                  </a:lnTo>
                  <a:lnTo>
                    <a:pt x="408881" y="134550"/>
                  </a:lnTo>
                  <a:cubicBezTo>
                    <a:pt x="390277" y="116757"/>
                    <a:pt x="364946" y="105998"/>
                    <a:pt x="337211" y="106409"/>
                  </a:cubicBezTo>
                  <a:cubicBezTo>
                    <a:pt x="309477" y="106821"/>
                    <a:pt x="284476" y="118327"/>
                    <a:pt x="266408" y="136665"/>
                  </a:cubicBezTo>
                  <a:lnTo>
                    <a:pt x="262353" y="142755"/>
                  </a:lnTo>
                  <a:lnTo>
                    <a:pt x="257886" y="136130"/>
                  </a:lnTo>
                  <a:cubicBezTo>
                    <a:pt x="239516" y="117760"/>
                    <a:pt x="214139" y="106398"/>
                    <a:pt x="186107" y="106398"/>
                  </a:cubicBezTo>
                  <a:close/>
                  <a:moveTo>
                    <a:pt x="0" y="0"/>
                  </a:moveTo>
                  <a:lnTo>
                    <a:pt x="1440493" y="0"/>
                  </a:lnTo>
                  <a:lnTo>
                    <a:pt x="1440493" y="719999"/>
                  </a:lnTo>
                  <a:lnTo>
                    <a:pt x="0" y="71999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105" name="グループ化 104"/>
          <p:cNvGrpSpPr/>
          <p:nvPr/>
        </p:nvGrpSpPr>
        <p:grpSpPr>
          <a:xfrm>
            <a:off x="1209408" y="2540247"/>
            <a:ext cx="1614574" cy="390366"/>
            <a:chOff x="1650158" y="5285629"/>
            <a:chExt cx="1614574" cy="390366"/>
          </a:xfrm>
        </p:grpSpPr>
        <p:sp>
          <p:nvSpPr>
            <p:cNvPr id="476" name="正方形/長方形 475"/>
            <p:cNvSpPr/>
            <p:nvPr/>
          </p:nvSpPr>
          <p:spPr>
            <a:xfrm>
              <a:off x="1650158" y="5286442"/>
              <a:ext cx="784317" cy="383483"/>
            </a:xfrm>
            <a:prstGeom prst="rect">
              <a:avLst/>
            </a:prstGeom>
            <a:noFill/>
            <a:ln w="12700">
              <a:solidFill>
                <a:srgbClr val="43515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kumimoji="1" lang="ja-JP" altLang="en-US" dirty="0" smtClean="0">
                <a:solidFill>
                  <a:srgbClr val="FFFFFF"/>
                </a:solidFill>
                <a:latin typeface="Arial"/>
              </a:endParaRPr>
            </a:p>
          </p:txBody>
        </p:sp>
        <p:sp>
          <p:nvSpPr>
            <p:cNvPr id="477" name="正方形/長方形 476"/>
            <p:cNvSpPr/>
            <p:nvPr/>
          </p:nvSpPr>
          <p:spPr>
            <a:xfrm>
              <a:off x="2480415" y="5285629"/>
              <a:ext cx="784317" cy="384295"/>
            </a:xfrm>
            <a:prstGeom prst="rect">
              <a:avLst/>
            </a:prstGeom>
            <a:noFill/>
            <a:ln w="12700">
              <a:solidFill>
                <a:srgbClr val="43515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kumimoji="1" lang="ja-JP" altLang="en-US" dirty="0" smtClean="0">
                <a:solidFill>
                  <a:srgbClr val="FFFFFF"/>
                </a:solidFill>
                <a:latin typeface="Arial"/>
              </a:endParaRPr>
            </a:p>
          </p:txBody>
        </p:sp>
        <p:sp>
          <p:nvSpPr>
            <p:cNvPr id="478" name="Freeform 121"/>
            <p:cNvSpPr>
              <a:spLocks noChangeAspect="1"/>
            </p:cNvSpPr>
            <p:nvPr/>
          </p:nvSpPr>
          <p:spPr bwMode="auto">
            <a:xfrm>
              <a:off x="2734747" y="5329366"/>
              <a:ext cx="275653" cy="183187"/>
            </a:xfrm>
            <a:custGeom>
              <a:avLst/>
              <a:gdLst>
                <a:gd name="T0" fmla="*/ 517 w 584"/>
                <a:gd name="T1" fmla="*/ 194 h 389"/>
                <a:gd name="T2" fmla="*/ 518 w 584"/>
                <a:gd name="T3" fmla="*/ 177 h 389"/>
                <a:gd name="T4" fmla="*/ 518 w 584"/>
                <a:gd name="T5" fmla="*/ 167 h 389"/>
                <a:gd name="T6" fmla="*/ 514 w 584"/>
                <a:gd name="T7" fmla="*/ 150 h 389"/>
                <a:gd name="T8" fmla="*/ 507 w 584"/>
                <a:gd name="T9" fmla="*/ 134 h 389"/>
                <a:gd name="T10" fmla="*/ 496 w 584"/>
                <a:gd name="T11" fmla="*/ 119 h 389"/>
                <a:gd name="T12" fmla="*/ 484 w 584"/>
                <a:gd name="T13" fmla="*/ 107 h 389"/>
                <a:gd name="T14" fmla="*/ 469 w 584"/>
                <a:gd name="T15" fmla="*/ 96 h 389"/>
                <a:gd name="T16" fmla="*/ 453 w 584"/>
                <a:gd name="T17" fmla="*/ 89 h 389"/>
                <a:gd name="T18" fmla="*/ 436 w 584"/>
                <a:gd name="T19" fmla="*/ 87 h 389"/>
                <a:gd name="T20" fmla="*/ 426 w 584"/>
                <a:gd name="T21" fmla="*/ 85 h 389"/>
                <a:gd name="T22" fmla="*/ 411 w 584"/>
                <a:gd name="T23" fmla="*/ 87 h 389"/>
                <a:gd name="T24" fmla="*/ 387 w 584"/>
                <a:gd name="T25" fmla="*/ 51 h 389"/>
                <a:gd name="T26" fmla="*/ 355 w 584"/>
                <a:gd name="T27" fmla="*/ 25 h 389"/>
                <a:gd name="T28" fmla="*/ 316 w 584"/>
                <a:gd name="T29" fmla="*/ 7 h 389"/>
                <a:gd name="T30" fmla="*/ 283 w 584"/>
                <a:gd name="T31" fmla="*/ 0 h 389"/>
                <a:gd name="T32" fmla="*/ 271 w 584"/>
                <a:gd name="T33" fmla="*/ 0 h 389"/>
                <a:gd name="T34" fmla="*/ 243 w 584"/>
                <a:gd name="T35" fmla="*/ 3 h 389"/>
                <a:gd name="T36" fmla="*/ 217 w 584"/>
                <a:gd name="T37" fmla="*/ 10 h 389"/>
                <a:gd name="T38" fmla="*/ 193 w 584"/>
                <a:gd name="T39" fmla="*/ 20 h 389"/>
                <a:gd name="T40" fmla="*/ 171 w 584"/>
                <a:gd name="T41" fmla="*/ 37 h 389"/>
                <a:gd name="T42" fmla="*/ 153 w 584"/>
                <a:gd name="T43" fmla="*/ 54 h 389"/>
                <a:gd name="T44" fmla="*/ 138 w 584"/>
                <a:gd name="T45" fmla="*/ 76 h 389"/>
                <a:gd name="T46" fmla="*/ 126 w 584"/>
                <a:gd name="T47" fmla="*/ 100 h 389"/>
                <a:gd name="T48" fmla="*/ 117 w 584"/>
                <a:gd name="T49" fmla="*/ 126 h 389"/>
                <a:gd name="T50" fmla="*/ 105 w 584"/>
                <a:gd name="T51" fmla="*/ 127 h 389"/>
                <a:gd name="T52" fmla="*/ 82 w 584"/>
                <a:gd name="T53" fmla="*/ 134 h 389"/>
                <a:gd name="T54" fmla="*/ 61 w 584"/>
                <a:gd name="T55" fmla="*/ 146 h 389"/>
                <a:gd name="T56" fmla="*/ 42 w 584"/>
                <a:gd name="T57" fmla="*/ 159 h 389"/>
                <a:gd name="T58" fmla="*/ 26 w 584"/>
                <a:gd name="T59" fmla="*/ 177 h 389"/>
                <a:gd name="T60" fmla="*/ 14 w 584"/>
                <a:gd name="T61" fmla="*/ 197 h 389"/>
                <a:gd name="T62" fmla="*/ 4 w 584"/>
                <a:gd name="T63" fmla="*/ 220 h 389"/>
                <a:gd name="T64" fmla="*/ 0 w 584"/>
                <a:gd name="T65" fmla="*/ 244 h 389"/>
                <a:gd name="T66" fmla="*/ 0 w 584"/>
                <a:gd name="T67" fmla="*/ 256 h 389"/>
                <a:gd name="T68" fmla="*/ 3 w 584"/>
                <a:gd name="T69" fmla="*/ 283 h 389"/>
                <a:gd name="T70" fmla="*/ 10 w 584"/>
                <a:gd name="T71" fmla="*/ 308 h 389"/>
                <a:gd name="T72" fmla="*/ 22 w 584"/>
                <a:gd name="T73" fmla="*/ 331 h 389"/>
                <a:gd name="T74" fmla="*/ 38 w 584"/>
                <a:gd name="T75" fmla="*/ 349 h 389"/>
                <a:gd name="T76" fmla="*/ 58 w 584"/>
                <a:gd name="T77" fmla="*/ 366 h 389"/>
                <a:gd name="T78" fmla="*/ 80 w 584"/>
                <a:gd name="T79" fmla="*/ 378 h 389"/>
                <a:gd name="T80" fmla="*/ 105 w 584"/>
                <a:gd name="T81" fmla="*/ 386 h 389"/>
                <a:gd name="T82" fmla="*/ 131 w 584"/>
                <a:gd name="T83" fmla="*/ 389 h 389"/>
                <a:gd name="T84" fmla="*/ 209 w 584"/>
                <a:gd name="T85" fmla="*/ 389 h 389"/>
                <a:gd name="T86" fmla="*/ 484 w 584"/>
                <a:gd name="T87" fmla="*/ 389 h 389"/>
                <a:gd name="T88" fmla="*/ 503 w 584"/>
                <a:gd name="T89" fmla="*/ 387 h 389"/>
                <a:gd name="T90" fmla="*/ 522 w 584"/>
                <a:gd name="T91" fmla="*/ 380 h 389"/>
                <a:gd name="T92" fmla="*/ 540 w 584"/>
                <a:gd name="T93" fmla="*/ 371 h 389"/>
                <a:gd name="T94" fmla="*/ 554 w 584"/>
                <a:gd name="T95" fmla="*/ 359 h 389"/>
                <a:gd name="T96" fmla="*/ 566 w 584"/>
                <a:gd name="T97" fmla="*/ 344 h 389"/>
                <a:gd name="T98" fmla="*/ 576 w 584"/>
                <a:gd name="T99" fmla="*/ 328 h 389"/>
                <a:gd name="T100" fmla="*/ 581 w 584"/>
                <a:gd name="T101" fmla="*/ 309 h 389"/>
                <a:gd name="T102" fmla="*/ 584 w 584"/>
                <a:gd name="T103" fmla="*/ 289 h 389"/>
                <a:gd name="T104" fmla="*/ 583 w 584"/>
                <a:gd name="T105" fmla="*/ 273 h 389"/>
                <a:gd name="T106" fmla="*/ 572 w 584"/>
                <a:gd name="T107" fmla="*/ 243 h 389"/>
                <a:gd name="T108" fmla="*/ 554 w 584"/>
                <a:gd name="T109" fmla="*/ 219 h 389"/>
                <a:gd name="T110" fmla="*/ 530 w 584"/>
                <a:gd name="T111" fmla="*/ 201 h 389"/>
                <a:gd name="T112" fmla="*/ 517 w 584"/>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4" h="389">
                  <a:moveTo>
                    <a:pt x="517" y="194"/>
                  </a:moveTo>
                  <a:lnTo>
                    <a:pt x="517" y="194"/>
                  </a:lnTo>
                  <a:lnTo>
                    <a:pt x="518" y="186"/>
                  </a:lnTo>
                  <a:lnTo>
                    <a:pt x="518" y="177"/>
                  </a:lnTo>
                  <a:lnTo>
                    <a:pt x="518" y="177"/>
                  </a:lnTo>
                  <a:lnTo>
                    <a:pt x="518" y="167"/>
                  </a:lnTo>
                  <a:lnTo>
                    <a:pt x="517" y="159"/>
                  </a:lnTo>
                  <a:lnTo>
                    <a:pt x="514" y="150"/>
                  </a:lnTo>
                  <a:lnTo>
                    <a:pt x="511" y="142"/>
                  </a:lnTo>
                  <a:lnTo>
                    <a:pt x="507" y="134"/>
                  </a:lnTo>
                  <a:lnTo>
                    <a:pt x="502" y="126"/>
                  </a:lnTo>
                  <a:lnTo>
                    <a:pt x="496" y="119"/>
                  </a:lnTo>
                  <a:lnTo>
                    <a:pt x="491" y="112"/>
                  </a:lnTo>
                  <a:lnTo>
                    <a:pt x="484" y="107"/>
                  </a:lnTo>
                  <a:lnTo>
                    <a:pt x="477" y="101"/>
                  </a:lnTo>
                  <a:lnTo>
                    <a:pt x="469" y="96"/>
                  </a:lnTo>
                  <a:lnTo>
                    <a:pt x="461" y="93"/>
                  </a:lnTo>
                  <a:lnTo>
                    <a:pt x="453" y="89"/>
                  </a:lnTo>
                  <a:lnTo>
                    <a:pt x="445" y="88"/>
                  </a:lnTo>
                  <a:lnTo>
                    <a:pt x="436" y="87"/>
                  </a:lnTo>
                  <a:lnTo>
                    <a:pt x="426" y="85"/>
                  </a:lnTo>
                  <a:lnTo>
                    <a:pt x="426" y="85"/>
                  </a:lnTo>
                  <a:lnTo>
                    <a:pt x="411" y="87"/>
                  </a:lnTo>
                  <a:lnTo>
                    <a:pt x="411" y="87"/>
                  </a:lnTo>
                  <a:lnTo>
                    <a:pt x="401" y="69"/>
                  </a:lnTo>
                  <a:lnTo>
                    <a:pt x="387" y="51"/>
                  </a:lnTo>
                  <a:lnTo>
                    <a:pt x="372" y="37"/>
                  </a:lnTo>
                  <a:lnTo>
                    <a:pt x="355" y="25"/>
                  </a:lnTo>
                  <a:lnTo>
                    <a:pt x="336" y="14"/>
                  </a:lnTo>
                  <a:lnTo>
                    <a:pt x="316" y="7"/>
                  </a:lnTo>
                  <a:lnTo>
                    <a:pt x="294" y="2"/>
                  </a:lnTo>
                  <a:lnTo>
                    <a:pt x="283" y="0"/>
                  </a:lnTo>
                  <a:lnTo>
                    <a:pt x="271" y="0"/>
                  </a:lnTo>
                  <a:lnTo>
                    <a:pt x="271" y="0"/>
                  </a:lnTo>
                  <a:lnTo>
                    <a:pt x="258" y="2"/>
                  </a:lnTo>
                  <a:lnTo>
                    <a:pt x="243" y="3"/>
                  </a:lnTo>
                  <a:lnTo>
                    <a:pt x="231" y="6"/>
                  </a:lnTo>
                  <a:lnTo>
                    <a:pt x="217" y="10"/>
                  </a:lnTo>
                  <a:lnTo>
                    <a:pt x="205" y="15"/>
                  </a:lnTo>
                  <a:lnTo>
                    <a:pt x="193" y="20"/>
                  </a:lnTo>
                  <a:lnTo>
                    <a:pt x="182" y="29"/>
                  </a:lnTo>
                  <a:lnTo>
                    <a:pt x="171" y="37"/>
                  </a:lnTo>
                  <a:lnTo>
                    <a:pt x="162" y="45"/>
                  </a:lnTo>
                  <a:lnTo>
                    <a:pt x="153" y="54"/>
                  </a:lnTo>
                  <a:lnTo>
                    <a:pt x="144" y="65"/>
                  </a:lnTo>
                  <a:lnTo>
                    <a:pt x="138" y="76"/>
                  </a:lnTo>
                  <a:lnTo>
                    <a:pt x="131" y="88"/>
                  </a:lnTo>
                  <a:lnTo>
                    <a:pt x="126" y="100"/>
                  </a:lnTo>
                  <a:lnTo>
                    <a:pt x="122" y="112"/>
                  </a:lnTo>
                  <a:lnTo>
                    <a:pt x="117" y="126"/>
                  </a:lnTo>
                  <a:lnTo>
                    <a:pt x="117" y="126"/>
                  </a:lnTo>
                  <a:lnTo>
                    <a:pt x="105" y="127"/>
                  </a:lnTo>
                  <a:lnTo>
                    <a:pt x="93" y="130"/>
                  </a:lnTo>
                  <a:lnTo>
                    <a:pt x="82" y="134"/>
                  </a:lnTo>
                  <a:lnTo>
                    <a:pt x="72" y="139"/>
                  </a:lnTo>
                  <a:lnTo>
                    <a:pt x="61" y="146"/>
                  </a:lnTo>
                  <a:lnTo>
                    <a:pt x="51" y="153"/>
                  </a:lnTo>
                  <a:lnTo>
                    <a:pt x="42" y="159"/>
                  </a:lnTo>
                  <a:lnTo>
                    <a:pt x="34" y="167"/>
                  </a:lnTo>
                  <a:lnTo>
                    <a:pt x="26" y="177"/>
                  </a:lnTo>
                  <a:lnTo>
                    <a:pt x="19" y="188"/>
                  </a:lnTo>
                  <a:lnTo>
                    <a:pt x="14" y="197"/>
                  </a:lnTo>
                  <a:lnTo>
                    <a:pt x="8" y="208"/>
                  </a:lnTo>
                  <a:lnTo>
                    <a:pt x="4" y="220"/>
                  </a:lnTo>
                  <a:lnTo>
                    <a:pt x="1" y="232"/>
                  </a:lnTo>
                  <a:lnTo>
                    <a:pt x="0" y="244"/>
                  </a:lnTo>
                  <a:lnTo>
                    <a:pt x="0" y="256"/>
                  </a:lnTo>
                  <a:lnTo>
                    <a:pt x="0" y="256"/>
                  </a:lnTo>
                  <a:lnTo>
                    <a:pt x="0" y="270"/>
                  </a:lnTo>
                  <a:lnTo>
                    <a:pt x="3" y="283"/>
                  </a:lnTo>
                  <a:lnTo>
                    <a:pt x="6" y="296"/>
                  </a:lnTo>
                  <a:lnTo>
                    <a:pt x="10" y="308"/>
                  </a:lnTo>
                  <a:lnTo>
                    <a:pt x="15" y="320"/>
                  </a:lnTo>
                  <a:lnTo>
                    <a:pt x="22" y="331"/>
                  </a:lnTo>
                  <a:lnTo>
                    <a:pt x="30" y="340"/>
                  </a:lnTo>
                  <a:lnTo>
                    <a:pt x="38" y="349"/>
                  </a:lnTo>
                  <a:lnTo>
                    <a:pt x="47" y="359"/>
                  </a:lnTo>
                  <a:lnTo>
                    <a:pt x="58" y="366"/>
                  </a:lnTo>
                  <a:lnTo>
                    <a:pt x="69" y="372"/>
                  </a:lnTo>
                  <a:lnTo>
                    <a:pt x="80" y="378"/>
                  </a:lnTo>
                  <a:lnTo>
                    <a:pt x="92" y="383"/>
                  </a:lnTo>
                  <a:lnTo>
                    <a:pt x="105" y="386"/>
                  </a:lnTo>
                  <a:lnTo>
                    <a:pt x="117" y="389"/>
                  </a:lnTo>
                  <a:lnTo>
                    <a:pt x="131" y="389"/>
                  </a:lnTo>
                  <a:lnTo>
                    <a:pt x="158" y="389"/>
                  </a:lnTo>
                  <a:lnTo>
                    <a:pt x="209" y="389"/>
                  </a:lnTo>
                  <a:lnTo>
                    <a:pt x="484" y="389"/>
                  </a:lnTo>
                  <a:lnTo>
                    <a:pt x="484" y="389"/>
                  </a:lnTo>
                  <a:lnTo>
                    <a:pt x="494" y="389"/>
                  </a:lnTo>
                  <a:lnTo>
                    <a:pt x="503" y="387"/>
                  </a:lnTo>
                  <a:lnTo>
                    <a:pt x="514" y="385"/>
                  </a:lnTo>
                  <a:lnTo>
                    <a:pt x="522" y="380"/>
                  </a:lnTo>
                  <a:lnTo>
                    <a:pt x="531" y="376"/>
                  </a:lnTo>
                  <a:lnTo>
                    <a:pt x="540" y="371"/>
                  </a:lnTo>
                  <a:lnTo>
                    <a:pt x="548" y="366"/>
                  </a:lnTo>
                  <a:lnTo>
                    <a:pt x="554" y="359"/>
                  </a:lnTo>
                  <a:lnTo>
                    <a:pt x="561" y="352"/>
                  </a:lnTo>
                  <a:lnTo>
                    <a:pt x="566" y="344"/>
                  </a:lnTo>
                  <a:lnTo>
                    <a:pt x="572" y="336"/>
                  </a:lnTo>
                  <a:lnTo>
                    <a:pt x="576" y="328"/>
                  </a:lnTo>
                  <a:lnTo>
                    <a:pt x="579" y="318"/>
                  </a:lnTo>
                  <a:lnTo>
                    <a:pt x="581" y="309"/>
                  </a:lnTo>
                  <a:lnTo>
                    <a:pt x="583" y="300"/>
                  </a:lnTo>
                  <a:lnTo>
                    <a:pt x="584" y="289"/>
                  </a:lnTo>
                  <a:lnTo>
                    <a:pt x="584" y="289"/>
                  </a:lnTo>
                  <a:lnTo>
                    <a:pt x="583" y="273"/>
                  </a:lnTo>
                  <a:lnTo>
                    <a:pt x="579" y="258"/>
                  </a:lnTo>
                  <a:lnTo>
                    <a:pt x="572" y="243"/>
                  </a:lnTo>
                  <a:lnTo>
                    <a:pt x="564" y="231"/>
                  </a:lnTo>
                  <a:lnTo>
                    <a:pt x="554" y="219"/>
                  </a:lnTo>
                  <a:lnTo>
                    <a:pt x="544" y="209"/>
                  </a:lnTo>
                  <a:lnTo>
                    <a:pt x="530" y="201"/>
                  </a:lnTo>
                  <a:lnTo>
                    <a:pt x="517" y="194"/>
                  </a:lnTo>
                  <a:lnTo>
                    <a:pt x="517" y="194"/>
                  </a:lnTo>
                  <a:close/>
                </a:path>
              </a:pathLst>
            </a:custGeom>
            <a:solidFill>
              <a:schemeClr val="bg1"/>
            </a:solidFill>
            <a:ln w="12700">
              <a:solidFill>
                <a:schemeClr val="tx1"/>
              </a:solid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34290" rIns="68580" bIns="34290" numCol="1" spcCol="0" rtlCol="0" fromWordArt="0" anchor="ctr" anchorCtr="0" forceAA="0" compatLnSpc="1">
              <a:prstTxWarp prst="textNoShape">
                <a:avLst/>
              </a:prstTxWarp>
              <a:noAutofit/>
            </a:bodyPr>
            <a:lstStyle/>
            <a:p>
              <a:endParaRPr lang="en-US" sz="1200" dirty="0">
                <a:solidFill>
                  <a:prstClr val="white"/>
                </a:solidFill>
                <a:latin typeface="CiscoSans ExtraLight"/>
                <a:cs typeface="CiscoSans ExtraLight"/>
              </a:endParaRPr>
            </a:p>
          </p:txBody>
        </p:sp>
        <p:grpSp>
          <p:nvGrpSpPr>
            <p:cNvPr id="479" name="グループ化 478"/>
            <p:cNvGrpSpPr>
              <a:grpSpLocks noChangeAspect="1"/>
            </p:cNvGrpSpPr>
            <p:nvPr/>
          </p:nvGrpSpPr>
          <p:grpSpPr>
            <a:xfrm>
              <a:off x="2060651" y="5329366"/>
              <a:ext cx="250577" cy="324119"/>
              <a:chOff x="1429830" y="2571749"/>
              <a:chExt cx="1646868" cy="2130207"/>
            </a:xfrm>
          </p:grpSpPr>
          <p:sp>
            <p:nvSpPr>
              <p:cNvPr id="485" name="正方形/長方形 484"/>
              <p:cNvSpPr/>
              <p:nvPr/>
            </p:nvSpPr>
            <p:spPr>
              <a:xfrm>
                <a:off x="1429830" y="2571749"/>
                <a:ext cx="1646868" cy="213020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86" name="フリーフォーム 485"/>
              <p:cNvSpPr/>
              <p:nvPr/>
            </p:nvSpPr>
            <p:spPr>
              <a:xfrm>
                <a:off x="1508473" y="2674907"/>
                <a:ext cx="1489582" cy="1923892"/>
              </a:xfrm>
              <a:custGeom>
                <a:avLst/>
                <a:gdLst>
                  <a:gd name="connsiteX0" fmla="*/ 0 w 1489583"/>
                  <a:gd name="connsiteY0" fmla="*/ 485503 h 1923891"/>
                  <a:gd name="connsiteX1" fmla="*/ 1489583 w 1489583"/>
                  <a:gd name="connsiteY1" fmla="*/ 485503 h 1923891"/>
                  <a:gd name="connsiteX2" fmla="*/ 1489583 w 1489583"/>
                  <a:gd name="connsiteY2" fmla="*/ 1923891 h 1923891"/>
                  <a:gd name="connsiteX3" fmla="*/ 0 w 1489583"/>
                  <a:gd name="connsiteY3" fmla="*/ 1923891 h 1923891"/>
                  <a:gd name="connsiteX4" fmla="*/ 218709 w 1489583"/>
                  <a:gd name="connsiteY4" fmla="*/ 186266 h 1923891"/>
                  <a:gd name="connsiteX5" fmla="*/ 218709 w 1489583"/>
                  <a:gd name="connsiteY5" fmla="*/ 231985 h 1923891"/>
                  <a:gd name="connsiteX6" fmla="*/ 760189 w 1489583"/>
                  <a:gd name="connsiteY6" fmla="*/ 231985 h 1923891"/>
                  <a:gd name="connsiteX7" fmla="*/ 760189 w 1489583"/>
                  <a:gd name="connsiteY7" fmla="*/ 186266 h 1923891"/>
                  <a:gd name="connsiteX8" fmla="*/ 133902 w 1489583"/>
                  <a:gd name="connsiteY8" fmla="*/ 108185 h 1923891"/>
                  <a:gd name="connsiteX9" fmla="*/ 825571 w 1489583"/>
                  <a:gd name="connsiteY9" fmla="*/ 108185 h 1923891"/>
                  <a:gd name="connsiteX10" fmla="*/ 825571 w 1489583"/>
                  <a:gd name="connsiteY10" fmla="*/ 310067 h 1923891"/>
                  <a:gd name="connsiteX11" fmla="*/ 133902 w 1489583"/>
                  <a:gd name="connsiteY11" fmla="*/ 310067 h 1923891"/>
                  <a:gd name="connsiteX12" fmla="*/ 100255 w 1489583"/>
                  <a:gd name="connsiteY12" fmla="*/ 74538 h 1923891"/>
                  <a:gd name="connsiteX13" fmla="*/ 100255 w 1489583"/>
                  <a:gd name="connsiteY13" fmla="*/ 343714 h 1923891"/>
                  <a:gd name="connsiteX14" fmla="*/ 859218 w 1489583"/>
                  <a:gd name="connsiteY14" fmla="*/ 343714 h 1923891"/>
                  <a:gd name="connsiteX15" fmla="*/ 859218 w 1489583"/>
                  <a:gd name="connsiteY15" fmla="*/ 74538 h 1923891"/>
                  <a:gd name="connsiteX16" fmla="*/ 0 w 1489583"/>
                  <a:gd name="connsiteY16" fmla="*/ 0 h 1923891"/>
                  <a:gd name="connsiteX17" fmla="*/ 1489583 w 1489583"/>
                  <a:gd name="connsiteY17" fmla="*/ 0 h 1923891"/>
                  <a:gd name="connsiteX18" fmla="*/ 1489583 w 1489583"/>
                  <a:gd name="connsiteY18" fmla="*/ 430064 h 1923891"/>
                  <a:gd name="connsiteX19" fmla="*/ 0 w 1489583"/>
                  <a:gd name="connsiteY19" fmla="*/ 430064 h 192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9583" h="1923891">
                    <a:moveTo>
                      <a:pt x="0" y="485503"/>
                    </a:moveTo>
                    <a:lnTo>
                      <a:pt x="1489583" y="485503"/>
                    </a:lnTo>
                    <a:lnTo>
                      <a:pt x="1489583" y="1923891"/>
                    </a:lnTo>
                    <a:lnTo>
                      <a:pt x="0" y="1923891"/>
                    </a:lnTo>
                    <a:close/>
                    <a:moveTo>
                      <a:pt x="218709" y="186266"/>
                    </a:moveTo>
                    <a:lnTo>
                      <a:pt x="218709" y="231985"/>
                    </a:lnTo>
                    <a:lnTo>
                      <a:pt x="760189" y="231985"/>
                    </a:lnTo>
                    <a:lnTo>
                      <a:pt x="760189" y="186266"/>
                    </a:lnTo>
                    <a:close/>
                    <a:moveTo>
                      <a:pt x="133902" y="108185"/>
                    </a:moveTo>
                    <a:lnTo>
                      <a:pt x="825571" y="108185"/>
                    </a:lnTo>
                    <a:lnTo>
                      <a:pt x="825571" y="310067"/>
                    </a:lnTo>
                    <a:lnTo>
                      <a:pt x="133902" y="310067"/>
                    </a:lnTo>
                    <a:close/>
                    <a:moveTo>
                      <a:pt x="100255" y="74538"/>
                    </a:moveTo>
                    <a:lnTo>
                      <a:pt x="100255" y="343714"/>
                    </a:lnTo>
                    <a:lnTo>
                      <a:pt x="859218" y="343714"/>
                    </a:lnTo>
                    <a:lnTo>
                      <a:pt x="859218" y="74538"/>
                    </a:lnTo>
                    <a:close/>
                    <a:moveTo>
                      <a:pt x="0" y="0"/>
                    </a:moveTo>
                    <a:lnTo>
                      <a:pt x="1489583" y="0"/>
                    </a:lnTo>
                    <a:lnTo>
                      <a:pt x="1489583" y="430064"/>
                    </a:lnTo>
                    <a:lnTo>
                      <a:pt x="0" y="43006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480" name="グループ化 479"/>
            <p:cNvGrpSpPr>
              <a:grpSpLocks noChangeAspect="1"/>
            </p:cNvGrpSpPr>
            <p:nvPr/>
          </p:nvGrpSpPr>
          <p:grpSpPr>
            <a:xfrm>
              <a:off x="1740890" y="5329736"/>
              <a:ext cx="250577" cy="324119"/>
              <a:chOff x="1429830" y="2571749"/>
              <a:chExt cx="1646868" cy="2130207"/>
            </a:xfrm>
          </p:grpSpPr>
          <p:sp>
            <p:nvSpPr>
              <p:cNvPr id="483" name="正方形/長方形 482"/>
              <p:cNvSpPr/>
              <p:nvPr/>
            </p:nvSpPr>
            <p:spPr>
              <a:xfrm>
                <a:off x="1429830" y="2571749"/>
                <a:ext cx="1646868" cy="213020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84" name="フリーフォーム 483"/>
              <p:cNvSpPr/>
              <p:nvPr/>
            </p:nvSpPr>
            <p:spPr>
              <a:xfrm>
                <a:off x="1508473" y="2674907"/>
                <a:ext cx="1489582" cy="1923892"/>
              </a:xfrm>
              <a:custGeom>
                <a:avLst/>
                <a:gdLst>
                  <a:gd name="connsiteX0" fmla="*/ 0 w 1489583"/>
                  <a:gd name="connsiteY0" fmla="*/ 485503 h 1923891"/>
                  <a:gd name="connsiteX1" fmla="*/ 1489583 w 1489583"/>
                  <a:gd name="connsiteY1" fmla="*/ 485503 h 1923891"/>
                  <a:gd name="connsiteX2" fmla="*/ 1489583 w 1489583"/>
                  <a:gd name="connsiteY2" fmla="*/ 1923891 h 1923891"/>
                  <a:gd name="connsiteX3" fmla="*/ 0 w 1489583"/>
                  <a:gd name="connsiteY3" fmla="*/ 1923891 h 1923891"/>
                  <a:gd name="connsiteX4" fmla="*/ 218709 w 1489583"/>
                  <a:gd name="connsiteY4" fmla="*/ 186266 h 1923891"/>
                  <a:gd name="connsiteX5" fmla="*/ 218709 w 1489583"/>
                  <a:gd name="connsiteY5" fmla="*/ 231985 h 1923891"/>
                  <a:gd name="connsiteX6" fmla="*/ 760189 w 1489583"/>
                  <a:gd name="connsiteY6" fmla="*/ 231985 h 1923891"/>
                  <a:gd name="connsiteX7" fmla="*/ 760189 w 1489583"/>
                  <a:gd name="connsiteY7" fmla="*/ 186266 h 1923891"/>
                  <a:gd name="connsiteX8" fmla="*/ 133902 w 1489583"/>
                  <a:gd name="connsiteY8" fmla="*/ 108185 h 1923891"/>
                  <a:gd name="connsiteX9" fmla="*/ 825571 w 1489583"/>
                  <a:gd name="connsiteY9" fmla="*/ 108185 h 1923891"/>
                  <a:gd name="connsiteX10" fmla="*/ 825571 w 1489583"/>
                  <a:gd name="connsiteY10" fmla="*/ 310067 h 1923891"/>
                  <a:gd name="connsiteX11" fmla="*/ 133902 w 1489583"/>
                  <a:gd name="connsiteY11" fmla="*/ 310067 h 1923891"/>
                  <a:gd name="connsiteX12" fmla="*/ 100255 w 1489583"/>
                  <a:gd name="connsiteY12" fmla="*/ 74538 h 1923891"/>
                  <a:gd name="connsiteX13" fmla="*/ 100255 w 1489583"/>
                  <a:gd name="connsiteY13" fmla="*/ 343714 h 1923891"/>
                  <a:gd name="connsiteX14" fmla="*/ 859218 w 1489583"/>
                  <a:gd name="connsiteY14" fmla="*/ 343714 h 1923891"/>
                  <a:gd name="connsiteX15" fmla="*/ 859218 w 1489583"/>
                  <a:gd name="connsiteY15" fmla="*/ 74538 h 1923891"/>
                  <a:gd name="connsiteX16" fmla="*/ 0 w 1489583"/>
                  <a:gd name="connsiteY16" fmla="*/ 0 h 1923891"/>
                  <a:gd name="connsiteX17" fmla="*/ 1489583 w 1489583"/>
                  <a:gd name="connsiteY17" fmla="*/ 0 h 1923891"/>
                  <a:gd name="connsiteX18" fmla="*/ 1489583 w 1489583"/>
                  <a:gd name="connsiteY18" fmla="*/ 430064 h 1923891"/>
                  <a:gd name="connsiteX19" fmla="*/ 0 w 1489583"/>
                  <a:gd name="connsiteY19" fmla="*/ 430064 h 192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9583" h="1923891">
                    <a:moveTo>
                      <a:pt x="0" y="485503"/>
                    </a:moveTo>
                    <a:lnTo>
                      <a:pt x="1489583" y="485503"/>
                    </a:lnTo>
                    <a:lnTo>
                      <a:pt x="1489583" y="1923891"/>
                    </a:lnTo>
                    <a:lnTo>
                      <a:pt x="0" y="1923891"/>
                    </a:lnTo>
                    <a:close/>
                    <a:moveTo>
                      <a:pt x="218709" y="186266"/>
                    </a:moveTo>
                    <a:lnTo>
                      <a:pt x="218709" y="231985"/>
                    </a:lnTo>
                    <a:lnTo>
                      <a:pt x="760189" y="231985"/>
                    </a:lnTo>
                    <a:lnTo>
                      <a:pt x="760189" y="186266"/>
                    </a:lnTo>
                    <a:close/>
                    <a:moveTo>
                      <a:pt x="133902" y="108185"/>
                    </a:moveTo>
                    <a:lnTo>
                      <a:pt x="825571" y="108185"/>
                    </a:lnTo>
                    <a:lnTo>
                      <a:pt x="825571" y="310067"/>
                    </a:lnTo>
                    <a:lnTo>
                      <a:pt x="133902" y="310067"/>
                    </a:lnTo>
                    <a:close/>
                    <a:moveTo>
                      <a:pt x="100255" y="74538"/>
                    </a:moveTo>
                    <a:lnTo>
                      <a:pt x="100255" y="343714"/>
                    </a:lnTo>
                    <a:lnTo>
                      <a:pt x="859218" y="343714"/>
                    </a:lnTo>
                    <a:lnTo>
                      <a:pt x="859218" y="74538"/>
                    </a:lnTo>
                    <a:close/>
                    <a:moveTo>
                      <a:pt x="0" y="0"/>
                    </a:moveTo>
                    <a:lnTo>
                      <a:pt x="1489583" y="0"/>
                    </a:lnTo>
                    <a:lnTo>
                      <a:pt x="1489583" y="430064"/>
                    </a:lnTo>
                    <a:lnTo>
                      <a:pt x="0" y="43006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sp>
          <p:nvSpPr>
            <p:cNvPr id="481" name="テキスト ボックス 480"/>
            <p:cNvSpPr txBox="1"/>
            <p:nvPr/>
          </p:nvSpPr>
          <p:spPr>
            <a:xfrm>
              <a:off x="1688632" y="5548868"/>
              <a:ext cx="707369" cy="127127"/>
            </a:xfrm>
            <a:prstGeom prst="roundRect">
              <a:avLst>
                <a:gd name="adj" fmla="val 50000"/>
              </a:avLst>
            </a:prstGeom>
            <a:solidFill>
              <a:schemeClr val="tx1"/>
            </a:solidFill>
            <a:effectLst/>
          </p:spPr>
          <p:txBody>
            <a:bodyPr wrap="none" rtlCol="0" anchor="ctr" anchorCtr="0">
              <a:noAutofit/>
            </a:bodyPr>
            <a:lstStyle/>
            <a:p>
              <a:pPr algn="ctr" defTabSz="914400" fontAlgn="auto">
                <a:spcBef>
                  <a:spcPts val="0"/>
                </a:spcBef>
                <a:spcAft>
                  <a:spcPts val="0"/>
                </a:spcAft>
              </a:pPr>
              <a:r>
                <a:rPr kumimoji="1" lang="en-US" altLang="ja-JP" sz="1200" dirty="0" smtClean="0">
                  <a:solidFill>
                    <a:srgbClr val="FFFFFF"/>
                  </a:solidFill>
                  <a:latin typeface="Arial"/>
                  <a:ea typeface="+mn-ea"/>
                </a:rPr>
                <a:t>LAN</a:t>
              </a:r>
              <a:endParaRPr kumimoji="1" lang="ja-JP" altLang="en-US" sz="1200" dirty="0">
                <a:solidFill>
                  <a:srgbClr val="FFFFFF"/>
                </a:solidFill>
                <a:latin typeface="Arial"/>
                <a:ea typeface="+mn-ea"/>
              </a:endParaRPr>
            </a:p>
          </p:txBody>
        </p:sp>
        <p:sp>
          <p:nvSpPr>
            <p:cNvPr id="482" name="テキスト ボックス 481"/>
            <p:cNvSpPr txBox="1"/>
            <p:nvPr/>
          </p:nvSpPr>
          <p:spPr>
            <a:xfrm>
              <a:off x="2518889" y="5548868"/>
              <a:ext cx="707369" cy="127127"/>
            </a:xfrm>
            <a:prstGeom prst="roundRect">
              <a:avLst>
                <a:gd name="adj" fmla="val 50000"/>
              </a:avLst>
            </a:prstGeom>
            <a:solidFill>
              <a:schemeClr val="tx1"/>
            </a:solidFill>
            <a:effectLst/>
          </p:spPr>
          <p:txBody>
            <a:bodyPr wrap="none" rtlCol="0" anchor="ctr" anchorCtr="0">
              <a:noAutofit/>
            </a:bodyPr>
            <a:lstStyle/>
            <a:p>
              <a:pPr algn="ctr" defTabSz="914400" fontAlgn="auto">
                <a:spcBef>
                  <a:spcPts val="0"/>
                </a:spcBef>
                <a:spcAft>
                  <a:spcPts val="0"/>
                </a:spcAft>
              </a:pPr>
              <a:r>
                <a:rPr kumimoji="1" lang="en-US" altLang="ja-JP" sz="1200" smtClean="0">
                  <a:solidFill>
                    <a:srgbClr val="FFFFFF"/>
                  </a:solidFill>
                  <a:latin typeface="Arial"/>
                  <a:ea typeface="+mn-ea"/>
                </a:rPr>
                <a:t>Internet</a:t>
              </a:r>
              <a:endParaRPr kumimoji="1" lang="ja-JP" altLang="en-US" sz="1200">
                <a:solidFill>
                  <a:srgbClr val="FFFFFF"/>
                </a:solidFill>
                <a:latin typeface="Arial"/>
                <a:ea typeface="+mn-ea"/>
              </a:endParaRPr>
            </a:p>
          </p:txBody>
        </p:sp>
      </p:grpSp>
      <p:grpSp>
        <p:nvGrpSpPr>
          <p:cNvPr id="487" name="グループ化 486"/>
          <p:cNvGrpSpPr>
            <a:grpSpLocks noChangeAspect="1"/>
          </p:cNvGrpSpPr>
          <p:nvPr/>
        </p:nvGrpSpPr>
        <p:grpSpPr>
          <a:xfrm>
            <a:off x="1105626" y="3009062"/>
            <a:ext cx="250577" cy="324119"/>
            <a:chOff x="1429830" y="2571749"/>
            <a:chExt cx="1646868" cy="2130207"/>
          </a:xfrm>
        </p:grpSpPr>
        <p:sp>
          <p:nvSpPr>
            <p:cNvPr id="488" name="正方形/長方形 487"/>
            <p:cNvSpPr/>
            <p:nvPr/>
          </p:nvSpPr>
          <p:spPr>
            <a:xfrm>
              <a:off x="1429830" y="2571749"/>
              <a:ext cx="1646868" cy="213020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89" name="フリーフォーム 488"/>
            <p:cNvSpPr/>
            <p:nvPr/>
          </p:nvSpPr>
          <p:spPr>
            <a:xfrm>
              <a:off x="1508473" y="2674907"/>
              <a:ext cx="1489582" cy="1923892"/>
            </a:xfrm>
            <a:custGeom>
              <a:avLst/>
              <a:gdLst>
                <a:gd name="connsiteX0" fmla="*/ 0 w 1489583"/>
                <a:gd name="connsiteY0" fmla="*/ 485503 h 1923891"/>
                <a:gd name="connsiteX1" fmla="*/ 1489583 w 1489583"/>
                <a:gd name="connsiteY1" fmla="*/ 485503 h 1923891"/>
                <a:gd name="connsiteX2" fmla="*/ 1489583 w 1489583"/>
                <a:gd name="connsiteY2" fmla="*/ 1923891 h 1923891"/>
                <a:gd name="connsiteX3" fmla="*/ 0 w 1489583"/>
                <a:gd name="connsiteY3" fmla="*/ 1923891 h 1923891"/>
                <a:gd name="connsiteX4" fmla="*/ 218709 w 1489583"/>
                <a:gd name="connsiteY4" fmla="*/ 186266 h 1923891"/>
                <a:gd name="connsiteX5" fmla="*/ 218709 w 1489583"/>
                <a:gd name="connsiteY5" fmla="*/ 231985 h 1923891"/>
                <a:gd name="connsiteX6" fmla="*/ 760189 w 1489583"/>
                <a:gd name="connsiteY6" fmla="*/ 231985 h 1923891"/>
                <a:gd name="connsiteX7" fmla="*/ 760189 w 1489583"/>
                <a:gd name="connsiteY7" fmla="*/ 186266 h 1923891"/>
                <a:gd name="connsiteX8" fmla="*/ 133902 w 1489583"/>
                <a:gd name="connsiteY8" fmla="*/ 108185 h 1923891"/>
                <a:gd name="connsiteX9" fmla="*/ 825571 w 1489583"/>
                <a:gd name="connsiteY9" fmla="*/ 108185 h 1923891"/>
                <a:gd name="connsiteX10" fmla="*/ 825571 w 1489583"/>
                <a:gd name="connsiteY10" fmla="*/ 310067 h 1923891"/>
                <a:gd name="connsiteX11" fmla="*/ 133902 w 1489583"/>
                <a:gd name="connsiteY11" fmla="*/ 310067 h 1923891"/>
                <a:gd name="connsiteX12" fmla="*/ 100255 w 1489583"/>
                <a:gd name="connsiteY12" fmla="*/ 74538 h 1923891"/>
                <a:gd name="connsiteX13" fmla="*/ 100255 w 1489583"/>
                <a:gd name="connsiteY13" fmla="*/ 343714 h 1923891"/>
                <a:gd name="connsiteX14" fmla="*/ 859218 w 1489583"/>
                <a:gd name="connsiteY14" fmla="*/ 343714 h 1923891"/>
                <a:gd name="connsiteX15" fmla="*/ 859218 w 1489583"/>
                <a:gd name="connsiteY15" fmla="*/ 74538 h 1923891"/>
                <a:gd name="connsiteX16" fmla="*/ 0 w 1489583"/>
                <a:gd name="connsiteY16" fmla="*/ 0 h 1923891"/>
                <a:gd name="connsiteX17" fmla="*/ 1489583 w 1489583"/>
                <a:gd name="connsiteY17" fmla="*/ 0 h 1923891"/>
                <a:gd name="connsiteX18" fmla="*/ 1489583 w 1489583"/>
                <a:gd name="connsiteY18" fmla="*/ 430064 h 1923891"/>
                <a:gd name="connsiteX19" fmla="*/ 0 w 1489583"/>
                <a:gd name="connsiteY19" fmla="*/ 430064 h 192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9583" h="1923891">
                  <a:moveTo>
                    <a:pt x="0" y="485503"/>
                  </a:moveTo>
                  <a:lnTo>
                    <a:pt x="1489583" y="485503"/>
                  </a:lnTo>
                  <a:lnTo>
                    <a:pt x="1489583" y="1923891"/>
                  </a:lnTo>
                  <a:lnTo>
                    <a:pt x="0" y="1923891"/>
                  </a:lnTo>
                  <a:close/>
                  <a:moveTo>
                    <a:pt x="218709" y="186266"/>
                  </a:moveTo>
                  <a:lnTo>
                    <a:pt x="218709" y="231985"/>
                  </a:lnTo>
                  <a:lnTo>
                    <a:pt x="760189" y="231985"/>
                  </a:lnTo>
                  <a:lnTo>
                    <a:pt x="760189" y="186266"/>
                  </a:lnTo>
                  <a:close/>
                  <a:moveTo>
                    <a:pt x="133902" y="108185"/>
                  </a:moveTo>
                  <a:lnTo>
                    <a:pt x="825571" y="108185"/>
                  </a:lnTo>
                  <a:lnTo>
                    <a:pt x="825571" y="310067"/>
                  </a:lnTo>
                  <a:lnTo>
                    <a:pt x="133902" y="310067"/>
                  </a:lnTo>
                  <a:close/>
                  <a:moveTo>
                    <a:pt x="100255" y="74538"/>
                  </a:moveTo>
                  <a:lnTo>
                    <a:pt x="100255" y="343714"/>
                  </a:lnTo>
                  <a:lnTo>
                    <a:pt x="859218" y="343714"/>
                  </a:lnTo>
                  <a:lnTo>
                    <a:pt x="859218" y="74538"/>
                  </a:lnTo>
                  <a:close/>
                  <a:moveTo>
                    <a:pt x="0" y="0"/>
                  </a:moveTo>
                  <a:lnTo>
                    <a:pt x="1489583" y="0"/>
                  </a:lnTo>
                  <a:lnTo>
                    <a:pt x="1489583" y="430064"/>
                  </a:lnTo>
                  <a:lnTo>
                    <a:pt x="0" y="43006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490" name="グループ化 489"/>
          <p:cNvGrpSpPr/>
          <p:nvPr/>
        </p:nvGrpSpPr>
        <p:grpSpPr>
          <a:xfrm>
            <a:off x="1598949" y="4141156"/>
            <a:ext cx="558489" cy="347666"/>
            <a:chOff x="3690650" y="1950752"/>
            <a:chExt cx="558489" cy="347666"/>
          </a:xfrm>
        </p:grpSpPr>
        <p:grpSp>
          <p:nvGrpSpPr>
            <p:cNvPr id="491" name="Group 80"/>
            <p:cNvGrpSpPr>
              <a:grpSpLocks noChangeAspect="1"/>
            </p:cNvGrpSpPr>
            <p:nvPr/>
          </p:nvGrpSpPr>
          <p:grpSpPr bwMode="auto">
            <a:xfrm>
              <a:off x="3690650" y="1950752"/>
              <a:ext cx="558489" cy="347666"/>
              <a:chOff x="0" y="0"/>
              <a:chExt cx="741" cy="422"/>
            </a:xfrm>
            <a:solidFill>
              <a:schemeClr val="tx1"/>
            </a:solidFill>
            <a:effectLst/>
          </p:grpSpPr>
          <p:sp>
            <p:nvSpPr>
              <p:cNvPr id="493" name="Freeform 81"/>
              <p:cNvSpPr>
                <a:spLocks/>
              </p:cNvSpPr>
              <p:nvPr/>
            </p:nvSpPr>
            <p:spPr bwMode="auto">
              <a:xfrm>
                <a:off x="0" y="344"/>
                <a:ext cx="741" cy="78"/>
              </a:xfrm>
              <a:custGeom>
                <a:avLst/>
                <a:gdLst>
                  <a:gd name="T0" fmla="*/ 0 w 21600"/>
                  <a:gd name="T1" fmla="*/ 21600 h 21600"/>
                  <a:gd name="T2" fmla="*/ 2482 w 21600"/>
                  <a:gd name="T3" fmla="*/ 0 h 21600"/>
                  <a:gd name="T4" fmla="*/ 19210 w 21600"/>
                  <a:gd name="T5" fmla="*/ 0 h 21600"/>
                  <a:gd name="T6" fmla="*/ 21600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482" y="0"/>
                    </a:lnTo>
                    <a:lnTo>
                      <a:pt x="19210" y="0"/>
                    </a:lnTo>
                    <a:lnTo>
                      <a:pt x="21600" y="21600"/>
                    </a:lnTo>
                    <a:lnTo>
                      <a:pt x="0" y="21600"/>
                    </a:lnTo>
                    <a:close/>
                    <a:moveTo>
                      <a:pt x="0" y="21600"/>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494" name="AutoShape 82"/>
              <p:cNvSpPr>
                <a:spLocks/>
              </p:cNvSpPr>
              <p:nvPr/>
            </p:nvSpPr>
            <p:spPr bwMode="auto">
              <a:xfrm>
                <a:off x="89" y="0"/>
                <a:ext cx="567" cy="328"/>
              </a:xfrm>
              <a:custGeom>
                <a:avLst/>
                <a:gdLst>
                  <a:gd name="T0" fmla="*/ 284 w 21600"/>
                  <a:gd name="T1" fmla="*/ 164 h 21600"/>
                  <a:gd name="T2" fmla="*/ 0 60000 65536"/>
                  <a:gd name="T3" fmla="*/ 0 w 21600"/>
                  <a:gd name="T4" fmla="*/ 0 h 21600"/>
                  <a:gd name="T5" fmla="*/ 21600 w 21600"/>
                  <a:gd name="T6" fmla="*/ 21600 h 21600"/>
                </a:gdLst>
                <a:ahLst/>
                <a:cxnLst>
                  <a:cxn ang="T2">
                    <a:pos x="T0" y="T1"/>
                  </a:cxn>
                </a:cxnLst>
                <a:rect l="T3" t="T4" r="T5" b="T6"/>
                <a:pathLst>
                  <a:path w="21600" h="21600">
                    <a:moveTo>
                      <a:pt x="20179" y="0"/>
                    </a:moveTo>
                    <a:cubicBezTo>
                      <a:pt x="1421" y="0"/>
                      <a:pt x="1421" y="0"/>
                      <a:pt x="1421" y="0"/>
                    </a:cubicBezTo>
                    <a:cubicBezTo>
                      <a:pt x="568" y="0"/>
                      <a:pt x="0" y="1227"/>
                      <a:pt x="0" y="2455"/>
                    </a:cubicBezTo>
                    <a:cubicBezTo>
                      <a:pt x="0" y="21600"/>
                      <a:pt x="0" y="21600"/>
                      <a:pt x="0" y="21600"/>
                    </a:cubicBezTo>
                    <a:cubicBezTo>
                      <a:pt x="21600" y="21600"/>
                      <a:pt x="21600" y="21600"/>
                      <a:pt x="21600" y="21600"/>
                    </a:cubicBezTo>
                    <a:cubicBezTo>
                      <a:pt x="21600" y="2455"/>
                      <a:pt x="21600" y="2455"/>
                      <a:pt x="21600" y="2455"/>
                    </a:cubicBezTo>
                    <a:cubicBezTo>
                      <a:pt x="21600" y="1227"/>
                      <a:pt x="20889" y="0"/>
                      <a:pt x="20179" y="0"/>
                    </a:cubicBezTo>
                    <a:close/>
                    <a:moveTo>
                      <a:pt x="20463" y="17918"/>
                    </a:moveTo>
                    <a:cubicBezTo>
                      <a:pt x="20463" y="18900"/>
                      <a:pt x="19895" y="19636"/>
                      <a:pt x="19326" y="19636"/>
                    </a:cubicBezTo>
                    <a:cubicBezTo>
                      <a:pt x="2132" y="19636"/>
                      <a:pt x="2132" y="19636"/>
                      <a:pt x="2132" y="19636"/>
                    </a:cubicBezTo>
                    <a:cubicBezTo>
                      <a:pt x="1563" y="19636"/>
                      <a:pt x="1137" y="18900"/>
                      <a:pt x="1137" y="17918"/>
                    </a:cubicBezTo>
                    <a:cubicBezTo>
                      <a:pt x="1137" y="3927"/>
                      <a:pt x="1137" y="3927"/>
                      <a:pt x="1137" y="3927"/>
                    </a:cubicBezTo>
                    <a:cubicBezTo>
                      <a:pt x="1137" y="2945"/>
                      <a:pt x="1563" y="1964"/>
                      <a:pt x="2132" y="1964"/>
                    </a:cubicBezTo>
                    <a:cubicBezTo>
                      <a:pt x="19326" y="1964"/>
                      <a:pt x="19326" y="1964"/>
                      <a:pt x="19326" y="1964"/>
                    </a:cubicBezTo>
                    <a:cubicBezTo>
                      <a:pt x="19895" y="1964"/>
                      <a:pt x="20463" y="2945"/>
                      <a:pt x="20463" y="3927"/>
                    </a:cubicBezTo>
                    <a:lnTo>
                      <a:pt x="20463" y="17918"/>
                    </a:lnTo>
                    <a:close/>
                    <a:moveTo>
                      <a:pt x="20463" y="17918"/>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grpSp>
        <p:sp>
          <p:nvSpPr>
            <p:cNvPr id="492" name="Freeform 93"/>
            <p:cNvSpPr>
              <a:spLocks noEditPoints="1"/>
            </p:cNvSpPr>
            <p:nvPr/>
          </p:nvSpPr>
          <p:spPr bwMode="auto">
            <a:xfrm>
              <a:off x="3889118" y="1992419"/>
              <a:ext cx="161552" cy="185409"/>
            </a:xfrm>
            <a:custGeom>
              <a:avLst/>
              <a:gdLst/>
              <a:ahLst/>
              <a:cxnLst>
                <a:cxn ang="0">
                  <a:pos x="54" y="54"/>
                </a:cxn>
                <a:cxn ang="0">
                  <a:pos x="81" y="27"/>
                </a:cxn>
                <a:cxn ang="0">
                  <a:pos x="107" y="54"/>
                </a:cxn>
                <a:cxn ang="0">
                  <a:pos x="107" y="75"/>
                </a:cxn>
                <a:cxn ang="0">
                  <a:pos x="135" y="75"/>
                </a:cxn>
                <a:cxn ang="0">
                  <a:pos x="135" y="54"/>
                </a:cxn>
                <a:cxn ang="0">
                  <a:pos x="81" y="0"/>
                </a:cxn>
                <a:cxn ang="0">
                  <a:pos x="27" y="54"/>
                </a:cxn>
                <a:cxn ang="0">
                  <a:pos x="27" y="75"/>
                </a:cxn>
                <a:cxn ang="0">
                  <a:pos x="54" y="75"/>
                </a:cxn>
                <a:cxn ang="0">
                  <a:pos x="54" y="54"/>
                </a:cxn>
                <a:cxn ang="0">
                  <a:pos x="145" y="87"/>
                </a:cxn>
                <a:cxn ang="0">
                  <a:pos x="17" y="87"/>
                </a:cxn>
                <a:cxn ang="0">
                  <a:pos x="0" y="104"/>
                </a:cxn>
                <a:cxn ang="0">
                  <a:pos x="0" y="206"/>
                </a:cxn>
                <a:cxn ang="0">
                  <a:pos x="17" y="222"/>
                </a:cxn>
                <a:cxn ang="0">
                  <a:pos x="145" y="222"/>
                </a:cxn>
                <a:cxn ang="0">
                  <a:pos x="161" y="206"/>
                </a:cxn>
                <a:cxn ang="0">
                  <a:pos x="161" y="104"/>
                </a:cxn>
                <a:cxn ang="0">
                  <a:pos x="145" y="87"/>
                </a:cxn>
                <a:cxn ang="0">
                  <a:pos x="95" y="170"/>
                </a:cxn>
                <a:cxn ang="0">
                  <a:pos x="81" y="182"/>
                </a:cxn>
                <a:cxn ang="0">
                  <a:pos x="67" y="170"/>
                </a:cxn>
                <a:cxn ang="0">
                  <a:pos x="67" y="131"/>
                </a:cxn>
                <a:cxn ang="0">
                  <a:pos x="81" y="118"/>
                </a:cxn>
                <a:cxn ang="0">
                  <a:pos x="95" y="131"/>
                </a:cxn>
                <a:cxn ang="0">
                  <a:pos x="95" y="170"/>
                </a:cxn>
              </a:cxnLst>
              <a:rect l="0" t="0" r="r" b="b"/>
              <a:pathLst>
                <a:path w="161" h="222">
                  <a:moveTo>
                    <a:pt x="54" y="54"/>
                  </a:moveTo>
                  <a:cubicBezTo>
                    <a:pt x="54" y="39"/>
                    <a:pt x="66" y="27"/>
                    <a:pt x="81" y="27"/>
                  </a:cubicBezTo>
                  <a:cubicBezTo>
                    <a:pt x="95" y="27"/>
                    <a:pt x="107" y="39"/>
                    <a:pt x="107" y="54"/>
                  </a:cubicBezTo>
                  <a:cubicBezTo>
                    <a:pt x="107" y="75"/>
                    <a:pt x="107" y="75"/>
                    <a:pt x="107" y="75"/>
                  </a:cubicBezTo>
                  <a:cubicBezTo>
                    <a:pt x="135" y="75"/>
                    <a:pt x="135" y="75"/>
                    <a:pt x="135" y="75"/>
                  </a:cubicBezTo>
                  <a:cubicBezTo>
                    <a:pt x="135" y="54"/>
                    <a:pt x="135" y="54"/>
                    <a:pt x="135" y="54"/>
                  </a:cubicBezTo>
                  <a:cubicBezTo>
                    <a:pt x="135" y="24"/>
                    <a:pt x="111" y="0"/>
                    <a:pt x="81" y="0"/>
                  </a:cubicBezTo>
                  <a:cubicBezTo>
                    <a:pt x="51" y="0"/>
                    <a:pt x="27" y="24"/>
                    <a:pt x="27" y="54"/>
                  </a:cubicBezTo>
                  <a:cubicBezTo>
                    <a:pt x="27" y="75"/>
                    <a:pt x="27" y="75"/>
                    <a:pt x="27" y="75"/>
                  </a:cubicBezTo>
                  <a:cubicBezTo>
                    <a:pt x="54" y="75"/>
                    <a:pt x="54" y="75"/>
                    <a:pt x="54" y="75"/>
                  </a:cubicBezTo>
                  <a:lnTo>
                    <a:pt x="54" y="54"/>
                  </a:lnTo>
                  <a:close/>
                  <a:moveTo>
                    <a:pt x="145" y="87"/>
                  </a:moveTo>
                  <a:cubicBezTo>
                    <a:pt x="17" y="87"/>
                    <a:pt x="17" y="87"/>
                    <a:pt x="17" y="87"/>
                  </a:cubicBezTo>
                  <a:cubicBezTo>
                    <a:pt x="8" y="87"/>
                    <a:pt x="0" y="95"/>
                    <a:pt x="0" y="104"/>
                  </a:cubicBezTo>
                  <a:cubicBezTo>
                    <a:pt x="0" y="206"/>
                    <a:pt x="0" y="206"/>
                    <a:pt x="0" y="206"/>
                  </a:cubicBezTo>
                  <a:cubicBezTo>
                    <a:pt x="0" y="215"/>
                    <a:pt x="8" y="222"/>
                    <a:pt x="17" y="222"/>
                  </a:cubicBezTo>
                  <a:cubicBezTo>
                    <a:pt x="145" y="222"/>
                    <a:pt x="145" y="222"/>
                    <a:pt x="145" y="222"/>
                  </a:cubicBezTo>
                  <a:cubicBezTo>
                    <a:pt x="154" y="222"/>
                    <a:pt x="161" y="215"/>
                    <a:pt x="161" y="206"/>
                  </a:cubicBezTo>
                  <a:cubicBezTo>
                    <a:pt x="161" y="104"/>
                    <a:pt x="161" y="104"/>
                    <a:pt x="161" y="104"/>
                  </a:cubicBezTo>
                  <a:cubicBezTo>
                    <a:pt x="161" y="95"/>
                    <a:pt x="154" y="87"/>
                    <a:pt x="145" y="87"/>
                  </a:cubicBezTo>
                  <a:close/>
                  <a:moveTo>
                    <a:pt x="95" y="170"/>
                  </a:moveTo>
                  <a:cubicBezTo>
                    <a:pt x="95" y="177"/>
                    <a:pt x="88" y="182"/>
                    <a:pt x="81" y="182"/>
                  </a:cubicBezTo>
                  <a:cubicBezTo>
                    <a:pt x="73" y="182"/>
                    <a:pt x="67" y="177"/>
                    <a:pt x="67" y="170"/>
                  </a:cubicBezTo>
                  <a:cubicBezTo>
                    <a:pt x="67" y="131"/>
                    <a:pt x="67" y="131"/>
                    <a:pt x="67" y="131"/>
                  </a:cubicBezTo>
                  <a:cubicBezTo>
                    <a:pt x="67" y="124"/>
                    <a:pt x="73" y="118"/>
                    <a:pt x="81" y="118"/>
                  </a:cubicBezTo>
                  <a:cubicBezTo>
                    <a:pt x="88" y="118"/>
                    <a:pt x="95" y="124"/>
                    <a:pt x="95" y="131"/>
                  </a:cubicBezTo>
                  <a:lnTo>
                    <a:pt x="95" y="170"/>
                  </a:lnTo>
                  <a:close/>
                </a:path>
              </a:pathLst>
            </a:custGeom>
            <a:solidFill>
              <a:schemeClr val="tx1"/>
            </a:solidFill>
            <a:ln>
              <a:solidFill>
                <a:schemeClr val="bg1"/>
              </a:solidFill>
            </a:ln>
            <a:effectLst/>
          </p:spPr>
          <p:txBody>
            <a:bodyPr vert="horz" wrap="square" lIns="68580" tIns="34290" rIns="68580" bIns="34290" numCol="1" anchor="t" anchorCtr="0" compatLnSpc="1">
              <a:prstTxWarp prst="textNoShape">
                <a:avLst/>
              </a:prstTxWarp>
            </a:bodyPr>
            <a:lstStyle/>
            <a:p>
              <a:endParaRPr lang="en-US" dirty="0"/>
            </a:p>
          </p:txBody>
        </p:sp>
      </p:grpSp>
      <p:grpSp>
        <p:nvGrpSpPr>
          <p:cNvPr id="495" name="グループ化 494"/>
          <p:cNvGrpSpPr>
            <a:grpSpLocks noChangeAspect="1"/>
          </p:cNvGrpSpPr>
          <p:nvPr/>
        </p:nvGrpSpPr>
        <p:grpSpPr>
          <a:xfrm>
            <a:off x="1187202" y="3464044"/>
            <a:ext cx="293229" cy="256999"/>
            <a:chOff x="7937299" y="-821160"/>
            <a:chExt cx="1384806" cy="1213705"/>
          </a:xfrm>
        </p:grpSpPr>
        <p:grpSp>
          <p:nvGrpSpPr>
            <p:cNvPr id="496" name="グループ化 495"/>
            <p:cNvGrpSpPr/>
            <p:nvPr/>
          </p:nvGrpSpPr>
          <p:grpSpPr>
            <a:xfrm>
              <a:off x="7937299" y="-821160"/>
              <a:ext cx="1384806" cy="340156"/>
              <a:chOff x="7995414" y="-824379"/>
              <a:chExt cx="1384806" cy="340156"/>
            </a:xfrm>
          </p:grpSpPr>
          <p:sp>
            <p:nvSpPr>
              <p:cNvPr id="507" name="正方形/長方形 506"/>
              <p:cNvSpPr/>
              <p:nvPr/>
            </p:nvSpPr>
            <p:spPr>
              <a:xfrm>
                <a:off x="8446268" y="-821808"/>
                <a:ext cx="933952" cy="33758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508" name="Group 68"/>
              <p:cNvGrpSpPr/>
              <p:nvPr/>
            </p:nvGrpSpPr>
            <p:grpSpPr>
              <a:xfrm>
                <a:off x="7995414" y="-824379"/>
                <a:ext cx="398504" cy="340156"/>
                <a:chOff x="3482976" y="519113"/>
                <a:chExt cx="271462" cy="231775"/>
              </a:xfrm>
              <a:solidFill>
                <a:schemeClr val="tx1"/>
              </a:solidFill>
            </p:grpSpPr>
            <p:sp>
              <p:nvSpPr>
                <p:cNvPr id="509" name="Freeform 27"/>
                <p:cNvSpPr>
                  <a:spLocks noEditPoints="1"/>
                </p:cNvSpPr>
                <p:nvPr/>
              </p:nvSpPr>
              <p:spPr bwMode="auto">
                <a:xfrm>
                  <a:off x="3554413" y="541338"/>
                  <a:ext cx="200025" cy="157163"/>
                </a:xfrm>
                <a:custGeom>
                  <a:avLst/>
                  <a:gdLst>
                    <a:gd name="T0" fmla="*/ 110 w 111"/>
                    <a:gd name="T1" fmla="*/ 12 h 88"/>
                    <a:gd name="T2" fmla="*/ 99 w 111"/>
                    <a:gd name="T3" fmla="*/ 1 h 88"/>
                    <a:gd name="T4" fmla="*/ 95 w 111"/>
                    <a:gd name="T5" fmla="*/ 1 h 88"/>
                    <a:gd name="T6" fmla="*/ 37 w 111"/>
                    <a:gd name="T7" fmla="*/ 59 h 88"/>
                    <a:gd name="T8" fmla="*/ 17 w 111"/>
                    <a:gd name="T9" fmla="*/ 38 h 88"/>
                    <a:gd name="T10" fmla="*/ 12 w 111"/>
                    <a:gd name="T11" fmla="*/ 38 h 88"/>
                    <a:gd name="T12" fmla="*/ 1 w 111"/>
                    <a:gd name="T13" fmla="*/ 49 h 88"/>
                    <a:gd name="T14" fmla="*/ 0 w 111"/>
                    <a:gd name="T15" fmla="*/ 51 h 88"/>
                    <a:gd name="T16" fmla="*/ 1 w 111"/>
                    <a:gd name="T17" fmla="*/ 54 h 88"/>
                    <a:gd name="T18" fmla="*/ 35 w 111"/>
                    <a:gd name="T19" fmla="*/ 87 h 88"/>
                    <a:gd name="T20" fmla="*/ 37 w 111"/>
                    <a:gd name="T21" fmla="*/ 88 h 88"/>
                    <a:gd name="T22" fmla="*/ 39 w 111"/>
                    <a:gd name="T23" fmla="*/ 87 h 88"/>
                    <a:gd name="T24" fmla="*/ 110 w 111"/>
                    <a:gd name="T25" fmla="*/ 17 h 88"/>
                    <a:gd name="T26" fmla="*/ 111 w 111"/>
                    <a:gd name="T27" fmla="*/ 15 h 88"/>
                    <a:gd name="T28" fmla="*/ 110 w 111"/>
                    <a:gd name="T29" fmla="*/ 12 h 88"/>
                    <a:gd name="T30" fmla="*/ 110 w 111"/>
                    <a:gd name="T31" fmla="*/ 12 h 88"/>
                    <a:gd name="T32" fmla="*/ 110 w 111"/>
                    <a:gd name="T33" fmla="*/ 1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88">
                      <a:moveTo>
                        <a:pt x="110" y="12"/>
                      </a:moveTo>
                      <a:cubicBezTo>
                        <a:pt x="99" y="1"/>
                        <a:pt x="99" y="1"/>
                        <a:pt x="99" y="1"/>
                      </a:cubicBezTo>
                      <a:cubicBezTo>
                        <a:pt x="98" y="0"/>
                        <a:pt x="96" y="0"/>
                        <a:pt x="95" y="1"/>
                      </a:cubicBezTo>
                      <a:cubicBezTo>
                        <a:pt x="37" y="59"/>
                        <a:pt x="37" y="59"/>
                        <a:pt x="37" y="59"/>
                      </a:cubicBezTo>
                      <a:cubicBezTo>
                        <a:pt x="17" y="38"/>
                        <a:pt x="17" y="38"/>
                        <a:pt x="17" y="38"/>
                      </a:cubicBezTo>
                      <a:cubicBezTo>
                        <a:pt x="16" y="37"/>
                        <a:pt x="14" y="37"/>
                        <a:pt x="12" y="38"/>
                      </a:cubicBezTo>
                      <a:cubicBezTo>
                        <a:pt x="1" y="49"/>
                        <a:pt x="1" y="49"/>
                        <a:pt x="1" y="49"/>
                      </a:cubicBezTo>
                      <a:cubicBezTo>
                        <a:pt x="1" y="50"/>
                        <a:pt x="0" y="51"/>
                        <a:pt x="0" y="51"/>
                      </a:cubicBezTo>
                      <a:cubicBezTo>
                        <a:pt x="0" y="52"/>
                        <a:pt x="1" y="53"/>
                        <a:pt x="1" y="54"/>
                      </a:cubicBezTo>
                      <a:cubicBezTo>
                        <a:pt x="35" y="87"/>
                        <a:pt x="35" y="87"/>
                        <a:pt x="35" y="87"/>
                      </a:cubicBezTo>
                      <a:cubicBezTo>
                        <a:pt x="36" y="88"/>
                        <a:pt x="36" y="88"/>
                        <a:pt x="37" y="88"/>
                      </a:cubicBezTo>
                      <a:cubicBezTo>
                        <a:pt x="38" y="88"/>
                        <a:pt x="39" y="88"/>
                        <a:pt x="39" y="87"/>
                      </a:cubicBezTo>
                      <a:cubicBezTo>
                        <a:pt x="110" y="17"/>
                        <a:pt x="110" y="17"/>
                        <a:pt x="110" y="17"/>
                      </a:cubicBezTo>
                      <a:cubicBezTo>
                        <a:pt x="111" y="16"/>
                        <a:pt x="111" y="15"/>
                        <a:pt x="111" y="15"/>
                      </a:cubicBezTo>
                      <a:cubicBezTo>
                        <a:pt x="111" y="14"/>
                        <a:pt x="111" y="13"/>
                        <a:pt x="110" y="12"/>
                      </a:cubicBezTo>
                      <a:close/>
                      <a:moveTo>
                        <a:pt x="110" y="12"/>
                      </a:moveTo>
                      <a:cubicBezTo>
                        <a:pt x="110" y="12"/>
                        <a:pt x="110" y="12"/>
                        <a:pt x="110" y="1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510" name="Freeform 28"/>
                <p:cNvSpPr>
                  <a:spLocks noEditPoints="1"/>
                </p:cNvSpPr>
                <p:nvPr/>
              </p:nvSpPr>
              <p:spPr bwMode="auto">
                <a:xfrm>
                  <a:off x="3482976" y="519113"/>
                  <a:ext cx="230188" cy="231775"/>
                </a:xfrm>
                <a:custGeom>
                  <a:avLst/>
                  <a:gdLst>
                    <a:gd name="T0" fmla="*/ 113 w 128"/>
                    <a:gd name="T1" fmla="*/ 114 h 129"/>
                    <a:gd name="T2" fmla="*/ 15 w 128"/>
                    <a:gd name="T3" fmla="*/ 114 h 129"/>
                    <a:gd name="T4" fmla="*/ 15 w 128"/>
                    <a:gd name="T5" fmla="*/ 16 h 129"/>
                    <a:gd name="T6" fmla="*/ 115 w 128"/>
                    <a:gd name="T7" fmla="*/ 16 h 129"/>
                    <a:gd name="T8" fmla="*/ 128 w 128"/>
                    <a:gd name="T9" fmla="*/ 3 h 129"/>
                    <a:gd name="T10" fmla="*/ 125 w 128"/>
                    <a:gd name="T11" fmla="*/ 0 h 129"/>
                    <a:gd name="T12" fmla="*/ 3 w 128"/>
                    <a:gd name="T13" fmla="*/ 0 h 129"/>
                    <a:gd name="T14" fmla="*/ 0 w 128"/>
                    <a:gd name="T15" fmla="*/ 3 h 129"/>
                    <a:gd name="T16" fmla="*/ 0 w 128"/>
                    <a:gd name="T17" fmla="*/ 126 h 129"/>
                    <a:gd name="T18" fmla="*/ 3 w 128"/>
                    <a:gd name="T19" fmla="*/ 129 h 129"/>
                    <a:gd name="T20" fmla="*/ 125 w 128"/>
                    <a:gd name="T21" fmla="*/ 129 h 129"/>
                    <a:gd name="T22" fmla="*/ 128 w 128"/>
                    <a:gd name="T23" fmla="*/ 126 h 129"/>
                    <a:gd name="T24" fmla="*/ 128 w 128"/>
                    <a:gd name="T25" fmla="*/ 67 h 129"/>
                    <a:gd name="T26" fmla="*/ 113 w 128"/>
                    <a:gd name="T27" fmla="*/ 84 h 129"/>
                    <a:gd name="T28" fmla="*/ 113 w 128"/>
                    <a:gd name="T29" fmla="*/ 114 h 129"/>
                    <a:gd name="T30" fmla="*/ 113 w 128"/>
                    <a:gd name="T31" fmla="*/ 114 h 129"/>
                    <a:gd name="T32" fmla="*/ 113 w 128"/>
                    <a:gd name="T33" fmla="*/ 11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29">
                      <a:moveTo>
                        <a:pt x="113" y="114"/>
                      </a:moveTo>
                      <a:cubicBezTo>
                        <a:pt x="15" y="114"/>
                        <a:pt x="15" y="114"/>
                        <a:pt x="15" y="114"/>
                      </a:cubicBezTo>
                      <a:cubicBezTo>
                        <a:pt x="15" y="16"/>
                        <a:pt x="15" y="16"/>
                        <a:pt x="15" y="16"/>
                      </a:cubicBezTo>
                      <a:cubicBezTo>
                        <a:pt x="115" y="16"/>
                        <a:pt x="115" y="16"/>
                        <a:pt x="115" y="16"/>
                      </a:cubicBezTo>
                      <a:cubicBezTo>
                        <a:pt x="128" y="3"/>
                        <a:pt x="128" y="3"/>
                        <a:pt x="128" y="3"/>
                      </a:cubicBezTo>
                      <a:cubicBezTo>
                        <a:pt x="128" y="1"/>
                        <a:pt x="127" y="0"/>
                        <a:pt x="125" y="0"/>
                      </a:cubicBezTo>
                      <a:cubicBezTo>
                        <a:pt x="3" y="0"/>
                        <a:pt x="3" y="0"/>
                        <a:pt x="3" y="0"/>
                      </a:cubicBezTo>
                      <a:cubicBezTo>
                        <a:pt x="1" y="0"/>
                        <a:pt x="0" y="1"/>
                        <a:pt x="0" y="3"/>
                      </a:cubicBezTo>
                      <a:cubicBezTo>
                        <a:pt x="0" y="126"/>
                        <a:pt x="0" y="126"/>
                        <a:pt x="0" y="126"/>
                      </a:cubicBezTo>
                      <a:cubicBezTo>
                        <a:pt x="0" y="128"/>
                        <a:pt x="1" y="129"/>
                        <a:pt x="3" y="129"/>
                      </a:cubicBezTo>
                      <a:cubicBezTo>
                        <a:pt x="125" y="129"/>
                        <a:pt x="125" y="129"/>
                        <a:pt x="125" y="129"/>
                      </a:cubicBezTo>
                      <a:cubicBezTo>
                        <a:pt x="127" y="129"/>
                        <a:pt x="128" y="128"/>
                        <a:pt x="128" y="126"/>
                      </a:cubicBezTo>
                      <a:cubicBezTo>
                        <a:pt x="128" y="67"/>
                        <a:pt x="128" y="67"/>
                        <a:pt x="128" y="67"/>
                      </a:cubicBezTo>
                      <a:cubicBezTo>
                        <a:pt x="113" y="84"/>
                        <a:pt x="113" y="84"/>
                        <a:pt x="113" y="84"/>
                      </a:cubicBezTo>
                      <a:lnTo>
                        <a:pt x="113" y="114"/>
                      </a:lnTo>
                      <a:close/>
                      <a:moveTo>
                        <a:pt x="113" y="114"/>
                      </a:moveTo>
                      <a:cubicBezTo>
                        <a:pt x="113" y="114"/>
                        <a:pt x="113" y="114"/>
                        <a:pt x="113" y="11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grpSp>
        </p:grpSp>
        <p:grpSp>
          <p:nvGrpSpPr>
            <p:cNvPr id="497" name="グループ化 496"/>
            <p:cNvGrpSpPr/>
            <p:nvPr/>
          </p:nvGrpSpPr>
          <p:grpSpPr>
            <a:xfrm>
              <a:off x="7937299" y="-384386"/>
              <a:ext cx="1384806" cy="340156"/>
              <a:chOff x="7995414" y="-824379"/>
              <a:chExt cx="1384806" cy="340156"/>
            </a:xfrm>
          </p:grpSpPr>
          <p:sp>
            <p:nvSpPr>
              <p:cNvPr id="503" name="正方形/長方形 502"/>
              <p:cNvSpPr/>
              <p:nvPr/>
            </p:nvSpPr>
            <p:spPr>
              <a:xfrm>
                <a:off x="8446268" y="-821808"/>
                <a:ext cx="933952" cy="33758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504" name="Group 68"/>
              <p:cNvGrpSpPr/>
              <p:nvPr/>
            </p:nvGrpSpPr>
            <p:grpSpPr>
              <a:xfrm>
                <a:off x="7995414" y="-824379"/>
                <a:ext cx="398504" cy="340156"/>
                <a:chOff x="3482976" y="519113"/>
                <a:chExt cx="271462" cy="231775"/>
              </a:xfrm>
              <a:solidFill>
                <a:schemeClr val="tx1"/>
              </a:solidFill>
            </p:grpSpPr>
            <p:sp>
              <p:nvSpPr>
                <p:cNvPr id="505" name="Freeform 27"/>
                <p:cNvSpPr>
                  <a:spLocks noEditPoints="1"/>
                </p:cNvSpPr>
                <p:nvPr/>
              </p:nvSpPr>
              <p:spPr bwMode="auto">
                <a:xfrm>
                  <a:off x="3554413" y="541338"/>
                  <a:ext cx="200025" cy="157163"/>
                </a:xfrm>
                <a:custGeom>
                  <a:avLst/>
                  <a:gdLst>
                    <a:gd name="T0" fmla="*/ 110 w 111"/>
                    <a:gd name="T1" fmla="*/ 12 h 88"/>
                    <a:gd name="T2" fmla="*/ 99 w 111"/>
                    <a:gd name="T3" fmla="*/ 1 h 88"/>
                    <a:gd name="T4" fmla="*/ 95 w 111"/>
                    <a:gd name="T5" fmla="*/ 1 h 88"/>
                    <a:gd name="T6" fmla="*/ 37 w 111"/>
                    <a:gd name="T7" fmla="*/ 59 h 88"/>
                    <a:gd name="T8" fmla="*/ 17 w 111"/>
                    <a:gd name="T9" fmla="*/ 38 h 88"/>
                    <a:gd name="T10" fmla="*/ 12 w 111"/>
                    <a:gd name="T11" fmla="*/ 38 h 88"/>
                    <a:gd name="T12" fmla="*/ 1 w 111"/>
                    <a:gd name="T13" fmla="*/ 49 h 88"/>
                    <a:gd name="T14" fmla="*/ 0 w 111"/>
                    <a:gd name="T15" fmla="*/ 51 h 88"/>
                    <a:gd name="T16" fmla="*/ 1 w 111"/>
                    <a:gd name="T17" fmla="*/ 54 h 88"/>
                    <a:gd name="T18" fmla="*/ 35 w 111"/>
                    <a:gd name="T19" fmla="*/ 87 h 88"/>
                    <a:gd name="T20" fmla="*/ 37 w 111"/>
                    <a:gd name="T21" fmla="*/ 88 h 88"/>
                    <a:gd name="T22" fmla="*/ 39 w 111"/>
                    <a:gd name="T23" fmla="*/ 87 h 88"/>
                    <a:gd name="T24" fmla="*/ 110 w 111"/>
                    <a:gd name="T25" fmla="*/ 17 h 88"/>
                    <a:gd name="T26" fmla="*/ 111 w 111"/>
                    <a:gd name="T27" fmla="*/ 15 h 88"/>
                    <a:gd name="T28" fmla="*/ 110 w 111"/>
                    <a:gd name="T29" fmla="*/ 12 h 88"/>
                    <a:gd name="T30" fmla="*/ 110 w 111"/>
                    <a:gd name="T31" fmla="*/ 12 h 88"/>
                    <a:gd name="T32" fmla="*/ 110 w 111"/>
                    <a:gd name="T33" fmla="*/ 1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88">
                      <a:moveTo>
                        <a:pt x="110" y="12"/>
                      </a:moveTo>
                      <a:cubicBezTo>
                        <a:pt x="99" y="1"/>
                        <a:pt x="99" y="1"/>
                        <a:pt x="99" y="1"/>
                      </a:cubicBezTo>
                      <a:cubicBezTo>
                        <a:pt x="98" y="0"/>
                        <a:pt x="96" y="0"/>
                        <a:pt x="95" y="1"/>
                      </a:cubicBezTo>
                      <a:cubicBezTo>
                        <a:pt x="37" y="59"/>
                        <a:pt x="37" y="59"/>
                        <a:pt x="37" y="59"/>
                      </a:cubicBezTo>
                      <a:cubicBezTo>
                        <a:pt x="17" y="38"/>
                        <a:pt x="17" y="38"/>
                        <a:pt x="17" y="38"/>
                      </a:cubicBezTo>
                      <a:cubicBezTo>
                        <a:pt x="16" y="37"/>
                        <a:pt x="14" y="37"/>
                        <a:pt x="12" y="38"/>
                      </a:cubicBezTo>
                      <a:cubicBezTo>
                        <a:pt x="1" y="49"/>
                        <a:pt x="1" y="49"/>
                        <a:pt x="1" y="49"/>
                      </a:cubicBezTo>
                      <a:cubicBezTo>
                        <a:pt x="1" y="50"/>
                        <a:pt x="0" y="51"/>
                        <a:pt x="0" y="51"/>
                      </a:cubicBezTo>
                      <a:cubicBezTo>
                        <a:pt x="0" y="52"/>
                        <a:pt x="1" y="53"/>
                        <a:pt x="1" y="54"/>
                      </a:cubicBezTo>
                      <a:cubicBezTo>
                        <a:pt x="35" y="87"/>
                        <a:pt x="35" y="87"/>
                        <a:pt x="35" y="87"/>
                      </a:cubicBezTo>
                      <a:cubicBezTo>
                        <a:pt x="36" y="88"/>
                        <a:pt x="36" y="88"/>
                        <a:pt x="37" y="88"/>
                      </a:cubicBezTo>
                      <a:cubicBezTo>
                        <a:pt x="38" y="88"/>
                        <a:pt x="39" y="88"/>
                        <a:pt x="39" y="87"/>
                      </a:cubicBezTo>
                      <a:cubicBezTo>
                        <a:pt x="110" y="17"/>
                        <a:pt x="110" y="17"/>
                        <a:pt x="110" y="17"/>
                      </a:cubicBezTo>
                      <a:cubicBezTo>
                        <a:pt x="111" y="16"/>
                        <a:pt x="111" y="15"/>
                        <a:pt x="111" y="15"/>
                      </a:cubicBezTo>
                      <a:cubicBezTo>
                        <a:pt x="111" y="14"/>
                        <a:pt x="111" y="13"/>
                        <a:pt x="110" y="12"/>
                      </a:cubicBezTo>
                      <a:close/>
                      <a:moveTo>
                        <a:pt x="110" y="12"/>
                      </a:moveTo>
                      <a:cubicBezTo>
                        <a:pt x="110" y="12"/>
                        <a:pt x="110" y="12"/>
                        <a:pt x="110" y="1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506" name="Freeform 28"/>
                <p:cNvSpPr>
                  <a:spLocks noEditPoints="1"/>
                </p:cNvSpPr>
                <p:nvPr/>
              </p:nvSpPr>
              <p:spPr bwMode="auto">
                <a:xfrm>
                  <a:off x="3482976" y="519113"/>
                  <a:ext cx="230188" cy="231775"/>
                </a:xfrm>
                <a:custGeom>
                  <a:avLst/>
                  <a:gdLst>
                    <a:gd name="T0" fmla="*/ 113 w 128"/>
                    <a:gd name="T1" fmla="*/ 114 h 129"/>
                    <a:gd name="T2" fmla="*/ 15 w 128"/>
                    <a:gd name="T3" fmla="*/ 114 h 129"/>
                    <a:gd name="T4" fmla="*/ 15 w 128"/>
                    <a:gd name="T5" fmla="*/ 16 h 129"/>
                    <a:gd name="T6" fmla="*/ 115 w 128"/>
                    <a:gd name="T7" fmla="*/ 16 h 129"/>
                    <a:gd name="T8" fmla="*/ 128 w 128"/>
                    <a:gd name="T9" fmla="*/ 3 h 129"/>
                    <a:gd name="T10" fmla="*/ 125 w 128"/>
                    <a:gd name="T11" fmla="*/ 0 h 129"/>
                    <a:gd name="T12" fmla="*/ 3 w 128"/>
                    <a:gd name="T13" fmla="*/ 0 h 129"/>
                    <a:gd name="T14" fmla="*/ 0 w 128"/>
                    <a:gd name="T15" fmla="*/ 3 h 129"/>
                    <a:gd name="T16" fmla="*/ 0 w 128"/>
                    <a:gd name="T17" fmla="*/ 126 h 129"/>
                    <a:gd name="T18" fmla="*/ 3 w 128"/>
                    <a:gd name="T19" fmla="*/ 129 h 129"/>
                    <a:gd name="T20" fmla="*/ 125 w 128"/>
                    <a:gd name="T21" fmla="*/ 129 h 129"/>
                    <a:gd name="T22" fmla="*/ 128 w 128"/>
                    <a:gd name="T23" fmla="*/ 126 h 129"/>
                    <a:gd name="T24" fmla="*/ 128 w 128"/>
                    <a:gd name="T25" fmla="*/ 67 h 129"/>
                    <a:gd name="T26" fmla="*/ 113 w 128"/>
                    <a:gd name="T27" fmla="*/ 84 h 129"/>
                    <a:gd name="T28" fmla="*/ 113 w 128"/>
                    <a:gd name="T29" fmla="*/ 114 h 129"/>
                    <a:gd name="T30" fmla="*/ 113 w 128"/>
                    <a:gd name="T31" fmla="*/ 114 h 129"/>
                    <a:gd name="T32" fmla="*/ 113 w 128"/>
                    <a:gd name="T33" fmla="*/ 11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29">
                      <a:moveTo>
                        <a:pt x="113" y="114"/>
                      </a:moveTo>
                      <a:cubicBezTo>
                        <a:pt x="15" y="114"/>
                        <a:pt x="15" y="114"/>
                        <a:pt x="15" y="114"/>
                      </a:cubicBezTo>
                      <a:cubicBezTo>
                        <a:pt x="15" y="16"/>
                        <a:pt x="15" y="16"/>
                        <a:pt x="15" y="16"/>
                      </a:cubicBezTo>
                      <a:cubicBezTo>
                        <a:pt x="115" y="16"/>
                        <a:pt x="115" y="16"/>
                        <a:pt x="115" y="16"/>
                      </a:cubicBezTo>
                      <a:cubicBezTo>
                        <a:pt x="128" y="3"/>
                        <a:pt x="128" y="3"/>
                        <a:pt x="128" y="3"/>
                      </a:cubicBezTo>
                      <a:cubicBezTo>
                        <a:pt x="128" y="1"/>
                        <a:pt x="127" y="0"/>
                        <a:pt x="125" y="0"/>
                      </a:cubicBezTo>
                      <a:cubicBezTo>
                        <a:pt x="3" y="0"/>
                        <a:pt x="3" y="0"/>
                        <a:pt x="3" y="0"/>
                      </a:cubicBezTo>
                      <a:cubicBezTo>
                        <a:pt x="1" y="0"/>
                        <a:pt x="0" y="1"/>
                        <a:pt x="0" y="3"/>
                      </a:cubicBezTo>
                      <a:cubicBezTo>
                        <a:pt x="0" y="126"/>
                        <a:pt x="0" y="126"/>
                        <a:pt x="0" y="126"/>
                      </a:cubicBezTo>
                      <a:cubicBezTo>
                        <a:pt x="0" y="128"/>
                        <a:pt x="1" y="129"/>
                        <a:pt x="3" y="129"/>
                      </a:cubicBezTo>
                      <a:cubicBezTo>
                        <a:pt x="125" y="129"/>
                        <a:pt x="125" y="129"/>
                        <a:pt x="125" y="129"/>
                      </a:cubicBezTo>
                      <a:cubicBezTo>
                        <a:pt x="127" y="129"/>
                        <a:pt x="128" y="128"/>
                        <a:pt x="128" y="126"/>
                      </a:cubicBezTo>
                      <a:cubicBezTo>
                        <a:pt x="128" y="67"/>
                        <a:pt x="128" y="67"/>
                        <a:pt x="128" y="67"/>
                      </a:cubicBezTo>
                      <a:cubicBezTo>
                        <a:pt x="113" y="84"/>
                        <a:pt x="113" y="84"/>
                        <a:pt x="113" y="84"/>
                      </a:cubicBezTo>
                      <a:lnTo>
                        <a:pt x="113" y="114"/>
                      </a:lnTo>
                      <a:close/>
                      <a:moveTo>
                        <a:pt x="113" y="114"/>
                      </a:moveTo>
                      <a:cubicBezTo>
                        <a:pt x="113" y="114"/>
                        <a:pt x="113" y="114"/>
                        <a:pt x="113" y="11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grpSp>
        </p:grpSp>
        <p:grpSp>
          <p:nvGrpSpPr>
            <p:cNvPr id="498" name="グループ化 497"/>
            <p:cNvGrpSpPr/>
            <p:nvPr/>
          </p:nvGrpSpPr>
          <p:grpSpPr>
            <a:xfrm>
              <a:off x="7937299" y="52389"/>
              <a:ext cx="1384806" cy="340156"/>
              <a:chOff x="7995414" y="-824379"/>
              <a:chExt cx="1384806" cy="340156"/>
            </a:xfrm>
          </p:grpSpPr>
          <p:sp>
            <p:nvSpPr>
              <p:cNvPr id="499" name="正方形/長方形 498"/>
              <p:cNvSpPr/>
              <p:nvPr/>
            </p:nvSpPr>
            <p:spPr>
              <a:xfrm>
                <a:off x="8446268" y="-821808"/>
                <a:ext cx="933952" cy="33758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500" name="Group 68"/>
              <p:cNvGrpSpPr/>
              <p:nvPr/>
            </p:nvGrpSpPr>
            <p:grpSpPr>
              <a:xfrm>
                <a:off x="7995414" y="-824379"/>
                <a:ext cx="398504" cy="340156"/>
                <a:chOff x="3482976" y="519113"/>
                <a:chExt cx="271462" cy="231775"/>
              </a:xfrm>
              <a:solidFill>
                <a:schemeClr val="tx1"/>
              </a:solidFill>
            </p:grpSpPr>
            <p:sp>
              <p:nvSpPr>
                <p:cNvPr id="501" name="Freeform 27"/>
                <p:cNvSpPr>
                  <a:spLocks noEditPoints="1"/>
                </p:cNvSpPr>
                <p:nvPr/>
              </p:nvSpPr>
              <p:spPr bwMode="auto">
                <a:xfrm>
                  <a:off x="3554413" y="541338"/>
                  <a:ext cx="200025" cy="157163"/>
                </a:xfrm>
                <a:custGeom>
                  <a:avLst/>
                  <a:gdLst>
                    <a:gd name="T0" fmla="*/ 110 w 111"/>
                    <a:gd name="T1" fmla="*/ 12 h 88"/>
                    <a:gd name="T2" fmla="*/ 99 w 111"/>
                    <a:gd name="T3" fmla="*/ 1 h 88"/>
                    <a:gd name="T4" fmla="*/ 95 w 111"/>
                    <a:gd name="T5" fmla="*/ 1 h 88"/>
                    <a:gd name="T6" fmla="*/ 37 w 111"/>
                    <a:gd name="T7" fmla="*/ 59 h 88"/>
                    <a:gd name="T8" fmla="*/ 17 w 111"/>
                    <a:gd name="T9" fmla="*/ 38 h 88"/>
                    <a:gd name="T10" fmla="*/ 12 w 111"/>
                    <a:gd name="T11" fmla="*/ 38 h 88"/>
                    <a:gd name="T12" fmla="*/ 1 w 111"/>
                    <a:gd name="T13" fmla="*/ 49 h 88"/>
                    <a:gd name="T14" fmla="*/ 0 w 111"/>
                    <a:gd name="T15" fmla="*/ 51 h 88"/>
                    <a:gd name="T16" fmla="*/ 1 w 111"/>
                    <a:gd name="T17" fmla="*/ 54 h 88"/>
                    <a:gd name="T18" fmla="*/ 35 w 111"/>
                    <a:gd name="T19" fmla="*/ 87 h 88"/>
                    <a:gd name="T20" fmla="*/ 37 w 111"/>
                    <a:gd name="T21" fmla="*/ 88 h 88"/>
                    <a:gd name="T22" fmla="*/ 39 w 111"/>
                    <a:gd name="T23" fmla="*/ 87 h 88"/>
                    <a:gd name="T24" fmla="*/ 110 w 111"/>
                    <a:gd name="T25" fmla="*/ 17 h 88"/>
                    <a:gd name="T26" fmla="*/ 111 w 111"/>
                    <a:gd name="T27" fmla="*/ 15 h 88"/>
                    <a:gd name="T28" fmla="*/ 110 w 111"/>
                    <a:gd name="T29" fmla="*/ 12 h 88"/>
                    <a:gd name="T30" fmla="*/ 110 w 111"/>
                    <a:gd name="T31" fmla="*/ 12 h 88"/>
                    <a:gd name="T32" fmla="*/ 110 w 111"/>
                    <a:gd name="T33" fmla="*/ 1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88">
                      <a:moveTo>
                        <a:pt x="110" y="12"/>
                      </a:moveTo>
                      <a:cubicBezTo>
                        <a:pt x="99" y="1"/>
                        <a:pt x="99" y="1"/>
                        <a:pt x="99" y="1"/>
                      </a:cubicBezTo>
                      <a:cubicBezTo>
                        <a:pt x="98" y="0"/>
                        <a:pt x="96" y="0"/>
                        <a:pt x="95" y="1"/>
                      </a:cubicBezTo>
                      <a:cubicBezTo>
                        <a:pt x="37" y="59"/>
                        <a:pt x="37" y="59"/>
                        <a:pt x="37" y="59"/>
                      </a:cubicBezTo>
                      <a:cubicBezTo>
                        <a:pt x="17" y="38"/>
                        <a:pt x="17" y="38"/>
                        <a:pt x="17" y="38"/>
                      </a:cubicBezTo>
                      <a:cubicBezTo>
                        <a:pt x="16" y="37"/>
                        <a:pt x="14" y="37"/>
                        <a:pt x="12" y="38"/>
                      </a:cubicBezTo>
                      <a:cubicBezTo>
                        <a:pt x="1" y="49"/>
                        <a:pt x="1" y="49"/>
                        <a:pt x="1" y="49"/>
                      </a:cubicBezTo>
                      <a:cubicBezTo>
                        <a:pt x="1" y="50"/>
                        <a:pt x="0" y="51"/>
                        <a:pt x="0" y="51"/>
                      </a:cubicBezTo>
                      <a:cubicBezTo>
                        <a:pt x="0" y="52"/>
                        <a:pt x="1" y="53"/>
                        <a:pt x="1" y="54"/>
                      </a:cubicBezTo>
                      <a:cubicBezTo>
                        <a:pt x="35" y="87"/>
                        <a:pt x="35" y="87"/>
                        <a:pt x="35" y="87"/>
                      </a:cubicBezTo>
                      <a:cubicBezTo>
                        <a:pt x="36" y="88"/>
                        <a:pt x="36" y="88"/>
                        <a:pt x="37" y="88"/>
                      </a:cubicBezTo>
                      <a:cubicBezTo>
                        <a:pt x="38" y="88"/>
                        <a:pt x="39" y="88"/>
                        <a:pt x="39" y="87"/>
                      </a:cubicBezTo>
                      <a:cubicBezTo>
                        <a:pt x="110" y="17"/>
                        <a:pt x="110" y="17"/>
                        <a:pt x="110" y="17"/>
                      </a:cubicBezTo>
                      <a:cubicBezTo>
                        <a:pt x="111" y="16"/>
                        <a:pt x="111" y="15"/>
                        <a:pt x="111" y="15"/>
                      </a:cubicBezTo>
                      <a:cubicBezTo>
                        <a:pt x="111" y="14"/>
                        <a:pt x="111" y="13"/>
                        <a:pt x="110" y="12"/>
                      </a:cubicBezTo>
                      <a:close/>
                      <a:moveTo>
                        <a:pt x="110" y="12"/>
                      </a:moveTo>
                      <a:cubicBezTo>
                        <a:pt x="110" y="12"/>
                        <a:pt x="110" y="12"/>
                        <a:pt x="110" y="1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502" name="Freeform 28"/>
                <p:cNvSpPr>
                  <a:spLocks noEditPoints="1"/>
                </p:cNvSpPr>
                <p:nvPr/>
              </p:nvSpPr>
              <p:spPr bwMode="auto">
                <a:xfrm>
                  <a:off x="3482976" y="519113"/>
                  <a:ext cx="230188" cy="231775"/>
                </a:xfrm>
                <a:custGeom>
                  <a:avLst/>
                  <a:gdLst>
                    <a:gd name="T0" fmla="*/ 113 w 128"/>
                    <a:gd name="T1" fmla="*/ 114 h 129"/>
                    <a:gd name="T2" fmla="*/ 15 w 128"/>
                    <a:gd name="T3" fmla="*/ 114 h 129"/>
                    <a:gd name="T4" fmla="*/ 15 w 128"/>
                    <a:gd name="T5" fmla="*/ 16 h 129"/>
                    <a:gd name="T6" fmla="*/ 115 w 128"/>
                    <a:gd name="T7" fmla="*/ 16 h 129"/>
                    <a:gd name="T8" fmla="*/ 128 w 128"/>
                    <a:gd name="T9" fmla="*/ 3 h 129"/>
                    <a:gd name="T10" fmla="*/ 125 w 128"/>
                    <a:gd name="T11" fmla="*/ 0 h 129"/>
                    <a:gd name="T12" fmla="*/ 3 w 128"/>
                    <a:gd name="T13" fmla="*/ 0 h 129"/>
                    <a:gd name="T14" fmla="*/ 0 w 128"/>
                    <a:gd name="T15" fmla="*/ 3 h 129"/>
                    <a:gd name="T16" fmla="*/ 0 w 128"/>
                    <a:gd name="T17" fmla="*/ 126 h 129"/>
                    <a:gd name="T18" fmla="*/ 3 w 128"/>
                    <a:gd name="T19" fmla="*/ 129 h 129"/>
                    <a:gd name="T20" fmla="*/ 125 w 128"/>
                    <a:gd name="T21" fmla="*/ 129 h 129"/>
                    <a:gd name="T22" fmla="*/ 128 w 128"/>
                    <a:gd name="T23" fmla="*/ 126 h 129"/>
                    <a:gd name="T24" fmla="*/ 128 w 128"/>
                    <a:gd name="T25" fmla="*/ 67 h 129"/>
                    <a:gd name="T26" fmla="*/ 113 w 128"/>
                    <a:gd name="T27" fmla="*/ 84 h 129"/>
                    <a:gd name="T28" fmla="*/ 113 w 128"/>
                    <a:gd name="T29" fmla="*/ 114 h 129"/>
                    <a:gd name="T30" fmla="*/ 113 w 128"/>
                    <a:gd name="T31" fmla="*/ 114 h 129"/>
                    <a:gd name="T32" fmla="*/ 113 w 128"/>
                    <a:gd name="T33" fmla="*/ 11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29">
                      <a:moveTo>
                        <a:pt x="113" y="114"/>
                      </a:moveTo>
                      <a:cubicBezTo>
                        <a:pt x="15" y="114"/>
                        <a:pt x="15" y="114"/>
                        <a:pt x="15" y="114"/>
                      </a:cubicBezTo>
                      <a:cubicBezTo>
                        <a:pt x="15" y="16"/>
                        <a:pt x="15" y="16"/>
                        <a:pt x="15" y="16"/>
                      </a:cubicBezTo>
                      <a:cubicBezTo>
                        <a:pt x="115" y="16"/>
                        <a:pt x="115" y="16"/>
                        <a:pt x="115" y="16"/>
                      </a:cubicBezTo>
                      <a:cubicBezTo>
                        <a:pt x="128" y="3"/>
                        <a:pt x="128" y="3"/>
                        <a:pt x="128" y="3"/>
                      </a:cubicBezTo>
                      <a:cubicBezTo>
                        <a:pt x="128" y="1"/>
                        <a:pt x="127" y="0"/>
                        <a:pt x="125" y="0"/>
                      </a:cubicBezTo>
                      <a:cubicBezTo>
                        <a:pt x="3" y="0"/>
                        <a:pt x="3" y="0"/>
                        <a:pt x="3" y="0"/>
                      </a:cubicBezTo>
                      <a:cubicBezTo>
                        <a:pt x="1" y="0"/>
                        <a:pt x="0" y="1"/>
                        <a:pt x="0" y="3"/>
                      </a:cubicBezTo>
                      <a:cubicBezTo>
                        <a:pt x="0" y="126"/>
                        <a:pt x="0" y="126"/>
                        <a:pt x="0" y="126"/>
                      </a:cubicBezTo>
                      <a:cubicBezTo>
                        <a:pt x="0" y="128"/>
                        <a:pt x="1" y="129"/>
                        <a:pt x="3" y="129"/>
                      </a:cubicBezTo>
                      <a:cubicBezTo>
                        <a:pt x="125" y="129"/>
                        <a:pt x="125" y="129"/>
                        <a:pt x="125" y="129"/>
                      </a:cubicBezTo>
                      <a:cubicBezTo>
                        <a:pt x="127" y="129"/>
                        <a:pt x="128" y="128"/>
                        <a:pt x="128" y="126"/>
                      </a:cubicBezTo>
                      <a:cubicBezTo>
                        <a:pt x="128" y="67"/>
                        <a:pt x="128" y="67"/>
                        <a:pt x="128" y="67"/>
                      </a:cubicBezTo>
                      <a:cubicBezTo>
                        <a:pt x="113" y="84"/>
                        <a:pt x="113" y="84"/>
                        <a:pt x="113" y="84"/>
                      </a:cubicBezTo>
                      <a:lnTo>
                        <a:pt x="113" y="114"/>
                      </a:lnTo>
                      <a:close/>
                      <a:moveTo>
                        <a:pt x="113" y="114"/>
                      </a:moveTo>
                      <a:cubicBezTo>
                        <a:pt x="113" y="114"/>
                        <a:pt x="113" y="114"/>
                        <a:pt x="113" y="11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grpSp>
        </p:grpSp>
      </p:grpSp>
      <p:grpSp>
        <p:nvGrpSpPr>
          <p:cNvPr id="512" name="グループ化 511"/>
          <p:cNvGrpSpPr>
            <a:grpSpLocks noChangeAspect="1"/>
          </p:cNvGrpSpPr>
          <p:nvPr/>
        </p:nvGrpSpPr>
        <p:grpSpPr>
          <a:xfrm>
            <a:off x="1740692" y="3431550"/>
            <a:ext cx="298698" cy="298698"/>
            <a:chOff x="1415441" y="601249"/>
            <a:chExt cx="1584000" cy="1584000"/>
          </a:xfrm>
        </p:grpSpPr>
        <p:sp>
          <p:nvSpPr>
            <p:cNvPr id="513" name="正方形/長方形 512"/>
            <p:cNvSpPr/>
            <p:nvPr/>
          </p:nvSpPr>
          <p:spPr>
            <a:xfrm>
              <a:off x="1415441" y="601249"/>
              <a:ext cx="1584000" cy="1584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514" name="フリーフォーム 513"/>
            <p:cNvSpPr>
              <a:spLocks noChangeAspect="1"/>
            </p:cNvSpPr>
            <p:nvPr/>
          </p:nvSpPr>
          <p:spPr>
            <a:xfrm>
              <a:off x="1487195" y="673249"/>
              <a:ext cx="1440493" cy="1440000"/>
            </a:xfrm>
            <a:custGeom>
              <a:avLst/>
              <a:gdLst>
                <a:gd name="connsiteX0" fmla="*/ 1101774 w 1440493"/>
                <a:gd name="connsiteY0" fmla="*/ 1174886 h 1440000"/>
                <a:gd name="connsiteX1" fmla="*/ 1152530 w 1440493"/>
                <a:gd name="connsiteY1" fmla="*/ 1225642 h 1440000"/>
                <a:gd name="connsiteX2" fmla="*/ 1152874 w 1440493"/>
                <a:gd name="connsiteY2" fmla="*/ 1225642 h 1440000"/>
                <a:gd name="connsiteX3" fmla="*/ 1160851 w 1440493"/>
                <a:gd name="connsiteY3" fmla="*/ 1265155 h 1440000"/>
                <a:gd name="connsiteX4" fmla="*/ 1162643 w 1440493"/>
                <a:gd name="connsiteY4" fmla="*/ 1267812 h 1440000"/>
                <a:gd name="connsiteX5" fmla="*/ 1153896 w 1440493"/>
                <a:gd name="connsiteY5" fmla="*/ 1280137 h 1440000"/>
                <a:gd name="connsiteX6" fmla="*/ 1100655 w 1440493"/>
                <a:gd name="connsiteY6" fmla="*/ 1301042 h 1440000"/>
                <a:gd name="connsiteX7" fmla="*/ 1048058 w 1440493"/>
                <a:gd name="connsiteY7" fmla="*/ 1278567 h 1440000"/>
                <a:gd name="connsiteX8" fmla="*/ 1040901 w 1440493"/>
                <a:gd name="connsiteY8" fmla="*/ 1267819 h 1440000"/>
                <a:gd name="connsiteX9" fmla="*/ 1042697 w 1440493"/>
                <a:gd name="connsiteY9" fmla="*/ 1265155 h 1440000"/>
                <a:gd name="connsiteX10" fmla="*/ 1050674 w 1440493"/>
                <a:gd name="connsiteY10" fmla="*/ 1225642 h 1440000"/>
                <a:gd name="connsiteX11" fmla="*/ 1051018 w 1440493"/>
                <a:gd name="connsiteY11" fmla="*/ 1225642 h 1440000"/>
                <a:gd name="connsiteX12" fmla="*/ 1101774 w 1440493"/>
                <a:gd name="connsiteY12" fmla="*/ 1174886 h 1440000"/>
                <a:gd name="connsiteX13" fmla="*/ 796552 w 1440493"/>
                <a:gd name="connsiteY13" fmla="*/ 1174886 h 1440000"/>
                <a:gd name="connsiteX14" fmla="*/ 847308 w 1440493"/>
                <a:gd name="connsiteY14" fmla="*/ 1225642 h 1440000"/>
                <a:gd name="connsiteX15" fmla="*/ 847652 w 1440493"/>
                <a:gd name="connsiteY15" fmla="*/ 1225642 h 1440000"/>
                <a:gd name="connsiteX16" fmla="*/ 855629 w 1440493"/>
                <a:gd name="connsiteY16" fmla="*/ 1265155 h 1440000"/>
                <a:gd name="connsiteX17" fmla="*/ 857421 w 1440493"/>
                <a:gd name="connsiteY17" fmla="*/ 1267812 h 1440000"/>
                <a:gd name="connsiteX18" fmla="*/ 848674 w 1440493"/>
                <a:gd name="connsiteY18" fmla="*/ 1280137 h 1440000"/>
                <a:gd name="connsiteX19" fmla="*/ 795433 w 1440493"/>
                <a:gd name="connsiteY19" fmla="*/ 1301042 h 1440000"/>
                <a:gd name="connsiteX20" fmla="*/ 742836 w 1440493"/>
                <a:gd name="connsiteY20" fmla="*/ 1278567 h 1440000"/>
                <a:gd name="connsiteX21" fmla="*/ 735678 w 1440493"/>
                <a:gd name="connsiteY21" fmla="*/ 1267818 h 1440000"/>
                <a:gd name="connsiteX22" fmla="*/ 737474 w 1440493"/>
                <a:gd name="connsiteY22" fmla="*/ 1265155 h 1440000"/>
                <a:gd name="connsiteX23" fmla="*/ 745451 w 1440493"/>
                <a:gd name="connsiteY23" fmla="*/ 1225642 h 1440000"/>
                <a:gd name="connsiteX24" fmla="*/ 745796 w 1440493"/>
                <a:gd name="connsiteY24" fmla="*/ 1225642 h 1440000"/>
                <a:gd name="connsiteX25" fmla="*/ 796552 w 1440493"/>
                <a:gd name="connsiteY25" fmla="*/ 1174886 h 1440000"/>
                <a:gd name="connsiteX26" fmla="*/ 491329 w 1440493"/>
                <a:gd name="connsiteY26" fmla="*/ 1174886 h 1440000"/>
                <a:gd name="connsiteX27" fmla="*/ 542085 w 1440493"/>
                <a:gd name="connsiteY27" fmla="*/ 1225642 h 1440000"/>
                <a:gd name="connsiteX28" fmla="*/ 542429 w 1440493"/>
                <a:gd name="connsiteY28" fmla="*/ 1225642 h 1440000"/>
                <a:gd name="connsiteX29" fmla="*/ 550406 w 1440493"/>
                <a:gd name="connsiteY29" fmla="*/ 1265155 h 1440000"/>
                <a:gd name="connsiteX30" fmla="*/ 552198 w 1440493"/>
                <a:gd name="connsiteY30" fmla="*/ 1267812 h 1440000"/>
                <a:gd name="connsiteX31" fmla="*/ 543451 w 1440493"/>
                <a:gd name="connsiteY31" fmla="*/ 1280137 h 1440000"/>
                <a:gd name="connsiteX32" fmla="*/ 490210 w 1440493"/>
                <a:gd name="connsiteY32" fmla="*/ 1301042 h 1440000"/>
                <a:gd name="connsiteX33" fmla="*/ 437613 w 1440493"/>
                <a:gd name="connsiteY33" fmla="*/ 1278567 h 1440000"/>
                <a:gd name="connsiteX34" fmla="*/ 430456 w 1440493"/>
                <a:gd name="connsiteY34" fmla="*/ 1267819 h 1440000"/>
                <a:gd name="connsiteX35" fmla="*/ 432252 w 1440493"/>
                <a:gd name="connsiteY35" fmla="*/ 1265155 h 1440000"/>
                <a:gd name="connsiteX36" fmla="*/ 440229 w 1440493"/>
                <a:gd name="connsiteY36" fmla="*/ 1225642 h 1440000"/>
                <a:gd name="connsiteX37" fmla="*/ 440573 w 1440493"/>
                <a:gd name="connsiteY37" fmla="*/ 1225642 h 1440000"/>
                <a:gd name="connsiteX38" fmla="*/ 491329 w 1440493"/>
                <a:gd name="connsiteY38" fmla="*/ 1174886 h 1440000"/>
                <a:gd name="connsiteX39" fmla="*/ 186107 w 1440493"/>
                <a:gd name="connsiteY39" fmla="*/ 1174886 h 1440000"/>
                <a:gd name="connsiteX40" fmla="*/ 236863 w 1440493"/>
                <a:gd name="connsiteY40" fmla="*/ 1225642 h 1440000"/>
                <a:gd name="connsiteX41" fmla="*/ 237207 w 1440493"/>
                <a:gd name="connsiteY41" fmla="*/ 1225642 h 1440000"/>
                <a:gd name="connsiteX42" fmla="*/ 245184 w 1440493"/>
                <a:gd name="connsiteY42" fmla="*/ 1265155 h 1440000"/>
                <a:gd name="connsiteX43" fmla="*/ 246976 w 1440493"/>
                <a:gd name="connsiteY43" fmla="*/ 1267812 h 1440000"/>
                <a:gd name="connsiteX44" fmla="*/ 238229 w 1440493"/>
                <a:gd name="connsiteY44" fmla="*/ 1280137 h 1440000"/>
                <a:gd name="connsiteX45" fmla="*/ 184988 w 1440493"/>
                <a:gd name="connsiteY45" fmla="*/ 1301042 h 1440000"/>
                <a:gd name="connsiteX46" fmla="*/ 110699 w 1440493"/>
                <a:gd name="connsiteY46" fmla="*/ 1225642 h 1440000"/>
                <a:gd name="connsiteX47" fmla="*/ 135351 w 1440493"/>
                <a:gd name="connsiteY47" fmla="*/ 1225642 h 1440000"/>
                <a:gd name="connsiteX48" fmla="*/ 186107 w 1440493"/>
                <a:gd name="connsiteY48" fmla="*/ 1174886 h 1440000"/>
                <a:gd name="connsiteX49" fmla="*/ 948044 w 1440493"/>
                <a:gd name="connsiteY49" fmla="*/ 1150242 h 1440000"/>
                <a:gd name="connsiteX50" fmla="*/ 1001285 w 1440493"/>
                <a:gd name="connsiteY50" fmla="*/ 1171147 h 1440000"/>
                <a:gd name="connsiteX51" fmla="*/ 1010032 w 1440493"/>
                <a:gd name="connsiteY51" fmla="*/ 1183472 h 1440000"/>
                <a:gd name="connsiteX52" fmla="*/ 1008240 w 1440493"/>
                <a:gd name="connsiteY52" fmla="*/ 1186129 h 1440000"/>
                <a:gd name="connsiteX53" fmla="*/ 1000263 w 1440493"/>
                <a:gd name="connsiteY53" fmla="*/ 1225642 h 1440000"/>
                <a:gd name="connsiteX54" fmla="*/ 999919 w 1440493"/>
                <a:gd name="connsiteY54" fmla="*/ 1225642 h 1440000"/>
                <a:gd name="connsiteX55" fmla="*/ 949163 w 1440493"/>
                <a:gd name="connsiteY55" fmla="*/ 1276398 h 1440000"/>
                <a:gd name="connsiteX56" fmla="*/ 898407 w 1440493"/>
                <a:gd name="connsiteY56" fmla="*/ 1225642 h 1440000"/>
                <a:gd name="connsiteX57" fmla="*/ 898063 w 1440493"/>
                <a:gd name="connsiteY57" fmla="*/ 1225642 h 1440000"/>
                <a:gd name="connsiteX58" fmla="*/ 890086 w 1440493"/>
                <a:gd name="connsiteY58" fmla="*/ 1186129 h 1440000"/>
                <a:gd name="connsiteX59" fmla="*/ 888290 w 1440493"/>
                <a:gd name="connsiteY59" fmla="*/ 1183465 h 1440000"/>
                <a:gd name="connsiteX60" fmla="*/ 895447 w 1440493"/>
                <a:gd name="connsiteY60" fmla="*/ 1172718 h 1440000"/>
                <a:gd name="connsiteX61" fmla="*/ 948044 w 1440493"/>
                <a:gd name="connsiteY61" fmla="*/ 1150242 h 1440000"/>
                <a:gd name="connsiteX62" fmla="*/ 642821 w 1440493"/>
                <a:gd name="connsiteY62" fmla="*/ 1150242 h 1440000"/>
                <a:gd name="connsiteX63" fmla="*/ 696062 w 1440493"/>
                <a:gd name="connsiteY63" fmla="*/ 1171147 h 1440000"/>
                <a:gd name="connsiteX64" fmla="*/ 704809 w 1440493"/>
                <a:gd name="connsiteY64" fmla="*/ 1183473 h 1440000"/>
                <a:gd name="connsiteX65" fmla="*/ 703018 w 1440493"/>
                <a:gd name="connsiteY65" fmla="*/ 1186129 h 1440000"/>
                <a:gd name="connsiteX66" fmla="*/ 695041 w 1440493"/>
                <a:gd name="connsiteY66" fmla="*/ 1225642 h 1440000"/>
                <a:gd name="connsiteX67" fmla="*/ 694696 w 1440493"/>
                <a:gd name="connsiteY67" fmla="*/ 1225642 h 1440000"/>
                <a:gd name="connsiteX68" fmla="*/ 643940 w 1440493"/>
                <a:gd name="connsiteY68" fmla="*/ 1276398 h 1440000"/>
                <a:gd name="connsiteX69" fmla="*/ 593184 w 1440493"/>
                <a:gd name="connsiteY69" fmla="*/ 1225642 h 1440000"/>
                <a:gd name="connsiteX70" fmla="*/ 592840 w 1440493"/>
                <a:gd name="connsiteY70" fmla="*/ 1225642 h 1440000"/>
                <a:gd name="connsiteX71" fmla="*/ 584863 w 1440493"/>
                <a:gd name="connsiteY71" fmla="*/ 1186129 h 1440000"/>
                <a:gd name="connsiteX72" fmla="*/ 583067 w 1440493"/>
                <a:gd name="connsiteY72" fmla="*/ 1183465 h 1440000"/>
                <a:gd name="connsiteX73" fmla="*/ 590224 w 1440493"/>
                <a:gd name="connsiteY73" fmla="*/ 1172718 h 1440000"/>
                <a:gd name="connsiteX74" fmla="*/ 642821 w 1440493"/>
                <a:gd name="connsiteY74" fmla="*/ 1150242 h 1440000"/>
                <a:gd name="connsiteX75" fmla="*/ 337599 w 1440493"/>
                <a:gd name="connsiteY75" fmla="*/ 1150242 h 1440000"/>
                <a:gd name="connsiteX76" fmla="*/ 390840 w 1440493"/>
                <a:gd name="connsiteY76" fmla="*/ 1171147 h 1440000"/>
                <a:gd name="connsiteX77" fmla="*/ 399587 w 1440493"/>
                <a:gd name="connsiteY77" fmla="*/ 1183472 h 1440000"/>
                <a:gd name="connsiteX78" fmla="*/ 397795 w 1440493"/>
                <a:gd name="connsiteY78" fmla="*/ 1186129 h 1440000"/>
                <a:gd name="connsiteX79" fmla="*/ 389818 w 1440493"/>
                <a:gd name="connsiteY79" fmla="*/ 1225642 h 1440000"/>
                <a:gd name="connsiteX80" fmla="*/ 389474 w 1440493"/>
                <a:gd name="connsiteY80" fmla="*/ 1225642 h 1440000"/>
                <a:gd name="connsiteX81" fmla="*/ 338718 w 1440493"/>
                <a:gd name="connsiteY81" fmla="*/ 1276398 h 1440000"/>
                <a:gd name="connsiteX82" fmla="*/ 287962 w 1440493"/>
                <a:gd name="connsiteY82" fmla="*/ 1225642 h 1440000"/>
                <a:gd name="connsiteX83" fmla="*/ 287618 w 1440493"/>
                <a:gd name="connsiteY83" fmla="*/ 1225642 h 1440000"/>
                <a:gd name="connsiteX84" fmla="*/ 279641 w 1440493"/>
                <a:gd name="connsiteY84" fmla="*/ 1186129 h 1440000"/>
                <a:gd name="connsiteX85" fmla="*/ 277845 w 1440493"/>
                <a:gd name="connsiteY85" fmla="*/ 1183465 h 1440000"/>
                <a:gd name="connsiteX86" fmla="*/ 285002 w 1440493"/>
                <a:gd name="connsiteY86" fmla="*/ 1172718 h 1440000"/>
                <a:gd name="connsiteX87" fmla="*/ 337599 w 1440493"/>
                <a:gd name="connsiteY87" fmla="*/ 1150242 h 1440000"/>
                <a:gd name="connsiteX88" fmla="*/ 186107 w 1440493"/>
                <a:gd name="connsiteY88" fmla="*/ 1124131 h 1440000"/>
                <a:gd name="connsiteX89" fmla="*/ 84596 w 1440493"/>
                <a:gd name="connsiteY89" fmla="*/ 1225642 h 1440000"/>
                <a:gd name="connsiteX90" fmla="*/ 184600 w 1440493"/>
                <a:gd name="connsiteY90" fmla="*/ 1327142 h 1440000"/>
                <a:gd name="connsiteX91" fmla="*/ 256270 w 1440493"/>
                <a:gd name="connsiteY91" fmla="*/ 1299001 h 1440000"/>
                <a:gd name="connsiteX92" fmla="*/ 262288 w 1440493"/>
                <a:gd name="connsiteY92" fmla="*/ 1290522 h 1440000"/>
                <a:gd name="connsiteX93" fmla="*/ 266939 w 1440493"/>
                <a:gd name="connsiteY93" fmla="*/ 1297421 h 1440000"/>
                <a:gd name="connsiteX94" fmla="*/ 338718 w 1440493"/>
                <a:gd name="connsiteY94" fmla="*/ 1327153 h 1440000"/>
                <a:gd name="connsiteX95" fmla="*/ 410497 w 1440493"/>
                <a:gd name="connsiteY95" fmla="*/ 1297421 h 1440000"/>
                <a:gd name="connsiteX96" fmla="*/ 414964 w 1440493"/>
                <a:gd name="connsiteY96" fmla="*/ 1290797 h 1440000"/>
                <a:gd name="connsiteX97" fmla="*/ 419019 w 1440493"/>
                <a:gd name="connsiteY97" fmla="*/ 1296886 h 1440000"/>
                <a:gd name="connsiteX98" fmla="*/ 489822 w 1440493"/>
                <a:gd name="connsiteY98" fmla="*/ 1327142 h 1440000"/>
                <a:gd name="connsiteX99" fmla="*/ 561492 w 1440493"/>
                <a:gd name="connsiteY99" fmla="*/ 1299001 h 1440000"/>
                <a:gd name="connsiteX100" fmla="*/ 567510 w 1440493"/>
                <a:gd name="connsiteY100" fmla="*/ 1290522 h 1440000"/>
                <a:gd name="connsiteX101" fmla="*/ 572161 w 1440493"/>
                <a:gd name="connsiteY101" fmla="*/ 1297421 h 1440000"/>
                <a:gd name="connsiteX102" fmla="*/ 643940 w 1440493"/>
                <a:gd name="connsiteY102" fmla="*/ 1327153 h 1440000"/>
                <a:gd name="connsiteX103" fmla="*/ 715719 w 1440493"/>
                <a:gd name="connsiteY103" fmla="*/ 1297421 h 1440000"/>
                <a:gd name="connsiteX104" fmla="*/ 720186 w 1440493"/>
                <a:gd name="connsiteY104" fmla="*/ 1290796 h 1440000"/>
                <a:gd name="connsiteX105" fmla="*/ 724242 w 1440493"/>
                <a:gd name="connsiteY105" fmla="*/ 1296886 h 1440000"/>
                <a:gd name="connsiteX106" fmla="*/ 795045 w 1440493"/>
                <a:gd name="connsiteY106" fmla="*/ 1327142 h 1440000"/>
                <a:gd name="connsiteX107" fmla="*/ 866715 w 1440493"/>
                <a:gd name="connsiteY107" fmla="*/ 1299001 h 1440000"/>
                <a:gd name="connsiteX108" fmla="*/ 872733 w 1440493"/>
                <a:gd name="connsiteY108" fmla="*/ 1290522 h 1440000"/>
                <a:gd name="connsiteX109" fmla="*/ 877384 w 1440493"/>
                <a:gd name="connsiteY109" fmla="*/ 1297421 h 1440000"/>
                <a:gd name="connsiteX110" fmla="*/ 949163 w 1440493"/>
                <a:gd name="connsiteY110" fmla="*/ 1327153 h 1440000"/>
                <a:gd name="connsiteX111" fmla="*/ 1020942 w 1440493"/>
                <a:gd name="connsiteY111" fmla="*/ 1297421 h 1440000"/>
                <a:gd name="connsiteX112" fmla="*/ 1025409 w 1440493"/>
                <a:gd name="connsiteY112" fmla="*/ 1290797 h 1440000"/>
                <a:gd name="connsiteX113" fmla="*/ 1029464 w 1440493"/>
                <a:gd name="connsiteY113" fmla="*/ 1296886 h 1440000"/>
                <a:gd name="connsiteX114" fmla="*/ 1100267 w 1440493"/>
                <a:gd name="connsiteY114" fmla="*/ 1327142 h 1440000"/>
                <a:gd name="connsiteX115" fmla="*/ 1171937 w 1440493"/>
                <a:gd name="connsiteY115" fmla="*/ 1299001 h 1440000"/>
                <a:gd name="connsiteX116" fmla="*/ 1177955 w 1440493"/>
                <a:gd name="connsiteY116" fmla="*/ 1290522 h 1440000"/>
                <a:gd name="connsiteX117" fmla="*/ 1182606 w 1440493"/>
                <a:gd name="connsiteY117" fmla="*/ 1297421 h 1440000"/>
                <a:gd name="connsiteX118" fmla="*/ 1254385 w 1440493"/>
                <a:gd name="connsiteY118" fmla="*/ 1327153 h 1440000"/>
                <a:gd name="connsiteX119" fmla="*/ 1355896 w 1440493"/>
                <a:gd name="connsiteY119" fmla="*/ 1225642 h 1440000"/>
                <a:gd name="connsiteX120" fmla="*/ 1305141 w 1440493"/>
                <a:gd name="connsiteY120" fmla="*/ 1225642 h 1440000"/>
                <a:gd name="connsiteX121" fmla="*/ 1254385 w 1440493"/>
                <a:gd name="connsiteY121" fmla="*/ 1276398 h 1440000"/>
                <a:gd name="connsiteX122" fmla="*/ 1203629 w 1440493"/>
                <a:gd name="connsiteY122" fmla="*/ 1225642 h 1440000"/>
                <a:gd name="connsiteX123" fmla="*/ 1203285 w 1440493"/>
                <a:gd name="connsiteY123" fmla="*/ 1225642 h 1440000"/>
                <a:gd name="connsiteX124" fmla="*/ 1195308 w 1440493"/>
                <a:gd name="connsiteY124" fmla="*/ 1186129 h 1440000"/>
                <a:gd name="connsiteX125" fmla="*/ 1193512 w 1440493"/>
                <a:gd name="connsiteY125" fmla="*/ 1183465 h 1440000"/>
                <a:gd name="connsiteX126" fmla="*/ 1200669 w 1440493"/>
                <a:gd name="connsiteY126" fmla="*/ 1172718 h 1440000"/>
                <a:gd name="connsiteX127" fmla="*/ 1253266 w 1440493"/>
                <a:gd name="connsiteY127" fmla="*/ 1150242 h 1440000"/>
                <a:gd name="connsiteX128" fmla="*/ 1329760 w 1440493"/>
                <a:gd name="connsiteY128" fmla="*/ 1223404 h 1440000"/>
                <a:gd name="connsiteX129" fmla="*/ 1355851 w 1440493"/>
                <a:gd name="connsiteY129" fmla="*/ 1222629 h 1440000"/>
                <a:gd name="connsiteX130" fmla="*/ 1252878 w 1440493"/>
                <a:gd name="connsiteY130" fmla="*/ 1124142 h 1440000"/>
                <a:gd name="connsiteX131" fmla="*/ 1182075 w 1440493"/>
                <a:gd name="connsiteY131" fmla="*/ 1154398 h 1440000"/>
                <a:gd name="connsiteX132" fmla="*/ 1178020 w 1440493"/>
                <a:gd name="connsiteY132" fmla="*/ 1160488 h 1440000"/>
                <a:gd name="connsiteX133" fmla="*/ 1173553 w 1440493"/>
                <a:gd name="connsiteY133" fmla="*/ 1153863 h 1440000"/>
                <a:gd name="connsiteX134" fmla="*/ 1101774 w 1440493"/>
                <a:gd name="connsiteY134" fmla="*/ 1124131 h 1440000"/>
                <a:gd name="connsiteX135" fmla="*/ 1029995 w 1440493"/>
                <a:gd name="connsiteY135" fmla="*/ 1153863 h 1440000"/>
                <a:gd name="connsiteX136" fmla="*/ 1025344 w 1440493"/>
                <a:gd name="connsiteY136" fmla="*/ 1160762 h 1440000"/>
                <a:gd name="connsiteX137" fmla="*/ 1019326 w 1440493"/>
                <a:gd name="connsiteY137" fmla="*/ 1152283 h 1440000"/>
                <a:gd name="connsiteX138" fmla="*/ 947656 w 1440493"/>
                <a:gd name="connsiteY138" fmla="*/ 1124142 h 1440000"/>
                <a:gd name="connsiteX139" fmla="*/ 876853 w 1440493"/>
                <a:gd name="connsiteY139" fmla="*/ 1154398 h 1440000"/>
                <a:gd name="connsiteX140" fmla="*/ 872798 w 1440493"/>
                <a:gd name="connsiteY140" fmla="*/ 1160488 h 1440000"/>
                <a:gd name="connsiteX141" fmla="*/ 868331 w 1440493"/>
                <a:gd name="connsiteY141" fmla="*/ 1153863 h 1440000"/>
                <a:gd name="connsiteX142" fmla="*/ 796552 w 1440493"/>
                <a:gd name="connsiteY142" fmla="*/ 1124131 h 1440000"/>
                <a:gd name="connsiteX143" fmla="*/ 724773 w 1440493"/>
                <a:gd name="connsiteY143" fmla="*/ 1153863 h 1440000"/>
                <a:gd name="connsiteX144" fmla="*/ 720121 w 1440493"/>
                <a:gd name="connsiteY144" fmla="*/ 1160763 h 1440000"/>
                <a:gd name="connsiteX145" fmla="*/ 714103 w 1440493"/>
                <a:gd name="connsiteY145" fmla="*/ 1152283 h 1440000"/>
                <a:gd name="connsiteX146" fmla="*/ 642433 w 1440493"/>
                <a:gd name="connsiteY146" fmla="*/ 1124142 h 1440000"/>
                <a:gd name="connsiteX147" fmla="*/ 571630 w 1440493"/>
                <a:gd name="connsiteY147" fmla="*/ 1154398 h 1440000"/>
                <a:gd name="connsiteX148" fmla="*/ 567575 w 1440493"/>
                <a:gd name="connsiteY148" fmla="*/ 1160488 h 1440000"/>
                <a:gd name="connsiteX149" fmla="*/ 563108 w 1440493"/>
                <a:gd name="connsiteY149" fmla="*/ 1153863 h 1440000"/>
                <a:gd name="connsiteX150" fmla="*/ 491329 w 1440493"/>
                <a:gd name="connsiteY150" fmla="*/ 1124131 h 1440000"/>
                <a:gd name="connsiteX151" fmla="*/ 419550 w 1440493"/>
                <a:gd name="connsiteY151" fmla="*/ 1153863 h 1440000"/>
                <a:gd name="connsiteX152" fmla="*/ 414899 w 1440493"/>
                <a:gd name="connsiteY152" fmla="*/ 1160762 h 1440000"/>
                <a:gd name="connsiteX153" fmla="*/ 408881 w 1440493"/>
                <a:gd name="connsiteY153" fmla="*/ 1152283 h 1440000"/>
                <a:gd name="connsiteX154" fmla="*/ 337211 w 1440493"/>
                <a:gd name="connsiteY154" fmla="*/ 1124142 h 1440000"/>
                <a:gd name="connsiteX155" fmla="*/ 266408 w 1440493"/>
                <a:gd name="connsiteY155" fmla="*/ 1154398 h 1440000"/>
                <a:gd name="connsiteX156" fmla="*/ 262353 w 1440493"/>
                <a:gd name="connsiteY156" fmla="*/ 1160488 h 1440000"/>
                <a:gd name="connsiteX157" fmla="*/ 257886 w 1440493"/>
                <a:gd name="connsiteY157" fmla="*/ 1153863 h 1440000"/>
                <a:gd name="connsiteX158" fmla="*/ 186107 w 1440493"/>
                <a:gd name="connsiteY158" fmla="*/ 1124131 h 1440000"/>
                <a:gd name="connsiteX159" fmla="*/ 725458 w 1440493"/>
                <a:gd name="connsiteY159" fmla="*/ 642022 h 1440000"/>
                <a:gd name="connsiteX160" fmla="*/ 591694 w 1440493"/>
                <a:gd name="connsiteY160" fmla="*/ 775786 h 1440000"/>
                <a:gd name="connsiteX161" fmla="*/ 591694 w 1440493"/>
                <a:gd name="connsiteY161" fmla="*/ 824725 h 1440000"/>
                <a:gd name="connsiteX162" fmla="*/ 640633 w 1440493"/>
                <a:gd name="connsiteY162" fmla="*/ 824725 h 1440000"/>
                <a:gd name="connsiteX163" fmla="*/ 694877 w 1440493"/>
                <a:gd name="connsiteY163" fmla="*/ 770480 h 1440000"/>
                <a:gd name="connsiteX164" fmla="*/ 694877 w 1440493"/>
                <a:gd name="connsiteY164" fmla="*/ 1010570 h 1440000"/>
                <a:gd name="connsiteX165" fmla="*/ 725018 w 1440493"/>
                <a:gd name="connsiteY165" fmla="*/ 1040711 h 1440000"/>
                <a:gd name="connsiteX166" fmla="*/ 725018 w 1440493"/>
                <a:gd name="connsiteY166" fmla="*/ 1040712 h 1440000"/>
                <a:gd name="connsiteX167" fmla="*/ 755160 w 1440493"/>
                <a:gd name="connsiteY167" fmla="*/ 1010570 h 1440000"/>
                <a:gd name="connsiteX168" fmla="*/ 755160 w 1440493"/>
                <a:gd name="connsiteY168" fmla="*/ 769369 h 1440000"/>
                <a:gd name="connsiteX169" fmla="*/ 810515 w 1440493"/>
                <a:gd name="connsiteY169" fmla="*/ 824725 h 1440000"/>
                <a:gd name="connsiteX170" fmla="*/ 859454 w 1440493"/>
                <a:gd name="connsiteY170" fmla="*/ 824725 h 1440000"/>
                <a:gd name="connsiteX171" fmla="*/ 869590 w 1440493"/>
                <a:gd name="connsiteY171" fmla="*/ 800255 h 1440000"/>
                <a:gd name="connsiteX172" fmla="*/ 859454 w 1440493"/>
                <a:gd name="connsiteY172" fmla="*/ 775786 h 1440000"/>
                <a:gd name="connsiteX173" fmla="*/ 725690 w 1440493"/>
                <a:gd name="connsiteY173" fmla="*/ 642022 h 1440000"/>
                <a:gd name="connsiteX174" fmla="*/ 725574 w 1440493"/>
                <a:gd name="connsiteY174" fmla="*/ 642138 h 1440000"/>
                <a:gd name="connsiteX175" fmla="*/ 936833 w 1440493"/>
                <a:gd name="connsiteY175" fmla="*/ 579699 h 1440000"/>
                <a:gd name="connsiteX176" fmla="*/ 936833 w 1440493"/>
                <a:gd name="connsiteY176" fmla="*/ 579863 h 1440000"/>
                <a:gd name="connsiteX177" fmla="*/ 936669 w 1440493"/>
                <a:gd name="connsiteY177" fmla="*/ 579863 h 1440000"/>
                <a:gd name="connsiteX178" fmla="*/ 936669 w 1440493"/>
                <a:gd name="connsiteY178" fmla="*/ 769034 h 1440000"/>
                <a:gd name="connsiteX179" fmla="*/ 971274 w 1440493"/>
                <a:gd name="connsiteY179" fmla="*/ 803639 h 1440000"/>
                <a:gd name="connsiteX180" fmla="*/ 1005879 w 1440493"/>
                <a:gd name="connsiteY180" fmla="*/ 769034 h 1440000"/>
                <a:gd name="connsiteX181" fmla="*/ 1005879 w 1440493"/>
                <a:gd name="connsiteY181" fmla="*/ 692321 h 1440000"/>
                <a:gd name="connsiteX182" fmla="*/ 1175648 w 1440493"/>
                <a:gd name="connsiteY182" fmla="*/ 862090 h 1440000"/>
                <a:gd name="connsiteX183" fmla="*/ 1218274 w 1440493"/>
                <a:gd name="connsiteY183" fmla="*/ 862090 h 1440000"/>
                <a:gd name="connsiteX184" fmla="*/ 1218274 w 1440493"/>
                <a:gd name="connsiteY184" fmla="*/ 862090 h 1440000"/>
                <a:gd name="connsiteX185" fmla="*/ 1218274 w 1440493"/>
                <a:gd name="connsiteY185" fmla="*/ 819463 h 1440000"/>
                <a:gd name="connsiteX186" fmla="*/ 1047720 w 1440493"/>
                <a:gd name="connsiteY186" fmla="*/ 648909 h 1440000"/>
                <a:gd name="connsiteX187" fmla="*/ 1126004 w 1440493"/>
                <a:gd name="connsiteY187" fmla="*/ 648909 h 1440000"/>
                <a:gd name="connsiteX188" fmla="*/ 1160609 w 1440493"/>
                <a:gd name="connsiteY188" fmla="*/ 614304 h 1440000"/>
                <a:gd name="connsiteX189" fmla="*/ 1150473 w 1440493"/>
                <a:gd name="connsiteY189" fmla="*/ 589834 h 1440000"/>
                <a:gd name="connsiteX190" fmla="*/ 1126004 w 1440493"/>
                <a:gd name="connsiteY190" fmla="*/ 579699 h 1440000"/>
                <a:gd name="connsiteX191" fmla="*/ 534254 w 1440493"/>
                <a:gd name="connsiteY191" fmla="*/ 573055 h 1440000"/>
                <a:gd name="connsiteX192" fmla="*/ 345083 w 1440493"/>
                <a:gd name="connsiteY192" fmla="*/ 573055 h 1440000"/>
                <a:gd name="connsiteX193" fmla="*/ 310478 w 1440493"/>
                <a:gd name="connsiteY193" fmla="*/ 607660 h 1440000"/>
                <a:gd name="connsiteX194" fmla="*/ 345083 w 1440493"/>
                <a:gd name="connsiteY194" fmla="*/ 642265 h 1440000"/>
                <a:gd name="connsiteX195" fmla="*/ 421796 w 1440493"/>
                <a:gd name="connsiteY195" fmla="*/ 642265 h 1440000"/>
                <a:gd name="connsiteX196" fmla="*/ 252027 w 1440493"/>
                <a:gd name="connsiteY196" fmla="*/ 812034 h 1440000"/>
                <a:gd name="connsiteX197" fmla="*/ 252027 w 1440493"/>
                <a:gd name="connsiteY197" fmla="*/ 854661 h 1440000"/>
                <a:gd name="connsiteX198" fmla="*/ 252027 w 1440493"/>
                <a:gd name="connsiteY198" fmla="*/ 854661 h 1440000"/>
                <a:gd name="connsiteX199" fmla="*/ 294653 w 1440493"/>
                <a:gd name="connsiteY199" fmla="*/ 854661 h 1440000"/>
                <a:gd name="connsiteX200" fmla="*/ 465208 w 1440493"/>
                <a:gd name="connsiteY200" fmla="*/ 684106 h 1440000"/>
                <a:gd name="connsiteX201" fmla="*/ 465208 w 1440493"/>
                <a:gd name="connsiteY201" fmla="*/ 762391 h 1440000"/>
                <a:gd name="connsiteX202" fmla="*/ 499813 w 1440493"/>
                <a:gd name="connsiteY202" fmla="*/ 796996 h 1440000"/>
                <a:gd name="connsiteX203" fmla="*/ 524282 w 1440493"/>
                <a:gd name="connsiteY203" fmla="*/ 786860 h 1440000"/>
                <a:gd name="connsiteX204" fmla="*/ 534418 w 1440493"/>
                <a:gd name="connsiteY204" fmla="*/ 762391 h 1440000"/>
                <a:gd name="connsiteX205" fmla="*/ 534418 w 1440493"/>
                <a:gd name="connsiteY205" fmla="*/ 573219 h 1440000"/>
                <a:gd name="connsiteX206" fmla="*/ 534254 w 1440493"/>
                <a:gd name="connsiteY206" fmla="*/ 573220 h 1440000"/>
                <a:gd name="connsiteX207" fmla="*/ 720085 w 1440493"/>
                <a:gd name="connsiteY207" fmla="*/ 56065 h 1440000"/>
                <a:gd name="connsiteX208" fmla="*/ 535190 w 1440493"/>
                <a:gd name="connsiteY208" fmla="*/ 240960 h 1440000"/>
                <a:gd name="connsiteX209" fmla="*/ 535190 w 1440493"/>
                <a:gd name="connsiteY209" fmla="*/ 308606 h 1440000"/>
                <a:gd name="connsiteX210" fmla="*/ 602836 w 1440493"/>
                <a:gd name="connsiteY210" fmla="*/ 308606 h 1440000"/>
                <a:gd name="connsiteX211" fmla="*/ 677815 w 1440493"/>
                <a:gd name="connsiteY211" fmla="*/ 233627 h 1440000"/>
                <a:gd name="connsiteX212" fmla="*/ 677815 w 1440493"/>
                <a:gd name="connsiteY212" fmla="*/ 565491 h 1440000"/>
                <a:gd name="connsiteX213" fmla="*/ 719478 w 1440493"/>
                <a:gd name="connsiteY213" fmla="*/ 607154 h 1440000"/>
                <a:gd name="connsiteX214" fmla="*/ 719478 w 1440493"/>
                <a:gd name="connsiteY214" fmla="*/ 607155 h 1440000"/>
                <a:gd name="connsiteX215" fmla="*/ 761141 w 1440493"/>
                <a:gd name="connsiteY215" fmla="*/ 565491 h 1440000"/>
                <a:gd name="connsiteX216" fmla="*/ 761141 w 1440493"/>
                <a:gd name="connsiteY216" fmla="*/ 232091 h 1440000"/>
                <a:gd name="connsiteX217" fmla="*/ 837656 w 1440493"/>
                <a:gd name="connsiteY217" fmla="*/ 308607 h 1440000"/>
                <a:gd name="connsiteX218" fmla="*/ 905302 w 1440493"/>
                <a:gd name="connsiteY218" fmla="*/ 308607 h 1440000"/>
                <a:gd name="connsiteX219" fmla="*/ 919312 w 1440493"/>
                <a:gd name="connsiteY219" fmla="*/ 274784 h 1440000"/>
                <a:gd name="connsiteX220" fmla="*/ 905302 w 1440493"/>
                <a:gd name="connsiteY220" fmla="*/ 240961 h 1440000"/>
                <a:gd name="connsiteX221" fmla="*/ 720406 w 1440493"/>
                <a:gd name="connsiteY221" fmla="*/ 56065 h 1440000"/>
                <a:gd name="connsiteX222" fmla="*/ 720246 w 1440493"/>
                <a:gd name="connsiteY222" fmla="*/ 56225 h 1440000"/>
                <a:gd name="connsiteX223" fmla="*/ 0 w 1440493"/>
                <a:gd name="connsiteY223" fmla="*/ 0 h 1440000"/>
                <a:gd name="connsiteX224" fmla="*/ 1440493 w 1440493"/>
                <a:gd name="connsiteY224" fmla="*/ 0 h 1440000"/>
                <a:gd name="connsiteX225" fmla="*/ 1440493 w 1440493"/>
                <a:gd name="connsiteY225" fmla="*/ 1440000 h 1440000"/>
                <a:gd name="connsiteX226" fmla="*/ 0 w 1440493"/>
                <a:gd name="connsiteY226"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440493" h="1440000">
                  <a:moveTo>
                    <a:pt x="1101774" y="1174886"/>
                  </a:moveTo>
                  <a:cubicBezTo>
                    <a:pt x="1129806" y="1174886"/>
                    <a:pt x="1152530" y="1197610"/>
                    <a:pt x="1152530" y="1225642"/>
                  </a:cubicBezTo>
                  <a:lnTo>
                    <a:pt x="1152874" y="1225642"/>
                  </a:lnTo>
                  <a:cubicBezTo>
                    <a:pt x="1152874" y="1239658"/>
                    <a:pt x="1155715" y="1253010"/>
                    <a:pt x="1160851" y="1265155"/>
                  </a:cubicBezTo>
                  <a:lnTo>
                    <a:pt x="1162643" y="1267812"/>
                  </a:lnTo>
                  <a:lnTo>
                    <a:pt x="1153896" y="1280137"/>
                  </a:lnTo>
                  <a:cubicBezTo>
                    <a:pt x="1140076" y="1293355"/>
                    <a:pt x="1121258" y="1301348"/>
                    <a:pt x="1100655" y="1301042"/>
                  </a:cubicBezTo>
                  <a:cubicBezTo>
                    <a:pt x="1080052" y="1300736"/>
                    <a:pt x="1061480" y="1292189"/>
                    <a:pt x="1048058" y="1278567"/>
                  </a:cubicBezTo>
                  <a:lnTo>
                    <a:pt x="1040901" y="1267819"/>
                  </a:lnTo>
                  <a:lnTo>
                    <a:pt x="1042697" y="1265155"/>
                  </a:lnTo>
                  <a:cubicBezTo>
                    <a:pt x="1047834" y="1253010"/>
                    <a:pt x="1050674" y="1239658"/>
                    <a:pt x="1050674" y="1225642"/>
                  </a:cubicBezTo>
                  <a:lnTo>
                    <a:pt x="1051018" y="1225642"/>
                  </a:lnTo>
                  <a:cubicBezTo>
                    <a:pt x="1051018" y="1197610"/>
                    <a:pt x="1073742" y="1174886"/>
                    <a:pt x="1101774" y="1174886"/>
                  </a:cubicBezTo>
                  <a:close/>
                  <a:moveTo>
                    <a:pt x="796552" y="1174886"/>
                  </a:moveTo>
                  <a:cubicBezTo>
                    <a:pt x="824584" y="1174886"/>
                    <a:pt x="847308" y="1197610"/>
                    <a:pt x="847308" y="1225642"/>
                  </a:cubicBezTo>
                  <a:lnTo>
                    <a:pt x="847652" y="1225642"/>
                  </a:lnTo>
                  <a:cubicBezTo>
                    <a:pt x="847652" y="1239658"/>
                    <a:pt x="850493" y="1253010"/>
                    <a:pt x="855629" y="1265155"/>
                  </a:cubicBezTo>
                  <a:lnTo>
                    <a:pt x="857421" y="1267812"/>
                  </a:lnTo>
                  <a:lnTo>
                    <a:pt x="848674" y="1280137"/>
                  </a:lnTo>
                  <a:cubicBezTo>
                    <a:pt x="834854" y="1293355"/>
                    <a:pt x="816036" y="1301348"/>
                    <a:pt x="795433" y="1301042"/>
                  </a:cubicBezTo>
                  <a:cubicBezTo>
                    <a:pt x="774830" y="1300736"/>
                    <a:pt x="756258" y="1292189"/>
                    <a:pt x="742836" y="1278567"/>
                  </a:cubicBezTo>
                  <a:lnTo>
                    <a:pt x="735678" y="1267818"/>
                  </a:lnTo>
                  <a:lnTo>
                    <a:pt x="737474" y="1265155"/>
                  </a:lnTo>
                  <a:cubicBezTo>
                    <a:pt x="742611" y="1253010"/>
                    <a:pt x="745451" y="1239658"/>
                    <a:pt x="745451" y="1225642"/>
                  </a:cubicBezTo>
                  <a:lnTo>
                    <a:pt x="745796" y="1225642"/>
                  </a:lnTo>
                  <a:cubicBezTo>
                    <a:pt x="745796" y="1197610"/>
                    <a:pt x="768520" y="1174886"/>
                    <a:pt x="796552" y="1174886"/>
                  </a:cubicBezTo>
                  <a:close/>
                  <a:moveTo>
                    <a:pt x="491329" y="1174886"/>
                  </a:moveTo>
                  <a:cubicBezTo>
                    <a:pt x="519361" y="1174886"/>
                    <a:pt x="542085" y="1197610"/>
                    <a:pt x="542085" y="1225642"/>
                  </a:cubicBezTo>
                  <a:lnTo>
                    <a:pt x="542429" y="1225642"/>
                  </a:lnTo>
                  <a:cubicBezTo>
                    <a:pt x="542429" y="1239658"/>
                    <a:pt x="545270" y="1253010"/>
                    <a:pt x="550406" y="1265155"/>
                  </a:cubicBezTo>
                  <a:lnTo>
                    <a:pt x="552198" y="1267812"/>
                  </a:lnTo>
                  <a:lnTo>
                    <a:pt x="543451" y="1280137"/>
                  </a:lnTo>
                  <a:cubicBezTo>
                    <a:pt x="529631" y="1293355"/>
                    <a:pt x="510813" y="1301348"/>
                    <a:pt x="490210" y="1301042"/>
                  </a:cubicBezTo>
                  <a:cubicBezTo>
                    <a:pt x="469607" y="1300736"/>
                    <a:pt x="451035" y="1292189"/>
                    <a:pt x="437613" y="1278567"/>
                  </a:cubicBezTo>
                  <a:lnTo>
                    <a:pt x="430456" y="1267819"/>
                  </a:lnTo>
                  <a:lnTo>
                    <a:pt x="432252" y="1265155"/>
                  </a:lnTo>
                  <a:cubicBezTo>
                    <a:pt x="437389" y="1253010"/>
                    <a:pt x="440229" y="1239658"/>
                    <a:pt x="440229" y="1225642"/>
                  </a:cubicBezTo>
                  <a:lnTo>
                    <a:pt x="440573" y="1225642"/>
                  </a:lnTo>
                  <a:cubicBezTo>
                    <a:pt x="440573" y="1197610"/>
                    <a:pt x="463297" y="1174886"/>
                    <a:pt x="491329" y="1174886"/>
                  </a:cubicBezTo>
                  <a:close/>
                  <a:moveTo>
                    <a:pt x="186107" y="1174886"/>
                  </a:moveTo>
                  <a:cubicBezTo>
                    <a:pt x="214139" y="1174886"/>
                    <a:pt x="236863" y="1197610"/>
                    <a:pt x="236863" y="1225642"/>
                  </a:cubicBezTo>
                  <a:lnTo>
                    <a:pt x="237207" y="1225642"/>
                  </a:lnTo>
                  <a:cubicBezTo>
                    <a:pt x="237207" y="1239658"/>
                    <a:pt x="240048" y="1253010"/>
                    <a:pt x="245184" y="1265155"/>
                  </a:cubicBezTo>
                  <a:lnTo>
                    <a:pt x="246976" y="1267812"/>
                  </a:lnTo>
                  <a:lnTo>
                    <a:pt x="238229" y="1280137"/>
                  </a:lnTo>
                  <a:cubicBezTo>
                    <a:pt x="224409" y="1293355"/>
                    <a:pt x="205591" y="1301348"/>
                    <a:pt x="184988" y="1301042"/>
                  </a:cubicBezTo>
                  <a:cubicBezTo>
                    <a:pt x="143782" y="1300430"/>
                    <a:pt x="110699" y="1266853"/>
                    <a:pt x="110699" y="1225642"/>
                  </a:cubicBezTo>
                  <a:lnTo>
                    <a:pt x="135351" y="1225642"/>
                  </a:lnTo>
                  <a:cubicBezTo>
                    <a:pt x="135351" y="1197610"/>
                    <a:pt x="158075" y="1174886"/>
                    <a:pt x="186107" y="1174886"/>
                  </a:cubicBezTo>
                  <a:close/>
                  <a:moveTo>
                    <a:pt x="948044" y="1150242"/>
                  </a:moveTo>
                  <a:cubicBezTo>
                    <a:pt x="968647" y="1149937"/>
                    <a:pt x="987465" y="1157929"/>
                    <a:pt x="1001285" y="1171147"/>
                  </a:cubicBezTo>
                  <a:lnTo>
                    <a:pt x="1010032" y="1183472"/>
                  </a:lnTo>
                  <a:lnTo>
                    <a:pt x="1008240" y="1186129"/>
                  </a:lnTo>
                  <a:cubicBezTo>
                    <a:pt x="1003104" y="1198274"/>
                    <a:pt x="1000263" y="1211626"/>
                    <a:pt x="1000263" y="1225642"/>
                  </a:cubicBezTo>
                  <a:lnTo>
                    <a:pt x="999919" y="1225642"/>
                  </a:lnTo>
                  <a:cubicBezTo>
                    <a:pt x="999919" y="1253674"/>
                    <a:pt x="977195" y="1276398"/>
                    <a:pt x="949163" y="1276398"/>
                  </a:cubicBezTo>
                  <a:cubicBezTo>
                    <a:pt x="921131" y="1276398"/>
                    <a:pt x="898407" y="1253674"/>
                    <a:pt x="898407" y="1225642"/>
                  </a:cubicBezTo>
                  <a:lnTo>
                    <a:pt x="898063" y="1225642"/>
                  </a:lnTo>
                  <a:cubicBezTo>
                    <a:pt x="898063" y="1211626"/>
                    <a:pt x="895223" y="1198274"/>
                    <a:pt x="890086" y="1186129"/>
                  </a:cubicBezTo>
                  <a:lnTo>
                    <a:pt x="888290" y="1183465"/>
                  </a:lnTo>
                  <a:lnTo>
                    <a:pt x="895447" y="1172718"/>
                  </a:lnTo>
                  <a:cubicBezTo>
                    <a:pt x="908869" y="1159095"/>
                    <a:pt x="927441" y="1150548"/>
                    <a:pt x="948044" y="1150242"/>
                  </a:cubicBezTo>
                  <a:close/>
                  <a:moveTo>
                    <a:pt x="642821" y="1150242"/>
                  </a:moveTo>
                  <a:cubicBezTo>
                    <a:pt x="663424" y="1149937"/>
                    <a:pt x="682242" y="1157929"/>
                    <a:pt x="696062" y="1171147"/>
                  </a:cubicBezTo>
                  <a:lnTo>
                    <a:pt x="704809" y="1183473"/>
                  </a:lnTo>
                  <a:lnTo>
                    <a:pt x="703018" y="1186129"/>
                  </a:lnTo>
                  <a:cubicBezTo>
                    <a:pt x="697882" y="1198274"/>
                    <a:pt x="695041" y="1211626"/>
                    <a:pt x="695041" y="1225642"/>
                  </a:cubicBezTo>
                  <a:lnTo>
                    <a:pt x="694696" y="1225642"/>
                  </a:lnTo>
                  <a:cubicBezTo>
                    <a:pt x="694696" y="1253674"/>
                    <a:pt x="671972" y="1276398"/>
                    <a:pt x="643940" y="1276398"/>
                  </a:cubicBezTo>
                  <a:cubicBezTo>
                    <a:pt x="615908" y="1276398"/>
                    <a:pt x="593184" y="1253674"/>
                    <a:pt x="593184" y="1225642"/>
                  </a:cubicBezTo>
                  <a:lnTo>
                    <a:pt x="592840" y="1225642"/>
                  </a:lnTo>
                  <a:cubicBezTo>
                    <a:pt x="592840" y="1211626"/>
                    <a:pt x="590000" y="1198274"/>
                    <a:pt x="584863" y="1186129"/>
                  </a:cubicBezTo>
                  <a:lnTo>
                    <a:pt x="583067" y="1183465"/>
                  </a:lnTo>
                  <a:lnTo>
                    <a:pt x="590224" y="1172718"/>
                  </a:lnTo>
                  <a:cubicBezTo>
                    <a:pt x="603646" y="1159095"/>
                    <a:pt x="622218" y="1150548"/>
                    <a:pt x="642821" y="1150242"/>
                  </a:cubicBezTo>
                  <a:close/>
                  <a:moveTo>
                    <a:pt x="337599" y="1150242"/>
                  </a:moveTo>
                  <a:cubicBezTo>
                    <a:pt x="358202" y="1149937"/>
                    <a:pt x="377020" y="1157929"/>
                    <a:pt x="390840" y="1171147"/>
                  </a:cubicBezTo>
                  <a:lnTo>
                    <a:pt x="399587" y="1183472"/>
                  </a:lnTo>
                  <a:lnTo>
                    <a:pt x="397795" y="1186129"/>
                  </a:lnTo>
                  <a:cubicBezTo>
                    <a:pt x="392659" y="1198274"/>
                    <a:pt x="389818" y="1211626"/>
                    <a:pt x="389818" y="1225642"/>
                  </a:cubicBezTo>
                  <a:lnTo>
                    <a:pt x="389474" y="1225642"/>
                  </a:lnTo>
                  <a:cubicBezTo>
                    <a:pt x="389474" y="1253674"/>
                    <a:pt x="366750" y="1276398"/>
                    <a:pt x="338718" y="1276398"/>
                  </a:cubicBezTo>
                  <a:cubicBezTo>
                    <a:pt x="310686" y="1276398"/>
                    <a:pt x="287962" y="1253674"/>
                    <a:pt x="287962" y="1225642"/>
                  </a:cubicBezTo>
                  <a:lnTo>
                    <a:pt x="287618" y="1225642"/>
                  </a:lnTo>
                  <a:cubicBezTo>
                    <a:pt x="287618" y="1211626"/>
                    <a:pt x="284778" y="1198274"/>
                    <a:pt x="279641" y="1186129"/>
                  </a:cubicBezTo>
                  <a:lnTo>
                    <a:pt x="277845" y="1183465"/>
                  </a:lnTo>
                  <a:lnTo>
                    <a:pt x="285002" y="1172718"/>
                  </a:lnTo>
                  <a:cubicBezTo>
                    <a:pt x="298424" y="1159095"/>
                    <a:pt x="316996" y="1150548"/>
                    <a:pt x="337599" y="1150242"/>
                  </a:cubicBezTo>
                  <a:close/>
                  <a:moveTo>
                    <a:pt x="186107" y="1124131"/>
                  </a:moveTo>
                  <a:cubicBezTo>
                    <a:pt x="130044" y="1124131"/>
                    <a:pt x="84596" y="1169579"/>
                    <a:pt x="84596" y="1225642"/>
                  </a:cubicBezTo>
                  <a:cubicBezTo>
                    <a:pt x="84596" y="1281117"/>
                    <a:pt x="129131" y="1326318"/>
                    <a:pt x="184600" y="1327142"/>
                  </a:cubicBezTo>
                  <a:cubicBezTo>
                    <a:pt x="212335" y="1327554"/>
                    <a:pt x="237666" y="1316795"/>
                    <a:pt x="256270" y="1299001"/>
                  </a:cubicBezTo>
                  <a:lnTo>
                    <a:pt x="262288" y="1290522"/>
                  </a:lnTo>
                  <a:lnTo>
                    <a:pt x="266939" y="1297421"/>
                  </a:lnTo>
                  <a:cubicBezTo>
                    <a:pt x="285309" y="1315791"/>
                    <a:pt x="310687" y="1327153"/>
                    <a:pt x="338718" y="1327153"/>
                  </a:cubicBezTo>
                  <a:cubicBezTo>
                    <a:pt x="366750" y="1327153"/>
                    <a:pt x="392127" y="1315791"/>
                    <a:pt x="410497" y="1297421"/>
                  </a:cubicBezTo>
                  <a:lnTo>
                    <a:pt x="414964" y="1290797"/>
                  </a:lnTo>
                  <a:lnTo>
                    <a:pt x="419019" y="1296886"/>
                  </a:lnTo>
                  <a:cubicBezTo>
                    <a:pt x="437087" y="1315224"/>
                    <a:pt x="462088" y="1326730"/>
                    <a:pt x="489822" y="1327142"/>
                  </a:cubicBezTo>
                  <a:cubicBezTo>
                    <a:pt x="517557" y="1327554"/>
                    <a:pt x="542888" y="1316795"/>
                    <a:pt x="561492" y="1299001"/>
                  </a:cubicBezTo>
                  <a:lnTo>
                    <a:pt x="567510" y="1290522"/>
                  </a:lnTo>
                  <a:lnTo>
                    <a:pt x="572161" y="1297421"/>
                  </a:lnTo>
                  <a:cubicBezTo>
                    <a:pt x="590531" y="1315791"/>
                    <a:pt x="615909" y="1327153"/>
                    <a:pt x="643940" y="1327153"/>
                  </a:cubicBezTo>
                  <a:cubicBezTo>
                    <a:pt x="671972" y="1327153"/>
                    <a:pt x="697349" y="1315791"/>
                    <a:pt x="715719" y="1297421"/>
                  </a:cubicBezTo>
                  <a:lnTo>
                    <a:pt x="720186" y="1290796"/>
                  </a:lnTo>
                  <a:lnTo>
                    <a:pt x="724242" y="1296886"/>
                  </a:lnTo>
                  <a:cubicBezTo>
                    <a:pt x="742310" y="1315224"/>
                    <a:pt x="767311" y="1326730"/>
                    <a:pt x="795045" y="1327142"/>
                  </a:cubicBezTo>
                  <a:cubicBezTo>
                    <a:pt x="822780" y="1327554"/>
                    <a:pt x="848111" y="1316795"/>
                    <a:pt x="866715" y="1299001"/>
                  </a:cubicBezTo>
                  <a:lnTo>
                    <a:pt x="872733" y="1290522"/>
                  </a:lnTo>
                  <a:lnTo>
                    <a:pt x="877384" y="1297421"/>
                  </a:lnTo>
                  <a:cubicBezTo>
                    <a:pt x="895754" y="1315791"/>
                    <a:pt x="921132" y="1327153"/>
                    <a:pt x="949163" y="1327153"/>
                  </a:cubicBezTo>
                  <a:cubicBezTo>
                    <a:pt x="977195" y="1327153"/>
                    <a:pt x="1002572" y="1315791"/>
                    <a:pt x="1020942" y="1297421"/>
                  </a:cubicBezTo>
                  <a:lnTo>
                    <a:pt x="1025409" y="1290797"/>
                  </a:lnTo>
                  <a:lnTo>
                    <a:pt x="1029464" y="1296886"/>
                  </a:lnTo>
                  <a:cubicBezTo>
                    <a:pt x="1047532" y="1315224"/>
                    <a:pt x="1072533" y="1326730"/>
                    <a:pt x="1100267" y="1327142"/>
                  </a:cubicBezTo>
                  <a:cubicBezTo>
                    <a:pt x="1128002" y="1327554"/>
                    <a:pt x="1153333" y="1316795"/>
                    <a:pt x="1171937" y="1299001"/>
                  </a:cubicBezTo>
                  <a:lnTo>
                    <a:pt x="1177955" y="1290522"/>
                  </a:lnTo>
                  <a:lnTo>
                    <a:pt x="1182606" y="1297421"/>
                  </a:lnTo>
                  <a:cubicBezTo>
                    <a:pt x="1200976" y="1315791"/>
                    <a:pt x="1226354" y="1327153"/>
                    <a:pt x="1254385" y="1327153"/>
                  </a:cubicBezTo>
                  <a:cubicBezTo>
                    <a:pt x="1310448" y="1327153"/>
                    <a:pt x="1355896" y="1281705"/>
                    <a:pt x="1355896" y="1225642"/>
                  </a:cubicBezTo>
                  <a:lnTo>
                    <a:pt x="1305141" y="1225642"/>
                  </a:lnTo>
                  <a:cubicBezTo>
                    <a:pt x="1305141" y="1253674"/>
                    <a:pt x="1282417" y="1276398"/>
                    <a:pt x="1254385" y="1276398"/>
                  </a:cubicBezTo>
                  <a:cubicBezTo>
                    <a:pt x="1226353" y="1276398"/>
                    <a:pt x="1203629" y="1253674"/>
                    <a:pt x="1203629" y="1225642"/>
                  </a:cubicBezTo>
                  <a:lnTo>
                    <a:pt x="1203285" y="1225642"/>
                  </a:lnTo>
                  <a:cubicBezTo>
                    <a:pt x="1203285" y="1211626"/>
                    <a:pt x="1200445" y="1198274"/>
                    <a:pt x="1195308" y="1186129"/>
                  </a:cubicBezTo>
                  <a:lnTo>
                    <a:pt x="1193512" y="1183465"/>
                  </a:lnTo>
                  <a:lnTo>
                    <a:pt x="1200669" y="1172718"/>
                  </a:lnTo>
                  <a:cubicBezTo>
                    <a:pt x="1214091" y="1159095"/>
                    <a:pt x="1232663" y="1150548"/>
                    <a:pt x="1253266" y="1150242"/>
                  </a:cubicBezTo>
                  <a:cubicBezTo>
                    <a:pt x="1294472" y="1149631"/>
                    <a:pt x="1328537" y="1182212"/>
                    <a:pt x="1329760" y="1223404"/>
                  </a:cubicBezTo>
                  <a:lnTo>
                    <a:pt x="1355851" y="1222629"/>
                  </a:lnTo>
                  <a:cubicBezTo>
                    <a:pt x="1354204" y="1167178"/>
                    <a:pt x="1308347" y="1123319"/>
                    <a:pt x="1252878" y="1124142"/>
                  </a:cubicBezTo>
                  <a:cubicBezTo>
                    <a:pt x="1225144" y="1124554"/>
                    <a:pt x="1200143" y="1136060"/>
                    <a:pt x="1182075" y="1154398"/>
                  </a:cubicBezTo>
                  <a:lnTo>
                    <a:pt x="1178020" y="1160488"/>
                  </a:lnTo>
                  <a:lnTo>
                    <a:pt x="1173553" y="1153863"/>
                  </a:lnTo>
                  <a:cubicBezTo>
                    <a:pt x="1155183" y="1135493"/>
                    <a:pt x="1129806" y="1124131"/>
                    <a:pt x="1101774" y="1124131"/>
                  </a:cubicBezTo>
                  <a:cubicBezTo>
                    <a:pt x="1073743" y="1124131"/>
                    <a:pt x="1048365" y="1135493"/>
                    <a:pt x="1029995" y="1153863"/>
                  </a:cubicBezTo>
                  <a:lnTo>
                    <a:pt x="1025344" y="1160762"/>
                  </a:lnTo>
                  <a:lnTo>
                    <a:pt x="1019326" y="1152283"/>
                  </a:lnTo>
                  <a:cubicBezTo>
                    <a:pt x="1000722" y="1134490"/>
                    <a:pt x="975391" y="1123731"/>
                    <a:pt x="947656" y="1124142"/>
                  </a:cubicBezTo>
                  <a:cubicBezTo>
                    <a:pt x="919922" y="1124554"/>
                    <a:pt x="894921" y="1136060"/>
                    <a:pt x="876853" y="1154398"/>
                  </a:cubicBezTo>
                  <a:lnTo>
                    <a:pt x="872798" y="1160488"/>
                  </a:lnTo>
                  <a:lnTo>
                    <a:pt x="868331" y="1153863"/>
                  </a:lnTo>
                  <a:cubicBezTo>
                    <a:pt x="849961" y="1135493"/>
                    <a:pt x="824584" y="1124131"/>
                    <a:pt x="796552" y="1124131"/>
                  </a:cubicBezTo>
                  <a:cubicBezTo>
                    <a:pt x="768521" y="1124131"/>
                    <a:pt x="743143" y="1135493"/>
                    <a:pt x="724773" y="1153863"/>
                  </a:cubicBezTo>
                  <a:lnTo>
                    <a:pt x="720121" y="1160763"/>
                  </a:lnTo>
                  <a:lnTo>
                    <a:pt x="714103" y="1152283"/>
                  </a:lnTo>
                  <a:cubicBezTo>
                    <a:pt x="695499" y="1134490"/>
                    <a:pt x="670168" y="1123731"/>
                    <a:pt x="642433" y="1124142"/>
                  </a:cubicBezTo>
                  <a:cubicBezTo>
                    <a:pt x="614699" y="1124554"/>
                    <a:pt x="589698" y="1136060"/>
                    <a:pt x="571630" y="1154398"/>
                  </a:cubicBezTo>
                  <a:lnTo>
                    <a:pt x="567575" y="1160488"/>
                  </a:lnTo>
                  <a:lnTo>
                    <a:pt x="563108" y="1153863"/>
                  </a:lnTo>
                  <a:cubicBezTo>
                    <a:pt x="544738" y="1135493"/>
                    <a:pt x="519361" y="1124131"/>
                    <a:pt x="491329" y="1124131"/>
                  </a:cubicBezTo>
                  <a:cubicBezTo>
                    <a:pt x="463298" y="1124131"/>
                    <a:pt x="437920" y="1135493"/>
                    <a:pt x="419550" y="1153863"/>
                  </a:cubicBezTo>
                  <a:lnTo>
                    <a:pt x="414899" y="1160762"/>
                  </a:lnTo>
                  <a:lnTo>
                    <a:pt x="408881" y="1152283"/>
                  </a:lnTo>
                  <a:cubicBezTo>
                    <a:pt x="390277" y="1134490"/>
                    <a:pt x="364946" y="1123731"/>
                    <a:pt x="337211" y="1124142"/>
                  </a:cubicBezTo>
                  <a:cubicBezTo>
                    <a:pt x="309477" y="1124554"/>
                    <a:pt x="284476" y="1136060"/>
                    <a:pt x="266408" y="1154398"/>
                  </a:cubicBezTo>
                  <a:lnTo>
                    <a:pt x="262353" y="1160488"/>
                  </a:lnTo>
                  <a:lnTo>
                    <a:pt x="257886" y="1153863"/>
                  </a:lnTo>
                  <a:cubicBezTo>
                    <a:pt x="239516" y="1135493"/>
                    <a:pt x="214139" y="1124131"/>
                    <a:pt x="186107" y="1124131"/>
                  </a:cubicBezTo>
                  <a:close/>
                  <a:moveTo>
                    <a:pt x="725458" y="642022"/>
                  </a:moveTo>
                  <a:lnTo>
                    <a:pt x="591694" y="775786"/>
                  </a:lnTo>
                  <a:cubicBezTo>
                    <a:pt x="578180" y="789300"/>
                    <a:pt x="578180" y="811211"/>
                    <a:pt x="591694" y="824725"/>
                  </a:cubicBezTo>
                  <a:cubicBezTo>
                    <a:pt x="605208" y="838239"/>
                    <a:pt x="627119" y="838239"/>
                    <a:pt x="640633" y="824725"/>
                  </a:cubicBezTo>
                  <a:lnTo>
                    <a:pt x="694877" y="770480"/>
                  </a:lnTo>
                  <a:lnTo>
                    <a:pt x="694877" y="1010570"/>
                  </a:lnTo>
                  <a:cubicBezTo>
                    <a:pt x="694877" y="1027217"/>
                    <a:pt x="708372" y="1040711"/>
                    <a:pt x="725018" y="1040711"/>
                  </a:cubicBezTo>
                  <a:lnTo>
                    <a:pt x="725018" y="1040712"/>
                  </a:lnTo>
                  <a:cubicBezTo>
                    <a:pt x="741665" y="1040712"/>
                    <a:pt x="755160" y="1027217"/>
                    <a:pt x="755160" y="1010570"/>
                  </a:cubicBezTo>
                  <a:lnTo>
                    <a:pt x="755160" y="769369"/>
                  </a:lnTo>
                  <a:lnTo>
                    <a:pt x="810515" y="824725"/>
                  </a:lnTo>
                  <a:cubicBezTo>
                    <a:pt x="824029" y="838239"/>
                    <a:pt x="845940" y="838239"/>
                    <a:pt x="859454" y="824725"/>
                  </a:cubicBezTo>
                  <a:cubicBezTo>
                    <a:pt x="866211" y="817968"/>
                    <a:pt x="869590" y="809112"/>
                    <a:pt x="869590" y="800255"/>
                  </a:cubicBezTo>
                  <a:cubicBezTo>
                    <a:pt x="869590" y="791399"/>
                    <a:pt x="866211" y="782543"/>
                    <a:pt x="859454" y="775786"/>
                  </a:cubicBezTo>
                  <a:lnTo>
                    <a:pt x="725690" y="642022"/>
                  </a:lnTo>
                  <a:lnTo>
                    <a:pt x="725574" y="642138"/>
                  </a:lnTo>
                  <a:close/>
                  <a:moveTo>
                    <a:pt x="936833" y="579699"/>
                  </a:moveTo>
                  <a:lnTo>
                    <a:pt x="936833" y="579863"/>
                  </a:lnTo>
                  <a:lnTo>
                    <a:pt x="936669" y="579863"/>
                  </a:lnTo>
                  <a:lnTo>
                    <a:pt x="936669" y="769034"/>
                  </a:lnTo>
                  <a:cubicBezTo>
                    <a:pt x="936669" y="788145"/>
                    <a:pt x="952162" y="803638"/>
                    <a:pt x="971274" y="803639"/>
                  </a:cubicBezTo>
                  <a:cubicBezTo>
                    <a:pt x="990386" y="803639"/>
                    <a:pt x="1005879" y="788146"/>
                    <a:pt x="1005879" y="769034"/>
                  </a:cubicBezTo>
                  <a:lnTo>
                    <a:pt x="1005879" y="692321"/>
                  </a:lnTo>
                  <a:lnTo>
                    <a:pt x="1175648" y="862090"/>
                  </a:lnTo>
                  <a:cubicBezTo>
                    <a:pt x="1187419" y="873861"/>
                    <a:pt x="1206503" y="873861"/>
                    <a:pt x="1218274" y="862090"/>
                  </a:cubicBezTo>
                  <a:lnTo>
                    <a:pt x="1218274" y="862090"/>
                  </a:lnTo>
                  <a:cubicBezTo>
                    <a:pt x="1230045" y="850319"/>
                    <a:pt x="1230045" y="831234"/>
                    <a:pt x="1218274" y="819463"/>
                  </a:cubicBezTo>
                  <a:lnTo>
                    <a:pt x="1047720" y="648909"/>
                  </a:lnTo>
                  <a:lnTo>
                    <a:pt x="1126004" y="648909"/>
                  </a:lnTo>
                  <a:cubicBezTo>
                    <a:pt x="1145116" y="648909"/>
                    <a:pt x="1160609" y="633416"/>
                    <a:pt x="1160609" y="614304"/>
                  </a:cubicBezTo>
                  <a:cubicBezTo>
                    <a:pt x="1160609" y="604748"/>
                    <a:pt x="1156736" y="596097"/>
                    <a:pt x="1150473" y="589834"/>
                  </a:cubicBezTo>
                  <a:cubicBezTo>
                    <a:pt x="1144211" y="583572"/>
                    <a:pt x="1135560" y="579699"/>
                    <a:pt x="1126004" y="579699"/>
                  </a:cubicBezTo>
                  <a:close/>
                  <a:moveTo>
                    <a:pt x="534254" y="573055"/>
                  </a:moveTo>
                  <a:lnTo>
                    <a:pt x="345083" y="573055"/>
                  </a:lnTo>
                  <a:cubicBezTo>
                    <a:pt x="325971" y="573055"/>
                    <a:pt x="310478" y="588549"/>
                    <a:pt x="310478" y="607660"/>
                  </a:cubicBezTo>
                  <a:cubicBezTo>
                    <a:pt x="310478" y="626772"/>
                    <a:pt x="325971" y="642266"/>
                    <a:pt x="345083" y="642265"/>
                  </a:cubicBezTo>
                  <a:lnTo>
                    <a:pt x="421796" y="642265"/>
                  </a:lnTo>
                  <a:lnTo>
                    <a:pt x="252027" y="812034"/>
                  </a:lnTo>
                  <a:cubicBezTo>
                    <a:pt x="240256" y="823805"/>
                    <a:pt x="240256" y="842890"/>
                    <a:pt x="252027" y="854661"/>
                  </a:cubicBezTo>
                  <a:lnTo>
                    <a:pt x="252027" y="854661"/>
                  </a:lnTo>
                  <a:cubicBezTo>
                    <a:pt x="263798" y="866432"/>
                    <a:pt x="282883" y="866432"/>
                    <a:pt x="294653" y="854661"/>
                  </a:cubicBezTo>
                  <a:lnTo>
                    <a:pt x="465208" y="684106"/>
                  </a:lnTo>
                  <a:lnTo>
                    <a:pt x="465208" y="762391"/>
                  </a:lnTo>
                  <a:cubicBezTo>
                    <a:pt x="465208" y="781503"/>
                    <a:pt x="480701" y="796996"/>
                    <a:pt x="499813" y="796996"/>
                  </a:cubicBezTo>
                  <a:cubicBezTo>
                    <a:pt x="509369" y="796996"/>
                    <a:pt x="518020" y="793122"/>
                    <a:pt x="524282" y="786860"/>
                  </a:cubicBezTo>
                  <a:cubicBezTo>
                    <a:pt x="530545" y="780598"/>
                    <a:pt x="534418" y="771947"/>
                    <a:pt x="534418" y="762391"/>
                  </a:cubicBezTo>
                  <a:lnTo>
                    <a:pt x="534418" y="573219"/>
                  </a:lnTo>
                  <a:lnTo>
                    <a:pt x="534254" y="573220"/>
                  </a:lnTo>
                  <a:close/>
                  <a:moveTo>
                    <a:pt x="720085" y="56065"/>
                  </a:moveTo>
                  <a:lnTo>
                    <a:pt x="535190" y="240960"/>
                  </a:lnTo>
                  <a:cubicBezTo>
                    <a:pt x="516510" y="259640"/>
                    <a:pt x="516510" y="289926"/>
                    <a:pt x="535190" y="308606"/>
                  </a:cubicBezTo>
                  <a:cubicBezTo>
                    <a:pt x="553870" y="327286"/>
                    <a:pt x="584156" y="327286"/>
                    <a:pt x="602836" y="308606"/>
                  </a:cubicBezTo>
                  <a:lnTo>
                    <a:pt x="677815" y="233627"/>
                  </a:lnTo>
                  <a:lnTo>
                    <a:pt x="677815" y="565491"/>
                  </a:lnTo>
                  <a:cubicBezTo>
                    <a:pt x="677815" y="588501"/>
                    <a:pt x="696468" y="607154"/>
                    <a:pt x="719478" y="607154"/>
                  </a:cubicBezTo>
                  <a:lnTo>
                    <a:pt x="719478" y="607155"/>
                  </a:lnTo>
                  <a:cubicBezTo>
                    <a:pt x="742488" y="607155"/>
                    <a:pt x="761141" y="588501"/>
                    <a:pt x="761141" y="565491"/>
                  </a:cubicBezTo>
                  <a:lnTo>
                    <a:pt x="761141" y="232091"/>
                  </a:lnTo>
                  <a:lnTo>
                    <a:pt x="837656" y="308607"/>
                  </a:lnTo>
                  <a:cubicBezTo>
                    <a:pt x="856336" y="327287"/>
                    <a:pt x="886622" y="327287"/>
                    <a:pt x="905302" y="308607"/>
                  </a:cubicBezTo>
                  <a:cubicBezTo>
                    <a:pt x="914642" y="299267"/>
                    <a:pt x="919312" y="287025"/>
                    <a:pt x="919312" y="274784"/>
                  </a:cubicBezTo>
                  <a:cubicBezTo>
                    <a:pt x="919312" y="262542"/>
                    <a:pt x="914642" y="250301"/>
                    <a:pt x="905302" y="240961"/>
                  </a:cubicBezTo>
                  <a:lnTo>
                    <a:pt x="720406" y="56065"/>
                  </a:lnTo>
                  <a:lnTo>
                    <a:pt x="720246" y="56225"/>
                  </a:lnTo>
                  <a:close/>
                  <a:moveTo>
                    <a:pt x="0" y="0"/>
                  </a:moveTo>
                  <a:lnTo>
                    <a:pt x="1440493" y="0"/>
                  </a:lnTo>
                  <a:lnTo>
                    <a:pt x="1440493" y="1440000"/>
                  </a:lnTo>
                  <a:lnTo>
                    <a:pt x="0" y="14400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sp>
        <p:nvSpPr>
          <p:cNvPr id="110" name="右矢印 109"/>
          <p:cNvSpPr/>
          <p:nvPr/>
        </p:nvSpPr>
        <p:spPr>
          <a:xfrm>
            <a:off x="1516660" y="3493995"/>
            <a:ext cx="153865" cy="200029"/>
          </a:xfrm>
          <a:prstGeom prs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75" name="テキスト ボックス 42"/>
          <p:cNvSpPr txBox="1">
            <a:spLocks noChangeArrowheads="1"/>
          </p:cNvSpPr>
          <p:nvPr/>
        </p:nvSpPr>
        <p:spPr bwMode="auto">
          <a:xfrm>
            <a:off x="3422136" y="3039647"/>
            <a:ext cx="648072" cy="4001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auto" hangingPunct="1">
              <a:spcBef>
                <a:spcPts val="0"/>
              </a:spcBef>
              <a:spcAft>
                <a:spcPts val="0"/>
              </a:spcAft>
            </a:pPr>
            <a:r>
              <a:rPr lang="ja-JP" altLang="en-US" sz="1000" smtClean="0">
                <a:latin typeface="+mn-lt"/>
                <a:ea typeface="+mn-ea"/>
                <a:cs typeface="メイリオ" pitchFamily="50" charset="-128"/>
              </a:rPr>
              <a:t>シンクラ</a:t>
            </a:r>
            <a:endParaRPr lang="en-US" altLang="ja-JP" sz="1000" smtClean="0">
              <a:latin typeface="+mn-lt"/>
              <a:ea typeface="+mn-ea"/>
              <a:cs typeface="メイリオ" pitchFamily="50" charset="-128"/>
            </a:endParaRPr>
          </a:p>
          <a:p>
            <a:pPr algn="ctr" defTabSz="914400" eaLnBrk="1" fontAlgn="auto" hangingPunct="1">
              <a:spcBef>
                <a:spcPts val="0"/>
              </a:spcBef>
              <a:spcAft>
                <a:spcPts val="0"/>
              </a:spcAft>
            </a:pPr>
            <a:r>
              <a:rPr kumimoji="1" lang="ja-JP" altLang="en-US" sz="1000">
                <a:latin typeface="+mn-lt"/>
                <a:ea typeface="+mn-ea"/>
                <a:cs typeface="メイリオ" pitchFamily="50" charset="-128"/>
              </a:rPr>
              <a:t>サーバ</a:t>
            </a:r>
          </a:p>
        </p:txBody>
      </p:sp>
      <p:sp>
        <p:nvSpPr>
          <p:cNvPr id="438" name="テキスト ボックス 42"/>
          <p:cNvSpPr txBox="1">
            <a:spLocks noChangeArrowheads="1"/>
          </p:cNvSpPr>
          <p:nvPr/>
        </p:nvSpPr>
        <p:spPr bwMode="auto">
          <a:xfrm>
            <a:off x="3662043" y="3715717"/>
            <a:ext cx="444354" cy="2265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tIns="36000" bIns="360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auto" hangingPunct="1">
              <a:spcBef>
                <a:spcPts val="0"/>
              </a:spcBef>
              <a:spcAft>
                <a:spcPts val="0"/>
              </a:spcAft>
            </a:pPr>
            <a:r>
              <a:rPr kumimoji="1" lang="en-US" altLang="ja-JP" sz="1000" b="1" smtClean="0">
                <a:solidFill>
                  <a:schemeClr val="accent1"/>
                </a:solidFill>
                <a:latin typeface="+mn-lt"/>
                <a:ea typeface="+mn-ea"/>
                <a:cs typeface="メイリオ" pitchFamily="50" charset="-128"/>
              </a:rPr>
              <a:t>ISE</a:t>
            </a:r>
            <a:endParaRPr kumimoji="1" lang="ja-JP" altLang="en-US" sz="1000" b="1">
              <a:solidFill>
                <a:schemeClr val="accent1"/>
              </a:solidFill>
              <a:latin typeface="+mn-lt"/>
              <a:ea typeface="+mn-ea"/>
              <a:cs typeface="メイリオ" pitchFamily="50" charset="-128"/>
            </a:endParaRPr>
          </a:p>
        </p:txBody>
      </p:sp>
      <p:sp>
        <p:nvSpPr>
          <p:cNvPr id="475" name="テキスト ボックス 474"/>
          <p:cNvSpPr txBox="1"/>
          <p:nvPr/>
        </p:nvSpPr>
        <p:spPr>
          <a:xfrm>
            <a:off x="4002611" y="3702626"/>
            <a:ext cx="694778" cy="215444"/>
          </a:xfrm>
          <a:prstGeom prst="rect">
            <a:avLst/>
          </a:prstGeom>
          <a:noFill/>
          <a:effectLst/>
        </p:spPr>
        <p:txBody>
          <a:bodyPr wrap="square" rtlCol="0">
            <a:spAutoFit/>
          </a:bodyPr>
          <a:lstStyle/>
          <a:p>
            <a:pPr defTabSz="914400" fontAlgn="auto">
              <a:spcBef>
                <a:spcPts val="0"/>
              </a:spcBef>
              <a:spcAft>
                <a:spcPts val="0"/>
              </a:spcAft>
            </a:pPr>
            <a:r>
              <a:rPr kumimoji="1" lang="ja-JP" altLang="en-US" sz="800" dirty="0" smtClean="0">
                <a:latin typeface="+mn-lt"/>
                <a:ea typeface="+mn-ea"/>
                <a:cs typeface="メイリオ" pitchFamily="50" charset="-128"/>
              </a:rPr>
              <a:t>ポリシー</a:t>
            </a:r>
            <a:endParaRPr kumimoji="1" lang="ja-JP" altLang="en-US" sz="800" dirty="0">
              <a:latin typeface="+mn-lt"/>
              <a:ea typeface="+mn-ea"/>
              <a:cs typeface="メイリオ" pitchFamily="50" charset="-128"/>
            </a:endParaRPr>
          </a:p>
        </p:txBody>
      </p:sp>
      <p:sp>
        <p:nvSpPr>
          <p:cNvPr id="511" name="四角形吹き出し 510"/>
          <p:cNvSpPr/>
          <p:nvPr/>
        </p:nvSpPr>
        <p:spPr>
          <a:xfrm>
            <a:off x="5025577" y="3642819"/>
            <a:ext cx="901542" cy="445118"/>
          </a:xfrm>
          <a:prstGeom prst="wedgeRectCallout">
            <a:avLst>
              <a:gd name="adj1" fmla="val -40759"/>
              <a:gd name="adj2" fmla="val 79498"/>
            </a:avLst>
          </a:prstGeom>
          <a:ln w="12700">
            <a:solidFill>
              <a:schemeClr val="tx2"/>
            </a:solidFill>
          </a:ln>
          <a:effectLst/>
        </p:spPr>
        <p:style>
          <a:lnRef idx="2">
            <a:schemeClr val="dk1"/>
          </a:lnRef>
          <a:fillRef idx="1">
            <a:schemeClr val="lt1"/>
          </a:fillRef>
          <a:effectRef idx="0">
            <a:schemeClr val="dk1"/>
          </a:effectRef>
          <a:fontRef idx="minor">
            <a:schemeClr val="dk1"/>
          </a:fontRef>
        </p:style>
        <p:txBody>
          <a:bodyPr anchor="ctr"/>
          <a:lstStyle/>
          <a:p>
            <a:pPr algn="ctr" defTabSz="914400" fontAlgn="auto">
              <a:spcBef>
                <a:spcPts val="0"/>
              </a:spcBef>
              <a:spcAft>
                <a:spcPts val="0"/>
              </a:spcAft>
              <a:defRPr/>
            </a:pPr>
            <a:r>
              <a:rPr lang="ja-JP" altLang="en-US" sz="900">
                <a:solidFill>
                  <a:srgbClr val="435153"/>
                </a:solidFill>
                <a:cs typeface="メイリオ" pitchFamily="50" charset="-128"/>
              </a:rPr>
              <a:t>ユーザ名・パスワードによる認証</a:t>
            </a:r>
            <a:endParaRPr kumimoji="1" lang="ja-JP" altLang="en-US" sz="900" dirty="0">
              <a:solidFill>
                <a:srgbClr val="435153"/>
              </a:solidFill>
              <a:cs typeface="メイリオ" pitchFamily="50" charset="-128"/>
            </a:endParaRPr>
          </a:p>
        </p:txBody>
      </p:sp>
      <p:sp>
        <p:nvSpPr>
          <p:cNvPr id="515" name="Rectangular Callout 12"/>
          <p:cNvSpPr/>
          <p:nvPr/>
        </p:nvSpPr>
        <p:spPr>
          <a:xfrm>
            <a:off x="3354199" y="3955854"/>
            <a:ext cx="803331" cy="373218"/>
          </a:xfrm>
          <a:prstGeom prst="wedgeRectCallout">
            <a:avLst>
              <a:gd name="adj1" fmla="val 57918"/>
              <a:gd name="adj2" fmla="val -79565"/>
            </a:avLst>
          </a:prstGeom>
          <a:ln w="12700">
            <a:solidFill>
              <a:schemeClr val="tx2"/>
            </a:solidFill>
          </a:ln>
          <a:effectLst/>
        </p:spPr>
        <p:style>
          <a:lnRef idx="2">
            <a:schemeClr val="dk1"/>
          </a:lnRef>
          <a:fillRef idx="1">
            <a:schemeClr val="lt1"/>
          </a:fillRef>
          <a:effectRef idx="0">
            <a:schemeClr val="dk1"/>
          </a:effectRef>
          <a:fontRef idx="minor">
            <a:schemeClr val="dk1"/>
          </a:fontRef>
        </p:style>
        <p:txBody>
          <a:bodyPr anchor="ctr"/>
          <a:lstStyle/>
          <a:p>
            <a:pPr algn="ctr" defTabSz="914400" fontAlgn="auto">
              <a:spcBef>
                <a:spcPts val="0"/>
              </a:spcBef>
              <a:spcAft>
                <a:spcPts val="0"/>
              </a:spcAft>
              <a:defRPr/>
            </a:pPr>
            <a:r>
              <a:rPr lang="ja-JP" altLang="en-US" sz="900">
                <a:solidFill>
                  <a:srgbClr val="435153"/>
                </a:solidFill>
                <a:cs typeface="メイリオ" pitchFamily="50" charset="-128"/>
              </a:rPr>
              <a:t>特定サービスのみ許可</a:t>
            </a:r>
            <a:endParaRPr lang="en-US" altLang="ja-JP" sz="900" dirty="0">
              <a:solidFill>
                <a:srgbClr val="435153"/>
              </a:solidFill>
              <a:cs typeface="メイリオ" pitchFamily="50" charset="-128"/>
            </a:endParaRPr>
          </a:p>
        </p:txBody>
      </p:sp>
      <p:sp>
        <p:nvSpPr>
          <p:cNvPr id="516" name="テキスト ボックス 112"/>
          <p:cNvSpPr txBox="1">
            <a:spLocks noChangeArrowheads="1"/>
          </p:cNvSpPr>
          <p:nvPr/>
        </p:nvSpPr>
        <p:spPr bwMode="auto">
          <a:xfrm>
            <a:off x="4900720" y="4190146"/>
            <a:ext cx="959435" cy="24622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auto" hangingPunct="1">
              <a:spcBef>
                <a:spcPts val="0"/>
              </a:spcBef>
              <a:spcAft>
                <a:spcPts val="0"/>
              </a:spcAft>
            </a:pPr>
            <a:r>
              <a:rPr kumimoji="1" lang="ja-JP" altLang="en-US" sz="1000">
                <a:cs typeface="メイリオ" pitchFamily="50" charset="-128"/>
              </a:rPr>
              <a:t>許可個人端末</a:t>
            </a:r>
          </a:p>
        </p:txBody>
      </p:sp>
      <p:grpSp>
        <p:nvGrpSpPr>
          <p:cNvPr id="517" name="グループ化 516"/>
          <p:cNvGrpSpPr>
            <a:grpSpLocks noChangeAspect="1"/>
          </p:cNvGrpSpPr>
          <p:nvPr/>
        </p:nvGrpSpPr>
        <p:grpSpPr>
          <a:xfrm>
            <a:off x="4541994" y="3799065"/>
            <a:ext cx="424878" cy="224935"/>
            <a:chOff x="4571999" y="3212785"/>
            <a:chExt cx="1224000" cy="648000"/>
          </a:xfrm>
        </p:grpSpPr>
        <p:sp>
          <p:nvSpPr>
            <p:cNvPr id="518" name="正方形/長方形 517"/>
            <p:cNvSpPr>
              <a:spLocks/>
            </p:cNvSpPr>
            <p:nvPr/>
          </p:nvSpPr>
          <p:spPr>
            <a:xfrm>
              <a:off x="4571999" y="3212785"/>
              <a:ext cx="1224000" cy="64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519" name="フリーフォーム 518"/>
            <p:cNvSpPr>
              <a:spLocks noChangeAspect="1"/>
            </p:cNvSpPr>
            <p:nvPr/>
          </p:nvSpPr>
          <p:spPr>
            <a:xfrm>
              <a:off x="4618435" y="3254100"/>
              <a:ext cx="1131129" cy="565370"/>
            </a:xfrm>
            <a:custGeom>
              <a:avLst/>
              <a:gdLst>
                <a:gd name="connsiteX0" fmla="*/ 1101774 w 1440493"/>
                <a:gd name="connsiteY0" fmla="*/ 471904 h 719999"/>
                <a:gd name="connsiteX1" fmla="*/ 1152530 w 1440493"/>
                <a:gd name="connsiteY1" fmla="*/ 522660 h 719999"/>
                <a:gd name="connsiteX2" fmla="*/ 1152874 w 1440493"/>
                <a:gd name="connsiteY2" fmla="*/ 522660 h 719999"/>
                <a:gd name="connsiteX3" fmla="*/ 1160851 w 1440493"/>
                <a:gd name="connsiteY3" fmla="*/ 562173 h 719999"/>
                <a:gd name="connsiteX4" fmla="*/ 1162643 w 1440493"/>
                <a:gd name="connsiteY4" fmla="*/ 564830 h 719999"/>
                <a:gd name="connsiteX5" fmla="*/ 1153896 w 1440493"/>
                <a:gd name="connsiteY5" fmla="*/ 577155 h 719999"/>
                <a:gd name="connsiteX6" fmla="*/ 1100655 w 1440493"/>
                <a:gd name="connsiteY6" fmla="*/ 598060 h 719999"/>
                <a:gd name="connsiteX7" fmla="*/ 1048058 w 1440493"/>
                <a:gd name="connsiteY7" fmla="*/ 575585 h 719999"/>
                <a:gd name="connsiteX8" fmla="*/ 1040901 w 1440493"/>
                <a:gd name="connsiteY8" fmla="*/ 564837 h 719999"/>
                <a:gd name="connsiteX9" fmla="*/ 1042697 w 1440493"/>
                <a:gd name="connsiteY9" fmla="*/ 562173 h 719999"/>
                <a:gd name="connsiteX10" fmla="*/ 1050674 w 1440493"/>
                <a:gd name="connsiteY10" fmla="*/ 522660 h 719999"/>
                <a:gd name="connsiteX11" fmla="*/ 1051018 w 1440493"/>
                <a:gd name="connsiteY11" fmla="*/ 522660 h 719999"/>
                <a:gd name="connsiteX12" fmla="*/ 1101774 w 1440493"/>
                <a:gd name="connsiteY12" fmla="*/ 471904 h 719999"/>
                <a:gd name="connsiteX13" fmla="*/ 796552 w 1440493"/>
                <a:gd name="connsiteY13" fmla="*/ 471904 h 719999"/>
                <a:gd name="connsiteX14" fmla="*/ 847308 w 1440493"/>
                <a:gd name="connsiteY14" fmla="*/ 522660 h 719999"/>
                <a:gd name="connsiteX15" fmla="*/ 847652 w 1440493"/>
                <a:gd name="connsiteY15" fmla="*/ 522660 h 719999"/>
                <a:gd name="connsiteX16" fmla="*/ 855629 w 1440493"/>
                <a:gd name="connsiteY16" fmla="*/ 562173 h 719999"/>
                <a:gd name="connsiteX17" fmla="*/ 857421 w 1440493"/>
                <a:gd name="connsiteY17" fmla="*/ 564830 h 719999"/>
                <a:gd name="connsiteX18" fmla="*/ 848674 w 1440493"/>
                <a:gd name="connsiteY18" fmla="*/ 577155 h 719999"/>
                <a:gd name="connsiteX19" fmla="*/ 795433 w 1440493"/>
                <a:gd name="connsiteY19" fmla="*/ 598060 h 719999"/>
                <a:gd name="connsiteX20" fmla="*/ 742836 w 1440493"/>
                <a:gd name="connsiteY20" fmla="*/ 575585 h 719999"/>
                <a:gd name="connsiteX21" fmla="*/ 735678 w 1440493"/>
                <a:gd name="connsiteY21" fmla="*/ 564836 h 719999"/>
                <a:gd name="connsiteX22" fmla="*/ 737474 w 1440493"/>
                <a:gd name="connsiteY22" fmla="*/ 562173 h 719999"/>
                <a:gd name="connsiteX23" fmla="*/ 745451 w 1440493"/>
                <a:gd name="connsiteY23" fmla="*/ 522660 h 719999"/>
                <a:gd name="connsiteX24" fmla="*/ 745796 w 1440493"/>
                <a:gd name="connsiteY24" fmla="*/ 522660 h 719999"/>
                <a:gd name="connsiteX25" fmla="*/ 796552 w 1440493"/>
                <a:gd name="connsiteY25" fmla="*/ 471904 h 719999"/>
                <a:gd name="connsiteX26" fmla="*/ 491329 w 1440493"/>
                <a:gd name="connsiteY26" fmla="*/ 471904 h 719999"/>
                <a:gd name="connsiteX27" fmla="*/ 542085 w 1440493"/>
                <a:gd name="connsiteY27" fmla="*/ 522660 h 719999"/>
                <a:gd name="connsiteX28" fmla="*/ 542429 w 1440493"/>
                <a:gd name="connsiteY28" fmla="*/ 522660 h 719999"/>
                <a:gd name="connsiteX29" fmla="*/ 550406 w 1440493"/>
                <a:gd name="connsiteY29" fmla="*/ 562173 h 719999"/>
                <a:gd name="connsiteX30" fmla="*/ 552198 w 1440493"/>
                <a:gd name="connsiteY30" fmla="*/ 564830 h 719999"/>
                <a:gd name="connsiteX31" fmla="*/ 543451 w 1440493"/>
                <a:gd name="connsiteY31" fmla="*/ 577155 h 719999"/>
                <a:gd name="connsiteX32" fmla="*/ 490210 w 1440493"/>
                <a:gd name="connsiteY32" fmla="*/ 598060 h 719999"/>
                <a:gd name="connsiteX33" fmla="*/ 437613 w 1440493"/>
                <a:gd name="connsiteY33" fmla="*/ 575585 h 719999"/>
                <a:gd name="connsiteX34" fmla="*/ 430456 w 1440493"/>
                <a:gd name="connsiteY34" fmla="*/ 564837 h 719999"/>
                <a:gd name="connsiteX35" fmla="*/ 432252 w 1440493"/>
                <a:gd name="connsiteY35" fmla="*/ 562173 h 719999"/>
                <a:gd name="connsiteX36" fmla="*/ 440229 w 1440493"/>
                <a:gd name="connsiteY36" fmla="*/ 522660 h 719999"/>
                <a:gd name="connsiteX37" fmla="*/ 440573 w 1440493"/>
                <a:gd name="connsiteY37" fmla="*/ 522660 h 719999"/>
                <a:gd name="connsiteX38" fmla="*/ 491329 w 1440493"/>
                <a:gd name="connsiteY38" fmla="*/ 471904 h 719999"/>
                <a:gd name="connsiteX39" fmla="*/ 186107 w 1440493"/>
                <a:gd name="connsiteY39" fmla="*/ 471904 h 719999"/>
                <a:gd name="connsiteX40" fmla="*/ 236863 w 1440493"/>
                <a:gd name="connsiteY40" fmla="*/ 522660 h 719999"/>
                <a:gd name="connsiteX41" fmla="*/ 237207 w 1440493"/>
                <a:gd name="connsiteY41" fmla="*/ 522660 h 719999"/>
                <a:gd name="connsiteX42" fmla="*/ 245184 w 1440493"/>
                <a:gd name="connsiteY42" fmla="*/ 562173 h 719999"/>
                <a:gd name="connsiteX43" fmla="*/ 246976 w 1440493"/>
                <a:gd name="connsiteY43" fmla="*/ 564830 h 719999"/>
                <a:gd name="connsiteX44" fmla="*/ 238229 w 1440493"/>
                <a:gd name="connsiteY44" fmla="*/ 577155 h 719999"/>
                <a:gd name="connsiteX45" fmla="*/ 184988 w 1440493"/>
                <a:gd name="connsiteY45" fmla="*/ 598060 h 719999"/>
                <a:gd name="connsiteX46" fmla="*/ 110699 w 1440493"/>
                <a:gd name="connsiteY46" fmla="*/ 522660 h 719999"/>
                <a:gd name="connsiteX47" fmla="*/ 135351 w 1440493"/>
                <a:gd name="connsiteY47" fmla="*/ 522660 h 719999"/>
                <a:gd name="connsiteX48" fmla="*/ 186107 w 1440493"/>
                <a:gd name="connsiteY48" fmla="*/ 471904 h 719999"/>
                <a:gd name="connsiteX49" fmla="*/ 948044 w 1440493"/>
                <a:gd name="connsiteY49" fmla="*/ 447260 h 719999"/>
                <a:gd name="connsiteX50" fmla="*/ 1001285 w 1440493"/>
                <a:gd name="connsiteY50" fmla="*/ 468165 h 719999"/>
                <a:gd name="connsiteX51" fmla="*/ 1010032 w 1440493"/>
                <a:gd name="connsiteY51" fmla="*/ 480490 h 719999"/>
                <a:gd name="connsiteX52" fmla="*/ 1008240 w 1440493"/>
                <a:gd name="connsiteY52" fmla="*/ 483147 h 719999"/>
                <a:gd name="connsiteX53" fmla="*/ 1000263 w 1440493"/>
                <a:gd name="connsiteY53" fmla="*/ 522660 h 719999"/>
                <a:gd name="connsiteX54" fmla="*/ 999919 w 1440493"/>
                <a:gd name="connsiteY54" fmla="*/ 522660 h 719999"/>
                <a:gd name="connsiteX55" fmla="*/ 949163 w 1440493"/>
                <a:gd name="connsiteY55" fmla="*/ 573416 h 719999"/>
                <a:gd name="connsiteX56" fmla="*/ 898407 w 1440493"/>
                <a:gd name="connsiteY56" fmla="*/ 522660 h 719999"/>
                <a:gd name="connsiteX57" fmla="*/ 898063 w 1440493"/>
                <a:gd name="connsiteY57" fmla="*/ 522660 h 719999"/>
                <a:gd name="connsiteX58" fmla="*/ 890086 w 1440493"/>
                <a:gd name="connsiteY58" fmla="*/ 483147 h 719999"/>
                <a:gd name="connsiteX59" fmla="*/ 888290 w 1440493"/>
                <a:gd name="connsiteY59" fmla="*/ 480483 h 719999"/>
                <a:gd name="connsiteX60" fmla="*/ 895447 w 1440493"/>
                <a:gd name="connsiteY60" fmla="*/ 469735 h 719999"/>
                <a:gd name="connsiteX61" fmla="*/ 948044 w 1440493"/>
                <a:gd name="connsiteY61" fmla="*/ 447260 h 719999"/>
                <a:gd name="connsiteX62" fmla="*/ 642821 w 1440493"/>
                <a:gd name="connsiteY62" fmla="*/ 447260 h 719999"/>
                <a:gd name="connsiteX63" fmla="*/ 696062 w 1440493"/>
                <a:gd name="connsiteY63" fmla="*/ 468165 h 719999"/>
                <a:gd name="connsiteX64" fmla="*/ 704809 w 1440493"/>
                <a:gd name="connsiteY64" fmla="*/ 480491 h 719999"/>
                <a:gd name="connsiteX65" fmla="*/ 703018 w 1440493"/>
                <a:gd name="connsiteY65" fmla="*/ 483147 h 719999"/>
                <a:gd name="connsiteX66" fmla="*/ 695041 w 1440493"/>
                <a:gd name="connsiteY66" fmla="*/ 522660 h 719999"/>
                <a:gd name="connsiteX67" fmla="*/ 694696 w 1440493"/>
                <a:gd name="connsiteY67" fmla="*/ 522660 h 719999"/>
                <a:gd name="connsiteX68" fmla="*/ 643940 w 1440493"/>
                <a:gd name="connsiteY68" fmla="*/ 573416 h 719999"/>
                <a:gd name="connsiteX69" fmla="*/ 593184 w 1440493"/>
                <a:gd name="connsiteY69" fmla="*/ 522660 h 719999"/>
                <a:gd name="connsiteX70" fmla="*/ 592840 w 1440493"/>
                <a:gd name="connsiteY70" fmla="*/ 522660 h 719999"/>
                <a:gd name="connsiteX71" fmla="*/ 584863 w 1440493"/>
                <a:gd name="connsiteY71" fmla="*/ 483147 h 719999"/>
                <a:gd name="connsiteX72" fmla="*/ 583067 w 1440493"/>
                <a:gd name="connsiteY72" fmla="*/ 480483 h 719999"/>
                <a:gd name="connsiteX73" fmla="*/ 590224 w 1440493"/>
                <a:gd name="connsiteY73" fmla="*/ 469735 h 719999"/>
                <a:gd name="connsiteX74" fmla="*/ 642821 w 1440493"/>
                <a:gd name="connsiteY74" fmla="*/ 447260 h 719999"/>
                <a:gd name="connsiteX75" fmla="*/ 337599 w 1440493"/>
                <a:gd name="connsiteY75" fmla="*/ 447260 h 719999"/>
                <a:gd name="connsiteX76" fmla="*/ 390840 w 1440493"/>
                <a:gd name="connsiteY76" fmla="*/ 468165 h 719999"/>
                <a:gd name="connsiteX77" fmla="*/ 399587 w 1440493"/>
                <a:gd name="connsiteY77" fmla="*/ 480490 h 719999"/>
                <a:gd name="connsiteX78" fmla="*/ 397795 w 1440493"/>
                <a:gd name="connsiteY78" fmla="*/ 483147 h 719999"/>
                <a:gd name="connsiteX79" fmla="*/ 389818 w 1440493"/>
                <a:gd name="connsiteY79" fmla="*/ 522660 h 719999"/>
                <a:gd name="connsiteX80" fmla="*/ 389474 w 1440493"/>
                <a:gd name="connsiteY80" fmla="*/ 522660 h 719999"/>
                <a:gd name="connsiteX81" fmla="*/ 338718 w 1440493"/>
                <a:gd name="connsiteY81" fmla="*/ 573416 h 719999"/>
                <a:gd name="connsiteX82" fmla="*/ 287962 w 1440493"/>
                <a:gd name="connsiteY82" fmla="*/ 522660 h 719999"/>
                <a:gd name="connsiteX83" fmla="*/ 287618 w 1440493"/>
                <a:gd name="connsiteY83" fmla="*/ 522660 h 719999"/>
                <a:gd name="connsiteX84" fmla="*/ 279641 w 1440493"/>
                <a:gd name="connsiteY84" fmla="*/ 483147 h 719999"/>
                <a:gd name="connsiteX85" fmla="*/ 277845 w 1440493"/>
                <a:gd name="connsiteY85" fmla="*/ 480483 h 719999"/>
                <a:gd name="connsiteX86" fmla="*/ 285002 w 1440493"/>
                <a:gd name="connsiteY86" fmla="*/ 469735 h 719999"/>
                <a:gd name="connsiteX87" fmla="*/ 337599 w 1440493"/>
                <a:gd name="connsiteY87" fmla="*/ 447260 h 719999"/>
                <a:gd name="connsiteX88" fmla="*/ 186107 w 1440493"/>
                <a:gd name="connsiteY88" fmla="*/ 421149 h 719999"/>
                <a:gd name="connsiteX89" fmla="*/ 84596 w 1440493"/>
                <a:gd name="connsiteY89" fmla="*/ 522660 h 719999"/>
                <a:gd name="connsiteX90" fmla="*/ 184600 w 1440493"/>
                <a:gd name="connsiteY90" fmla="*/ 624160 h 719999"/>
                <a:gd name="connsiteX91" fmla="*/ 256270 w 1440493"/>
                <a:gd name="connsiteY91" fmla="*/ 596019 h 719999"/>
                <a:gd name="connsiteX92" fmla="*/ 262288 w 1440493"/>
                <a:gd name="connsiteY92" fmla="*/ 587540 h 719999"/>
                <a:gd name="connsiteX93" fmla="*/ 266939 w 1440493"/>
                <a:gd name="connsiteY93" fmla="*/ 594439 h 719999"/>
                <a:gd name="connsiteX94" fmla="*/ 338718 w 1440493"/>
                <a:gd name="connsiteY94" fmla="*/ 624171 h 719999"/>
                <a:gd name="connsiteX95" fmla="*/ 410497 w 1440493"/>
                <a:gd name="connsiteY95" fmla="*/ 594439 h 719999"/>
                <a:gd name="connsiteX96" fmla="*/ 414964 w 1440493"/>
                <a:gd name="connsiteY96" fmla="*/ 587815 h 719999"/>
                <a:gd name="connsiteX97" fmla="*/ 419019 w 1440493"/>
                <a:gd name="connsiteY97" fmla="*/ 593904 h 719999"/>
                <a:gd name="connsiteX98" fmla="*/ 489822 w 1440493"/>
                <a:gd name="connsiteY98" fmla="*/ 624160 h 719999"/>
                <a:gd name="connsiteX99" fmla="*/ 561492 w 1440493"/>
                <a:gd name="connsiteY99" fmla="*/ 596019 h 719999"/>
                <a:gd name="connsiteX100" fmla="*/ 567510 w 1440493"/>
                <a:gd name="connsiteY100" fmla="*/ 587540 h 719999"/>
                <a:gd name="connsiteX101" fmla="*/ 572161 w 1440493"/>
                <a:gd name="connsiteY101" fmla="*/ 594439 h 719999"/>
                <a:gd name="connsiteX102" fmla="*/ 643940 w 1440493"/>
                <a:gd name="connsiteY102" fmla="*/ 624171 h 719999"/>
                <a:gd name="connsiteX103" fmla="*/ 715719 w 1440493"/>
                <a:gd name="connsiteY103" fmla="*/ 594439 h 719999"/>
                <a:gd name="connsiteX104" fmla="*/ 720186 w 1440493"/>
                <a:gd name="connsiteY104" fmla="*/ 587814 h 719999"/>
                <a:gd name="connsiteX105" fmla="*/ 724242 w 1440493"/>
                <a:gd name="connsiteY105" fmla="*/ 593904 h 719999"/>
                <a:gd name="connsiteX106" fmla="*/ 795045 w 1440493"/>
                <a:gd name="connsiteY106" fmla="*/ 624160 h 719999"/>
                <a:gd name="connsiteX107" fmla="*/ 866715 w 1440493"/>
                <a:gd name="connsiteY107" fmla="*/ 596019 h 719999"/>
                <a:gd name="connsiteX108" fmla="*/ 872733 w 1440493"/>
                <a:gd name="connsiteY108" fmla="*/ 587540 h 719999"/>
                <a:gd name="connsiteX109" fmla="*/ 877384 w 1440493"/>
                <a:gd name="connsiteY109" fmla="*/ 594439 h 719999"/>
                <a:gd name="connsiteX110" fmla="*/ 949163 w 1440493"/>
                <a:gd name="connsiteY110" fmla="*/ 624171 h 719999"/>
                <a:gd name="connsiteX111" fmla="*/ 1020942 w 1440493"/>
                <a:gd name="connsiteY111" fmla="*/ 594439 h 719999"/>
                <a:gd name="connsiteX112" fmla="*/ 1025409 w 1440493"/>
                <a:gd name="connsiteY112" fmla="*/ 587815 h 719999"/>
                <a:gd name="connsiteX113" fmla="*/ 1029464 w 1440493"/>
                <a:gd name="connsiteY113" fmla="*/ 593904 h 719999"/>
                <a:gd name="connsiteX114" fmla="*/ 1100267 w 1440493"/>
                <a:gd name="connsiteY114" fmla="*/ 624160 h 719999"/>
                <a:gd name="connsiteX115" fmla="*/ 1171937 w 1440493"/>
                <a:gd name="connsiteY115" fmla="*/ 596019 h 719999"/>
                <a:gd name="connsiteX116" fmla="*/ 1177955 w 1440493"/>
                <a:gd name="connsiteY116" fmla="*/ 587540 h 719999"/>
                <a:gd name="connsiteX117" fmla="*/ 1182606 w 1440493"/>
                <a:gd name="connsiteY117" fmla="*/ 594439 h 719999"/>
                <a:gd name="connsiteX118" fmla="*/ 1254385 w 1440493"/>
                <a:gd name="connsiteY118" fmla="*/ 624171 h 719999"/>
                <a:gd name="connsiteX119" fmla="*/ 1355896 w 1440493"/>
                <a:gd name="connsiteY119" fmla="*/ 522660 h 719999"/>
                <a:gd name="connsiteX120" fmla="*/ 1305141 w 1440493"/>
                <a:gd name="connsiteY120" fmla="*/ 522660 h 719999"/>
                <a:gd name="connsiteX121" fmla="*/ 1254385 w 1440493"/>
                <a:gd name="connsiteY121" fmla="*/ 573416 h 719999"/>
                <a:gd name="connsiteX122" fmla="*/ 1203629 w 1440493"/>
                <a:gd name="connsiteY122" fmla="*/ 522660 h 719999"/>
                <a:gd name="connsiteX123" fmla="*/ 1203285 w 1440493"/>
                <a:gd name="connsiteY123" fmla="*/ 522660 h 719999"/>
                <a:gd name="connsiteX124" fmla="*/ 1195308 w 1440493"/>
                <a:gd name="connsiteY124" fmla="*/ 483147 h 719999"/>
                <a:gd name="connsiteX125" fmla="*/ 1193512 w 1440493"/>
                <a:gd name="connsiteY125" fmla="*/ 480483 h 719999"/>
                <a:gd name="connsiteX126" fmla="*/ 1200669 w 1440493"/>
                <a:gd name="connsiteY126" fmla="*/ 469735 h 719999"/>
                <a:gd name="connsiteX127" fmla="*/ 1253266 w 1440493"/>
                <a:gd name="connsiteY127" fmla="*/ 447260 h 719999"/>
                <a:gd name="connsiteX128" fmla="*/ 1329760 w 1440493"/>
                <a:gd name="connsiteY128" fmla="*/ 520422 h 719999"/>
                <a:gd name="connsiteX129" fmla="*/ 1355851 w 1440493"/>
                <a:gd name="connsiteY129" fmla="*/ 519647 h 719999"/>
                <a:gd name="connsiteX130" fmla="*/ 1252878 w 1440493"/>
                <a:gd name="connsiteY130" fmla="*/ 421160 h 719999"/>
                <a:gd name="connsiteX131" fmla="*/ 1182075 w 1440493"/>
                <a:gd name="connsiteY131" fmla="*/ 451416 h 719999"/>
                <a:gd name="connsiteX132" fmla="*/ 1178020 w 1440493"/>
                <a:gd name="connsiteY132" fmla="*/ 457506 h 719999"/>
                <a:gd name="connsiteX133" fmla="*/ 1173553 w 1440493"/>
                <a:gd name="connsiteY133" fmla="*/ 450881 h 719999"/>
                <a:gd name="connsiteX134" fmla="*/ 1101774 w 1440493"/>
                <a:gd name="connsiteY134" fmla="*/ 421149 h 719999"/>
                <a:gd name="connsiteX135" fmla="*/ 1029995 w 1440493"/>
                <a:gd name="connsiteY135" fmla="*/ 450881 h 719999"/>
                <a:gd name="connsiteX136" fmla="*/ 1025344 w 1440493"/>
                <a:gd name="connsiteY136" fmla="*/ 457780 h 719999"/>
                <a:gd name="connsiteX137" fmla="*/ 1019326 w 1440493"/>
                <a:gd name="connsiteY137" fmla="*/ 449301 h 719999"/>
                <a:gd name="connsiteX138" fmla="*/ 947656 w 1440493"/>
                <a:gd name="connsiteY138" fmla="*/ 421160 h 719999"/>
                <a:gd name="connsiteX139" fmla="*/ 876853 w 1440493"/>
                <a:gd name="connsiteY139" fmla="*/ 451416 h 719999"/>
                <a:gd name="connsiteX140" fmla="*/ 872798 w 1440493"/>
                <a:gd name="connsiteY140" fmla="*/ 457506 h 719999"/>
                <a:gd name="connsiteX141" fmla="*/ 868331 w 1440493"/>
                <a:gd name="connsiteY141" fmla="*/ 450881 h 719999"/>
                <a:gd name="connsiteX142" fmla="*/ 796552 w 1440493"/>
                <a:gd name="connsiteY142" fmla="*/ 421149 h 719999"/>
                <a:gd name="connsiteX143" fmla="*/ 724773 w 1440493"/>
                <a:gd name="connsiteY143" fmla="*/ 450881 h 719999"/>
                <a:gd name="connsiteX144" fmla="*/ 720121 w 1440493"/>
                <a:gd name="connsiteY144" fmla="*/ 457781 h 719999"/>
                <a:gd name="connsiteX145" fmla="*/ 714103 w 1440493"/>
                <a:gd name="connsiteY145" fmla="*/ 449301 h 719999"/>
                <a:gd name="connsiteX146" fmla="*/ 642433 w 1440493"/>
                <a:gd name="connsiteY146" fmla="*/ 421160 h 719999"/>
                <a:gd name="connsiteX147" fmla="*/ 571630 w 1440493"/>
                <a:gd name="connsiteY147" fmla="*/ 451416 h 719999"/>
                <a:gd name="connsiteX148" fmla="*/ 567575 w 1440493"/>
                <a:gd name="connsiteY148" fmla="*/ 457506 h 719999"/>
                <a:gd name="connsiteX149" fmla="*/ 563108 w 1440493"/>
                <a:gd name="connsiteY149" fmla="*/ 450881 h 719999"/>
                <a:gd name="connsiteX150" fmla="*/ 491329 w 1440493"/>
                <a:gd name="connsiteY150" fmla="*/ 421149 h 719999"/>
                <a:gd name="connsiteX151" fmla="*/ 419550 w 1440493"/>
                <a:gd name="connsiteY151" fmla="*/ 450881 h 719999"/>
                <a:gd name="connsiteX152" fmla="*/ 414899 w 1440493"/>
                <a:gd name="connsiteY152" fmla="*/ 457780 h 719999"/>
                <a:gd name="connsiteX153" fmla="*/ 408881 w 1440493"/>
                <a:gd name="connsiteY153" fmla="*/ 449301 h 719999"/>
                <a:gd name="connsiteX154" fmla="*/ 337211 w 1440493"/>
                <a:gd name="connsiteY154" fmla="*/ 421160 h 719999"/>
                <a:gd name="connsiteX155" fmla="*/ 266408 w 1440493"/>
                <a:gd name="connsiteY155" fmla="*/ 451416 h 719999"/>
                <a:gd name="connsiteX156" fmla="*/ 262353 w 1440493"/>
                <a:gd name="connsiteY156" fmla="*/ 457506 h 719999"/>
                <a:gd name="connsiteX157" fmla="*/ 257886 w 1440493"/>
                <a:gd name="connsiteY157" fmla="*/ 450881 h 719999"/>
                <a:gd name="connsiteX158" fmla="*/ 186107 w 1440493"/>
                <a:gd name="connsiteY158" fmla="*/ 421149 h 719999"/>
                <a:gd name="connsiteX159" fmla="*/ 1101774 w 1440493"/>
                <a:gd name="connsiteY159" fmla="*/ 157153 h 719999"/>
                <a:gd name="connsiteX160" fmla="*/ 1152530 w 1440493"/>
                <a:gd name="connsiteY160" fmla="*/ 207909 h 719999"/>
                <a:gd name="connsiteX161" fmla="*/ 1152874 w 1440493"/>
                <a:gd name="connsiteY161" fmla="*/ 207909 h 719999"/>
                <a:gd name="connsiteX162" fmla="*/ 1160851 w 1440493"/>
                <a:gd name="connsiteY162" fmla="*/ 247422 h 719999"/>
                <a:gd name="connsiteX163" fmla="*/ 1162643 w 1440493"/>
                <a:gd name="connsiteY163" fmla="*/ 250079 h 719999"/>
                <a:gd name="connsiteX164" fmla="*/ 1153896 w 1440493"/>
                <a:gd name="connsiteY164" fmla="*/ 262404 h 719999"/>
                <a:gd name="connsiteX165" fmla="*/ 1100655 w 1440493"/>
                <a:gd name="connsiteY165" fmla="*/ 283309 h 719999"/>
                <a:gd name="connsiteX166" fmla="*/ 1048058 w 1440493"/>
                <a:gd name="connsiteY166" fmla="*/ 260834 h 719999"/>
                <a:gd name="connsiteX167" fmla="*/ 1040901 w 1440493"/>
                <a:gd name="connsiteY167" fmla="*/ 250086 h 719999"/>
                <a:gd name="connsiteX168" fmla="*/ 1042697 w 1440493"/>
                <a:gd name="connsiteY168" fmla="*/ 247422 h 719999"/>
                <a:gd name="connsiteX169" fmla="*/ 1050674 w 1440493"/>
                <a:gd name="connsiteY169" fmla="*/ 207909 h 719999"/>
                <a:gd name="connsiteX170" fmla="*/ 1051018 w 1440493"/>
                <a:gd name="connsiteY170" fmla="*/ 207909 h 719999"/>
                <a:gd name="connsiteX171" fmla="*/ 1101774 w 1440493"/>
                <a:gd name="connsiteY171" fmla="*/ 157153 h 719999"/>
                <a:gd name="connsiteX172" fmla="*/ 796552 w 1440493"/>
                <a:gd name="connsiteY172" fmla="*/ 157153 h 719999"/>
                <a:gd name="connsiteX173" fmla="*/ 847308 w 1440493"/>
                <a:gd name="connsiteY173" fmla="*/ 207909 h 719999"/>
                <a:gd name="connsiteX174" fmla="*/ 847652 w 1440493"/>
                <a:gd name="connsiteY174" fmla="*/ 207909 h 719999"/>
                <a:gd name="connsiteX175" fmla="*/ 855629 w 1440493"/>
                <a:gd name="connsiteY175" fmla="*/ 247422 h 719999"/>
                <a:gd name="connsiteX176" fmla="*/ 857421 w 1440493"/>
                <a:gd name="connsiteY176" fmla="*/ 250079 h 719999"/>
                <a:gd name="connsiteX177" fmla="*/ 848674 w 1440493"/>
                <a:gd name="connsiteY177" fmla="*/ 262404 h 719999"/>
                <a:gd name="connsiteX178" fmla="*/ 795433 w 1440493"/>
                <a:gd name="connsiteY178" fmla="*/ 283309 h 719999"/>
                <a:gd name="connsiteX179" fmla="*/ 742836 w 1440493"/>
                <a:gd name="connsiteY179" fmla="*/ 260834 h 719999"/>
                <a:gd name="connsiteX180" fmla="*/ 735678 w 1440493"/>
                <a:gd name="connsiteY180" fmla="*/ 250085 h 719999"/>
                <a:gd name="connsiteX181" fmla="*/ 737474 w 1440493"/>
                <a:gd name="connsiteY181" fmla="*/ 247422 h 719999"/>
                <a:gd name="connsiteX182" fmla="*/ 745451 w 1440493"/>
                <a:gd name="connsiteY182" fmla="*/ 207909 h 719999"/>
                <a:gd name="connsiteX183" fmla="*/ 745796 w 1440493"/>
                <a:gd name="connsiteY183" fmla="*/ 207909 h 719999"/>
                <a:gd name="connsiteX184" fmla="*/ 796552 w 1440493"/>
                <a:gd name="connsiteY184" fmla="*/ 157153 h 719999"/>
                <a:gd name="connsiteX185" fmla="*/ 491329 w 1440493"/>
                <a:gd name="connsiteY185" fmla="*/ 157153 h 719999"/>
                <a:gd name="connsiteX186" fmla="*/ 542085 w 1440493"/>
                <a:gd name="connsiteY186" fmla="*/ 207909 h 719999"/>
                <a:gd name="connsiteX187" fmla="*/ 542429 w 1440493"/>
                <a:gd name="connsiteY187" fmla="*/ 207909 h 719999"/>
                <a:gd name="connsiteX188" fmla="*/ 550406 w 1440493"/>
                <a:gd name="connsiteY188" fmla="*/ 247422 h 719999"/>
                <a:gd name="connsiteX189" fmla="*/ 552198 w 1440493"/>
                <a:gd name="connsiteY189" fmla="*/ 250079 h 719999"/>
                <a:gd name="connsiteX190" fmla="*/ 543451 w 1440493"/>
                <a:gd name="connsiteY190" fmla="*/ 262404 h 719999"/>
                <a:gd name="connsiteX191" fmla="*/ 490210 w 1440493"/>
                <a:gd name="connsiteY191" fmla="*/ 283309 h 719999"/>
                <a:gd name="connsiteX192" fmla="*/ 437613 w 1440493"/>
                <a:gd name="connsiteY192" fmla="*/ 260834 h 719999"/>
                <a:gd name="connsiteX193" fmla="*/ 430456 w 1440493"/>
                <a:gd name="connsiteY193" fmla="*/ 250086 h 719999"/>
                <a:gd name="connsiteX194" fmla="*/ 432252 w 1440493"/>
                <a:gd name="connsiteY194" fmla="*/ 247422 h 719999"/>
                <a:gd name="connsiteX195" fmla="*/ 440229 w 1440493"/>
                <a:gd name="connsiteY195" fmla="*/ 207909 h 719999"/>
                <a:gd name="connsiteX196" fmla="*/ 440573 w 1440493"/>
                <a:gd name="connsiteY196" fmla="*/ 207909 h 719999"/>
                <a:gd name="connsiteX197" fmla="*/ 491329 w 1440493"/>
                <a:gd name="connsiteY197" fmla="*/ 157153 h 719999"/>
                <a:gd name="connsiteX198" fmla="*/ 186107 w 1440493"/>
                <a:gd name="connsiteY198" fmla="*/ 157153 h 719999"/>
                <a:gd name="connsiteX199" fmla="*/ 236863 w 1440493"/>
                <a:gd name="connsiteY199" fmla="*/ 207909 h 719999"/>
                <a:gd name="connsiteX200" fmla="*/ 237207 w 1440493"/>
                <a:gd name="connsiteY200" fmla="*/ 207909 h 719999"/>
                <a:gd name="connsiteX201" fmla="*/ 245184 w 1440493"/>
                <a:gd name="connsiteY201" fmla="*/ 247422 h 719999"/>
                <a:gd name="connsiteX202" fmla="*/ 246976 w 1440493"/>
                <a:gd name="connsiteY202" fmla="*/ 250079 h 719999"/>
                <a:gd name="connsiteX203" fmla="*/ 238229 w 1440493"/>
                <a:gd name="connsiteY203" fmla="*/ 262404 h 719999"/>
                <a:gd name="connsiteX204" fmla="*/ 184988 w 1440493"/>
                <a:gd name="connsiteY204" fmla="*/ 283309 h 719999"/>
                <a:gd name="connsiteX205" fmla="*/ 110699 w 1440493"/>
                <a:gd name="connsiteY205" fmla="*/ 207909 h 719999"/>
                <a:gd name="connsiteX206" fmla="*/ 135351 w 1440493"/>
                <a:gd name="connsiteY206" fmla="*/ 207909 h 719999"/>
                <a:gd name="connsiteX207" fmla="*/ 186107 w 1440493"/>
                <a:gd name="connsiteY207" fmla="*/ 157153 h 719999"/>
                <a:gd name="connsiteX208" fmla="*/ 948044 w 1440493"/>
                <a:gd name="connsiteY208" fmla="*/ 132509 h 719999"/>
                <a:gd name="connsiteX209" fmla="*/ 1001285 w 1440493"/>
                <a:gd name="connsiteY209" fmla="*/ 153414 h 719999"/>
                <a:gd name="connsiteX210" fmla="*/ 1010032 w 1440493"/>
                <a:gd name="connsiteY210" fmla="*/ 165739 h 719999"/>
                <a:gd name="connsiteX211" fmla="*/ 1008240 w 1440493"/>
                <a:gd name="connsiteY211" fmla="*/ 168396 h 719999"/>
                <a:gd name="connsiteX212" fmla="*/ 1000263 w 1440493"/>
                <a:gd name="connsiteY212" fmla="*/ 207909 h 719999"/>
                <a:gd name="connsiteX213" fmla="*/ 999919 w 1440493"/>
                <a:gd name="connsiteY213" fmla="*/ 207909 h 719999"/>
                <a:gd name="connsiteX214" fmla="*/ 949163 w 1440493"/>
                <a:gd name="connsiteY214" fmla="*/ 258665 h 719999"/>
                <a:gd name="connsiteX215" fmla="*/ 898407 w 1440493"/>
                <a:gd name="connsiteY215" fmla="*/ 207909 h 719999"/>
                <a:gd name="connsiteX216" fmla="*/ 898063 w 1440493"/>
                <a:gd name="connsiteY216" fmla="*/ 207909 h 719999"/>
                <a:gd name="connsiteX217" fmla="*/ 890086 w 1440493"/>
                <a:gd name="connsiteY217" fmla="*/ 168396 h 719999"/>
                <a:gd name="connsiteX218" fmla="*/ 888290 w 1440493"/>
                <a:gd name="connsiteY218" fmla="*/ 165732 h 719999"/>
                <a:gd name="connsiteX219" fmla="*/ 895447 w 1440493"/>
                <a:gd name="connsiteY219" fmla="*/ 154985 h 719999"/>
                <a:gd name="connsiteX220" fmla="*/ 948044 w 1440493"/>
                <a:gd name="connsiteY220" fmla="*/ 132509 h 719999"/>
                <a:gd name="connsiteX221" fmla="*/ 642821 w 1440493"/>
                <a:gd name="connsiteY221" fmla="*/ 132509 h 719999"/>
                <a:gd name="connsiteX222" fmla="*/ 696062 w 1440493"/>
                <a:gd name="connsiteY222" fmla="*/ 153414 h 719999"/>
                <a:gd name="connsiteX223" fmla="*/ 704809 w 1440493"/>
                <a:gd name="connsiteY223" fmla="*/ 165740 h 719999"/>
                <a:gd name="connsiteX224" fmla="*/ 703018 w 1440493"/>
                <a:gd name="connsiteY224" fmla="*/ 168396 h 719999"/>
                <a:gd name="connsiteX225" fmla="*/ 695041 w 1440493"/>
                <a:gd name="connsiteY225" fmla="*/ 207909 h 719999"/>
                <a:gd name="connsiteX226" fmla="*/ 694696 w 1440493"/>
                <a:gd name="connsiteY226" fmla="*/ 207909 h 719999"/>
                <a:gd name="connsiteX227" fmla="*/ 643940 w 1440493"/>
                <a:gd name="connsiteY227" fmla="*/ 258665 h 719999"/>
                <a:gd name="connsiteX228" fmla="*/ 593184 w 1440493"/>
                <a:gd name="connsiteY228" fmla="*/ 207909 h 719999"/>
                <a:gd name="connsiteX229" fmla="*/ 592840 w 1440493"/>
                <a:gd name="connsiteY229" fmla="*/ 207909 h 719999"/>
                <a:gd name="connsiteX230" fmla="*/ 584863 w 1440493"/>
                <a:gd name="connsiteY230" fmla="*/ 168396 h 719999"/>
                <a:gd name="connsiteX231" fmla="*/ 583067 w 1440493"/>
                <a:gd name="connsiteY231" fmla="*/ 165732 h 719999"/>
                <a:gd name="connsiteX232" fmla="*/ 590224 w 1440493"/>
                <a:gd name="connsiteY232" fmla="*/ 154985 h 719999"/>
                <a:gd name="connsiteX233" fmla="*/ 642821 w 1440493"/>
                <a:gd name="connsiteY233" fmla="*/ 132509 h 719999"/>
                <a:gd name="connsiteX234" fmla="*/ 337599 w 1440493"/>
                <a:gd name="connsiteY234" fmla="*/ 132509 h 719999"/>
                <a:gd name="connsiteX235" fmla="*/ 390840 w 1440493"/>
                <a:gd name="connsiteY235" fmla="*/ 153414 h 719999"/>
                <a:gd name="connsiteX236" fmla="*/ 399587 w 1440493"/>
                <a:gd name="connsiteY236" fmla="*/ 165739 h 719999"/>
                <a:gd name="connsiteX237" fmla="*/ 397795 w 1440493"/>
                <a:gd name="connsiteY237" fmla="*/ 168396 h 719999"/>
                <a:gd name="connsiteX238" fmla="*/ 389818 w 1440493"/>
                <a:gd name="connsiteY238" fmla="*/ 207909 h 719999"/>
                <a:gd name="connsiteX239" fmla="*/ 389474 w 1440493"/>
                <a:gd name="connsiteY239" fmla="*/ 207909 h 719999"/>
                <a:gd name="connsiteX240" fmla="*/ 338718 w 1440493"/>
                <a:gd name="connsiteY240" fmla="*/ 258665 h 719999"/>
                <a:gd name="connsiteX241" fmla="*/ 287962 w 1440493"/>
                <a:gd name="connsiteY241" fmla="*/ 207909 h 719999"/>
                <a:gd name="connsiteX242" fmla="*/ 287618 w 1440493"/>
                <a:gd name="connsiteY242" fmla="*/ 207909 h 719999"/>
                <a:gd name="connsiteX243" fmla="*/ 279641 w 1440493"/>
                <a:gd name="connsiteY243" fmla="*/ 168396 h 719999"/>
                <a:gd name="connsiteX244" fmla="*/ 277845 w 1440493"/>
                <a:gd name="connsiteY244" fmla="*/ 165732 h 719999"/>
                <a:gd name="connsiteX245" fmla="*/ 285002 w 1440493"/>
                <a:gd name="connsiteY245" fmla="*/ 154985 h 719999"/>
                <a:gd name="connsiteX246" fmla="*/ 337599 w 1440493"/>
                <a:gd name="connsiteY246" fmla="*/ 132509 h 719999"/>
                <a:gd name="connsiteX247" fmla="*/ 186107 w 1440493"/>
                <a:gd name="connsiteY247" fmla="*/ 106398 h 719999"/>
                <a:gd name="connsiteX248" fmla="*/ 84596 w 1440493"/>
                <a:gd name="connsiteY248" fmla="*/ 207909 h 719999"/>
                <a:gd name="connsiteX249" fmla="*/ 184600 w 1440493"/>
                <a:gd name="connsiteY249" fmla="*/ 309409 h 719999"/>
                <a:gd name="connsiteX250" fmla="*/ 256270 w 1440493"/>
                <a:gd name="connsiteY250" fmla="*/ 281268 h 719999"/>
                <a:gd name="connsiteX251" fmla="*/ 262288 w 1440493"/>
                <a:gd name="connsiteY251" fmla="*/ 272789 h 719999"/>
                <a:gd name="connsiteX252" fmla="*/ 266939 w 1440493"/>
                <a:gd name="connsiteY252" fmla="*/ 279688 h 719999"/>
                <a:gd name="connsiteX253" fmla="*/ 338718 w 1440493"/>
                <a:gd name="connsiteY253" fmla="*/ 309420 h 719999"/>
                <a:gd name="connsiteX254" fmla="*/ 410497 w 1440493"/>
                <a:gd name="connsiteY254" fmla="*/ 279688 h 719999"/>
                <a:gd name="connsiteX255" fmla="*/ 414964 w 1440493"/>
                <a:gd name="connsiteY255" fmla="*/ 273064 h 719999"/>
                <a:gd name="connsiteX256" fmla="*/ 419019 w 1440493"/>
                <a:gd name="connsiteY256" fmla="*/ 279153 h 719999"/>
                <a:gd name="connsiteX257" fmla="*/ 489822 w 1440493"/>
                <a:gd name="connsiteY257" fmla="*/ 309409 h 719999"/>
                <a:gd name="connsiteX258" fmla="*/ 561492 w 1440493"/>
                <a:gd name="connsiteY258" fmla="*/ 281268 h 719999"/>
                <a:gd name="connsiteX259" fmla="*/ 567510 w 1440493"/>
                <a:gd name="connsiteY259" fmla="*/ 272789 h 719999"/>
                <a:gd name="connsiteX260" fmla="*/ 572161 w 1440493"/>
                <a:gd name="connsiteY260" fmla="*/ 279688 h 719999"/>
                <a:gd name="connsiteX261" fmla="*/ 643940 w 1440493"/>
                <a:gd name="connsiteY261" fmla="*/ 309420 h 719999"/>
                <a:gd name="connsiteX262" fmla="*/ 715719 w 1440493"/>
                <a:gd name="connsiteY262" fmla="*/ 279688 h 719999"/>
                <a:gd name="connsiteX263" fmla="*/ 720186 w 1440493"/>
                <a:gd name="connsiteY263" fmla="*/ 273063 h 719999"/>
                <a:gd name="connsiteX264" fmla="*/ 724242 w 1440493"/>
                <a:gd name="connsiteY264" fmla="*/ 279153 h 719999"/>
                <a:gd name="connsiteX265" fmla="*/ 795045 w 1440493"/>
                <a:gd name="connsiteY265" fmla="*/ 309409 h 719999"/>
                <a:gd name="connsiteX266" fmla="*/ 866715 w 1440493"/>
                <a:gd name="connsiteY266" fmla="*/ 281268 h 719999"/>
                <a:gd name="connsiteX267" fmla="*/ 872733 w 1440493"/>
                <a:gd name="connsiteY267" fmla="*/ 272789 h 719999"/>
                <a:gd name="connsiteX268" fmla="*/ 877384 w 1440493"/>
                <a:gd name="connsiteY268" fmla="*/ 279688 h 719999"/>
                <a:gd name="connsiteX269" fmla="*/ 949163 w 1440493"/>
                <a:gd name="connsiteY269" fmla="*/ 309420 h 719999"/>
                <a:gd name="connsiteX270" fmla="*/ 1020942 w 1440493"/>
                <a:gd name="connsiteY270" fmla="*/ 279688 h 719999"/>
                <a:gd name="connsiteX271" fmla="*/ 1025409 w 1440493"/>
                <a:gd name="connsiteY271" fmla="*/ 273064 h 719999"/>
                <a:gd name="connsiteX272" fmla="*/ 1029464 w 1440493"/>
                <a:gd name="connsiteY272" fmla="*/ 279153 h 719999"/>
                <a:gd name="connsiteX273" fmla="*/ 1100267 w 1440493"/>
                <a:gd name="connsiteY273" fmla="*/ 309409 h 719999"/>
                <a:gd name="connsiteX274" fmla="*/ 1171937 w 1440493"/>
                <a:gd name="connsiteY274" fmla="*/ 281268 h 719999"/>
                <a:gd name="connsiteX275" fmla="*/ 1177955 w 1440493"/>
                <a:gd name="connsiteY275" fmla="*/ 272789 h 719999"/>
                <a:gd name="connsiteX276" fmla="*/ 1182606 w 1440493"/>
                <a:gd name="connsiteY276" fmla="*/ 279688 h 719999"/>
                <a:gd name="connsiteX277" fmla="*/ 1254385 w 1440493"/>
                <a:gd name="connsiteY277" fmla="*/ 309420 h 719999"/>
                <a:gd name="connsiteX278" fmla="*/ 1355896 w 1440493"/>
                <a:gd name="connsiteY278" fmla="*/ 207909 h 719999"/>
                <a:gd name="connsiteX279" fmla="*/ 1305141 w 1440493"/>
                <a:gd name="connsiteY279" fmla="*/ 207909 h 719999"/>
                <a:gd name="connsiteX280" fmla="*/ 1254385 w 1440493"/>
                <a:gd name="connsiteY280" fmla="*/ 258665 h 719999"/>
                <a:gd name="connsiteX281" fmla="*/ 1203629 w 1440493"/>
                <a:gd name="connsiteY281" fmla="*/ 207909 h 719999"/>
                <a:gd name="connsiteX282" fmla="*/ 1203285 w 1440493"/>
                <a:gd name="connsiteY282" fmla="*/ 207909 h 719999"/>
                <a:gd name="connsiteX283" fmla="*/ 1195308 w 1440493"/>
                <a:gd name="connsiteY283" fmla="*/ 168396 h 719999"/>
                <a:gd name="connsiteX284" fmla="*/ 1193512 w 1440493"/>
                <a:gd name="connsiteY284" fmla="*/ 165732 h 719999"/>
                <a:gd name="connsiteX285" fmla="*/ 1200669 w 1440493"/>
                <a:gd name="connsiteY285" fmla="*/ 154985 h 719999"/>
                <a:gd name="connsiteX286" fmla="*/ 1253266 w 1440493"/>
                <a:gd name="connsiteY286" fmla="*/ 132509 h 719999"/>
                <a:gd name="connsiteX287" fmla="*/ 1329760 w 1440493"/>
                <a:gd name="connsiteY287" fmla="*/ 205671 h 719999"/>
                <a:gd name="connsiteX288" fmla="*/ 1355851 w 1440493"/>
                <a:gd name="connsiteY288" fmla="*/ 204896 h 719999"/>
                <a:gd name="connsiteX289" fmla="*/ 1252878 w 1440493"/>
                <a:gd name="connsiteY289" fmla="*/ 106409 h 719999"/>
                <a:gd name="connsiteX290" fmla="*/ 1182075 w 1440493"/>
                <a:gd name="connsiteY290" fmla="*/ 136665 h 719999"/>
                <a:gd name="connsiteX291" fmla="*/ 1178020 w 1440493"/>
                <a:gd name="connsiteY291" fmla="*/ 142755 h 719999"/>
                <a:gd name="connsiteX292" fmla="*/ 1173553 w 1440493"/>
                <a:gd name="connsiteY292" fmla="*/ 136130 h 719999"/>
                <a:gd name="connsiteX293" fmla="*/ 1101774 w 1440493"/>
                <a:gd name="connsiteY293" fmla="*/ 106398 h 719999"/>
                <a:gd name="connsiteX294" fmla="*/ 1029995 w 1440493"/>
                <a:gd name="connsiteY294" fmla="*/ 136130 h 719999"/>
                <a:gd name="connsiteX295" fmla="*/ 1025344 w 1440493"/>
                <a:gd name="connsiteY295" fmla="*/ 143029 h 719999"/>
                <a:gd name="connsiteX296" fmla="*/ 1019326 w 1440493"/>
                <a:gd name="connsiteY296" fmla="*/ 134550 h 719999"/>
                <a:gd name="connsiteX297" fmla="*/ 947656 w 1440493"/>
                <a:gd name="connsiteY297" fmla="*/ 106409 h 719999"/>
                <a:gd name="connsiteX298" fmla="*/ 876853 w 1440493"/>
                <a:gd name="connsiteY298" fmla="*/ 136665 h 719999"/>
                <a:gd name="connsiteX299" fmla="*/ 872798 w 1440493"/>
                <a:gd name="connsiteY299" fmla="*/ 142755 h 719999"/>
                <a:gd name="connsiteX300" fmla="*/ 868331 w 1440493"/>
                <a:gd name="connsiteY300" fmla="*/ 136130 h 719999"/>
                <a:gd name="connsiteX301" fmla="*/ 796552 w 1440493"/>
                <a:gd name="connsiteY301" fmla="*/ 106398 h 719999"/>
                <a:gd name="connsiteX302" fmla="*/ 724773 w 1440493"/>
                <a:gd name="connsiteY302" fmla="*/ 136130 h 719999"/>
                <a:gd name="connsiteX303" fmla="*/ 720121 w 1440493"/>
                <a:gd name="connsiteY303" fmla="*/ 143030 h 719999"/>
                <a:gd name="connsiteX304" fmla="*/ 714103 w 1440493"/>
                <a:gd name="connsiteY304" fmla="*/ 134550 h 719999"/>
                <a:gd name="connsiteX305" fmla="*/ 642433 w 1440493"/>
                <a:gd name="connsiteY305" fmla="*/ 106409 h 719999"/>
                <a:gd name="connsiteX306" fmla="*/ 571630 w 1440493"/>
                <a:gd name="connsiteY306" fmla="*/ 136665 h 719999"/>
                <a:gd name="connsiteX307" fmla="*/ 567575 w 1440493"/>
                <a:gd name="connsiteY307" fmla="*/ 142755 h 719999"/>
                <a:gd name="connsiteX308" fmla="*/ 563108 w 1440493"/>
                <a:gd name="connsiteY308" fmla="*/ 136130 h 719999"/>
                <a:gd name="connsiteX309" fmla="*/ 491329 w 1440493"/>
                <a:gd name="connsiteY309" fmla="*/ 106398 h 719999"/>
                <a:gd name="connsiteX310" fmla="*/ 419550 w 1440493"/>
                <a:gd name="connsiteY310" fmla="*/ 136130 h 719999"/>
                <a:gd name="connsiteX311" fmla="*/ 414899 w 1440493"/>
                <a:gd name="connsiteY311" fmla="*/ 143029 h 719999"/>
                <a:gd name="connsiteX312" fmla="*/ 408881 w 1440493"/>
                <a:gd name="connsiteY312" fmla="*/ 134550 h 719999"/>
                <a:gd name="connsiteX313" fmla="*/ 337211 w 1440493"/>
                <a:gd name="connsiteY313" fmla="*/ 106409 h 719999"/>
                <a:gd name="connsiteX314" fmla="*/ 266408 w 1440493"/>
                <a:gd name="connsiteY314" fmla="*/ 136665 h 719999"/>
                <a:gd name="connsiteX315" fmla="*/ 262353 w 1440493"/>
                <a:gd name="connsiteY315" fmla="*/ 142755 h 719999"/>
                <a:gd name="connsiteX316" fmla="*/ 257886 w 1440493"/>
                <a:gd name="connsiteY316" fmla="*/ 136130 h 719999"/>
                <a:gd name="connsiteX317" fmla="*/ 186107 w 1440493"/>
                <a:gd name="connsiteY317" fmla="*/ 106398 h 719999"/>
                <a:gd name="connsiteX318" fmla="*/ 0 w 1440493"/>
                <a:gd name="connsiteY318" fmla="*/ 0 h 719999"/>
                <a:gd name="connsiteX319" fmla="*/ 1440493 w 1440493"/>
                <a:gd name="connsiteY319" fmla="*/ 0 h 719999"/>
                <a:gd name="connsiteX320" fmla="*/ 1440493 w 1440493"/>
                <a:gd name="connsiteY320" fmla="*/ 719999 h 719999"/>
                <a:gd name="connsiteX321" fmla="*/ 0 w 1440493"/>
                <a:gd name="connsiteY321" fmla="*/ 719999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1440493" h="719999">
                  <a:moveTo>
                    <a:pt x="1101774" y="471904"/>
                  </a:moveTo>
                  <a:cubicBezTo>
                    <a:pt x="1129806" y="471904"/>
                    <a:pt x="1152530" y="494628"/>
                    <a:pt x="1152530" y="522660"/>
                  </a:cubicBezTo>
                  <a:lnTo>
                    <a:pt x="1152874" y="522660"/>
                  </a:lnTo>
                  <a:cubicBezTo>
                    <a:pt x="1152874" y="536676"/>
                    <a:pt x="1155715" y="550028"/>
                    <a:pt x="1160851" y="562173"/>
                  </a:cubicBezTo>
                  <a:lnTo>
                    <a:pt x="1162643" y="564830"/>
                  </a:lnTo>
                  <a:lnTo>
                    <a:pt x="1153896" y="577155"/>
                  </a:lnTo>
                  <a:cubicBezTo>
                    <a:pt x="1140076" y="590373"/>
                    <a:pt x="1121258" y="598366"/>
                    <a:pt x="1100655" y="598060"/>
                  </a:cubicBezTo>
                  <a:cubicBezTo>
                    <a:pt x="1080052" y="597754"/>
                    <a:pt x="1061480" y="589207"/>
                    <a:pt x="1048058" y="575585"/>
                  </a:cubicBezTo>
                  <a:lnTo>
                    <a:pt x="1040901" y="564837"/>
                  </a:lnTo>
                  <a:lnTo>
                    <a:pt x="1042697" y="562173"/>
                  </a:lnTo>
                  <a:cubicBezTo>
                    <a:pt x="1047834" y="550028"/>
                    <a:pt x="1050674" y="536676"/>
                    <a:pt x="1050674" y="522660"/>
                  </a:cubicBezTo>
                  <a:lnTo>
                    <a:pt x="1051018" y="522660"/>
                  </a:lnTo>
                  <a:cubicBezTo>
                    <a:pt x="1051018" y="494628"/>
                    <a:pt x="1073742" y="471904"/>
                    <a:pt x="1101774" y="471904"/>
                  </a:cubicBezTo>
                  <a:close/>
                  <a:moveTo>
                    <a:pt x="796552" y="471904"/>
                  </a:moveTo>
                  <a:cubicBezTo>
                    <a:pt x="824584" y="471904"/>
                    <a:pt x="847308" y="494628"/>
                    <a:pt x="847308" y="522660"/>
                  </a:cubicBezTo>
                  <a:lnTo>
                    <a:pt x="847652" y="522660"/>
                  </a:lnTo>
                  <a:cubicBezTo>
                    <a:pt x="847652" y="536676"/>
                    <a:pt x="850493" y="550028"/>
                    <a:pt x="855629" y="562173"/>
                  </a:cubicBezTo>
                  <a:lnTo>
                    <a:pt x="857421" y="564830"/>
                  </a:lnTo>
                  <a:lnTo>
                    <a:pt x="848674" y="577155"/>
                  </a:lnTo>
                  <a:cubicBezTo>
                    <a:pt x="834854" y="590373"/>
                    <a:pt x="816036" y="598366"/>
                    <a:pt x="795433" y="598060"/>
                  </a:cubicBezTo>
                  <a:cubicBezTo>
                    <a:pt x="774830" y="597754"/>
                    <a:pt x="756258" y="589207"/>
                    <a:pt x="742836" y="575585"/>
                  </a:cubicBezTo>
                  <a:lnTo>
                    <a:pt x="735678" y="564836"/>
                  </a:lnTo>
                  <a:lnTo>
                    <a:pt x="737474" y="562173"/>
                  </a:lnTo>
                  <a:cubicBezTo>
                    <a:pt x="742611" y="550028"/>
                    <a:pt x="745451" y="536676"/>
                    <a:pt x="745451" y="522660"/>
                  </a:cubicBezTo>
                  <a:lnTo>
                    <a:pt x="745796" y="522660"/>
                  </a:lnTo>
                  <a:cubicBezTo>
                    <a:pt x="745796" y="494628"/>
                    <a:pt x="768520" y="471904"/>
                    <a:pt x="796552" y="471904"/>
                  </a:cubicBezTo>
                  <a:close/>
                  <a:moveTo>
                    <a:pt x="491329" y="471904"/>
                  </a:moveTo>
                  <a:cubicBezTo>
                    <a:pt x="519361" y="471904"/>
                    <a:pt x="542085" y="494628"/>
                    <a:pt x="542085" y="522660"/>
                  </a:cubicBezTo>
                  <a:lnTo>
                    <a:pt x="542429" y="522660"/>
                  </a:lnTo>
                  <a:cubicBezTo>
                    <a:pt x="542429" y="536676"/>
                    <a:pt x="545270" y="550028"/>
                    <a:pt x="550406" y="562173"/>
                  </a:cubicBezTo>
                  <a:lnTo>
                    <a:pt x="552198" y="564830"/>
                  </a:lnTo>
                  <a:lnTo>
                    <a:pt x="543451" y="577155"/>
                  </a:lnTo>
                  <a:cubicBezTo>
                    <a:pt x="529631" y="590373"/>
                    <a:pt x="510813" y="598366"/>
                    <a:pt x="490210" y="598060"/>
                  </a:cubicBezTo>
                  <a:cubicBezTo>
                    <a:pt x="469607" y="597754"/>
                    <a:pt x="451035" y="589207"/>
                    <a:pt x="437613" y="575585"/>
                  </a:cubicBezTo>
                  <a:lnTo>
                    <a:pt x="430456" y="564837"/>
                  </a:lnTo>
                  <a:lnTo>
                    <a:pt x="432252" y="562173"/>
                  </a:lnTo>
                  <a:cubicBezTo>
                    <a:pt x="437389" y="550028"/>
                    <a:pt x="440229" y="536676"/>
                    <a:pt x="440229" y="522660"/>
                  </a:cubicBezTo>
                  <a:lnTo>
                    <a:pt x="440573" y="522660"/>
                  </a:lnTo>
                  <a:cubicBezTo>
                    <a:pt x="440573" y="494628"/>
                    <a:pt x="463297" y="471904"/>
                    <a:pt x="491329" y="471904"/>
                  </a:cubicBezTo>
                  <a:close/>
                  <a:moveTo>
                    <a:pt x="186107" y="471904"/>
                  </a:moveTo>
                  <a:cubicBezTo>
                    <a:pt x="214139" y="471904"/>
                    <a:pt x="236863" y="494628"/>
                    <a:pt x="236863" y="522660"/>
                  </a:cubicBezTo>
                  <a:lnTo>
                    <a:pt x="237207" y="522660"/>
                  </a:lnTo>
                  <a:cubicBezTo>
                    <a:pt x="237207" y="536676"/>
                    <a:pt x="240048" y="550028"/>
                    <a:pt x="245184" y="562173"/>
                  </a:cubicBezTo>
                  <a:lnTo>
                    <a:pt x="246976" y="564830"/>
                  </a:lnTo>
                  <a:lnTo>
                    <a:pt x="238229" y="577155"/>
                  </a:lnTo>
                  <a:cubicBezTo>
                    <a:pt x="224409" y="590373"/>
                    <a:pt x="205591" y="598366"/>
                    <a:pt x="184988" y="598060"/>
                  </a:cubicBezTo>
                  <a:cubicBezTo>
                    <a:pt x="143782" y="597448"/>
                    <a:pt x="110699" y="563871"/>
                    <a:pt x="110699" y="522660"/>
                  </a:cubicBezTo>
                  <a:lnTo>
                    <a:pt x="135351" y="522660"/>
                  </a:lnTo>
                  <a:cubicBezTo>
                    <a:pt x="135351" y="494628"/>
                    <a:pt x="158075" y="471904"/>
                    <a:pt x="186107" y="471904"/>
                  </a:cubicBezTo>
                  <a:close/>
                  <a:moveTo>
                    <a:pt x="948044" y="447260"/>
                  </a:moveTo>
                  <a:cubicBezTo>
                    <a:pt x="968647" y="446955"/>
                    <a:pt x="987465" y="454947"/>
                    <a:pt x="1001285" y="468165"/>
                  </a:cubicBezTo>
                  <a:lnTo>
                    <a:pt x="1010032" y="480490"/>
                  </a:lnTo>
                  <a:lnTo>
                    <a:pt x="1008240" y="483147"/>
                  </a:lnTo>
                  <a:cubicBezTo>
                    <a:pt x="1003104" y="495292"/>
                    <a:pt x="1000263" y="508644"/>
                    <a:pt x="1000263" y="522660"/>
                  </a:cubicBezTo>
                  <a:lnTo>
                    <a:pt x="999919" y="522660"/>
                  </a:lnTo>
                  <a:cubicBezTo>
                    <a:pt x="999919" y="550692"/>
                    <a:pt x="977195" y="573416"/>
                    <a:pt x="949163" y="573416"/>
                  </a:cubicBezTo>
                  <a:cubicBezTo>
                    <a:pt x="921131" y="573416"/>
                    <a:pt x="898407" y="550692"/>
                    <a:pt x="898407" y="522660"/>
                  </a:cubicBezTo>
                  <a:lnTo>
                    <a:pt x="898063" y="522660"/>
                  </a:lnTo>
                  <a:cubicBezTo>
                    <a:pt x="898063" y="508644"/>
                    <a:pt x="895223" y="495292"/>
                    <a:pt x="890086" y="483147"/>
                  </a:cubicBezTo>
                  <a:lnTo>
                    <a:pt x="888290" y="480483"/>
                  </a:lnTo>
                  <a:lnTo>
                    <a:pt x="895447" y="469735"/>
                  </a:lnTo>
                  <a:cubicBezTo>
                    <a:pt x="908869" y="456113"/>
                    <a:pt x="927441" y="447566"/>
                    <a:pt x="948044" y="447260"/>
                  </a:cubicBezTo>
                  <a:close/>
                  <a:moveTo>
                    <a:pt x="642821" y="447260"/>
                  </a:moveTo>
                  <a:cubicBezTo>
                    <a:pt x="663424" y="446955"/>
                    <a:pt x="682242" y="454947"/>
                    <a:pt x="696062" y="468165"/>
                  </a:cubicBezTo>
                  <a:lnTo>
                    <a:pt x="704809" y="480491"/>
                  </a:lnTo>
                  <a:lnTo>
                    <a:pt x="703018" y="483147"/>
                  </a:lnTo>
                  <a:cubicBezTo>
                    <a:pt x="697882" y="495292"/>
                    <a:pt x="695041" y="508644"/>
                    <a:pt x="695041" y="522660"/>
                  </a:cubicBezTo>
                  <a:lnTo>
                    <a:pt x="694696" y="522660"/>
                  </a:lnTo>
                  <a:cubicBezTo>
                    <a:pt x="694696" y="550692"/>
                    <a:pt x="671972" y="573416"/>
                    <a:pt x="643940" y="573416"/>
                  </a:cubicBezTo>
                  <a:cubicBezTo>
                    <a:pt x="615908" y="573416"/>
                    <a:pt x="593184" y="550692"/>
                    <a:pt x="593184" y="522660"/>
                  </a:cubicBezTo>
                  <a:lnTo>
                    <a:pt x="592840" y="522660"/>
                  </a:lnTo>
                  <a:cubicBezTo>
                    <a:pt x="592840" y="508644"/>
                    <a:pt x="590000" y="495292"/>
                    <a:pt x="584863" y="483147"/>
                  </a:cubicBezTo>
                  <a:lnTo>
                    <a:pt x="583067" y="480483"/>
                  </a:lnTo>
                  <a:lnTo>
                    <a:pt x="590224" y="469735"/>
                  </a:lnTo>
                  <a:cubicBezTo>
                    <a:pt x="603646" y="456113"/>
                    <a:pt x="622218" y="447566"/>
                    <a:pt x="642821" y="447260"/>
                  </a:cubicBezTo>
                  <a:close/>
                  <a:moveTo>
                    <a:pt x="337599" y="447260"/>
                  </a:moveTo>
                  <a:cubicBezTo>
                    <a:pt x="358202" y="446955"/>
                    <a:pt x="377020" y="454947"/>
                    <a:pt x="390840" y="468165"/>
                  </a:cubicBezTo>
                  <a:lnTo>
                    <a:pt x="399587" y="480490"/>
                  </a:lnTo>
                  <a:lnTo>
                    <a:pt x="397795" y="483147"/>
                  </a:lnTo>
                  <a:cubicBezTo>
                    <a:pt x="392659" y="495292"/>
                    <a:pt x="389818" y="508644"/>
                    <a:pt x="389818" y="522660"/>
                  </a:cubicBezTo>
                  <a:lnTo>
                    <a:pt x="389474" y="522660"/>
                  </a:lnTo>
                  <a:cubicBezTo>
                    <a:pt x="389474" y="550692"/>
                    <a:pt x="366750" y="573416"/>
                    <a:pt x="338718" y="573416"/>
                  </a:cubicBezTo>
                  <a:cubicBezTo>
                    <a:pt x="310686" y="573416"/>
                    <a:pt x="287962" y="550692"/>
                    <a:pt x="287962" y="522660"/>
                  </a:cubicBezTo>
                  <a:lnTo>
                    <a:pt x="287618" y="522660"/>
                  </a:lnTo>
                  <a:cubicBezTo>
                    <a:pt x="287618" y="508644"/>
                    <a:pt x="284778" y="495292"/>
                    <a:pt x="279641" y="483147"/>
                  </a:cubicBezTo>
                  <a:lnTo>
                    <a:pt x="277845" y="480483"/>
                  </a:lnTo>
                  <a:lnTo>
                    <a:pt x="285002" y="469735"/>
                  </a:lnTo>
                  <a:cubicBezTo>
                    <a:pt x="298424" y="456113"/>
                    <a:pt x="316996" y="447566"/>
                    <a:pt x="337599" y="447260"/>
                  </a:cubicBezTo>
                  <a:close/>
                  <a:moveTo>
                    <a:pt x="186107" y="421149"/>
                  </a:moveTo>
                  <a:cubicBezTo>
                    <a:pt x="130044" y="421149"/>
                    <a:pt x="84596" y="466597"/>
                    <a:pt x="84596" y="522660"/>
                  </a:cubicBezTo>
                  <a:cubicBezTo>
                    <a:pt x="84596" y="578135"/>
                    <a:pt x="129131" y="623336"/>
                    <a:pt x="184600" y="624160"/>
                  </a:cubicBezTo>
                  <a:cubicBezTo>
                    <a:pt x="212335" y="624572"/>
                    <a:pt x="237666" y="613813"/>
                    <a:pt x="256270" y="596019"/>
                  </a:cubicBezTo>
                  <a:lnTo>
                    <a:pt x="262288" y="587540"/>
                  </a:lnTo>
                  <a:lnTo>
                    <a:pt x="266939" y="594439"/>
                  </a:lnTo>
                  <a:cubicBezTo>
                    <a:pt x="285309" y="612809"/>
                    <a:pt x="310687" y="624171"/>
                    <a:pt x="338718" y="624171"/>
                  </a:cubicBezTo>
                  <a:cubicBezTo>
                    <a:pt x="366750" y="624171"/>
                    <a:pt x="392127" y="612809"/>
                    <a:pt x="410497" y="594439"/>
                  </a:cubicBezTo>
                  <a:lnTo>
                    <a:pt x="414964" y="587815"/>
                  </a:lnTo>
                  <a:lnTo>
                    <a:pt x="419019" y="593904"/>
                  </a:lnTo>
                  <a:cubicBezTo>
                    <a:pt x="437087" y="612242"/>
                    <a:pt x="462088" y="623748"/>
                    <a:pt x="489822" y="624160"/>
                  </a:cubicBezTo>
                  <a:cubicBezTo>
                    <a:pt x="517557" y="624572"/>
                    <a:pt x="542888" y="613813"/>
                    <a:pt x="561492" y="596019"/>
                  </a:cubicBezTo>
                  <a:lnTo>
                    <a:pt x="567510" y="587540"/>
                  </a:lnTo>
                  <a:lnTo>
                    <a:pt x="572161" y="594439"/>
                  </a:lnTo>
                  <a:cubicBezTo>
                    <a:pt x="590531" y="612809"/>
                    <a:pt x="615909" y="624171"/>
                    <a:pt x="643940" y="624171"/>
                  </a:cubicBezTo>
                  <a:cubicBezTo>
                    <a:pt x="671972" y="624171"/>
                    <a:pt x="697349" y="612809"/>
                    <a:pt x="715719" y="594439"/>
                  </a:cubicBezTo>
                  <a:lnTo>
                    <a:pt x="720186" y="587814"/>
                  </a:lnTo>
                  <a:lnTo>
                    <a:pt x="724242" y="593904"/>
                  </a:lnTo>
                  <a:cubicBezTo>
                    <a:pt x="742310" y="612242"/>
                    <a:pt x="767311" y="623748"/>
                    <a:pt x="795045" y="624160"/>
                  </a:cubicBezTo>
                  <a:cubicBezTo>
                    <a:pt x="822780" y="624572"/>
                    <a:pt x="848111" y="613813"/>
                    <a:pt x="866715" y="596019"/>
                  </a:cubicBezTo>
                  <a:lnTo>
                    <a:pt x="872733" y="587540"/>
                  </a:lnTo>
                  <a:lnTo>
                    <a:pt x="877384" y="594439"/>
                  </a:lnTo>
                  <a:cubicBezTo>
                    <a:pt x="895754" y="612809"/>
                    <a:pt x="921132" y="624171"/>
                    <a:pt x="949163" y="624171"/>
                  </a:cubicBezTo>
                  <a:cubicBezTo>
                    <a:pt x="977195" y="624171"/>
                    <a:pt x="1002572" y="612809"/>
                    <a:pt x="1020942" y="594439"/>
                  </a:cubicBezTo>
                  <a:lnTo>
                    <a:pt x="1025409" y="587815"/>
                  </a:lnTo>
                  <a:lnTo>
                    <a:pt x="1029464" y="593904"/>
                  </a:lnTo>
                  <a:cubicBezTo>
                    <a:pt x="1047532" y="612242"/>
                    <a:pt x="1072533" y="623748"/>
                    <a:pt x="1100267" y="624160"/>
                  </a:cubicBezTo>
                  <a:cubicBezTo>
                    <a:pt x="1128002" y="624572"/>
                    <a:pt x="1153333" y="613813"/>
                    <a:pt x="1171937" y="596019"/>
                  </a:cubicBezTo>
                  <a:lnTo>
                    <a:pt x="1177955" y="587540"/>
                  </a:lnTo>
                  <a:lnTo>
                    <a:pt x="1182606" y="594439"/>
                  </a:lnTo>
                  <a:cubicBezTo>
                    <a:pt x="1200976" y="612809"/>
                    <a:pt x="1226354" y="624171"/>
                    <a:pt x="1254385" y="624171"/>
                  </a:cubicBezTo>
                  <a:cubicBezTo>
                    <a:pt x="1310448" y="624171"/>
                    <a:pt x="1355896" y="578723"/>
                    <a:pt x="1355896" y="522660"/>
                  </a:cubicBezTo>
                  <a:lnTo>
                    <a:pt x="1305141" y="522660"/>
                  </a:lnTo>
                  <a:cubicBezTo>
                    <a:pt x="1305141" y="550692"/>
                    <a:pt x="1282417" y="573416"/>
                    <a:pt x="1254385" y="573416"/>
                  </a:cubicBezTo>
                  <a:cubicBezTo>
                    <a:pt x="1226353" y="573416"/>
                    <a:pt x="1203629" y="550692"/>
                    <a:pt x="1203629" y="522660"/>
                  </a:cubicBezTo>
                  <a:lnTo>
                    <a:pt x="1203285" y="522660"/>
                  </a:lnTo>
                  <a:cubicBezTo>
                    <a:pt x="1203285" y="508644"/>
                    <a:pt x="1200445" y="495292"/>
                    <a:pt x="1195308" y="483147"/>
                  </a:cubicBezTo>
                  <a:lnTo>
                    <a:pt x="1193512" y="480483"/>
                  </a:lnTo>
                  <a:lnTo>
                    <a:pt x="1200669" y="469735"/>
                  </a:lnTo>
                  <a:cubicBezTo>
                    <a:pt x="1214091" y="456113"/>
                    <a:pt x="1232663" y="447566"/>
                    <a:pt x="1253266" y="447260"/>
                  </a:cubicBezTo>
                  <a:cubicBezTo>
                    <a:pt x="1294472" y="446649"/>
                    <a:pt x="1328537" y="479230"/>
                    <a:pt x="1329760" y="520422"/>
                  </a:cubicBezTo>
                  <a:lnTo>
                    <a:pt x="1355851" y="519647"/>
                  </a:lnTo>
                  <a:cubicBezTo>
                    <a:pt x="1354204" y="464196"/>
                    <a:pt x="1308347" y="420337"/>
                    <a:pt x="1252878" y="421160"/>
                  </a:cubicBezTo>
                  <a:cubicBezTo>
                    <a:pt x="1225144" y="421572"/>
                    <a:pt x="1200143" y="433078"/>
                    <a:pt x="1182075" y="451416"/>
                  </a:cubicBezTo>
                  <a:lnTo>
                    <a:pt x="1178020" y="457506"/>
                  </a:lnTo>
                  <a:lnTo>
                    <a:pt x="1173553" y="450881"/>
                  </a:lnTo>
                  <a:cubicBezTo>
                    <a:pt x="1155183" y="432511"/>
                    <a:pt x="1129806" y="421149"/>
                    <a:pt x="1101774" y="421149"/>
                  </a:cubicBezTo>
                  <a:cubicBezTo>
                    <a:pt x="1073743" y="421149"/>
                    <a:pt x="1048365" y="432511"/>
                    <a:pt x="1029995" y="450881"/>
                  </a:cubicBezTo>
                  <a:lnTo>
                    <a:pt x="1025344" y="457780"/>
                  </a:lnTo>
                  <a:lnTo>
                    <a:pt x="1019326" y="449301"/>
                  </a:lnTo>
                  <a:cubicBezTo>
                    <a:pt x="1000722" y="431508"/>
                    <a:pt x="975391" y="420749"/>
                    <a:pt x="947656" y="421160"/>
                  </a:cubicBezTo>
                  <a:cubicBezTo>
                    <a:pt x="919922" y="421572"/>
                    <a:pt x="894921" y="433078"/>
                    <a:pt x="876853" y="451416"/>
                  </a:cubicBezTo>
                  <a:lnTo>
                    <a:pt x="872798" y="457506"/>
                  </a:lnTo>
                  <a:lnTo>
                    <a:pt x="868331" y="450881"/>
                  </a:lnTo>
                  <a:cubicBezTo>
                    <a:pt x="849961" y="432511"/>
                    <a:pt x="824584" y="421149"/>
                    <a:pt x="796552" y="421149"/>
                  </a:cubicBezTo>
                  <a:cubicBezTo>
                    <a:pt x="768521" y="421149"/>
                    <a:pt x="743143" y="432511"/>
                    <a:pt x="724773" y="450881"/>
                  </a:cubicBezTo>
                  <a:lnTo>
                    <a:pt x="720121" y="457781"/>
                  </a:lnTo>
                  <a:lnTo>
                    <a:pt x="714103" y="449301"/>
                  </a:lnTo>
                  <a:cubicBezTo>
                    <a:pt x="695499" y="431508"/>
                    <a:pt x="670168" y="420749"/>
                    <a:pt x="642433" y="421160"/>
                  </a:cubicBezTo>
                  <a:cubicBezTo>
                    <a:pt x="614699" y="421572"/>
                    <a:pt x="589698" y="433078"/>
                    <a:pt x="571630" y="451416"/>
                  </a:cubicBezTo>
                  <a:lnTo>
                    <a:pt x="567575" y="457506"/>
                  </a:lnTo>
                  <a:lnTo>
                    <a:pt x="563108" y="450881"/>
                  </a:lnTo>
                  <a:cubicBezTo>
                    <a:pt x="544738" y="432511"/>
                    <a:pt x="519361" y="421149"/>
                    <a:pt x="491329" y="421149"/>
                  </a:cubicBezTo>
                  <a:cubicBezTo>
                    <a:pt x="463298" y="421149"/>
                    <a:pt x="437920" y="432511"/>
                    <a:pt x="419550" y="450881"/>
                  </a:cubicBezTo>
                  <a:lnTo>
                    <a:pt x="414899" y="457780"/>
                  </a:lnTo>
                  <a:lnTo>
                    <a:pt x="408881" y="449301"/>
                  </a:lnTo>
                  <a:cubicBezTo>
                    <a:pt x="390277" y="431508"/>
                    <a:pt x="364946" y="420749"/>
                    <a:pt x="337211" y="421160"/>
                  </a:cubicBezTo>
                  <a:cubicBezTo>
                    <a:pt x="309477" y="421572"/>
                    <a:pt x="284476" y="433078"/>
                    <a:pt x="266408" y="451416"/>
                  </a:cubicBezTo>
                  <a:lnTo>
                    <a:pt x="262353" y="457506"/>
                  </a:lnTo>
                  <a:lnTo>
                    <a:pt x="257886" y="450881"/>
                  </a:lnTo>
                  <a:cubicBezTo>
                    <a:pt x="239516" y="432511"/>
                    <a:pt x="214139" y="421149"/>
                    <a:pt x="186107" y="421149"/>
                  </a:cubicBezTo>
                  <a:close/>
                  <a:moveTo>
                    <a:pt x="1101774" y="157153"/>
                  </a:moveTo>
                  <a:cubicBezTo>
                    <a:pt x="1129806" y="157153"/>
                    <a:pt x="1152530" y="179877"/>
                    <a:pt x="1152530" y="207909"/>
                  </a:cubicBezTo>
                  <a:lnTo>
                    <a:pt x="1152874" y="207909"/>
                  </a:lnTo>
                  <a:cubicBezTo>
                    <a:pt x="1152874" y="221925"/>
                    <a:pt x="1155715" y="235277"/>
                    <a:pt x="1160851" y="247422"/>
                  </a:cubicBezTo>
                  <a:lnTo>
                    <a:pt x="1162643" y="250079"/>
                  </a:lnTo>
                  <a:lnTo>
                    <a:pt x="1153896" y="262404"/>
                  </a:lnTo>
                  <a:cubicBezTo>
                    <a:pt x="1140076" y="275622"/>
                    <a:pt x="1121258" y="283615"/>
                    <a:pt x="1100655" y="283309"/>
                  </a:cubicBezTo>
                  <a:cubicBezTo>
                    <a:pt x="1080052" y="283003"/>
                    <a:pt x="1061480" y="274456"/>
                    <a:pt x="1048058" y="260834"/>
                  </a:cubicBezTo>
                  <a:lnTo>
                    <a:pt x="1040901" y="250086"/>
                  </a:lnTo>
                  <a:lnTo>
                    <a:pt x="1042697" y="247422"/>
                  </a:lnTo>
                  <a:cubicBezTo>
                    <a:pt x="1047834" y="235277"/>
                    <a:pt x="1050674" y="221925"/>
                    <a:pt x="1050674" y="207909"/>
                  </a:cubicBezTo>
                  <a:lnTo>
                    <a:pt x="1051018" y="207909"/>
                  </a:lnTo>
                  <a:cubicBezTo>
                    <a:pt x="1051018" y="179877"/>
                    <a:pt x="1073742" y="157153"/>
                    <a:pt x="1101774" y="157153"/>
                  </a:cubicBezTo>
                  <a:close/>
                  <a:moveTo>
                    <a:pt x="796552" y="157153"/>
                  </a:moveTo>
                  <a:cubicBezTo>
                    <a:pt x="824584" y="157153"/>
                    <a:pt x="847308" y="179877"/>
                    <a:pt x="847308" y="207909"/>
                  </a:cubicBezTo>
                  <a:lnTo>
                    <a:pt x="847652" y="207909"/>
                  </a:lnTo>
                  <a:cubicBezTo>
                    <a:pt x="847652" y="221925"/>
                    <a:pt x="850493" y="235277"/>
                    <a:pt x="855629" y="247422"/>
                  </a:cubicBezTo>
                  <a:lnTo>
                    <a:pt x="857421" y="250079"/>
                  </a:lnTo>
                  <a:lnTo>
                    <a:pt x="848674" y="262404"/>
                  </a:lnTo>
                  <a:cubicBezTo>
                    <a:pt x="834854" y="275622"/>
                    <a:pt x="816036" y="283615"/>
                    <a:pt x="795433" y="283309"/>
                  </a:cubicBezTo>
                  <a:cubicBezTo>
                    <a:pt x="774830" y="283003"/>
                    <a:pt x="756258" y="274456"/>
                    <a:pt x="742836" y="260834"/>
                  </a:cubicBezTo>
                  <a:lnTo>
                    <a:pt x="735678" y="250085"/>
                  </a:lnTo>
                  <a:lnTo>
                    <a:pt x="737474" y="247422"/>
                  </a:lnTo>
                  <a:cubicBezTo>
                    <a:pt x="742611" y="235277"/>
                    <a:pt x="745451" y="221925"/>
                    <a:pt x="745451" y="207909"/>
                  </a:cubicBezTo>
                  <a:lnTo>
                    <a:pt x="745796" y="207909"/>
                  </a:lnTo>
                  <a:cubicBezTo>
                    <a:pt x="745796" y="179877"/>
                    <a:pt x="768520" y="157153"/>
                    <a:pt x="796552" y="157153"/>
                  </a:cubicBezTo>
                  <a:close/>
                  <a:moveTo>
                    <a:pt x="491329" y="157153"/>
                  </a:moveTo>
                  <a:cubicBezTo>
                    <a:pt x="519361" y="157153"/>
                    <a:pt x="542085" y="179877"/>
                    <a:pt x="542085" y="207909"/>
                  </a:cubicBezTo>
                  <a:lnTo>
                    <a:pt x="542429" y="207909"/>
                  </a:lnTo>
                  <a:cubicBezTo>
                    <a:pt x="542429" y="221925"/>
                    <a:pt x="545270" y="235277"/>
                    <a:pt x="550406" y="247422"/>
                  </a:cubicBezTo>
                  <a:lnTo>
                    <a:pt x="552198" y="250079"/>
                  </a:lnTo>
                  <a:lnTo>
                    <a:pt x="543451" y="262404"/>
                  </a:lnTo>
                  <a:cubicBezTo>
                    <a:pt x="529631" y="275622"/>
                    <a:pt x="510813" y="283615"/>
                    <a:pt x="490210" y="283309"/>
                  </a:cubicBezTo>
                  <a:cubicBezTo>
                    <a:pt x="469607" y="283003"/>
                    <a:pt x="451035" y="274456"/>
                    <a:pt x="437613" y="260834"/>
                  </a:cubicBezTo>
                  <a:lnTo>
                    <a:pt x="430456" y="250086"/>
                  </a:lnTo>
                  <a:lnTo>
                    <a:pt x="432252" y="247422"/>
                  </a:lnTo>
                  <a:cubicBezTo>
                    <a:pt x="437389" y="235277"/>
                    <a:pt x="440229" y="221925"/>
                    <a:pt x="440229" y="207909"/>
                  </a:cubicBezTo>
                  <a:lnTo>
                    <a:pt x="440573" y="207909"/>
                  </a:lnTo>
                  <a:cubicBezTo>
                    <a:pt x="440573" y="179877"/>
                    <a:pt x="463297" y="157153"/>
                    <a:pt x="491329" y="157153"/>
                  </a:cubicBezTo>
                  <a:close/>
                  <a:moveTo>
                    <a:pt x="186107" y="157153"/>
                  </a:moveTo>
                  <a:cubicBezTo>
                    <a:pt x="214139" y="157153"/>
                    <a:pt x="236863" y="179877"/>
                    <a:pt x="236863" y="207909"/>
                  </a:cubicBezTo>
                  <a:lnTo>
                    <a:pt x="237207" y="207909"/>
                  </a:lnTo>
                  <a:cubicBezTo>
                    <a:pt x="237207" y="221925"/>
                    <a:pt x="240048" y="235277"/>
                    <a:pt x="245184" y="247422"/>
                  </a:cubicBezTo>
                  <a:lnTo>
                    <a:pt x="246976" y="250079"/>
                  </a:lnTo>
                  <a:lnTo>
                    <a:pt x="238229" y="262404"/>
                  </a:lnTo>
                  <a:cubicBezTo>
                    <a:pt x="224409" y="275622"/>
                    <a:pt x="205591" y="283615"/>
                    <a:pt x="184988" y="283309"/>
                  </a:cubicBezTo>
                  <a:cubicBezTo>
                    <a:pt x="143782" y="282697"/>
                    <a:pt x="110699" y="249120"/>
                    <a:pt x="110699" y="207909"/>
                  </a:cubicBezTo>
                  <a:lnTo>
                    <a:pt x="135351" y="207909"/>
                  </a:lnTo>
                  <a:cubicBezTo>
                    <a:pt x="135351" y="179877"/>
                    <a:pt x="158075" y="157153"/>
                    <a:pt x="186107" y="157153"/>
                  </a:cubicBezTo>
                  <a:close/>
                  <a:moveTo>
                    <a:pt x="948044" y="132509"/>
                  </a:moveTo>
                  <a:cubicBezTo>
                    <a:pt x="968647" y="132204"/>
                    <a:pt x="987465" y="140196"/>
                    <a:pt x="1001285" y="153414"/>
                  </a:cubicBezTo>
                  <a:lnTo>
                    <a:pt x="1010032" y="165739"/>
                  </a:lnTo>
                  <a:lnTo>
                    <a:pt x="1008240" y="168396"/>
                  </a:lnTo>
                  <a:cubicBezTo>
                    <a:pt x="1003104" y="180541"/>
                    <a:pt x="1000263" y="193893"/>
                    <a:pt x="1000263" y="207909"/>
                  </a:cubicBezTo>
                  <a:lnTo>
                    <a:pt x="999919" y="207909"/>
                  </a:lnTo>
                  <a:cubicBezTo>
                    <a:pt x="999919" y="235941"/>
                    <a:pt x="977195" y="258665"/>
                    <a:pt x="949163" y="258665"/>
                  </a:cubicBezTo>
                  <a:cubicBezTo>
                    <a:pt x="921131" y="258665"/>
                    <a:pt x="898407" y="235941"/>
                    <a:pt x="898407" y="207909"/>
                  </a:cubicBezTo>
                  <a:lnTo>
                    <a:pt x="898063" y="207909"/>
                  </a:lnTo>
                  <a:cubicBezTo>
                    <a:pt x="898063" y="193893"/>
                    <a:pt x="895223" y="180541"/>
                    <a:pt x="890086" y="168396"/>
                  </a:cubicBezTo>
                  <a:lnTo>
                    <a:pt x="888290" y="165732"/>
                  </a:lnTo>
                  <a:lnTo>
                    <a:pt x="895447" y="154985"/>
                  </a:lnTo>
                  <a:cubicBezTo>
                    <a:pt x="908869" y="141362"/>
                    <a:pt x="927441" y="132815"/>
                    <a:pt x="948044" y="132509"/>
                  </a:cubicBezTo>
                  <a:close/>
                  <a:moveTo>
                    <a:pt x="642821" y="132509"/>
                  </a:moveTo>
                  <a:cubicBezTo>
                    <a:pt x="663424" y="132204"/>
                    <a:pt x="682242" y="140196"/>
                    <a:pt x="696062" y="153414"/>
                  </a:cubicBezTo>
                  <a:lnTo>
                    <a:pt x="704809" y="165740"/>
                  </a:lnTo>
                  <a:lnTo>
                    <a:pt x="703018" y="168396"/>
                  </a:lnTo>
                  <a:cubicBezTo>
                    <a:pt x="697882" y="180541"/>
                    <a:pt x="695041" y="193893"/>
                    <a:pt x="695041" y="207909"/>
                  </a:cubicBezTo>
                  <a:lnTo>
                    <a:pt x="694696" y="207909"/>
                  </a:lnTo>
                  <a:cubicBezTo>
                    <a:pt x="694696" y="235941"/>
                    <a:pt x="671972" y="258665"/>
                    <a:pt x="643940" y="258665"/>
                  </a:cubicBezTo>
                  <a:cubicBezTo>
                    <a:pt x="615908" y="258665"/>
                    <a:pt x="593184" y="235941"/>
                    <a:pt x="593184" y="207909"/>
                  </a:cubicBezTo>
                  <a:lnTo>
                    <a:pt x="592840" y="207909"/>
                  </a:lnTo>
                  <a:cubicBezTo>
                    <a:pt x="592840" y="193893"/>
                    <a:pt x="590000" y="180541"/>
                    <a:pt x="584863" y="168396"/>
                  </a:cubicBezTo>
                  <a:lnTo>
                    <a:pt x="583067" y="165732"/>
                  </a:lnTo>
                  <a:lnTo>
                    <a:pt x="590224" y="154985"/>
                  </a:lnTo>
                  <a:cubicBezTo>
                    <a:pt x="603646" y="141362"/>
                    <a:pt x="622218" y="132815"/>
                    <a:pt x="642821" y="132509"/>
                  </a:cubicBezTo>
                  <a:close/>
                  <a:moveTo>
                    <a:pt x="337599" y="132509"/>
                  </a:moveTo>
                  <a:cubicBezTo>
                    <a:pt x="358202" y="132204"/>
                    <a:pt x="377020" y="140196"/>
                    <a:pt x="390840" y="153414"/>
                  </a:cubicBezTo>
                  <a:lnTo>
                    <a:pt x="399587" y="165739"/>
                  </a:lnTo>
                  <a:lnTo>
                    <a:pt x="397795" y="168396"/>
                  </a:lnTo>
                  <a:cubicBezTo>
                    <a:pt x="392659" y="180541"/>
                    <a:pt x="389818" y="193893"/>
                    <a:pt x="389818" y="207909"/>
                  </a:cubicBezTo>
                  <a:lnTo>
                    <a:pt x="389474" y="207909"/>
                  </a:lnTo>
                  <a:cubicBezTo>
                    <a:pt x="389474" y="235941"/>
                    <a:pt x="366750" y="258665"/>
                    <a:pt x="338718" y="258665"/>
                  </a:cubicBezTo>
                  <a:cubicBezTo>
                    <a:pt x="310686" y="258665"/>
                    <a:pt x="287962" y="235941"/>
                    <a:pt x="287962" y="207909"/>
                  </a:cubicBezTo>
                  <a:lnTo>
                    <a:pt x="287618" y="207909"/>
                  </a:lnTo>
                  <a:cubicBezTo>
                    <a:pt x="287618" y="193893"/>
                    <a:pt x="284778" y="180541"/>
                    <a:pt x="279641" y="168396"/>
                  </a:cubicBezTo>
                  <a:lnTo>
                    <a:pt x="277845" y="165732"/>
                  </a:lnTo>
                  <a:lnTo>
                    <a:pt x="285002" y="154985"/>
                  </a:lnTo>
                  <a:cubicBezTo>
                    <a:pt x="298424" y="141362"/>
                    <a:pt x="316996" y="132815"/>
                    <a:pt x="337599" y="132509"/>
                  </a:cubicBezTo>
                  <a:close/>
                  <a:moveTo>
                    <a:pt x="186107" y="106398"/>
                  </a:moveTo>
                  <a:cubicBezTo>
                    <a:pt x="130044" y="106398"/>
                    <a:pt x="84596" y="151846"/>
                    <a:pt x="84596" y="207909"/>
                  </a:cubicBezTo>
                  <a:cubicBezTo>
                    <a:pt x="84596" y="263384"/>
                    <a:pt x="129131" y="308585"/>
                    <a:pt x="184600" y="309409"/>
                  </a:cubicBezTo>
                  <a:cubicBezTo>
                    <a:pt x="212335" y="309821"/>
                    <a:pt x="237666" y="299062"/>
                    <a:pt x="256270" y="281268"/>
                  </a:cubicBezTo>
                  <a:lnTo>
                    <a:pt x="262288" y="272789"/>
                  </a:lnTo>
                  <a:lnTo>
                    <a:pt x="266939" y="279688"/>
                  </a:lnTo>
                  <a:cubicBezTo>
                    <a:pt x="285309" y="298058"/>
                    <a:pt x="310687" y="309420"/>
                    <a:pt x="338718" y="309420"/>
                  </a:cubicBezTo>
                  <a:cubicBezTo>
                    <a:pt x="366750" y="309420"/>
                    <a:pt x="392127" y="298058"/>
                    <a:pt x="410497" y="279688"/>
                  </a:cubicBezTo>
                  <a:lnTo>
                    <a:pt x="414964" y="273064"/>
                  </a:lnTo>
                  <a:lnTo>
                    <a:pt x="419019" y="279153"/>
                  </a:lnTo>
                  <a:cubicBezTo>
                    <a:pt x="437087" y="297491"/>
                    <a:pt x="462088" y="308997"/>
                    <a:pt x="489822" y="309409"/>
                  </a:cubicBezTo>
                  <a:cubicBezTo>
                    <a:pt x="517557" y="309821"/>
                    <a:pt x="542888" y="299062"/>
                    <a:pt x="561492" y="281268"/>
                  </a:cubicBezTo>
                  <a:lnTo>
                    <a:pt x="567510" y="272789"/>
                  </a:lnTo>
                  <a:lnTo>
                    <a:pt x="572161" y="279688"/>
                  </a:lnTo>
                  <a:cubicBezTo>
                    <a:pt x="590531" y="298058"/>
                    <a:pt x="615909" y="309420"/>
                    <a:pt x="643940" y="309420"/>
                  </a:cubicBezTo>
                  <a:cubicBezTo>
                    <a:pt x="671972" y="309420"/>
                    <a:pt x="697349" y="298058"/>
                    <a:pt x="715719" y="279688"/>
                  </a:cubicBezTo>
                  <a:lnTo>
                    <a:pt x="720186" y="273063"/>
                  </a:lnTo>
                  <a:lnTo>
                    <a:pt x="724242" y="279153"/>
                  </a:lnTo>
                  <a:cubicBezTo>
                    <a:pt x="742310" y="297491"/>
                    <a:pt x="767311" y="308997"/>
                    <a:pt x="795045" y="309409"/>
                  </a:cubicBezTo>
                  <a:cubicBezTo>
                    <a:pt x="822780" y="309821"/>
                    <a:pt x="848111" y="299062"/>
                    <a:pt x="866715" y="281268"/>
                  </a:cubicBezTo>
                  <a:lnTo>
                    <a:pt x="872733" y="272789"/>
                  </a:lnTo>
                  <a:lnTo>
                    <a:pt x="877384" y="279688"/>
                  </a:lnTo>
                  <a:cubicBezTo>
                    <a:pt x="895754" y="298058"/>
                    <a:pt x="921132" y="309420"/>
                    <a:pt x="949163" y="309420"/>
                  </a:cubicBezTo>
                  <a:cubicBezTo>
                    <a:pt x="977195" y="309420"/>
                    <a:pt x="1002572" y="298058"/>
                    <a:pt x="1020942" y="279688"/>
                  </a:cubicBezTo>
                  <a:lnTo>
                    <a:pt x="1025409" y="273064"/>
                  </a:lnTo>
                  <a:lnTo>
                    <a:pt x="1029464" y="279153"/>
                  </a:lnTo>
                  <a:cubicBezTo>
                    <a:pt x="1047532" y="297491"/>
                    <a:pt x="1072533" y="308997"/>
                    <a:pt x="1100267" y="309409"/>
                  </a:cubicBezTo>
                  <a:cubicBezTo>
                    <a:pt x="1128002" y="309821"/>
                    <a:pt x="1153333" y="299062"/>
                    <a:pt x="1171937" y="281268"/>
                  </a:cubicBezTo>
                  <a:lnTo>
                    <a:pt x="1177955" y="272789"/>
                  </a:lnTo>
                  <a:lnTo>
                    <a:pt x="1182606" y="279688"/>
                  </a:lnTo>
                  <a:cubicBezTo>
                    <a:pt x="1200976" y="298058"/>
                    <a:pt x="1226354" y="309420"/>
                    <a:pt x="1254385" y="309420"/>
                  </a:cubicBezTo>
                  <a:cubicBezTo>
                    <a:pt x="1310448" y="309420"/>
                    <a:pt x="1355896" y="263972"/>
                    <a:pt x="1355896" y="207909"/>
                  </a:cubicBezTo>
                  <a:lnTo>
                    <a:pt x="1305141" y="207909"/>
                  </a:lnTo>
                  <a:cubicBezTo>
                    <a:pt x="1305141" y="235941"/>
                    <a:pt x="1282417" y="258665"/>
                    <a:pt x="1254385" y="258665"/>
                  </a:cubicBezTo>
                  <a:cubicBezTo>
                    <a:pt x="1226353" y="258665"/>
                    <a:pt x="1203629" y="235941"/>
                    <a:pt x="1203629" y="207909"/>
                  </a:cubicBezTo>
                  <a:lnTo>
                    <a:pt x="1203285" y="207909"/>
                  </a:lnTo>
                  <a:cubicBezTo>
                    <a:pt x="1203285" y="193893"/>
                    <a:pt x="1200445" y="180541"/>
                    <a:pt x="1195308" y="168396"/>
                  </a:cubicBezTo>
                  <a:lnTo>
                    <a:pt x="1193512" y="165732"/>
                  </a:lnTo>
                  <a:lnTo>
                    <a:pt x="1200669" y="154985"/>
                  </a:lnTo>
                  <a:cubicBezTo>
                    <a:pt x="1214091" y="141362"/>
                    <a:pt x="1232663" y="132815"/>
                    <a:pt x="1253266" y="132509"/>
                  </a:cubicBezTo>
                  <a:cubicBezTo>
                    <a:pt x="1294472" y="131898"/>
                    <a:pt x="1328537" y="164479"/>
                    <a:pt x="1329760" y="205671"/>
                  </a:cubicBezTo>
                  <a:lnTo>
                    <a:pt x="1355851" y="204896"/>
                  </a:lnTo>
                  <a:cubicBezTo>
                    <a:pt x="1354204" y="149445"/>
                    <a:pt x="1308347" y="105586"/>
                    <a:pt x="1252878" y="106409"/>
                  </a:cubicBezTo>
                  <a:cubicBezTo>
                    <a:pt x="1225144" y="106821"/>
                    <a:pt x="1200143" y="118327"/>
                    <a:pt x="1182075" y="136665"/>
                  </a:cubicBezTo>
                  <a:lnTo>
                    <a:pt x="1178020" y="142755"/>
                  </a:lnTo>
                  <a:lnTo>
                    <a:pt x="1173553" y="136130"/>
                  </a:lnTo>
                  <a:cubicBezTo>
                    <a:pt x="1155183" y="117760"/>
                    <a:pt x="1129806" y="106398"/>
                    <a:pt x="1101774" y="106398"/>
                  </a:cubicBezTo>
                  <a:cubicBezTo>
                    <a:pt x="1073743" y="106398"/>
                    <a:pt x="1048365" y="117760"/>
                    <a:pt x="1029995" y="136130"/>
                  </a:cubicBezTo>
                  <a:lnTo>
                    <a:pt x="1025344" y="143029"/>
                  </a:lnTo>
                  <a:lnTo>
                    <a:pt x="1019326" y="134550"/>
                  </a:lnTo>
                  <a:cubicBezTo>
                    <a:pt x="1000722" y="116757"/>
                    <a:pt x="975391" y="105998"/>
                    <a:pt x="947656" y="106409"/>
                  </a:cubicBezTo>
                  <a:cubicBezTo>
                    <a:pt x="919922" y="106821"/>
                    <a:pt x="894921" y="118327"/>
                    <a:pt x="876853" y="136665"/>
                  </a:cubicBezTo>
                  <a:lnTo>
                    <a:pt x="872798" y="142755"/>
                  </a:lnTo>
                  <a:lnTo>
                    <a:pt x="868331" y="136130"/>
                  </a:lnTo>
                  <a:cubicBezTo>
                    <a:pt x="849961" y="117760"/>
                    <a:pt x="824584" y="106398"/>
                    <a:pt x="796552" y="106398"/>
                  </a:cubicBezTo>
                  <a:cubicBezTo>
                    <a:pt x="768521" y="106398"/>
                    <a:pt x="743143" y="117760"/>
                    <a:pt x="724773" y="136130"/>
                  </a:cubicBezTo>
                  <a:lnTo>
                    <a:pt x="720121" y="143030"/>
                  </a:lnTo>
                  <a:lnTo>
                    <a:pt x="714103" y="134550"/>
                  </a:lnTo>
                  <a:cubicBezTo>
                    <a:pt x="695499" y="116757"/>
                    <a:pt x="670168" y="105998"/>
                    <a:pt x="642433" y="106409"/>
                  </a:cubicBezTo>
                  <a:cubicBezTo>
                    <a:pt x="614699" y="106821"/>
                    <a:pt x="589698" y="118327"/>
                    <a:pt x="571630" y="136665"/>
                  </a:cubicBezTo>
                  <a:lnTo>
                    <a:pt x="567575" y="142755"/>
                  </a:lnTo>
                  <a:lnTo>
                    <a:pt x="563108" y="136130"/>
                  </a:lnTo>
                  <a:cubicBezTo>
                    <a:pt x="544738" y="117760"/>
                    <a:pt x="519361" y="106398"/>
                    <a:pt x="491329" y="106398"/>
                  </a:cubicBezTo>
                  <a:cubicBezTo>
                    <a:pt x="463298" y="106398"/>
                    <a:pt x="437920" y="117760"/>
                    <a:pt x="419550" y="136130"/>
                  </a:cubicBezTo>
                  <a:lnTo>
                    <a:pt x="414899" y="143029"/>
                  </a:lnTo>
                  <a:lnTo>
                    <a:pt x="408881" y="134550"/>
                  </a:lnTo>
                  <a:cubicBezTo>
                    <a:pt x="390277" y="116757"/>
                    <a:pt x="364946" y="105998"/>
                    <a:pt x="337211" y="106409"/>
                  </a:cubicBezTo>
                  <a:cubicBezTo>
                    <a:pt x="309477" y="106821"/>
                    <a:pt x="284476" y="118327"/>
                    <a:pt x="266408" y="136665"/>
                  </a:cubicBezTo>
                  <a:lnTo>
                    <a:pt x="262353" y="142755"/>
                  </a:lnTo>
                  <a:lnTo>
                    <a:pt x="257886" y="136130"/>
                  </a:lnTo>
                  <a:cubicBezTo>
                    <a:pt x="239516" y="117760"/>
                    <a:pt x="214139" y="106398"/>
                    <a:pt x="186107" y="106398"/>
                  </a:cubicBezTo>
                  <a:close/>
                  <a:moveTo>
                    <a:pt x="0" y="0"/>
                  </a:moveTo>
                  <a:lnTo>
                    <a:pt x="1440493" y="0"/>
                  </a:lnTo>
                  <a:lnTo>
                    <a:pt x="1440493" y="719999"/>
                  </a:lnTo>
                  <a:lnTo>
                    <a:pt x="0" y="71999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549" name="グループ化 548"/>
          <p:cNvGrpSpPr/>
          <p:nvPr/>
        </p:nvGrpSpPr>
        <p:grpSpPr>
          <a:xfrm>
            <a:off x="4084269" y="2540247"/>
            <a:ext cx="1614574" cy="390366"/>
            <a:chOff x="1650158" y="5285629"/>
            <a:chExt cx="1614574" cy="390366"/>
          </a:xfrm>
        </p:grpSpPr>
        <p:sp>
          <p:nvSpPr>
            <p:cNvPr id="550" name="正方形/長方形 549"/>
            <p:cNvSpPr/>
            <p:nvPr/>
          </p:nvSpPr>
          <p:spPr>
            <a:xfrm>
              <a:off x="1650158" y="5286442"/>
              <a:ext cx="784317" cy="383483"/>
            </a:xfrm>
            <a:prstGeom prst="rect">
              <a:avLst/>
            </a:prstGeom>
            <a:noFill/>
            <a:ln w="12700">
              <a:solidFill>
                <a:srgbClr val="43515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kumimoji="1" lang="ja-JP" altLang="en-US" dirty="0" smtClean="0">
                <a:solidFill>
                  <a:srgbClr val="FFFFFF"/>
                </a:solidFill>
                <a:latin typeface="Arial"/>
              </a:endParaRPr>
            </a:p>
          </p:txBody>
        </p:sp>
        <p:sp>
          <p:nvSpPr>
            <p:cNvPr id="551" name="正方形/長方形 550"/>
            <p:cNvSpPr/>
            <p:nvPr/>
          </p:nvSpPr>
          <p:spPr>
            <a:xfrm>
              <a:off x="2480415" y="5285629"/>
              <a:ext cx="784317" cy="384295"/>
            </a:xfrm>
            <a:prstGeom prst="rect">
              <a:avLst/>
            </a:prstGeom>
            <a:noFill/>
            <a:ln w="12700">
              <a:solidFill>
                <a:srgbClr val="43515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kumimoji="1" lang="ja-JP" altLang="en-US" dirty="0" smtClean="0">
                <a:solidFill>
                  <a:srgbClr val="FFFFFF"/>
                </a:solidFill>
                <a:latin typeface="Arial"/>
              </a:endParaRPr>
            </a:p>
          </p:txBody>
        </p:sp>
        <p:sp>
          <p:nvSpPr>
            <p:cNvPr id="552" name="Freeform 121"/>
            <p:cNvSpPr>
              <a:spLocks noChangeAspect="1"/>
            </p:cNvSpPr>
            <p:nvPr/>
          </p:nvSpPr>
          <p:spPr bwMode="auto">
            <a:xfrm>
              <a:off x="2734747" y="5329366"/>
              <a:ext cx="275653" cy="183187"/>
            </a:xfrm>
            <a:custGeom>
              <a:avLst/>
              <a:gdLst>
                <a:gd name="T0" fmla="*/ 517 w 584"/>
                <a:gd name="T1" fmla="*/ 194 h 389"/>
                <a:gd name="T2" fmla="*/ 518 w 584"/>
                <a:gd name="T3" fmla="*/ 177 h 389"/>
                <a:gd name="T4" fmla="*/ 518 w 584"/>
                <a:gd name="T5" fmla="*/ 167 h 389"/>
                <a:gd name="T6" fmla="*/ 514 w 584"/>
                <a:gd name="T7" fmla="*/ 150 h 389"/>
                <a:gd name="T8" fmla="*/ 507 w 584"/>
                <a:gd name="T9" fmla="*/ 134 h 389"/>
                <a:gd name="T10" fmla="*/ 496 w 584"/>
                <a:gd name="T11" fmla="*/ 119 h 389"/>
                <a:gd name="T12" fmla="*/ 484 w 584"/>
                <a:gd name="T13" fmla="*/ 107 h 389"/>
                <a:gd name="T14" fmla="*/ 469 w 584"/>
                <a:gd name="T15" fmla="*/ 96 h 389"/>
                <a:gd name="T16" fmla="*/ 453 w 584"/>
                <a:gd name="T17" fmla="*/ 89 h 389"/>
                <a:gd name="T18" fmla="*/ 436 w 584"/>
                <a:gd name="T19" fmla="*/ 87 h 389"/>
                <a:gd name="T20" fmla="*/ 426 w 584"/>
                <a:gd name="T21" fmla="*/ 85 h 389"/>
                <a:gd name="T22" fmla="*/ 411 w 584"/>
                <a:gd name="T23" fmla="*/ 87 h 389"/>
                <a:gd name="T24" fmla="*/ 387 w 584"/>
                <a:gd name="T25" fmla="*/ 51 h 389"/>
                <a:gd name="T26" fmla="*/ 355 w 584"/>
                <a:gd name="T27" fmla="*/ 25 h 389"/>
                <a:gd name="T28" fmla="*/ 316 w 584"/>
                <a:gd name="T29" fmla="*/ 7 h 389"/>
                <a:gd name="T30" fmla="*/ 283 w 584"/>
                <a:gd name="T31" fmla="*/ 0 h 389"/>
                <a:gd name="T32" fmla="*/ 271 w 584"/>
                <a:gd name="T33" fmla="*/ 0 h 389"/>
                <a:gd name="T34" fmla="*/ 243 w 584"/>
                <a:gd name="T35" fmla="*/ 3 h 389"/>
                <a:gd name="T36" fmla="*/ 217 w 584"/>
                <a:gd name="T37" fmla="*/ 10 h 389"/>
                <a:gd name="T38" fmla="*/ 193 w 584"/>
                <a:gd name="T39" fmla="*/ 20 h 389"/>
                <a:gd name="T40" fmla="*/ 171 w 584"/>
                <a:gd name="T41" fmla="*/ 37 h 389"/>
                <a:gd name="T42" fmla="*/ 153 w 584"/>
                <a:gd name="T43" fmla="*/ 54 h 389"/>
                <a:gd name="T44" fmla="*/ 138 w 584"/>
                <a:gd name="T45" fmla="*/ 76 h 389"/>
                <a:gd name="T46" fmla="*/ 126 w 584"/>
                <a:gd name="T47" fmla="*/ 100 h 389"/>
                <a:gd name="T48" fmla="*/ 117 w 584"/>
                <a:gd name="T49" fmla="*/ 126 h 389"/>
                <a:gd name="T50" fmla="*/ 105 w 584"/>
                <a:gd name="T51" fmla="*/ 127 h 389"/>
                <a:gd name="T52" fmla="*/ 82 w 584"/>
                <a:gd name="T53" fmla="*/ 134 h 389"/>
                <a:gd name="T54" fmla="*/ 61 w 584"/>
                <a:gd name="T55" fmla="*/ 146 h 389"/>
                <a:gd name="T56" fmla="*/ 42 w 584"/>
                <a:gd name="T57" fmla="*/ 159 h 389"/>
                <a:gd name="T58" fmla="*/ 26 w 584"/>
                <a:gd name="T59" fmla="*/ 177 h 389"/>
                <a:gd name="T60" fmla="*/ 14 w 584"/>
                <a:gd name="T61" fmla="*/ 197 h 389"/>
                <a:gd name="T62" fmla="*/ 4 w 584"/>
                <a:gd name="T63" fmla="*/ 220 h 389"/>
                <a:gd name="T64" fmla="*/ 0 w 584"/>
                <a:gd name="T65" fmla="*/ 244 h 389"/>
                <a:gd name="T66" fmla="*/ 0 w 584"/>
                <a:gd name="T67" fmla="*/ 256 h 389"/>
                <a:gd name="T68" fmla="*/ 3 w 584"/>
                <a:gd name="T69" fmla="*/ 283 h 389"/>
                <a:gd name="T70" fmla="*/ 10 w 584"/>
                <a:gd name="T71" fmla="*/ 308 h 389"/>
                <a:gd name="T72" fmla="*/ 22 w 584"/>
                <a:gd name="T73" fmla="*/ 331 h 389"/>
                <a:gd name="T74" fmla="*/ 38 w 584"/>
                <a:gd name="T75" fmla="*/ 349 h 389"/>
                <a:gd name="T76" fmla="*/ 58 w 584"/>
                <a:gd name="T77" fmla="*/ 366 h 389"/>
                <a:gd name="T78" fmla="*/ 80 w 584"/>
                <a:gd name="T79" fmla="*/ 378 h 389"/>
                <a:gd name="T80" fmla="*/ 105 w 584"/>
                <a:gd name="T81" fmla="*/ 386 h 389"/>
                <a:gd name="T82" fmla="*/ 131 w 584"/>
                <a:gd name="T83" fmla="*/ 389 h 389"/>
                <a:gd name="T84" fmla="*/ 209 w 584"/>
                <a:gd name="T85" fmla="*/ 389 h 389"/>
                <a:gd name="T86" fmla="*/ 484 w 584"/>
                <a:gd name="T87" fmla="*/ 389 h 389"/>
                <a:gd name="T88" fmla="*/ 503 w 584"/>
                <a:gd name="T89" fmla="*/ 387 h 389"/>
                <a:gd name="T90" fmla="*/ 522 w 584"/>
                <a:gd name="T91" fmla="*/ 380 h 389"/>
                <a:gd name="T92" fmla="*/ 540 w 584"/>
                <a:gd name="T93" fmla="*/ 371 h 389"/>
                <a:gd name="T94" fmla="*/ 554 w 584"/>
                <a:gd name="T95" fmla="*/ 359 h 389"/>
                <a:gd name="T96" fmla="*/ 566 w 584"/>
                <a:gd name="T97" fmla="*/ 344 h 389"/>
                <a:gd name="T98" fmla="*/ 576 w 584"/>
                <a:gd name="T99" fmla="*/ 328 h 389"/>
                <a:gd name="T100" fmla="*/ 581 w 584"/>
                <a:gd name="T101" fmla="*/ 309 h 389"/>
                <a:gd name="T102" fmla="*/ 584 w 584"/>
                <a:gd name="T103" fmla="*/ 289 h 389"/>
                <a:gd name="T104" fmla="*/ 583 w 584"/>
                <a:gd name="T105" fmla="*/ 273 h 389"/>
                <a:gd name="T106" fmla="*/ 572 w 584"/>
                <a:gd name="T107" fmla="*/ 243 h 389"/>
                <a:gd name="T108" fmla="*/ 554 w 584"/>
                <a:gd name="T109" fmla="*/ 219 h 389"/>
                <a:gd name="T110" fmla="*/ 530 w 584"/>
                <a:gd name="T111" fmla="*/ 201 h 389"/>
                <a:gd name="T112" fmla="*/ 517 w 584"/>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4" h="389">
                  <a:moveTo>
                    <a:pt x="517" y="194"/>
                  </a:moveTo>
                  <a:lnTo>
                    <a:pt x="517" y="194"/>
                  </a:lnTo>
                  <a:lnTo>
                    <a:pt x="518" y="186"/>
                  </a:lnTo>
                  <a:lnTo>
                    <a:pt x="518" y="177"/>
                  </a:lnTo>
                  <a:lnTo>
                    <a:pt x="518" y="177"/>
                  </a:lnTo>
                  <a:lnTo>
                    <a:pt x="518" y="167"/>
                  </a:lnTo>
                  <a:lnTo>
                    <a:pt x="517" y="159"/>
                  </a:lnTo>
                  <a:lnTo>
                    <a:pt x="514" y="150"/>
                  </a:lnTo>
                  <a:lnTo>
                    <a:pt x="511" y="142"/>
                  </a:lnTo>
                  <a:lnTo>
                    <a:pt x="507" y="134"/>
                  </a:lnTo>
                  <a:lnTo>
                    <a:pt x="502" y="126"/>
                  </a:lnTo>
                  <a:lnTo>
                    <a:pt x="496" y="119"/>
                  </a:lnTo>
                  <a:lnTo>
                    <a:pt x="491" y="112"/>
                  </a:lnTo>
                  <a:lnTo>
                    <a:pt x="484" y="107"/>
                  </a:lnTo>
                  <a:lnTo>
                    <a:pt x="477" y="101"/>
                  </a:lnTo>
                  <a:lnTo>
                    <a:pt x="469" y="96"/>
                  </a:lnTo>
                  <a:lnTo>
                    <a:pt x="461" y="93"/>
                  </a:lnTo>
                  <a:lnTo>
                    <a:pt x="453" y="89"/>
                  </a:lnTo>
                  <a:lnTo>
                    <a:pt x="445" y="88"/>
                  </a:lnTo>
                  <a:lnTo>
                    <a:pt x="436" y="87"/>
                  </a:lnTo>
                  <a:lnTo>
                    <a:pt x="426" y="85"/>
                  </a:lnTo>
                  <a:lnTo>
                    <a:pt x="426" y="85"/>
                  </a:lnTo>
                  <a:lnTo>
                    <a:pt x="411" y="87"/>
                  </a:lnTo>
                  <a:lnTo>
                    <a:pt x="411" y="87"/>
                  </a:lnTo>
                  <a:lnTo>
                    <a:pt x="401" y="69"/>
                  </a:lnTo>
                  <a:lnTo>
                    <a:pt x="387" y="51"/>
                  </a:lnTo>
                  <a:lnTo>
                    <a:pt x="372" y="37"/>
                  </a:lnTo>
                  <a:lnTo>
                    <a:pt x="355" y="25"/>
                  </a:lnTo>
                  <a:lnTo>
                    <a:pt x="336" y="14"/>
                  </a:lnTo>
                  <a:lnTo>
                    <a:pt x="316" y="7"/>
                  </a:lnTo>
                  <a:lnTo>
                    <a:pt x="294" y="2"/>
                  </a:lnTo>
                  <a:lnTo>
                    <a:pt x="283" y="0"/>
                  </a:lnTo>
                  <a:lnTo>
                    <a:pt x="271" y="0"/>
                  </a:lnTo>
                  <a:lnTo>
                    <a:pt x="271" y="0"/>
                  </a:lnTo>
                  <a:lnTo>
                    <a:pt x="258" y="2"/>
                  </a:lnTo>
                  <a:lnTo>
                    <a:pt x="243" y="3"/>
                  </a:lnTo>
                  <a:lnTo>
                    <a:pt x="231" y="6"/>
                  </a:lnTo>
                  <a:lnTo>
                    <a:pt x="217" y="10"/>
                  </a:lnTo>
                  <a:lnTo>
                    <a:pt x="205" y="15"/>
                  </a:lnTo>
                  <a:lnTo>
                    <a:pt x="193" y="20"/>
                  </a:lnTo>
                  <a:lnTo>
                    <a:pt x="182" y="29"/>
                  </a:lnTo>
                  <a:lnTo>
                    <a:pt x="171" y="37"/>
                  </a:lnTo>
                  <a:lnTo>
                    <a:pt x="162" y="45"/>
                  </a:lnTo>
                  <a:lnTo>
                    <a:pt x="153" y="54"/>
                  </a:lnTo>
                  <a:lnTo>
                    <a:pt x="144" y="65"/>
                  </a:lnTo>
                  <a:lnTo>
                    <a:pt x="138" y="76"/>
                  </a:lnTo>
                  <a:lnTo>
                    <a:pt x="131" y="88"/>
                  </a:lnTo>
                  <a:lnTo>
                    <a:pt x="126" y="100"/>
                  </a:lnTo>
                  <a:lnTo>
                    <a:pt x="122" y="112"/>
                  </a:lnTo>
                  <a:lnTo>
                    <a:pt x="117" y="126"/>
                  </a:lnTo>
                  <a:lnTo>
                    <a:pt x="117" y="126"/>
                  </a:lnTo>
                  <a:lnTo>
                    <a:pt x="105" y="127"/>
                  </a:lnTo>
                  <a:lnTo>
                    <a:pt x="93" y="130"/>
                  </a:lnTo>
                  <a:lnTo>
                    <a:pt x="82" y="134"/>
                  </a:lnTo>
                  <a:lnTo>
                    <a:pt x="72" y="139"/>
                  </a:lnTo>
                  <a:lnTo>
                    <a:pt x="61" y="146"/>
                  </a:lnTo>
                  <a:lnTo>
                    <a:pt x="51" y="153"/>
                  </a:lnTo>
                  <a:lnTo>
                    <a:pt x="42" y="159"/>
                  </a:lnTo>
                  <a:lnTo>
                    <a:pt x="34" y="167"/>
                  </a:lnTo>
                  <a:lnTo>
                    <a:pt x="26" y="177"/>
                  </a:lnTo>
                  <a:lnTo>
                    <a:pt x="19" y="188"/>
                  </a:lnTo>
                  <a:lnTo>
                    <a:pt x="14" y="197"/>
                  </a:lnTo>
                  <a:lnTo>
                    <a:pt x="8" y="208"/>
                  </a:lnTo>
                  <a:lnTo>
                    <a:pt x="4" y="220"/>
                  </a:lnTo>
                  <a:lnTo>
                    <a:pt x="1" y="232"/>
                  </a:lnTo>
                  <a:lnTo>
                    <a:pt x="0" y="244"/>
                  </a:lnTo>
                  <a:lnTo>
                    <a:pt x="0" y="256"/>
                  </a:lnTo>
                  <a:lnTo>
                    <a:pt x="0" y="256"/>
                  </a:lnTo>
                  <a:lnTo>
                    <a:pt x="0" y="270"/>
                  </a:lnTo>
                  <a:lnTo>
                    <a:pt x="3" y="283"/>
                  </a:lnTo>
                  <a:lnTo>
                    <a:pt x="6" y="296"/>
                  </a:lnTo>
                  <a:lnTo>
                    <a:pt x="10" y="308"/>
                  </a:lnTo>
                  <a:lnTo>
                    <a:pt x="15" y="320"/>
                  </a:lnTo>
                  <a:lnTo>
                    <a:pt x="22" y="331"/>
                  </a:lnTo>
                  <a:lnTo>
                    <a:pt x="30" y="340"/>
                  </a:lnTo>
                  <a:lnTo>
                    <a:pt x="38" y="349"/>
                  </a:lnTo>
                  <a:lnTo>
                    <a:pt x="47" y="359"/>
                  </a:lnTo>
                  <a:lnTo>
                    <a:pt x="58" y="366"/>
                  </a:lnTo>
                  <a:lnTo>
                    <a:pt x="69" y="372"/>
                  </a:lnTo>
                  <a:lnTo>
                    <a:pt x="80" y="378"/>
                  </a:lnTo>
                  <a:lnTo>
                    <a:pt x="92" y="383"/>
                  </a:lnTo>
                  <a:lnTo>
                    <a:pt x="105" y="386"/>
                  </a:lnTo>
                  <a:lnTo>
                    <a:pt x="117" y="389"/>
                  </a:lnTo>
                  <a:lnTo>
                    <a:pt x="131" y="389"/>
                  </a:lnTo>
                  <a:lnTo>
                    <a:pt x="158" y="389"/>
                  </a:lnTo>
                  <a:lnTo>
                    <a:pt x="209" y="389"/>
                  </a:lnTo>
                  <a:lnTo>
                    <a:pt x="484" y="389"/>
                  </a:lnTo>
                  <a:lnTo>
                    <a:pt x="484" y="389"/>
                  </a:lnTo>
                  <a:lnTo>
                    <a:pt x="494" y="389"/>
                  </a:lnTo>
                  <a:lnTo>
                    <a:pt x="503" y="387"/>
                  </a:lnTo>
                  <a:lnTo>
                    <a:pt x="514" y="385"/>
                  </a:lnTo>
                  <a:lnTo>
                    <a:pt x="522" y="380"/>
                  </a:lnTo>
                  <a:lnTo>
                    <a:pt x="531" y="376"/>
                  </a:lnTo>
                  <a:lnTo>
                    <a:pt x="540" y="371"/>
                  </a:lnTo>
                  <a:lnTo>
                    <a:pt x="548" y="366"/>
                  </a:lnTo>
                  <a:lnTo>
                    <a:pt x="554" y="359"/>
                  </a:lnTo>
                  <a:lnTo>
                    <a:pt x="561" y="352"/>
                  </a:lnTo>
                  <a:lnTo>
                    <a:pt x="566" y="344"/>
                  </a:lnTo>
                  <a:lnTo>
                    <a:pt x="572" y="336"/>
                  </a:lnTo>
                  <a:lnTo>
                    <a:pt x="576" y="328"/>
                  </a:lnTo>
                  <a:lnTo>
                    <a:pt x="579" y="318"/>
                  </a:lnTo>
                  <a:lnTo>
                    <a:pt x="581" y="309"/>
                  </a:lnTo>
                  <a:lnTo>
                    <a:pt x="583" y="300"/>
                  </a:lnTo>
                  <a:lnTo>
                    <a:pt x="584" y="289"/>
                  </a:lnTo>
                  <a:lnTo>
                    <a:pt x="584" y="289"/>
                  </a:lnTo>
                  <a:lnTo>
                    <a:pt x="583" y="273"/>
                  </a:lnTo>
                  <a:lnTo>
                    <a:pt x="579" y="258"/>
                  </a:lnTo>
                  <a:lnTo>
                    <a:pt x="572" y="243"/>
                  </a:lnTo>
                  <a:lnTo>
                    <a:pt x="564" y="231"/>
                  </a:lnTo>
                  <a:lnTo>
                    <a:pt x="554" y="219"/>
                  </a:lnTo>
                  <a:lnTo>
                    <a:pt x="544" y="209"/>
                  </a:lnTo>
                  <a:lnTo>
                    <a:pt x="530" y="201"/>
                  </a:lnTo>
                  <a:lnTo>
                    <a:pt x="517" y="194"/>
                  </a:lnTo>
                  <a:lnTo>
                    <a:pt x="517" y="194"/>
                  </a:lnTo>
                  <a:close/>
                </a:path>
              </a:pathLst>
            </a:custGeom>
            <a:solidFill>
              <a:schemeClr val="bg1"/>
            </a:solidFill>
            <a:ln w="12700">
              <a:solidFill>
                <a:schemeClr val="tx1"/>
              </a:solid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34290" rIns="68580" bIns="34290" numCol="1" spcCol="0" rtlCol="0" fromWordArt="0" anchor="ctr" anchorCtr="0" forceAA="0" compatLnSpc="1">
              <a:prstTxWarp prst="textNoShape">
                <a:avLst/>
              </a:prstTxWarp>
              <a:noAutofit/>
            </a:bodyPr>
            <a:lstStyle/>
            <a:p>
              <a:endParaRPr lang="en-US" sz="1200" dirty="0">
                <a:solidFill>
                  <a:prstClr val="white"/>
                </a:solidFill>
                <a:latin typeface="CiscoSans ExtraLight"/>
                <a:cs typeface="CiscoSans ExtraLight"/>
              </a:endParaRPr>
            </a:p>
          </p:txBody>
        </p:sp>
        <p:grpSp>
          <p:nvGrpSpPr>
            <p:cNvPr id="553" name="グループ化 552"/>
            <p:cNvGrpSpPr>
              <a:grpSpLocks noChangeAspect="1"/>
            </p:cNvGrpSpPr>
            <p:nvPr/>
          </p:nvGrpSpPr>
          <p:grpSpPr>
            <a:xfrm>
              <a:off x="2060651" y="5329366"/>
              <a:ext cx="250577" cy="324119"/>
              <a:chOff x="1429830" y="2571749"/>
              <a:chExt cx="1646868" cy="2130207"/>
            </a:xfrm>
          </p:grpSpPr>
          <p:sp>
            <p:nvSpPr>
              <p:cNvPr id="559" name="正方形/長方形 558"/>
              <p:cNvSpPr/>
              <p:nvPr/>
            </p:nvSpPr>
            <p:spPr>
              <a:xfrm>
                <a:off x="1429830" y="2571749"/>
                <a:ext cx="1646868" cy="213020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560" name="フリーフォーム 559"/>
              <p:cNvSpPr/>
              <p:nvPr/>
            </p:nvSpPr>
            <p:spPr>
              <a:xfrm>
                <a:off x="1508473" y="2674907"/>
                <a:ext cx="1489582" cy="1923892"/>
              </a:xfrm>
              <a:custGeom>
                <a:avLst/>
                <a:gdLst>
                  <a:gd name="connsiteX0" fmla="*/ 0 w 1489583"/>
                  <a:gd name="connsiteY0" fmla="*/ 485503 h 1923891"/>
                  <a:gd name="connsiteX1" fmla="*/ 1489583 w 1489583"/>
                  <a:gd name="connsiteY1" fmla="*/ 485503 h 1923891"/>
                  <a:gd name="connsiteX2" fmla="*/ 1489583 w 1489583"/>
                  <a:gd name="connsiteY2" fmla="*/ 1923891 h 1923891"/>
                  <a:gd name="connsiteX3" fmla="*/ 0 w 1489583"/>
                  <a:gd name="connsiteY3" fmla="*/ 1923891 h 1923891"/>
                  <a:gd name="connsiteX4" fmla="*/ 218709 w 1489583"/>
                  <a:gd name="connsiteY4" fmla="*/ 186266 h 1923891"/>
                  <a:gd name="connsiteX5" fmla="*/ 218709 w 1489583"/>
                  <a:gd name="connsiteY5" fmla="*/ 231985 h 1923891"/>
                  <a:gd name="connsiteX6" fmla="*/ 760189 w 1489583"/>
                  <a:gd name="connsiteY6" fmla="*/ 231985 h 1923891"/>
                  <a:gd name="connsiteX7" fmla="*/ 760189 w 1489583"/>
                  <a:gd name="connsiteY7" fmla="*/ 186266 h 1923891"/>
                  <a:gd name="connsiteX8" fmla="*/ 133902 w 1489583"/>
                  <a:gd name="connsiteY8" fmla="*/ 108185 h 1923891"/>
                  <a:gd name="connsiteX9" fmla="*/ 825571 w 1489583"/>
                  <a:gd name="connsiteY9" fmla="*/ 108185 h 1923891"/>
                  <a:gd name="connsiteX10" fmla="*/ 825571 w 1489583"/>
                  <a:gd name="connsiteY10" fmla="*/ 310067 h 1923891"/>
                  <a:gd name="connsiteX11" fmla="*/ 133902 w 1489583"/>
                  <a:gd name="connsiteY11" fmla="*/ 310067 h 1923891"/>
                  <a:gd name="connsiteX12" fmla="*/ 100255 w 1489583"/>
                  <a:gd name="connsiteY12" fmla="*/ 74538 h 1923891"/>
                  <a:gd name="connsiteX13" fmla="*/ 100255 w 1489583"/>
                  <a:gd name="connsiteY13" fmla="*/ 343714 h 1923891"/>
                  <a:gd name="connsiteX14" fmla="*/ 859218 w 1489583"/>
                  <a:gd name="connsiteY14" fmla="*/ 343714 h 1923891"/>
                  <a:gd name="connsiteX15" fmla="*/ 859218 w 1489583"/>
                  <a:gd name="connsiteY15" fmla="*/ 74538 h 1923891"/>
                  <a:gd name="connsiteX16" fmla="*/ 0 w 1489583"/>
                  <a:gd name="connsiteY16" fmla="*/ 0 h 1923891"/>
                  <a:gd name="connsiteX17" fmla="*/ 1489583 w 1489583"/>
                  <a:gd name="connsiteY17" fmla="*/ 0 h 1923891"/>
                  <a:gd name="connsiteX18" fmla="*/ 1489583 w 1489583"/>
                  <a:gd name="connsiteY18" fmla="*/ 430064 h 1923891"/>
                  <a:gd name="connsiteX19" fmla="*/ 0 w 1489583"/>
                  <a:gd name="connsiteY19" fmla="*/ 430064 h 192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9583" h="1923891">
                    <a:moveTo>
                      <a:pt x="0" y="485503"/>
                    </a:moveTo>
                    <a:lnTo>
                      <a:pt x="1489583" y="485503"/>
                    </a:lnTo>
                    <a:lnTo>
                      <a:pt x="1489583" y="1923891"/>
                    </a:lnTo>
                    <a:lnTo>
                      <a:pt x="0" y="1923891"/>
                    </a:lnTo>
                    <a:close/>
                    <a:moveTo>
                      <a:pt x="218709" y="186266"/>
                    </a:moveTo>
                    <a:lnTo>
                      <a:pt x="218709" y="231985"/>
                    </a:lnTo>
                    <a:lnTo>
                      <a:pt x="760189" y="231985"/>
                    </a:lnTo>
                    <a:lnTo>
                      <a:pt x="760189" y="186266"/>
                    </a:lnTo>
                    <a:close/>
                    <a:moveTo>
                      <a:pt x="133902" y="108185"/>
                    </a:moveTo>
                    <a:lnTo>
                      <a:pt x="825571" y="108185"/>
                    </a:lnTo>
                    <a:lnTo>
                      <a:pt x="825571" y="310067"/>
                    </a:lnTo>
                    <a:lnTo>
                      <a:pt x="133902" y="310067"/>
                    </a:lnTo>
                    <a:close/>
                    <a:moveTo>
                      <a:pt x="100255" y="74538"/>
                    </a:moveTo>
                    <a:lnTo>
                      <a:pt x="100255" y="343714"/>
                    </a:lnTo>
                    <a:lnTo>
                      <a:pt x="859218" y="343714"/>
                    </a:lnTo>
                    <a:lnTo>
                      <a:pt x="859218" y="74538"/>
                    </a:lnTo>
                    <a:close/>
                    <a:moveTo>
                      <a:pt x="0" y="0"/>
                    </a:moveTo>
                    <a:lnTo>
                      <a:pt x="1489583" y="0"/>
                    </a:lnTo>
                    <a:lnTo>
                      <a:pt x="1489583" y="430064"/>
                    </a:lnTo>
                    <a:lnTo>
                      <a:pt x="0" y="43006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554" name="グループ化 553"/>
            <p:cNvGrpSpPr>
              <a:grpSpLocks noChangeAspect="1"/>
            </p:cNvGrpSpPr>
            <p:nvPr/>
          </p:nvGrpSpPr>
          <p:grpSpPr>
            <a:xfrm>
              <a:off x="1740890" y="5329736"/>
              <a:ext cx="250577" cy="324119"/>
              <a:chOff x="1429830" y="2571749"/>
              <a:chExt cx="1646868" cy="2130207"/>
            </a:xfrm>
          </p:grpSpPr>
          <p:sp>
            <p:nvSpPr>
              <p:cNvPr id="557" name="正方形/長方形 556"/>
              <p:cNvSpPr/>
              <p:nvPr/>
            </p:nvSpPr>
            <p:spPr>
              <a:xfrm>
                <a:off x="1429830" y="2571749"/>
                <a:ext cx="1646868" cy="213020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558" name="フリーフォーム 557"/>
              <p:cNvSpPr/>
              <p:nvPr/>
            </p:nvSpPr>
            <p:spPr>
              <a:xfrm>
                <a:off x="1508473" y="2674907"/>
                <a:ext cx="1489582" cy="1923892"/>
              </a:xfrm>
              <a:custGeom>
                <a:avLst/>
                <a:gdLst>
                  <a:gd name="connsiteX0" fmla="*/ 0 w 1489583"/>
                  <a:gd name="connsiteY0" fmla="*/ 485503 h 1923891"/>
                  <a:gd name="connsiteX1" fmla="*/ 1489583 w 1489583"/>
                  <a:gd name="connsiteY1" fmla="*/ 485503 h 1923891"/>
                  <a:gd name="connsiteX2" fmla="*/ 1489583 w 1489583"/>
                  <a:gd name="connsiteY2" fmla="*/ 1923891 h 1923891"/>
                  <a:gd name="connsiteX3" fmla="*/ 0 w 1489583"/>
                  <a:gd name="connsiteY3" fmla="*/ 1923891 h 1923891"/>
                  <a:gd name="connsiteX4" fmla="*/ 218709 w 1489583"/>
                  <a:gd name="connsiteY4" fmla="*/ 186266 h 1923891"/>
                  <a:gd name="connsiteX5" fmla="*/ 218709 w 1489583"/>
                  <a:gd name="connsiteY5" fmla="*/ 231985 h 1923891"/>
                  <a:gd name="connsiteX6" fmla="*/ 760189 w 1489583"/>
                  <a:gd name="connsiteY6" fmla="*/ 231985 h 1923891"/>
                  <a:gd name="connsiteX7" fmla="*/ 760189 w 1489583"/>
                  <a:gd name="connsiteY7" fmla="*/ 186266 h 1923891"/>
                  <a:gd name="connsiteX8" fmla="*/ 133902 w 1489583"/>
                  <a:gd name="connsiteY8" fmla="*/ 108185 h 1923891"/>
                  <a:gd name="connsiteX9" fmla="*/ 825571 w 1489583"/>
                  <a:gd name="connsiteY9" fmla="*/ 108185 h 1923891"/>
                  <a:gd name="connsiteX10" fmla="*/ 825571 w 1489583"/>
                  <a:gd name="connsiteY10" fmla="*/ 310067 h 1923891"/>
                  <a:gd name="connsiteX11" fmla="*/ 133902 w 1489583"/>
                  <a:gd name="connsiteY11" fmla="*/ 310067 h 1923891"/>
                  <a:gd name="connsiteX12" fmla="*/ 100255 w 1489583"/>
                  <a:gd name="connsiteY12" fmla="*/ 74538 h 1923891"/>
                  <a:gd name="connsiteX13" fmla="*/ 100255 w 1489583"/>
                  <a:gd name="connsiteY13" fmla="*/ 343714 h 1923891"/>
                  <a:gd name="connsiteX14" fmla="*/ 859218 w 1489583"/>
                  <a:gd name="connsiteY14" fmla="*/ 343714 h 1923891"/>
                  <a:gd name="connsiteX15" fmla="*/ 859218 w 1489583"/>
                  <a:gd name="connsiteY15" fmla="*/ 74538 h 1923891"/>
                  <a:gd name="connsiteX16" fmla="*/ 0 w 1489583"/>
                  <a:gd name="connsiteY16" fmla="*/ 0 h 1923891"/>
                  <a:gd name="connsiteX17" fmla="*/ 1489583 w 1489583"/>
                  <a:gd name="connsiteY17" fmla="*/ 0 h 1923891"/>
                  <a:gd name="connsiteX18" fmla="*/ 1489583 w 1489583"/>
                  <a:gd name="connsiteY18" fmla="*/ 430064 h 1923891"/>
                  <a:gd name="connsiteX19" fmla="*/ 0 w 1489583"/>
                  <a:gd name="connsiteY19" fmla="*/ 430064 h 192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9583" h="1923891">
                    <a:moveTo>
                      <a:pt x="0" y="485503"/>
                    </a:moveTo>
                    <a:lnTo>
                      <a:pt x="1489583" y="485503"/>
                    </a:lnTo>
                    <a:lnTo>
                      <a:pt x="1489583" y="1923891"/>
                    </a:lnTo>
                    <a:lnTo>
                      <a:pt x="0" y="1923891"/>
                    </a:lnTo>
                    <a:close/>
                    <a:moveTo>
                      <a:pt x="218709" y="186266"/>
                    </a:moveTo>
                    <a:lnTo>
                      <a:pt x="218709" y="231985"/>
                    </a:lnTo>
                    <a:lnTo>
                      <a:pt x="760189" y="231985"/>
                    </a:lnTo>
                    <a:lnTo>
                      <a:pt x="760189" y="186266"/>
                    </a:lnTo>
                    <a:close/>
                    <a:moveTo>
                      <a:pt x="133902" y="108185"/>
                    </a:moveTo>
                    <a:lnTo>
                      <a:pt x="825571" y="108185"/>
                    </a:lnTo>
                    <a:lnTo>
                      <a:pt x="825571" y="310067"/>
                    </a:lnTo>
                    <a:lnTo>
                      <a:pt x="133902" y="310067"/>
                    </a:lnTo>
                    <a:close/>
                    <a:moveTo>
                      <a:pt x="100255" y="74538"/>
                    </a:moveTo>
                    <a:lnTo>
                      <a:pt x="100255" y="343714"/>
                    </a:lnTo>
                    <a:lnTo>
                      <a:pt x="859218" y="343714"/>
                    </a:lnTo>
                    <a:lnTo>
                      <a:pt x="859218" y="74538"/>
                    </a:lnTo>
                    <a:close/>
                    <a:moveTo>
                      <a:pt x="0" y="0"/>
                    </a:moveTo>
                    <a:lnTo>
                      <a:pt x="1489583" y="0"/>
                    </a:lnTo>
                    <a:lnTo>
                      <a:pt x="1489583" y="430064"/>
                    </a:lnTo>
                    <a:lnTo>
                      <a:pt x="0" y="43006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sp>
          <p:nvSpPr>
            <p:cNvPr id="555" name="テキスト ボックス 554"/>
            <p:cNvSpPr txBox="1"/>
            <p:nvPr/>
          </p:nvSpPr>
          <p:spPr>
            <a:xfrm>
              <a:off x="1688632" y="5548868"/>
              <a:ext cx="707369" cy="127127"/>
            </a:xfrm>
            <a:prstGeom prst="roundRect">
              <a:avLst>
                <a:gd name="adj" fmla="val 50000"/>
              </a:avLst>
            </a:prstGeom>
            <a:solidFill>
              <a:schemeClr val="tx1"/>
            </a:solidFill>
            <a:effectLst/>
          </p:spPr>
          <p:txBody>
            <a:bodyPr wrap="none" rtlCol="0" anchor="ctr" anchorCtr="0">
              <a:noAutofit/>
            </a:bodyPr>
            <a:lstStyle/>
            <a:p>
              <a:pPr algn="ctr" defTabSz="914400" fontAlgn="auto">
                <a:spcBef>
                  <a:spcPts val="0"/>
                </a:spcBef>
                <a:spcAft>
                  <a:spcPts val="0"/>
                </a:spcAft>
              </a:pPr>
              <a:r>
                <a:rPr kumimoji="1" lang="en-US" altLang="ja-JP" sz="1200" dirty="0" smtClean="0">
                  <a:solidFill>
                    <a:srgbClr val="FFFFFF"/>
                  </a:solidFill>
                  <a:latin typeface="Arial"/>
                  <a:ea typeface="+mn-ea"/>
                </a:rPr>
                <a:t>LAN</a:t>
              </a:r>
              <a:endParaRPr kumimoji="1" lang="ja-JP" altLang="en-US" sz="1200" dirty="0">
                <a:solidFill>
                  <a:srgbClr val="FFFFFF"/>
                </a:solidFill>
                <a:latin typeface="Arial"/>
                <a:ea typeface="+mn-ea"/>
              </a:endParaRPr>
            </a:p>
          </p:txBody>
        </p:sp>
        <p:sp>
          <p:nvSpPr>
            <p:cNvPr id="556" name="テキスト ボックス 555"/>
            <p:cNvSpPr txBox="1"/>
            <p:nvPr/>
          </p:nvSpPr>
          <p:spPr>
            <a:xfrm>
              <a:off x="2518889" y="5548868"/>
              <a:ext cx="707369" cy="127127"/>
            </a:xfrm>
            <a:prstGeom prst="roundRect">
              <a:avLst>
                <a:gd name="adj" fmla="val 50000"/>
              </a:avLst>
            </a:prstGeom>
            <a:solidFill>
              <a:schemeClr val="tx1"/>
            </a:solidFill>
            <a:effectLst/>
          </p:spPr>
          <p:txBody>
            <a:bodyPr wrap="none" rtlCol="0" anchor="ctr" anchorCtr="0">
              <a:noAutofit/>
            </a:bodyPr>
            <a:lstStyle/>
            <a:p>
              <a:pPr algn="ctr" defTabSz="914400" fontAlgn="auto">
                <a:spcBef>
                  <a:spcPts val="0"/>
                </a:spcBef>
                <a:spcAft>
                  <a:spcPts val="0"/>
                </a:spcAft>
              </a:pPr>
              <a:r>
                <a:rPr kumimoji="1" lang="en-US" altLang="ja-JP" sz="1200" smtClean="0">
                  <a:solidFill>
                    <a:srgbClr val="FFFFFF"/>
                  </a:solidFill>
                  <a:latin typeface="Arial"/>
                  <a:ea typeface="+mn-ea"/>
                </a:rPr>
                <a:t>Internet</a:t>
              </a:r>
              <a:endParaRPr kumimoji="1" lang="ja-JP" altLang="en-US" sz="1200">
                <a:solidFill>
                  <a:srgbClr val="FFFFFF"/>
                </a:solidFill>
                <a:latin typeface="Arial"/>
                <a:ea typeface="+mn-ea"/>
              </a:endParaRPr>
            </a:p>
          </p:txBody>
        </p:sp>
      </p:grpSp>
      <p:grpSp>
        <p:nvGrpSpPr>
          <p:cNvPr id="561" name="グループ化 560"/>
          <p:cNvGrpSpPr>
            <a:grpSpLocks noChangeAspect="1"/>
          </p:cNvGrpSpPr>
          <p:nvPr/>
        </p:nvGrpSpPr>
        <p:grpSpPr>
          <a:xfrm>
            <a:off x="3980487" y="3009062"/>
            <a:ext cx="250577" cy="324119"/>
            <a:chOff x="1429830" y="2571749"/>
            <a:chExt cx="1646868" cy="2130207"/>
          </a:xfrm>
        </p:grpSpPr>
        <p:sp>
          <p:nvSpPr>
            <p:cNvPr id="562" name="正方形/長方形 561"/>
            <p:cNvSpPr/>
            <p:nvPr/>
          </p:nvSpPr>
          <p:spPr>
            <a:xfrm>
              <a:off x="1429830" y="2571749"/>
              <a:ext cx="1646868" cy="213020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563" name="フリーフォーム 562"/>
            <p:cNvSpPr/>
            <p:nvPr/>
          </p:nvSpPr>
          <p:spPr>
            <a:xfrm>
              <a:off x="1508473" y="2674907"/>
              <a:ext cx="1489582" cy="1923892"/>
            </a:xfrm>
            <a:custGeom>
              <a:avLst/>
              <a:gdLst>
                <a:gd name="connsiteX0" fmla="*/ 0 w 1489583"/>
                <a:gd name="connsiteY0" fmla="*/ 485503 h 1923891"/>
                <a:gd name="connsiteX1" fmla="*/ 1489583 w 1489583"/>
                <a:gd name="connsiteY1" fmla="*/ 485503 h 1923891"/>
                <a:gd name="connsiteX2" fmla="*/ 1489583 w 1489583"/>
                <a:gd name="connsiteY2" fmla="*/ 1923891 h 1923891"/>
                <a:gd name="connsiteX3" fmla="*/ 0 w 1489583"/>
                <a:gd name="connsiteY3" fmla="*/ 1923891 h 1923891"/>
                <a:gd name="connsiteX4" fmla="*/ 218709 w 1489583"/>
                <a:gd name="connsiteY4" fmla="*/ 186266 h 1923891"/>
                <a:gd name="connsiteX5" fmla="*/ 218709 w 1489583"/>
                <a:gd name="connsiteY5" fmla="*/ 231985 h 1923891"/>
                <a:gd name="connsiteX6" fmla="*/ 760189 w 1489583"/>
                <a:gd name="connsiteY6" fmla="*/ 231985 h 1923891"/>
                <a:gd name="connsiteX7" fmla="*/ 760189 w 1489583"/>
                <a:gd name="connsiteY7" fmla="*/ 186266 h 1923891"/>
                <a:gd name="connsiteX8" fmla="*/ 133902 w 1489583"/>
                <a:gd name="connsiteY8" fmla="*/ 108185 h 1923891"/>
                <a:gd name="connsiteX9" fmla="*/ 825571 w 1489583"/>
                <a:gd name="connsiteY9" fmla="*/ 108185 h 1923891"/>
                <a:gd name="connsiteX10" fmla="*/ 825571 w 1489583"/>
                <a:gd name="connsiteY10" fmla="*/ 310067 h 1923891"/>
                <a:gd name="connsiteX11" fmla="*/ 133902 w 1489583"/>
                <a:gd name="connsiteY11" fmla="*/ 310067 h 1923891"/>
                <a:gd name="connsiteX12" fmla="*/ 100255 w 1489583"/>
                <a:gd name="connsiteY12" fmla="*/ 74538 h 1923891"/>
                <a:gd name="connsiteX13" fmla="*/ 100255 w 1489583"/>
                <a:gd name="connsiteY13" fmla="*/ 343714 h 1923891"/>
                <a:gd name="connsiteX14" fmla="*/ 859218 w 1489583"/>
                <a:gd name="connsiteY14" fmla="*/ 343714 h 1923891"/>
                <a:gd name="connsiteX15" fmla="*/ 859218 w 1489583"/>
                <a:gd name="connsiteY15" fmla="*/ 74538 h 1923891"/>
                <a:gd name="connsiteX16" fmla="*/ 0 w 1489583"/>
                <a:gd name="connsiteY16" fmla="*/ 0 h 1923891"/>
                <a:gd name="connsiteX17" fmla="*/ 1489583 w 1489583"/>
                <a:gd name="connsiteY17" fmla="*/ 0 h 1923891"/>
                <a:gd name="connsiteX18" fmla="*/ 1489583 w 1489583"/>
                <a:gd name="connsiteY18" fmla="*/ 430064 h 1923891"/>
                <a:gd name="connsiteX19" fmla="*/ 0 w 1489583"/>
                <a:gd name="connsiteY19" fmla="*/ 430064 h 192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9583" h="1923891">
                  <a:moveTo>
                    <a:pt x="0" y="485503"/>
                  </a:moveTo>
                  <a:lnTo>
                    <a:pt x="1489583" y="485503"/>
                  </a:lnTo>
                  <a:lnTo>
                    <a:pt x="1489583" y="1923891"/>
                  </a:lnTo>
                  <a:lnTo>
                    <a:pt x="0" y="1923891"/>
                  </a:lnTo>
                  <a:close/>
                  <a:moveTo>
                    <a:pt x="218709" y="186266"/>
                  </a:moveTo>
                  <a:lnTo>
                    <a:pt x="218709" y="231985"/>
                  </a:lnTo>
                  <a:lnTo>
                    <a:pt x="760189" y="231985"/>
                  </a:lnTo>
                  <a:lnTo>
                    <a:pt x="760189" y="186266"/>
                  </a:lnTo>
                  <a:close/>
                  <a:moveTo>
                    <a:pt x="133902" y="108185"/>
                  </a:moveTo>
                  <a:lnTo>
                    <a:pt x="825571" y="108185"/>
                  </a:lnTo>
                  <a:lnTo>
                    <a:pt x="825571" y="310067"/>
                  </a:lnTo>
                  <a:lnTo>
                    <a:pt x="133902" y="310067"/>
                  </a:lnTo>
                  <a:close/>
                  <a:moveTo>
                    <a:pt x="100255" y="74538"/>
                  </a:moveTo>
                  <a:lnTo>
                    <a:pt x="100255" y="343714"/>
                  </a:lnTo>
                  <a:lnTo>
                    <a:pt x="859218" y="343714"/>
                  </a:lnTo>
                  <a:lnTo>
                    <a:pt x="859218" y="74538"/>
                  </a:lnTo>
                  <a:close/>
                  <a:moveTo>
                    <a:pt x="0" y="0"/>
                  </a:moveTo>
                  <a:lnTo>
                    <a:pt x="1489583" y="0"/>
                  </a:lnTo>
                  <a:lnTo>
                    <a:pt x="1489583" y="430064"/>
                  </a:lnTo>
                  <a:lnTo>
                    <a:pt x="0" y="43006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565" name="Group 80"/>
          <p:cNvGrpSpPr>
            <a:grpSpLocks noChangeAspect="1"/>
          </p:cNvGrpSpPr>
          <p:nvPr/>
        </p:nvGrpSpPr>
        <p:grpSpPr bwMode="auto">
          <a:xfrm>
            <a:off x="4473810" y="4141156"/>
            <a:ext cx="558489" cy="347666"/>
            <a:chOff x="0" y="0"/>
            <a:chExt cx="741" cy="422"/>
          </a:xfrm>
          <a:solidFill>
            <a:schemeClr val="tx1"/>
          </a:solidFill>
          <a:effectLst/>
        </p:grpSpPr>
        <p:sp>
          <p:nvSpPr>
            <p:cNvPr id="567" name="Freeform 81"/>
            <p:cNvSpPr>
              <a:spLocks/>
            </p:cNvSpPr>
            <p:nvPr/>
          </p:nvSpPr>
          <p:spPr bwMode="auto">
            <a:xfrm>
              <a:off x="0" y="344"/>
              <a:ext cx="741" cy="78"/>
            </a:xfrm>
            <a:custGeom>
              <a:avLst/>
              <a:gdLst>
                <a:gd name="T0" fmla="*/ 0 w 21600"/>
                <a:gd name="T1" fmla="*/ 21600 h 21600"/>
                <a:gd name="T2" fmla="*/ 2482 w 21600"/>
                <a:gd name="T3" fmla="*/ 0 h 21600"/>
                <a:gd name="T4" fmla="*/ 19210 w 21600"/>
                <a:gd name="T5" fmla="*/ 0 h 21600"/>
                <a:gd name="T6" fmla="*/ 21600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482" y="0"/>
                  </a:lnTo>
                  <a:lnTo>
                    <a:pt x="19210" y="0"/>
                  </a:lnTo>
                  <a:lnTo>
                    <a:pt x="21600" y="21600"/>
                  </a:lnTo>
                  <a:lnTo>
                    <a:pt x="0" y="21600"/>
                  </a:lnTo>
                  <a:close/>
                  <a:moveTo>
                    <a:pt x="0" y="21600"/>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568" name="AutoShape 82"/>
            <p:cNvSpPr>
              <a:spLocks/>
            </p:cNvSpPr>
            <p:nvPr/>
          </p:nvSpPr>
          <p:spPr bwMode="auto">
            <a:xfrm>
              <a:off x="89" y="0"/>
              <a:ext cx="567" cy="328"/>
            </a:xfrm>
            <a:custGeom>
              <a:avLst/>
              <a:gdLst>
                <a:gd name="T0" fmla="*/ 284 w 21600"/>
                <a:gd name="T1" fmla="*/ 164 h 21600"/>
                <a:gd name="T2" fmla="*/ 0 60000 65536"/>
                <a:gd name="T3" fmla="*/ 0 w 21600"/>
                <a:gd name="T4" fmla="*/ 0 h 21600"/>
                <a:gd name="T5" fmla="*/ 21600 w 21600"/>
                <a:gd name="T6" fmla="*/ 21600 h 21600"/>
              </a:gdLst>
              <a:ahLst/>
              <a:cxnLst>
                <a:cxn ang="T2">
                  <a:pos x="T0" y="T1"/>
                </a:cxn>
              </a:cxnLst>
              <a:rect l="T3" t="T4" r="T5" b="T6"/>
              <a:pathLst>
                <a:path w="21600" h="21600">
                  <a:moveTo>
                    <a:pt x="20179" y="0"/>
                  </a:moveTo>
                  <a:cubicBezTo>
                    <a:pt x="1421" y="0"/>
                    <a:pt x="1421" y="0"/>
                    <a:pt x="1421" y="0"/>
                  </a:cubicBezTo>
                  <a:cubicBezTo>
                    <a:pt x="568" y="0"/>
                    <a:pt x="0" y="1227"/>
                    <a:pt x="0" y="2455"/>
                  </a:cubicBezTo>
                  <a:cubicBezTo>
                    <a:pt x="0" y="21600"/>
                    <a:pt x="0" y="21600"/>
                    <a:pt x="0" y="21600"/>
                  </a:cubicBezTo>
                  <a:cubicBezTo>
                    <a:pt x="21600" y="21600"/>
                    <a:pt x="21600" y="21600"/>
                    <a:pt x="21600" y="21600"/>
                  </a:cubicBezTo>
                  <a:cubicBezTo>
                    <a:pt x="21600" y="2455"/>
                    <a:pt x="21600" y="2455"/>
                    <a:pt x="21600" y="2455"/>
                  </a:cubicBezTo>
                  <a:cubicBezTo>
                    <a:pt x="21600" y="1227"/>
                    <a:pt x="20889" y="0"/>
                    <a:pt x="20179" y="0"/>
                  </a:cubicBezTo>
                  <a:close/>
                  <a:moveTo>
                    <a:pt x="20463" y="17918"/>
                  </a:moveTo>
                  <a:cubicBezTo>
                    <a:pt x="20463" y="18900"/>
                    <a:pt x="19895" y="19636"/>
                    <a:pt x="19326" y="19636"/>
                  </a:cubicBezTo>
                  <a:cubicBezTo>
                    <a:pt x="2132" y="19636"/>
                    <a:pt x="2132" y="19636"/>
                    <a:pt x="2132" y="19636"/>
                  </a:cubicBezTo>
                  <a:cubicBezTo>
                    <a:pt x="1563" y="19636"/>
                    <a:pt x="1137" y="18900"/>
                    <a:pt x="1137" y="17918"/>
                  </a:cubicBezTo>
                  <a:cubicBezTo>
                    <a:pt x="1137" y="3927"/>
                    <a:pt x="1137" y="3927"/>
                    <a:pt x="1137" y="3927"/>
                  </a:cubicBezTo>
                  <a:cubicBezTo>
                    <a:pt x="1137" y="2945"/>
                    <a:pt x="1563" y="1964"/>
                    <a:pt x="2132" y="1964"/>
                  </a:cubicBezTo>
                  <a:cubicBezTo>
                    <a:pt x="19326" y="1964"/>
                    <a:pt x="19326" y="1964"/>
                    <a:pt x="19326" y="1964"/>
                  </a:cubicBezTo>
                  <a:cubicBezTo>
                    <a:pt x="19895" y="1964"/>
                    <a:pt x="20463" y="2945"/>
                    <a:pt x="20463" y="3927"/>
                  </a:cubicBezTo>
                  <a:lnTo>
                    <a:pt x="20463" y="17918"/>
                  </a:lnTo>
                  <a:close/>
                  <a:moveTo>
                    <a:pt x="20463" y="17918"/>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grpSp>
      <p:grpSp>
        <p:nvGrpSpPr>
          <p:cNvPr id="569" name="グループ化 568"/>
          <p:cNvGrpSpPr>
            <a:grpSpLocks noChangeAspect="1"/>
          </p:cNvGrpSpPr>
          <p:nvPr/>
        </p:nvGrpSpPr>
        <p:grpSpPr>
          <a:xfrm>
            <a:off x="4062063" y="3464044"/>
            <a:ext cx="293229" cy="256999"/>
            <a:chOff x="7937299" y="-821160"/>
            <a:chExt cx="1384806" cy="1213705"/>
          </a:xfrm>
        </p:grpSpPr>
        <p:grpSp>
          <p:nvGrpSpPr>
            <p:cNvPr id="570" name="グループ化 569"/>
            <p:cNvGrpSpPr/>
            <p:nvPr/>
          </p:nvGrpSpPr>
          <p:grpSpPr>
            <a:xfrm>
              <a:off x="7937299" y="-821160"/>
              <a:ext cx="1384806" cy="340156"/>
              <a:chOff x="7995414" y="-824379"/>
              <a:chExt cx="1384806" cy="340156"/>
            </a:xfrm>
          </p:grpSpPr>
          <p:sp>
            <p:nvSpPr>
              <p:cNvPr id="581" name="正方形/長方形 580"/>
              <p:cNvSpPr/>
              <p:nvPr/>
            </p:nvSpPr>
            <p:spPr>
              <a:xfrm>
                <a:off x="8446268" y="-821808"/>
                <a:ext cx="933952" cy="33758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582" name="Group 68"/>
              <p:cNvGrpSpPr/>
              <p:nvPr/>
            </p:nvGrpSpPr>
            <p:grpSpPr>
              <a:xfrm>
                <a:off x="7995414" y="-824379"/>
                <a:ext cx="398504" cy="340156"/>
                <a:chOff x="3482976" y="519113"/>
                <a:chExt cx="271462" cy="231775"/>
              </a:xfrm>
              <a:solidFill>
                <a:schemeClr val="tx1"/>
              </a:solidFill>
            </p:grpSpPr>
            <p:sp>
              <p:nvSpPr>
                <p:cNvPr id="583" name="Freeform 27"/>
                <p:cNvSpPr>
                  <a:spLocks noEditPoints="1"/>
                </p:cNvSpPr>
                <p:nvPr/>
              </p:nvSpPr>
              <p:spPr bwMode="auto">
                <a:xfrm>
                  <a:off x="3554413" y="541338"/>
                  <a:ext cx="200025" cy="157163"/>
                </a:xfrm>
                <a:custGeom>
                  <a:avLst/>
                  <a:gdLst>
                    <a:gd name="T0" fmla="*/ 110 w 111"/>
                    <a:gd name="T1" fmla="*/ 12 h 88"/>
                    <a:gd name="T2" fmla="*/ 99 w 111"/>
                    <a:gd name="T3" fmla="*/ 1 h 88"/>
                    <a:gd name="T4" fmla="*/ 95 w 111"/>
                    <a:gd name="T5" fmla="*/ 1 h 88"/>
                    <a:gd name="T6" fmla="*/ 37 w 111"/>
                    <a:gd name="T7" fmla="*/ 59 h 88"/>
                    <a:gd name="T8" fmla="*/ 17 w 111"/>
                    <a:gd name="T9" fmla="*/ 38 h 88"/>
                    <a:gd name="T10" fmla="*/ 12 w 111"/>
                    <a:gd name="T11" fmla="*/ 38 h 88"/>
                    <a:gd name="T12" fmla="*/ 1 w 111"/>
                    <a:gd name="T13" fmla="*/ 49 h 88"/>
                    <a:gd name="T14" fmla="*/ 0 w 111"/>
                    <a:gd name="T15" fmla="*/ 51 h 88"/>
                    <a:gd name="T16" fmla="*/ 1 w 111"/>
                    <a:gd name="T17" fmla="*/ 54 h 88"/>
                    <a:gd name="T18" fmla="*/ 35 w 111"/>
                    <a:gd name="T19" fmla="*/ 87 h 88"/>
                    <a:gd name="T20" fmla="*/ 37 w 111"/>
                    <a:gd name="T21" fmla="*/ 88 h 88"/>
                    <a:gd name="T22" fmla="*/ 39 w 111"/>
                    <a:gd name="T23" fmla="*/ 87 h 88"/>
                    <a:gd name="T24" fmla="*/ 110 w 111"/>
                    <a:gd name="T25" fmla="*/ 17 h 88"/>
                    <a:gd name="T26" fmla="*/ 111 w 111"/>
                    <a:gd name="T27" fmla="*/ 15 h 88"/>
                    <a:gd name="T28" fmla="*/ 110 w 111"/>
                    <a:gd name="T29" fmla="*/ 12 h 88"/>
                    <a:gd name="T30" fmla="*/ 110 w 111"/>
                    <a:gd name="T31" fmla="*/ 12 h 88"/>
                    <a:gd name="T32" fmla="*/ 110 w 111"/>
                    <a:gd name="T33" fmla="*/ 1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88">
                      <a:moveTo>
                        <a:pt x="110" y="12"/>
                      </a:moveTo>
                      <a:cubicBezTo>
                        <a:pt x="99" y="1"/>
                        <a:pt x="99" y="1"/>
                        <a:pt x="99" y="1"/>
                      </a:cubicBezTo>
                      <a:cubicBezTo>
                        <a:pt x="98" y="0"/>
                        <a:pt x="96" y="0"/>
                        <a:pt x="95" y="1"/>
                      </a:cubicBezTo>
                      <a:cubicBezTo>
                        <a:pt x="37" y="59"/>
                        <a:pt x="37" y="59"/>
                        <a:pt x="37" y="59"/>
                      </a:cubicBezTo>
                      <a:cubicBezTo>
                        <a:pt x="17" y="38"/>
                        <a:pt x="17" y="38"/>
                        <a:pt x="17" y="38"/>
                      </a:cubicBezTo>
                      <a:cubicBezTo>
                        <a:pt x="16" y="37"/>
                        <a:pt x="14" y="37"/>
                        <a:pt x="12" y="38"/>
                      </a:cubicBezTo>
                      <a:cubicBezTo>
                        <a:pt x="1" y="49"/>
                        <a:pt x="1" y="49"/>
                        <a:pt x="1" y="49"/>
                      </a:cubicBezTo>
                      <a:cubicBezTo>
                        <a:pt x="1" y="50"/>
                        <a:pt x="0" y="51"/>
                        <a:pt x="0" y="51"/>
                      </a:cubicBezTo>
                      <a:cubicBezTo>
                        <a:pt x="0" y="52"/>
                        <a:pt x="1" y="53"/>
                        <a:pt x="1" y="54"/>
                      </a:cubicBezTo>
                      <a:cubicBezTo>
                        <a:pt x="35" y="87"/>
                        <a:pt x="35" y="87"/>
                        <a:pt x="35" y="87"/>
                      </a:cubicBezTo>
                      <a:cubicBezTo>
                        <a:pt x="36" y="88"/>
                        <a:pt x="36" y="88"/>
                        <a:pt x="37" y="88"/>
                      </a:cubicBezTo>
                      <a:cubicBezTo>
                        <a:pt x="38" y="88"/>
                        <a:pt x="39" y="88"/>
                        <a:pt x="39" y="87"/>
                      </a:cubicBezTo>
                      <a:cubicBezTo>
                        <a:pt x="110" y="17"/>
                        <a:pt x="110" y="17"/>
                        <a:pt x="110" y="17"/>
                      </a:cubicBezTo>
                      <a:cubicBezTo>
                        <a:pt x="111" y="16"/>
                        <a:pt x="111" y="15"/>
                        <a:pt x="111" y="15"/>
                      </a:cubicBezTo>
                      <a:cubicBezTo>
                        <a:pt x="111" y="14"/>
                        <a:pt x="111" y="13"/>
                        <a:pt x="110" y="12"/>
                      </a:cubicBezTo>
                      <a:close/>
                      <a:moveTo>
                        <a:pt x="110" y="12"/>
                      </a:moveTo>
                      <a:cubicBezTo>
                        <a:pt x="110" y="12"/>
                        <a:pt x="110" y="12"/>
                        <a:pt x="110" y="1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584" name="Freeform 28"/>
                <p:cNvSpPr>
                  <a:spLocks noEditPoints="1"/>
                </p:cNvSpPr>
                <p:nvPr/>
              </p:nvSpPr>
              <p:spPr bwMode="auto">
                <a:xfrm>
                  <a:off x="3482976" y="519113"/>
                  <a:ext cx="230188" cy="231775"/>
                </a:xfrm>
                <a:custGeom>
                  <a:avLst/>
                  <a:gdLst>
                    <a:gd name="T0" fmla="*/ 113 w 128"/>
                    <a:gd name="T1" fmla="*/ 114 h 129"/>
                    <a:gd name="T2" fmla="*/ 15 w 128"/>
                    <a:gd name="T3" fmla="*/ 114 h 129"/>
                    <a:gd name="T4" fmla="*/ 15 w 128"/>
                    <a:gd name="T5" fmla="*/ 16 h 129"/>
                    <a:gd name="T6" fmla="*/ 115 w 128"/>
                    <a:gd name="T7" fmla="*/ 16 h 129"/>
                    <a:gd name="T8" fmla="*/ 128 w 128"/>
                    <a:gd name="T9" fmla="*/ 3 h 129"/>
                    <a:gd name="T10" fmla="*/ 125 w 128"/>
                    <a:gd name="T11" fmla="*/ 0 h 129"/>
                    <a:gd name="T12" fmla="*/ 3 w 128"/>
                    <a:gd name="T13" fmla="*/ 0 h 129"/>
                    <a:gd name="T14" fmla="*/ 0 w 128"/>
                    <a:gd name="T15" fmla="*/ 3 h 129"/>
                    <a:gd name="T16" fmla="*/ 0 w 128"/>
                    <a:gd name="T17" fmla="*/ 126 h 129"/>
                    <a:gd name="T18" fmla="*/ 3 w 128"/>
                    <a:gd name="T19" fmla="*/ 129 h 129"/>
                    <a:gd name="T20" fmla="*/ 125 w 128"/>
                    <a:gd name="T21" fmla="*/ 129 h 129"/>
                    <a:gd name="T22" fmla="*/ 128 w 128"/>
                    <a:gd name="T23" fmla="*/ 126 h 129"/>
                    <a:gd name="T24" fmla="*/ 128 w 128"/>
                    <a:gd name="T25" fmla="*/ 67 h 129"/>
                    <a:gd name="T26" fmla="*/ 113 w 128"/>
                    <a:gd name="T27" fmla="*/ 84 h 129"/>
                    <a:gd name="T28" fmla="*/ 113 w 128"/>
                    <a:gd name="T29" fmla="*/ 114 h 129"/>
                    <a:gd name="T30" fmla="*/ 113 w 128"/>
                    <a:gd name="T31" fmla="*/ 114 h 129"/>
                    <a:gd name="T32" fmla="*/ 113 w 128"/>
                    <a:gd name="T33" fmla="*/ 11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29">
                      <a:moveTo>
                        <a:pt x="113" y="114"/>
                      </a:moveTo>
                      <a:cubicBezTo>
                        <a:pt x="15" y="114"/>
                        <a:pt x="15" y="114"/>
                        <a:pt x="15" y="114"/>
                      </a:cubicBezTo>
                      <a:cubicBezTo>
                        <a:pt x="15" y="16"/>
                        <a:pt x="15" y="16"/>
                        <a:pt x="15" y="16"/>
                      </a:cubicBezTo>
                      <a:cubicBezTo>
                        <a:pt x="115" y="16"/>
                        <a:pt x="115" y="16"/>
                        <a:pt x="115" y="16"/>
                      </a:cubicBezTo>
                      <a:cubicBezTo>
                        <a:pt x="128" y="3"/>
                        <a:pt x="128" y="3"/>
                        <a:pt x="128" y="3"/>
                      </a:cubicBezTo>
                      <a:cubicBezTo>
                        <a:pt x="128" y="1"/>
                        <a:pt x="127" y="0"/>
                        <a:pt x="125" y="0"/>
                      </a:cubicBezTo>
                      <a:cubicBezTo>
                        <a:pt x="3" y="0"/>
                        <a:pt x="3" y="0"/>
                        <a:pt x="3" y="0"/>
                      </a:cubicBezTo>
                      <a:cubicBezTo>
                        <a:pt x="1" y="0"/>
                        <a:pt x="0" y="1"/>
                        <a:pt x="0" y="3"/>
                      </a:cubicBezTo>
                      <a:cubicBezTo>
                        <a:pt x="0" y="126"/>
                        <a:pt x="0" y="126"/>
                        <a:pt x="0" y="126"/>
                      </a:cubicBezTo>
                      <a:cubicBezTo>
                        <a:pt x="0" y="128"/>
                        <a:pt x="1" y="129"/>
                        <a:pt x="3" y="129"/>
                      </a:cubicBezTo>
                      <a:cubicBezTo>
                        <a:pt x="125" y="129"/>
                        <a:pt x="125" y="129"/>
                        <a:pt x="125" y="129"/>
                      </a:cubicBezTo>
                      <a:cubicBezTo>
                        <a:pt x="127" y="129"/>
                        <a:pt x="128" y="128"/>
                        <a:pt x="128" y="126"/>
                      </a:cubicBezTo>
                      <a:cubicBezTo>
                        <a:pt x="128" y="67"/>
                        <a:pt x="128" y="67"/>
                        <a:pt x="128" y="67"/>
                      </a:cubicBezTo>
                      <a:cubicBezTo>
                        <a:pt x="113" y="84"/>
                        <a:pt x="113" y="84"/>
                        <a:pt x="113" y="84"/>
                      </a:cubicBezTo>
                      <a:lnTo>
                        <a:pt x="113" y="114"/>
                      </a:lnTo>
                      <a:close/>
                      <a:moveTo>
                        <a:pt x="113" y="114"/>
                      </a:moveTo>
                      <a:cubicBezTo>
                        <a:pt x="113" y="114"/>
                        <a:pt x="113" y="114"/>
                        <a:pt x="113" y="11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grpSp>
        </p:grpSp>
        <p:grpSp>
          <p:nvGrpSpPr>
            <p:cNvPr id="571" name="グループ化 570"/>
            <p:cNvGrpSpPr/>
            <p:nvPr/>
          </p:nvGrpSpPr>
          <p:grpSpPr>
            <a:xfrm>
              <a:off x="7937299" y="-384386"/>
              <a:ext cx="1384806" cy="340156"/>
              <a:chOff x="7995414" y="-824379"/>
              <a:chExt cx="1384806" cy="340156"/>
            </a:xfrm>
          </p:grpSpPr>
          <p:sp>
            <p:nvSpPr>
              <p:cNvPr id="577" name="正方形/長方形 576"/>
              <p:cNvSpPr/>
              <p:nvPr/>
            </p:nvSpPr>
            <p:spPr>
              <a:xfrm>
                <a:off x="8446268" y="-821808"/>
                <a:ext cx="933952" cy="33758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578" name="Group 68"/>
              <p:cNvGrpSpPr/>
              <p:nvPr/>
            </p:nvGrpSpPr>
            <p:grpSpPr>
              <a:xfrm>
                <a:off x="7995414" y="-824379"/>
                <a:ext cx="398504" cy="340156"/>
                <a:chOff x="3482976" y="519113"/>
                <a:chExt cx="271462" cy="231775"/>
              </a:xfrm>
              <a:solidFill>
                <a:schemeClr val="tx1"/>
              </a:solidFill>
            </p:grpSpPr>
            <p:sp>
              <p:nvSpPr>
                <p:cNvPr id="579" name="Freeform 27"/>
                <p:cNvSpPr>
                  <a:spLocks noEditPoints="1"/>
                </p:cNvSpPr>
                <p:nvPr/>
              </p:nvSpPr>
              <p:spPr bwMode="auto">
                <a:xfrm>
                  <a:off x="3554413" y="541338"/>
                  <a:ext cx="200025" cy="157163"/>
                </a:xfrm>
                <a:custGeom>
                  <a:avLst/>
                  <a:gdLst>
                    <a:gd name="T0" fmla="*/ 110 w 111"/>
                    <a:gd name="T1" fmla="*/ 12 h 88"/>
                    <a:gd name="T2" fmla="*/ 99 w 111"/>
                    <a:gd name="T3" fmla="*/ 1 h 88"/>
                    <a:gd name="T4" fmla="*/ 95 w 111"/>
                    <a:gd name="T5" fmla="*/ 1 h 88"/>
                    <a:gd name="T6" fmla="*/ 37 w 111"/>
                    <a:gd name="T7" fmla="*/ 59 h 88"/>
                    <a:gd name="T8" fmla="*/ 17 w 111"/>
                    <a:gd name="T9" fmla="*/ 38 h 88"/>
                    <a:gd name="T10" fmla="*/ 12 w 111"/>
                    <a:gd name="T11" fmla="*/ 38 h 88"/>
                    <a:gd name="T12" fmla="*/ 1 w 111"/>
                    <a:gd name="T13" fmla="*/ 49 h 88"/>
                    <a:gd name="T14" fmla="*/ 0 w 111"/>
                    <a:gd name="T15" fmla="*/ 51 h 88"/>
                    <a:gd name="T16" fmla="*/ 1 w 111"/>
                    <a:gd name="T17" fmla="*/ 54 h 88"/>
                    <a:gd name="T18" fmla="*/ 35 w 111"/>
                    <a:gd name="T19" fmla="*/ 87 h 88"/>
                    <a:gd name="T20" fmla="*/ 37 w 111"/>
                    <a:gd name="T21" fmla="*/ 88 h 88"/>
                    <a:gd name="T22" fmla="*/ 39 w 111"/>
                    <a:gd name="T23" fmla="*/ 87 h 88"/>
                    <a:gd name="T24" fmla="*/ 110 w 111"/>
                    <a:gd name="T25" fmla="*/ 17 h 88"/>
                    <a:gd name="T26" fmla="*/ 111 w 111"/>
                    <a:gd name="T27" fmla="*/ 15 h 88"/>
                    <a:gd name="T28" fmla="*/ 110 w 111"/>
                    <a:gd name="T29" fmla="*/ 12 h 88"/>
                    <a:gd name="T30" fmla="*/ 110 w 111"/>
                    <a:gd name="T31" fmla="*/ 12 h 88"/>
                    <a:gd name="T32" fmla="*/ 110 w 111"/>
                    <a:gd name="T33" fmla="*/ 1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88">
                      <a:moveTo>
                        <a:pt x="110" y="12"/>
                      </a:moveTo>
                      <a:cubicBezTo>
                        <a:pt x="99" y="1"/>
                        <a:pt x="99" y="1"/>
                        <a:pt x="99" y="1"/>
                      </a:cubicBezTo>
                      <a:cubicBezTo>
                        <a:pt x="98" y="0"/>
                        <a:pt x="96" y="0"/>
                        <a:pt x="95" y="1"/>
                      </a:cubicBezTo>
                      <a:cubicBezTo>
                        <a:pt x="37" y="59"/>
                        <a:pt x="37" y="59"/>
                        <a:pt x="37" y="59"/>
                      </a:cubicBezTo>
                      <a:cubicBezTo>
                        <a:pt x="17" y="38"/>
                        <a:pt x="17" y="38"/>
                        <a:pt x="17" y="38"/>
                      </a:cubicBezTo>
                      <a:cubicBezTo>
                        <a:pt x="16" y="37"/>
                        <a:pt x="14" y="37"/>
                        <a:pt x="12" y="38"/>
                      </a:cubicBezTo>
                      <a:cubicBezTo>
                        <a:pt x="1" y="49"/>
                        <a:pt x="1" y="49"/>
                        <a:pt x="1" y="49"/>
                      </a:cubicBezTo>
                      <a:cubicBezTo>
                        <a:pt x="1" y="50"/>
                        <a:pt x="0" y="51"/>
                        <a:pt x="0" y="51"/>
                      </a:cubicBezTo>
                      <a:cubicBezTo>
                        <a:pt x="0" y="52"/>
                        <a:pt x="1" y="53"/>
                        <a:pt x="1" y="54"/>
                      </a:cubicBezTo>
                      <a:cubicBezTo>
                        <a:pt x="35" y="87"/>
                        <a:pt x="35" y="87"/>
                        <a:pt x="35" y="87"/>
                      </a:cubicBezTo>
                      <a:cubicBezTo>
                        <a:pt x="36" y="88"/>
                        <a:pt x="36" y="88"/>
                        <a:pt x="37" y="88"/>
                      </a:cubicBezTo>
                      <a:cubicBezTo>
                        <a:pt x="38" y="88"/>
                        <a:pt x="39" y="88"/>
                        <a:pt x="39" y="87"/>
                      </a:cubicBezTo>
                      <a:cubicBezTo>
                        <a:pt x="110" y="17"/>
                        <a:pt x="110" y="17"/>
                        <a:pt x="110" y="17"/>
                      </a:cubicBezTo>
                      <a:cubicBezTo>
                        <a:pt x="111" y="16"/>
                        <a:pt x="111" y="15"/>
                        <a:pt x="111" y="15"/>
                      </a:cubicBezTo>
                      <a:cubicBezTo>
                        <a:pt x="111" y="14"/>
                        <a:pt x="111" y="13"/>
                        <a:pt x="110" y="12"/>
                      </a:cubicBezTo>
                      <a:close/>
                      <a:moveTo>
                        <a:pt x="110" y="12"/>
                      </a:moveTo>
                      <a:cubicBezTo>
                        <a:pt x="110" y="12"/>
                        <a:pt x="110" y="12"/>
                        <a:pt x="110" y="1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580" name="Freeform 28"/>
                <p:cNvSpPr>
                  <a:spLocks noEditPoints="1"/>
                </p:cNvSpPr>
                <p:nvPr/>
              </p:nvSpPr>
              <p:spPr bwMode="auto">
                <a:xfrm>
                  <a:off x="3482976" y="519113"/>
                  <a:ext cx="230188" cy="231775"/>
                </a:xfrm>
                <a:custGeom>
                  <a:avLst/>
                  <a:gdLst>
                    <a:gd name="T0" fmla="*/ 113 w 128"/>
                    <a:gd name="T1" fmla="*/ 114 h 129"/>
                    <a:gd name="T2" fmla="*/ 15 w 128"/>
                    <a:gd name="T3" fmla="*/ 114 h 129"/>
                    <a:gd name="T4" fmla="*/ 15 w 128"/>
                    <a:gd name="T5" fmla="*/ 16 h 129"/>
                    <a:gd name="T6" fmla="*/ 115 w 128"/>
                    <a:gd name="T7" fmla="*/ 16 h 129"/>
                    <a:gd name="T8" fmla="*/ 128 w 128"/>
                    <a:gd name="T9" fmla="*/ 3 h 129"/>
                    <a:gd name="T10" fmla="*/ 125 w 128"/>
                    <a:gd name="T11" fmla="*/ 0 h 129"/>
                    <a:gd name="T12" fmla="*/ 3 w 128"/>
                    <a:gd name="T13" fmla="*/ 0 h 129"/>
                    <a:gd name="T14" fmla="*/ 0 w 128"/>
                    <a:gd name="T15" fmla="*/ 3 h 129"/>
                    <a:gd name="T16" fmla="*/ 0 w 128"/>
                    <a:gd name="T17" fmla="*/ 126 h 129"/>
                    <a:gd name="T18" fmla="*/ 3 w 128"/>
                    <a:gd name="T19" fmla="*/ 129 h 129"/>
                    <a:gd name="T20" fmla="*/ 125 w 128"/>
                    <a:gd name="T21" fmla="*/ 129 h 129"/>
                    <a:gd name="T22" fmla="*/ 128 w 128"/>
                    <a:gd name="T23" fmla="*/ 126 h 129"/>
                    <a:gd name="T24" fmla="*/ 128 w 128"/>
                    <a:gd name="T25" fmla="*/ 67 h 129"/>
                    <a:gd name="T26" fmla="*/ 113 w 128"/>
                    <a:gd name="T27" fmla="*/ 84 h 129"/>
                    <a:gd name="T28" fmla="*/ 113 w 128"/>
                    <a:gd name="T29" fmla="*/ 114 h 129"/>
                    <a:gd name="T30" fmla="*/ 113 w 128"/>
                    <a:gd name="T31" fmla="*/ 114 h 129"/>
                    <a:gd name="T32" fmla="*/ 113 w 128"/>
                    <a:gd name="T33" fmla="*/ 11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29">
                      <a:moveTo>
                        <a:pt x="113" y="114"/>
                      </a:moveTo>
                      <a:cubicBezTo>
                        <a:pt x="15" y="114"/>
                        <a:pt x="15" y="114"/>
                        <a:pt x="15" y="114"/>
                      </a:cubicBezTo>
                      <a:cubicBezTo>
                        <a:pt x="15" y="16"/>
                        <a:pt x="15" y="16"/>
                        <a:pt x="15" y="16"/>
                      </a:cubicBezTo>
                      <a:cubicBezTo>
                        <a:pt x="115" y="16"/>
                        <a:pt x="115" y="16"/>
                        <a:pt x="115" y="16"/>
                      </a:cubicBezTo>
                      <a:cubicBezTo>
                        <a:pt x="128" y="3"/>
                        <a:pt x="128" y="3"/>
                        <a:pt x="128" y="3"/>
                      </a:cubicBezTo>
                      <a:cubicBezTo>
                        <a:pt x="128" y="1"/>
                        <a:pt x="127" y="0"/>
                        <a:pt x="125" y="0"/>
                      </a:cubicBezTo>
                      <a:cubicBezTo>
                        <a:pt x="3" y="0"/>
                        <a:pt x="3" y="0"/>
                        <a:pt x="3" y="0"/>
                      </a:cubicBezTo>
                      <a:cubicBezTo>
                        <a:pt x="1" y="0"/>
                        <a:pt x="0" y="1"/>
                        <a:pt x="0" y="3"/>
                      </a:cubicBezTo>
                      <a:cubicBezTo>
                        <a:pt x="0" y="126"/>
                        <a:pt x="0" y="126"/>
                        <a:pt x="0" y="126"/>
                      </a:cubicBezTo>
                      <a:cubicBezTo>
                        <a:pt x="0" y="128"/>
                        <a:pt x="1" y="129"/>
                        <a:pt x="3" y="129"/>
                      </a:cubicBezTo>
                      <a:cubicBezTo>
                        <a:pt x="125" y="129"/>
                        <a:pt x="125" y="129"/>
                        <a:pt x="125" y="129"/>
                      </a:cubicBezTo>
                      <a:cubicBezTo>
                        <a:pt x="127" y="129"/>
                        <a:pt x="128" y="128"/>
                        <a:pt x="128" y="126"/>
                      </a:cubicBezTo>
                      <a:cubicBezTo>
                        <a:pt x="128" y="67"/>
                        <a:pt x="128" y="67"/>
                        <a:pt x="128" y="67"/>
                      </a:cubicBezTo>
                      <a:cubicBezTo>
                        <a:pt x="113" y="84"/>
                        <a:pt x="113" y="84"/>
                        <a:pt x="113" y="84"/>
                      </a:cubicBezTo>
                      <a:lnTo>
                        <a:pt x="113" y="114"/>
                      </a:lnTo>
                      <a:close/>
                      <a:moveTo>
                        <a:pt x="113" y="114"/>
                      </a:moveTo>
                      <a:cubicBezTo>
                        <a:pt x="113" y="114"/>
                        <a:pt x="113" y="114"/>
                        <a:pt x="113" y="11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grpSp>
        </p:grpSp>
        <p:grpSp>
          <p:nvGrpSpPr>
            <p:cNvPr id="572" name="グループ化 571"/>
            <p:cNvGrpSpPr/>
            <p:nvPr/>
          </p:nvGrpSpPr>
          <p:grpSpPr>
            <a:xfrm>
              <a:off x="7937299" y="52389"/>
              <a:ext cx="1384806" cy="340156"/>
              <a:chOff x="7995414" y="-824379"/>
              <a:chExt cx="1384806" cy="340156"/>
            </a:xfrm>
          </p:grpSpPr>
          <p:sp>
            <p:nvSpPr>
              <p:cNvPr id="573" name="正方形/長方形 572"/>
              <p:cNvSpPr/>
              <p:nvPr/>
            </p:nvSpPr>
            <p:spPr>
              <a:xfrm>
                <a:off x="8446268" y="-821808"/>
                <a:ext cx="933952" cy="33758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574" name="Group 68"/>
              <p:cNvGrpSpPr/>
              <p:nvPr/>
            </p:nvGrpSpPr>
            <p:grpSpPr>
              <a:xfrm>
                <a:off x="7995414" y="-824379"/>
                <a:ext cx="398504" cy="340156"/>
                <a:chOff x="3482976" y="519113"/>
                <a:chExt cx="271462" cy="231775"/>
              </a:xfrm>
              <a:solidFill>
                <a:schemeClr val="tx1"/>
              </a:solidFill>
            </p:grpSpPr>
            <p:sp>
              <p:nvSpPr>
                <p:cNvPr id="575" name="Freeform 27"/>
                <p:cNvSpPr>
                  <a:spLocks noEditPoints="1"/>
                </p:cNvSpPr>
                <p:nvPr/>
              </p:nvSpPr>
              <p:spPr bwMode="auto">
                <a:xfrm>
                  <a:off x="3554413" y="541338"/>
                  <a:ext cx="200025" cy="157163"/>
                </a:xfrm>
                <a:custGeom>
                  <a:avLst/>
                  <a:gdLst>
                    <a:gd name="T0" fmla="*/ 110 w 111"/>
                    <a:gd name="T1" fmla="*/ 12 h 88"/>
                    <a:gd name="T2" fmla="*/ 99 w 111"/>
                    <a:gd name="T3" fmla="*/ 1 h 88"/>
                    <a:gd name="T4" fmla="*/ 95 w 111"/>
                    <a:gd name="T5" fmla="*/ 1 h 88"/>
                    <a:gd name="T6" fmla="*/ 37 w 111"/>
                    <a:gd name="T7" fmla="*/ 59 h 88"/>
                    <a:gd name="T8" fmla="*/ 17 w 111"/>
                    <a:gd name="T9" fmla="*/ 38 h 88"/>
                    <a:gd name="T10" fmla="*/ 12 w 111"/>
                    <a:gd name="T11" fmla="*/ 38 h 88"/>
                    <a:gd name="T12" fmla="*/ 1 w 111"/>
                    <a:gd name="T13" fmla="*/ 49 h 88"/>
                    <a:gd name="T14" fmla="*/ 0 w 111"/>
                    <a:gd name="T15" fmla="*/ 51 h 88"/>
                    <a:gd name="T16" fmla="*/ 1 w 111"/>
                    <a:gd name="T17" fmla="*/ 54 h 88"/>
                    <a:gd name="T18" fmla="*/ 35 w 111"/>
                    <a:gd name="T19" fmla="*/ 87 h 88"/>
                    <a:gd name="T20" fmla="*/ 37 w 111"/>
                    <a:gd name="T21" fmla="*/ 88 h 88"/>
                    <a:gd name="T22" fmla="*/ 39 w 111"/>
                    <a:gd name="T23" fmla="*/ 87 h 88"/>
                    <a:gd name="T24" fmla="*/ 110 w 111"/>
                    <a:gd name="T25" fmla="*/ 17 h 88"/>
                    <a:gd name="T26" fmla="*/ 111 w 111"/>
                    <a:gd name="T27" fmla="*/ 15 h 88"/>
                    <a:gd name="T28" fmla="*/ 110 w 111"/>
                    <a:gd name="T29" fmla="*/ 12 h 88"/>
                    <a:gd name="T30" fmla="*/ 110 w 111"/>
                    <a:gd name="T31" fmla="*/ 12 h 88"/>
                    <a:gd name="T32" fmla="*/ 110 w 111"/>
                    <a:gd name="T33" fmla="*/ 1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88">
                      <a:moveTo>
                        <a:pt x="110" y="12"/>
                      </a:moveTo>
                      <a:cubicBezTo>
                        <a:pt x="99" y="1"/>
                        <a:pt x="99" y="1"/>
                        <a:pt x="99" y="1"/>
                      </a:cubicBezTo>
                      <a:cubicBezTo>
                        <a:pt x="98" y="0"/>
                        <a:pt x="96" y="0"/>
                        <a:pt x="95" y="1"/>
                      </a:cubicBezTo>
                      <a:cubicBezTo>
                        <a:pt x="37" y="59"/>
                        <a:pt x="37" y="59"/>
                        <a:pt x="37" y="59"/>
                      </a:cubicBezTo>
                      <a:cubicBezTo>
                        <a:pt x="17" y="38"/>
                        <a:pt x="17" y="38"/>
                        <a:pt x="17" y="38"/>
                      </a:cubicBezTo>
                      <a:cubicBezTo>
                        <a:pt x="16" y="37"/>
                        <a:pt x="14" y="37"/>
                        <a:pt x="12" y="38"/>
                      </a:cubicBezTo>
                      <a:cubicBezTo>
                        <a:pt x="1" y="49"/>
                        <a:pt x="1" y="49"/>
                        <a:pt x="1" y="49"/>
                      </a:cubicBezTo>
                      <a:cubicBezTo>
                        <a:pt x="1" y="50"/>
                        <a:pt x="0" y="51"/>
                        <a:pt x="0" y="51"/>
                      </a:cubicBezTo>
                      <a:cubicBezTo>
                        <a:pt x="0" y="52"/>
                        <a:pt x="1" y="53"/>
                        <a:pt x="1" y="54"/>
                      </a:cubicBezTo>
                      <a:cubicBezTo>
                        <a:pt x="35" y="87"/>
                        <a:pt x="35" y="87"/>
                        <a:pt x="35" y="87"/>
                      </a:cubicBezTo>
                      <a:cubicBezTo>
                        <a:pt x="36" y="88"/>
                        <a:pt x="36" y="88"/>
                        <a:pt x="37" y="88"/>
                      </a:cubicBezTo>
                      <a:cubicBezTo>
                        <a:pt x="38" y="88"/>
                        <a:pt x="39" y="88"/>
                        <a:pt x="39" y="87"/>
                      </a:cubicBezTo>
                      <a:cubicBezTo>
                        <a:pt x="110" y="17"/>
                        <a:pt x="110" y="17"/>
                        <a:pt x="110" y="17"/>
                      </a:cubicBezTo>
                      <a:cubicBezTo>
                        <a:pt x="111" y="16"/>
                        <a:pt x="111" y="15"/>
                        <a:pt x="111" y="15"/>
                      </a:cubicBezTo>
                      <a:cubicBezTo>
                        <a:pt x="111" y="14"/>
                        <a:pt x="111" y="13"/>
                        <a:pt x="110" y="12"/>
                      </a:cubicBezTo>
                      <a:close/>
                      <a:moveTo>
                        <a:pt x="110" y="12"/>
                      </a:moveTo>
                      <a:cubicBezTo>
                        <a:pt x="110" y="12"/>
                        <a:pt x="110" y="12"/>
                        <a:pt x="110" y="1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576" name="Freeform 28"/>
                <p:cNvSpPr>
                  <a:spLocks noEditPoints="1"/>
                </p:cNvSpPr>
                <p:nvPr/>
              </p:nvSpPr>
              <p:spPr bwMode="auto">
                <a:xfrm>
                  <a:off x="3482976" y="519113"/>
                  <a:ext cx="230188" cy="231775"/>
                </a:xfrm>
                <a:custGeom>
                  <a:avLst/>
                  <a:gdLst>
                    <a:gd name="T0" fmla="*/ 113 w 128"/>
                    <a:gd name="T1" fmla="*/ 114 h 129"/>
                    <a:gd name="T2" fmla="*/ 15 w 128"/>
                    <a:gd name="T3" fmla="*/ 114 h 129"/>
                    <a:gd name="T4" fmla="*/ 15 w 128"/>
                    <a:gd name="T5" fmla="*/ 16 h 129"/>
                    <a:gd name="T6" fmla="*/ 115 w 128"/>
                    <a:gd name="T7" fmla="*/ 16 h 129"/>
                    <a:gd name="T8" fmla="*/ 128 w 128"/>
                    <a:gd name="T9" fmla="*/ 3 h 129"/>
                    <a:gd name="T10" fmla="*/ 125 w 128"/>
                    <a:gd name="T11" fmla="*/ 0 h 129"/>
                    <a:gd name="T12" fmla="*/ 3 w 128"/>
                    <a:gd name="T13" fmla="*/ 0 h 129"/>
                    <a:gd name="T14" fmla="*/ 0 w 128"/>
                    <a:gd name="T15" fmla="*/ 3 h 129"/>
                    <a:gd name="T16" fmla="*/ 0 w 128"/>
                    <a:gd name="T17" fmla="*/ 126 h 129"/>
                    <a:gd name="T18" fmla="*/ 3 w 128"/>
                    <a:gd name="T19" fmla="*/ 129 h 129"/>
                    <a:gd name="T20" fmla="*/ 125 w 128"/>
                    <a:gd name="T21" fmla="*/ 129 h 129"/>
                    <a:gd name="T22" fmla="*/ 128 w 128"/>
                    <a:gd name="T23" fmla="*/ 126 h 129"/>
                    <a:gd name="T24" fmla="*/ 128 w 128"/>
                    <a:gd name="T25" fmla="*/ 67 h 129"/>
                    <a:gd name="T26" fmla="*/ 113 w 128"/>
                    <a:gd name="T27" fmla="*/ 84 h 129"/>
                    <a:gd name="T28" fmla="*/ 113 w 128"/>
                    <a:gd name="T29" fmla="*/ 114 h 129"/>
                    <a:gd name="T30" fmla="*/ 113 w 128"/>
                    <a:gd name="T31" fmla="*/ 114 h 129"/>
                    <a:gd name="T32" fmla="*/ 113 w 128"/>
                    <a:gd name="T33" fmla="*/ 11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29">
                      <a:moveTo>
                        <a:pt x="113" y="114"/>
                      </a:moveTo>
                      <a:cubicBezTo>
                        <a:pt x="15" y="114"/>
                        <a:pt x="15" y="114"/>
                        <a:pt x="15" y="114"/>
                      </a:cubicBezTo>
                      <a:cubicBezTo>
                        <a:pt x="15" y="16"/>
                        <a:pt x="15" y="16"/>
                        <a:pt x="15" y="16"/>
                      </a:cubicBezTo>
                      <a:cubicBezTo>
                        <a:pt x="115" y="16"/>
                        <a:pt x="115" y="16"/>
                        <a:pt x="115" y="16"/>
                      </a:cubicBezTo>
                      <a:cubicBezTo>
                        <a:pt x="128" y="3"/>
                        <a:pt x="128" y="3"/>
                        <a:pt x="128" y="3"/>
                      </a:cubicBezTo>
                      <a:cubicBezTo>
                        <a:pt x="128" y="1"/>
                        <a:pt x="127" y="0"/>
                        <a:pt x="125" y="0"/>
                      </a:cubicBezTo>
                      <a:cubicBezTo>
                        <a:pt x="3" y="0"/>
                        <a:pt x="3" y="0"/>
                        <a:pt x="3" y="0"/>
                      </a:cubicBezTo>
                      <a:cubicBezTo>
                        <a:pt x="1" y="0"/>
                        <a:pt x="0" y="1"/>
                        <a:pt x="0" y="3"/>
                      </a:cubicBezTo>
                      <a:cubicBezTo>
                        <a:pt x="0" y="126"/>
                        <a:pt x="0" y="126"/>
                        <a:pt x="0" y="126"/>
                      </a:cubicBezTo>
                      <a:cubicBezTo>
                        <a:pt x="0" y="128"/>
                        <a:pt x="1" y="129"/>
                        <a:pt x="3" y="129"/>
                      </a:cubicBezTo>
                      <a:cubicBezTo>
                        <a:pt x="125" y="129"/>
                        <a:pt x="125" y="129"/>
                        <a:pt x="125" y="129"/>
                      </a:cubicBezTo>
                      <a:cubicBezTo>
                        <a:pt x="127" y="129"/>
                        <a:pt x="128" y="128"/>
                        <a:pt x="128" y="126"/>
                      </a:cubicBezTo>
                      <a:cubicBezTo>
                        <a:pt x="128" y="67"/>
                        <a:pt x="128" y="67"/>
                        <a:pt x="128" y="67"/>
                      </a:cubicBezTo>
                      <a:cubicBezTo>
                        <a:pt x="113" y="84"/>
                        <a:pt x="113" y="84"/>
                        <a:pt x="113" y="84"/>
                      </a:cubicBezTo>
                      <a:lnTo>
                        <a:pt x="113" y="114"/>
                      </a:lnTo>
                      <a:close/>
                      <a:moveTo>
                        <a:pt x="113" y="114"/>
                      </a:moveTo>
                      <a:cubicBezTo>
                        <a:pt x="113" y="114"/>
                        <a:pt x="113" y="114"/>
                        <a:pt x="113" y="11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grpSp>
        </p:grpSp>
      </p:grpSp>
      <p:grpSp>
        <p:nvGrpSpPr>
          <p:cNvPr id="585" name="グループ化 584"/>
          <p:cNvGrpSpPr>
            <a:grpSpLocks noChangeAspect="1"/>
          </p:cNvGrpSpPr>
          <p:nvPr/>
        </p:nvGrpSpPr>
        <p:grpSpPr>
          <a:xfrm>
            <a:off x="4615553" y="3431550"/>
            <a:ext cx="298698" cy="298698"/>
            <a:chOff x="1415441" y="601249"/>
            <a:chExt cx="1584000" cy="1584000"/>
          </a:xfrm>
        </p:grpSpPr>
        <p:sp>
          <p:nvSpPr>
            <p:cNvPr id="586" name="正方形/長方形 585"/>
            <p:cNvSpPr/>
            <p:nvPr/>
          </p:nvSpPr>
          <p:spPr>
            <a:xfrm>
              <a:off x="1415441" y="601249"/>
              <a:ext cx="1584000" cy="1584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587" name="フリーフォーム 586"/>
            <p:cNvSpPr>
              <a:spLocks noChangeAspect="1"/>
            </p:cNvSpPr>
            <p:nvPr/>
          </p:nvSpPr>
          <p:spPr>
            <a:xfrm>
              <a:off x="1487195" y="673249"/>
              <a:ext cx="1440493" cy="1440000"/>
            </a:xfrm>
            <a:custGeom>
              <a:avLst/>
              <a:gdLst>
                <a:gd name="connsiteX0" fmla="*/ 1101774 w 1440493"/>
                <a:gd name="connsiteY0" fmla="*/ 1174886 h 1440000"/>
                <a:gd name="connsiteX1" fmla="*/ 1152530 w 1440493"/>
                <a:gd name="connsiteY1" fmla="*/ 1225642 h 1440000"/>
                <a:gd name="connsiteX2" fmla="*/ 1152874 w 1440493"/>
                <a:gd name="connsiteY2" fmla="*/ 1225642 h 1440000"/>
                <a:gd name="connsiteX3" fmla="*/ 1160851 w 1440493"/>
                <a:gd name="connsiteY3" fmla="*/ 1265155 h 1440000"/>
                <a:gd name="connsiteX4" fmla="*/ 1162643 w 1440493"/>
                <a:gd name="connsiteY4" fmla="*/ 1267812 h 1440000"/>
                <a:gd name="connsiteX5" fmla="*/ 1153896 w 1440493"/>
                <a:gd name="connsiteY5" fmla="*/ 1280137 h 1440000"/>
                <a:gd name="connsiteX6" fmla="*/ 1100655 w 1440493"/>
                <a:gd name="connsiteY6" fmla="*/ 1301042 h 1440000"/>
                <a:gd name="connsiteX7" fmla="*/ 1048058 w 1440493"/>
                <a:gd name="connsiteY7" fmla="*/ 1278567 h 1440000"/>
                <a:gd name="connsiteX8" fmla="*/ 1040901 w 1440493"/>
                <a:gd name="connsiteY8" fmla="*/ 1267819 h 1440000"/>
                <a:gd name="connsiteX9" fmla="*/ 1042697 w 1440493"/>
                <a:gd name="connsiteY9" fmla="*/ 1265155 h 1440000"/>
                <a:gd name="connsiteX10" fmla="*/ 1050674 w 1440493"/>
                <a:gd name="connsiteY10" fmla="*/ 1225642 h 1440000"/>
                <a:gd name="connsiteX11" fmla="*/ 1051018 w 1440493"/>
                <a:gd name="connsiteY11" fmla="*/ 1225642 h 1440000"/>
                <a:gd name="connsiteX12" fmla="*/ 1101774 w 1440493"/>
                <a:gd name="connsiteY12" fmla="*/ 1174886 h 1440000"/>
                <a:gd name="connsiteX13" fmla="*/ 796552 w 1440493"/>
                <a:gd name="connsiteY13" fmla="*/ 1174886 h 1440000"/>
                <a:gd name="connsiteX14" fmla="*/ 847308 w 1440493"/>
                <a:gd name="connsiteY14" fmla="*/ 1225642 h 1440000"/>
                <a:gd name="connsiteX15" fmla="*/ 847652 w 1440493"/>
                <a:gd name="connsiteY15" fmla="*/ 1225642 h 1440000"/>
                <a:gd name="connsiteX16" fmla="*/ 855629 w 1440493"/>
                <a:gd name="connsiteY16" fmla="*/ 1265155 h 1440000"/>
                <a:gd name="connsiteX17" fmla="*/ 857421 w 1440493"/>
                <a:gd name="connsiteY17" fmla="*/ 1267812 h 1440000"/>
                <a:gd name="connsiteX18" fmla="*/ 848674 w 1440493"/>
                <a:gd name="connsiteY18" fmla="*/ 1280137 h 1440000"/>
                <a:gd name="connsiteX19" fmla="*/ 795433 w 1440493"/>
                <a:gd name="connsiteY19" fmla="*/ 1301042 h 1440000"/>
                <a:gd name="connsiteX20" fmla="*/ 742836 w 1440493"/>
                <a:gd name="connsiteY20" fmla="*/ 1278567 h 1440000"/>
                <a:gd name="connsiteX21" fmla="*/ 735678 w 1440493"/>
                <a:gd name="connsiteY21" fmla="*/ 1267818 h 1440000"/>
                <a:gd name="connsiteX22" fmla="*/ 737474 w 1440493"/>
                <a:gd name="connsiteY22" fmla="*/ 1265155 h 1440000"/>
                <a:gd name="connsiteX23" fmla="*/ 745451 w 1440493"/>
                <a:gd name="connsiteY23" fmla="*/ 1225642 h 1440000"/>
                <a:gd name="connsiteX24" fmla="*/ 745796 w 1440493"/>
                <a:gd name="connsiteY24" fmla="*/ 1225642 h 1440000"/>
                <a:gd name="connsiteX25" fmla="*/ 796552 w 1440493"/>
                <a:gd name="connsiteY25" fmla="*/ 1174886 h 1440000"/>
                <a:gd name="connsiteX26" fmla="*/ 491329 w 1440493"/>
                <a:gd name="connsiteY26" fmla="*/ 1174886 h 1440000"/>
                <a:gd name="connsiteX27" fmla="*/ 542085 w 1440493"/>
                <a:gd name="connsiteY27" fmla="*/ 1225642 h 1440000"/>
                <a:gd name="connsiteX28" fmla="*/ 542429 w 1440493"/>
                <a:gd name="connsiteY28" fmla="*/ 1225642 h 1440000"/>
                <a:gd name="connsiteX29" fmla="*/ 550406 w 1440493"/>
                <a:gd name="connsiteY29" fmla="*/ 1265155 h 1440000"/>
                <a:gd name="connsiteX30" fmla="*/ 552198 w 1440493"/>
                <a:gd name="connsiteY30" fmla="*/ 1267812 h 1440000"/>
                <a:gd name="connsiteX31" fmla="*/ 543451 w 1440493"/>
                <a:gd name="connsiteY31" fmla="*/ 1280137 h 1440000"/>
                <a:gd name="connsiteX32" fmla="*/ 490210 w 1440493"/>
                <a:gd name="connsiteY32" fmla="*/ 1301042 h 1440000"/>
                <a:gd name="connsiteX33" fmla="*/ 437613 w 1440493"/>
                <a:gd name="connsiteY33" fmla="*/ 1278567 h 1440000"/>
                <a:gd name="connsiteX34" fmla="*/ 430456 w 1440493"/>
                <a:gd name="connsiteY34" fmla="*/ 1267819 h 1440000"/>
                <a:gd name="connsiteX35" fmla="*/ 432252 w 1440493"/>
                <a:gd name="connsiteY35" fmla="*/ 1265155 h 1440000"/>
                <a:gd name="connsiteX36" fmla="*/ 440229 w 1440493"/>
                <a:gd name="connsiteY36" fmla="*/ 1225642 h 1440000"/>
                <a:gd name="connsiteX37" fmla="*/ 440573 w 1440493"/>
                <a:gd name="connsiteY37" fmla="*/ 1225642 h 1440000"/>
                <a:gd name="connsiteX38" fmla="*/ 491329 w 1440493"/>
                <a:gd name="connsiteY38" fmla="*/ 1174886 h 1440000"/>
                <a:gd name="connsiteX39" fmla="*/ 186107 w 1440493"/>
                <a:gd name="connsiteY39" fmla="*/ 1174886 h 1440000"/>
                <a:gd name="connsiteX40" fmla="*/ 236863 w 1440493"/>
                <a:gd name="connsiteY40" fmla="*/ 1225642 h 1440000"/>
                <a:gd name="connsiteX41" fmla="*/ 237207 w 1440493"/>
                <a:gd name="connsiteY41" fmla="*/ 1225642 h 1440000"/>
                <a:gd name="connsiteX42" fmla="*/ 245184 w 1440493"/>
                <a:gd name="connsiteY42" fmla="*/ 1265155 h 1440000"/>
                <a:gd name="connsiteX43" fmla="*/ 246976 w 1440493"/>
                <a:gd name="connsiteY43" fmla="*/ 1267812 h 1440000"/>
                <a:gd name="connsiteX44" fmla="*/ 238229 w 1440493"/>
                <a:gd name="connsiteY44" fmla="*/ 1280137 h 1440000"/>
                <a:gd name="connsiteX45" fmla="*/ 184988 w 1440493"/>
                <a:gd name="connsiteY45" fmla="*/ 1301042 h 1440000"/>
                <a:gd name="connsiteX46" fmla="*/ 110699 w 1440493"/>
                <a:gd name="connsiteY46" fmla="*/ 1225642 h 1440000"/>
                <a:gd name="connsiteX47" fmla="*/ 135351 w 1440493"/>
                <a:gd name="connsiteY47" fmla="*/ 1225642 h 1440000"/>
                <a:gd name="connsiteX48" fmla="*/ 186107 w 1440493"/>
                <a:gd name="connsiteY48" fmla="*/ 1174886 h 1440000"/>
                <a:gd name="connsiteX49" fmla="*/ 948044 w 1440493"/>
                <a:gd name="connsiteY49" fmla="*/ 1150242 h 1440000"/>
                <a:gd name="connsiteX50" fmla="*/ 1001285 w 1440493"/>
                <a:gd name="connsiteY50" fmla="*/ 1171147 h 1440000"/>
                <a:gd name="connsiteX51" fmla="*/ 1010032 w 1440493"/>
                <a:gd name="connsiteY51" fmla="*/ 1183472 h 1440000"/>
                <a:gd name="connsiteX52" fmla="*/ 1008240 w 1440493"/>
                <a:gd name="connsiteY52" fmla="*/ 1186129 h 1440000"/>
                <a:gd name="connsiteX53" fmla="*/ 1000263 w 1440493"/>
                <a:gd name="connsiteY53" fmla="*/ 1225642 h 1440000"/>
                <a:gd name="connsiteX54" fmla="*/ 999919 w 1440493"/>
                <a:gd name="connsiteY54" fmla="*/ 1225642 h 1440000"/>
                <a:gd name="connsiteX55" fmla="*/ 949163 w 1440493"/>
                <a:gd name="connsiteY55" fmla="*/ 1276398 h 1440000"/>
                <a:gd name="connsiteX56" fmla="*/ 898407 w 1440493"/>
                <a:gd name="connsiteY56" fmla="*/ 1225642 h 1440000"/>
                <a:gd name="connsiteX57" fmla="*/ 898063 w 1440493"/>
                <a:gd name="connsiteY57" fmla="*/ 1225642 h 1440000"/>
                <a:gd name="connsiteX58" fmla="*/ 890086 w 1440493"/>
                <a:gd name="connsiteY58" fmla="*/ 1186129 h 1440000"/>
                <a:gd name="connsiteX59" fmla="*/ 888290 w 1440493"/>
                <a:gd name="connsiteY59" fmla="*/ 1183465 h 1440000"/>
                <a:gd name="connsiteX60" fmla="*/ 895447 w 1440493"/>
                <a:gd name="connsiteY60" fmla="*/ 1172718 h 1440000"/>
                <a:gd name="connsiteX61" fmla="*/ 948044 w 1440493"/>
                <a:gd name="connsiteY61" fmla="*/ 1150242 h 1440000"/>
                <a:gd name="connsiteX62" fmla="*/ 642821 w 1440493"/>
                <a:gd name="connsiteY62" fmla="*/ 1150242 h 1440000"/>
                <a:gd name="connsiteX63" fmla="*/ 696062 w 1440493"/>
                <a:gd name="connsiteY63" fmla="*/ 1171147 h 1440000"/>
                <a:gd name="connsiteX64" fmla="*/ 704809 w 1440493"/>
                <a:gd name="connsiteY64" fmla="*/ 1183473 h 1440000"/>
                <a:gd name="connsiteX65" fmla="*/ 703018 w 1440493"/>
                <a:gd name="connsiteY65" fmla="*/ 1186129 h 1440000"/>
                <a:gd name="connsiteX66" fmla="*/ 695041 w 1440493"/>
                <a:gd name="connsiteY66" fmla="*/ 1225642 h 1440000"/>
                <a:gd name="connsiteX67" fmla="*/ 694696 w 1440493"/>
                <a:gd name="connsiteY67" fmla="*/ 1225642 h 1440000"/>
                <a:gd name="connsiteX68" fmla="*/ 643940 w 1440493"/>
                <a:gd name="connsiteY68" fmla="*/ 1276398 h 1440000"/>
                <a:gd name="connsiteX69" fmla="*/ 593184 w 1440493"/>
                <a:gd name="connsiteY69" fmla="*/ 1225642 h 1440000"/>
                <a:gd name="connsiteX70" fmla="*/ 592840 w 1440493"/>
                <a:gd name="connsiteY70" fmla="*/ 1225642 h 1440000"/>
                <a:gd name="connsiteX71" fmla="*/ 584863 w 1440493"/>
                <a:gd name="connsiteY71" fmla="*/ 1186129 h 1440000"/>
                <a:gd name="connsiteX72" fmla="*/ 583067 w 1440493"/>
                <a:gd name="connsiteY72" fmla="*/ 1183465 h 1440000"/>
                <a:gd name="connsiteX73" fmla="*/ 590224 w 1440493"/>
                <a:gd name="connsiteY73" fmla="*/ 1172718 h 1440000"/>
                <a:gd name="connsiteX74" fmla="*/ 642821 w 1440493"/>
                <a:gd name="connsiteY74" fmla="*/ 1150242 h 1440000"/>
                <a:gd name="connsiteX75" fmla="*/ 337599 w 1440493"/>
                <a:gd name="connsiteY75" fmla="*/ 1150242 h 1440000"/>
                <a:gd name="connsiteX76" fmla="*/ 390840 w 1440493"/>
                <a:gd name="connsiteY76" fmla="*/ 1171147 h 1440000"/>
                <a:gd name="connsiteX77" fmla="*/ 399587 w 1440493"/>
                <a:gd name="connsiteY77" fmla="*/ 1183472 h 1440000"/>
                <a:gd name="connsiteX78" fmla="*/ 397795 w 1440493"/>
                <a:gd name="connsiteY78" fmla="*/ 1186129 h 1440000"/>
                <a:gd name="connsiteX79" fmla="*/ 389818 w 1440493"/>
                <a:gd name="connsiteY79" fmla="*/ 1225642 h 1440000"/>
                <a:gd name="connsiteX80" fmla="*/ 389474 w 1440493"/>
                <a:gd name="connsiteY80" fmla="*/ 1225642 h 1440000"/>
                <a:gd name="connsiteX81" fmla="*/ 338718 w 1440493"/>
                <a:gd name="connsiteY81" fmla="*/ 1276398 h 1440000"/>
                <a:gd name="connsiteX82" fmla="*/ 287962 w 1440493"/>
                <a:gd name="connsiteY82" fmla="*/ 1225642 h 1440000"/>
                <a:gd name="connsiteX83" fmla="*/ 287618 w 1440493"/>
                <a:gd name="connsiteY83" fmla="*/ 1225642 h 1440000"/>
                <a:gd name="connsiteX84" fmla="*/ 279641 w 1440493"/>
                <a:gd name="connsiteY84" fmla="*/ 1186129 h 1440000"/>
                <a:gd name="connsiteX85" fmla="*/ 277845 w 1440493"/>
                <a:gd name="connsiteY85" fmla="*/ 1183465 h 1440000"/>
                <a:gd name="connsiteX86" fmla="*/ 285002 w 1440493"/>
                <a:gd name="connsiteY86" fmla="*/ 1172718 h 1440000"/>
                <a:gd name="connsiteX87" fmla="*/ 337599 w 1440493"/>
                <a:gd name="connsiteY87" fmla="*/ 1150242 h 1440000"/>
                <a:gd name="connsiteX88" fmla="*/ 186107 w 1440493"/>
                <a:gd name="connsiteY88" fmla="*/ 1124131 h 1440000"/>
                <a:gd name="connsiteX89" fmla="*/ 84596 w 1440493"/>
                <a:gd name="connsiteY89" fmla="*/ 1225642 h 1440000"/>
                <a:gd name="connsiteX90" fmla="*/ 184600 w 1440493"/>
                <a:gd name="connsiteY90" fmla="*/ 1327142 h 1440000"/>
                <a:gd name="connsiteX91" fmla="*/ 256270 w 1440493"/>
                <a:gd name="connsiteY91" fmla="*/ 1299001 h 1440000"/>
                <a:gd name="connsiteX92" fmla="*/ 262288 w 1440493"/>
                <a:gd name="connsiteY92" fmla="*/ 1290522 h 1440000"/>
                <a:gd name="connsiteX93" fmla="*/ 266939 w 1440493"/>
                <a:gd name="connsiteY93" fmla="*/ 1297421 h 1440000"/>
                <a:gd name="connsiteX94" fmla="*/ 338718 w 1440493"/>
                <a:gd name="connsiteY94" fmla="*/ 1327153 h 1440000"/>
                <a:gd name="connsiteX95" fmla="*/ 410497 w 1440493"/>
                <a:gd name="connsiteY95" fmla="*/ 1297421 h 1440000"/>
                <a:gd name="connsiteX96" fmla="*/ 414964 w 1440493"/>
                <a:gd name="connsiteY96" fmla="*/ 1290797 h 1440000"/>
                <a:gd name="connsiteX97" fmla="*/ 419019 w 1440493"/>
                <a:gd name="connsiteY97" fmla="*/ 1296886 h 1440000"/>
                <a:gd name="connsiteX98" fmla="*/ 489822 w 1440493"/>
                <a:gd name="connsiteY98" fmla="*/ 1327142 h 1440000"/>
                <a:gd name="connsiteX99" fmla="*/ 561492 w 1440493"/>
                <a:gd name="connsiteY99" fmla="*/ 1299001 h 1440000"/>
                <a:gd name="connsiteX100" fmla="*/ 567510 w 1440493"/>
                <a:gd name="connsiteY100" fmla="*/ 1290522 h 1440000"/>
                <a:gd name="connsiteX101" fmla="*/ 572161 w 1440493"/>
                <a:gd name="connsiteY101" fmla="*/ 1297421 h 1440000"/>
                <a:gd name="connsiteX102" fmla="*/ 643940 w 1440493"/>
                <a:gd name="connsiteY102" fmla="*/ 1327153 h 1440000"/>
                <a:gd name="connsiteX103" fmla="*/ 715719 w 1440493"/>
                <a:gd name="connsiteY103" fmla="*/ 1297421 h 1440000"/>
                <a:gd name="connsiteX104" fmla="*/ 720186 w 1440493"/>
                <a:gd name="connsiteY104" fmla="*/ 1290796 h 1440000"/>
                <a:gd name="connsiteX105" fmla="*/ 724242 w 1440493"/>
                <a:gd name="connsiteY105" fmla="*/ 1296886 h 1440000"/>
                <a:gd name="connsiteX106" fmla="*/ 795045 w 1440493"/>
                <a:gd name="connsiteY106" fmla="*/ 1327142 h 1440000"/>
                <a:gd name="connsiteX107" fmla="*/ 866715 w 1440493"/>
                <a:gd name="connsiteY107" fmla="*/ 1299001 h 1440000"/>
                <a:gd name="connsiteX108" fmla="*/ 872733 w 1440493"/>
                <a:gd name="connsiteY108" fmla="*/ 1290522 h 1440000"/>
                <a:gd name="connsiteX109" fmla="*/ 877384 w 1440493"/>
                <a:gd name="connsiteY109" fmla="*/ 1297421 h 1440000"/>
                <a:gd name="connsiteX110" fmla="*/ 949163 w 1440493"/>
                <a:gd name="connsiteY110" fmla="*/ 1327153 h 1440000"/>
                <a:gd name="connsiteX111" fmla="*/ 1020942 w 1440493"/>
                <a:gd name="connsiteY111" fmla="*/ 1297421 h 1440000"/>
                <a:gd name="connsiteX112" fmla="*/ 1025409 w 1440493"/>
                <a:gd name="connsiteY112" fmla="*/ 1290797 h 1440000"/>
                <a:gd name="connsiteX113" fmla="*/ 1029464 w 1440493"/>
                <a:gd name="connsiteY113" fmla="*/ 1296886 h 1440000"/>
                <a:gd name="connsiteX114" fmla="*/ 1100267 w 1440493"/>
                <a:gd name="connsiteY114" fmla="*/ 1327142 h 1440000"/>
                <a:gd name="connsiteX115" fmla="*/ 1171937 w 1440493"/>
                <a:gd name="connsiteY115" fmla="*/ 1299001 h 1440000"/>
                <a:gd name="connsiteX116" fmla="*/ 1177955 w 1440493"/>
                <a:gd name="connsiteY116" fmla="*/ 1290522 h 1440000"/>
                <a:gd name="connsiteX117" fmla="*/ 1182606 w 1440493"/>
                <a:gd name="connsiteY117" fmla="*/ 1297421 h 1440000"/>
                <a:gd name="connsiteX118" fmla="*/ 1254385 w 1440493"/>
                <a:gd name="connsiteY118" fmla="*/ 1327153 h 1440000"/>
                <a:gd name="connsiteX119" fmla="*/ 1355896 w 1440493"/>
                <a:gd name="connsiteY119" fmla="*/ 1225642 h 1440000"/>
                <a:gd name="connsiteX120" fmla="*/ 1305141 w 1440493"/>
                <a:gd name="connsiteY120" fmla="*/ 1225642 h 1440000"/>
                <a:gd name="connsiteX121" fmla="*/ 1254385 w 1440493"/>
                <a:gd name="connsiteY121" fmla="*/ 1276398 h 1440000"/>
                <a:gd name="connsiteX122" fmla="*/ 1203629 w 1440493"/>
                <a:gd name="connsiteY122" fmla="*/ 1225642 h 1440000"/>
                <a:gd name="connsiteX123" fmla="*/ 1203285 w 1440493"/>
                <a:gd name="connsiteY123" fmla="*/ 1225642 h 1440000"/>
                <a:gd name="connsiteX124" fmla="*/ 1195308 w 1440493"/>
                <a:gd name="connsiteY124" fmla="*/ 1186129 h 1440000"/>
                <a:gd name="connsiteX125" fmla="*/ 1193512 w 1440493"/>
                <a:gd name="connsiteY125" fmla="*/ 1183465 h 1440000"/>
                <a:gd name="connsiteX126" fmla="*/ 1200669 w 1440493"/>
                <a:gd name="connsiteY126" fmla="*/ 1172718 h 1440000"/>
                <a:gd name="connsiteX127" fmla="*/ 1253266 w 1440493"/>
                <a:gd name="connsiteY127" fmla="*/ 1150242 h 1440000"/>
                <a:gd name="connsiteX128" fmla="*/ 1329760 w 1440493"/>
                <a:gd name="connsiteY128" fmla="*/ 1223404 h 1440000"/>
                <a:gd name="connsiteX129" fmla="*/ 1355851 w 1440493"/>
                <a:gd name="connsiteY129" fmla="*/ 1222629 h 1440000"/>
                <a:gd name="connsiteX130" fmla="*/ 1252878 w 1440493"/>
                <a:gd name="connsiteY130" fmla="*/ 1124142 h 1440000"/>
                <a:gd name="connsiteX131" fmla="*/ 1182075 w 1440493"/>
                <a:gd name="connsiteY131" fmla="*/ 1154398 h 1440000"/>
                <a:gd name="connsiteX132" fmla="*/ 1178020 w 1440493"/>
                <a:gd name="connsiteY132" fmla="*/ 1160488 h 1440000"/>
                <a:gd name="connsiteX133" fmla="*/ 1173553 w 1440493"/>
                <a:gd name="connsiteY133" fmla="*/ 1153863 h 1440000"/>
                <a:gd name="connsiteX134" fmla="*/ 1101774 w 1440493"/>
                <a:gd name="connsiteY134" fmla="*/ 1124131 h 1440000"/>
                <a:gd name="connsiteX135" fmla="*/ 1029995 w 1440493"/>
                <a:gd name="connsiteY135" fmla="*/ 1153863 h 1440000"/>
                <a:gd name="connsiteX136" fmla="*/ 1025344 w 1440493"/>
                <a:gd name="connsiteY136" fmla="*/ 1160762 h 1440000"/>
                <a:gd name="connsiteX137" fmla="*/ 1019326 w 1440493"/>
                <a:gd name="connsiteY137" fmla="*/ 1152283 h 1440000"/>
                <a:gd name="connsiteX138" fmla="*/ 947656 w 1440493"/>
                <a:gd name="connsiteY138" fmla="*/ 1124142 h 1440000"/>
                <a:gd name="connsiteX139" fmla="*/ 876853 w 1440493"/>
                <a:gd name="connsiteY139" fmla="*/ 1154398 h 1440000"/>
                <a:gd name="connsiteX140" fmla="*/ 872798 w 1440493"/>
                <a:gd name="connsiteY140" fmla="*/ 1160488 h 1440000"/>
                <a:gd name="connsiteX141" fmla="*/ 868331 w 1440493"/>
                <a:gd name="connsiteY141" fmla="*/ 1153863 h 1440000"/>
                <a:gd name="connsiteX142" fmla="*/ 796552 w 1440493"/>
                <a:gd name="connsiteY142" fmla="*/ 1124131 h 1440000"/>
                <a:gd name="connsiteX143" fmla="*/ 724773 w 1440493"/>
                <a:gd name="connsiteY143" fmla="*/ 1153863 h 1440000"/>
                <a:gd name="connsiteX144" fmla="*/ 720121 w 1440493"/>
                <a:gd name="connsiteY144" fmla="*/ 1160763 h 1440000"/>
                <a:gd name="connsiteX145" fmla="*/ 714103 w 1440493"/>
                <a:gd name="connsiteY145" fmla="*/ 1152283 h 1440000"/>
                <a:gd name="connsiteX146" fmla="*/ 642433 w 1440493"/>
                <a:gd name="connsiteY146" fmla="*/ 1124142 h 1440000"/>
                <a:gd name="connsiteX147" fmla="*/ 571630 w 1440493"/>
                <a:gd name="connsiteY147" fmla="*/ 1154398 h 1440000"/>
                <a:gd name="connsiteX148" fmla="*/ 567575 w 1440493"/>
                <a:gd name="connsiteY148" fmla="*/ 1160488 h 1440000"/>
                <a:gd name="connsiteX149" fmla="*/ 563108 w 1440493"/>
                <a:gd name="connsiteY149" fmla="*/ 1153863 h 1440000"/>
                <a:gd name="connsiteX150" fmla="*/ 491329 w 1440493"/>
                <a:gd name="connsiteY150" fmla="*/ 1124131 h 1440000"/>
                <a:gd name="connsiteX151" fmla="*/ 419550 w 1440493"/>
                <a:gd name="connsiteY151" fmla="*/ 1153863 h 1440000"/>
                <a:gd name="connsiteX152" fmla="*/ 414899 w 1440493"/>
                <a:gd name="connsiteY152" fmla="*/ 1160762 h 1440000"/>
                <a:gd name="connsiteX153" fmla="*/ 408881 w 1440493"/>
                <a:gd name="connsiteY153" fmla="*/ 1152283 h 1440000"/>
                <a:gd name="connsiteX154" fmla="*/ 337211 w 1440493"/>
                <a:gd name="connsiteY154" fmla="*/ 1124142 h 1440000"/>
                <a:gd name="connsiteX155" fmla="*/ 266408 w 1440493"/>
                <a:gd name="connsiteY155" fmla="*/ 1154398 h 1440000"/>
                <a:gd name="connsiteX156" fmla="*/ 262353 w 1440493"/>
                <a:gd name="connsiteY156" fmla="*/ 1160488 h 1440000"/>
                <a:gd name="connsiteX157" fmla="*/ 257886 w 1440493"/>
                <a:gd name="connsiteY157" fmla="*/ 1153863 h 1440000"/>
                <a:gd name="connsiteX158" fmla="*/ 186107 w 1440493"/>
                <a:gd name="connsiteY158" fmla="*/ 1124131 h 1440000"/>
                <a:gd name="connsiteX159" fmla="*/ 725458 w 1440493"/>
                <a:gd name="connsiteY159" fmla="*/ 642022 h 1440000"/>
                <a:gd name="connsiteX160" fmla="*/ 591694 w 1440493"/>
                <a:gd name="connsiteY160" fmla="*/ 775786 h 1440000"/>
                <a:gd name="connsiteX161" fmla="*/ 591694 w 1440493"/>
                <a:gd name="connsiteY161" fmla="*/ 824725 h 1440000"/>
                <a:gd name="connsiteX162" fmla="*/ 640633 w 1440493"/>
                <a:gd name="connsiteY162" fmla="*/ 824725 h 1440000"/>
                <a:gd name="connsiteX163" fmla="*/ 694877 w 1440493"/>
                <a:gd name="connsiteY163" fmla="*/ 770480 h 1440000"/>
                <a:gd name="connsiteX164" fmla="*/ 694877 w 1440493"/>
                <a:gd name="connsiteY164" fmla="*/ 1010570 h 1440000"/>
                <a:gd name="connsiteX165" fmla="*/ 725018 w 1440493"/>
                <a:gd name="connsiteY165" fmla="*/ 1040711 h 1440000"/>
                <a:gd name="connsiteX166" fmla="*/ 725018 w 1440493"/>
                <a:gd name="connsiteY166" fmla="*/ 1040712 h 1440000"/>
                <a:gd name="connsiteX167" fmla="*/ 755160 w 1440493"/>
                <a:gd name="connsiteY167" fmla="*/ 1010570 h 1440000"/>
                <a:gd name="connsiteX168" fmla="*/ 755160 w 1440493"/>
                <a:gd name="connsiteY168" fmla="*/ 769369 h 1440000"/>
                <a:gd name="connsiteX169" fmla="*/ 810515 w 1440493"/>
                <a:gd name="connsiteY169" fmla="*/ 824725 h 1440000"/>
                <a:gd name="connsiteX170" fmla="*/ 859454 w 1440493"/>
                <a:gd name="connsiteY170" fmla="*/ 824725 h 1440000"/>
                <a:gd name="connsiteX171" fmla="*/ 869590 w 1440493"/>
                <a:gd name="connsiteY171" fmla="*/ 800255 h 1440000"/>
                <a:gd name="connsiteX172" fmla="*/ 859454 w 1440493"/>
                <a:gd name="connsiteY172" fmla="*/ 775786 h 1440000"/>
                <a:gd name="connsiteX173" fmla="*/ 725690 w 1440493"/>
                <a:gd name="connsiteY173" fmla="*/ 642022 h 1440000"/>
                <a:gd name="connsiteX174" fmla="*/ 725574 w 1440493"/>
                <a:gd name="connsiteY174" fmla="*/ 642138 h 1440000"/>
                <a:gd name="connsiteX175" fmla="*/ 936833 w 1440493"/>
                <a:gd name="connsiteY175" fmla="*/ 579699 h 1440000"/>
                <a:gd name="connsiteX176" fmla="*/ 936833 w 1440493"/>
                <a:gd name="connsiteY176" fmla="*/ 579863 h 1440000"/>
                <a:gd name="connsiteX177" fmla="*/ 936669 w 1440493"/>
                <a:gd name="connsiteY177" fmla="*/ 579863 h 1440000"/>
                <a:gd name="connsiteX178" fmla="*/ 936669 w 1440493"/>
                <a:gd name="connsiteY178" fmla="*/ 769034 h 1440000"/>
                <a:gd name="connsiteX179" fmla="*/ 971274 w 1440493"/>
                <a:gd name="connsiteY179" fmla="*/ 803639 h 1440000"/>
                <a:gd name="connsiteX180" fmla="*/ 1005879 w 1440493"/>
                <a:gd name="connsiteY180" fmla="*/ 769034 h 1440000"/>
                <a:gd name="connsiteX181" fmla="*/ 1005879 w 1440493"/>
                <a:gd name="connsiteY181" fmla="*/ 692321 h 1440000"/>
                <a:gd name="connsiteX182" fmla="*/ 1175648 w 1440493"/>
                <a:gd name="connsiteY182" fmla="*/ 862090 h 1440000"/>
                <a:gd name="connsiteX183" fmla="*/ 1218274 w 1440493"/>
                <a:gd name="connsiteY183" fmla="*/ 862090 h 1440000"/>
                <a:gd name="connsiteX184" fmla="*/ 1218274 w 1440493"/>
                <a:gd name="connsiteY184" fmla="*/ 862090 h 1440000"/>
                <a:gd name="connsiteX185" fmla="*/ 1218274 w 1440493"/>
                <a:gd name="connsiteY185" fmla="*/ 819463 h 1440000"/>
                <a:gd name="connsiteX186" fmla="*/ 1047720 w 1440493"/>
                <a:gd name="connsiteY186" fmla="*/ 648909 h 1440000"/>
                <a:gd name="connsiteX187" fmla="*/ 1126004 w 1440493"/>
                <a:gd name="connsiteY187" fmla="*/ 648909 h 1440000"/>
                <a:gd name="connsiteX188" fmla="*/ 1160609 w 1440493"/>
                <a:gd name="connsiteY188" fmla="*/ 614304 h 1440000"/>
                <a:gd name="connsiteX189" fmla="*/ 1150473 w 1440493"/>
                <a:gd name="connsiteY189" fmla="*/ 589834 h 1440000"/>
                <a:gd name="connsiteX190" fmla="*/ 1126004 w 1440493"/>
                <a:gd name="connsiteY190" fmla="*/ 579699 h 1440000"/>
                <a:gd name="connsiteX191" fmla="*/ 534254 w 1440493"/>
                <a:gd name="connsiteY191" fmla="*/ 573055 h 1440000"/>
                <a:gd name="connsiteX192" fmla="*/ 345083 w 1440493"/>
                <a:gd name="connsiteY192" fmla="*/ 573055 h 1440000"/>
                <a:gd name="connsiteX193" fmla="*/ 310478 w 1440493"/>
                <a:gd name="connsiteY193" fmla="*/ 607660 h 1440000"/>
                <a:gd name="connsiteX194" fmla="*/ 345083 w 1440493"/>
                <a:gd name="connsiteY194" fmla="*/ 642265 h 1440000"/>
                <a:gd name="connsiteX195" fmla="*/ 421796 w 1440493"/>
                <a:gd name="connsiteY195" fmla="*/ 642265 h 1440000"/>
                <a:gd name="connsiteX196" fmla="*/ 252027 w 1440493"/>
                <a:gd name="connsiteY196" fmla="*/ 812034 h 1440000"/>
                <a:gd name="connsiteX197" fmla="*/ 252027 w 1440493"/>
                <a:gd name="connsiteY197" fmla="*/ 854661 h 1440000"/>
                <a:gd name="connsiteX198" fmla="*/ 252027 w 1440493"/>
                <a:gd name="connsiteY198" fmla="*/ 854661 h 1440000"/>
                <a:gd name="connsiteX199" fmla="*/ 294653 w 1440493"/>
                <a:gd name="connsiteY199" fmla="*/ 854661 h 1440000"/>
                <a:gd name="connsiteX200" fmla="*/ 465208 w 1440493"/>
                <a:gd name="connsiteY200" fmla="*/ 684106 h 1440000"/>
                <a:gd name="connsiteX201" fmla="*/ 465208 w 1440493"/>
                <a:gd name="connsiteY201" fmla="*/ 762391 h 1440000"/>
                <a:gd name="connsiteX202" fmla="*/ 499813 w 1440493"/>
                <a:gd name="connsiteY202" fmla="*/ 796996 h 1440000"/>
                <a:gd name="connsiteX203" fmla="*/ 524282 w 1440493"/>
                <a:gd name="connsiteY203" fmla="*/ 786860 h 1440000"/>
                <a:gd name="connsiteX204" fmla="*/ 534418 w 1440493"/>
                <a:gd name="connsiteY204" fmla="*/ 762391 h 1440000"/>
                <a:gd name="connsiteX205" fmla="*/ 534418 w 1440493"/>
                <a:gd name="connsiteY205" fmla="*/ 573219 h 1440000"/>
                <a:gd name="connsiteX206" fmla="*/ 534254 w 1440493"/>
                <a:gd name="connsiteY206" fmla="*/ 573220 h 1440000"/>
                <a:gd name="connsiteX207" fmla="*/ 720085 w 1440493"/>
                <a:gd name="connsiteY207" fmla="*/ 56065 h 1440000"/>
                <a:gd name="connsiteX208" fmla="*/ 535190 w 1440493"/>
                <a:gd name="connsiteY208" fmla="*/ 240960 h 1440000"/>
                <a:gd name="connsiteX209" fmla="*/ 535190 w 1440493"/>
                <a:gd name="connsiteY209" fmla="*/ 308606 h 1440000"/>
                <a:gd name="connsiteX210" fmla="*/ 602836 w 1440493"/>
                <a:gd name="connsiteY210" fmla="*/ 308606 h 1440000"/>
                <a:gd name="connsiteX211" fmla="*/ 677815 w 1440493"/>
                <a:gd name="connsiteY211" fmla="*/ 233627 h 1440000"/>
                <a:gd name="connsiteX212" fmla="*/ 677815 w 1440493"/>
                <a:gd name="connsiteY212" fmla="*/ 565491 h 1440000"/>
                <a:gd name="connsiteX213" fmla="*/ 719478 w 1440493"/>
                <a:gd name="connsiteY213" fmla="*/ 607154 h 1440000"/>
                <a:gd name="connsiteX214" fmla="*/ 719478 w 1440493"/>
                <a:gd name="connsiteY214" fmla="*/ 607155 h 1440000"/>
                <a:gd name="connsiteX215" fmla="*/ 761141 w 1440493"/>
                <a:gd name="connsiteY215" fmla="*/ 565491 h 1440000"/>
                <a:gd name="connsiteX216" fmla="*/ 761141 w 1440493"/>
                <a:gd name="connsiteY216" fmla="*/ 232091 h 1440000"/>
                <a:gd name="connsiteX217" fmla="*/ 837656 w 1440493"/>
                <a:gd name="connsiteY217" fmla="*/ 308607 h 1440000"/>
                <a:gd name="connsiteX218" fmla="*/ 905302 w 1440493"/>
                <a:gd name="connsiteY218" fmla="*/ 308607 h 1440000"/>
                <a:gd name="connsiteX219" fmla="*/ 919312 w 1440493"/>
                <a:gd name="connsiteY219" fmla="*/ 274784 h 1440000"/>
                <a:gd name="connsiteX220" fmla="*/ 905302 w 1440493"/>
                <a:gd name="connsiteY220" fmla="*/ 240961 h 1440000"/>
                <a:gd name="connsiteX221" fmla="*/ 720406 w 1440493"/>
                <a:gd name="connsiteY221" fmla="*/ 56065 h 1440000"/>
                <a:gd name="connsiteX222" fmla="*/ 720246 w 1440493"/>
                <a:gd name="connsiteY222" fmla="*/ 56225 h 1440000"/>
                <a:gd name="connsiteX223" fmla="*/ 0 w 1440493"/>
                <a:gd name="connsiteY223" fmla="*/ 0 h 1440000"/>
                <a:gd name="connsiteX224" fmla="*/ 1440493 w 1440493"/>
                <a:gd name="connsiteY224" fmla="*/ 0 h 1440000"/>
                <a:gd name="connsiteX225" fmla="*/ 1440493 w 1440493"/>
                <a:gd name="connsiteY225" fmla="*/ 1440000 h 1440000"/>
                <a:gd name="connsiteX226" fmla="*/ 0 w 1440493"/>
                <a:gd name="connsiteY226"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440493" h="1440000">
                  <a:moveTo>
                    <a:pt x="1101774" y="1174886"/>
                  </a:moveTo>
                  <a:cubicBezTo>
                    <a:pt x="1129806" y="1174886"/>
                    <a:pt x="1152530" y="1197610"/>
                    <a:pt x="1152530" y="1225642"/>
                  </a:cubicBezTo>
                  <a:lnTo>
                    <a:pt x="1152874" y="1225642"/>
                  </a:lnTo>
                  <a:cubicBezTo>
                    <a:pt x="1152874" y="1239658"/>
                    <a:pt x="1155715" y="1253010"/>
                    <a:pt x="1160851" y="1265155"/>
                  </a:cubicBezTo>
                  <a:lnTo>
                    <a:pt x="1162643" y="1267812"/>
                  </a:lnTo>
                  <a:lnTo>
                    <a:pt x="1153896" y="1280137"/>
                  </a:lnTo>
                  <a:cubicBezTo>
                    <a:pt x="1140076" y="1293355"/>
                    <a:pt x="1121258" y="1301348"/>
                    <a:pt x="1100655" y="1301042"/>
                  </a:cubicBezTo>
                  <a:cubicBezTo>
                    <a:pt x="1080052" y="1300736"/>
                    <a:pt x="1061480" y="1292189"/>
                    <a:pt x="1048058" y="1278567"/>
                  </a:cubicBezTo>
                  <a:lnTo>
                    <a:pt x="1040901" y="1267819"/>
                  </a:lnTo>
                  <a:lnTo>
                    <a:pt x="1042697" y="1265155"/>
                  </a:lnTo>
                  <a:cubicBezTo>
                    <a:pt x="1047834" y="1253010"/>
                    <a:pt x="1050674" y="1239658"/>
                    <a:pt x="1050674" y="1225642"/>
                  </a:cubicBezTo>
                  <a:lnTo>
                    <a:pt x="1051018" y="1225642"/>
                  </a:lnTo>
                  <a:cubicBezTo>
                    <a:pt x="1051018" y="1197610"/>
                    <a:pt x="1073742" y="1174886"/>
                    <a:pt x="1101774" y="1174886"/>
                  </a:cubicBezTo>
                  <a:close/>
                  <a:moveTo>
                    <a:pt x="796552" y="1174886"/>
                  </a:moveTo>
                  <a:cubicBezTo>
                    <a:pt x="824584" y="1174886"/>
                    <a:pt x="847308" y="1197610"/>
                    <a:pt x="847308" y="1225642"/>
                  </a:cubicBezTo>
                  <a:lnTo>
                    <a:pt x="847652" y="1225642"/>
                  </a:lnTo>
                  <a:cubicBezTo>
                    <a:pt x="847652" y="1239658"/>
                    <a:pt x="850493" y="1253010"/>
                    <a:pt x="855629" y="1265155"/>
                  </a:cubicBezTo>
                  <a:lnTo>
                    <a:pt x="857421" y="1267812"/>
                  </a:lnTo>
                  <a:lnTo>
                    <a:pt x="848674" y="1280137"/>
                  </a:lnTo>
                  <a:cubicBezTo>
                    <a:pt x="834854" y="1293355"/>
                    <a:pt x="816036" y="1301348"/>
                    <a:pt x="795433" y="1301042"/>
                  </a:cubicBezTo>
                  <a:cubicBezTo>
                    <a:pt x="774830" y="1300736"/>
                    <a:pt x="756258" y="1292189"/>
                    <a:pt x="742836" y="1278567"/>
                  </a:cubicBezTo>
                  <a:lnTo>
                    <a:pt x="735678" y="1267818"/>
                  </a:lnTo>
                  <a:lnTo>
                    <a:pt x="737474" y="1265155"/>
                  </a:lnTo>
                  <a:cubicBezTo>
                    <a:pt x="742611" y="1253010"/>
                    <a:pt x="745451" y="1239658"/>
                    <a:pt x="745451" y="1225642"/>
                  </a:cubicBezTo>
                  <a:lnTo>
                    <a:pt x="745796" y="1225642"/>
                  </a:lnTo>
                  <a:cubicBezTo>
                    <a:pt x="745796" y="1197610"/>
                    <a:pt x="768520" y="1174886"/>
                    <a:pt x="796552" y="1174886"/>
                  </a:cubicBezTo>
                  <a:close/>
                  <a:moveTo>
                    <a:pt x="491329" y="1174886"/>
                  </a:moveTo>
                  <a:cubicBezTo>
                    <a:pt x="519361" y="1174886"/>
                    <a:pt x="542085" y="1197610"/>
                    <a:pt x="542085" y="1225642"/>
                  </a:cubicBezTo>
                  <a:lnTo>
                    <a:pt x="542429" y="1225642"/>
                  </a:lnTo>
                  <a:cubicBezTo>
                    <a:pt x="542429" y="1239658"/>
                    <a:pt x="545270" y="1253010"/>
                    <a:pt x="550406" y="1265155"/>
                  </a:cubicBezTo>
                  <a:lnTo>
                    <a:pt x="552198" y="1267812"/>
                  </a:lnTo>
                  <a:lnTo>
                    <a:pt x="543451" y="1280137"/>
                  </a:lnTo>
                  <a:cubicBezTo>
                    <a:pt x="529631" y="1293355"/>
                    <a:pt x="510813" y="1301348"/>
                    <a:pt x="490210" y="1301042"/>
                  </a:cubicBezTo>
                  <a:cubicBezTo>
                    <a:pt x="469607" y="1300736"/>
                    <a:pt x="451035" y="1292189"/>
                    <a:pt x="437613" y="1278567"/>
                  </a:cubicBezTo>
                  <a:lnTo>
                    <a:pt x="430456" y="1267819"/>
                  </a:lnTo>
                  <a:lnTo>
                    <a:pt x="432252" y="1265155"/>
                  </a:lnTo>
                  <a:cubicBezTo>
                    <a:pt x="437389" y="1253010"/>
                    <a:pt x="440229" y="1239658"/>
                    <a:pt x="440229" y="1225642"/>
                  </a:cubicBezTo>
                  <a:lnTo>
                    <a:pt x="440573" y="1225642"/>
                  </a:lnTo>
                  <a:cubicBezTo>
                    <a:pt x="440573" y="1197610"/>
                    <a:pt x="463297" y="1174886"/>
                    <a:pt x="491329" y="1174886"/>
                  </a:cubicBezTo>
                  <a:close/>
                  <a:moveTo>
                    <a:pt x="186107" y="1174886"/>
                  </a:moveTo>
                  <a:cubicBezTo>
                    <a:pt x="214139" y="1174886"/>
                    <a:pt x="236863" y="1197610"/>
                    <a:pt x="236863" y="1225642"/>
                  </a:cubicBezTo>
                  <a:lnTo>
                    <a:pt x="237207" y="1225642"/>
                  </a:lnTo>
                  <a:cubicBezTo>
                    <a:pt x="237207" y="1239658"/>
                    <a:pt x="240048" y="1253010"/>
                    <a:pt x="245184" y="1265155"/>
                  </a:cubicBezTo>
                  <a:lnTo>
                    <a:pt x="246976" y="1267812"/>
                  </a:lnTo>
                  <a:lnTo>
                    <a:pt x="238229" y="1280137"/>
                  </a:lnTo>
                  <a:cubicBezTo>
                    <a:pt x="224409" y="1293355"/>
                    <a:pt x="205591" y="1301348"/>
                    <a:pt x="184988" y="1301042"/>
                  </a:cubicBezTo>
                  <a:cubicBezTo>
                    <a:pt x="143782" y="1300430"/>
                    <a:pt x="110699" y="1266853"/>
                    <a:pt x="110699" y="1225642"/>
                  </a:cubicBezTo>
                  <a:lnTo>
                    <a:pt x="135351" y="1225642"/>
                  </a:lnTo>
                  <a:cubicBezTo>
                    <a:pt x="135351" y="1197610"/>
                    <a:pt x="158075" y="1174886"/>
                    <a:pt x="186107" y="1174886"/>
                  </a:cubicBezTo>
                  <a:close/>
                  <a:moveTo>
                    <a:pt x="948044" y="1150242"/>
                  </a:moveTo>
                  <a:cubicBezTo>
                    <a:pt x="968647" y="1149937"/>
                    <a:pt x="987465" y="1157929"/>
                    <a:pt x="1001285" y="1171147"/>
                  </a:cubicBezTo>
                  <a:lnTo>
                    <a:pt x="1010032" y="1183472"/>
                  </a:lnTo>
                  <a:lnTo>
                    <a:pt x="1008240" y="1186129"/>
                  </a:lnTo>
                  <a:cubicBezTo>
                    <a:pt x="1003104" y="1198274"/>
                    <a:pt x="1000263" y="1211626"/>
                    <a:pt x="1000263" y="1225642"/>
                  </a:cubicBezTo>
                  <a:lnTo>
                    <a:pt x="999919" y="1225642"/>
                  </a:lnTo>
                  <a:cubicBezTo>
                    <a:pt x="999919" y="1253674"/>
                    <a:pt x="977195" y="1276398"/>
                    <a:pt x="949163" y="1276398"/>
                  </a:cubicBezTo>
                  <a:cubicBezTo>
                    <a:pt x="921131" y="1276398"/>
                    <a:pt x="898407" y="1253674"/>
                    <a:pt x="898407" y="1225642"/>
                  </a:cubicBezTo>
                  <a:lnTo>
                    <a:pt x="898063" y="1225642"/>
                  </a:lnTo>
                  <a:cubicBezTo>
                    <a:pt x="898063" y="1211626"/>
                    <a:pt x="895223" y="1198274"/>
                    <a:pt x="890086" y="1186129"/>
                  </a:cubicBezTo>
                  <a:lnTo>
                    <a:pt x="888290" y="1183465"/>
                  </a:lnTo>
                  <a:lnTo>
                    <a:pt x="895447" y="1172718"/>
                  </a:lnTo>
                  <a:cubicBezTo>
                    <a:pt x="908869" y="1159095"/>
                    <a:pt x="927441" y="1150548"/>
                    <a:pt x="948044" y="1150242"/>
                  </a:cubicBezTo>
                  <a:close/>
                  <a:moveTo>
                    <a:pt x="642821" y="1150242"/>
                  </a:moveTo>
                  <a:cubicBezTo>
                    <a:pt x="663424" y="1149937"/>
                    <a:pt x="682242" y="1157929"/>
                    <a:pt x="696062" y="1171147"/>
                  </a:cubicBezTo>
                  <a:lnTo>
                    <a:pt x="704809" y="1183473"/>
                  </a:lnTo>
                  <a:lnTo>
                    <a:pt x="703018" y="1186129"/>
                  </a:lnTo>
                  <a:cubicBezTo>
                    <a:pt x="697882" y="1198274"/>
                    <a:pt x="695041" y="1211626"/>
                    <a:pt x="695041" y="1225642"/>
                  </a:cubicBezTo>
                  <a:lnTo>
                    <a:pt x="694696" y="1225642"/>
                  </a:lnTo>
                  <a:cubicBezTo>
                    <a:pt x="694696" y="1253674"/>
                    <a:pt x="671972" y="1276398"/>
                    <a:pt x="643940" y="1276398"/>
                  </a:cubicBezTo>
                  <a:cubicBezTo>
                    <a:pt x="615908" y="1276398"/>
                    <a:pt x="593184" y="1253674"/>
                    <a:pt x="593184" y="1225642"/>
                  </a:cubicBezTo>
                  <a:lnTo>
                    <a:pt x="592840" y="1225642"/>
                  </a:lnTo>
                  <a:cubicBezTo>
                    <a:pt x="592840" y="1211626"/>
                    <a:pt x="590000" y="1198274"/>
                    <a:pt x="584863" y="1186129"/>
                  </a:cubicBezTo>
                  <a:lnTo>
                    <a:pt x="583067" y="1183465"/>
                  </a:lnTo>
                  <a:lnTo>
                    <a:pt x="590224" y="1172718"/>
                  </a:lnTo>
                  <a:cubicBezTo>
                    <a:pt x="603646" y="1159095"/>
                    <a:pt x="622218" y="1150548"/>
                    <a:pt x="642821" y="1150242"/>
                  </a:cubicBezTo>
                  <a:close/>
                  <a:moveTo>
                    <a:pt x="337599" y="1150242"/>
                  </a:moveTo>
                  <a:cubicBezTo>
                    <a:pt x="358202" y="1149937"/>
                    <a:pt x="377020" y="1157929"/>
                    <a:pt x="390840" y="1171147"/>
                  </a:cubicBezTo>
                  <a:lnTo>
                    <a:pt x="399587" y="1183472"/>
                  </a:lnTo>
                  <a:lnTo>
                    <a:pt x="397795" y="1186129"/>
                  </a:lnTo>
                  <a:cubicBezTo>
                    <a:pt x="392659" y="1198274"/>
                    <a:pt x="389818" y="1211626"/>
                    <a:pt x="389818" y="1225642"/>
                  </a:cubicBezTo>
                  <a:lnTo>
                    <a:pt x="389474" y="1225642"/>
                  </a:lnTo>
                  <a:cubicBezTo>
                    <a:pt x="389474" y="1253674"/>
                    <a:pt x="366750" y="1276398"/>
                    <a:pt x="338718" y="1276398"/>
                  </a:cubicBezTo>
                  <a:cubicBezTo>
                    <a:pt x="310686" y="1276398"/>
                    <a:pt x="287962" y="1253674"/>
                    <a:pt x="287962" y="1225642"/>
                  </a:cubicBezTo>
                  <a:lnTo>
                    <a:pt x="287618" y="1225642"/>
                  </a:lnTo>
                  <a:cubicBezTo>
                    <a:pt x="287618" y="1211626"/>
                    <a:pt x="284778" y="1198274"/>
                    <a:pt x="279641" y="1186129"/>
                  </a:cubicBezTo>
                  <a:lnTo>
                    <a:pt x="277845" y="1183465"/>
                  </a:lnTo>
                  <a:lnTo>
                    <a:pt x="285002" y="1172718"/>
                  </a:lnTo>
                  <a:cubicBezTo>
                    <a:pt x="298424" y="1159095"/>
                    <a:pt x="316996" y="1150548"/>
                    <a:pt x="337599" y="1150242"/>
                  </a:cubicBezTo>
                  <a:close/>
                  <a:moveTo>
                    <a:pt x="186107" y="1124131"/>
                  </a:moveTo>
                  <a:cubicBezTo>
                    <a:pt x="130044" y="1124131"/>
                    <a:pt x="84596" y="1169579"/>
                    <a:pt x="84596" y="1225642"/>
                  </a:cubicBezTo>
                  <a:cubicBezTo>
                    <a:pt x="84596" y="1281117"/>
                    <a:pt x="129131" y="1326318"/>
                    <a:pt x="184600" y="1327142"/>
                  </a:cubicBezTo>
                  <a:cubicBezTo>
                    <a:pt x="212335" y="1327554"/>
                    <a:pt x="237666" y="1316795"/>
                    <a:pt x="256270" y="1299001"/>
                  </a:cubicBezTo>
                  <a:lnTo>
                    <a:pt x="262288" y="1290522"/>
                  </a:lnTo>
                  <a:lnTo>
                    <a:pt x="266939" y="1297421"/>
                  </a:lnTo>
                  <a:cubicBezTo>
                    <a:pt x="285309" y="1315791"/>
                    <a:pt x="310687" y="1327153"/>
                    <a:pt x="338718" y="1327153"/>
                  </a:cubicBezTo>
                  <a:cubicBezTo>
                    <a:pt x="366750" y="1327153"/>
                    <a:pt x="392127" y="1315791"/>
                    <a:pt x="410497" y="1297421"/>
                  </a:cubicBezTo>
                  <a:lnTo>
                    <a:pt x="414964" y="1290797"/>
                  </a:lnTo>
                  <a:lnTo>
                    <a:pt x="419019" y="1296886"/>
                  </a:lnTo>
                  <a:cubicBezTo>
                    <a:pt x="437087" y="1315224"/>
                    <a:pt x="462088" y="1326730"/>
                    <a:pt x="489822" y="1327142"/>
                  </a:cubicBezTo>
                  <a:cubicBezTo>
                    <a:pt x="517557" y="1327554"/>
                    <a:pt x="542888" y="1316795"/>
                    <a:pt x="561492" y="1299001"/>
                  </a:cubicBezTo>
                  <a:lnTo>
                    <a:pt x="567510" y="1290522"/>
                  </a:lnTo>
                  <a:lnTo>
                    <a:pt x="572161" y="1297421"/>
                  </a:lnTo>
                  <a:cubicBezTo>
                    <a:pt x="590531" y="1315791"/>
                    <a:pt x="615909" y="1327153"/>
                    <a:pt x="643940" y="1327153"/>
                  </a:cubicBezTo>
                  <a:cubicBezTo>
                    <a:pt x="671972" y="1327153"/>
                    <a:pt x="697349" y="1315791"/>
                    <a:pt x="715719" y="1297421"/>
                  </a:cubicBezTo>
                  <a:lnTo>
                    <a:pt x="720186" y="1290796"/>
                  </a:lnTo>
                  <a:lnTo>
                    <a:pt x="724242" y="1296886"/>
                  </a:lnTo>
                  <a:cubicBezTo>
                    <a:pt x="742310" y="1315224"/>
                    <a:pt x="767311" y="1326730"/>
                    <a:pt x="795045" y="1327142"/>
                  </a:cubicBezTo>
                  <a:cubicBezTo>
                    <a:pt x="822780" y="1327554"/>
                    <a:pt x="848111" y="1316795"/>
                    <a:pt x="866715" y="1299001"/>
                  </a:cubicBezTo>
                  <a:lnTo>
                    <a:pt x="872733" y="1290522"/>
                  </a:lnTo>
                  <a:lnTo>
                    <a:pt x="877384" y="1297421"/>
                  </a:lnTo>
                  <a:cubicBezTo>
                    <a:pt x="895754" y="1315791"/>
                    <a:pt x="921132" y="1327153"/>
                    <a:pt x="949163" y="1327153"/>
                  </a:cubicBezTo>
                  <a:cubicBezTo>
                    <a:pt x="977195" y="1327153"/>
                    <a:pt x="1002572" y="1315791"/>
                    <a:pt x="1020942" y="1297421"/>
                  </a:cubicBezTo>
                  <a:lnTo>
                    <a:pt x="1025409" y="1290797"/>
                  </a:lnTo>
                  <a:lnTo>
                    <a:pt x="1029464" y="1296886"/>
                  </a:lnTo>
                  <a:cubicBezTo>
                    <a:pt x="1047532" y="1315224"/>
                    <a:pt x="1072533" y="1326730"/>
                    <a:pt x="1100267" y="1327142"/>
                  </a:cubicBezTo>
                  <a:cubicBezTo>
                    <a:pt x="1128002" y="1327554"/>
                    <a:pt x="1153333" y="1316795"/>
                    <a:pt x="1171937" y="1299001"/>
                  </a:cubicBezTo>
                  <a:lnTo>
                    <a:pt x="1177955" y="1290522"/>
                  </a:lnTo>
                  <a:lnTo>
                    <a:pt x="1182606" y="1297421"/>
                  </a:lnTo>
                  <a:cubicBezTo>
                    <a:pt x="1200976" y="1315791"/>
                    <a:pt x="1226354" y="1327153"/>
                    <a:pt x="1254385" y="1327153"/>
                  </a:cubicBezTo>
                  <a:cubicBezTo>
                    <a:pt x="1310448" y="1327153"/>
                    <a:pt x="1355896" y="1281705"/>
                    <a:pt x="1355896" y="1225642"/>
                  </a:cubicBezTo>
                  <a:lnTo>
                    <a:pt x="1305141" y="1225642"/>
                  </a:lnTo>
                  <a:cubicBezTo>
                    <a:pt x="1305141" y="1253674"/>
                    <a:pt x="1282417" y="1276398"/>
                    <a:pt x="1254385" y="1276398"/>
                  </a:cubicBezTo>
                  <a:cubicBezTo>
                    <a:pt x="1226353" y="1276398"/>
                    <a:pt x="1203629" y="1253674"/>
                    <a:pt x="1203629" y="1225642"/>
                  </a:cubicBezTo>
                  <a:lnTo>
                    <a:pt x="1203285" y="1225642"/>
                  </a:lnTo>
                  <a:cubicBezTo>
                    <a:pt x="1203285" y="1211626"/>
                    <a:pt x="1200445" y="1198274"/>
                    <a:pt x="1195308" y="1186129"/>
                  </a:cubicBezTo>
                  <a:lnTo>
                    <a:pt x="1193512" y="1183465"/>
                  </a:lnTo>
                  <a:lnTo>
                    <a:pt x="1200669" y="1172718"/>
                  </a:lnTo>
                  <a:cubicBezTo>
                    <a:pt x="1214091" y="1159095"/>
                    <a:pt x="1232663" y="1150548"/>
                    <a:pt x="1253266" y="1150242"/>
                  </a:cubicBezTo>
                  <a:cubicBezTo>
                    <a:pt x="1294472" y="1149631"/>
                    <a:pt x="1328537" y="1182212"/>
                    <a:pt x="1329760" y="1223404"/>
                  </a:cubicBezTo>
                  <a:lnTo>
                    <a:pt x="1355851" y="1222629"/>
                  </a:lnTo>
                  <a:cubicBezTo>
                    <a:pt x="1354204" y="1167178"/>
                    <a:pt x="1308347" y="1123319"/>
                    <a:pt x="1252878" y="1124142"/>
                  </a:cubicBezTo>
                  <a:cubicBezTo>
                    <a:pt x="1225144" y="1124554"/>
                    <a:pt x="1200143" y="1136060"/>
                    <a:pt x="1182075" y="1154398"/>
                  </a:cubicBezTo>
                  <a:lnTo>
                    <a:pt x="1178020" y="1160488"/>
                  </a:lnTo>
                  <a:lnTo>
                    <a:pt x="1173553" y="1153863"/>
                  </a:lnTo>
                  <a:cubicBezTo>
                    <a:pt x="1155183" y="1135493"/>
                    <a:pt x="1129806" y="1124131"/>
                    <a:pt x="1101774" y="1124131"/>
                  </a:cubicBezTo>
                  <a:cubicBezTo>
                    <a:pt x="1073743" y="1124131"/>
                    <a:pt x="1048365" y="1135493"/>
                    <a:pt x="1029995" y="1153863"/>
                  </a:cubicBezTo>
                  <a:lnTo>
                    <a:pt x="1025344" y="1160762"/>
                  </a:lnTo>
                  <a:lnTo>
                    <a:pt x="1019326" y="1152283"/>
                  </a:lnTo>
                  <a:cubicBezTo>
                    <a:pt x="1000722" y="1134490"/>
                    <a:pt x="975391" y="1123731"/>
                    <a:pt x="947656" y="1124142"/>
                  </a:cubicBezTo>
                  <a:cubicBezTo>
                    <a:pt x="919922" y="1124554"/>
                    <a:pt x="894921" y="1136060"/>
                    <a:pt x="876853" y="1154398"/>
                  </a:cubicBezTo>
                  <a:lnTo>
                    <a:pt x="872798" y="1160488"/>
                  </a:lnTo>
                  <a:lnTo>
                    <a:pt x="868331" y="1153863"/>
                  </a:lnTo>
                  <a:cubicBezTo>
                    <a:pt x="849961" y="1135493"/>
                    <a:pt x="824584" y="1124131"/>
                    <a:pt x="796552" y="1124131"/>
                  </a:cubicBezTo>
                  <a:cubicBezTo>
                    <a:pt x="768521" y="1124131"/>
                    <a:pt x="743143" y="1135493"/>
                    <a:pt x="724773" y="1153863"/>
                  </a:cubicBezTo>
                  <a:lnTo>
                    <a:pt x="720121" y="1160763"/>
                  </a:lnTo>
                  <a:lnTo>
                    <a:pt x="714103" y="1152283"/>
                  </a:lnTo>
                  <a:cubicBezTo>
                    <a:pt x="695499" y="1134490"/>
                    <a:pt x="670168" y="1123731"/>
                    <a:pt x="642433" y="1124142"/>
                  </a:cubicBezTo>
                  <a:cubicBezTo>
                    <a:pt x="614699" y="1124554"/>
                    <a:pt x="589698" y="1136060"/>
                    <a:pt x="571630" y="1154398"/>
                  </a:cubicBezTo>
                  <a:lnTo>
                    <a:pt x="567575" y="1160488"/>
                  </a:lnTo>
                  <a:lnTo>
                    <a:pt x="563108" y="1153863"/>
                  </a:lnTo>
                  <a:cubicBezTo>
                    <a:pt x="544738" y="1135493"/>
                    <a:pt x="519361" y="1124131"/>
                    <a:pt x="491329" y="1124131"/>
                  </a:cubicBezTo>
                  <a:cubicBezTo>
                    <a:pt x="463298" y="1124131"/>
                    <a:pt x="437920" y="1135493"/>
                    <a:pt x="419550" y="1153863"/>
                  </a:cubicBezTo>
                  <a:lnTo>
                    <a:pt x="414899" y="1160762"/>
                  </a:lnTo>
                  <a:lnTo>
                    <a:pt x="408881" y="1152283"/>
                  </a:lnTo>
                  <a:cubicBezTo>
                    <a:pt x="390277" y="1134490"/>
                    <a:pt x="364946" y="1123731"/>
                    <a:pt x="337211" y="1124142"/>
                  </a:cubicBezTo>
                  <a:cubicBezTo>
                    <a:pt x="309477" y="1124554"/>
                    <a:pt x="284476" y="1136060"/>
                    <a:pt x="266408" y="1154398"/>
                  </a:cubicBezTo>
                  <a:lnTo>
                    <a:pt x="262353" y="1160488"/>
                  </a:lnTo>
                  <a:lnTo>
                    <a:pt x="257886" y="1153863"/>
                  </a:lnTo>
                  <a:cubicBezTo>
                    <a:pt x="239516" y="1135493"/>
                    <a:pt x="214139" y="1124131"/>
                    <a:pt x="186107" y="1124131"/>
                  </a:cubicBezTo>
                  <a:close/>
                  <a:moveTo>
                    <a:pt x="725458" y="642022"/>
                  </a:moveTo>
                  <a:lnTo>
                    <a:pt x="591694" y="775786"/>
                  </a:lnTo>
                  <a:cubicBezTo>
                    <a:pt x="578180" y="789300"/>
                    <a:pt x="578180" y="811211"/>
                    <a:pt x="591694" y="824725"/>
                  </a:cubicBezTo>
                  <a:cubicBezTo>
                    <a:pt x="605208" y="838239"/>
                    <a:pt x="627119" y="838239"/>
                    <a:pt x="640633" y="824725"/>
                  </a:cubicBezTo>
                  <a:lnTo>
                    <a:pt x="694877" y="770480"/>
                  </a:lnTo>
                  <a:lnTo>
                    <a:pt x="694877" y="1010570"/>
                  </a:lnTo>
                  <a:cubicBezTo>
                    <a:pt x="694877" y="1027217"/>
                    <a:pt x="708372" y="1040711"/>
                    <a:pt x="725018" y="1040711"/>
                  </a:cubicBezTo>
                  <a:lnTo>
                    <a:pt x="725018" y="1040712"/>
                  </a:lnTo>
                  <a:cubicBezTo>
                    <a:pt x="741665" y="1040712"/>
                    <a:pt x="755160" y="1027217"/>
                    <a:pt x="755160" y="1010570"/>
                  </a:cubicBezTo>
                  <a:lnTo>
                    <a:pt x="755160" y="769369"/>
                  </a:lnTo>
                  <a:lnTo>
                    <a:pt x="810515" y="824725"/>
                  </a:lnTo>
                  <a:cubicBezTo>
                    <a:pt x="824029" y="838239"/>
                    <a:pt x="845940" y="838239"/>
                    <a:pt x="859454" y="824725"/>
                  </a:cubicBezTo>
                  <a:cubicBezTo>
                    <a:pt x="866211" y="817968"/>
                    <a:pt x="869590" y="809112"/>
                    <a:pt x="869590" y="800255"/>
                  </a:cubicBezTo>
                  <a:cubicBezTo>
                    <a:pt x="869590" y="791399"/>
                    <a:pt x="866211" y="782543"/>
                    <a:pt x="859454" y="775786"/>
                  </a:cubicBezTo>
                  <a:lnTo>
                    <a:pt x="725690" y="642022"/>
                  </a:lnTo>
                  <a:lnTo>
                    <a:pt x="725574" y="642138"/>
                  </a:lnTo>
                  <a:close/>
                  <a:moveTo>
                    <a:pt x="936833" y="579699"/>
                  </a:moveTo>
                  <a:lnTo>
                    <a:pt x="936833" y="579863"/>
                  </a:lnTo>
                  <a:lnTo>
                    <a:pt x="936669" y="579863"/>
                  </a:lnTo>
                  <a:lnTo>
                    <a:pt x="936669" y="769034"/>
                  </a:lnTo>
                  <a:cubicBezTo>
                    <a:pt x="936669" y="788145"/>
                    <a:pt x="952162" y="803638"/>
                    <a:pt x="971274" y="803639"/>
                  </a:cubicBezTo>
                  <a:cubicBezTo>
                    <a:pt x="990386" y="803639"/>
                    <a:pt x="1005879" y="788146"/>
                    <a:pt x="1005879" y="769034"/>
                  </a:cubicBezTo>
                  <a:lnTo>
                    <a:pt x="1005879" y="692321"/>
                  </a:lnTo>
                  <a:lnTo>
                    <a:pt x="1175648" y="862090"/>
                  </a:lnTo>
                  <a:cubicBezTo>
                    <a:pt x="1187419" y="873861"/>
                    <a:pt x="1206503" y="873861"/>
                    <a:pt x="1218274" y="862090"/>
                  </a:cubicBezTo>
                  <a:lnTo>
                    <a:pt x="1218274" y="862090"/>
                  </a:lnTo>
                  <a:cubicBezTo>
                    <a:pt x="1230045" y="850319"/>
                    <a:pt x="1230045" y="831234"/>
                    <a:pt x="1218274" y="819463"/>
                  </a:cubicBezTo>
                  <a:lnTo>
                    <a:pt x="1047720" y="648909"/>
                  </a:lnTo>
                  <a:lnTo>
                    <a:pt x="1126004" y="648909"/>
                  </a:lnTo>
                  <a:cubicBezTo>
                    <a:pt x="1145116" y="648909"/>
                    <a:pt x="1160609" y="633416"/>
                    <a:pt x="1160609" y="614304"/>
                  </a:cubicBezTo>
                  <a:cubicBezTo>
                    <a:pt x="1160609" y="604748"/>
                    <a:pt x="1156736" y="596097"/>
                    <a:pt x="1150473" y="589834"/>
                  </a:cubicBezTo>
                  <a:cubicBezTo>
                    <a:pt x="1144211" y="583572"/>
                    <a:pt x="1135560" y="579699"/>
                    <a:pt x="1126004" y="579699"/>
                  </a:cubicBezTo>
                  <a:close/>
                  <a:moveTo>
                    <a:pt x="534254" y="573055"/>
                  </a:moveTo>
                  <a:lnTo>
                    <a:pt x="345083" y="573055"/>
                  </a:lnTo>
                  <a:cubicBezTo>
                    <a:pt x="325971" y="573055"/>
                    <a:pt x="310478" y="588549"/>
                    <a:pt x="310478" y="607660"/>
                  </a:cubicBezTo>
                  <a:cubicBezTo>
                    <a:pt x="310478" y="626772"/>
                    <a:pt x="325971" y="642266"/>
                    <a:pt x="345083" y="642265"/>
                  </a:cubicBezTo>
                  <a:lnTo>
                    <a:pt x="421796" y="642265"/>
                  </a:lnTo>
                  <a:lnTo>
                    <a:pt x="252027" y="812034"/>
                  </a:lnTo>
                  <a:cubicBezTo>
                    <a:pt x="240256" y="823805"/>
                    <a:pt x="240256" y="842890"/>
                    <a:pt x="252027" y="854661"/>
                  </a:cubicBezTo>
                  <a:lnTo>
                    <a:pt x="252027" y="854661"/>
                  </a:lnTo>
                  <a:cubicBezTo>
                    <a:pt x="263798" y="866432"/>
                    <a:pt x="282883" y="866432"/>
                    <a:pt x="294653" y="854661"/>
                  </a:cubicBezTo>
                  <a:lnTo>
                    <a:pt x="465208" y="684106"/>
                  </a:lnTo>
                  <a:lnTo>
                    <a:pt x="465208" y="762391"/>
                  </a:lnTo>
                  <a:cubicBezTo>
                    <a:pt x="465208" y="781503"/>
                    <a:pt x="480701" y="796996"/>
                    <a:pt x="499813" y="796996"/>
                  </a:cubicBezTo>
                  <a:cubicBezTo>
                    <a:pt x="509369" y="796996"/>
                    <a:pt x="518020" y="793122"/>
                    <a:pt x="524282" y="786860"/>
                  </a:cubicBezTo>
                  <a:cubicBezTo>
                    <a:pt x="530545" y="780598"/>
                    <a:pt x="534418" y="771947"/>
                    <a:pt x="534418" y="762391"/>
                  </a:cubicBezTo>
                  <a:lnTo>
                    <a:pt x="534418" y="573219"/>
                  </a:lnTo>
                  <a:lnTo>
                    <a:pt x="534254" y="573220"/>
                  </a:lnTo>
                  <a:close/>
                  <a:moveTo>
                    <a:pt x="720085" y="56065"/>
                  </a:moveTo>
                  <a:lnTo>
                    <a:pt x="535190" y="240960"/>
                  </a:lnTo>
                  <a:cubicBezTo>
                    <a:pt x="516510" y="259640"/>
                    <a:pt x="516510" y="289926"/>
                    <a:pt x="535190" y="308606"/>
                  </a:cubicBezTo>
                  <a:cubicBezTo>
                    <a:pt x="553870" y="327286"/>
                    <a:pt x="584156" y="327286"/>
                    <a:pt x="602836" y="308606"/>
                  </a:cubicBezTo>
                  <a:lnTo>
                    <a:pt x="677815" y="233627"/>
                  </a:lnTo>
                  <a:lnTo>
                    <a:pt x="677815" y="565491"/>
                  </a:lnTo>
                  <a:cubicBezTo>
                    <a:pt x="677815" y="588501"/>
                    <a:pt x="696468" y="607154"/>
                    <a:pt x="719478" y="607154"/>
                  </a:cubicBezTo>
                  <a:lnTo>
                    <a:pt x="719478" y="607155"/>
                  </a:lnTo>
                  <a:cubicBezTo>
                    <a:pt x="742488" y="607155"/>
                    <a:pt x="761141" y="588501"/>
                    <a:pt x="761141" y="565491"/>
                  </a:cubicBezTo>
                  <a:lnTo>
                    <a:pt x="761141" y="232091"/>
                  </a:lnTo>
                  <a:lnTo>
                    <a:pt x="837656" y="308607"/>
                  </a:lnTo>
                  <a:cubicBezTo>
                    <a:pt x="856336" y="327287"/>
                    <a:pt x="886622" y="327287"/>
                    <a:pt x="905302" y="308607"/>
                  </a:cubicBezTo>
                  <a:cubicBezTo>
                    <a:pt x="914642" y="299267"/>
                    <a:pt x="919312" y="287025"/>
                    <a:pt x="919312" y="274784"/>
                  </a:cubicBezTo>
                  <a:cubicBezTo>
                    <a:pt x="919312" y="262542"/>
                    <a:pt x="914642" y="250301"/>
                    <a:pt x="905302" y="240961"/>
                  </a:cubicBezTo>
                  <a:lnTo>
                    <a:pt x="720406" y="56065"/>
                  </a:lnTo>
                  <a:lnTo>
                    <a:pt x="720246" y="56225"/>
                  </a:lnTo>
                  <a:close/>
                  <a:moveTo>
                    <a:pt x="0" y="0"/>
                  </a:moveTo>
                  <a:lnTo>
                    <a:pt x="1440493" y="0"/>
                  </a:lnTo>
                  <a:lnTo>
                    <a:pt x="1440493" y="1440000"/>
                  </a:lnTo>
                  <a:lnTo>
                    <a:pt x="0" y="14400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sp>
        <p:nvSpPr>
          <p:cNvPr id="588" name="右矢印 587"/>
          <p:cNvSpPr/>
          <p:nvPr/>
        </p:nvSpPr>
        <p:spPr>
          <a:xfrm>
            <a:off x="4391521" y="3493995"/>
            <a:ext cx="153865" cy="200029"/>
          </a:xfrm>
          <a:prstGeom prs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589" name="テキスト ボックス 42"/>
          <p:cNvSpPr txBox="1">
            <a:spLocks noChangeArrowheads="1"/>
          </p:cNvSpPr>
          <p:nvPr/>
        </p:nvSpPr>
        <p:spPr bwMode="auto">
          <a:xfrm>
            <a:off x="6269446" y="3039647"/>
            <a:ext cx="648072" cy="4001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auto" hangingPunct="1">
              <a:spcBef>
                <a:spcPts val="0"/>
              </a:spcBef>
              <a:spcAft>
                <a:spcPts val="0"/>
              </a:spcAft>
            </a:pPr>
            <a:r>
              <a:rPr lang="ja-JP" altLang="en-US" sz="1000" dirty="0" smtClean="0">
                <a:latin typeface="+mn-lt"/>
                <a:ea typeface="+mn-ea"/>
                <a:cs typeface="メイリオ" pitchFamily="50" charset="-128"/>
              </a:rPr>
              <a:t>シンクラ</a:t>
            </a:r>
            <a:endParaRPr lang="en-US" altLang="ja-JP" sz="1000" dirty="0" smtClean="0">
              <a:latin typeface="+mn-lt"/>
              <a:ea typeface="+mn-ea"/>
              <a:cs typeface="メイリオ" pitchFamily="50" charset="-128"/>
            </a:endParaRPr>
          </a:p>
          <a:p>
            <a:pPr algn="ctr" defTabSz="914400" eaLnBrk="1" fontAlgn="auto" hangingPunct="1">
              <a:spcBef>
                <a:spcPts val="0"/>
              </a:spcBef>
              <a:spcAft>
                <a:spcPts val="0"/>
              </a:spcAft>
            </a:pPr>
            <a:r>
              <a:rPr kumimoji="1" lang="ja-JP" altLang="en-US" sz="1000" dirty="0">
                <a:latin typeface="+mn-lt"/>
                <a:ea typeface="+mn-ea"/>
                <a:cs typeface="メイリオ" pitchFamily="50" charset="-128"/>
              </a:rPr>
              <a:t>サーバ</a:t>
            </a:r>
          </a:p>
        </p:txBody>
      </p:sp>
      <p:sp>
        <p:nvSpPr>
          <p:cNvPr id="590" name="テキスト ボックス 42"/>
          <p:cNvSpPr txBox="1">
            <a:spLocks noChangeArrowheads="1"/>
          </p:cNvSpPr>
          <p:nvPr/>
        </p:nvSpPr>
        <p:spPr bwMode="auto">
          <a:xfrm>
            <a:off x="6509353" y="3715717"/>
            <a:ext cx="444354" cy="2265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tIns="36000" bIns="360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auto" hangingPunct="1">
              <a:spcBef>
                <a:spcPts val="0"/>
              </a:spcBef>
              <a:spcAft>
                <a:spcPts val="0"/>
              </a:spcAft>
            </a:pPr>
            <a:r>
              <a:rPr kumimoji="1" lang="en-US" altLang="ja-JP" sz="1000" b="1" smtClean="0">
                <a:solidFill>
                  <a:schemeClr val="accent1"/>
                </a:solidFill>
                <a:latin typeface="+mn-lt"/>
                <a:ea typeface="+mn-ea"/>
                <a:cs typeface="メイリオ" pitchFamily="50" charset="-128"/>
              </a:rPr>
              <a:t>ISE</a:t>
            </a:r>
            <a:endParaRPr kumimoji="1" lang="ja-JP" altLang="en-US" sz="1000" b="1">
              <a:solidFill>
                <a:schemeClr val="accent1"/>
              </a:solidFill>
              <a:latin typeface="+mn-lt"/>
              <a:ea typeface="+mn-ea"/>
              <a:cs typeface="メイリオ" pitchFamily="50" charset="-128"/>
            </a:endParaRPr>
          </a:p>
        </p:txBody>
      </p:sp>
      <p:sp>
        <p:nvSpPr>
          <p:cNvPr id="591" name="テキスト ボックス 590"/>
          <p:cNvSpPr txBox="1"/>
          <p:nvPr/>
        </p:nvSpPr>
        <p:spPr>
          <a:xfrm>
            <a:off x="6849921" y="3702626"/>
            <a:ext cx="694778" cy="215444"/>
          </a:xfrm>
          <a:prstGeom prst="rect">
            <a:avLst/>
          </a:prstGeom>
          <a:noFill/>
          <a:effectLst/>
        </p:spPr>
        <p:txBody>
          <a:bodyPr wrap="square" rtlCol="0">
            <a:spAutoFit/>
          </a:bodyPr>
          <a:lstStyle/>
          <a:p>
            <a:pPr defTabSz="914400" fontAlgn="auto">
              <a:spcBef>
                <a:spcPts val="0"/>
              </a:spcBef>
              <a:spcAft>
                <a:spcPts val="0"/>
              </a:spcAft>
            </a:pPr>
            <a:r>
              <a:rPr kumimoji="1" lang="ja-JP" altLang="en-US" sz="800" dirty="0" smtClean="0">
                <a:latin typeface="+mn-lt"/>
                <a:ea typeface="+mn-ea"/>
                <a:cs typeface="メイリオ" pitchFamily="50" charset="-128"/>
              </a:rPr>
              <a:t>ポリシー</a:t>
            </a:r>
            <a:endParaRPr kumimoji="1" lang="ja-JP" altLang="en-US" sz="800" dirty="0">
              <a:latin typeface="+mn-lt"/>
              <a:ea typeface="+mn-ea"/>
              <a:cs typeface="メイリオ" pitchFamily="50" charset="-128"/>
            </a:endParaRPr>
          </a:p>
        </p:txBody>
      </p:sp>
      <p:sp>
        <p:nvSpPr>
          <p:cNvPr id="593" name="Rectangular Callout 12"/>
          <p:cNvSpPr/>
          <p:nvPr/>
        </p:nvSpPr>
        <p:spPr>
          <a:xfrm>
            <a:off x="6290371" y="3955854"/>
            <a:ext cx="714469" cy="355920"/>
          </a:xfrm>
          <a:prstGeom prst="wedgeRectCallout">
            <a:avLst>
              <a:gd name="adj1" fmla="val 57918"/>
              <a:gd name="adj2" fmla="val -79565"/>
            </a:avLst>
          </a:prstGeom>
          <a:ln w="12700">
            <a:solidFill>
              <a:schemeClr val="tx2"/>
            </a:solidFill>
          </a:ln>
          <a:effectLst/>
        </p:spPr>
        <p:style>
          <a:lnRef idx="2">
            <a:schemeClr val="dk1"/>
          </a:lnRef>
          <a:fillRef idx="1">
            <a:schemeClr val="lt1"/>
          </a:fillRef>
          <a:effectRef idx="0">
            <a:schemeClr val="dk1"/>
          </a:effectRef>
          <a:fontRef idx="minor">
            <a:schemeClr val="dk1"/>
          </a:fontRef>
        </p:style>
        <p:txBody>
          <a:bodyPr anchor="ctr"/>
          <a:lstStyle/>
          <a:p>
            <a:pPr algn="ctr" defTabSz="914400" fontAlgn="auto">
              <a:spcBef>
                <a:spcPts val="0"/>
              </a:spcBef>
              <a:spcAft>
                <a:spcPts val="0"/>
              </a:spcAft>
              <a:defRPr/>
            </a:pPr>
            <a:r>
              <a:rPr lang="ja-JP" altLang="en-US" sz="900">
                <a:solidFill>
                  <a:srgbClr val="435153"/>
                </a:solidFill>
                <a:cs typeface="メイリオ" pitchFamily="50" charset="-128"/>
              </a:rPr>
              <a:t>社内アクセス禁止</a:t>
            </a:r>
            <a:endParaRPr lang="en-US" altLang="ja-JP" sz="900" dirty="0">
              <a:solidFill>
                <a:srgbClr val="435153"/>
              </a:solidFill>
              <a:cs typeface="メイリオ" pitchFamily="50" charset="-128"/>
            </a:endParaRPr>
          </a:p>
        </p:txBody>
      </p:sp>
      <p:sp>
        <p:nvSpPr>
          <p:cNvPr id="594" name="テキスト ボックス 112"/>
          <p:cNvSpPr txBox="1">
            <a:spLocks noChangeArrowheads="1"/>
          </p:cNvSpPr>
          <p:nvPr/>
        </p:nvSpPr>
        <p:spPr bwMode="auto">
          <a:xfrm>
            <a:off x="7748031" y="4190146"/>
            <a:ext cx="720080" cy="24622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auto" hangingPunct="1">
              <a:spcBef>
                <a:spcPts val="0"/>
              </a:spcBef>
              <a:spcAft>
                <a:spcPts val="0"/>
              </a:spcAft>
            </a:pPr>
            <a:r>
              <a:rPr kumimoji="1" lang="ja-JP" altLang="en-US" sz="1000">
                <a:cs typeface="メイリオ" pitchFamily="50" charset="-128"/>
              </a:rPr>
              <a:t>持込端末</a:t>
            </a:r>
          </a:p>
        </p:txBody>
      </p:sp>
      <p:grpSp>
        <p:nvGrpSpPr>
          <p:cNvPr id="595" name="グループ化 594"/>
          <p:cNvGrpSpPr>
            <a:grpSpLocks noChangeAspect="1"/>
          </p:cNvGrpSpPr>
          <p:nvPr/>
        </p:nvGrpSpPr>
        <p:grpSpPr>
          <a:xfrm>
            <a:off x="7389304" y="3799065"/>
            <a:ext cx="424878" cy="224935"/>
            <a:chOff x="4571999" y="3212785"/>
            <a:chExt cx="1224000" cy="648000"/>
          </a:xfrm>
        </p:grpSpPr>
        <p:sp>
          <p:nvSpPr>
            <p:cNvPr id="596" name="正方形/長方形 595"/>
            <p:cNvSpPr>
              <a:spLocks/>
            </p:cNvSpPr>
            <p:nvPr/>
          </p:nvSpPr>
          <p:spPr>
            <a:xfrm>
              <a:off x="4571999" y="3212785"/>
              <a:ext cx="1224000" cy="64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597" name="フリーフォーム 596"/>
            <p:cNvSpPr>
              <a:spLocks noChangeAspect="1"/>
            </p:cNvSpPr>
            <p:nvPr/>
          </p:nvSpPr>
          <p:spPr>
            <a:xfrm>
              <a:off x="4618435" y="3254100"/>
              <a:ext cx="1131129" cy="565370"/>
            </a:xfrm>
            <a:custGeom>
              <a:avLst/>
              <a:gdLst>
                <a:gd name="connsiteX0" fmla="*/ 1101774 w 1440493"/>
                <a:gd name="connsiteY0" fmla="*/ 471904 h 719999"/>
                <a:gd name="connsiteX1" fmla="*/ 1152530 w 1440493"/>
                <a:gd name="connsiteY1" fmla="*/ 522660 h 719999"/>
                <a:gd name="connsiteX2" fmla="*/ 1152874 w 1440493"/>
                <a:gd name="connsiteY2" fmla="*/ 522660 h 719999"/>
                <a:gd name="connsiteX3" fmla="*/ 1160851 w 1440493"/>
                <a:gd name="connsiteY3" fmla="*/ 562173 h 719999"/>
                <a:gd name="connsiteX4" fmla="*/ 1162643 w 1440493"/>
                <a:gd name="connsiteY4" fmla="*/ 564830 h 719999"/>
                <a:gd name="connsiteX5" fmla="*/ 1153896 w 1440493"/>
                <a:gd name="connsiteY5" fmla="*/ 577155 h 719999"/>
                <a:gd name="connsiteX6" fmla="*/ 1100655 w 1440493"/>
                <a:gd name="connsiteY6" fmla="*/ 598060 h 719999"/>
                <a:gd name="connsiteX7" fmla="*/ 1048058 w 1440493"/>
                <a:gd name="connsiteY7" fmla="*/ 575585 h 719999"/>
                <a:gd name="connsiteX8" fmla="*/ 1040901 w 1440493"/>
                <a:gd name="connsiteY8" fmla="*/ 564837 h 719999"/>
                <a:gd name="connsiteX9" fmla="*/ 1042697 w 1440493"/>
                <a:gd name="connsiteY9" fmla="*/ 562173 h 719999"/>
                <a:gd name="connsiteX10" fmla="*/ 1050674 w 1440493"/>
                <a:gd name="connsiteY10" fmla="*/ 522660 h 719999"/>
                <a:gd name="connsiteX11" fmla="*/ 1051018 w 1440493"/>
                <a:gd name="connsiteY11" fmla="*/ 522660 h 719999"/>
                <a:gd name="connsiteX12" fmla="*/ 1101774 w 1440493"/>
                <a:gd name="connsiteY12" fmla="*/ 471904 h 719999"/>
                <a:gd name="connsiteX13" fmla="*/ 796552 w 1440493"/>
                <a:gd name="connsiteY13" fmla="*/ 471904 h 719999"/>
                <a:gd name="connsiteX14" fmla="*/ 847308 w 1440493"/>
                <a:gd name="connsiteY14" fmla="*/ 522660 h 719999"/>
                <a:gd name="connsiteX15" fmla="*/ 847652 w 1440493"/>
                <a:gd name="connsiteY15" fmla="*/ 522660 h 719999"/>
                <a:gd name="connsiteX16" fmla="*/ 855629 w 1440493"/>
                <a:gd name="connsiteY16" fmla="*/ 562173 h 719999"/>
                <a:gd name="connsiteX17" fmla="*/ 857421 w 1440493"/>
                <a:gd name="connsiteY17" fmla="*/ 564830 h 719999"/>
                <a:gd name="connsiteX18" fmla="*/ 848674 w 1440493"/>
                <a:gd name="connsiteY18" fmla="*/ 577155 h 719999"/>
                <a:gd name="connsiteX19" fmla="*/ 795433 w 1440493"/>
                <a:gd name="connsiteY19" fmla="*/ 598060 h 719999"/>
                <a:gd name="connsiteX20" fmla="*/ 742836 w 1440493"/>
                <a:gd name="connsiteY20" fmla="*/ 575585 h 719999"/>
                <a:gd name="connsiteX21" fmla="*/ 735678 w 1440493"/>
                <a:gd name="connsiteY21" fmla="*/ 564836 h 719999"/>
                <a:gd name="connsiteX22" fmla="*/ 737474 w 1440493"/>
                <a:gd name="connsiteY22" fmla="*/ 562173 h 719999"/>
                <a:gd name="connsiteX23" fmla="*/ 745451 w 1440493"/>
                <a:gd name="connsiteY23" fmla="*/ 522660 h 719999"/>
                <a:gd name="connsiteX24" fmla="*/ 745796 w 1440493"/>
                <a:gd name="connsiteY24" fmla="*/ 522660 h 719999"/>
                <a:gd name="connsiteX25" fmla="*/ 796552 w 1440493"/>
                <a:gd name="connsiteY25" fmla="*/ 471904 h 719999"/>
                <a:gd name="connsiteX26" fmla="*/ 491329 w 1440493"/>
                <a:gd name="connsiteY26" fmla="*/ 471904 h 719999"/>
                <a:gd name="connsiteX27" fmla="*/ 542085 w 1440493"/>
                <a:gd name="connsiteY27" fmla="*/ 522660 h 719999"/>
                <a:gd name="connsiteX28" fmla="*/ 542429 w 1440493"/>
                <a:gd name="connsiteY28" fmla="*/ 522660 h 719999"/>
                <a:gd name="connsiteX29" fmla="*/ 550406 w 1440493"/>
                <a:gd name="connsiteY29" fmla="*/ 562173 h 719999"/>
                <a:gd name="connsiteX30" fmla="*/ 552198 w 1440493"/>
                <a:gd name="connsiteY30" fmla="*/ 564830 h 719999"/>
                <a:gd name="connsiteX31" fmla="*/ 543451 w 1440493"/>
                <a:gd name="connsiteY31" fmla="*/ 577155 h 719999"/>
                <a:gd name="connsiteX32" fmla="*/ 490210 w 1440493"/>
                <a:gd name="connsiteY32" fmla="*/ 598060 h 719999"/>
                <a:gd name="connsiteX33" fmla="*/ 437613 w 1440493"/>
                <a:gd name="connsiteY33" fmla="*/ 575585 h 719999"/>
                <a:gd name="connsiteX34" fmla="*/ 430456 w 1440493"/>
                <a:gd name="connsiteY34" fmla="*/ 564837 h 719999"/>
                <a:gd name="connsiteX35" fmla="*/ 432252 w 1440493"/>
                <a:gd name="connsiteY35" fmla="*/ 562173 h 719999"/>
                <a:gd name="connsiteX36" fmla="*/ 440229 w 1440493"/>
                <a:gd name="connsiteY36" fmla="*/ 522660 h 719999"/>
                <a:gd name="connsiteX37" fmla="*/ 440573 w 1440493"/>
                <a:gd name="connsiteY37" fmla="*/ 522660 h 719999"/>
                <a:gd name="connsiteX38" fmla="*/ 491329 w 1440493"/>
                <a:gd name="connsiteY38" fmla="*/ 471904 h 719999"/>
                <a:gd name="connsiteX39" fmla="*/ 186107 w 1440493"/>
                <a:gd name="connsiteY39" fmla="*/ 471904 h 719999"/>
                <a:gd name="connsiteX40" fmla="*/ 236863 w 1440493"/>
                <a:gd name="connsiteY40" fmla="*/ 522660 h 719999"/>
                <a:gd name="connsiteX41" fmla="*/ 237207 w 1440493"/>
                <a:gd name="connsiteY41" fmla="*/ 522660 h 719999"/>
                <a:gd name="connsiteX42" fmla="*/ 245184 w 1440493"/>
                <a:gd name="connsiteY42" fmla="*/ 562173 h 719999"/>
                <a:gd name="connsiteX43" fmla="*/ 246976 w 1440493"/>
                <a:gd name="connsiteY43" fmla="*/ 564830 h 719999"/>
                <a:gd name="connsiteX44" fmla="*/ 238229 w 1440493"/>
                <a:gd name="connsiteY44" fmla="*/ 577155 h 719999"/>
                <a:gd name="connsiteX45" fmla="*/ 184988 w 1440493"/>
                <a:gd name="connsiteY45" fmla="*/ 598060 h 719999"/>
                <a:gd name="connsiteX46" fmla="*/ 110699 w 1440493"/>
                <a:gd name="connsiteY46" fmla="*/ 522660 h 719999"/>
                <a:gd name="connsiteX47" fmla="*/ 135351 w 1440493"/>
                <a:gd name="connsiteY47" fmla="*/ 522660 h 719999"/>
                <a:gd name="connsiteX48" fmla="*/ 186107 w 1440493"/>
                <a:gd name="connsiteY48" fmla="*/ 471904 h 719999"/>
                <a:gd name="connsiteX49" fmla="*/ 948044 w 1440493"/>
                <a:gd name="connsiteY49" fmla="*/ 447260 h 719999"/>
                <a:gd name="connsiteX50" fmla="*/ 1001285 w 1440493"/>
                <a:gd name="connsiteY50" fmla="*/ 468165 h 719999"/>
                <a:gd name="connsiteX51" fmla="*/ 1010032 w 1440493"/>
                <a:gd name="connsiteY51" fmla="*/ 480490 h 719999"/>
                <a:gd name="connsiteX52" fmla="*/ 1008240 w 1440493"/>
                <a:gd name="connsiteY52" fmla="*/ 483147 h 719999"/>
                <a:gd name="connsiteX53" fmla="*/ 1000263 w 1440493"/>
                <a:gd name="connsiteY53" fmla="*/ 522660 h 719999"/>
                <a:gd name="connsiteX54" fmla="*/ 999919 w 1440493"/>
                <a:gd name="connsiteY54" fmla="*/ 522660 h 719999"/>
                <a:gd name="connsiteX55" fmla="*/ 949163 w 1440493"/>
                <a:gd name="connsiteY55" fmla="*/ 573416 h 719999"/>
                <a:gd name="connsiteX56" fmla="*/ 898407 w 1440493"/>
                <a:gd name="connsiteY56" fmla="*/ 522660 h 719999"/>
                <a:gd name="connsiteX57" fmla="*/ 898063 w 1440493"/>
                <a:gd name="connsiteY57" fmla="*/ 522660 h 719999"/>
                <a:gd name="connsiteX58" fmla="*/ 890086 w 1440493"/>
                <a:gd name="connsiteY58" fmla="*/ 483147 h 719999"/>
                <a:gd name="connsiteX59" fmla="*/ 888290 w 1440493"/>
                <a:gd name="connsiteY59" fmla="*/ 480483 h 719999"/>
                <a:gd name="connsiteX60" fmla="*/ 895447 w 1440493"/>
                <a:gd name="connsiteY60" fmla="*/ 469735 h 719999"/>
                <a:gd name="connsiteX61" fmla="*/ 948044 w 1440493"/>
                <a:gd name="connsiteY61" fmla="*/ 447260 h 719999"/>
                <a:gd name="connsiteX62" fmla="*/ 642821 w 1440493"/>
                <a:gd name="connsiteY62" fmla="*/ 447260 h 719999"/>
                <a:gd name="connsiteX63" fmla="*/ 696062 w 1440493"/>
                <a:gd name="connsiteY63" fmla="*/ 468165 h 719999"/>
                <a:gd name="connsiteX64" fmla="*/ 704809 w 1440493"/>
                <a:gd name="connsiteY64" fmla="*/ 480491 h 719999"/>
                <a:gd name="connsiteX65" fmla="*/ 703018 w 1440493"/>
                <a:gd name="connsiteY65" fmla="*/ 483147 h 719999"/>
                <a:gd name="connsiteX66" fmla="*/ 695041 w 1440493"/>
                <a:gd name="connsiteY66" fmla="*/ 522660 h 719999"/>
                <a:gd name="connsiteX67" fmla="*/ 694696 w 1440493"/>
                <a:gd name="connsiteY67" fmla="*/ 522660 h 719999"/>
                <a:gd name="connsiteX68" fmla="*/ 643940 w 1440493"/>
                <a:gd name="connsiteY68" fmla="*/ 573416 h 719999"/>
                <a:gd name="connsiteX69" fmla="*/ 593184 w 1440493"/>
                <a:gd name="connsiteY69" fmla="*/ 522660 h 719999"/>
                <a:gd name="connsiteX70" fmla="*/ 592840 w 1440493"/>
                <a:gd name="connsiteY70" fmla="*/ 522660 h 719999"/>
                <a:gd name="connsiteX71" fmla="*/ 584863 w 1440493"/>
                <a:gd name="connsiteY71" fmla="*/ 483147 h 719999"/>
                <a:gd name="connsiteX72" fmla="*/ 583067 w 1440493"/>
                <a:gd name="connsiteY72" fmla="*/ 480483 h 719999"/>
                <a:gd name="connsiteX73" fmla="*/ 590224 w 1440493"/>
                <a:gd name="connsiteY73" fmla="*/ 469735 h 719999"/>
                <a:gd name="connsiteX74" fmla="*/ 642821 w 1440493"/>
                <a:gd name="connsiteY74" fmla="*/ 447260 h 719999"/>
                <a:gd name="connsiteX75" fmla="*/ 337599 w 1440493"/>
                <a:gd name="connsiteY75" fmla="*/ 447260 h 719999"/>
                <a:gd name="connsiteX76" fmla="*/ 390840 w 1440493"/>
                <a:gd name="connsiteY76" fmla="*/ 468165 h 719999"/>
                <a:gd name="connsiteX77" fmla="*/ 399587 w 1440493"/>
                <a:gd name="connsiteY77" fmla="*/ 480490 h 719999"/>
                <a:gd name="connsiteX78" fmla="*/ 397795 w 1440493"/>
                <a:gd name="connsiteY78" fmla="*/ 483147 h 719999"/>
                <a:gd name="connsiteX79" fmla="*/ 389818 w 1440493"/>
                <a:gd name="connsiteY79" fmla="*/ 522660 h 719999"/>
                <a:gd name="connsiteX80" fmla="*/ 389474 w 1440493"/>
                <a:gd name="connsiteY80" fmla="*/ 522660 h 719999"/>
                <a:gd name="connsiteX81" fmla="*/ 338718 w 1440493"/>
                <a:gd name="connsiteY81" fmla="*/ 573416 h 719999"/>
                <a:gd name="connsiteX82" fmla="*/ 287962 w 1440493"/>
                <a:gd name="connsiteY82" fmla="*/ 522660 h 719999"/>
                <a:gd name="connsiteX83" fmla="*/ 287618 w 1440493"/>
                <a:gd name="connsiteY83" fmla="*/ 522660 h 719999"/>
                <a:gd name="connsiteX84" fmla="*/ 279641 w 1440493"/>
                <a:gd name="connsiteY84" fmla="*/ 483147 h 719999"/>
                <a:gd name="connsiteX85" fmla="*/ 277845 w 1440493"/>
                <a:gd name="connsiteY85" fmla="*/ 480483 h 719999"/>
                <a:gd name="connsiteX86" fmla="*/ 285002 w 1440493"/>
                <a:gd name="connsiteY86" fmla="*/ 469735 h 719999"/>
                <a:gd name="connsiteX87" fmla="*/ 337599 w 1440493"/>
                <a:gd name="connsiteY87" fmla="*/ 447260 h 719999"/>
                <a:gd name="connsiteX88" fmla="*/ 186107 w 1440493"/>
                <a:gd name="connsiteY88" fmla="*/ 421149 h 719999"/>
                <a:gd name="connsiteX89" fmla="*/ 84596 w 1440493"/>
                <a:gd name="connsiteY89" fmla="*/ 522660 h 719999"/>
                <a:gd name="connsiteX90" fmla="*/ 184600 w 1440493"/>
                <a:gd name="connsiteY90" fmla="*/ 624160 h 719999"/>
                <a:gd name="connsiteX91" fmla="*/ 256270 w 1440493"/>
                <a:gd name="connsiteY91" fmla="*/ 596019 h 719999"/>
                <a:gd name="connsiteX92" fmla="*/ 262288 w 1440493"/>
                <a:gd name="connsiteY92" fmla="*/ 587540 h 719999"/>
                <a:gd name="connsiteX93" fmla="*/ 266939 w 1440493"/>
                <a:gd name="connsiteY93" fmla="*/ 594439 h 719999"/>
                <a:gd name="connsiteX94" fmla="*/ 338718 w 1440493"/>
                <a:gd name="connsiteY94" fmla="*/ 624171 h 719999"/>
                <a:gd name="connsiteX95" fmla="*/ 410497 w 1440493"/>
                <a:gd name="connsiteY95" fmla="*/ 594439 h 719999"/>
                <a:gd name="connsiteX96" fmla="*/ 414964 w 1440493"/>
                <a:gd name="connsiteY96" fmla="*/ 587815 h 719999"/>
                <a:gd name="connsiteX97" fmla="*/ 419019 w 1440493"/>
                <a:gd name="connsiteY97" fmla="*/ 593904 h 719999"/>
                <a:gd name="connsiteX98" fmla="*/ 489822 w 1440493"/>
                <a:gd name="connsiteY98" fmla="*/ 624160 h 719999"/>
                <a:gd name="connsiteX99" fmla="*/ 561492 w 1440493"/>
                <a:gd name="connsiteY99" fmla="*/ 596019 h 719999"/>
                <a:gd name="connsiteX100" fmla="*/ 567510 w 1440493"/>
                <a:gd name="connsiteY100" fmla="*/ 587540 h 719999"/>
                <a:gd name="connsiteX101" fmla="*/ 572161 w 1440493"/>
                <a:gd name="connsiteY101" fmla="*/ 594439 h 719999"/>
                <a:gd name="connsiteX102" fmla="*/ 643940 w 1440493"/>
                <a:gd name="connsiteY102" fmla="*/ 624171 h 719999"/>
                <a:gd name="connsiteX103" fmla="*/ 715719 w 1440493"/>
                <a:gd name="connsiteY103" fmla="*/ 594439 h 719999"/>
                <a:gd name="connsiteX104" fmla="*/ 720186 w 1440493"/>
                <a:gd name="connsiteY104" fmla="*/ 587814 h 719999"/>
                <a:gd name="connsiteX105" fmla="*/ 724242 w 1440493"/>
                <a:gd name="connsiteY105" fmla="*/ 593904 h 719999"/>
                <a:gd name="connsiteX106" fmla="*/ 795045 w 1440493"/>
                <a:gd name="connsiteY106" fmla="*/ 624160 h 719999"/>
                <a:gd name="connsiteX107" fmla="*/ 866715 w 1440493"/>
                <a:gd name="connsiteY107" fmla="*/ 596019 h 719999"/>
                <a:gd name="connsiteX108" fmla="*/ 872733 w 1440493"/>
                <a:gd name="connsiteY108" fmla="*/ 587540 h 719999"/>
                <a:gd name="connsiteX109" fmla="*/ 877384 w 1440493"/>
                <a:gd name="connsiteY109" fmla="*/ 594439 h 719999"/>
                <a:gd name="connsiteX110" fmla="*/ 949163 w 1440493"/>
                <a:gd name="connsiteY110" fmla="*/ 624171 h 719999"/>
                <a:gd name="connsiteX111" fmla="*/ 1020942 w 1440493"/>
                <a:gd name="connsiteY111" fmla="*/ 594439 h 719999"/>
                <a:gd name="connsiteX112" fmla="*/ 1025409 w 1440493"/>
                <a:gd name="connsiteY112" fmla="*/ 587815 h 719999"/>
                <a:gd name="connsiteX113" fmla="*/ 1029464 w 1440493"/>
                <a:gd name="connsiteY113" fmla="*/ 593904 h 719999"/>
                <a:gd name="connsiteX114" fmla="*/ 1100267 w 1440493"/>
                <a:gd name="connsiteY114" fmla="*/ 624160 h 719999"/>
                <a:gd name="connsiteX115" fmla="*/ 1171937 w 1440493"/>
                <a:gd name="connsiteY115" fmla="*/ 596019 h 719999"/>
                <a:gd name="connsiteX116" fmla="*/ 1177955 w 1440493"/>
                <a:gd name="connsiteY116" fmla="*/ 587540 h 719999"/>
                <a:gd name="connsiteX117" fmla="*/ 1182606 w 1440493"/>
                <a:gd name="connsiteY117" fmla="*/ 594439 h 719999"/>
                <a:gd name="connsiteX118" fmla="*/ 1254385 w 1440493"/>
                <a:gd name="connsiteY118" fmla="*/ 624171 h 719999"/>
                <a:gd name="connsiteX119" fmla="*/ 1355896 w 1440493"/>
                <a:gd name="connsiteY119" fmla="*/ 522660 h 719999"/>
                <a:gd name="connsiteX120" fmla="*/ 1305141 w 1440493"/>
                <a:gd name="connsiteY120" fmla="*/ 522660 h 719999"/>
                <a:gd name="connsiteX121" fmla="*/ 1254385 w 1440493"/>
                <a:gd name="connsiteY121" fmla="*/ 573416 h 719999"/>
                <a:gd name="connsiteX122" fmla="*/ 1203629 w 1440493"/>
                <a:gd name="connsiteY122" fmla="*/ 522660 h 719999"/>
                <a:gd name="connsiteX123" fmla="*/ 1203285 w 1440493"/>
                <a:gd name="connsiteY123" fmla="*/ 522660 h 719999"/>
                <a:gd name="connsiteX124" fmla="*/ 1195308 w 1440493"/>
                <a:gd name="connsiteY124" fmla="*/ 483147 h 719999"/>
                <a:gd name="connsiteX125" fmla="*/ 1193512 w 1440493"/>
                <a:gd name="connsiteY125" fmla="*/ 480483 h 719999"/>
                <a:gd name="connsiteX126" fmla="*/ 1200669 w 1440493"/>
                <a:gd name="connsiteY126" fmla="*/ 469735 h 719999"/>
                <a:gd name="connsiteX127" fmla="*/ 1253266 w 1440493"/>
                <a:gd name="connsiteY127" fmla="*/ 447260 h 719999"/>
                <a:gd name="connsiteX128" fmla="*/ 1329760 w 1440493"/>
                <a:gd name="connsiteY128" fmla="*/ 520422 h 719999"/>
                <a:gd name="connsiteX129" fmla="*/ 1355851 w 1440493"/>
                <a:gd name="connsiteY129" fmla="*/ 519647 h 719999"/>
                <a:gd name="connsiteX130" fmla="*/ 1252878 w 1440493"/>
                <a:gd name="connsiteY130" fmla="*/ 421160 h 719999"/>
                <a:gd name="connsiteX131" fmla="*/ 1182075 w 1440493"/>
                <a:gd name="connsiteY131" fmla="*/ 451416 h 719999"/>
                <a:gd name="connsiteX132" fmla="*/ 1178020 w 1440493"/>
                <a:gd name="connsiteY132" fmla="*/ 457506 h 719999"/>
                <a:gd name="connsiteX133" fmla="*/ 1173553 w 1440493"/>
                <a:gd name="connsiteY133" fmla="*/ 450881 h 719999"/>
                <a:gd name="connsiteX134" fmla="*/ 1101774 w 1440493"/>
                <a:gd name="connsiteY134" fmla="*/ 421149 h 719999"/>
                <a:gd name="connsiteX135" fmla="*/ 1029995 w 1440493"/>
                <a:gd name="connsiteY135" fmla="*/ 450881 h 719999"/>
                <a:gd name="connsiteX136" fmla="*/ 1025344 w 1440493"/>
                <a:gd name="connsiteY136" fmla="*/ 457780 h 719999"/>
                <a:gd name="connsiteX137" fmla="*/ 1019326 w 1440493"/>
                <a:gd name="connsiteY137" fmla="*/ 449301 h 719999"/>
                <a:gd name="connsiteX138" fmla="*/ 947656 w 1440493"/>
                <a:gd name="connsiteY138" fmla="*/ 421160 h 719999"/>
                <a:gd name="connsiteX139" fmla="*/ 876853 w 1440493"/>
                <a:gd name="connsiteY139" fmla="*/ 451416 h 719999"/>
                <a:gd name="connsiteX140" fmla="*/ 872798 w 1440493"/>
                <a:gd name="connsiteY140" fmla="*/ 457506 h 719999"/>
                <a:gd name="connsiteX141" fmla="*/ 868331 w 1440493"/>
                <a:gd name="connsiteY141" fmla="*/ 450881 h 719999"/>
                <a:gd name="connsiteX142" fmla="*/ 796552 w 1440493"/>
                <a:gd name="connsiteY142" fmla="*/ 421149 h 719999"/>
                <a:gd name="connsiteX143" fmla="*/ 724773 w 1440493"/>
                <a:gd name="connsiteY143" fmla="*/ 450881 h 719999"/>
                <a:gd name="connsiteX144" fmla="*/ 720121 w 1440493"/>
                <a:gd name="connsiteY144" fmla="*/ 457781 h 719999"/>
                <a:gd name="connsiteX145" fmla="*/ 714103 w 1440493"/>
                <a:gd name="connsiteY145" fmla="*/ 449301 h 719999"/>
                <a:gd name="connsiteX146" fmla="*/ 642433 w 1440493"/>
                <a:gd name="connsiteY146" fmla="*/ 421160 h 719999"/>
                <a:gd name="connsiteX147" fmla="*/ 571630 w 1440493"/>
                <a:gd name="connsiteY147" fmla="*/ 451416 h 719999"/>
                <a:gd name="connsiteX148" fmla="*/ 567575 w 1440493"/>
                <a:gd name="connsiteY148" fmla="*/ 457506 h 719999"/>
                <a:gd name="connsiteX149" fmla="*/ 563108 w 1440493"/>
                <a:gd name="connsiteY149" fmla="*/ 450881 h 719999"/>
                <a:gd name="connsiteX150" fmla="*/ 491329 w 1440493"/>
                <a:gd name="connsiteY150" fmla="*/ 421149 h 719999"/>
                <a:gd name="connsiteX151" fmla="*/ 419550 w 1440493"/>
                <a:gd name="connsiteY151" fmla="*/ 450881 h 719999"/>
                <a:gd name="connsiteX152" fmla="*/ 414899 w 1440493"/>
                <a:gd name="connsiteY152" fmla="*/ 457780 h 719999"/>
                <a:gd name="connsiteX153" fmla="*/ 408881 w 1440493"/>
                <a:gd name="connsiteY153" fmla="*/ 449301 h 719999"/>
                <a:gd name="connsiteX154" fmla="*/ 337211 w 1440493"/>
                <a:gd name="connsiteY154" fmla="*/ 421160 h 719999"/>
                <a:gd name="connsiteX155" fmla="*/ 266408 w 1440493"/>
                <a:gd name="connsiteY155" fmla="*/ 451416 h 719999"/>
                <a:gd name="connsiteX156" fmla="*/ 262353 w 1440493"/>
                <a:gd name="connsiteY156" fmla="*/ 457506 h 719999"/>
                <a:gd name="connsiteX157" fmla="*/ 257886 w 1440493"/>
                <a:gd name="connsiteY157" fmla="*/ 450881 h 719999"/>
                <a:gd name="connsiteX158" fmla="*/ 186107 w 1440493"/>
                <a:gd name="connsiteY158" fmla="*/ 421149 h 719999"/>
                <a:gd name="connsiteX159" fmla="*/ 1101774 w 1440493"/>
                <a:gd name="connsiteY159" fmla="*/ 157153 h 719999"/>
                <a:gd name="connsiteX160" fmla="*/ 1152530 w 1440493"/>
                <a:gd name="connsiteY160" fmla="*/ 207909 h 719999"/>
                <a:gd name="connsiteX161" fmla="*/ 1152874 w 1440493"/>
                <a:gd name="connsiteY161" fmla="*/ 207909 h 719999"/>
                <a:gd name="connsiteX162" fmla="*/ 1160851 w 1440493"/>
                <a:gd name="connsiteY162" fmla="*/ 247422 h 719999"/>
                <a:gd name="connsiteX163" fmla="*/ 1162643 w 1440493"/>
                <a:gd name="connsiteY163" fmla="*/ 250079 h 719999"/>
                <a:gd name="connsiteX164" fmla="*/ 1153896 w 1440493"/>
                <a:gd name="connsiteY164" fmla="*/ 262404 h 719999"/>
                <a:gd name="connsiteX165" fmla="*/ 1100655 w 1440493"/>
                <a:gd name="connsiteY165" fmla="*/ 283309 h 719999"/>
                <a:gd name="connsiteX166" fmla="*/ 1048058 w 1440493"/>
                <a:gd name="connsiteY166" fmla="*/ 260834 h 719999"/>
                <a:gd name="connsiteX167" fmla="*/ 1040901 w 1440493"/>
                <a:gd name="connsiteY167" fmla="*/ 250086 h 719999"/>
                <a:gd name="connsiteX168" fmla="*/ 1042697 w 1440493"/>
                <a:gd name="connsiteY168" fmla="*/ 247422 h 719999"/>
                <a:gd name="connsiteX169" fmla="*/ 1050674 w 1440493"/>
                <a:gd name="connsiteY169" fmla="*/ 207909 h 719999"/>
                <a:gd name="connsiteX170" fmla="*/ 1051018 w 1440493"/>
                <a:gd name="connsiteY170" fmla="*/ 207909 h 719999"/>
                <a:gd name="connsiteX171" fmla="*/ 1101774 w 1440493"/>
                <a:gd name="connsiteY171" fmla="*/ 157153 h 719999"/>
                <a:gd name="connsiteX172" fmla="*/ 796552 w 1440493"/>
                <a:gd name="connsiteY172" fmla="*/ 157153 h 719999"/>
                <a:gd name="connsiteX173" fmla="*/ 847308 w 1440493"/>
                <a:gd name="connsiteY173" fmla="*/ 207909 h 719999"/>
                <a:gd name="connsiteX174" fmla="*/ 847652 w 1440493"/>
                <a:gd name="connsiteY174" fmla="*/ 207909 h 719999"/>
                <a:gd name="connsiteX175" fmla="*/ 855629 w 1440493"/>
                <a:gd name="connsiteY175" fmla="*/ 247422 h 719999"/>
                <a:gd name="connsiteX176" fmla="*/ 857421 w 1440493"/>
                <a:gd name="connsiteY176" fmla="*/ 250079 h 719999"/>
                <a:gd name="connsiteX177" fmla="*/ 848674 w 1440493"/>
                <a:gd name="connsiteY177" fmla="*/ 262404 h 719999"/>
                <a:gd name="connsiteX178" fmla="*/ 795433 w 1440493"/>
                <a:gd name="connsiteY178" fmla="*/ 283309 h 719999"/>
                <a:gd name="connsiteX179" fmla="*/ 742836 w 1440493"/>
                <a:gd name="connsiteY179" fmla="*/ 260834 h 719999"/>
                <a:gd name="connsiteX180" fmla="*/ 735678 w 1440493"/>
                <a:gd name="connsiteY180" fmla="*/ 250085 h 719999"/>
                <a:gd name="connsiteX181" fmla="*/ 737474 w 1440493"/>
                <a:gd name="connsiteY181" fmla="*/ 247422 h 719999"/>
                <a:gd name="connsiteX182" fmla="*/ 745451 w 1440493"/>
                <a:gd name="connsiteY182" fmla="*/ 207909 h 719999"/>
                <a:gd name="connsiteX183" fmla="*/ 745796 w 1440493"/>
                <a:gd name="connsiteY183" fmla="*/ 207909 h 719999"/>
                <a:gd name="connsiteX184" fmla="*/ 796552 w 1440493"/>
                <a:gd name="connsiteY184" fmla="*/ 157153 h 719999"/>
                <a:gd name="connsiteX185" fmla="*/ 491329 w 1440493"/>
                <a:gd name="connsiteY185" fmla="*/ 157153 h 719999"/>
                <a:gd name="connsiteX186" fmla="*/ 542085 w 1440493"/>
                <a:gd name="connsiteY186" fmla="*/ 207909 h 719999"/>
                <a:gd name="connsiteX187" fmla="*/ 542429 w 1440493"/>
                <a:gd name="connsiteY187" fmla="*/ 207909 h 719999"/>
                <a:gd name="connsiteX188" fmla="*/ 550406 w 1440493"/>
                <a:gd name="connsiteY188" fmla="*/ 247422 h 719999"/>
                <a:gd name="connsiteX189" fmla="*/ 552198 w 1440493"/>
                <a:gd name="connsiteY189" fmla="*/ 250079 h 719999"/>
                <a:gd name="connsiteX190" fmla="*/ 543451 w 1440493"/>
                <a:gd name="connsiteY190" fmla="*/ 262404 h 719999"/>
                <a:gd name="connsiteX191" fmla="*/ 490210 w 1440493"/>
                <a:gd name="connsiteY191" fmla="*/ 283309 h 719999"/>
                <a:gd name="connsiteX192" fmla="*/ 437613 w 1440493"/>
                <a:gd name="connsiteY192" fmla="*/ 260834 h 719999"/>
                <a:gd name="connsiteX193" fmla="*/ 430456 w 1440493"/>
                <a:gd name="connsiteY193" fmla="*/ 250086 h 719999"/>
                <a:gd name="connsiteX194" fmla="*/ 432252 w 1440493"/>
                <a:gd name="connsiteY194" fmla="*/ 247422 h 719999"/>
                <a:gd name="connsiteX195" fmla="*/ 440229 w 1440493"/>
                <a:gd name="connsiteY195" fmla="*/ 207909 h 719999"/>
                <a:gd name="connsiteX196" fmla="*/ 440573 w 1440493"/>
                <a:gd name="connsiteY196" fmla="*/ 207909 h 719999"/>
                <a:gd name="connsiteX197" fmla="*/ 491329 w 1440493"/>
                <a:gd name="connsiteY197" fmla="*/ 157153 h 719999"/>
                <a:gd name="connsiteX198" fmla="*/ 186107 w 1440493"/>
                <a:gd name="connsiteY198" fmla="*/ 157153 h 719999"/>
                <a:gd name="connsiteX199" fmla="*/ 236863 w 1440493"/>
                <a:gd name="connsiteY199" fmla="*/ 207909 h 719999"/>
                <a:gd name="connsiteX200" fmla="*/ 237207 w 1440493"/>
                <a:gd name="connsiteY200" fmla="*/ 207909 h 719999"/>
                <a:gd name="connsiteX201" fmla="*/ 245184 w 1440493"/>
                <a:gd name="connsiteY201" fmla="*/ 247422 h 719999"/>
                <a:gd name="connsiteX202" fmla="*/ 246976 w 1440493"/>
                <a:gd name="connsiteY202" fmla="*/ 250079 h 719999"/>
                <a:gd name="connsiteX203" fmla="*/ 238229 w 1440493"/>
                <a:gd name="connsiteY203" fmla="*/ 262404 h 719999"/>
                <a:gd name="connsiteX204" fmla="*/ 184988 w 1440493"/>
                <a:gd name="connsiteY204" fmla="*/ 283309 h 719999"/>
                <a:gd name="connsiteX205" fmla="*/ 110699 w 1440493"/>
                <a:gd name="connsiteY205" fmla="*/ 207909 h 719999"/>
                <a:gd name="connsiteX206" fmla="*/ 135351 w 1440493"/>
                <a:gd name="connsiteY206" fmla="*/ 207909 h 719999"/>
                <a:gd name="connsiteX207" fmla="*/ 186107 w 1440493"/>
                <a:gd name="connsiteY207" fmla="*/ 157153 h 719999"/>
                <a:gd name="connsiteX208" fmla="*/ 948044 w 1440493"/>
                <a:gd name="connsiteY208" fmla="*/ 132509 h 719999"/>
                <a:gd name="connsiteX209" fmla="*/ 1001285 w 1440493"/>
                <a:gd name="connsiteY209" fmla="*/ 153414 h 719999"/>
                <a:gd name="connsiteX210" fmla="*/ 1010032 w 1440493"/>
                <a:gd name="connsiteY210" fmla="*/ 165739 h 719999"/>
                <a:gd name="connsiteX211" fmla="*/ 1008240 w 1440493"/>
                <a:gd name="connsiteY211" fmla="*/ 168396 h 719999"/>
                <a:gd name="connsiteX212" fmla="*/ 1000263 w 1440493"/>
                <a:gd name="connsiteY212" fmla="*/ 207909 h 719999"/>
                <a:gd name="connsiteX213" fmla="*/ 999919 w 1440493"/>
                <a:gd name="connsiteY213" fmla="*/ 207909 h 719999"/>
                <a:gd name="connsiteX214" fmla="*/ 949163 w 1440493"/>
                <a:gd name="connsiteY214" fmla="*/ 258665 h 719999"/>
                <a:gd name="connsiteX215" fmla="*/ 898407 w 1440493"/>
                <a:gd name="connsiteY215" fmla="*/ 207909 h 719999"/>
                <a:gd name="connsiteX216" fmla="*/ 898063 w 1440493"/>
                <a:gd name="connsiteY216" fmla="*/ 207909 h 719999"/>
                <a:gd name="connsiteX217" fmla="*/ 890086 w 1440493"/>
                <a:gd name="connsiteY217" fmla="*/ 168396 h 719999"/>
                <a:gd name="connsiteX218" fmla="*/ 888290 w 1440493"/>
                <a:gd name="connsiteY218" fmla="*/ 165732 h 719999"/>
                <a:gd name="connsiteX219" fmla="*/ 895447 w 1440493"/>
                <a:gd name="connsiteY219" fmla="*/ 154985 h 719999"/>
                <a:gd name="connsiteX220" fmla="*/ 948044 w 1440493"/>
                <a:gd name="connsiteY220" fmla="*/ 132509 h 719999"/>
                <a:gd name="connsiteX221" fmla="*/ 642821 w 1440493"/>
                <a:gd name="connsiteY221" fmla="*/ 132509 h 719999"/>
                <a:gd name="connsiteX222" fmla="*/ 696062 w 1440493"/>
                <a:gd name="connsiteY222" fmla="*/ 153414 h 719999"/>
                <a:gd name="connsiteX223" fmla="*/ 704809 w 1440493"/>
                <a:gd name="connsiteY223" fmla="*/ 165740 h 719999"/>
                <a:gd name="connsiteX224" fmla="*/ 703018 w 1440493"/>
                <a:gd name="connsiteY224" fmla="*/ 168396 h 719999"/>
                <a:gd name="connsiteX225" fmla="*/ 695041 w 1440493"/>
                <a:gd name="connsiteY225" fmla="*/ 207909 h 719999"/>
                <a:gd name="connsiteX226" fmla="*/ 694696 w 1440493"/>
                <a:gd name="connsiteY226" fmla="*/ 207909 h 719999"/>
                <a:gd name="connsiteX227" fmla="*/ 643940 w 1440493"/>
                <a:gd name="connsiteY227" fmla="*/ 258665 h 719999"/>
                <a:gd name="connsiteX228" fmla="*/ 593184 w 1440493"/>
                <a:gd name="connsiteY228" fmla="*/ 207909 h 719999"/>
                <a:gd name="connsiteX229" fmla="*/ 592840 w 1440493"/>
                <a:gd name="connsiteY229" fmla="*/ 207909 h 719999"/>
                <a:gd name="connsiteX230" fmla="*/ 584863 w 1440493"/>
                <a:gd name="connsiteY230" fmla="*/ 168396 h 719999"/>
                <a:gd name="connsiteX231" fmla="*/ 583067 w 1440493"/>
                <a:gd name="connsiteY231" fmla="*/ 165732 h 719999"/>
                <a:gd name="connsiteX232" fmla="*/ 590224 w 1440493"/>
                <a:gd name="connsiteY232" fmla="*/ 154985 h 719999"/>
                <a:gd name="connsiteX233" fmla="*/ 642821 w 1440493"/>
                <a:gd name="connsiteY233" fmla="*/ 132509 h 719999"/>
                <a:gd name="connsiteX234" fmla="*/ 337599 w 1440493"/>
                <a:gd name="connsiteY234" fmla="*/ 132509 h 719999"/>
                <a:gd name="connsiteX235" fmla="*/ 390840 w 1440493"/>
                <a:gd name="connsiteY235" fmla="*/ 153414 h 719999"/>
                <a:gd name="connsiteX236" fmla="*/ 399587 w 1440493"/>
                <a:gd name="connsiteY236" fmla="*/ 165739 h 719999"/>
                <a:gd name="connsiteX237" fmla="*/ 397795 w 1440493"/>
                <a:gd name="connsiteY237" fmla="*/ 168396 h 719999"/>
                <a:gd name="connsiteX238" fmla="*/ 389818 w 1440493"/>
                <a:gd name="connsiteY238" fmla="*/ 207909 h 719999"/>
                <a:gd name="connsiteX239" fmla="*/ 389474 w 1440493"/>
                <a:gd name="connsiteY239" fmla="*/ 207909 h 719999"/>
                <a:gd name="connsiteX240" fmla="*/ 338718 w 1440493"/>
                <a:gd name="connsiteY240" fmla="*/ 258665 h 719999"/>
                <a:gd name="connsiteX241" fmla="*/ 287962 w 1440493"/>
                <a:gd name="connsiteY241" fmla="*/ 207909 h 719999"/>
                <a:gd name="connsiteX242" fmla="*/ 287618 w 1440493"/>
                <a:gd name="connsiteY242" fmla="*/ 207909 h 719999"/>
                <a:gd name="connsiteX243" fmla="*/ 279641 w 1440493"/>
                <a:gd name="connsiteY243" fmla="*/ 168396 h 719999"/>
                <a:gd name="connsiteX244" fmla="*/ 277845 w 1440493"/>
                <a:gd name="connsiteY244" fmla="*/ 165732 h 719999"/>
                <a:gd name="connsiteX245" fmla="*/ 285002 w 1440493"/>
                <a:gd name="connsiteY245" fmla="*/ 154985 h 719999"/>
                <a:gd name="connsiteX246" fmla="*/ 337599 w 1440493"/>
                <a:gd name="connsiteY246" fmla="*/ 132509 h 719999"/>
                <a:gd name="connsiteX247" fmla="*/ 186107 w 1440493"/>
                <a:gd name="connsiteY247" fmla="*/ 106398 h 719999"/>
                <a:gd name="connsiteX248" fmla="*/ 84596 w 1440493"/>
                <a:gd name="connsiteY248" fmla="*/ 207909 h 719999"/>
                <a:gd name="connsiteX249" fmla="*/ 184600 w 1440493"/>
                <a:gd name="connsiteY249" fmla="*/ 309409 h 719999"/>
                <a:gd name="connsiteX250" fmla="*/ 256270 w 1440493"/>
                <a:gd name="connsiteY250" fmla="*/ 281268 h 719999"/>
                <a:gd name="connsiteX251" fmla="*/ 262288 w 1440493"/>
                <a:gd name="connsiteY251" fmla="*/ 272789 h 719999"/>
                <a:gd name="connsiteX252" fmla="*/ 266939 w 1440493"/>
                <a:gd name="connsiteY252" fmla="*/ 279688 h 719999"/>
                <a:gd name="connsiteX253" fmla="*/ 338718 w 1440493"/>
                <a:gd name="connsiteY253" fmla="*/ 309420 h 719999"/>
                <a:gd name="connsiteX254" fmla="*/ 410497 w 1440493"/>
                <a:gd name="connsiteY254" fmla="*/ 279688 h 719999"/>
                <a:gd name="connsiteX255" fmla="*/ 414964 w 1440493"/>
                <a:gd name="connsiteY255" fmla="*/ 273064 h 719999"/>
                <a:gd name="connsiteX256" fmla="*/ 419019 w 1440493"/>
                <a:gd name="connsiteY256" fmla="*/ 279153 h 719999"/>
                <a:gd name="connsiteX257" fmla="*/ 489822 w 1440493"/>
                <a:gd name="connsiteY257" fmla="*/ 309409 h 719999"/>
                <a:gd name="connsiteX258" fmla="*/ 561492 w 1440493"/>
                <a:gd name="connsiteY258" fmla="*/ 281268 h 719999"/>
                <a:gd name="connsiteX259" fmla="*/ 567510 w 1440493"/>
                <a:gd name="connsiteY259" fmla="*/ 272789 h 719999"/>
                <a:gd name="connsiteX260" fmla="*/ 572161 w 1440493"/>
                <a:gd name="connsiteY260" fmla="*/ 279688 h 719999"/>
                <a:gd name="connsiteX261" fmla="*/ 643940 w 1440493"/>
                <a:gd name="connsiteY261" fmla="*/ 309420 h 719999"/>
                <a:gd name="connsiteX262" fmla="*/ 715719 w 1440493"/>
                <a:gd name="connsiteY262" fmla="*/ 279688 h 719999"/>
                <a:gd name="connsiteX263" fmla="*/ 720186 w 1440493"/>
                <a:gd name="connsiteY263" fmla="*/ 273063 h 719999"/>
                <a:gd name="connsiteX264" fmla="*/ 724242 w 1440493"/>
                <a:gd name="connsiteY264" fmla="*/ 279153 h 719999"/>
                <a:gd name="connsiteX265" fmla="*/ 795045 w 1440493"/>
                <a:gd name="connsiteY265" fmla="*/ 309409 h 719999"/>
                <a:gd name="connsiteX266" fmla="*/ 866715 w 1440493"/>
                <a:gd name="connsiteY266" fmla="*/ 281268 h 719999"/>
                <a:gd name="connsiteX267" fmla="*/ 872733 w 1440493"/>
                <a:gd name="connsiteY267" fmla="*/ 272789 h 719999"/>
                <a:gd name="connsiteX268" fmla="*/ 877384 w 1440493"/>
                <a:gd name="connsiteY268" fmla="*/ 279688 h 719999"/>
                <a:gd name="connsiteX269" fmla="*/ 949163 w 1440493"/>
                <a:gd name="connsiteY269" fmla="*/ 309420 h 719999"/>
                <a:gd name="connsiteX270" fmla="*/ 1020942 w 1440493"/>
                <a:gd name="connsiteY270" fmla="*/ 279688 h 719999"/>
                <a:gd name="connsiteX271" fmla="*/ 1025409 w 1440493"/>
                <a:gd name="connsiteY271" fmla="*/ 273064 h 719999"/>
                <a:gd name="connsiteX272" fmla="*/ 1029464 w 1440493"/>
                <a:gd name="connsiteY272" fmla="*/ 279153 h 719999"/>
                <a:gd name="connsiteX273" fmla="*/ 1100267 w 1440493"/>
                <a:gd name="connsiteY273" fmla="*/ 309409 h 719999"/>
                <a:gd name="connsiteX274" fmla="*/ 1171937 w 1440493"/>
                <a:gd name="connsiteY274" fmla="*/ 281268 h 719999"/>
                <a:gd name="connsiteX275" fmla="*/ 1177955 w 1440493"/>
                <a:gd name="connsiteY275" fmla="*/ 272789 h 719999"/>
                <a:gd name="connsiteX276" fmla="*/ 1182606 w 1440493"/>
                <a:gd name="connsiteY276" fmla="*/ 279688 h 719999"/>
                <a:gd name="connsiteX277" fmla="*/ 1254385 w 1440493"/>
                <a:gd name="connsiteY277" fmla="*/ 309420 h 719999"/>
                <a:gd name="connsiteX278" fmla="*/ 1355896 w 1440493"/>
                <a:gd name="connsiteY278" fmla="*/ 207909 h 719999"/>
                <a:gd name="connsiteX279" fmla="*/ 1305141 w 1440493"/>
                <a:gd name="connsiteY279" fmla="*/ 207909 h 719999"/>
                <a:gd name="connsiteX280" fmla="*/ 1254385 w 1440493"/>
                <a:gd name="connsiteY280" fmla="*/ 258665 h 719999"/>
                <a:gd name="connsiteX281" fmla="*/ 1203629 w 1440493"/>
                <a:gd name="connsiteY281" fmla="*/ 207909 h 719999"/>
                <a:gd name="connsiteX282" fmla="*/ 1203285 w 1440493"/>
                <a:gd name="connsiteY282" fmla="*/ 207909 h 719999"/>
                <a:gd name="connsiteX283" fmla="*/ 1195308 w 1440493"/>
                <a:gd name="connsiteY283" fmla="*/ 168396 h 719999"/>
                <a:gd name="connsiteX284" fmla="*/ 1193512 w 1440493"/>
                <a:gd name="connsiteY284" fmla="*/ 165732 h 719999"/>
                <a:gd name="connsiteX285" fmla="*/ 1200669 w 1440493"/>
                <a:gd name="connsiteY285" fmla="*/ 154985 h 719999"/>
                <a:gd name="connsiteX286" fmla="*/ 1253266 w 1440493"/>
                <a:gd name="connsiteY286" fmla="*/ 132509 h 719999"/>
                <a:gd name="connsiteX287" fmla="*/ 1329760 w 1440493"/>
                <a:gd name="connsiteY287" fmla="*/ 205671 h 719999"/>
                <a:gd name="connsiteX288" fmla="*/ 1355851 w 1440493"/>
                <a:gd name="connsiteY288" fmla="*/ 204896 h 719999"/>
                <a:gd name="connsiteX289" fmla="*/ 1252878 w 1440493"/>
                <a:gd name="connsiteY289" fmla="*/ 106409 h 719999"/>
                <a:gd name="connsiteX290" fmla="*/ 1182075 w 1440493"/>
                <a:gd name="connsiteY290" fmla="*/ 136665 h 719999"/>
                <a:gd name="connsiteX291" fmla="*/ 1178020 w 1440493"/>
                <a:gd name="connsiteY291" fmla="*/ 142755 h 719999"/>
                <a:gd name="connsiteX292" fmla="*/ 1173553 w 1440493"/>
                <a:gd name="connsiteY292" fmla="*/ 136130 h 719999"/>
                <a:gd name="connsiteX293" fmla="*/ 1101774 w 1440493"/>
                <a:gd name="connsiteY293" fmla="*/ 106398 h 719999"/>
                <a:gd name="connsiteX294" fmla="*/ 1029995 w 1440493"/>
                <a:gd name="connsiteY294" fmla="*/ 136130 h 719999"/>
                <a:gd name="connsiteX295" fmla="*/ 1025344 w 1440493"/>
                <a:gd name="connsiteY295" fmla="*/ 143029 h 719999"/>
                <a:gd name="connsiteX296" fmla="*/ 1019326 w 1440493"/>
                <a:gd name="connsiteY296" fmla="*/ 134550 h 719999"/>
                <a:gd name="connsiteX297" fmla="*/ 947656 w 1440493"/>
                <a:gd name="connsiteY297" fmla="*/ 106409 h 719999"/>
                <a:gd name="connsiteX298" fmla="*/ 876853 w 1440493"/>
                <a:gd name="connsiteY298" fmla="*/ 136665 h 719999"/>
                <a:gd name="connsiteX299" fmla="*/ 872798 w 1440493"/>
                <a:gd name="connsiteY299" fmla="*/ 142755 h 719999"/>
                <a:gd name="connsiteX300" fmla="*/ 868331 w 1440493"/>
                <a:gd name="connsiteY300" fmla="*/ 136130 h 719999"/>
                <a:gd name="connsiteX301" fmla="*/ 796552 w 1440493"/>
                <a:gd name="connsiteY301" fmla="*/ 106398 h 719999"/>
                <a:gd name="connsiteX302" fmla="*/ 724773 w 1440493"/>
                <a:gd name="connsiteY302" fmla="*/ 136130 h 719999"/>
                <a:gd name="connsiteX303" fmla="*/ 720121 w 1440493"/>
                <a:gd name="connsiteY303" fmla="*/ 143030 h 719999"/>
                <a:gd name="connsiteX304" fmla="*/ 714103 w 1440493"/>
                <a:gd name="connsiteY304" fmla="*/ 134550 h 719999"/>
                <a:gd name="connsiteX305" fmla="*/ 642433 w 1440493"/>
                <a:gd name="connsiteY305" fmla="*/ 106409 h 719999"/>
                <a:gd name="connsiteX306" fmla="*/ 571630 w 1440493"/>
                <a:gd name="connsiteY306" fmla="*/ 136665 h 719999"/>
                <a:gd name="connsiteX307" fmla="*/ 567575 w 1440493"/>
                <a:gd name="connsiteY307" fmla="*/ 142755 h 719999"/>
                <a:gd name="connsiteX308" fmla="*/ 563108 w 1440493"/>
                <a:gd name="connsiteY308" fmla="*/ 136130 h 719999"/>
                <a:gd name="connsiteX309" fmla="*/ 491329 w 1440493"/>
                <a:gd name="connsiteY309" fmla="*/ 106398 h 719999"/>
                <a:gd name="connsiteX310" fmla="*/ 419550 w 1440493"/>
                <a:gd name="connsiteY310" fmla="*/ 136130 h 719999"/>
                <a:gd name="connsiteX311" fmla="*/ 414899 w 1440493"/>
                <a:gd name="connsiteY311" fmla="*/ 143029 h 719999"/>
                <a:gd name="connsiteX312" fmla="*/ 408881 w 1440493"/>
                <a:gd name="connsiteY312" fmla="*/ 134550 h 719999"/>
                <a:gd name="connsiteX313" fmla="*/ 337211 w 1440493"/>
                <a:gd name="connsiteY313" fmla="*/ 106409 h 719999"/>
                <a:gd name="connsiteX314" fmla="*/ 266408 w 1440493"/>
                <a:gd name="connsiteY314" fmla="*/ 136665 h 719999"/>
                <a:gd name="connsiteX315" fmla="*/ 262353 w 1440493"/>
                <a:gd name="connsiteY315" fmla="*/ 142755 h 719999"/>
                <a:gd name="connsiteX316" fmla="*/ 257886 w 1440493"/>
                <a:gd name="connsiteY316" fmla="*/ 136130 h 719999"/>
                <a:gd name="connsiteX317" fmla="*/ 186107 w 1440493"/>
                <a:gd name="connsiteY317" fmla="*/ 106398 h 719999"/>
                <a:gd name="connsiteX318" fmla="*/ 0 w 1440493"/>
                <a:gd name="connsiteY318" fmla="*/ 0 h 719999"/>
                <a:gd name="connsiteX319" fmla="*/ 1440493 w 1440493"/>
                <a:gd name="connsiteY319" fmla="*/ 0 h 719999"/>
                <a:gd name="connsiteX320" fmla="*/ 1440493 w 1440493"/>
                <a:gd name="connsiteY320" fmla="*/ 719999 h 719999"/>
                <a:gd name="connsiteX321" fmla="*/ 0 w 1440493"/>
                <a:gd name="connsiteY321" fmla="*/ 719999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1440493" h="719999">
                  <a:moveTo>
                    <a:pt x="1101774" y="471904"/>
                  </a:moveTo>
                  <a:cubicBezTo>
                    <a:pt x="1129806" y="471904"/>
                    <a:pt x="1152530" y="494628"/>
                    <a:pt x="1152530" y="522660"/>
                  </a:cubicBezTo>
                  <a:lnTo>
                    <a:pt x="1152874" y="522660"/>
                  </a:lnTo>
                  <a:cubicBezTo>
                    <a:pt x="1152874" y="536676"/>
                    <a:pt x="1155715" y="550028"/>
                    <a:pt x="1160851" y="562173"/>
                  </a:cubicBezTo>
                  <a:lnTo>
                    <a:pt x="1162643" y="564830"/>
                  </a:lnTo>
                  <a:lnTo>
                    <a:pt x="1153896" y="577155"/>
                  </a:lnTo>
                  <a:cubicBezTo>
                    <a:pt x="1140076" y="590373"/>
                    <a:pt x="1121258" y="598366"/>
                    <a:pt x="1100655" y="598060"/>
                  </a:cubicBezTo>
                  <a:cubicBezTo>
                    <a:pt x="1080052" y="597754"/>
                    <a:pt x="1061480" y="589207"/>
                    <a:pt x="1048058" y="575585"/>
                  </a:cubicBezTo>
                  <a:lnTo>
                    <a:pt x="1040901" y="564837"/>
                  </a:lnTo>
                  <a:lnTo>
                    <a:pt x="1042697" y="562173"/>
                  </a:lnTo>
                  <a:cubicBezTo>
                    <a:pt x="1047834" y="550028"/>
                    <a:pt x="1050674" y="536676"/>
                    <a:pt x="1050674" y="522660"/>
                  </a:cubicBezTo>
                  <a:lnTo>
                    <a:pt x="1051018" y="522660"/>
                  </a:lnTo>
                  <a:cubicBezTo>
                    <a:pt x="1051018" y="494628"/>
                    <a:pt x="1073742" y="471904"/>
                    <a:pt x="1101774" y="471904"/>
                  </a:cubicBezTo>
                  <a:close/>
                  <a:moveTo>
                    <a:pt x="796552" y="471904"/>
                  </a:moveTo>
                  <a:cubicBezTo>
                    <a:pt x="824584" y="471904"/>
                    <a:pt x="847308" y="494628"/>
                    <a:pt x="847308" y="522660"/>
                  </a:cubicBezTo>
                  <a:lnTo>
                    <a:pt x="847652" y="522660"/>
                  </a:lnTo>
                  <a:cubicBezTo>
                    <a:pt x="847652" y="536676"/>
                    <a:pt x="850493" y="550028"/>
                    <a:pt x="855629" y="562173"/>
                  </a:cubicBezTo>
                  <a:lnTo>
                    <a:pt x="857421" y="564830"/>
                  </a:lnTo>
                  <a:lnTo>
                    <a:pt x="848674" y="577155"/>
                  </a:lnTo>
                  <a:cubicBezTo>
                    <a:pt x="834854" y="590373"/>
                    <a:pt x="816036" y="598366"/>
                    <a:pt x="795433" y="598060"/>
                  </a:cubicBezTo>
                  <a:cubicBezTo>
                    <a:pt x="774830" y="597754"/>
                    <a:pt x="756258" y="589207"/>
                    <a:pt x="742836" y="575585"/>
                  </a:cubicBezTo>
                  <a:lnTo>
                    <a:pt x="735678" y="564836"/>
                  </a:lnTo>
                  <a:lnTo>
                    <a:pt x="737474" y="562173"/>
                  </a:lnTo>
                  <a:cubicBezTo>
                    <a:pt x="742611" y="550028"/>
                    <a:pt x="745451" y="536676"/>
                    <a:pt x="745451" y="522660"/>
                  </a:cubicBezTo>
                  <a:lnTo>
                    <a:pt x="745796" y="522660"/>
                  </a:lnTo>
                  <a:cubicBezTo>
                    <a:pt x="745796" y="494628"/>
                    <a:pt x="768520" y="471904"/>
                    <a:pt x="796552" y="471904"/>
                  </a:cubicBezTo>
                  <a:close/>
                  <a:moveTo>
                    <a:pt x="491329" y="471904"/>
                  </a:moveTo>
                  <a:cubicBezTo>
                    <a:pt x="519361" y="471904"/>
                    <a:pt x="542085" y="494628"/>
                    <a:pt x="542085" y="522660"/>
                  </a:cubicBezTo>
                  <a:lnTo>
                    <a:pt x="542429" y="522660"/>
                  </a:lnTo>
                  <a:cubicBezTo>
                    <a:pt x="542429" y="536676"/>
                    <a:pt x="545270" y="550028"/>
                    <a:pt x="550406" y="562173"/>
                  </a:cubicBezTo>
                  <a:lnTo>
                    <a:pt x="552198" y="564830"/>
                  </a:lnTo>
                  <a:lnTo>
                    <a:pt x="543451" y="577155"/>
                  </a:lnTo>
                  <a:cubicBezTo>
                    <a:pt x="529631" y="590373"/>
                    <a:pt x="510813" y="598366"/>
                    <a:pt x="490210" y="598060"/>
                  </a:cubicBezTo>
                  <a:cubicBezTo>
                    <a:pt x="469607" y="597754"/>
                    <a:pt x="451035" y="589207"/>
                    <a:pt x="437613" y="575585"/>
                  </a:cubicBezTo>
                  <a:lnTo>
                    <a:pt x="430456" y="564837"/>
                  </a:lnTo>
                  <a:lnTo>
                    <a:pt x="432252" y="562173"/>
                  </a:lnTo>
                  <a:cubicBezTo>
                    <a:pt x="437389" y="550028"/>
                    <a:pt x="440229" y="536676"/>
                    <a:pt x="440229" y="522660"/>
                  </a:cubicBezTo>
                  <a:lnTo>
                    <a:pt x="440573" y="522660"/>
                  </a:lnTo>
                  <a:cubicBezTo>
                    <a:pt x="440573" y="494628"/>
                    <a:pt x="463297" y="471904"/>
                    <a:pt x="491329" y="471904"/>
                  </a:cubicBezTo>
                  <a:close/>
                  <a:moveTo>
                    <a:pt x="186107" y="471904"/>
                  </a:moveTo>
                  <a:cubicBezTo>
                    <a:pt x="214139" y="471904"/>
                    <a:pt x="236863" y="494628"/>
                    <a:pt x="236863" y="522660"/>
                  </a:cubicBezTo>
                  <a:lnTo>
                    <a:pt x="237207" y="522660"/>
                  </a:lnTo>
                  <a:cubicBezTo>
                    <a:pt x="237207" y="536676"/>
                    <a:pt x="240048" y="550028"/>
                    <a:pt x="245184" y="562173"/>
                  </a:cubicBezTo>
                  <a:lnTo>
                    <a:pt x="246976" y="564830"/>
                  </a:lnTo>
                  <a:lnTo>
                    <a:pt x="238229" y="577155"/>
                  </a:lnTo>
                  <a:cubicBezTo>
                    <a:pt x="224409" y="590373"/>
                    <a:pt x="205591" y="598366"/>
                    <a:pt x="184988" y="598060"/>
                  </a:cubicBezTo>
                  <a:cubicBezTo>
                    <a:pt x="143782" y="597448"/>
                    <a:pt x="110699" y="563871"/>
                    <a:pt x="110699" y="522660"/>
                  </a:cubicBezTo>
                  <a:lnTo>
                    <a:pt x="135351" y="522660"/>
                  </a:lnTo>
                  <a:cubicBezTo>
                    <a:pt x="135351" y="494628"/>
                    <a:pt x="158075" y="471904"/>
                    <a:pt x="186107" y="471904"/>
                  </a:cubicBezTo>
                  <a:close/>
                  <a:moveTo>
                    <a:pt x="948044" y="447260"/>
                  </a:moveTo>
                  <a:cubicBezTo>
                    <a:pt x="968647" y="446955"/>
                    <a:pt x="987465" y="454947"/>
                    <a:pt x="1001285" y="468165"/>
                  </a:cubicBezTo>
                  <a:lnTo>
                    <a:pt x="1010032" y="480490"/>
                  </a:lnTo>
                  <a:lnTo>
                    <a:pt x="1008240" y="483147"/>
                  </a:lnTo>
                  <a:cubicBezTo>
                    <a:pt x="1003104" y="495292"/>
                    <a:pt x="1000263" y="508644"/>
                    <a:pt x="1000263" y="522660"/>
                  </a:cubicBezTo>
                  <a:lnTo>
                    <a:pt x="999919" y="522660"/>
                  </a:lnTo>
                  <a:cubicBezTo>
                    <a:pt x="999919" y="550692"/>
                    <a:pt x="977195" y="573416"/>
                    <a:pt x="949163" y="573416"/>
                  </a:cubicBezTo>
                  <a:cubicBezTo>
                    <a:pt x="921131" y="573416"/>
                    <a:pt x="898407" y="550692"/>
                    <a:pt x="898407" y="522660"/>
                  </a:cubicBezTo>
                  <a:lnTo>
                    <a:pt x="898063" y="522660"/>
                  </a:lnTo>
                  <a:cubicBezTo>
                    <a:pt x="898063" y="508644"/>
                    <a:pt x="895223" y="495292"/>
                    <a:pt x="890086" y="483147"/>
                  </a:cubicBezTo>
                  <a:lnTo>
                    <a:pt x="888290" y="480483"/>
                  </a:lnTo>
                  <a:lnTo>
                    <a:pt x="895447" y="469735"/>
                  </a:lnTo>
                  <a:cubicBezTo>
                    <a:pt x="908869" y="456113"/>
                    <a:pt x="927441" y="447566"/>
                    <a:pt x="948044" y="447260"/>
                  </a:cubicBezTo>
                  <a:close/>
                  <a:moveTo>
                    <a:pt x="642821" y="447260"/>
                  </a:moveTo>
                  <a:cubicBezTo>
                    <a:pt x="663424" y="446955"/>
                    <a:pt x="682242" y="454947"/>
                    <a:pt x="696062" y="468165"/>
                  </a:cubicBezTo>
                  <a:lnTo>
                    <a:pt x="704809" y="480491"/>
                  </a:lnTo>
                  <a:lnTo>
                    <a:pt x="703018" y="483147"/>
                  </a:lnTo>
                  <a:cubicBezTo>
                    <a:pt x="697882" y="495292"/>
                    <a:pt x="695041" y="508644"/>
                    <a:pt x="695041" y="522660"/>
                  </a:cubicBezTo>
                  <a:lnTo>
                    <a:pt x="694696" y="522660"/>
                  </a:lnTo>
                  <a:cubicBezTo>
                    <a:pt x="694696" y="550692"/>
                    <a:pt x="671972" y="573416"/>
                    <a:pt x="643940" y="573416"/>
                  </a:cubicBezTo>
                  <a:cubicBezTo>
                    <a:pt x="615908" y="573416"/>
                    <a:pt x="593184" y="550692"/>
                    <a:pt x="593184" y="522660"/>
                  </a:cubicBezTo>
                  <a:lnTo>
                    <a:pt x="592840" y="522660"/>
                  </a:lnTo>
                  <a:cubicBezTo>
                    <a:pt x="592840" y="508644"/>
                    <a:pt x="590000" y="495292"/>
                    <a:pt x="584863" y="483147"/>
                  </a:cubicBezTo>
                  <a:lnTo>
                    <a:pt x="583067" y="480483"/>
                  </a:lnTo>
                  <a:lnTo>
                    <a:pt x="590224" y="469735"/>
                  </a:lnTo>
                  <a:cubicBezTo>
                    <a:pt x="603646" y="456113"/>
                    <a:pt x="622218" y="447566"/>
                    <a:pt x="642821" y="447260"/>
                  </a:cubicBezTo>
                  <a:close/>
                  <a:moveTo>
                    <a:pt x="337599" y="447260"/>
                  </a:moveTo>
                  <a:cubicBezTo>
                    <a:pt x="358202" y="446955"/>
                    <a:pt x="377020" y="454947"/>
                    <a:pt x="390840" y="468165"/>
                  </a:cubicBezTo>
                  <a:lnTo>
                    <a:pt x="399587" y="480490"/>
                  </a:lnTo>
                  <a:lnTo>
                    <a:pt x="397795" y="483147"/>
                  </a:lnTo>
                  <a:cubicBezTo>
                    <a:pt x="392659" y="495292"/>
                    <a:pt x="389818" y="508644"/>
                    <a:pt x="389818" y="522660"/>
                  </a:cubicBezTo>
                  <a:lnTo>
                    <a:pt x="389474" y="522660"/>
                  </a:lnTo>
                  <a:cubicBezTo>
                    <a:pt x="389474" y="550692"/>
                    <a:pt x="366750" y="573416"/>
                    <a:pt x="338718" y="573416"/>
                  </a:cubicBezTo>
                  <a:cubicBezTo>
                    <a:pt x="310686" y="573416"/>
                    <a:pt x="287962" y="550692"/>
                    <a:pt x="287962" y="522660"/>
                  </a:cubicBezTo>
                  <a:lnTo>
                    <a:pt x="287618" y="522660"/>
                  </a:lnTo>
                  <a:cubicBezTo>
                    <a:pt x="287618" y="508644"/>
                    <a:pt x="284778" y="495292"/>
                    <a:pt x="279641" y="483147"/>
                  </a:cubicBezTo>
                  <a:lnTo>
                    <a:pt x="277845" y="480483"/>
                  </a:lnTo>
                  <a:lnTo>
                    <a:pt x="285002" y="469735"/>
                  </a:lnTo>
                  <a:cubicBezTo>
                    <a:pt x="298424" y="456113"/>
                    <a:pt x="316996" y="447566"/>
                    <a:pt x="337599" y="447260"/>
                  </a:cubicBezTo>
                  <a:close/>
                  <a:moveTo>
                    <a:pt x="186107" y="421149"/>
                  </a:moveTo>
                  <a:cubicBezTo>
                    <a:pt x="130044" y="421149"/>
                    <a:pt x="84596" y="466597"/>
                    <a:pt x="84596" y="522660"/>
                  </a:cubicBezTo>
                  <a:cubicBezTo>
                    <a:pt x="84596" y="578135"/>
                    <a:pt x="129131" y="623336"/>
                    <a:pt x="184600" y="624160"/>
                  </a:cubicBezTo>
                  <a:cubicBezTo>
                    <a:pt x="212335" y="624572"/>
                    <a:pt x="237666" y="613813"/>
                    <a:pt x="256270" y="596019"/>
                  </a:cubicBezTo>
                  <a:lnTo>
                    <a:pt x="262288" y="587540"/>
                  </a:lnTo>
                  <a:lnTo>
                    <a:pt x="266939" y="594439"/>
                  </a:lnTo>
                  <a:cubicBezTo>
                    <a:pt x="285309" y="612809"/>
                    <a:pt x="310687" y="624171"/>
                    <a:pt x="338718" y="624171"/>
                  </a:cubicBezTo>
                  <a:cubicBezTo>
                    <a:pt x="366750" y="624171"/>
                    <a:pt x="392127" y="612809"/>
                    <a:pt x="410497" y="594439"/>
                  </a:cubicBezTo>
                  <a:lnTo>
                    <a:pt x="414964" y="587815"/>
                  </a:lnTo>
                  <a:lnTo>
                    <a:pt x="419019" y="593904"/>
                  </a:lnTo>
                  <a:cubicBezTo>
                    <a:pt x="437087" y="612242"/>
                    <a:pt x="462088" y="623748"/>
                    <a:pt x="489822" y="624160"/>
                  </a:cubicBezTo>
                  <a:cubicBezTo>
                    <a:pt x="517557" y="624572"/>
                    <a:pt x="542888" y="613813"/>
                    <a:pt x="561492" y="596019"/>
                  </a:cubicBezTo>
                  <a:lnTo>
                    <a:pt x="567510" y="587540"/>
                  </a:lnTo>
                  <a:lnTo>
                    <a:pt x="572161" y="594439"/>
                  </a:lnTo>
                  <a:cubicBezTo>
                    <a:pt x="590531" y="612809"/>
                    <a:pt x="615909" y="624171"/>
                    <a:pt x="643940" y="624171"/>
                  </a:cubicBezTo>
                  <a:cubicBezTo>
                    <a:pt x="671972" y="624171"/>
                    <a:pt x="697349" y="612809"/>
                    <a:pt x="715719" y="594439"/>
                  </a:cubicBezTo>
                  <a:lnTo>
                    <a:pt x="720186" y="587814"/>
                  </a:lnTo>
                  <a:lnTo>
                    <a:pt x="724242" y="593904"/>
                  </a:lnTo>
                  <a:cubicBezTo>
                    <a:pt x="742310" y="612242"/>
                    <a:pt x="767311" y="623748"/>
                    <a:pt x="795045" y="624160"/>
                  </a:cubicBezTo>
                  <a:cubicBezTo>
                    <a:pt x="822780" y="624572"/>
                    <a:pt x="848111" y="613813"/>
                    <a:pt x="866715" y="596019"/>
                  </a:cubicBezTo>
                  <a:lnTo>
                    <a:pt x="872733" y="587540"/>
                  </a:lnTo>
                  <a:lnTo>
                    <a:pt x="877384" y="594439"/>
                  </a:lnTo>
                  <a:cubicBezTo>
                    <a:pt x="895754" y="612809"/>
                    <a:pt x="921132" y="624171"/>
                    <a:pt x="949163" y="624171"/>
                  </a:cubicBezTo>
                  <a:cubicBezTo>
                    <a:pt x="977195" y="624171"/>
                    <a:pt x="1002572" y="612809"/>
                    <a:pt x="1020942" y="594439"/>
                  </a:cubicBezTo>
                  <a:lnTo>
                    <a:pt x="1025409" y="587815"/>
                  </a:lnTo>
                  <a:lnTo>
                    <a:pt x="1029464" y="593904"/>
                  </a:lnTo>
                  <a:cubicBezTo>
                    <a:pt x="1047532" y="612242"/>
                    <a:pt x="1072533" y="623748"/>
                    <a:pt x="1100267" y="624160"/>
                  </a:cubicBezTo>
                  <a:cubicBezTo>
                    <a:pt x="1128002" y="624572"/>
                    <a:pt x="1153333" y="613813"/>
                    <a:pt x="1171937" y="596019"/>
                  </a:cubicBezTo>
                  <a:lnTo>
                    <a:pt x="1177955" y="587540"/>
                  </a:lnTo>
                  <a:lnTo>
                    <a:pt x="1182606" y="594439"/>
                  </a:lnTo>
                  <a:cubicBezTo>
                    <a:pt x="1200976" y="612809"/>
                    <a:pt x="1226354" y="624171"/>
                    <a:pt x="1254385" y="624171"/>
                  </a:cubicBezTo>
                  <a:cubicBezTo>
                    <a:pt x="1310448" y="624171"/>
                    <a:pt x="1355896" y="578723"/>
                    <a:pt x="1355896" y="522660"/>
                  </a:cubicBezTo>
                  <a:lnTo>
                    <a:pt x="1305141" y="522660"/>
                  </a:lnTo>
                  <a:cubicBezTo>
                    <a:pt x="1305141" y="550692"/>
                    <a:pt x="1282417" y="573416"/>
                    <a:pt x="1254385" y="573416"/>
                  </a:cubicBezTo>
                  <a:cubicBezTo>
                    <a:pt x="1226353" y="573416"/>
                    <a:pt x="1203629" y="550692"/>
                    <a:pt x="1203629" y="522660"/>
                  </a:cubicBezTo>
                  <a:lnTo>
                    <a:pt x="1203285" y="522660"/>
                  </a:lnTo>
                  <a:cubicBezTo>
                    <a:pt x="1203285" y="508644"/>
                    <a:pt x="1200445" y="495292"/>
                    <a:pt x="1195308" y="483147"/>
                  </a:cubicBezTo>
                  <a:lnTo>
                    <a:pt x="1193512" y="480483"/>
                  </a:lnTo>
                  <a:lnTo>
                    <a:pt x="1200669" y="469735"/>
                  </a:lnTo>
                  <a:cubicBezTo>
                    <a:pt x="1214091" y="456113"/>
                    <a:pt x="1232663" y="447566"/>
                    <a:pt x="1253266" y="447260"/>
                  </a:cubicBezTo>
                  <a:cubicBezTo>
                    <a:pt x="1294472" y="446649"/>
                    <a:pt x="1328537" y="479230"/>
                    <a:pt x="1329760" y="520422"/>
                  </a:cubicBezTo>
                  <a:lnTo>
                    <a:pt x="1355851" y="519647"/>
                  </a:lnTo>
                  <a:cubicBezTo>
                    <a:pt x="1354204" y="464196"/>
                    <a:pt x="1308347" y="420337"/>
                    <a:pt x="1252878" y="421160"/>
                  </a:cubicBezTo>
                  <a:cubicBezTo>
                    <a:pt x="1225144" y="421572"/>
                    <a:pt x="1200143" y="433078"/>
                    <a:pt x="1182075" y="451416"/>
                  </a:cubicBezTo>
                  <a:lnTo>
                    <a:pt x="1178020" y="457506"/>
                  </a:lnTo>
                  <a:lnTo>
                    <a:pt x="1173553" y="450881"/>
                  </a:lnTo>
                  <a:cubicBezTo>
                    <a:pt x="1155183" y="432511"/>
                    <a:pt x="1129806" y="421149"/>
                    <a:pt x="1101774" y="421149"/>
                  </a:cubicBezTo>
                  <a:cubicBezTo>
                    <a:pt x="1073743" y="421149"/>
                    <a:pt x="1048365" y="432511"/>
                    <a:pt x="1029995" y="450881"/>
                  </a:cubicBezTo>
                  <a:lnTo>
                    <a:pt x="1025344" y="457780"/>
                  </a:lnTo>
                  <a:lnTo>
                    <a:pt x="1019326" y="449301"/>
                  </a:lnTo>
                  <a:cubicBezTo>
                    <a:pt x="1000722" y="431508"/>
                    <a:pt x="975391" y="420749"/>
                    <a:pt x="947656" y="421160"/>
                  </a:cubicBezTo>
                  <a:cubicBezTo>
                    <a:pt x="919922" y="421572"/>
                    <a:pt x="894921" y="433078"/>
                    <a:pt x="876853" y="451416"/>
                  </a:cubicBezTo>
                  <a:lnTo>
                    <a:pt x="872798" y="457506"/>
                  </a:lnTo>
                  <a:lnTo>
                    <a:pt x="868331" y="450881"/>
                  </a:lnTo>
                  <a:cubicBezTo>
                    <a:pt x="849961" y="432511"/>
                    <a:pt x="824584" y="421149"/>
                    <a:pt x="796552" y="421149"/>
                  </a:cubicBezTo>
                  <a:cubicBezTo>
                    <a:pt x="768521" y="421149"/>
                    <a:pt x="743143" y="432511"/>
                    <a:pt x="724773" y="450881"/>
                  </a:cubicBezTo>
                  <a:lnTo>
                    <a:pt x="720121" y="457781"/>
                  </a:lnTo>
                  <a:lnTo>
                    <a:pt x="714103" y="449301"/>
                  </a:lnTo>
                  <a:cubicBezTo>
                    <a:pt x="695499" y="431508"/>
                    <a:pt x="670168" y="420749"/>
                    <a:pt x="642433" y="421160"/>
                  </a:cubicBezTo>
                  <a:cubicBezTo>
                    <a:pt x="614699" y="421572"/>
                    <a:pt x="589698" y="433078"/>
                    <a:pt x="571630" y="451416"/>
                  </a:cubicBezTo>
                  <a:lnTo>
                    <a:pt x="567575" y="457506"/>
                  </a:lnTo>
                  <a:lnTo>
                    <a:pt x="563108" y="450881"/>
                  </a:lnTo>
                  <a:cubicBezTo>
                    <a:pt x="544738" y="432511"/>
                    <a:pt x="519361" y="421149"/>
                    <a:pt x="491329" y="421149"/>
                  </a:cubicBezTo>
                  <a:cubicBezTo>
                    <a:pt x="463298" y="421149"/>
                    <a:pt x="437920" y="432511"/>
                    <a:pt x="419550" y="450881"/>
                  </a:cubicBezTo>
                  <a:lnTo>
                    <a:pt x="414899" y="457780"/>
                  </a:lnTo>
                  <a:lnTo>
                    <a:pt x="408881" y="449301"/>
                  </a:lnTo>
                  <a:cubicBezTo>
                    <a:pt x="390277" y="431508"/>
                    <a:pt x="364946" y="420749"/>
                    <a:pt x="337211" y="421160"/>
                  </a:cubicBezTo>
                  <a:cubicBezTo>
                    <a:pt x="309477" y="421572"/>
                    <a:pt x="284476" y="433078"/>
                    <a:pt x="266408" y="451416"/>
                  </a:cubicBezTo>
                  <a:lnTo>
                    <a:pt x="262353" y="457506"/>
                  </a:lnTo>
                  <a:lnTo>
                    <a:pt x="257886" y="450881"/>
                  </a:lnTo>
                  <a:cubicBezTo>
                    <a:pt x="239516" y="432511"/>
                    <a:pt x="214139" y="421149"/>
                    <a:pt x="186107" y="421149"/>
                  </a:cubicBezTo>
                  <a:close/>
                  <a:moveTo>
                    <a:pt x="1101774" y="157153"/>
                  </a:moveTo>
                  <a:cubicBezTo>
                    <a:pt x="1129806" y="157153"/>
                    <a:pt x="1152530" y="179877"/>
                    <a:pt x="1152530" y="207909"/>
                  </a:cubicBezTo>
                  <a:lnTo>
                    <a:pt x="1152874" y="207909"/>
                  </a:lnTo>
                  <a:cubicBezTo>
                    <a:pt x="1152874" y="221925"/>
                    <a:pt x="1155715" y="235277"/>
                    <a:pt x="1160851" y="247422"/>
                  </a:cubicBezTo>
                  <a:lnTo>
                    <a:pt x="1162643" y="250079"/>
                  </a:lnTo>
                  <a:lnTo>
                    <a:pt x="1153896" y="262404"/>
                  </a:lnTo>
                  <a:cubicBezTo>
                    <a:pt x="1140076" y="275622"/>
                    <a:pt x="1121258" y="283615"/>
                    <a:pt x="1100655" y="283309"/>
                  </a:cubicBezTo>
                  <a:cubicBezTo>
                    <a:pt x="1080052" y="283003"/>
                    <a:pt x="1061480" y="274456"/>
                    <a:pt x="1048058" y="260834"/>
                  </a:cubicBezTo>
                  <a:lnTo>
                    <a:pt x="1040901" y="250086"/>
                  </a:lnTo>
                  <a:lnTo>
                    <a:pt x="1042697" y="247422"/>
                  </a:lnTo>
                  <a:cubicBezTo>
                    <a:pt x="1047834" y="235277"/>
                    <a:pt x="1050674" y="221925"/>
                    <a:pt x="1050674" y="207909"/>
                  </a:cubicBezTo>
                  <a:lnTo>
                    <a:pt x="1051018" y="207909"/>
                  </a:lnTo>
                  <a:cubicBezTo>
                    <a:pt x="1051018" y="179877"/>
                    <a:pt x="1073742" y="157153"/>
                    <a:pt x="1101774" y="157153"/>
                  </a:cubicBezTo>
                  <a:close/>
                  <a:moveTo>
                    <a:pt x="796552" y="157153"/>
                  </a:moveTo>
                  <a:cubicBezTo>
                    <a:pt x="824584" y="157153"/>
                    <a:pt x="847308" y="179877"/>
                    <a:pt x="847308" y="207909"/>
                  </a:cubicBezTo>
                  <a:lnTo>
                    <a:pt x="847652" y="207909"/>
                  </a:lnTo>
                  <a:cubicBezTo>
                    <a:pt x="847652" y="221925"/>
                    <a:pt x="850493" y="235277"/>
                    <a:pt x="855629" y="247422"/>
                  </a:cubicBezTo>
                  <a:lnTo>
                    <a:pt x="857421" y="250079"/>
                  </a:lnTo>
                  <a:lnTo>
                    <a:pt x="848674" y="262404"/>
                  </a:lnTo>
                  <a:cubicBezTo>
                    <a:pt x="834854" y="275622"/>
                    <a:pt x="816036" y="283615"/>
                    <a:pt x="795433" y="283309"/>
                  </a:cubicBezTo>
                  <a:cubicBezTo>
                    <a:pt x="774830" y="283003"/>
                    <a:pt x="756258" y="274456"/>
                    <a:pt x="742836" y="260834"/>
                  </a:cubicBezTo>
                  <a:lnTo>
                    <a:pt x="735678" y="250085"/>
                  </a:lnTo>
                  <a:lnTo>
                    <a:pt x="737474" y="247422"/>
                  </a:lnTo>
                  <a:cubicBezTo>
                    <a:pt x="742611" y="235277"/>
                    <a:pt x="745451" y="221925"/>
                    <a:pt x="745451" y="207909"/>
                  </a:cubicBezTo>
                  <a:lnTo>
                    <a:pt x="745796" y="207909"/>
                  </a:lnTo>
                  <a:cubicBezTo>
                    <a:pt x="745796" y="179877"/>
                    <a:pt x="768520" y="157153"/>
                    <a:pt x="796552" y="157153"/>
                  </a:cubicBezTo>
                  <a:close/>
                  <a:moveTo>
                    <a:pt x="491329" y="157153"/>
                  </a:moveTo>
                  <a:cubicBezTo>
                    <a:pt x="519361" y="157153"/>
                    <a:pt x="542085" y="179877"/>
                    <a:pt x="542085" y="207909"/>
                  </a:cubicBezTo>
                  <a:lnTo>
                    <a:pt x="542429" y="207909"/>
                  </a:lnTo>
                  <a:cubicBezTo>
                    <a:pt x="542429" y="221925"/>
                    <a:pt x="545270" y="235277"/>
                    <a:pt x="550406" y="247422"/>
                  </a:cubicBezTo>
                  <a:lnTo>
                    <a:pt x="552198" y="250079"/>
                  </a:lnTo>
                  <a:lnTo>
                    <a:pt x="543451" y="262404"/>
                  </a:lnTo>
                  <a:cubicBezTo>
                    <a:pt x="529631" y="275622"/>
                    <a:pt x="510813" y="283615"/>
                    <a:pt x="490210" y="283309"/>
                  </a:cubicBezTo>
                  <a:cubicBezTo>
                    <a:pt x="469607" y="283003"/>
                    <a:pt x="451035" y="274456"/>
                    <a:pt x="437613" y="260834"/>
                  </a:cubicBezTo>
                  <a:lnTo>
                    <a:pt x="430456" y="250086"/>
                  </a:lnTo>
                  <a:lnTo>
                    <a:pt x="432252" y="247422"/>
                  </a:lnTo>
                  <a:cubicBezTo>
                    <a:pt x="437389" y="235277"/>
                    <a:pt x="440229" y="221925"/>
                    <a:pt x="440229" y="207909"/>
                  </a:cubicBezTo>
                  <a:lnTo>
                    <a:pt x="440573" y="207909"/>
                  </a:lnTo>
                  <a:cubicBezTo>
                    <a:pt x="440573" y="179877"/>
                    <a:pt x="463297" y="157153"/>
                    <a:pt x="491329" y="157153"/>
                  </a:cubicBezTo>
                  <a:close/>
                  <a:moveTo>
                    <a:pt x="186107" y="157153"/>
                  </a:moveTo>
                  <a:cubicBezTo>
                    <a:pt x="214139" y="157153"/>
                    <a:pt x="236863" y="179877"/>
                    <a:pt x="236863" y="207909"/>
                  </a:cubicBezTo>
                  <a:lnTo>
                    <a:pt x="237207" y="207909"/>
                  </a:lnTo>
                  <a:cubicBezTo>
                    <a:pt x="237207" y="221925"/>
                    <a:pt x="240048" y="235277"/>
                    <a:pt x="245184" y="247422"/>
                  </a:cubicBezTo>
                  <a:lnTo>
                    <a:pt x="246976" y="250079"/>
                  </a:lnTo>
                  <a:lnTo>
                    <a:pt x="238229" y="262404"/>
                  </a:lnTo>
                  <a:cubicBezTo>
                    <a:pt x="224409" y="275622"/>
                    <a:pt x="205591" y="283615"/>
                    <a:pt x="184988" y="283309"/>
                  </a:cubicBezTo>
                  <a:cubicBezTo>
                    <a:pt x="143782" y="282697"/>
                    <a:pt x="110699" y="249120"/>
                    <a:pt x="110699" y="207909"/>
                  </a:cubicBezTo>
                  <a:lnTo>
                    <a:pt x="135351" y="207909"/>
                  </a:lnTo>
                  <a:cubicBezTo>
                    <a:pt x="135351" y="179877"/>
                    <a:pt x="158075" y="157153"/>
                    <a:pt x="186107" y="157153"/>
                  </a:cubicBezTo>
                  <a:close/>
                  <a:moveTo>
                    <a:pt x="948044" y="132509"/>
                  </a:moveTo>
                  <a:cubicBezTo>
                    <a:pt x="968647" y="132204"/>
                    <a:pt x="987465" y="140196"/>
                    <a:pt x="1001285" y="153414"/>
                  </a:cubicBezTo>
                  <a:lnTo>
                    <a:pt x="1010032" y="165739"/>
                  </a:lnTo>
                  <a:lnTo>
                    <a:pt x="1008240" y="168396"/>
                  </a:lnTo>
                  <a:cubicBezTo>
                    <a:pt x="1003104" y="180541"/>
                    <a:pt x="1000263" y="193893"/>
                    <a:pt x="1000263" y="207909"/>
                  </a:cubicBezTo>
                  <a:lnTo>
                    <a:pt x="999919" y="207909"/>
                  </a:lnTo>
                  <a:cubicBezTo>
                    <a:pt x="999919" y="235941"/>
                    <a:pt x="977195" y="258665"/>
                    <a:pt x="949163" y="258665"/>
                  </a:cubicBezTo>
                  <a:cubicBezTo>
                    <a:pt x="921131" y="258665"/>
                    <a:pt x="898407" y="235941"/>
                    <a:pt x="898407" y="207909"/>
                  </a:cubicBezTo>
                  <a:lnTo>
                    <a:pt x="898063" y="207909"/>
                  </a:lnTo>
                  <a:cubicBezTo>
                    <a:pt x="898063" y="193893"/>
                    <a:pt x="895223" y="180541"/>
                    <a:pt x="890086" y="168396"/>
                  </a:cubicBezTo>
                  <a:lnTo>
                    <a:pt x="888290" y="165732"/>
                  </a:lnTo>
                  <a:lnTo>
                    <a:pt x="895447" y="154985"/>
                  </a:lnTo>
                  <a:cubicBezTo>
                    <a:pt x="908869" y="141362"/>
                    <a:pt x="927441" y="132815"/>
                    <a:pt x="948044" y="132509"/>
                  </a:cubicBezTo>
                  <a:close/>
                  <a:moveTo>
                    <a:pt x="642821" y="132509"/>
                  </a:moveTo>
                  <a:cubicBezTo>
                    <a:pt x="663424" y="132204"/>
                    <a:pt x="682242" y="140196"/>
                    <a:pt x="696062" y="153414"/>
                  </a:cubicBezTo>
                  <a:lnTo>
                    <a:pt x="704809" y="165740"/>
                  </a:lnTo>
                  <a:lnTo>
                    <a:pt x="703018" y="168396"/>
                  </a:lnTo>
                  <a:cubicBezTo>
                    <a:pt x="697882" y="180541"/>
                    <a:pt x="695041" y="193893"/>
                    <a:pt x="695041" y="207909"/>
                  </a:cubicBezTo>
                  <a:lnTo>
                    <a:pt x="694696" y="207909"/>
                  </a:lnTo>
                  <a:cubicBezTo>
                    <a:pt x="694696" y="235941"/>
                    <a:pt x="671972" y="258665"/>
                    <a:pt x="643940" y="258665"/>
                  </a:cubicBezTo>
                  <a:cubicBezTo>
                    <a:pt x="615908" y="258665"/>
                    <a:pt x="593184" y="235941"/>
                    <a:pt x="593184" y="207909"/>
                  </a:cubicBezTo>
                  <a:lnTo>
                    <a:pt x="592840" y="207909"/>
                  </a:lnTo>
                  <a:cubicBezTo>
                    <a:pt x="592840" y="193893"/>
                    <a:pt x="590000" y="180541"/>
                    <a:pt x="584863" y="168396"/>
                  </a:cubicBezTo>
                  <a:lnTo>
                    <a:pt x="583067" y="165732"/>
                  </a:lnTo>
                  <a:lnTo>
                    <a:pt x="590224" y="154985"/>
                  </a:lnTo>
                  <a:cubicBezTo>
                    <a:pt x="603646" y="141362"/>
                    <a:pt x="622218" y="132815"/>
                    <a:pt x="642821" y="132509"/>
                  </a:cubicBezTo>
                  <a:close/>
                  <a:moveTo>
                    <a:pt x="337599" y="132509"/>
                  </a:moveTo>
                  <a:cubicBezTo>
                    <a:pt x="358202" y="132204"/>
                    <a:pt x="377020" y="140196"/>
                    <a:pt x="390840" y="153414"/>
                  </a:cubicBezTo>
                  <a:lnTo>
                    <a:pt x="399587" y="165739"/>
                  </a:lnTo>
                  <a:lnTo>
                    <a:pt x="397795" y="168396"/>
                  </a:lnTo>
                  <a:cubicBezTo>
                    <a:pt x="392659" y="180541"/>
                    <a:pt x="389818" y="193893"/>
                    <a:pt x="389818" y="207909"/>
                  </a:cubicBezTo>
                  <a:lnTo>
                    <a:pt x="389474" y="207909"/>
                  </a:lnTo>
                  <a:cubicBezTo>
                    <a:pt x="389474" y="235941"/>
                    <a:pt x="366750" y="258665"/>
                    <a:pt x="338718" y="258665"/>
                  </a:cubicBezTo>
                  <a:cubicBezTo>
                    <a:pt x="310686" y="258665"/>
                    <a:pt x="287962" y="235941"/>
                    <a:pt x="287962" y="207909"/>
                  </a:cubicBezTo>
                  <a:lnTo>
                    <a:pt x="287618" y="207909"/>
                  </a:lnTo>
                  <a:cubicBezTo>
                    <a:pt x="287618" y="193893"/>
                    <a:pt x="284778" y="180541"/>
                    <a:pt x="279641" y="168396"/>
                  </a:cubicBezTo>
                  <a:lnTo>
                    <a:pt x="277845" y="165732"/>
                  </a:lnTo>
                  <a:lnTo>
                    <a:pt x="285002" y="154985"/>
                  </a:lnTo>
                  <a:cubicBezTo>
                    <a:pt x="298424" y="141362"/>
                    <a:pt x="316996" y="132815"/>
                    <a:pt x="337599" y="132509"/>
                  </a:cubicBezTo>
                  <a:close/>
                  <a:moveTo>
                    <a:pt x="186107" y="106398"/>
                  </a:moveTo>
                  <a:cubicBezTo>
                    <a:pt x="130044" y="106398"/>
                    <a:pt x="84596" y="151846"/>
                    <a:pt x="84596" y="207909"/>
                  </a:cubicBezTo>
                  <a:cubicBezTo>
                    <a:pt x="84596" y="263384"/>
                    <a:pt x="129131" y="308585"/>
                    <a:pt x="184600" y="309409"/>
                  </a:cubicBezTo>
                  <a:cubicBezTo>
                    <a:pt x="212335" y="309821"/>
                    <a:pt x="237666" y="299062"/>
                    <a:pt x="256270" y="281268"/>
                  </a:cubicBezTo>
                  <a:lnTo>
                    <a:pt x="262288" y="272789"/>
                  </a:lnTo>
                  <a:lnTo>
                    <a:pt x="266939" y="279688"/>
                  </a:lnTo>
                  <a:cubicBezTo>
                    <a:pt x="285309" y="298058"/>
                    <a:pt x="310687" y="309420"/>
                    <a:pt x="338718" y="309420"/>
                  </a:cubicBezTo>
                  <a:cubicBezTo>
                    <a:pt x="366750" y="309420"/>
                    <a:pt x="392127" y="298058"/>
                    <a:pt x="410497" y="279688"/>
                  </a:cubicBezTo>
                  <a:lnTo>
                    <a:pt x="414964" y="273064"/>
                  </a:lnTo>
                  <a:lnTo>
                    <a:pt x="419019" y="279153"/>
                  </a:lnTo>
                  <a:cubicBezTo>
                    <a:pt x="437087" y="297491"/>
                    <a:pt x="462088" y="308997"/>
                    <a:pt x="489822" y="309409"/>
                  </a:cubicBezTo>
                  <a:cubicBezTo>
                    <a:pt x="517557" y="309821"/>
                    <a:pt x="542888" y="299062"/>
                    <a:pt x="561492" y="281268"/>
                  </a:cubicBezTo>
                  <a:lnTo>
                    <a:pt x="567510" y="272789"/>
                  </a:lnTo>
                  <a:lnTo>
                    <a:pt x="572161" y="279688"/>
                  </a:lnTo>
                  <a:cubicBezTo>
                    <a:pt x="590531" y="298058"/>
                    <a:pt x="615909" y="309420"/>
                    <a:pt x="643940" y="309420"/>
                  </a:cubicBezTo>
                  <a:cubicBezTo>
                    <a:pt x="671972" y="309420"/>
                    <a:pt x="697349" y="298058"/>
                    <a:pt x="715719" y="279688"/>
                  </a:cubicBezTo>
                  <a:lnTo>
                    <a:pt x="720186" y="273063"/>
                  </a:lnTo>
                  <a:lnTo>
                    <a:pt x="724242" y="279153"/>
                  </a:lnTo>
                  <a:cubicBezTo>
                    <a:pt x="742310" y="297491"/>
                    <a:pt x="767311" y="308997"/>
                    <a:pt x="795045" y="309409"/>
                  </a:cubicBezTo>
                  <a:cubicBezTo>
                    <a:pt x="822780" y="309821"/>
                    <a:pt x="848111" y="299062"/>
                    <a:pt x="866715" y="281268"/>
                  </a:cubicBezTo>
                  <a:lnTo>
                    <a:pt x="872733" y="272789"/>
                  </a:lnTo>
                  <a:lnTo>
                    <a:pt x="877384" y="279688"/>
                  </a:lnTo>
                  <a:cubicBezTo>
                    <a:pt x="895754" y="298058"/>
                    <a:pt x="921132" y="309420"/>
                    <a:pt x="949163" y="309420"/>
                  </a:cubicBezTo>
                  <a:cubicBezTo>
                    <a:pt x="977195" y="309420"/>
                    <a:pt x="1002572" y="298058"/>
                    <a:pt x="1020942" y="279688"/>
                  </a:cubicBezTo>
                  <a:lnTo>
                    <a:pt x="1025409" y="273064"/>
                  </a:lnTo>
                  <a:lnTo>
                    <a:pt x="1029464" y="279153"/>
                  </a:lnTo>
                  <a:cubicBezTo>
                    <a:pt x="1047532" y="297491"/>
                    <a:pt x="1072533" y="308997"/>
                    <a:pt x="1100267" y="309409"/>
                  </a:cubicBezTo>
                  <a:cubicBezTo>
                    <a:pt x="1128002" y="309821"/>
                    <a:pt x="1153333" y="299062"/>
                    <a:pt x="1171937" y="281268"/>
                  </a:cubicBezTo>
                  <a:lnTo>
                    <a:pt x="1177955" y="272789"/>
                  </a:lnTo>
                  <a:lnTo>
                    <a:pt x="1182606" y="279688"/>
                  </a:lnTo>
                  <a:cubicBezTo>
                    <a:pt x="1200976" y="298058"/>
                    <a:pt x="1226354" y="309420"/>
                    <a:pt x="1254385" y="309420"/>
                  </a:cubicBezTo>
                  <a:cubicBezTo>
                    <a:pt x="1310448" y="309420"/>
                    <a:pt x="1355896" y="263972"/>
                    <a:pt x="1355896" y="207909"/>
                  </a:cubicBezTo>
                  <a:lnTo>
                    <a:pt x="1305141" y="207909"/>
                  </a:lnTo>
                  <a:cubicBezTo>
                    <a:pt x="1305141" y="235941"/>
                    <a:pt x="1282417" y="258665"/>
                    <a:pt x="1254385" y="258665"/>
                  </a:cubicBezTo>
                  <a:cubicBezTo>
                    <a:pt x="1226353" y="258665"/>
                    <a:pt x="1203629" y="235941"/>
                    <a:pt x="1203629" y="207909"/>
                  </a:cubicBezTo>
                  <a:lnTo>
                    <a:pt x="1203285" y="207909"/>
                  </a:lnTo>
                  <a:cubicBezTo>
                    <a:pt x="1203285" y="193893"/>
                    <a:pt x="1200445" y="180541"/>
                    <a:pt x="1195308" y="168396"/>
                  </a:cubicBezTo>
                  <a:lnTo>
                    <a:pt x="1193512" y="165732"/>
                  </a:lnTo>
                  <a:lnTo>
                    <a:pt x="1200669" y="154985"/>
                  </a:lnTo>
                  <a:cubicBezTo>
                    <a:pt x="1214091" y="141362"/>
                    <a:pt x="1232663" y="132815"/>
                    <a:pt x="1253266" y="132509"/>
                  </a:cubicBezTo>
                  <a:cubicBezTo>
                    <a:pt x="1294472" y="131898"/>
                    <a:pt x="1328537" y="164479"/>
                    <a:pt x="1329760" y="205671"/>
                  </a:cubicBezTo>
                  <a:lnTo>
                    <a:pt x="1355851" y="204896"/>
                  </a:lnTo>
                  <a:cubicBezTo>
                    <a:pt x="1354204" y="149445"/>
                    <a:pt x="1308347" y="105586"/>
                    <a:pt x="1252878" y="106409"/>
                  </a:cubicBezTo>
                  <a:cubicBezTo>
                    <a:pt x="1225144" y="106821"/>
                    <a:pt x="1200143" y="118327"/>
                    <a:pt x="1182075" y="136665"/>
                  </a:cubicBezTo>
                  <a:lnTo>
                    <a:pt x="1178020" y="142755"/>
                  </a:lnTo>
                  <a:lnTo>
                    <a:pt x="1173553" y="136130"/>
                  </a:lnTo>
                  <a:cubicBezTo>
                    <a:pt x="1155183" y="117760"/>
                    <a:pt x="1129806" y="106398"/>
                    <a:pt x="1101774" y="106398"/>
                  </a:cubicBezTo>
                  <a:cubicBezTo>
                    <a:pt x="1073743" y="106398"/>
                    <a:pt x="1048365" y="117760"/>
                    <a:pt x="1029995" y="136130"/>
                  </a:cubicBezTo>
                  <a:lnTo>
                    <a:pt x="1025344" y="143029"/>
                  </a:lnTo>
                  <a:lnTo>
                    <a:pt x="1019326" y="134550"/>
                  </a:lnTo>
                  <a:cubicBezTo>
                    <a:pt x="1000722" y="116757"/>
                    <a:pt x="975391" y="105998"/>
                    <a:pt x="947656" y="106409"/>
                  </a:cubicBezTo>
                  <a:cubicBezTo>
                    <a:pt x="919922" y="106821"/>
                    <a:pt x="894921" y="118327"/>
                    <a:pt x="876853" y="136665"/>
                  </a:cubicBezTo>
                  <a:lnTo>
                    <a:pt x="872798" y="142755"/>
                  </a:lnTo>
                  <a:lnTo>
                    <a:pt x="868331" y="136130"/>
                  </a:lnTo>
                  <a:cubicBezTo>
                    <a:pt x="849961" y="117760"/>
                    <a:pt x="824584" y="106398"/>
                    <a:pt x="796552" y="106398"/>
                  </a:cubicBezTo>
                  <a:cubicBezTo>
                    <a:pt x="768521" y="106398"/>
                    <a:pt x="743143" y="117760"/>
                    <a:pt x="724773" y="136130"/>
                  </a:cubicBezTo>
                  <a:lnTo>
                    <a:pt x="720121" y="143030"/>
                  </a:lnTo>
                  <a:lnTo>
                    <a:pt x="714103" y="134550"/>
                  </a:lnTo>
                  <a:cubicBezTo>
                    <a:pt x="695499" y="116757"/>
                    <a:pt x="670168" y="105998"/>
                    <a:pt x="642433" y="106409"/>
                  </a:cubicBezTo>
                  <a:cubicBezTo>
                    <a:pt x="614699" y="106821"/>
                    <a:pt x="589698" y="118327"/>
                    <a:pt x="571630" y="136665"/>
                  </a:cubicBezTo>
                  <a:lnTo>
                    <a:pt x="567575" y="142755"/>
                  </a:lnTo>
                  <a:lnTo>
                    <a:pt x="563108" y="136130"/>
                  </a:lnTo>
                  <a:cubicBezTo>
                    <a:pt x="544738" y="117760"/>
                    <a:pt x="519361" y="106398"/>
                    <a:pt x="491329" y="106398"/>
                  </a:cubicBezTo>
                  <a:cubicBezTo>
                    <a:pt x="463298" y="106398"/>
                    <a:pt x="437920" y="117760"/>
                    <a:pt x="419550" y="136130"/>
                  </a:cubicBezTo>
                  <a:lnTo>
                    <a:pt x="414899" y="143029"/>
                  </a:lnTo>
                  <a:lnTo>
                    <a:pt x="408881" y="134550"/>
                  </a:lnTo>
                  <a:cubicBezTo>
                    <a:pt x="390277" y="116757"/>
                    <a:pt x="364946" y="105998"/>
                    <a:pt x="337211" y="106409"/>
                  </a:cubicBezTo>
                  <a:cubicBezTo>
                    <a:pt x="309477" y="106821"/>
                    <a:pt x="284476" y="118327"/>
                    <a:pt x="266408" y="136665"/>
                  </a:cubicBezTo>
                  <a:lnTo>
                    <a:pt x="262353" y="142755"/>
                  </a:lnTo>
                  <a:lnTo>
                    <a:pt x="257886" y="136130"/>
                  </a:lnTo>
                  <a:cubicBezTo>
                    <a:pt x="239516" y="117760"/>
                    <a:pt x="214139" y="106398"/>
                    <a:pt x="186107" y="106398"/>
                  </a:cubicBezTo>
                  <a:close/>
                  <a:moveTo>
                    <a:pt x="0" y="0"/>
                  </a:moveTo>
                  <a:lnTo>
                    <a:pt x="1440493" y="0"/>
                  </a:lnTo>
                  <a:lnTo>
                    <a:pt x="1440493" y="719999"/>
                  </a:lnTo>
                  <a:lnTo>
                    <a:pt x="0" y="71999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627" name="グループ化 626"/>
          <p:cNvGrpSpPr/>
          <p:nvPr/>
        </p:nvGrpSpPr>
        <p:grpSpPr>
          <a:xfrm>
            <a:off x="6931579" y="2540247"/>
            <a:ext cx="1614574" cy="390366"/>
            <a:chOff x="1650158" y="5285629"/>
            <a:chExt cx="1614574" cy="390366"/>
          </a:xfrm>
        </p:grpSpPr>
        <p:sp>
          <p:nvSpPr>
            <p:cNvPr id="628" name="正方形/長方形 627"/>
            <p:cNvSpPr/>
            <p:nvPr/>
          </p:nvSpPr>
          <p:spPr>
            <a:xfrm>
              <a:off x="1650158" y="5286442"/>
              <a:ext cx="784317" cy="383483"/>
            </a:xfrm>
            <a:prstGeom prst="rect">
              <a:avLst/>
            </a:prstGeom>
            <a:noFill/>
            <a:ln w="12700">
              <a:solidFill>
                <a:srgbClr val="43515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kumimoji="1" lang="ja-JP" altLang="en-US" dirty="0" smtClean="0">
                <a:solidFill>
                  <a:srgbClr val="FFFFFF"/>
                </a:solidFill>
                <a:latin typeface="Arial"/>
              </a:endParaRPr>
            </a:p>
          </p:txBody>
        </p:sp>
        <p:sp>
          <p:nvSpPr>
            <p:cNvPr id="629" name="正方形/長方形 628"/>
            <p:cNvSpPr/>
            <p:nvPr/>
          </p:nvSpPr>
          <p:spPr>
            <a:xfrm>
              <a:off x="2480415" y="5285629"/>
              <a:ext cx="784317" cy="384295"/>
            </a:xfrm>
            <a:prstGeom prst="rect">
              <a:avLst/>
            </a:prstGeom>
            <a:noFill/>
            <a:ln w="12700">
              <a:solidFill>
                <a:srgbClr val="43515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kumimoji="1" lang="ja-JP" altLang="en-US" dirty="0" smtClean="0">
                <a:solidFill>
                  <a:srgbClr val="FFFFFF"/>
                </a:solidFill>
                <a:latin typeface="Arial"/>
              </a:endParaRPr>
            </a:p>
          </p:txBody>
        </p:sp>
        <p:sp>
          <p:nvSpPr>
            <p:cNvPr id="630" name="Freeform 121"/>
            <p:cNvSpPr>
              <a:spLocks noChangeAspect="1"/>
            </p:cNvSpPr>
            <p:nvPr/>
          </p:nvSpPr>
          <p:spPr bwMode="auto">
            <a:xfrm>
              <a:off x="2734747" y="5329366"/>
              <a:ext cx="275653" cy="183187"/>
            </a:xfrm>
            <a:custGeom>
              <a:avLst/>
              <a:gdLst>
                <a:gd name="T0" fmla="*/ 517 w 584"/>
                <a:gd name="T1" fmla="*/ 194 h 389"/>
                <a:gd name="T2" fmla="*/ 518 w 584"/>
                <a:gd name="T3" fmla="*/ 177 h 389"/>
                <a:gd name="T4" fmla="*/ 518 w 584"/>
                <a:gd name="T5" fmla="*/ 167 h 389"/>
                <a:gd name="T6" fmla="*/ 514 w 584"/>
                <a:gd name="T7" fmla="*/ 150 h 389"/>
                <a:gd name="T8" fmla="*/ 507 w 584"/>
                <a:gd name="T9" fmla="*/ 134 h 389"/>
                <a:gd name="T10" fmla="*/ 496 w 584"/>
                <a:gd name="T11" fmla="*/ 119 h 389"/>
                <a:gd name="T12" fmla="*/ 484 w 584"/>
                <a:gd name="T13" fmla="*/ 107 h 389"/>
                <a:gd name="T14" fmla="*/ 469 w 584"/>
                <a:gd name="T15" fmla="*/ 96 h 389"/>
                <a:gd name="T16" fmla="*/ 453 w 584"/>
                <a:gd name="T17" fmla="*/ 89 h 389"/>
                <a:gd name="T18" fmla="*/ 436 w 584"/>
                <a:gd name="T19" fmla="*/ 87 h 389"/>
                <a:gd name="T20" fmla="*/ 426 w 584"/>
                <a:gd name="T21" fmla="*/ 85 h 389"/>
                <a:gd name="T22" fmla="*/ 411 w 584"/>
                <a:gd name="T23" fmla="*/ 87 h 389"/>
                <a:gd name="T24" fmla="*/ 387 w 584"/>
                <a:gd name="T25" fmla="*/ 51 h 389"/>
                <a:gd name="T26" fmla="*/ 355 w 584"/>
                <a:gd name="T27" fmla="*/ 25 h 389"/>
                <a:gd name="T28" fmla="*/ 316 w 584"/>
                <a:gd name="T29" fmla="*/ 7 h 389"/>
                <a:gd name="T30" fmla="*/ 283 w 584"/>
                <a:gd name="T31" fmla="*/ 0 h 389"/>
                <a:gd name="T32" fmla="*/ 271 w 584"/>
                <a:gd name="T33" fmla="*/ 0 h 389"/>
                <a:gd name="T34" fmla="*/ 243 w 584"/>
                <a:gd name="T35" fmla="*/ 3 h 389"/>
                <a:gd name="T36" fmla="*/ 217 w 584"/>
                <a:gd name="T37" fmla="*/ 10 h 389"/>
                <a:gd name="T38" fmla="*/ 193 w 584"/>
                <a:gd name="T39" fmla="*/ 20 h 389"/>
                <a:gd name="T40" fmla="*/ 171 w 584"/>
                <a:gd name="T41" fmla="*/ 37 h 389"/>
                <a:gd name="T42" fmla="*/ 153 w 584"/>
                <a:gd name="T43" fmla="*/ 54 h 389"/>
                <a:gd name="T44" fmla="*/ 138 w 584"/>
                <a:gd name="T45" fmla="*/ 76 h 389"/>
                <a:gd name="T46" fmla="*/ 126 w 584"/>
                <a:gd name="T47" fmla="*/ 100 h 389"/>
                <a:gd name="T48" fmla="*/ 117 w 584"/>
                <a:gd name="T49" fmla="*/ 126 h 389"/>
                <a:gd name="T50" fmla="*/ 105 w 584"/>
                <a:gd name="T51" fmla="*/ 127 h 389"/>
                <a:gd name="T52" fmla="*/ 82 w 584"/>
                <a:gd name="T53" fmla="*/ 134 h 389"/>
                <a:gd name="T54" fmla="*/ 61 w 584"/>
                <a:gd name="T55" fmla="*/ 146 h 389"/>
                <a:gd name="T56" fmla="*/ 42 w 584"/>
                <a:gd name="T57" fmla="*/ 159 h 389"/>
                <a:gd name="T58" fmla="*/ 26 w 584"/>
                <a:gd name="T59" fmla="*/ 177 h 389"/>
                <a:gd name="T60" fmla="*/ 14 w 584"/>
                <a:gd name="T61" fmla="*/ 197 h 389"/>
                <a:gd name="T62" fmla="*/ 4 w 584"/>
                <a:gd name="T63" fmla="*/ 220 h 389"/>
                <a:gd name="T64" fmla="*/ 0 w 584"/>
                <a:gd name="T65" fmla="*/ 244 h 389"/>
                <a:gd name="T66" fmla="*/ 0 w 584"/>
                <a:gd name="T67" fmla="*/ 256 h 389"/>
                <a:gd name="T68" fmla="*/ 3 w 584"/>
                <a:gd name="T69" fmla="*/ 283 h 389"/>
                <a:gd name="T70" fmla="*/ 10 w 584"/>
                <a:gd name="T71" fmla="*/ 308 h 389"/>
                <a:gd name="T72" fmla="*/ 22 w 584"/>
                <a:gd name="T73" fmla="*/ 331 h 389"/>
                <a:gd name="T74" fmla="*/ 38 w 584"/>
                <a:gd name="T75" fmla="*/ 349 h 389"/>
                <a:gd name="T76" fmla="*/ 58 w 584"/>
                <a:gd name="T77" fmla="*/ 366 h 389"/>
                <a:gd name="T78" fmla="*/ 80 w 584"/>
                <a:gd name="T79" fmla="*/ 378 h 389"/>
                <a:gd name="T80" fmla="*/ 105 w 584"/>
                <a:gd name="T81" fmla="*/ 386 h 389"/>
                <a:gd name="T82" fmla="*/ 131 w 584"/>
                <a:gd name="T83" fmla="*/ 389 h 389"/>
                <a:gd name="T84" fmla="*/ 209 w 584"/>
                <a:gd name="T85" fmla="*/ 389 h 389"/>
                <a:gd name="T86" fmla="*/ 484 w 584"/>
                <a:gd name="T87" fmla="*/ 389 h 389"/>
                <a:gd name="T88" fmla="*/ 503 w 584"/>
                <a:gd name="T89" fmla="*/ 387 h 389"/>
                <a:gd name="T90" fmla="*/ 522 w 584"/>
                <a:gd name="T91" fmla="*/ 380 h 389"/>
                <a:gd name="T92" fmla="*/ 540 w 584"/>
                <a:gd name="T93" fmla="*/ 371 h 389"/>
                <a:gd name="T94" fmla="*/ 554 w 584"/>
                <a:gd name="T95" fmla="*/ 359 h 389"/>
                <a:gd name="T96" fmla="*/ 566 w 584"/>
                <a:gd name="T97" fmla="*/ 344 h 389"/>
                <a:gd name="T98" fmla="*/ 576 w 584"/>
                <a:gd name="T99" fmla="*/ 328 h 389"/>
                <a:gd name="T100" fmla="*/ 581 w 584"/>
                <a:gd name="T101" fmla="*/ 309 h 389"/>
                <a:gd name="T102" fmla="*/ 584 w 584"/>
                <a:gd name="T103" fmla="*/ 289 h 389"/>
                <a:gd name="T104" fmla="*/ 583 w 584"/>
                <a:gd name="T105" fmla="*/ 273 h 389"/>
                <a:gd name="T106" fmla="*/ 572 w 584"/>
                <a:gd name="T107" fmla="*/ 243 h 389"/>
                <a:gd name="T108" fmla="*/ 554 w 584"/>
                <a:gd name="T109" fmla="*/ 219 h 389"/>
                <a:gd name="T110" fmla="*/ 530 w 584"/>
                <a:gd name="T111" fmla="*/ 201 h 389"/>
                <a:gd name="T112" fmla="*/ 517 w 584"/>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4" h="389">
                  <a:moveTo>
                    <a:pt x="517" y="194"/>
                  </a:moveTo>
                  <a:lnTo>
                    <a:pt x="517" y="194"/>
                  </a:lnTo>
                  <a:lnTo>
                    <a:pt x="518" y="186"/>
                  </a:lnTo>
                  <a:lnTo>
                    <a:pt x="518" y="177"/>
                  </a:lnTo>
                  <a:lnTo>
                    <a:pt x="518" y="177"/>
                  </a:lnTo>
                  <a:lnTo>
                    <a:pt x="518" y="167"/>
                  </a:lnTo>
                  <a:lnTo>
                    <a:pt x="517" y="159"/>
                  </a:lnTo>
                  <a:lnTo>
                    <a:pt x="514" y="150"/>
                  </a:lnTo>
                  <a:lnTo>
                    <a:pt x="511" y="142"/>
                  </a:lnTo>
                  <a:lnTo>
                    <a:pt x="507" y="134"/>
                  </a:lnTo>
                  <a:lnTo>
                    <a:pt x="502" y="126"/>
                  </a:lnTo>
                  <a:lnTo>
                    <a:pt x="496" y="119"/>
                  </a:lnTo>
                  <a:lnTo>
                    <a:pt x="491" y="112"/>
                  </a:lnTo>
                  <a:lnTo>
                    <a:pt x="484" y="107"/>
                  </a:lnTo>
                  <a:lnTo>
                    <a:pt x="477" y="101"/>
                  </a:lnTo>
                  <a:lnTo>
                    <a:pt x="469" y="96"/>
                  </a:lnTo>
                  <a:lnTo>
                    <a:pt x="461" y="93"/>
                  </a:lnTo>
                  <a:lnTo>
                    <a:pt x="453" y="89"/>
                  </a:lnTo>
                  <a:lnTo>
                    <a:pt x="445" y="88"/>
                  </a:lnTo>
                  <a:lnTo>
                    <a:pt x="436" y="87"/>
                  </a:lnTo>
                  <a:lnTo>
                    <a:pt x="426" y="85"/>
                  </a:lnTo>
                  <a:lnTo>
                    <a:pt x="426" y="85"/>
                  </a:lnTo>
                  <a:lnTo>
                    <a:pt x="411" y="87"/>
                  </a:lnTo>
                  <a:lnTo>
                    <a:pt x="411" y="87"/>
                  </a:lnTo>
                  <a:lnTo>
                    <a:pt x="401" y="69"/>
                  </a:lnTo>
                  <a:lnTo>
                    <a:pt x="387" y="51"/>
                  </a:lnTo>
                  <a:lnTo>
                    <a:pt x="372" y="37"/>
                  </a:lnTo>
                  <a:lnTo>
                    <a:pt x="355" y="25"/>
                  </a:lnTo>
                  <a:lnTo>
                    <a:pt x="336" y="14"/>
                  </a:lnTo>
                  <a:lnTo>
                    <a:pt x="316" y="7"/>
                  </a:lnTo>
                  <a:lnTo>
                    <a:pt x="294" y="2"/>
                  </a:lnTo>
                  <a:lnTo>
                    <a:pt x="283" y="0"/>
                  </a:lnTo>
                  <a:lnTo>
                    <a:pt x="271" y="0"/>
                  </a:lnTo>
                  <a:lnTo>
                    <a:pt x="271" y="0"/>
                  </a:lnTo>
                  <a:lnTo>
                    <a:pt x="258" y="2"/>
                  </a:lnTo>
                  <a:lnTo>
                    <a:pt x="243" y="3"/>
                  </a:lnTo>
                  <a:lnTo>
                    <a:pt x="231" y="6"/>
                  </a:lnTo>
                  <a:lnTo>
                    <a:pt x="217" y="10"/>
                  </a:lnTo>
                  <a:lnTo>
                    <a:pt x="205" y="15"/>
                  </a:lnTo>
                  <a:lnTo>
                    <a:pt x="193" y="20"/>
                  </a:lnTo>
                  <a:lnTo>
                    <a:pt x="182" y="29"/>
                  </a:lnTo>
                  <a:lnTo>
                    <a:pt x="171" y="37"/>
                  </a:lnTo>
                  <a:lnTo>
                    <a:pt x="162" y="45"/>
                  </a:lnTo>
                  <a:lnTo>
                    <a:pt x="153" y="54"/>
                  </a:lnTo>
                  <a:lnTo>
                    <a:pt x="144" y="65"/>
                  </a:lnTo>
                  <a:lnTo>
                    <a:pt x="138" y="76"/>
                  </a:lnTo>
                  <a:lnTo>
                    <a:pt x="131" y="88"/>
                  </a:lnTo>
                  <a:lnTo>
                    <a:pt x="126" y="100"/>
                  </a:lnTo>
                  <a:lnTo>
                    <a:pt x="122" y="112"/>
                  </a:lnTo>
                  <a:lnTo>
                    <a:pt x="117" y="126"/>
                  </a:lnTo>
                  <a:lnTo>
                    <a:pt x="117" y="126"/>
                  </a:lnTo>
                  <a:lnTo>
                    <a:pt x="105" y="127"/>
                  </a:lnTo>
                  <a:lnTo>
                    <a:pt x="93" y="130"/>
                  </a:lnTo>
                  <a:lnTo>
                    <a:pt x="82" y="134"/>
                  </a:lnTo>
                  <a:lnTo>
                    <a:pt x="72" y="139"/>
                  </a:lnTo>
                  <a:lnTo>
                    <a:pt x="61" y="146"/>
                  </a:lnTo>
                  <a:lnTo>
                    <a:pt x="51" y="153"/>
                  </a:lnTo>
                  <a:lnTo>
                    <a:pt x="42" y="159"/>
                  </a:lnTo>
                  <a:lnTo>
                    <a:pt x="34" y="167"/>
                  </a:lnTo>
                  <a:lnTo>
                    <a:pt x="26" y="177"/>
                  </a:lnTo>
                  <a:lnTo>
                    <a:pt x="19" y="188"/>
                  </a:lnTo>
                  <a:lnTo>
                    <a:pt x="14" y="197"/>
                  </a:lnTo>
                  <a:lnTo>
                    <a:pt x="8" y="208"/>
                  </a:lnTo>
                  <a:lnTo>
                    <a:pt x="4" y="220"/>
                  </a:lnTo>
                  <a:lnTo>
                    <a:pt x="1" y="232"/>
                  </a:lnTo>
                  <a:lnTo>
                    <a:pt x="0" y="244"/>
                  </a:lnTo>
                  <a:lnTo>
                    <a:pt x="0" y="256"/>
                  </a:lnTo>
                  <a:lnTo>
                    <a:pt x="0" y="256"/>
                  </a:lnTo>
                  <a:lnTo>
                    <a:pt x="0" y="270"/>
                  </a:lnTo>
                  <a:lnTo>
                    <a:pt x="3" y="283"/>
                  </a:lnTo>
                  <a:lnTo>
                    <a:pt x="6" y="296"/>
                  </a:lnTo>
                  <a:lnTo>
                    <a:pt x="10" y="308"/>
                  </a:lnTo>
                  <a:lnTo>
                    <a:pt x="15" y="320"/>
                  </a:lnTo>
                  <a:lnTo>
                    <a:pt x="22" y="331"/>
                  </a:lnTo>
                  <a:lnTo>
                    <a:pt x="30" y="340"/>
                  </a:lnTo>
                  <a:lnTo>
                    <a:pt x="38" y="349"/>
                  </a:lnTo>
                  <a:lnTo>
                    <a:pt x="47" y="359"/>
                  </a:lnTo>
                  <a:lnTo>
                    <a:pt x="58" y="366"/>
                  </a:lnTo>
                  <a:lnTo>
                    <a:pt x="69" y="372"/>
                  </a:lnTo>
                  <a:lnTo>
                    <a:pt x="80" y="378"/>
                  </a:lnTo>
                  <a:lnTo>
                    <a:pt x="92" y="383"/>
                  </a:lnTo>
                  <a:lnTo>
                    <a:pt x="105" y="386"/>
                  </a:lnTo>
                  <a:lnTo>
                    <a:pt x="117" y="389"/>
                  </a:lnTo>
                  <a:lnTo>
                    <a:pt x="131" y="389"/>
                  </a:lnTo>
                  <a:lnTo>
                    <a:pt x="158" y="389"/>
                  </a:lnTo>
                  <a:lnTo>
                    <a:pt x="209" y="389"/>
                  </a:lnTo>
                  <a:lnTo>
                    <a:pt x="484" y="389"/>
                  </a:lnTo>
                  <a:lnTo>
                    <a:pt x="484" y="389"/>
                  </a:lnTo>
                  <a:lnTo>
                    <a:pt x="494" y="389"/>
                  </a:lnTo>
                  <a:lnTo>
                    <a:pt x="503" y="387"/>
                  </a:lnTo>
                  <a:lnTo>
                    <a:pt x="514" y="385"/>
                  </a:lnTo>
                  <a:lnTo>
                    <a:pt x="522" y="380"/>
                  </a:lnTo>
                  <a:lnTo>
                    <a:pt x="531" y="376"/>
                  </a:lnTo>
                  <a:lnTo>
                    <a:pt x="540" y="371"/>
                  </a:lnTo>
                  <a:lnTo>
                    <a:pt x="548" y="366"/>
                  </a:lnTo>
                  <a:lnTo>
                    <a:pt x="554" y="359"/>
                  </a:lnTo>
                  <a:lnTo>
                    <a:pt x="561" y="352"/>
                  </a:lnTo>
                  <a:lnTo>
                    <a:pt x="566" y="344"/>
                  </a:lnTo>
                  <a:lnTo>
                    <a:pt x="572" y="336"/>
                  </a:lnTo>
                  <a:lnTo>
                    <a:pt x="576" y="328"/>
                  </a:lnTo>
                  <a:lnTo>
                    <a:pt x="579" y="318"/>
                  </a:lnTo>
                  <a:lnTo>
                    <a:pt x="581" y="309"/>
                  </a:lnTo>
                  <a:lnTo>
                    <a:pt x="583" y="300"/>
                  </a:lnTo>
                  <a:lnTo>
                    <a:pt x="584" y="289"/>
                  </a:lnTo>
                  <a:lnTo>
                    <a:pt x="584" y="289"/>
                  </a:lnTo>
                  <a:lnTo>
                    <a:pt x="583" y="273"/>
                  </a:lnTo>
                  <a:lnTo>
                    <a:pt x="579" y="258"/>
                  </a:lnTo>
                  <a:lnTo>
                    <a:pt x="572" y="243"/>
                  </a:lnTo>
                  <a:lnTo>
                    <a:pt x="564" y="231"/>
                  </a:lnTo>
                  <a:lnTo>
                    <a:pt x="554" y="219"/>
                  </a:lnTo>
                  <a:lnTo>
                    <a:pt x="544" y="209"/>
                  </a:lnTo>
                  <a:lnTo>
                    <a:pt x="530" y="201"/>
                  </a:lnTo>
                  <a:lnTo>
                    <a:pt x="517" y="194"/>
                  </a:lnTo>
                  <a:lnTo>
                    <a:pt x="517" y="194"/>
                  </a:lnTo>
                  <a:close/>
                </a:path>
              </a:pathLst>
            </a:custGeom>
            <a:solidFill>
              <a:schemeClr val="bg1"/>
            </a:solidFill>
            <a:ln w="12700">
              <a:solidFill>
                <a:schemeClr val="tx1"/>
              </a:solid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34290" rIns="68580" bIns="34290" numCol="1" spcCol="0" rtlCol="0" fromWordArt="0" anchor="ctr" anchorCtr="0" forceAA="0" compatLnSpc="1">
              <a:prstTxWarp prst="textNoShape">
                <a:avLst/>
              </a:prstTxWarp>
              <a:noAutofit/>
            </a:bodyPr>
            <a:lstStyle/>
            <a:p>
              <a:endParaRPr lang="en-US" sz="1200" dirty="0">
                <a:solidFill>
                  <a:prstClr val="white"/>
                </a:solidFill>
                <a:latin typeface="CiscoSans ExtraLight"/>
                <a:cs typeface="CiscoSans ExtraLight"/>
              </a:endParaRPr>
            </a:p>
          </p:txBody>
        </p:sp>
        <p:grpSp>
          <p:nvGrpSpPr>
            <p:cNvPr id="631" name="グループ化 630"/>
            <p:cNvGrpSpPr>
              <a:grpSpLocks noChangeAspect="1"/>
            </p:cNvGrpSpPr>
            <p:nvPr/>
          </p:nvGrpSpPr>
          <p:grpSpPr>
            <a:xfrm>
              <a:off x="2060651" y="5329366"/>
              <a:ext cx="250577" cy="324119"/>
              <a:chOff x="1429830" y="2571749"/>
              <a:chExt cx="1646868" cy="2130207"/>
            </a:xfrm>
          </p:grpSpPr>
          <p:sp>
            <p:nvSpPr>
              <p:cNvPr id="637" name="正方形/長方形 636"/>
              <p:cNvSpPr/>
              <p:nvPr/>
            </p:nvSpPr>
            <p:spPr>
              <a:xfrm>
                <a:off x="1429830" y="2571749"/>
                <a:ext cx="1646868" cy="213020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638" name="フリーフォーム 637"/>
              <p:cNvSpPr/>
              <p:nvPr/>
            </p:nvSpPr>
            <p:spPr>
              <a:xfrm>
                <a:off x="1508473" y="2674907"/>
                <a:ext cx="1489582" cy="1923892"/>
              </a:xfrm>
              <a:custGeom>
                <a:avLst/>
                <a:gdLst>
                  <a:gd name="connsiteX0" fmla="*/ 0 w 1489583"/>
                  <a:gd name="connsiteY0" fmla="*/ 485503 h 1923891"/>
                  <a:gd name="connsiteX1" fmla="*/ 1489583 w 1489583"/>
                  <a:gd name="connsiteY1" fmla="*/ 485503 h 1923891"/>
                  <a:gd name="connsiteX2" fmla="*/ 1489583 w 1489583"/>
                  <a:gd name="connsiteY2" fmla="*/ 1923891 h 1923891"/>
                  <a:gd name="connsiteX3" fmla="*/ 0 w 1489583"/>
                  <a:gd name="connsiteY3" fmla="*/ 1923891 h 1923891"/>
                  <a:gd name="connsiteX4" fmla="*/ 218709 w 1489583"/>
                  <a:gd name="connsiteY4" fmla="*/ 186266 h 1923891"/>
                  <a:gd name="connsiteX5" fmla="*/ 218709 w 1489583"/>
                  <a:gd name="connsiteY5" fmla="*/ 231985 h 1923891"/>
                  <a:gd name="connsiteX6" fmla="*/ 760189 w 1489583"/>
                  <a:gd name="connsiteY6" fmla="*/ 231985 h 1923891"/>
                  <a:gd name="connsiteX7" fmla="*/ 760189 w 1489583"/>
                  <a:gd name="connsiteY7" fmla="*/ 186266 h 1923891"/>
                  <a:gd name="connsiteX8" fmla="*/ 133902 w 1489583"/>
                  <a:gd name="connsiteY8" fmla="*/ 108185 h 1923891"/>
                  <a:gd name="connsiteX9" fmla="*/ 825571 w 1489583"/>
                  <a:gd name="connsiteY9" fmla="*/ 108185 h 1923891"/>
                  <a:gd name="connsiteX10" fmla="*/ 825571 w 1489583"/>
                  <a:gd name="connsiteY10" fmla="*/ 310067 h 1923891"/>
                  <a:gd name="connsiteX11" fmla="*/ 133902 w 1489583"/>
                  <a:gd name="connsiteY11" fmla="*/ 310067 h 1923891"/>
                  <a:gd name="connsiteX12" fmla="*/ 100255 w 1489583"/>
                  <a:gd name="connsiteY12" fmla="*/ 74538 h 1923891"/>
                  <a:gd name="connsiteX13" fmla="*/ 100255 w 1489583"/>
                  <a:gd name="connsiteY13" fmla="*/ 343714 h 1923891"/>
                  <a:gd name="connsiteX14" fmla="*/ 859218 w 1489583"/>
                  <a:gd name="connsiteY14" fmla="*/ 343714 h 1923891"/>
                  <a:gd name="connsiteX15" fmla="*/ 859218 w 1489583"/>
                  <a:gd name="connsiteY15" fmla="*/ 74538 h 1923891"/>
                  <a:gd name="connsiteX16" fmla="*/ 0 w 1489583"/>
                  <a:gd name="connsiteY16" fmla="*/ 0 h 1923891"/>
                  <a:gd name="connsiteX17" fmla="*/ 1489583 w 1489583"/>
                  <a:gd name="connsiteY17" fmla="*/ 0 h 1923891"/>
                  <a:gd name="connsiteX18" fmla="*/ 1489583 w 1489583"/>
                  <a:gd name="connsiteY18" fmla="*/ 430064 h 1923891"/>
                  <a:gd name="connsiteX19" fmla="*/ 0 w 1489583"/>
                  <a:gd name="connsiteY19" fmla="*/ 430064 h 192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9583" h="1923891">
                    <a:moveTo>
                      <a:pt x="0" y="485503"/>
                    </a:moveTo>
                    <a:lnTo>
                      <a:pt x="1489583" y="485503"/>
                    </a:lnTo>
                    <a:lnTo>
                      <a:pt x="1489583" y="1923891"/>
                    </a:lnTo>
                    <a:lnTo>
                      <a:pt x="0" y="1923891"/>
                    </a:lnTo>
                    <a:close/>
                    <a:moveTo>
                      <a:pt x="218709" y="186266"/>
                    </a:moveTo>
                    <a:lnTo>
                      <a:pt x="218709" y="231985"/>
                    </a:lnTo>
                    <a:lnTo>
                      <a:pt x="760189" y="231985"/>
                    </a:lnTo>
                    <a:lnTo>
                      <a:pt x="760189" y="186266"/>
                    </a:lnTo>
                    <a:close/>
                    <a:moveTo>
                      <a:pt x="133902" y="108185"/>
                    </a:moveTo>
                    <a:lnTo>
                      <a:pt x="825571" y="108185"/>
                    </a:lnTo>
                    <a:lnTo>
                      <a:pt x="825571" y="310067"/>
                    </a:lnTo>
                    <a:lnTo>
                      <a:pt x="133902" y="310067"/>
                    </a:lnTo>
                    <a:close/>
                    <a:moveTo>
                      <a:pt x="100255" y="74538"/>
                    </a:moveTo>
                    <a:lnTo>
                      <a:pt x="100255" y="343714"/>
                    </a:lnTo>
                    <a:lnTo>
                      <a:pt x="859218" y="343714"/>
                    </a:lnTo>
                    <a:lnTo>
                      <a:pt x="859218" y="74538"/>
                    </a:lnTo>
                    <a:close/>
                    <a:moveTo>
                      <a:pt x="0" y="0"/>
                    </a:moveTo>
                    <a:lnTo>
                      <a:pt x="1489583" y="0"/>
                    </a:lnTo>
                    <a:lnTo>
                      <a:pt x="1489583" y="430064"/>
                    </a:lnTo>
                    <a:lnTo>
                      <a:pt x="0" y="43006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632" name="グループ化 631"/>
            <p:cNvGrpSpPr>
              <a:grpSpLocks noChangeAspect="1"/>
            </p:cNvGrpSpPr>
            <p:nvPr/>
          </p:nvGrpSpPr>
          <p:grpSpPr>
            <a:xfrm>
              <a:off x="1740890" y="5329736"/>
              <a:ext cx="250577" cy="324119"/>
              <a:chOff x="1429830" y="2571749"/>
              <a:chExt cx="1646868" cy="2130207"/>
            </a:xfrm>
          </p:grpSpPr>
          <p:sp>
            <p:nvSpPr>
              <p:cNvPr id="635" name="正方形/長方形 634"/>
              <p:cNvSpPr/>
              <p:nvPr/>
            </p:nvSpPr>
            <p:spPr>
              <a:xfrm>
                <a:off x="1429830" y="2571749"/>
                <a:ext cx="1646868" cy="213020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636" name="フリーフォーム 635"/>
              <p:cNvSpPr/>
              <p:nvPr/>
            </p:nvSpPr>
            <p:spPr>
              <a:xfrm>
                <a:off x="1508473" y="2674907"/>
                <a:ext cx="1489582" cy="1923892"/>
              </a:xfrm>
              <a:custGeom>
                <a:avLst/>
                <a:gdLst>
                  <a:gd name="connsiteX0" fmla="*/ 0 w 1489583"/>
                  <a:gd name="connsiteY0" fmla="*/ 485503 h 1923891"/>
                  <a:gd name="connsiteX1" fmla="*/ 1489583 w 1489583"/>
                  <a:gd name="connsiteY1" fmla="*/ 485503 h 1923891"/>
                  <a:gd name="connsiteX2" fmla="*/ 1489583 w 1489583"/>
                  <a:gd name="connsiteY2" fmla="*/ 1923891 h 1923891"/>
                  <a:gd name="connsiteX3" fmla="*/ 0 w 1489583"/>
                  <a:gd name="connsiteY3" fmla="*/ 1923891 h 1923891"/>
                  <a:gd name="connsiteX4" fmla="*/ 218709 w 1489583"/>
                  <a:gd name="connsiteY4" fmla="*/ 186266 h 1923891"/>
                  <a:gd name="connsiteX5" fmla="*/ 218709 w 1489583"/>
                  <a:gd name="connsiteY5" fmla="*/ 231985 h 1923891"/>
                  <a:gd name="connsiteX6" fmla="*/ 760189 w 1489583"/>
                  <a:gd name="connsiteY6" fmla="*/ 231985 h 1923891"/>
                  <a:gd name="connsiteX7" fmla="*/ 760189 w 1489583"/>
                  <a:gd name="connsiteY7" fmla="*/ 186266 h 1923891"/>
                  <a:gd name="connsiteX8" fmla="*/ 133902 w 1489583"/>
                  <a:gd name="connsiteY8" fmla="*/ 108185 h 1923891"/>
                  <a:gd name="connsiteX9" fmla="*/ 825571 w 1489583"/>
                  <a:gd name="connsiteY9" fmla="*/ 108185 h 1923891"/>
                  <a:gd name="connsiteX10" fmla="*/ 825571 w 1489583"/>
                  <a:gd name="connsiteY10" fmla="*/ 310067 h 1923891"/>
                  <a:gd name="connsiteX11" fmla="*/ 133902 w 1489583"/>
                  <a:gd name="connsiteY11" fmla="*/ 310067 h 1923891"/>
                  <a:gd name="connsiteX12" fmla="*/ 100255 w 1489583"/>
                  <a:gd name="connsiteY12" fmla="*/ 74538 h 1923891"/>
                  <a:gd name="connsiteX13" fmla="*/ 100255 w 1489583"/>
                  <a:gd name="connsiteY13" fmla="*/ 343714 h 1923891"/>
                  <a:gd name="connsiteX14" fmla="*/ 859218 w 1489583"/>
                  <a:gd name="connsiteY14" fmla="*/ 343714 h 1923891"/>
                  <a:gd name="connsiteX15" fmla="*/ 859218 w 1489583"/>
                  <a:gd name="connsiteY15" fmla="*/ 74538 h 1923891"/>
                  <a:gd name="connsiteX16" fmla="*/ 0 w 1489583"/>
                  <a:gd name="connsiteY16" fmla="*/ 0 h 1923891"/>
                  <a:gd name="connsiteX17" fmla="*/ 1489583 w 1489583"/>
                  <a:gd name="connsiteY17" fmla="*/ 0 h 1923891"/>
                  <a:gd name="connsiteX18" fmla="*/ 1489583 w 1489583"/>
                  <a:gd name="connsiteY18" fmla="*/ 430064 h 1923891"/>
                  <a:gd name="connsiteX19" fmla="*/ 0 w 1489583"/>
                  <a:gd name="connsiteY19" fmla="*/ 430064 h 192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9583" h="1923891">
                    <a:moveTo>
                      <a:pt x="0" y="485503"/>
                    </a:moveTo>
                    <a:lnTo>
                      <a:pt x="1489583" y="485503"/>
                    </a:lnTo>
                    <a:lnTo>
                      <a:pt x="1489583" y="1923891"/>
                    </a:lnTo>
                    <a:lnTo>
                      <a:pt x="0" y="1923891"/>
                    </a:lnTo>
                    <a:close/>
                    <a:moveTo>
                      <a:pt x="218709" y="186266"/>
                    </a:moveTo>
                    <a:lnTo>
                      <a:pt x="218709" y="231985"/>
                    </a:lnTo>
                    <a:lnTo>
                      <a:pt x="760189" y="231985"/>
                    </a:lnTo>
                    <a:lnTo>
                      <a:pt x="760189" y="186266"/>
                    </a:lnTo>
                    <a:close/>
                    <a:moveTo>
                      <a:pt x="133902" y="108185"/>
                    </a:moveTo>
                    <a:lnTo>
                      <a:pt x="825571" y="108185"/>
                    </a:lnTo>
                    <a:lnTo>
                      <a:pt x="825571" y="310067"/>
                    </a:lnTo>
                    <a:lnTo>
                      <a:pt x="133902" y="310067"/>
                    </a:lnTo>
                    <a:close/>
                    <a:moveTo>
                      <a:pt x="100255" y="74538"/>
                    </a:moveTo>
                    <a:lnTo>
                      <a:pt x="100255" y="343714"/>
                    </a:lnTo>
                    <a:lnTo>
                      <a:pt x="859218" y="343714"/>
                    </a:lnTo>
                    <a:lnTo>
                      <a:pt x="859218" y="74538"/>
                    </a:lnTo>
                    <a:close/>
                    <a:moveTo>
                      <a:pt x="0" y="0"/>
                    </a:moveTo>
                    <a:lnTo>
                      <a:pt x="1489583" y="0"/>
                    </a:lnTo>
                    <a:lnTo>
                      <a:pt x="1489583" y="430064"/>
                    </a:lnTo>
                    <a:lnTo>
                      <a:pt x="0" y="43006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sp>
          <p:nvSpPr>
            <p:cNvPr id="633" name="テキスト ボックス 632"/>
            <p:cNvSpPr txBox="1"/>
            <p:nvPr/>
          </p:nvSpPr>
          <p:spPr>
            <a:xfrm>
              <a:off x="1688632" y="5548868"/>
              <a:ext cx="707369" cy="127127"/>
            </a:xfrm>
            <a:prstGeom prst="roundRect">
              <a:avLst>
                <a:gd name="adj" fmla="val 50000"/>
              </a:avLst>
            </a:prstGeom>
            <a:solidFill>
              <a:schemeClr val="tx1"/>
            </a:solidFill>
            <a:effectLst/>
          </p:spPr>
          <p:txBody>
            <a:bodyPr wrap="none" rtlCol="0" anchor="ctr" anchorCtr="0">
              <a:noAutofit/>
            </a:bodyPr>
            <a:lstStyle/>
            <a:p>
              <a:pPr algn="ctr" defTabSz="914400" fontAlgn="auto">
                <a:spcBef>
                  <a:spcPts val="0"/>
                </a:spcBef>
                <a:spcAft>
                  <a:spcPts val="0"/>
                </a:spcAft>
              </a:pPr>
              <a:r>
                <a:rPr kumimoji="1" lang="en-US" altLang="ja-JP" sz="1200" dirty="0" smtClean="0">
                  <a:solidFill>
                    <a:srgbClr val="FFFFFF"/>
                  </a:solidFill>
                  <a:latin typeface="Arial"/>
                  <a:ea typeface="+mn-ea"/>
                </a:rPr>
                <a:t>LAN</a:t>
              </a:r>
              <a:endParaRPr kumimoji="1" lang="ja-JP" altLang="en-US" sz="1200" dirty="0">
                <a:solidFill>
                  <a:srgbClr val="FFFFFF"/>
                </a:solidFill>
                <a:latin typeface="Arial"/>
                <a:ea typeface="+mn-ea"/>
              </a:endParaRPr>
            </a:p>
          </p:txBody>
        </p:sp>
        <p:sp>
          <p:nvSpPr>
            <p:cNvPr id="634" name="テキスト ボックス 633"/>
            <p:cNvSpPr txBox="1"/>
            <p:nvPr/>
          </p:nvSpPr>
          <p:spPr>
            <a:xfrm>
              <a:off x="2518889" y="5548868"/>
              <a:ext cx="707369" cy="127127"/>
            </a:xfrm>
            <a:prstGeom prst="roundRect">
              <a:avLst>
                <a:gd name="adj" fmla="val 50000"/>
              </a:avLst>
            </a:prstGeom>
            <a:solidFill>
              <a:schemeClr val="tx1"/>
            </a:solidFill>
            <a:effectLst/>
          </p:spPr>
          <p:txBody>
            <a:bodyPr wrap="none" rtlCol="0" anchor="ctr" anchorCtr="0">
              <a:noAutofit/>
            </a:bodyPr>
            <a:lstStyle/>
            <a:p>
              <a:pPr algn="ctr" defTabSz="914400" fontAlgn="auto">
                <a:spcBef>
                  <a:spcPts val="0"/>
                </a:spcBef>
                <a:spcAft>
                  <a:spcPts val="0"/>
                </a:spcAft>
              </a:pPr>
              <a:r>
                <a:rPr kumimoji="1" lang="en-US" altLang="ja-JP" sz="1200" smtClean="0">
                  <a:solidFill>
                    <a:srgbClr val="FFFFFF"/>
                  </a:solidFill>
                  <a:latin typeface="Arial"/>
                  <a:ea typeface="+mn-ea"/>
                </a:rPr>
                <a:t>Internet</a:t>
              </a:r>
              <a:endParaRPr kumimoji="1" lang="ja-JP" altLang="en-US" sz="1200">
                <a:solidFill>
                  <a:srgbClr val="FFFFFF"/>
                </a:solidFill>
                <a:latin typeface="Arial"/>
                <a:ea typeface="+mn-ea"/>
              </a:endParaRPr>
            </a:p>
          </p:txBody>
        </p:sp>
      </p:grpSp>
      <p:grpSp>
        <p:nvGrpSpPr>
          <p:cNvPr id="639" name="グループ化 638"/>
          <p:cNvGrpSpPr>
            <a:grpSpLocks noChangeAspect="1"/>
          </p:cNvGrpSpPr>
          <p:nvPr/>
        </p:nvGrpSpPr>
        <p:grpSpPr>
          <a:xfrm>
            <a:off x="6827797" y="3009062"/>
            <a:ext cx="250577" cy="324119"/>
            <a:chOff x="1429830" y="2571749"/>
            <a:chExt cx="1646868" cy="2130207"/>
          </a:xfrm>
        </p:grpSpPr>
        <p:sp>
          <p:nvSpPr>
            <p:cNvPr id="640" name="正方形/長方形 639"/>
            <p:cNvSpPr/>
            <p:nvPr/>
          </p:nvSpPr>
          <p:spPr>
            <a:xfrm>
              <a:off x="1429830" y="2571749"/>
              <a:ext cx="1646868" cy="213020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641" name="フリーフォーム 640"/>
            <p:cNvSpPr/>
            <p:nvPr/>
          </p:nvSpPr>
          <p:spPr>
            <a:xfrm>
              <a:off x="1508473" y="2674907"/>
              <a:ext cx="1489582" cy="1923892"/>
            </a:xfrm>
            <a:custGeom>
              <a:avLst/>
              <a:gdLst>
                <a:gd name="connsiteX0" fmla="*/ 0 w 1489583"/>
                <a:gd name="connsiteY0" fmla="*/ 485503 h 1923891"/>
                <a:gd name="connsiteX1" fmla="*/ 1489583 w 1489583"/>
                <a:gd name="connsiteY1" fmla="*/ 485503 h 1923891"/>
                <a:gd name="connsiteX2" fmla="*/ 1489583 w 1489583"/>
                <a:gd name="connsiteY2" fmla="*/ 1923891 h 1923891"/>
                <a:gd name="connsiteX3" fmla="*/ 0 w 1489583"/>
                <a:gd name="connsiteY3" fmla="*/ 1923891 h 1923891"/>
                <a:gd name="connsiteX4" fmla="*/ 218709 w 1489583"/>
                <a:gd name="connsiteY4" fmla="*/ 186266 h 1923891"/>
                <a:gd name="connsiteX5" fmla="*/ 218709 w 1489583"/>
                <a:gd name="connsiteY5" fmla="*/ 231985 h 1923891"/>
                <a:gd name="connsiteX6" fmla="*/ 760189 w 1489583"/>
                <a:gd name="connsiteY6" fmla="*/ 231985 h 1923891"/>
                <a:gd name="connsiteX7" fmla="*/ 760189 w 1489583"/>
                <a:gd name="connsiteY7" fmla="*/ 186266 h 1923891"/>
                <a:gd name="connsiteX8" fmla="*/ 133902 w 1489583"/>
                <a:gd name="connsiteY8" fmla="*/ 108185 h 1923891"/>
                <a:gd name="connsiteX9" fmla="*/ 825571 w 1489583"/>
                <a:gd name="connsiteY9" fmla="*/ 108185 h 1923891"/>
                <a:gd name="connsiteX10" fmla="*/ 825571 w 1489583"/>
                <a:gd name="connsiteY10" fmla="*/ 310067 h 1923891"/>
                <a:gd name="connsiteX11" fmla="*/ 133902 w 1489583"/>
                <a:gd name="connsiteY11" fmla="*/ 310067 h 1923891"/>
                <a:gd name="connsiteX12" fmla="*/ 100255 w 1489583"/>
                <a:gd name="connsiteY12" fmla="*/ 74538 h 1923891"/>
                <a:gd name="connsiteX13" fmla="*/ 100255 w 1489583"/>
                <a:gd name="connsiteY13" fmla="*/ 343714 h 1923891"/>
                <a:gd name="connsiteX14" fmla="*/ 859218 w 1489583"/>
                <a:gd name="connsiteY14" fmla="*/ 343714 h 1923891"/>
                <a:gd name="connsiteX15" fmla="*/ 859218 w 1489583"/>
                <a:gd name="connsiteY15" fmla="*/ 74538 h 1923891"/>
                <a:gd name="connsiteX16" fmla="*/ 0 w 1489583"/>
                <a:gd name="connsiteY16" fmla="*/ 0 h 1923891"/>
                <a:gd name="connsiteX17" fmla="*/ 1489583 w 1489583"/>
                <a:gd name="connsiteY17" fmla="*/ 0 h 1923891"/>
                <a:gd name="connsiteX18" fmla="*/ 1489583 w 1489583"/>
                <a:gd name="connsiteY18" fmla="*/ 430064 h 1923891"/>
                <a:gd name="connsiteX19" fmla="*/ 0 w 1489583"/>
                <a:gd name="connsiteY19" fmla="*/ 430064 h 192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9583" h="1923891">
                  <a:moveTo>
                    <a:pt x="0" y="485503"/>
                  </a:moveTo>
                  <a:lnTo>
                    <a:pt x="1489583" y="485503"/>
                  </a:lnTo>
                  <a:lnTo>
                    <a:pt x="1489583" y="1923891"/>
                  </a:lnTo>
                  <a:lnTo>
                    <a:pt x="0" y="1923891"/>
                  </a:lnTo>
                  <a:close/>
                  <a:moveTo>
                    <a:pt x="218709" y="186266"/>
                  </a:moveTo>
                  <a:lnTo>
                    <a:pt x="218709" y="231985"/>
                  </a:lnTo>
                  <a:lnTo>
                    <a:pt x="760189" y="231985"/>
                  </a:lnTo>
                  <a:lnTo>
                    <a:pt x="760189" y="186266"/>
                  </a:lnTo>
                  <a:close/>
                  <a:moveTo>
                    <a:pt x="133902" y="108185"/>
                  </a:moveTo>
                  <a:lnTo>
                    <a:pt x="825571" y="108185"/>
                  </a:lnTo>
                  <a:lnTo>
                    <a:pt x="825571" y="310067"/>
                  </a:lnTo>
                  <a:lnTo>
                    <a:pt x="133902" y="310067"/>
                  </a:lnTo>
                  <a:close/>
                  <a:moveTo>
                    <a:pt x="100255" y="74538"/>
                  </a:moveTo>
                  <a:lnTo>
                    <a:pt x="100255" y="343714"/>
                  </a:lnTo>
                  <a:lnTo>
                    <a:pt x="859218" y="343714"/>
                  </a:lnTo>
                  <a:lnTo>
                    <a:pt x="859218" y="74538"/>
                  </a:lnTo>
                  <a:close/>
                  <a:moveTo>
                    <a:pt x="0" y="0"/>
                  </a:moveTo>
                  <a:lnTo>
                    <a:pt x="1489583" y="0"/>
                  </a:lnTo>
                  <a:lnTo>
                    <a:pt x="1489583" y="430064"/>
                  </a:lnTo>
                  <a:lnTo>
                    <a:pt x="0" y="43006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643" name="Group 80"/>
          <p:cNvGrpSpPr>
            <a:grpSpLocks noChangeAspect="1"/>
          </p:cNvGrpSpPr>
          <p:nvPr/>
        </p:nvGrpSpPr>
        <p:grpSpPr bwMode="auto">
          <a:xfrm>
            <a:off x="7321120" y="4141156"/>
            <a:ext cx="558489" cy="347666"/>
            <a:chOff x="0" y="0"/>
            <a:chExt cx="741" cy="422"/>
          </a:xfrm>
          <a:solidFill>
            <a:schemeClr val="tx1"/>
          </a:solidFill>
          <a:effectLst/>
        </p:grpSpPr>
        <p:sp>
          <p:nvSpPr>
            <p:cNvPr id="645" name="Freeform 81"/>
            <p:cNvSpPr>
              <a:spLocks/>
            </p:cNvSpPr>
            <p:nvPr/>
          </p:nvSpPr>
          <p:spPr bwMode="auto">
            <a:xfrm>
              <a:off x="0" y="344"/>
              <a:ext cx="741" cy="78"/>
            </a:xfrm>
            <a:custGeom>
              <a:avLst/>
              <a:gdLst>
                <a:gd name="T0" fmla="*/ 0 w 21600"/>
                <a:gd name="T1" fmla="*/ 21600 h 21600"/>
                <a:gd name="T2" fmla="*/ 2482 w 21600"/>
                <a:gd name="T3" fmla="*/ 0 h 21600"/>
                <a:gd name="T4" fmla="*/ 19210 w 21600"/>
                <a:gd name="T5" fmla="*/ 0 h 21600"/>
                <a:gd name="T6" fmla="*/ 21600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482" y="0"/>
                  </a:lnTo>
                  <a:lnTo>
                    <a:pt x="19210" y="0"/>
                  </a:lnTo>
                  <a:lnTo>
                    <a:pt x="21600" y="21600"/>
                  </a:lnTo>
                  <a:lnTo>
                    <a:pt x="0" y="21600"/>
                  </a:lnTo>
                  <a:close/>
                  <a:moveTo>
                    <a:pt x="0" y="21600"/>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646" name="AutoShape 82"/>
            <p:cNvSpPr>
              <a:spLocks/>
            </p:cNvSpPr>
            <p:nvPr/>
          </p:nvSpPr>
          <p:spPr bwMode="auto">
            <a:xfrm>
              <a:off x="89" y="0"/>
              <a:ext cx="567" cy="328"/>
            </a:xfrm>
            <a:custGeom>
              <a:avLst/>
              <a:gdLst>
                <a:gd name="T0" fmla="*/ 284 w 21600"/>
                <a:gd name="T1" fmla="*/ 164 h 21600"/>
                <a:gd name="T2" fmla="*/ 0 60000 65536"/>
                <a:gd name="T3" fmla="*/ 0 w 21600"/>
                <a:gd name="T4" fmla="*/ 0 h 21600"/>
                <a:gd name="T5" fmla="*/ 21600 w 21600"/>
                <a:gd name="T6" fmla="*/ 21600 h 21600"/>
              </a:gdLst>
              <a:ahLst/>
              <a:cxnLst>
                <a:cxn ang="T2">
                  <a:pos x="T0" y="T1"/>
                </a:cxn>
              </a:cxnLst>
              <a:rect l="T3" t="T4" r="T5" b="T6"/>
              <a:pathLst>
                <a:path w="21600" h="21600">
                  <a:moveTo>
                    <a:pt x="20179" y="0"/>
                  </a:moveTo>
                  <a:cubicBezTo>
                    <a:pt x="1421" y="0"/>
                    <a:pt x="1421" y="0"/>
                    <a:pt x="1421" y="0"/>
                  </a:cubicBezTo>
                  <a:cubicBezTo>
                    <a:pt x="568" y="0"/>
                    <a:pt x="0" y="1227"/>
                    <a:pt x="0" y="2455"/>
                  </a:cubicBezTo>
                  <a:cubicBezTo>
                    <a:pt x="0" y="21600"/>
                    <a:pt x="0" y="21600"/>
                    <a:pt x="0" y="21600"/>
                  </a:cubicBezTo>
                  <a:cubicBezTo>
                    <a:pt x="21600" y="21600"/>
                    <a:pt x="21600" y="21600"/>
                    <a:pt x="21600" y="21600"/>
                  </a:cubicBezTo>
                  <a:cubicBezTo>
                    <a:pt x="21600" y="2455"/>
                    <a:pt x="21600" y="2455"/>
                    <a:pt x="21600" y="2455"/>
                  </a:cubicBezTo>
                  <a:cubicBezTo>
                    <a:pt x="21600" y="1227"/>
                    <a:pt x="20889" y="0"/>
                    <a:pt x="20179" y="0"/>
                  </a:cubicBezTo>
                  <a:close/>
                  <a:moveTo>
                    <a:pt x="20463" y="17918"/>
                  </a:moveTo>
                  <a:cubicBezTo>
                    <a:pt x="20463" y="18900"/>
                    <a:pt x="19895" y="19636"/>
                    <a:pt x="19326" y="19636"/>
                  </a:cubicBezTo>
                  <a:cubicBezTo>
                    <a:pt x="2132" y="19636"/>
                    <a:pt x="2132" y="19636"/>
                    <a:pt x="2132" y="19636"/>
                  </a:cubicBezTo>
                  <a:cubicBezTo>
                    <a:pt x="1563" y="19636"/>
                    <a:pt x="1137" y="18900"/>
                    <a:pt x="1137" y="17918"/>
                  </a:cubicBezTo>
                  <a:cubicBezTo>
                    <a:pt x="1137" y="3927"/>
                    <a:pt x="1137" y="3927"/>
                    <a:pt x="1137" y="3927"/>
                  </a:cubicBezTo>
                  <a:cubicBezTo>
                    <a:pt x="1137" y="2945"/>
                    <a:pt x="1563" y="1964"/>
                    <a:pt x="2132" y="1964"/>
                  </a:cubicBezTo>
                  <a:cubicBezTo>
                    <a:pt x="19326" y="1964"/>
                    <a:pt x="19326" y="1964"/>
                    <a:pt x="19326" y="1964"/>
                  </a:cubicBezTo>
                  <a:cubicBezTo>
                    <a:pt x="19895" y="1964"/>
                    <a:pt x="20463" y="2945"/>
                    <a:pt x="20463" y="3927"/>
                  </a:cubicBezTo>
                  <a:lnTo>
                    <a:pt x="20463" y="17918"/>
                  </a:lnTo>
                  <a:close/>
                  <a:moveTo>
                    <a:pt x="20463" y="17918"/>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grpSp>
      <p:grpSp>
        <p:nvGrpSpPr>
          <p:cNvPr id="647" name="グループ化 646"/>
          <p:cNvGrpSpPr>
            <a:grpSpLocks noChangeAspect="1"/>
          </p:cNvGrpSpPr>
          <p:nvPr/>
        </p:nvGrpSpPr>
        <p:grpSpPr>
          <a:xfrm>
            <a:off x="6909373" y="3464044"/>
            <a:ext cx="293229" cy="256999"/>
            <a:chOff x="7937299" y="-821160"/>
            <a:chExt cx="1384806" cy="1213705"/>
          </a:xfrm>
        </p:grpSpPr>
        <p:grpSp>
          <p:nvGrpSpPr>
            <p:cNvPr id="648" name="グループ化 647"/>
            <p:cNvGrpSpPr/>
            <p:nvPr/>
          </p:nvGrpSpPr>
          <p:grpSpPr>
            <a:xfrm>
              <a:off x="7937299" y="-821160"/>
              <a:ext cx="1384806" cy="340156"/>
              <a:chOff x="7995414" y="-824379"/>
              <a:chExt cx="1384806" cy="340156"/>
            </a:xfrm>
          </p:grpSpPr>
          <p:sp>
            <p:nvSpPr>
              <p:cNvPr id="659" name="正方形/長方形 658"/>
              <p:cNvSpPr/>
              <p:nvPr/>
            </p:nvSpPr>
            <p:spPr>
              <a:xfrm>
                <a:off x="8446268" y="-821808"/>
                <a:ext cx="933952" cy="33758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660" name="Group 68"/>
              <p:cNvGrpSpPr/>
              <p:nvPr/>
            </p:nvGrpSpPr>
            <p:grpSpPr>
              <a:xfrm>
                <a:off x="7995414" y="-824379"/>
                <a:ext cx="398504" cy="340156"/>
                <a:chOff x="3482976" y="519113"/>
                <a:chExt cx="271462" cy="231775"/>
              </a:xfrm>
              <a:solidFill>
                <a:schemeClr val="tx1"/>
              </a:solidFill>
            </p:grpSpPr>
            <p:sp>
              <p:nvSpPr>
                <p:cNvPr id="661" name="Freeform 27"/>
                <p:cNvSpPr>
                  <a:spLocks noEditPoints="1"/>
                </p:cNvSpPr>
                <p:nvPr/>
              </p:nvSpPr>
              <p:spPr bwMode="auto">
                <a:xfrm>
                  <a:off x="3554413" y="541338"/>
                  <a:ext cx="200025" cy="157163"/>
                </a:xfrm>
                <a:custGeom>
                  <a:avLst/>
                  <a:gdLst>
                    <a:gd name="T0" fmla="*/ 110 w 111"/>
                    <a:gd name="T1" fmla="*/ 12 h 88"/>
                    <a:gd name="T2" fmla="*/ 99 w 111"/>
                    <a:gd name="T3" fmla="*/ 1 h 88"/>
                    <a:gd name="T4" fmla="*/ 95 w 111"/>
                    <a:gd name="T5" fmla="*/ 1 h 88"/>
                    <a:gd name="T6" fmla="*/ 37 w 111"/>
                    <a:gd name="T7" fmla="*/ 59 h 88"/>
                    <a:gd name="T8" fmla="*/ 17 w 111"/>
                    <a:gd name="T9" fmla="*/ 38 h 88"/>
                    <a:gd name="T10" fmla="*/ 12 w 111"/>
                    <a:gd name="T11" fmla="*/ 38 h 88"/>
                    <a:gd name="T12" fmla="*/ 1 w 111"/>
                    <a:gd name="T13" fmla="*/ 49 h 88"/>
                    <a:gd name="T14" fmla="*/ 0 w 111"/>
                    <a:gd name="T15" fmla="*/ 51 h 88"/>
                    <a:gd name="T16" fmla="*/ 1 w 111"/>
                    <a:gd name="T17" fmla="*/ 54 h 88"/>
                    <a:gd name="T18" fmla="*/ 35 w 111"/>
                    <a:gd name="T19" fmla="*/ 87 h 88"/>
                    <a:gd name="T20" fmla="*/ 37 w 111"/>
                    <a:gd name="T21" fmla="*/ 88 h 88"/>
                    <a:gd name="T22" fmla="*/ 39 w 111"/>
                    <a:gd name="T23" fmla="*/ 87 h 88"/>
                    <a:gd name="T24" fmla="*/ 110 w 111"/>
                    <a:gd name="T25" fmla="*/ 17 h 88"/>
                    <a:gd name="T26" fmla="*/ 111 w 111"/>
                    <a:gd name="T27" fmla="*/ 15 h 88"/>
                    <a:gd name="T28" fmla="*/ 110 w 111"/>
                    <a:gd name="T29" fmla="*/ 12 h 88"/>
                    <a:gd name="T30" fmla="*/ 110 w 111"/>
                    <a:gd name="T31" fmla="*/ 12 h 88"/>
                    <a:gd name="T32" fmla="*/ 110 w 111"/>
                    <a:gd name="T33" fmla="*/ 1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88">
                      <a:moveTo>
                        <a:pt x="110" y="12"/>
                      </a:moveTo>
                      <a:cubicBezTo>
                        <a:pt x="99" y="1"/>
                        <a:pt x="99" y="1"/>
                        <a:pt x="99" y="1"/>
                      </a:cubicBezTo>
                      <a:cubicBezTo>
                        <a:pt x="98" y="0"/>
                        <a:pt x="96" y="0"/>
                        <a:pt x="95" y="1"/>
                      </a:cubicBezTo>
                      <a:cubicBezTo>
                        <a:pt x="37" y="59"/>
                        <a:pt x="37" y="59"/>
                        <a:pt x="37" y="59"/>
                      </a:cubicBezTo>
                      <a:cubicBezTo>
                        <a:pt x="17" y="38"/>
                        <a:pt x="17" y="38"/>
                        <a:pt x="17" y="38"/>
                      </a:cubicBezTo>
                      <a:cubicBezTo>
                        <a:pt x="16" y="37"/>
                        <a:pt x="14" y="37"/>
                        <a:pt x="12" y="38"/>
                      </a:cubicBezTo>
                      <a:cubicBezTo>
                        <a:pt x="1" y="49"/>
                        <a:pt x="1" y="49"/>
                        <a:pt x="1" y="49"/>
                      </a:cubicBezTo>
                      <a:cubicBezTo>
                        <a:pt x="1" y="50"/>
                        <a:pt x="0" y="51"/>
                        <a:pt x="0" y="51"/>
                      </a:cubicBezTo>
                      <a:cubicBezTo>
                        <a:pt x="0" y="52"/>
                        <a:pt x="1" y="53"/>
                        <a:pt x="1" y="54"/>
                      </a:cubicBezTo>
                      <a:cubicBezTo>
                        <a:pt x="35" y="87"/>
                        <a:pt x="35" y="87"/>
                        <a:pt x="35" y="87"/>
                      </a:cubicBezTo>
                      <a:cubicBezTo>
                        <a:pt x="36" y="88"/>
                        <a:pt x="36" y="88"/>
                        <a:pt x="37" y="88"/>
                      </a:cubicBezTo>
                      <a:cubicBezTo>
                        <a:pt x="38" y="88"/>
                        <a:pt x="39" y="88"/>
                        <a:pt x="39" y="87"/>
                      </a:cubicBezTo>
                      <a:cubicBezTo>
                        <a:pt x="110" y="17"/>
                        <a:pt x="110" y="17"/>
                        <a:pt x="110" y="17"/>
                      </a:cubicBezTo>
                      <a:cubicBezTo>
                        <a:pt x="111" y="16"/>
                        <a:pt x="111" y="15"/>
                        <a:pt x="111" y="15"/>
                      </a:cubicBezTo>
                      <a:cubicBezTo>
                        <a:pt x="111" y="14"/>
                        <a:pt x="111" y="13"/>
                        <a:pt x="110" y="12"/>
                      </a:cubicBezTo>
                      <a:close/>
                      <a:moveTo>
                        <a:pt x="110" y="12"/>
                      </a:moveTo>
                      <a:cubicBezTo>
                        <a:pt x="110" y="12"/>
                        <a:pt x="110" y="12"/>
                        <a:pt x="110" y="1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62" name="Freeform 28"/>
                <p:cNvSpPr>
                  <a:spLocks noEditPoints="1"/>
                </p:cNvSpPr>
                <p:nvPr/>
              </p:nvSpPr>
              <p:spPr bwMode="auto">
                <a:xfrm>
                  <a:off x="3482976" y="519113"/>
                  <a:ext cx="230188" cy="231775"/>
                </a:xfrm>
                <a:custGeom>
                  <a:avLst/>
                  <a:gdLst>
                    <a:gd name="T0" fmla="*/ 113 w 128"/>
                    <a:gd name="T1" fmla="*/ 114 h 129"/>
                    <a:gd name="T2" fmla="*/ 15 w 128"/>
                    <a:gd name="T3" fmla="*/ 114 h 129"/>
                    <a:gd name="T4" fmla="*/ 15 w 128"/>
                    <a:gd name="T5" fmla="*/ 16 h 129"/>
                    <a:gd name="T6" fmla="*/ 115 w 128"/>
                    <a:gd name="T7" fmla="*/ 16 h 129"/>
                    <a:gd name="T8" fmla="*/ 128 w 128"/>
                    <a:gd name="T9" fmla="*/ 3 h 129"/>
                    <a:gd name="T10" fmla="*/ 125 w 128"/>
                    <a:gd name="T11" fmla="*/ 0 h 129"/>
                    <a:gd name="T12" fmla="*/ 3 w 128"/>
                    <a:gd name="T13" fmla="*/ 0 h 129"/>
                    <a:gd name="T14" fmla="*/ 0 w 128"/>
                    <a:gd name="T15" fmla="*/ 3 h 129"/>
                    <a:gd name="T16" fmla="*/ 0 w 128"/>
                    <a:gd name="T17" fmla="*/ 126 h 129"/>
                    <a:gd name="T18" fmla="*/ 3 w 128"/>
                    <a:gd name="T19" fmla="*/ 129 h 129"/>
                    <a:gd name="T20" fmla="*/ 125 w 128"/>
                    <a:gd name="T21" fmla="*/ 129 h 129"/>
                    <a:gd name="T22" fmla="*/ 128 w 128"/>
                    <a:gd name="T23" fmla="*/ 126 h 129"/>
                    <a:gd name="T24" fmla="*/ 128 w 128"/>
                    <a:gd name="T25" fmla="*/ 67 h 129"/>
                    <a:gd name="T26" fmla="*/ 113 w 128"/>
                    <a:gd name="T27" fmla="*/ 84 h 129"/>
                    <a:gd name="T28" fmla="*/ 113 w 128"/>
                    <a:gd name="T29" fmla="*/ 114 h 129"/>
                    <a:gd name="T30" fmla="*/ 113 w 128"/>
                    <a:gd name="T31" fmla="*/ 114 h 129"/>
                    <a:gd name="T32" fmla="*/ 113 w 128"/>
                    <a:gd name="T33" fmla="*/ 11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29">
                      <a:moveTo>
                        <a:pt x="113" y="114"/>
                      </a:moveTo>
                      <a:cubicBezTo>
                        <a:pt x="15" y="114"/>
                        <a:pt x="15" y="114"/>
                        <a:pt x="15" y="114"/>
                      </a:cubicBezTo>
                      <a:cubicBezTo>
                        <a:pt x="15" y="16"/>
                        <a:pt x="15" y="16"/>
                        <a:pt x="15" y="16"/>
                      </a:cubicBezTo>
                      <a:cubicBezTo>
                        <a:pt x="115" y="16"/>
                        <a:pt x="115" y="16"/>
                        <a:pt x="115" y="16"/>
                      </a:cubicBezTo>
                      <a:cubicBezTo>
                        <a:pt x="128" y="3"/>
                        <a:pt x="128" y="3"/>
                        <a:pt x="128" y="3"/>
                      </a:cubicBezTo>
                      <a:cubicBezTo>
                        <a:pt x="128" y="1"/>
                        <a:pt x="127" y="0"/>
                        <a:pt x="125" y="0"/>
                      </a:cubicBezTo>
                      <a:cubicBezTo>
                        <a:pt x="3" y="0"/>
                        <a:pt x="3" y="0"/>
                        <a:pt x="3" y="0"/>
                      </a:cubicBezTo>
                      <a:cubicBezTo>
                        <a:pt x="1" y="0"/>
                        <a:pt x="0" y="1"/>
                        <a:pt x="0" y="3"/>
                      </a:cubicBezTo>
                      <a:cubicBezTo>
                        <a:pt x="0" y="126"/>
                        <a:pt x="0" y="126"/>
                        <a:pt x="0" y="126"/>
                      </a:cubicBezTo>
                      <a:cubicBezTo>
                        <a:pt x="0" y="128"/>
                        <a:pt x="1" y="129"/>
                        <a:pt x="3" y="129"/>
                      </a:cubicBezTo>
                      <a:cubicBezTo>
                        <a:pt x="125" y="129"/>
                        <a:pt x="125" y="129"/>
                        <a:pt x="125" y="129"/>
                      </a:cubicBezTo>
                      <a:cubicBezTo>
                        <a:pt x="127" y="129"/>
                        <a:pt x="128" y="128"/>
                        <a:pt x="128" y="126"/>
                      </a:cubicBezTo>
                      <a:cubicBezTo>
                        <a:pt x="128" y="67"/>
                        <a:pt x="128" y="67"/>
                        <a:pt x="128" y="67"/>
                      </a:cubicBezTo>
                      <a:cubicBezTo>
                        <a:pt x="113" y="84"/>
                        <a:pt x="113" y="84"/>
                        <a:pt x="113" y="84"/>
                      </a:cubicBezTo>
                      <a:lnTo>
                        <a:pt x="113" y="114"/>
                      </a:lnTo>
                      <a:close/>
                      <a:moveTo>
                        <a:pt x="113" y="114"/>
                      </a:moveTo>
                      <a:cubicBezTo>
                        <a:pt x="113" y="114"/>
                        <a:pt x="113" y="114"/>
                        <a:pt x="113" y="11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grpSp>
        </p:grpSp>
        <p:grpSp>
          <p:nvGrpSpPr>
            <p:cNvPr id="649" name="グループ化 648"/>
            <p:cNvGrpSpPr/>
            <p:nvPr/>
          </p:nvGrpSpPr>
          <p:grpSpPr>
            <a:xfrm>
              <a:off x="7937299" y="-384386"/>
              <a:ext cx="1384806" cy="340156"/>
              <a:chOff x="7995414" y="-824379"/>
              <a:chExt cx="1384806" cy="340156"/>
            </a:xfrm>
          </p:grpSpPr>
          <p:sp>
            <p:nvSpPr>
              <p:cNvPr id="655" name="正方形/長方形 654"/>
              <p:cNvSpPr/>
              <p:nvPr/>
            </p:nvSpPr>
            <p:spPr>
              <a:xfrm>
                <a:off x="8446268" y="-821808"/>
                <a:ext cx="933952" cy="33758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656" name="Group 68"/>
              <p:cNvGrpSpPr/>
              <p:nvPr/>
            </p:nvGrpSpPr>
            <p:grpSpPr>
              <a:xfrm>
                <a:off x="7995414" y="-824379"/>
                <a:ext cx="398504" cy="340156"/>
                <a:chOff x="3482976" y="519113"/>
                <a:chExt cx="271462" cy="231775"/>
              </a:xfrm>
              <a:solidFill>
                <a:schemeClr val="tx1"/>
              </a:solidFill>
            </p:grpSpPr>
            <p:sp>
              <p:nvSpPr>
                <p:cNvPr id="657" name="Freeform 27"/>
                <p:cNvSpPr>
                  <a:spLocks noEditPoints="1"/>
                </p:cNvSpPr>
                <p:nvPr/>
              </p:nvSpPr>
              <p:spPr bwMode="auto">
                <a:xfrm>
                  <a:off x="3554413" y="541338"/>
                  <a:ext cx="200025" cy="157163"/>
                </a:xfrm>
                <a:custGeom>
                  <a:avLst/>
                  <a:gdLst>
                    <a:gd name="T0" fmla="*/ 110 w 111"/>
                    <a:gd name="T1" fmla="*/ 12 h 88"/>
                    <a:gd name="T2" fmla="*/ 99 w 111"/>
                    <a:gd name="T3" fmla="*/ 1 h 88"/>
                    <a:gd name="T4" fmla="*/ 95 w 111"/>
                    <a:gd name="T5" fmla="*/ 1 h 88"/>
                    <a:gd name="T6" fmla="*/ 37 w 111"/>
                    <a:gd name="T7" fmla="*/ 59 h 88"/>
                    <a:gd name="T8" fmla="*/ 17 w 111"/>
                    <a:gd name="T9" fmla="*/ 38 h 88"/>
                    <a:gd name="T10" fmla="*/ 12 w 111"/>
                    <a:gd name="T11" fmla="*/ 38 h 88"/>
                    <a:gd name="T12" fmla="*/ 1 w 111"/>
                    <a:gd name="T13" fmla="*/ 49 h 88"/>
                    <a:gd name="T14" fmla="*/ 0 w 111"/>
                    <a:gd name="T15" fmla="*/ 51 h 88"/>
                    <a:gd name="T16" fmla="*/ 1 w 111"/>
                    <a:gd name="T17" fmla="*/ 54 h 88"/>
                    <a:gd name="T18" fmla="*/ 35 w 111"/>
                    <a:gd name="T19" fmla="*/ 87 h 88"/>
                    <a:gd name="T20" fmla="*/ 37 w 111"/>
                    <a:gd name="T21" fmla="*/ 88 h 88"/>
                    <a:gd name="T22" fmla="*/ 39 w 111"/>
                    <a:gd name="T23" fmla="*/ 87 h 88"/>
                    <a:gd name="T24" fmla="*/ 110 w 111"/>
                    <a:gd name="T25" fmla="*/ 17 h 88"/>
                    <a:gd name="T26" fmla="*/ 111 w 111"/>
                    <a:gd name="T27" fmla="*/ 15 h 88"/>
                    <a:gd name="T28" fmla="*/ 110 w 111"/>
                    <a:gd name="T29" fmla="*/ 12 h 88"/>
                    <a:gd name="T30" fmla="*/ 110 w 111"/>
                    <a:gd name="T31" fmla="*/ 12 h 88"/>
                    <a:gd name="T32" fmla="*/ 110 w 111"/>
                    <a:gd name="T33" fmla="*/ 1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88">
                      <a:moveTo>
                        <a:pt x="110" y="12"/>
                      </a:moveTo>
                      <a:cubicBezTo>
                        <a:pt x="99" y="1"/>
                        <a:pt x="99" y="1"/>
                        <a:pt x="99" y="1"/>
                      </a:cubicBezTo>
                      <a:cubicBezTo>
                        <a:pt x="98" y="0"/>
                        <a:pt x="96" y="0"/>
                        <a:pt x="95" y="1"/>
                      </a:cubicBezTo>
                      <a:cubicBezTo>
                        <a:pt x="37" y="59"/>
                        <a:pt x="37" y="59"/>
                        <a:pt x="37" y="59"/>
                      </a:cubicBezTo>
                      <a:cubicBezTo>
                        <a:pt x="17" y="38"/>
                        <a:pt x="17" y="38"/>
                        <a:pt x="17" y="38"/>
                      </a:cubicBezTo>
                      <a:cubicBezTo>
                        <a:pt x="16" y="37"/>
                        <a:pt x="14" y="37"/>
                        <a:pt x="12" y="38"/>
                      </a:cubicBezTo>
                      <a:cubicBezTo>
                        <a:pt x="1" y="49"/>
                        <a:pt x="1" y="49"/>
                        <a:pt x="1" y="49"/>
                      </a:cubicBezTo>
                      <a:cubicBezTo>
                        <a:pt x="1" y="50"/>
                        <a:pt x="0" y="51"/>
                        <a:pt x="0" y="51"/>
                      </a:cubicBezTo>
                      <a:cubicBezTo>
                        <a:pt x="0" y="52"/>
                        <a:pt x="1" y="53"/>
                        <a:pt x="1" y="54"/>
                      </a:cubicBezTo>
                      <a:cubicBezTo>
                        <a:pt x="35" y="87"/>
                        <a:pt x="35" y="87"/>
                        <a:pt x="35" y="87"/>
                      </a:cubicBezTo>
                      <a:cubicBezTo>
                        <a:pt x="36" y="88"/>
                        <a:pt x="36" y="88"/>
                        <a:pt x="37" y="88"/>
                      </a:cubicBezTo>
                      <a:cubicBezTo>
                        <a:pt x="38" y="88"/>
                        <a:pt x="39" y="88"/>
                        <a:pt x="39" y="87"/>
                      </a:cubicBezTo>
                      <a:cubicBezTo>
                        <a:pt x="110" y="17"/>
                        <a:pt x="110" y="17"/>
                        <a:pt x="110" y="17"/>
                      </a:cubicBezTo>
                      <a:cubicBezTo>
                        <a:pt x="111" y="16"/>
                        <a:pt x="111" y="15"/>
                        <a:pt x="111" y="15"/>
                      </a:cubicBezTo>
                      <a:cubicBezTo>
                        <a:pt x="111" y="14"/>
                        <a:pt x="111" y="13"/>
                        <a:pt x="110" y="12"/>
                      </a:cubicBezTo>
                      <a:close/>
                      <a:moveTo>
                        <a:pt x="110" y="12"/>
                      </a:moveTo>
                      <a:cubicBezTo>
                        <a:pt x="110" y="12"/>
                        <a:pt x="110" y="12"/>
                        <a:pt x="110" y="1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58" name="Freeform 28"/>
                <p:cNvSpPr>
                  <a:spLocks noEditPoints="1"/>
                </p:cNvSpPr>
                <p:nvPr/>
              </p:nvSpPr>
              <p:spPr bwMode="auto">
                <a:xfrm>
                  <a:off x="3482976" y="519113"/>
                  <a:ext cx="230188" cy="231775"/>
                </a:xfrm>
                <a:custGeom>
                  <a:avLst/>
                  <a:gdLst>
                    <a:gd name="T0" fmla="*/ 113 w 128"/>
                    <a:gd name="T1" fmla="*/ 114 h 129"/>
                    <a:gd name="T2" fmla="*/ 15 w 128"/>
                    <a:gd name="T3" fmla="*/ 114 h 129"/>
                    <a:gd name="T4" fmla="*/ 15 w 128"/>
                    <a:gd name="T5" fmla="*/ 16 h 129"/>
                    <a:gd name="T6" fmla="*/ 115 w 128"/>
                    <a:gd name="T7" fmla="*/ 16 h 129"/>
                    <a:gd name="T8" fmla="*/ 128 w 128"/>
                    <a:gd name="T9" fmla="*/ 3 h 129"/>
                    <a:gd name="T10" fmla="*/ 125 w 128"/>
                    <a:gd name="T11" fmla="*/ 0 h 129"/>
                    <a:gd name="T12" fmla="*/ 3 w 128"/>
                    <a:gd name="T13" fmla="*/ 0 h 129"/>
                    <a:gd name="T14" fmla="*/ 0 w 128"/>
                    <a:gd name="T15" fmla="*/ 3 h 129"/>
                    <a:gd name="T16" fmla="*/ 0 w 128"/>
                    <a:gd name="T17" fmla="*/ 126 h 129"/>
                    <a:gd name="T18" fmla="*/ 3 w 128"/>
                    <a:gd name="T19" fmla="*/ 129 h 129"/>
                    <a:gd name="T20" fmla="*/ 125 w 128"/>
                    <a:gd name="T21" fmla="*/ 129 h 129"/>
                    <a:gd name="T22" fmla="*/ 128 w 128"/>
                    <a:gd name="T23" fmla="*/ 126 h 129"/>
                    <a:gd name="T24" fmla="*/ 128 w 128"/>
                    <a:gd name="T25" fmla="*/ 67 h 129"/>
                    <a:gd name="T26" fmla="*/ 113 w 128"/>
                    <a:gd name="T27" fmla="*/ 84 h 129"/>
                    <a:gd name="T28" fmla="*/ 113 w 128"/>
                    <a:gd name="T29" fmla="*/ 114 h 129"/>
                    <a:gd name="T30" fmla="*/ 113 w 128"/>
                    <a:gd name="T31" fmla="*/ 114 h 129"/>
                    <a:gd name="T32" fmla="*/ 113 w 128"/>
                    <a:gd name="T33" fmla="*/ 11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29">
                      <a:moveTo>
                        <a:pt x="113" y="114"/>
                      </a:moveTo>
                      <a:cubicBezTo>
                        <a:pt x="15" y="114"/>
                        <a:pt x="15" y="114"/>
                        <a:pt x="15" y="114"/>
                      </a:cubicBezTo>
                      <a:cubicBezTo>
                        <a:pt x="15" y="16"/>
                        <a:pt x="15" y="16"/>
                        <a:pt x="15" y="16"/>
                      </a:cubicBezTo>
                      <a:cubicBezTo>
                        <a:pt x="115" y="16"/>
                        <a:pt x="115" y="16"/>
                        <a:pt x="115" y="16"/>
                      </a:cubicBezTo>
                      <a:cubicBezTo>
                        <a:pt x="128" y="3"/>
                        <a:pt x="128" y="3"/>
                        <a:pt x="128" y="3"/>
                      </a:cubicBezTo>
                      <a:cubicBezTo>
                        <a:pt x="128" y="1"/>
                        <a:pt x="127" y="0"/>
                        <a:pt x="125" y="0"/>
                      </a:cubicBezTo>
                      <a:cubicBezTo>
                        <a:pt x="3" y="0"/>
                        <a:pt x="3" y="0"/>
                        <a:pt x="3" y="0"/>
                      </a:cubicBezTo>
                      <a:cubicBezTo>
                        <a:pt x="1" y="0"/>
                        <a:pt x="0" y="1"/>
                        <a:pt x="0" y="3"/>
                      </a:cubicBezTo>
                      <a:cubicBezTo>
                        <a:pt x="0" y="126"/>
                        <a:pt x="0" y="126"/>
                        <a:pt x="0" y="126"/>
                      </a:cubicBezTo>
                      <a:cubicBezTo>
                        <a:pt x="0" y="128"/>
                        <a:pt x="1" y="129"/>
                        <a:pt x="3" y="129"/>
                      </a:cubicBezTo>
                      <a:cubicBezTo>
                        <a:pt x="125" y="129"/>
                        <a:pt x="125" y="129"/>
                        <a:pt x="125" y="129"/>
                      </a:cubicBezTo>
                      <a:cubicBezTo>
                        <a:pt x="127" y="129"/>
                        <a:pt x="128" y="128"/>
                        <a:pt x="128" y="126"/>
                      </a:cubicBezTo>
                      <a:cubicBezTo>
                        <a:pt x="128" y="67"/>
                        <a:pt x="128" y="67"/>
                        <a:pt x="128" y="67"/>
                      </a:cubicBezTo>
                      <a:cubicBezTo>
                        <a:pt x="113" y="84"/>
                        <a:pt x="113" y="84"/>
                        <a:pt x="113" y="84"/>
                      </a:cubicBezTo>
                      <a:lnTo>
                        <a:pt x="113" y="114"/>
                      </a:lnTo>
                      <a:close/>
                      <a:moveTo>
                        <a:pt x="113" y="114"/>
                      </a:moveTo>
                      <a:cubicBezTo>
                        <a:pt x="113" y="114"/>
                        <a:pt x="113" y="114"/>
                        <a:pt x="113" y="11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grpSp>
        </p:grpSp>
        <p:grpSp>
          <p:nvGrpSpPr>
            <p:cNvPr id="650" name="グループ化 649"/>
            <p:cNvGrpSpPr/>
            <p:nvPr/>
          </p:nvGrpSpPr>
          <p:grpSpPr>
            <a:xfrm>
              <a:off x="7937299" y="52389"/>
              <a:ext cx="1384806" cy="340156"/>
              <a:chOff x="7995414" y="-824379"/>
              <a:chExt cx="1384806" cy="340156"/>
            </a:xfrm>
          </p:grpSpPr>
          <p:sp>
            <p:nvSpPr>
              <p:cNvPr id="651" name="正方形/長方形 650"/>
              <p:cNvSpPr/>
              <p:nvPr/>
            </p:nvSpPr>
            <p:spPr>
              <a:xfrm>
                <a:off x="8446268" y="-821808"/>
                <a:ext cx="933952" cy="33758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652" name="Group 68"/>
              <p:cNvGrpSpPr/>
              <p:nvPr/>
            </p:nvGrpSpPr>
            <p:grpSpPr>
              <a:xfrm>
                <a:off x="7995414" y="-824379"/>
                <a:ext cx="398504" cy="340156"/>
                <a:chOff x="3482976" y="519113"/>
                <a:chExt cx="271462" cy="231775"/>
              </a:xfrm>
              <a:solidFill>
                <a:schemeClr val="tx1"/>
              </a:solidFill>
            </p:grpSpPr>
            <p:sp>
              <p:nvSpPr>
                <p:cNvPr id="653" name="Freeform 27"/>
                <p:cNvSpPr>
                  <a:spLocks noEditPoints="1"/>
                </p:cNvSpPr>
                <p:nvPr/>
              </p:nvSpPr>
              <p:spPr bwMode="auto">
                <a:xfrm>
                  <a:off x="3554413" y="541338"/>
                  <a:ext cx="200025" cy="157163"/>
                </a:xfrm>
                <a:custGeom>
                  <a:avLst/>
                  <a:gdLst>
                    <a:gd name="T0" fmla="*/ 110 w 111"/>
                    <a:gd name="T1" fmla="*/ 12 h 88"/>
                    <a:gd name="T2" fmla="*/ 99 w 111"/>
                    <a:gd name="T3" fmla="*/ 1 h 88"/>
                    <a:gd name="T4" fmla="*/ 95 w 111"/>
                    <a:gd name="T5" fmla="*/ 1 h 88"/>
                    <a:gd name="T6" fmla="*/ 37 w 111"/>
                    <a:gd name="T7" fmla="*/ 59 h 88"/>
                    <a:gd name="T8" fmla="*/ 17 w 111"/>
                    <a:gd name="T9" fmla="*/ 38 h 88"/>
                    <a:gd name="T10" fmla="*/ 12 w 111"/>
                    <a:gd name="T11" fmla="*/ 38 h 88"/>
                    <a:gd name="T12" fmla="*/ 1 w 111"/>
                    <a:gd name="T13" fmla="*/ 49 h 88"/>
                    <a:gd name="T14" fmla="*/ 0 w 111"/>
                    <a:gd name="T15" fmla="*/ 51 h 88"/>
                    <a:gd name="T16" fmla="*/ 1 w 111"/>
                    <a:gd name="T17" fmla="*/ 54 h 88"/>
                    <a:gd name="T18" fmla="*/ 35 w 111"/>
                    <a:gd name="T19" fmla="*/ 87 h 88"/>
                    <a:gd name="T20" fmla="*/ 37 w 111"/>
                    <a:gd name="T21" fmla="*/ 88 h 88"/>
                    <a:gd name="T22" fmla="*/ 39 w 111"/>
                    <a:gd name="T23" fmla="*/ 87 h 88"/>
                    <a:gd name="T24" fmla="*/ 110 w 111"/>
                    <a:gd name="T25" fmla="*/ 17 h 88"/>
                    <a:gd name="T26" fmla="*/ 111 w 111"/>
                    <a:gd name="T27" fmla="*/ 15 h 88"/>
                    <a:gd name="T28" fmla="*/ 110 w 111"/>
                    <a:gd name="T29" fmla="*/ 12 h 88"/>
                    <a:gd name="T30" fmla="*/ 110 w 111"/>
                    <a:gd name="T31" fmla="*/ 12 h 88"/>
                    <a:gd name="T32" fmla="*/ 110 w 111"/>
                    <a:gd name="T33" fmla="*/ 1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88">
                      <a:moveTo>
                        <a:pt x="110" y="12"/>
                      </a:moveTo>
                      <a:cubicBezTo>
                        <a:pt x="99" y="1"/>
                        <a:pt x="99" y="1"/>
                        <a:pt x="99" y="1"/>
                      </a:cubicBezTo>
                      <a:cubicBezTo>
                        <a:pt x="98" y="0"/>
                        <a:pt x="96" y="0"/>
                        <a:pt x="95" y="1"/>
                      </a:cubicBezTo>
                      <a:cubicBezTo>
                        <a:pt x="37" y="59"/>
                        <a:pt x="37" y="59"/>
                        <a:pt x="37" y="59"/>
                      </a:cubicBezTo>
                      <a:cubicBezTo>
                        <a:pt x="17" y="38"/>
                        <a:pt x="17" y="38"/>
                        <a:pt x="17" y="38"/>
                      </a:cubicBezTo>
                      <a:cubicBezTo>
                        <a:pt x="16" y="37"/>
                        <a:pt x="14" y="37"/>
                        <a:pt x="12" y="38"/>
                      </a:cubicBezTo>
                      <a:cubicBezTo>
                        <a:pt x="1" y="49"/>
                        <a:pt x="1" y="49"/>
                        <a:pt x="1" y="49"/>
                      </a:cubicBezTo>
                      <a:cubicBezTo>
                        <a:pt x="1" y="50"/>
                        <a:pt x="0" y="51"/>
                        <a:pt x="0" y="51"/>
                      </a:cubicBezTo>
                      <a:cubicBezTo>
                        <a:pt x="0" y="52"/>
                        <a:pt x="1" y="53"/>
                        <a:pt x="1" y="54"/>
                      </a:cubicBezTo>
                      <a:cubicBezTo>
                        <a:pt x="35" y="87"/>
                        <a:pt x="35" y="87"/>
                        <a:pt x="35" y="87"/>
                      </a:cubicBezTo>
                      <a:cubicBezTo>
                        <a:pt x="36" y="88"/>
                        <a:pt x="36" y="88"/>
                        <a:pt x="37" y="88"/>
                      </a:cubicBezTo>
                      <a:cubicBezTo>
                        <a:pt x="38" y="88"/>
                        <a:pt x="39" y="88"/>
                        <a:pt x="39" y="87"/>
                      </a:cubicBezTo>
                      <a:cubicBezTo>
                        <a:pt x="110" y="17"/>
                        <a:pt x="110" y="17"/>
                        <a:pt x="110" y="17"/>
                      </a:cubicBezTo>
                      <a:cubicBezTo>
                        <a:pt x="111" y="16"/>
                        <a:pt x="111" y="15"/>
                        <a:pt x="111" y="15"/>
                      </a:cubicBezTo>
                      <a:cubicBezTo>
                        <a:pt x="111" y="14"/>
                        <a:pt x="111" y="13"/>
                        <a:pt x="110" y="12"/>
                      </a:cubicBezTo>
                      <a:close/>
                      <a:moveTo>
                        <a:pt x="110" y="12"/>
                      </a:moveTo>
                      <a:cubicBezTo>
                        <a:pt x="110" y="12"/>
                        <a:pt x="110" y="12"/>
                        <a:pt x="110" y="1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54" name="Freeform 28"/>
                <p:cNvSpPr>
                  <a:spLocks noEditPoints="1"/>
                </p:cNvSpPr>
                <p:nvPr/>
              </p:nvSpPr>
              <p:spPr bwMode="auto">
                <a:xfrm>
                  <a:off x="3482976" y="519113"/>
                  <a:ext cx="230188" cy="231775"/>
                </a:xfrm>
                <a:custGeom>
                  <a:avLst/>
                  <a:gdLst>
                    <a:gd name="T0" fmla="*/ 113 w 128"/>
                    <a:gd name="T1" fmla="*/ 114 h 129"/>
                    <a:gd name="T2" fmla="*/ 15 w 128"/>
                    <a:gd name="T3" fmla="*/ 114 h 129"/>
                    <a:gd name="T4" fmla="*/ 15 w 128"/>
                    <a:gd name="T5" fmla="*/ 16 h 129"/>
                    <a:gd name="T6" fmla="*/ 115 w 128"/>
                    <a:gd name="T7" fmla="*/ 16 h 129"/>
                    <a:gd name="T8" fmla="*/ 128 w 128"/>
                    <a:gd name="T9" fmla="*/ 3 h 129"/>
                    <a:gd name="T10" fmla="*/ 125 w 128"/>
                    <a:gd name="T11" fmla="*/ 0 h 129"/>
                    <a:gd name="T12" fmla="*/ 3 w 128"/>
                    <a:gd name="T13" fmla="*/ 0 h 129"/>
                    <a:gd name="T14" fmla="*/ 0 w 128"/>
                    <a:gd name="T15" fmla="*/ 3 h 129"/>
                    <a:gd name="T16" fmla="*/ 0 w 128"/>
                    <a:gd name="T17" fmla="*/ 126 h 129"/>
                    <a:gd name="T18" fmla="*/ 3 w 128"/>
                    <a:gd name="T19" fmla="*/ 129 h 129"/>
                    <a:gd name="T20" fmla="*/ 125 w 128"/>
                    <a:gd name="T21" fmla="*/ 129 h 129"/>
                    <a:gd name="T22" fmla="*/ 128 w 128"/>
                    <a:gd name="T23" fmla="*/ 126 h 129"/>
                    <a:gd name="T24" fmla="*/ 128 w 128"/>
                    <a:gd name="T25" fmla="*/ 67 h 129"/>
                    <a:gd name="T26" fmla="*/ 113 w 128"/>
                    <a:gd name="T27" fmla="*/ 84 h 129"/>
                    <a:gd name="T28" fmla="*/ 113 w 128"/>
                    <a:gd name="T29" fmla="*/ 114 h 129"/>
                    <a:gd name="T30" fmla="*/ 113 w 128"/>
                    <a:gd name="T31" fmla="*/ 114 h 129"/>
                    <a:gd name="T32" fmla="*/ 113 w 128"/>
                    <a:gd name="T33" fmla="*/ 11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29">
                      <a:moveTo>
                        <a:pt x="113" y="114"/>
                      </a:moveTo>
                      <a:cubicBezTo>
                        <a:pt x="15" y="114"/>
                        <a:pt x="15" y="114"/>
                        <a:pt x="15" y="114"/>
                      </a:cubicBezTo>
                      <a:cubicBezTo>
                        <a:pt x="15" y="16"/>
                        <a:pt x="15" y="16"/>
                        <a:pt x="15" y="16"/>
                      </a:cubicBezTo>
                      <a:cubicBezTo>
                        <a:pt x="115" y="16"/>
                        <a:pt x="115" y="16"/>
                        <a:pt x="115" y="16"/>
                      </a:cubicBezTo>
                      <a:cubicBezTo>
                        <a:pt x="128" y="3"/>
                        <a:pt x="128" y="3"/>
                        <a:pt x="128" y="3"/>
                      </a:cubicBezTo>
                      <a:cubicBezTo>
                        <a:pt x="128" y="1"/>
                        <a:pt x="127" y="0"/>
                        <a:pt x="125" y="0"/>
                      </a:cubicBezTo>
                      <a:cubicBezTo>
                        <a:pt x="3" y="0"/>
                        <a:pt x="3" y="0"/>
                        <a:pt x="3" y="0"/>
                      </a:cubicBezTo>
                      <a:cubicBezTo>
                        <a:pt x="1" y="0"/>
                        <a:pt x="0" y="1"/>
                        <a:pt x="0" y="3"/>
                      </a:cubicBezTo>
                      <a:cubicBezTo>
                        <a:pt x="0" y="126"/>
                        <a:pt x="0" y="126"/>
                        <a:pt x="0" y="126"/>
                      </a:cubicBezTo>
                      <a:cubicBezTo>
                        <a:pt x="0" y="128"/>
                        <a:pt x="1" y="129"/>
                        <a:pt x="3" y="129"/>
                      </a:cubicBezTo>
                      <a:cubicBezTo>
                        <a:pt x="125" y="129"/>
                        <a:pt x="125" y="129"/>
                        <a:pt x="125" y="129"/>
                      </a:cubicBezTo>
                      <a:cubicBezTo>
                        <a:pt x="127" y="129"/>
                        <a:pt x="128" y="128"/>
                        <a:pt x="128" y="126"/>
                      </a:cubicBezTo>
                      <a:cubicBezTo>
                        <a:pt x="128" y="67"/>
                        <a:pt x="128" y="67"/>
                        <a:pt x="128" y="67"/>
                      </a:cubicBezTo>
                      <a:cubicBezTo>
                        <a:pt x="113" y="84"/>
                        <a:pt x="113" y="84"/>
                        <a:pt x="113" y="84"/>
                      </a:cubicBezTo>
                      <a:lnTo>
                        <a:pt x="113" y="114"/>
                      </a:lnTo>
                      <a:close/>
                      <a:moveTo>
                        <a:pt x="113" y="114"/>
                      </a:moveTo>
                      <a:cubicBezTo>
                        <a:pt x="113" y="114"/>
                        <a:pt x="113" y="114"/>
                        <a:pt x="113" y="11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grpSp>
        </p:grpSp>
      </p:grpSp>
      <p:grpSp>
        <p:nvGrpSpPr>
          <p:cNvPr id="663" name="グループ化 662"/>
          <p:cNvGrpSpPr>
            <a:grpSpLocks noChangeAspect="1"/>
          </p:cNvGrpSpPr>
          <p:nvPr/>
        </p:nvGrpSpPr>
        <p:grpSpPr>
          <a:xfrm>
            <a:off x="7462863" y="3431550"/>
            <a:ext cx="298698" cy="298698"/>
            <a:chOff x="1415441" y="601249"/>
            <a:chExt cx="1584000" cy="1584000"/>
          </a:xfrm>
        </p:grpSpPr>
        <p:sp>
          <p:nvSpPr>
            <p:cNvPr id="664" name="正方形/長方形 663"/>
            <p:cNvSpPr/>
            <p:nvPr/>
          </p:nvSpPr>
          <p:spPr>
            <a:xfrm>
              <a:off x="1415441" y="601249"/>
              <a:ext cx="1584000" cy="1584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665" name="フリーフォーム 664"/>
            <p:cNvSpPr>
              <a:spLocks noChangeAspect="1"/>
            </p:cNvSpPr>
            <p:nvPr/>
          </p:nvSpPr>
          <p:spPr>
            <a:xfrm>
              <a:off x="1487195" y="673249"/>
              <a:ext cx="1440493" cy="1440000"/>
            </a:xfrm>
            <a:custGeom>
              <a:avLst/>
              <a:gdLst>
                <a:gd name="connsiteX0" fmla="*/ 1101774 w 1440493"/>
                <a:gd name="connsiteY0" fmla="*/ 1174886 h 1440000"/>
                <a:gd name="connsiteX1" fmla="*/ 1152530 w 1440493"/>
                <a:gd name="connsiteY1" fmla="*/ 1225642 h 1440000"/>
                <a:gd name="connsiteX2" fmla="*/ 1152874 w 1440493"/>
                <a:gd name="connsiteY2" fmla="*/ 1225642 h 1440000"/>
                <a:gd name="connsiteX3" fmla="*/ 1160851 w 1440493"/>
                <a:gd name="connsiteY3" fmla="*/ 1265155 h 1440000"/>
                <a:gd name="connsiteX4" fmla="*/ 1162643 w 1440493"/>
                <a:gd name="connsiteY4" fmla="*/ 1267812 h 1440000"/>
                <a:gd name="connsiteX5" fmla="*/ 1153896 w 1440493"/>
                <a:gd name="connsiteY5" fmla="*/ 1280137 h 1440000"/>
                <a:gd name="connsiteX6" fmla="*/ 1100655 w 1440493"/>
                <a:gd name="connsiteY6" fmla="*/ 1301042 h 1440000"/>
                <a:gd name="connsiteX7" fmla="*/ 1048058 w 1440493"/>
                <a:gd name="connsiteY7" fmla="*/ 1278567 h 1440000"/>
                <a:gd name="connsiteX8" fmla="*/ 1040901 w 1440493"/>
                <a:gd name="connsiteY8" fmla="*/ 1267819 h 1440000"/>
                <a:gd name="connsiteX9" fmla="*/ 1042697 w 1440493"/>
                <a:gd name="connsiteY9" fmla="*/ 1265155 h 1440000"/>
                <a:gd name="connsiteX10" fmla="*/ 1050674 w 1440493"/>
                <a:gd name="connsiteY10" fmla="*/ 1225642 h 1440000"/>
                <a:gd name="connsiteX11" fmla="*/ 1051018 w 1440493"/>
                <a:gd name="connsiteY11" fmla="*/ 1225642 h 1440000"/>
                <a:gd name="connsiteX12" fmla="*/ 1101774 w 1440493"/>
                <a:gd name="connsiteY12" fmla="*/ 1174886 h 1440000"/>
                <a:gd name="connsiteX13" fmla="*/ 796552 w 1440493"/>
                <a:gd name="connsiteY13" fmla="*/ 1174886 h 1440000"/>
                <a:gd name="connsiteX14" fmla="*/ 847308 w 1440493"/>
                <a:gd name="connsiteY14" fmla="*/ 1225642 h 1440000"/>
                <a:gd name="connsiteX15" fmla="*/ 847652 w 1440493"/>
                <a:gd name="connsiteY15" fmla="*/ 1225642 h 1440000"/>
                <a:gd name="connsiteX16" fmla="*/ 855629 w 1440493"/>
                <a:gd name="connsiteY16" fmla="*/ 1265155 h 1440000"/>
                <a:gd name="connsiteX17" fmla="*/ 857421 w 1440493"/>
                <a:gd name="connsiteY17" fmla="*/ 1267812 h 1440000"/>
                <a:gd name="connsiteX18" fmla="*/ 848674 w 1440493"/>
                <a:gd name="connsiteY18" fmla="*/ 1280137 h 1440000"/>
                <a:gd name="connsiteX19" fmla="*/ 795433 w 1440493"/>
                <a:gd name="connsiteY19" fmla="*/ 1301042 h 1440000"/>
                <a:gd name="connsiteX20" fmla="*/ 742836 w 1440493"/>
                <a:gd name="connsiteY20" fmla="*/ 1278567 h 1440000"/>
                <a:gd name="connsiteX21" fmla="*/ 735678 w 1440493"/>
                <a:gd name="connsiteY21" fmla="*/ 1267818 h 1440000"/>
                <a:gd name="connsiteX22" fmla="*/ 737474 w 1440493"/>
                <a:gd name="connsiteY22" fmla="*/ 1265155 h 1440000"/>
                <a:gd name="connsiteX23" fmla="*/ 745451 w 1440493"/>
                <a:gd name="connsiteY23" fmla="*/ 1225642 h 1440000"/>
                <a:gd name="connsiteX24" fmla="*/ 745796 w 1440493"/>
                <a:gd name="connsiteY24" fmla="*/ 1225642 h 1440000"/>
                <a:gd name="connsiteX25" fmla="*/ 796552 w 1440493"/>
                <a:gd name="connsiteY25" fmla="*/ 1174886 h 1440000"/>
                <a:gd name="connsiteX26" fmla="*/ 491329 w 1440493"/>
                <a:gd name="connsiteY26" fmla="*/ 1174886 h 1440000"/>
                <a:gd name="connsiteX27" fmla="*/ 542085 w 1440493"/>
                <a:gd name="connsiteY27" fmla="*/ 1225642 h 1440000"/>
                <a:gd name="connsiteX28" fmla="*/ 542429 w 1440493"/>
                <a:gd name="connsiteY28" fmla="*/ 1225642 h 1440000"/>
                <a:gd name="connsiteX29" fmla="*/ 550406 w 1440493"/>
                <a:gd name="connsiteY29" fmla="*/ 1265155 h 1440000"/>
                <a:gd name="connsiteX30" fmla="*/ 552198 w 1440493"/>
                <a:gd name="connsiteY30" fmla="*/ 1267812 h 1440000"/>
                <a:gd name="connsiteX31" fmla="*/ 543451 w 1440493"/>
                <a:gd name="connsiteY31" fmla="*/ 1280137 h 1440000"/>
                <a:gd name="connsiteX32" fmla="*/ 490210 w 1440493"/>
                <a:gd name="connsiteY32" fmla="*/ 1301042 h 1440000"/>
                <a:gd name="connsiteX33" fmla="*/ 437613 w 1440493"/>
                <a:gd name="connsiteY33" fmla="*/ 1278567 h 1440000"/>
                <a:gd name="connsiteX34" fmla="*/ 430456 w 1440493"/>
                <a:gd name="connsiteY34" fmla="*/ 1267819 h 1440000"/>
                <a:gd name="connsiteX35" fmla="*/ 432252 w 1440493"/>
                <a:gd name="connsiteY35" fmla="*/ 1265155 h 1440000"/>
                <a:gd name="connsiteX36" fmla="*/ 440229 w 1440493"/>
                <a:gd name="connsiteY36" fmla="*/ 1225642 h 1440000"/>
                <a:gd name="connsiteX37" fmla="*/ 440573 w 1440493"/>
                <a:gd name="connsiteY37" fmla="*/ 1225642 h 1440000"/>
                <a:gd name="connsiteX38" fmla="*/ 491329 w 1440493"/>
                <a:gd name="connsiteY38" fmla="*/ 1174886 h 1440000"/>
                <a:gd name="connsiteX39" fmla="*/ 186107 w 1440493"/>
                <a:gd name="connsiteY39" fmla="*/ 1174886 h 1440000"/>
                <a:gd name="connsiteX40" fmla="*/ 236863 w 1440493"/>
                <a:gd name="connsiteY40" fmla="*/ 1225642 h 1440000"/>
                <a:gd name="connsiteX41" fmla="*/ 237207 w 1440493"/>
                <a:gd name="connsiteY41" fmla="*/ 1225642 h 1440000"/>
                <a:gd name="connsiteX42" fmla="*/ 245184 w 1440493"/>
                <a:gd name="connsiteY42" fmla="*/ 1265155 h 1440000"/>
                <a:gd name="connsiteX43" fmla="*/ 246976 w 1440493"/>
                <a:gd name="connsiteY43" fmla="*/ 1267812 h 1440000"/>
                <a:gd name="connsiteX44" fmla="*/ 238229 w 1440493"/>
                <a:gd name="connsiteY44" fmla="*/ 1280137 h 1440000"/>
                <a:gd name="connsiteX45" fmla="*/ 184988 w 1440493"/>
                <a:gd name="connsiteY45" fmla="*/ 1301042 h 1440000"/>
                <a:gd name="connsiteX46" fmla="*/ 110699 w 1440493"/>
                <a:gd name="connsiteY46" fmla="*/ 1225642 h 1440000"/>
                <a:gd name="connsiteX47" fmla="*/ 135351 w 1440493"/>
                <a:gd name="connsiteY47" fmla="*/ 1225642 h 1440000"/>
                <a:gd name="connsiteX48" fmla="*/ 186107 w 1440493"/>
                <a:gd name="connsiteY48" fmla="*/ 1174886 h 1440000"/>
                <a:gd name="connsiteX49" fmla="*/ 948044 w 1440493"/>
                <a:gd name="connsiteY49" fmla="*/ 1150242 h 1440000"/>
                <a:gd name="connsiteX50" fmla="*/ 1001285 w 1440493"/>
                <a:gd name="connsiteY50" fmla="*/ 1171147 h 1440000"/>
                <a:gd name="connsiteX51" fmla="*/ 1010032 w 1440493"/>
                <a:gd name="connsiteY51" fmla="*/ 1183472 h 1440000"/>
                <a:gd name="connsiteX52" fmla="*/ 1008240 w 1440493"/>
                <a:gd name="connsiteY52" fmla="*/ 1186129 h 1440000"/>
                <a:gd name="connsiteX53" fmla="*/ 1000263 w 1440493"/>
                <a:gd name="connsiteY53" fmla="*/ 1225642 h 1440000"/>
                <a:gd name="connsiteX54" fmla="*/ 999919 w 1440493"/>
                <a:gd name="connsiteY54" fmla="*/ 1225642 h 1440000"/>
                <a:gd name="connsiteX55" fmla="*/ 949163 w 1440493"/>
                <a:gd name="connsiteY55" fmla="*/ 1276398 h 1440000"/>
                <a:gd name="connsiteX56" fmla="*/ 898407 w 1440493"/>
                <a:gd name="connsiteY56" fmla="*/ 1225642 h 1440000"/>
                <a:gd name="connsiteX57" fmla="*/ 898063 w 1440493"/>
                <a:gd name="connsiteY57" fmla="*/ 1225642 h 1440000"/>
                <a:gd name="connsiteX58" fmla="*/ 890086 w 1440493"/>
                <a:gd name="connsiteY58" fmla="*/ 1186129 h 1440000"/>
                <a:gd name="connsiteX59" fmla="*/ 888290 w 1440493"/>
                <a:gd name="connsiteY59" fmla="*/ 1183465 h 1440000"/>
                <a:gd name="connsiteX60" fmla="*/ 895447 w 1440493"/>
                <a:gd name="connsiteY60" fmla="*/ 1172718 h 1440000"/>
                <a:gd name="connsiteX61" fmla="*/ 948044 w 1440493"/>
                <a:gd name="connsiteY61" fmla="*/ 1150242 h 1440000"/>
                <a:gd name="connsiteX62" fmla="*/ 642821 w 1440493"/>
                <a:gd name="connsiteY62" fmla="*/ 1150242 h 1440000"/>
                <a:gd name="connsiteX63" fmla="*/ 696062 w 1440493"/>
                <a:gd name="connsiteY63" fmla="*/ 1171147 h 1440000"/>
                <a:gd name="connsiteX64" fmla="*/ 704809 w 1440493"/>
                <a:gd name="connsiteY64" fmla="*/ 1183473 h 1440000"/>
                <a:gd name="connsiteX65" fmla="*/ 703018 w 1440493"/>
                <a:gd name="connsiteY65" fmla="*/ 1186129 h 1440000"/>
                <a:gd name="connsiteX66" fmla="*/ 695041 w 1440493"/>
                <a:gd name="connsiteY66" fmla="*/ 1225642 h 1440000"/>
                <a:gd name="connsiteX67" fmla="*/ 694696 w 1440493"/>
                <a:gd name="connsiteY67" fmla="*/ 1225642 h 1440000"/>
                <a:gd name="connsiteX68" fmla="*/ 643940 w 1440493"/>
                <a:gd name="connsiteY68" fmla="*/ 1276398 h 1440000"/>
                <a:gd name="connsiteX69" fmla="*/ 593184 w 1440493"/>
                <a:gd name="connsiteY69" fmla="*/ 1225642 h 1440000"/>
                <a:gd name="connsiteX70" fmla="*/ 592840 w 1440493"/>
                <a:gd name="connsiteY70" fmla="*/ 1225642 h 1440000"/>
                <a:gd name="connsiteX71" fmla="*/ 584863 w 1440493"/>
                <a:gd name="connsiteY71" fmla="*/ 1186129 h 1440000"/>
                <a:gd name="connsiteX72" fmla="*/ 583067 w 1440493"/>
                <a:gd name="connsiteY72" fmla="*/ 1183465 h 1440000"/>
                <a:gd name="connsiteX73" fmla="*/ 590224 w 1440493"/>
                <a:gd name="connsiteY73" fmla="*/ 1172718 h 1440000"/>
                <a:gd name="connsiteX74" fmla="*/ 642821 w 1440493"/>
                <a:gd name="connsiteY74" fmla="*/ 1150242 h 1440000"/>
                <a:gd name="connsiteX75" fmla="*/ 337599 w 1440493"/>
                <a:gd name="connsiteY75" fmla="*/ 1150242 h 1440000"/>
                <a:gd name="connsiteX76" fmla="*/ 390840 w 1440493"/>
                <a:gd name="connsiteY76" fmla="*/ 1171147 h 1440000"/>
                <a:gd name="connsiteX77" fmla="*/ 399587 w 1440493"/>
                <a:gd name="connsiteY77" fmla="*/ 1183472 h 1440000"/>
                <a:gd name="connsiteX78" fmla="*/ 397795 w 1440493"/>
                <a:gd name="connsiteY78" fmla="*/ 1186129 h 1440000"/>
                <a:gd name="connsiteX79" fmla="*/ 389818 w 1440493"/>
                <a:gd name="connsiteY79" fmla="*/ 1225642 h 1440000"/>
                <a:gd name="connsiteX80" fmla="*/ 389474 w 1440493"/>
                <a:gd name="connsiteY80" fmla="*/ 1225642 h 1440000"/>
                <a:gd name="connsiteX81" fmla="*/ 338718 w 1440493"/>
                <a:gd name="connsiteY81" fmla="*/ 1276398 h 1440000"/>
                <a:gd name="connsiteX82" fmla="*/ 287962 w 1440493"/>
                <a:gd name="connsiteY82" fmla="*/ 1225642 h 1440000"/>
                <a:gd name="connsiteX83" fmla="*/ 287618 w 1440493"/>
                <a:gd name="connsiteY83" fmla="*/ 1225642 h 1440000"/>
                <a:gd name="connsiteX84" fmla="*/ 279641 w 1440493"/>
                <a:gd name="connsiteY84" fmla="*/ 1186129 h 1440000"/>
                <a:gd name="connsiteX85" fmla="*/ 277845 w 1440493"/>
                <a:gd name="connsiteY85" fmla="*/ 1183465 h 1440000"/>
                <a:gd name="connsiteX86" fmla="*/ 285002 w 1440493"/>
                <a:gd name="connsiteY86" fmla="*/ 1172718 h 1440000"/>
                <a:gd name="connsiteX87" fmla="*/ 337599 w 1440493"/>
                <a:gd name="connsiteY87" fmla="*/ 1150242 h 1440000"/>
                <a:gd name="connsiteX88" fmla="*/ 186107 w 1440493"/>
                <a:gd name="connsiteY88" fmla="*/ 1124131 h 1440000"/>
                <a:gd name="connsiteX89" fmla="*/ 84596 w 1440493"/>
                <a:gd name="connsiteY89" fmla="*/ 1225642 h 1440000"/>
                <a:gd name="connsiteX90" fmla="*/ 184600 w 1440493"/>
                <a:gd name="connsiteY90" fmla="*/ 1327142 h 1440000"/>
                <a:gd name="connsiteX91" fmla="*/ 256270 w 1440493"/>
                <a:gd name="connsiteY91" fmla="*/ 1299001 h 1440000"/>
                <a:gd name="connsiteX92" fmla="*/ 262288 w 1440493"/>
                <a:gd name="connsiteY92" fmla="*/ 1290522 h 1440000"/>
                <a:gd name="connsiteX93" fmla="*/ 266939 w 1440493"/>
                <a:gd name="connsiteY93" fmla="*/ 1297421 h 1440000"/>
                <a:gd name="connsiteX94" fmla="*/ 338718 w 1440493"/>
                <a:gd name="connsiteY94" fmla="*/ 1327153 h 1440000"/>
                <a:gd name="connsiteX95" fmla="*/ 410497 w 1440493"/>
                <a:gd name="connsiteY95" fmla="*/ 1297421 h 1440000"/>
                <a:gd name="connsiteX96" fmla="*/ 414964 w 1440493"/>
                <a:gd name="connsiteY96" fmla="*/ 1290797 h 1440000"/>
                <a:gd name="connsiteX97" fmla="*/ 419019 w 1440493"/>
                <a:gd name="connsiteY97" fmla="*/ 1296886 h 1440000"/>
                <a:gd name="connsiteX98" fmla="*/ 489822 w 1440493"/>
                <a:gd name="connsiteY98" fmla="*/ 1327142 h 1440000"/>
                <a:gd name="connsiteX99" fmla="*/ 561492 w 1440493"/>
                <a:gd name="connsiteY99" fmla="*/ 1299001 h 1440000"/>
                <a:gd name="connsiteX100" fmla="*/ 567510 w 1440493"/>
                <a:gd name="connsiteY100" fmla="*/ 1290522 h 1440000"/>
                <a:gd name="connsiteX101" fmla="*/ 572161 w 1440493"/>
                <a:gd name="connsiteY101" fmla="*/ 1297421 h 1440000"/>
                <a:gd name="connsiteX102" fmla="*/ 643940 w 1440493"/>
                <a:gd name="connsiteY102" fmla="*/ 1327153 h 1440000"/>
                <a:gd name="connsiteX103" fmla="*/ 715719 w 1440493"/>
                <a:gd name="connsiteY103" fmla="*/ 1297421 h 1440000"/>
                <a:gd name="connsiteX104" fmla="*/ 720186 w 1440493"/>
                <a:gd name="connsiteY104" fmla="*/ 1290796 h 1440000"/>
                <a:gd name="connsiteX105" fmla="*/ 724242 w 1440493"/>
                <a:gd name="connsiteY105" fmla="*/ 1296886 h 1440000"/>
                <a:gd name="connsiteX106" fmla="*/ 795045 w 1440493"/>
                <a:gd name="connsiteY106" fmla="*/ 1327142 h 1440000"/>
                <a:gd name="connsiteX107" fmla="*/ 866715 w 1440493"/>
                <a:gd name="connsiteY107" fmla="*/ 1299001 h 1440000"/>
                <a:gd name="connsiteX108" fmla="*/ 872733 w 1440493"/>
                <a:gd name="connsiteY108" fmla="*/ 1290522 h 1440000"/>
                <a:gd name="connsiteX109" fmla="*/ 877384 w 1440493"/>
                <a:gd name="connsiteY109" fmla="*/ 1297421 h 1440000"/>
                <a:gd name="connsiteX110" fmla="*/ 949163 w 1440493"/>
                <a:gd name="connsiteY110" fmla="*/ 1327153 h 1440000"/>
                <a:gd name="connsiteX111" fmla="*/ 1020942 w 1440493"/>
                <a:gd name="connsiteY111" fmla="*/ 1297421 h 1440000"/>
                <a:gd name="connsiteX112" fmla="*/ 1025409 w 1440493"/>
                <a:gd name="connsiteY112" fmla="*/ 1290797 h 1440000"/>
                <a:gd name="connsiteX113" fmla="*/ 1029464 w 1440493"/>
                <a:gd name="connsiteY113" fmla="*/ 1296886 h 1440000"/>
                <a:gd name="connsiteX114" fmla="*/ 1100267 w 1440493"/>
                <a:gd name="connsiteY114" fmla="*/ 1327142 h 1440000"/>
                <a:gd name="connsiteX115" fmla="*/ 1171937 w 1440493"/>
                <a:gd name="connsiteY115" fmla="*/ 1299001 h 1440000"/>
                <a:gd name="connsiteX116" fmla="*/ 1177955 w 1440493"/>
                <a:gd name="connsiteY116" fmla="*/ 1290522 h 1440000"/>
                <a:gd name="connsiteX117" fmla="*/ 1182606 w 1440493"/>
                <a:gd name="connsiteY117" fmla="*/ 1297421 h 1440000"/>
                <a:gd name="connsiteX118" fmla="*/ 1254385 w 1440493"/>
                <a:gd name="connsiteY118" fmla="*/ 1327153 h 1440000"/>
                <a:gd name="connsiteX119" fmla="*/ 1355896 w 1440493"/>
                <a:gd name="connsiteY119" fmla="*/ 1225642 h 1440000"/>
                <a:gd name="connsiteX120" fmla="*/ 1305141 w 1440493"/>
                <a:gd name="connsiteY120" fmla="*/ 1225642 h 1440000"/>
                <a:gd name="connsiteX121" fmla="*/ 1254385 w 1440493"/>
                <a:gd name="connsiteY121" fmla="*/ 1276398 h 1440000"/>
                <a:gd name="connsiteX122" fmla="*/ 1203629 w 1440493"/>
                <a:gd name="connsiteY122" fmla="*/ 1225642 h 1440000"/>
                <a:gd name="connsiteX123" fmla="*/ 1203285 w 1440493"/>
                <a:gd name="connsiteY123" fmla="*/ 1225642 h 1440000"/>
                <a:gd name="connsiteX124" fmla="*/ 1195308 w 1440493"/>
                <a:gd name="connsiteY124" fmla="*/ 1186129 h 1440000"/>
                <a:gd name="connsiteX125" fmla="*/ 1193512 w 1440493"/>
                <a:gd name="connsiteY125" fmla="*/ 1183465 h 1440000"/>
                <a:gd name="connsiteX126" fmla="*/ 1200669 w 1440493"/>
                <a:gd name="connsiteY126" fmla="*/ 1172718 h 1440000"/>
                <a:gd name="connsiteX127" fmla="*/ 1253266 w 1440493"/>
                <a:gd name="connsiteY127" fmla="*/ 1150242 h 1440000"/>
                <a:gd name="connsiteX128" fmla="*/ 1329760 w 1440493"/>
                <a:gd name="connsiteY128" fmla="*/ 1223404 h 1440000"/>
                <a:gd name="connsiteX129" fmla="*/ 1355851 w 1440493"/>
                <a:gd name="connsiteY129" fmla="*/ 1222629 h 1440000"/>
                <a:gd name="connsiteX130" fmla="*/ 1252878 w 1440493"/>
                <a:gd name="connsiteY130" fmla="*/ 1124142 h 1440000"/>
                <a:gd name="connsiteX131" fmla="*/ 1182075 w 1440493"/>
                <a:gd name="connsiteY131" fmla="*/ 1154398 h 1440000"/>
                <a:gd name="connsiteX132" fmla="*/ 1178020 w 1440493"/>
                <a:gd name="connsiteY132" fmla="*/ 1160488 h 1440000"/>
                <a:gd name="connsiteX133" fmla="*/ 1173553 w 1440493"/>
                <a:gd name="connsiteY133" fmla="*/ 1153863 h 1440000"/>
                <a:gd name="connsiteX134" fmla="*/ 1101774 w 1440493"/>
                <a:gd name="connsiteY134" fmla="*/ 1124131 h 1440000"/>
                <a:gd name="connsiteX135" fmla="*/ 1029995 w 1440493"/>
                <a:gd name="connsiteY135" fmla="*/ 1153863 h 1440000"/>
                <a:gd name="connsiteX136" fmla="*/ 1025344 w 1440493"/>
                <a:gd name="connsiteY136" fmla="*/ 1160762 h 1440000"/>
                <a:gd name="connsiteX137" fmla="*/ 1019326 w 1440493"/>
                <a:gd name="connsiteY137" fmla="*/ 1152283 h 1440000"/>
                <a:gd name="connsiteX138" fmla="*/ 947656 w 1440493"/>
                <a:gd name="connsiteY138" fmla="*/ 1124142 h 1440000"/>
                <a:gd name="connsiteX139" fmla="*/ 876853 w 1440493"/>
                <a:gd name="connsiteY139" fmla="*/ 1154398 h 1440000"/>
                <a:gd name="connsiteX140" fmla="*/ 872798 w 1440493"/>
                <a:gd name="connsiteY140" fmla="*/ 1160488 h 1440000"/>
                <a:gd name="connsiteX141" fmla="*/ 868331 w 1440493"/>
                <a:gd name="connsiteY141" fmla="*/ 1153863 h 1440000"/>
                <a:gd name="connsiteX142" fmla="*/ 796552 w 1440493"/>
                <a:gd name="connsiteY142" fmla="*/ 1124131 h 1440000"/>
                <a:gd name="connsiteX143" fmla="*/ 724773 w 1440493"/>
                <a:gd name="connsiteY143" fmla="*/ 1153863 h 1440000"/>
                <a:gd name="connsiteX144" fmla="*/ 720121 w 1440493"/>
                <a:gd name="connsiteY144" fmla="*/ 1160763 h 1440000"/>
                <a:gd name="connsiteX145" fmla="*/ 714103 w 1440493"/>
                <a:gd name="connsiteY145" fmla="*/ 1152283 h 1440000"/>
                <a:gd name="connsiteX146" fmla="*/ 642433 w 1440493"/>
                <a:gd name="connsiteY146" fmla="*/ 1124142 h 1440000"/>
                <a:gd name="connsiteX147" fmla="*/ 571630 w 1440493"/>
                <a:gd name="connsiteY147" fmla="*/ 1154398 h 1440000"/>
                <a:gd name="connsiteX148" fmla="*/ 567575 w 1440493"/>
                <a:gd name="connsiteY148" fmla="*/ 1160488 h 1440000"/>
                <a:gd name="connsiteX149" fmla="*/ 563108 w 1440493"/>
                <a:gd name="connsiteY149" fmla="*/ 1153863 h 1440000"/>
                <a:gd name="connsiteX150" fmla="*/ 491329 w 1440493"/>
                <a:gd name="connsiteY150" fmla="*/ 1124131 h 1440000"/>
                <a:gd name="connsiteX151" fmla="*/ 419550 w 1440493"/>
                <a:gd name="connsiteY151" fmla="*/ 1153863 h 1440000"/>
                <a:gd name="connsiteX152" fmla="*/ 414899 w 1440493"/>
                <a:gd name="connsiteY152" fmla="*/ 1160762 h 1440000"/>
                <a:gd name="connsiteX153" fmla="*/ 408881 w 1440493"/>
                <a:gd name="connsiteY153" fmla="*/ 1152283 h 1440000"/>
                <a:gd name="connsiteX154" fmla="*/ 337211 w 1440493"/>
                <a:gd name="connsiteY154" fmla="*/ 1124142 h 1440000"/>
                <a:gd name="connsiteX155" fmla="*/ 266408 w 1440493"/>
                <a:gd name="connsiteY155" fmla="*/ 1154398 h 1440000"/>
                <a:gd name="connsiteX156" fmla="*/ 262353 w 1440493"/>
                <a:gd name="connsiteY156" fmla="*/ 1160488 h 1440000"/>
                <a:gd name="connsiteX157" fmla="*/ 257886 w 1440493"/>
                <a:gd name="connsiteY157" fmla="*/ 1153863 h 1440000"/>
                <a:gd name="connsiteX158" fmla="*/ 186107 w 1440493"/>
                <a:gd name="connsiteY158" fmla="*/ 1124131 h 1440000"/>
                <a:gd name="connsiteX159" fmla="*/ 725458 w 1440493"/>
                <a:gd name="connsiteY159" fmla="*/ 642022 h 1440000"/>
                <a:gd name="connsiteX160" fmla="*/ 591694 w 1440493"/>
                <a:gd name="connsiteY160" fmla="*/ 775786 h 1440000"/>
                <a:gd name="connsiteX161" fmla="*/ 591694 w 1440493"/>
                <a:gd name="connsiteY161" fmla="*/ 824725 h 1440000"/>
                <a:gd name="connsiteX162" fmla="*/ 640633 w 1440493"/>
                <a:gd name="connsiteY162" fmla="*/ 824725 h 1440000"/>
                <a:gd name="connsiteX163" fmla="*/ 694877 w 1440493"/>
                <a:gd name="connsiteY163" fmla="*/ 770480 h 1440000"/>
                <a:gd name="connsiteX164" fmla="*/ 694877 w 1440493"/>
                <a:gd name="connsiteY164" fmla="*/ 1010570 h 1440000"/>
                <a:gd name="connsiteX165" fmla="*/ 725018 w 1440493"/>
                <a:gd name="connsiteY165" fmla="*/ 1040711 h 1440000"/>
                <a:gd name="connsiteX166" fmla="*/ 725018 w 1440493"/>
                <a:gd name="connsiteY166" fmla="*/ 1040712 h 1440000"/>
                <a:gd name="connsiteX167" fmla="*/ 755160 w 1440493"/>
                <a:gd name="connsiteY167" fmla="*/ 1010570 h 1440000"/>
                <a:gd name="connsiteX168" fmla="*/ 755160 w 1440493"/>
                <a:gd name="connsiteY168" fmla="*/ 769369 h 1440000"/>
                <a:gd name="connsiteX169" fmla="*/ 810515 w 1440493"/>
                <a:gd name="connsiteY169" fmla="*/ 824725 h 1440000"/>
                <a:gd name="connsiteX170" fmla="*/ 859454 w 1440493"/>
                <a:gd name="connsiteY170" fmla="*/ 824725 h 1440000"/>
                <a:gd name="connsiteX171" fmla="*/ 869590 w 1440493"/>
                <a:gd name="connsiteY171" fmla="*/ 800255 h 1440000"/>
                <a:gd name="connsiteX172" fmla="*/ 859454 w 1440493"/>
                <a:gd name="connsiteY172" fmla="*/ 775786 h 1440000"/>
                <a:gd name="connsiteX173" fmla="*/ 725690 w 1440493"/>
                <a:gd name="connsiteY173" fmla="*/ 642022 h 1440000"/>
                <a:gd name="connsiteX174" fmla="*/ 725574 w 1440493"/>
                <a:gd name="connsiteY174" fmla="*/ 642138 h 1440000"/>
                <a:gd name="connsiteX175" fmla="*/ 936833 w 1440493"/>
                <a:gd name="connsiteY175" fmla="*/ 579699 h 1440000"/>
                <a:gd name="connsiteX176" fmla="*/ 936833 w 1440493"/>
                <a:gd name="connsiteY176" fmla="*/ 579863 h 1440000"/>
                <a:gd name="connsiteX177" fmla="*/ 936669 w 1440493"/>
                <a:gd name="connsiteY177" fmla="*/ 579863 h 1440000"/>
                <a:gd name="connsiteX178" fmla="*/ 936669 w 1440493"/>
                <a:gd name="connsiteY178" fmla="*/ 769034 h 1440000"/>
                <a:gd name="connsiteX179" fmla="*/ 971274 w 1440493"/>
                <a:gd name="connsiteY179" fmla="*/ 803639 h 1440000"/>
                <a:gd name="connsiteX180" fmla="*/ 1005879 w 1440493"/>
                <a:gd name="connsiteY180" fmla="*/ 769034 h 1440000"/>
                <a:gd name="connsiteX181" fmla="*/ 1005879 w 1440493"/>
                <a:gd name="connsiteY181" fmla="*/ 692321 h 1440000"/>
                <a:gd name="connsiteX182" fmla="*/ 1175648 w 1440493"/>
                <a:gd name="connsiteY182" fmla="*/ 862090 h 1440000"/>
                <a:gd name="connsiteX183" fmla="*/ 1218274 w 1440493"/>
                <a:gd name="connsiteY183" fmla="*/ 862090 h 1440000"/>
                <a:gd name="connsiteX184" fmla="*/ 1218274 w 1440493"/>
                <a:gd name="connsiteY184" fmla="*/ 862090 h 1440000"/>
                <a:gd name="connsiteX185" fmla="*/ 1218274 w 1440493"/>
                <a:gd name="connsiteY185" fmla="*/ 819463 h 1440000"/>
                <a:gd name="connsiteX186" fmla="*/ 1047720 w 1440493"/>
                <a:gd name="connsiteY186" fmla="*/ 648909 h 1440000"/>
                <a:gd name="connsiteX187" fmla="*/ 1126004 w 1440493"/>
                <a:gd name="connsiteY187" fmla="*/ 648909 h 1440000"/>
                <a:gd name="connsiteX188" fmla="*/ 1160609 w 1440493"/>
                <a:gd name="connsiteY188" fmla="*/ 614304 h 1440000"/>
                <a:gd name="connsiteX189" fmla="*/ 1150473 w 1440493"/>
                <a:gd name="connsiteY189" fmla="*/ 589834 h 1440000"/>
                <a:gd name="connsiteX190" fmla="*/ 1126004 w 1440493"/>
                <a:gd name="connsiteY190" fmla="*/ 579699 h 1440000"/>
                <a:gd name="connsiteX191" fmla="*/ 534254 w 1440493"/>
                <a:gd name="connsiteY191" fmla="*/ 573055 h 1440000"/>
                <a:gd name="connsiteX192" fmla="*/ 345083 w 1440493"/>
                <a:gd name="connsiteY192" fmla="*/ 573055 h 1440000"/>
                <a:gd name="connsiteX193" fmla="*/ 310478 w 1440493"/>
                <a:gd name="connsiteY193" fmla="*/ 607660 h 1440000"/>
                <a:gd name="connsiteX194" fmla="*/ 345083 w 1440493"/>
                <a:gd name="connsiteY194" fmla="*/ 642265 h 1440000"/>
                <a:gd name="connsiteX195" fmla="*/ 421796 w 1440493"/>
                <a:gd name="connsiteY195" fmla="*/ 642265 h 1440000"/>
                <a:gd name="connsiteX196" fmla="*/ 252027 w 1440493"/>
                <a:gd name="connsiteY196" fmla="*/ 812034 h 1440000"/>
                <a:gd name="connsiteX197" fmla="*/ 252027 w 1440493"/>
                <a:gd name="connsiteY197" fmla="*/ 854661 h 1440000"/>
                <a:gd name="connsiteX198" fmla="*/ 252027 w 1440493"/>
                <a:gd name="connsiteY198" fmla="*/ 854661 h 1440000"/>
                <a:gd name="connsiteX199" fmla="*/ 294653 w 1440493"/>
                <a:gd name="connsiteY199" fmla="*/ 854661 h 1440000"/>
                <a:gd name="connsiteX200" fmla="*/ 465208 w 1440493"/>
                <a:gd name="connsiteY200" fmla="*/ 684106 h 1440000"/>
                <a:gd name="connsiteX201" fmla="*/ 465208 w 1440493"/>
                <a:gd name="connsiteY201" fmla="*/ 762391 h 1440000"/>
                <a:gd name="connsiteX202" fmla="*/ 499813 w 1440493"/>
                <a:gd name="connsiteY202" fmla="*/ 796996 h 1440000"/>
                <a:gd name="connsiteX203" fmla="*/ 524282 w 1440493"/>
                <a:gd name="connsiteY203" fmla="*/ 786860 h 1440000"/>
                <a:gd name="connsiteX204" fmla="*/ 534418 w 1440493"/>
                <a:gd name="connsiteY204" fmla="*/ 762391 h 1440000"/>
                <a:gd name="connsiteX205" fmla="*/ 534418 w 1440493"/>
                <a:gd name="connsiteY205" fmla="*/ 573219 h 1440000"/>
                <a:gd name="connsiteX206" fmla="*/ 534254 w 1440493"/>
                <a:gd name="connsiteY206" fmla="*/ 573220 h 1440000"/>
                <a:gd name="connsiteX207" fmla="*/ 720085 w 1440493"/>
                <a:gd name="connsiteY207" fmla="*/ 56065 h 1440000"/>
                <a:gd name="connsiteX208" fmla="*/ 535190 w 1440493"/>
                <a:gd name="connsiteY208" fmla="*/ 240960 h 1440000"/>
                <a:gd name="connsiteX209" fmla="*/ 535190 w 1440493"/>
                <a:gd name="connsiteY209" fmla="*/ 308606 h 1440000"/>
                <a:gd name="connsiteX210" fmla="*/ 602836 w 1440493"/>
                <a:gd name="connsiteY210" fmla="*/ 308606 h 1440000"/>
                <a:gd name="connsiteX211" fmla="*/ 677815 w 1440493"/>
                <a:gd name="connsiteY211" fmla="*/ 233627 h 1440000"/>
                <a:gd name="connsiteX212" fmla="*/ 677815 w 1440493"/>
                <a:gd name="connsiteY212" fmla="*/ 565491 h 1440000"/>
                <a:gd name="connsiteX213" fmla="*/ 719478 w 1440493"/>
                <a:gd name="connsiteY213" fmla="*/ 607154 h 1440000"/>
                <a:gd name="connsiteX214" fmla="*/ 719478 w 1440493"/>
                <a:gd name="connsiteY214" fmla="*/ 607155 h 1440000"/>
                <a:gd name="connsiteX215" fmla="*/ 761141 w 1440493"/>
                <a:gd name="connsiteY215" fmla="*/ 565491 h 1440000"/>
                <a:gd name="connsiteX216" fmla="*/ 761141 w 1440493"/>
                <a:gd name="connsiteY216" fmla="*/ 232091 h 1440000"/>
                <a:gd name="connsiteX217" fmla="*/ 837656 w 1440493"/>
                <a:gd name="connsiteY217" fmla="*/ 308607 h 1440000"/>
                <a:gd name="connsiteX218" fmla="*/ 905302 w 1440493"/>
                <a:gd name="connsiteY218" fmla="*/ 308607 h 1440000"/>
                <a:gd name="connsiteX219" fmla="*/ 919312 w 1440493"/>
                <a:gd name="connsiteY219" fmla="*/ 274784 h 1440000"/>
                <a:gd name="connsiteX220" fmla="*/ 905302 w 1440493"/>
                <a:gd name="connsiteY220" fmla="*/ 240961 h 1440000"/>
                <a:gd name="connsiteX221" fmla="*/ 720406 w 1440493"/>
                <a:gd name="connsiteY221" fmla="*/ 56065 h 1440000"/>
                <a:gd name="connsiteX222" fmla="*/ 720246 w 1440493"/>
                <a:gd name="connsiteY222" fmla="*/ 56225 h 1440000"/>
                <a:gd name="connsiteX223" fmla="*/ 0 w 1440493"/>
                <a:gd name="connsiteY223" fmla="*/ 0 h 1440000"/>
                <a:gd name="connsiteX224" fmla="*/ 1440493 w 1440493"/>
                <a:gd name="connsiteY224" fmla="*/ 0 h 1440000"/>
                <a:gd name="connsiteX225" fmla="*/ 1440493 w 1440493"/>
                <a:gd name="connsiteY225" fmla="*/ 1440000 h 1440000"/>
                <a:gd name="connsiteX226" fmla="*/ 0 w 1440493"/>
                <a:gd name="connsiteY226"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440493" h="1440000">
                  <a:moveTo>
                    <a:pt x="1101774" y="1174886"/>
                  </a:moveTo>
                  <a:cubicBezTo>
                    <a:pt x="1129806" y="1174886"/>
                    <a:pt x="1152530" y="1197610"/>
                    <a:pt x="1152530" y="1225642"/>
                  </a:cubicBezTo>
                  <a:lnTo>
                    <a:pt x="1152874" y="1225642"/>
                  </a:lnTo>
                  <a:cubicBezTo>
                    <a:pt x="1152874" y="1239658"/>
                    <a:pt x="1155715" y="1253010"/>
                    <a:pt x="1160851" y="1265155"/>
                  </a:cubicBezTo>
                  <a:lnTo>
                    <a:pt x="1162643" y="1267812"/>
                  </a:lnTo>
                  <a:lnTo>
                    <a:pt x="1153896" y="1280137"/>
                  </a:lnTo>
                  <a:cubicBezTo>
                    <a:pt x="1140076" y="1293355"/>
                    <a:pt x="1121258" y="1301348"/>
                    <a:pt x="1100655" y="1301042"/>
                  </a:cubicBezTo>
                  <a:cubicBezTo>
                    <a:pt x="1080052" y="1300736"/>
                    <a:pt x="1061480" y="1292189"/>
                    <a:pt x="1048058" y="1278567"/>
                  </a:cubicBezTo>
                  <a:lnTo>
                    <a:pt x="1040901" y="1267819"/>
                  </a:lnTo>
                  <a:lnTo>
                    <a:pt x="1042697" y="1265155"/>
                  </a:lnTo>
                  <a:cubicBezTo>
                    <a:pt x="1047834" y="1253010"/>
                    <a:pt x="1050674" y="1239658"/>
                    <a:pt x="1050674" y="1225642"/>
                  </a:cubicBezTo>
                  <a:lnTo>
                    <a:pt x="1051018" y="1225642"/>
                  </a:lnTo>
                  <a:cubicBezTo>
                    <a:pt x="1051018" y="1197610"/>
                    <a:pt x="1073742" y="1174886"/>
                    <a:pt x="1101774" y="1174886"/>
                  </a:cubicBezTo>
                  <a:close/>
                  <a:moveTo>
                    <a:pt x="796552" y="1174886"/>
                  </a:moveTo>
                  <a:cubicBezTo>
                    <a:pt x="824584" y="1174886"/>
                    <a:pt x="847308" y="1197610"/>
                    <a:pt x="847308" y="1225642"/>
                  </a:cubicBezTo>
                  <a:lnTo>
                    <a:pt x="847652" y="1225642"/>
                  </a:lnTo>
                  <a:cubicBezTo>
                    <a:pt x="847652" y="1239658"/>
                    <a:pt x="850493" y="1253010"/>
                    <a:pt x="855629" y="1265155"/>
                  </a:cubicBezTo>
                  <a:lnTo>
                    <a:pt x="857421" y="1267812"/>
                  </a:lnTo>
                  <a:lnTo>
                    <a:pt x="848674" y="1280137"/>
                  </a:lnTo>
                  <a:cubicBezTo>
                    <a:pt x="834854" y="1293355"/>
                    <a:pt x="816036" y="1301348"/>
                    <a:pt x="795433" y="1301042"/>
                  </a:cubicBezTo>
                  <a:cubicBezTo>
                    <a:pt x="774830" y="1300736"/>
                    <a:pt x="756258" y="1292189"/>
                    <a:pt x="742836" y="1278567"/>
                  </a:cubicBezTo>
                  <a:lnTo>
                    <a:pt x="735678" y="1267818"/>
                  </a:lnTo>
                  <a:lnTo>
                    <a:pt x="737474" y="1265155"/>
                  </a:lnTo>
                  <a:cubicBezTo>
                    <a:pt x="742611" y="1253010"/>
                    <a:pt x="745451" y="1239658"/>
                    <a:pt x="745451" y="1225642"/>
                  </a:cubicBezTo>
                  <a:lnTo>
                    <a:pt x="745796" y="1225642"/>
                  </a:lnTo>
                  <a:cubicBezTo>
                    <a:pt x="745796" y="1197610"/>
                    <a:pt x="768520" y="1174886"/>
                    <a:pt x="796552" y="1174886"/>
                  </a:cubicBezTo>
                  <a:close/>
                  <a:moveTo>
                    <a:pt x="491329" y="1174886"/>
                  </a:moveTo>
                  <a:cubicBezTo>
                    <a:pt x="519361" y="1174886"/>
                    <a:pt x="542085" y="1197610"/>
                    <a:pt x="542085" y="1225642"/>
                  </a:cubicBezTo>
                  <a:lnTo>
                    <a:pt x="542429" y="1225642"/>
                  </a:lnTo>
                  <a:cubicBezTo>
                    <a:pt x="542429" y="1239658"/>
                    <a:pt x="545270" y="1253010"/>
                    <a:pt x="550406" y="1265155"/>
                  </a:cubicBezTo>
                  <a:lnTo>
                    <a:pt x="552198" y="1267812"/>
                  </a:lnTo>
                  <a:lnTo>
                    <a:pt x="543451" y="1280137"/>
                  </a:lnTo>
                  <a:cubicBezTo>
                    <a:pt x="529631" y="1293355"/>
                    <a:pt x="510813" y="1301348"/>
                    <a:pt x="490210" y="1301042"/>
                  </a:cubicBezTo>
                  <a:cubicBezTo>
                    <a:pt x="469607" y="1300736"/>
                    <a:pt x="451035" y="1292189"/>
                    <a:pt x="437613" y="1278567"/>
                  </a:cubicBezTo>
                  <a:lnTo>
                    <a:pt x="430456" y="1267819"/>
                  </a:lnTo>
                  <a:lnTo>
                    <a:pt x="432252" y="1265155"/>
                  </a:lnTo>
                  <a:cubicBezTo>
                    <a:pt x="437389" y="1253010"/>
                    <a:pt x="440229" y="1239658"/>
                    <a:pt x="440229" y="1225642"/>
                  </a:cubicBezTo>
                  <a:lnTo>
                    <a:pt x="440573" y="1225642"/>
                  </a:lnTo>
                  <a:cubicBezTo>
                    <a:pt x="440573" y="1197610"/>
                    <a:pt x="463297" y="1174886"/>
                    <a:pt x="491329" y="1174886"/>
                  </a:cubicBezTo>
                  <a:close/>
                  <a:moveTo>
                    <a:pt x="186107" y="1174886"/>
                  </a:moveTo>
                  <a:cubicBezTo>
                    <a:pt x="214139" y="1174886"/>
                    <a:pt x="236863" y="1197610"/>
                    <a:pt x="236863" y="1225642"/>
                  </a:cubicBezTo>
                  <a:lnTo>
                    <a:pt x="237207" y="1225642"/>
                  </a:lnTo>
                  <a:cubicBezTo>
                    <a:pt x="237207" y="1239658"/>
                    <a:pt x="240048" y="1253010"/>
                    <a:pt x="245184" y="1265155"/>
                  </a:cubicBezTo>
                  <a:lnTo>
                    <a:pt x="246976" y="1267812"/>
                  </a:lnTo>
                  <a:lnTo>
                    <a:pt x="238229" y="1280137"/>
                  </a:lnTo>
                  <a:cubicBezTo>
                    <a:pt x="224409" y="1293355"/>
                    <a:pt x="205591" y="1301348"/>
                    <a:pt x="184988" y="1301042"/>
                  </a:cubicBezTo>
                  <a:cubicBezTo>
                    <a:pt x="143782" y="1300430"/>
                    <a:pt x="110699" y="1266853"/>
                    <a:pt x="110699" y="1225642"/>
                  </a:cubicBezTo>
                  <a:lnTo>
                    <a:pt x="135351" y="1225642"/>
                  </a:lnTo>
                  <a:cubicBezTo>
                    <a:pt x="135351" y="1197610"/>
                    <a:pt x="158075" y="1174886"/>
                    <a:pt x="186107" y="1174886"/>
                  </a:cubicBezTo>
                  <a:close/>
                  <a:moveTo>
                    <a:pt x="948044" y="1150242"/>
                  </a:moveTo>
                  <a:cubicBezTo>
                    <a:pt x="968647" y="1149937"/>
                    <a:pt x="987465" y="1157929"/>
                    <a:pt x="1001285" y="1171147"/>
                  </a:cubicBezTo>
                  <a:lnTo>
                    <a:pt x="1010032" y="1183472"/>
                  </a:lnTo>
                  <a:lnTo>
                    <a:pt x="1008240" y="1186129"/>
                  </a:lnTo>
                  <a:cubicBezTo>
                    <a:pt x="1003104" y="1198274"/>
                    <a:pt x="1000263" y="1211626"/>
                    <a:pt x="1000263" y="1225642"/>
                  </a:cubicBezTo>
                  <a:lnTo>
                    <a:pt x="999919" y="1225642"/>
                  </a:lnTo>
                  <a:cubicBezTo>
                    <a:pt x="999919" y="1253674"/>
                    <a:pt x="977195" y="1276398"/>
                    <a:pt x="949163" y="1276398"/>
                  </a:cubicBezTo>
                  <a:cubicBezTo>
                    <a:pt x="921131" y="1276398"/>
                    <a:pt x="898407" y="1253674"/>
                    <a:pt x="898407" y="1225642"/>
                  </a:cubicBezTo>
                  <a:lnTo>
                    <a:pt x="898063" y="1225642"/>
                  </a:lnTo>
                  <a:cubicBezTo>
                    <a:pt x="898063" y="1211626"/>
                    <a:pt x="895223" y="1198274"/>
                    <a:pt x="890086" y="1186129"/>
                  </a:cubicBezTo>
                  <a:lnTo>
                    <a:pt x="888290" y="1183465"/>
                  </a:lnTo>
                  <a:lnTo>
                    <a:pt x="895447" y="1172718"/>
                  </a:lnTo>
                  <a:cubicBezTo>
                    <a:pt x="908869" y="1159095"/>
                    <a:pt x="927441" y="1150548"/>
                    <a:pt x="948044" y="1150242"/>
                  </a:cubicBezTo>
                  <a:close/>
                  <a:moveTo>
                    <a:pt x="642821" y="1150242"/>
                  </a:moveTo>
                  <a:cubicBezTo>
                    <a:pt x="663424" y="1149937"/>
                    <a:pt x="682242" y="1157929"/>
                    <a:pt x="696062" y="1171147"/>
                  </a:cubicBezTo>
                  <a:lnTo>
                    <a:pt x="704809" y="1183473"/>
                  </a:lnTo>
                  <a:lnTo>
                    <a:pt x="703018" y="1186129"/>
                  </a:lnTo>
                  <a:cubicBezTo>
                    <a:pt x="697882" y="1198274"/>
                    <a:pt x="695041" y="1211626"/>
                    <a:pt x="695041" y="1225642"/>
                  </a:cubicBezTo>
                  <a:lnTo>
                    <a:pt x="694696" y="1225642"/>
                  </a:lnTo>
                  <a:cubicBezTo>
                    <a:pt x="694696" y="1253674"/>
                    <a:pt x="671972" y="1276398"/>
                    <a:pt x="643940" y="1276398"/>
                  </a:cubicBezTo>
                  <a:cubicBezTo>
                    <a:pt x="615908" y="1276398"/>
                    <a:pt x="593184" y="1253674"/>
                    <a:pt x="593184" y="1225642"/>
                  </a:cubicBezTo>
                  <a:lnTo>
                    <a:pt x="592840" y="1225642"/>
                  </a:lnTo>
                  <a:cubicBezTo>
                    <a:pt x="592840" y="1211626"/>
                    <a:pt x="590000" y="1198274"/>
                    <a:pt x="584863" y="1186129"/>
                  </a:cubicBezTo>
                  <a:lnTo>
                    <a:pt x="583067" y="1183465"/>
                  </a:lnTo>
                  <a:lnTo>
                    <a:pt x="590224" y="1172718"/>
                  </a:lnTo>
                  <a:cubicBezTo>
                    <a:pt x="603646" y="1159095"/>
                    <a:pt x="622218" y="1150548"/>
                    <a:pt x="642821" y="1150242"/>
                  </a:cubicBezTo>
                  <a:close/>
                  <a:moveTo>
                    <a:pt x="337599" y="1150242"/>
                  </a:moveTo>
                  <a:cubicBezTo>
                    <a:pt x="358202" y="1149937"/>
                    <a:pt x="377020" y="1157929"/>
                    <a:pt x="390840" y="1171147"/>
                  </a:cubicBezTo>
                  <a:lnTo>
                    <a:pt x="399587" y="1183472"/>
                  </a:lnTo>
                  <a:lnTo>
                    <a:pt x="397795" y="1186129"/>
                  </a:lnTo>
                  <a:cubicBezTo>
                    <a:pt x="392659" y="1198274"/>
                    <a:pt x="389818" y="1211626"/>
                    <a:pt x="389818" y="1225642"/>
                  </a:cubicBezTo>
                  <a:lnTo>
                    <a:pt x="389474" y="1225642"/>
                  </a:lnTo>
                  <a:cubicBezTo>
                    <a:pt x="389474" y="1253674"/>
                    <a:pt x="366750" y="1276398"/>
                    <a:pt x="338718" y="1276398"/>
                  </a:cubicBezTo>
                  <a:cubicBezTo>
                    <a:pt x="310686" y="1276398"/>
                    <a:pt x="287962" y="1253674"/>
                    <a:pt x="287962" y="1225642"/>
                  </a:cubicBezTo>
                  <a:lnTo>
                    <a:pt x="287618" y="1225642"/>
                  </a:lnTo>
                  <a:cubicBezTo>
                    <a:pt x="287618" y="1211626"/>
                    <a:pt x="284778" y="1198274"/>
                    <a:pt x="279641" y="1186129"/>
                  </a:cubicBezTo>
                  <a:lnTo>
                    <a:pt x="277845" y="1183465"/>
                  </a:lnTo>
                  <a:lnTo>
                    <a:pt x="285002" y="1172718"/>
                  </a:lnTo>
                  <a:cubicBezTo>
                    <a:pt x="298424" y="1159095"/>
                    <a:pt x="316996" y="1150548"/>
                    <a:pt x="337599" y="1150242"/>
                  </a:cubicBezTo>
                  <a:close/>
                  <a:moveTo>
                    <a:pt x="186107" y="1124131"/>
                  </a:moveTo>
                  <a:cubicBezTo>
                    <a:pt x="130044" y="1124131"/>
                    <a:pt x="84596" y="1169579"/>
                    <a:pt x="84596" y="1225642"/>
                  </a:cubicBezTo>
                  <a:cubicBezTo>
                    <a:pt x="84596" y="1281117"/>
                    <a:pt x="129131" y="1326318"/>
                    <a:pt x="184600" y="1327142"/>
                  </a:cubicBezTo>
                  <a:cubicBezTo>
                    <a:pt x="212335" y="1327554"/>
                    <a:pt x="237666" y="1316795"/>
                    <a:pt x="256270" y="1299001"/>
                  </a:cubicBezTo>
                  <a:lnTo>
                    <a:pt x="262288" y="1290522"/>
                  </a:lnTo>
                  <a:lnTo>
                    <a:pt x="266939" y="1297421"/>
                  </a:lnTo>
                  <a:cubicBezTo>
                    <a:pt x="285309" y="1315791"/>
                    <a:pt x="310687" y="1327153"/>
                    <a:pt x="338718" y="1327153"/>
                  </a:cubicBezTo>
                  <a:cubicBezTo>
                    <a:pt x="366750" y="1327153"/>
                    <a:pt x="392127" y="1315791"/>
                    <a:pt x="410497" y="1297421"/>
                  </a:cubicBezTo>
                  <a:lnTo>
                    <a:pt x="414964" y="1290797"/>
                  </a:lnTo>
                  <a:lnTo>
                    <a:pt x="419019" y="1296886"/>
                  </a:lnTo>
                  <a:cubicBezTo>
                    <a:pt x="437087" y="1315224"/>
                    <a:pt x="462088" y="1326730"/>
                    <a:pt x="489822" y="1327142"/>
                  </a:cubicBezTo>
                  <a:cubicBezTo>
                    <a:pt x="517557" y="1327554"/>
                    <a:pt x="542888" y="1316795"/>
                    <a:pt x="561492" y="1299001"/>
                  </a:cubicBezTo>
                  <a:lnTo>
                    <a:pt x="567510" y="1290522"/>
                  </a:lnTo>
                  <a:lnTo>
                    <a:pt x="572161" y="1297421"/>
                  </a:lnTo>
                  <a:cubicBezTo>
                    <a:pt x="590531" y="1315791"/>
                    <a:pt x="615909" y="1327153"/>
                    <a:pt x="643940" y="1327153"/>
                  </a:cubicBezTo>
                  <a:cubicBezTo>
                    <a:pt x="671972" y="1327153"/>
                    <a:pt x="697349" y="1315791"/>
                    <a:pt x="715719" y="1297421"/>
                  </a:cubicBezTo>
                  <a:lnTo>
                    <a:pt x="720186" y="1290796"/>
                  </a:lnTo>
                  <a:lnTo>
                    <a:pt x="724242" y="1296886"/>
                  </a:lnTo>
                  <a:cubicBezTo>
                    <a:pt x="742310" y="1315224"/>
                    <a:pt x="767311" y="1326730"/>
                    <a:pt x="795045" y="1327142"/>
                  </a:cubicBezTo>
                  <a:cubicBezTo>
                    <a:pt x="822780" y="1327554"/>
                    <a:pt x="848111" y="1316795"/>
                    <a:pt x="866715" y="1299001"/>
                  </a:cubicBezTo>
                  <a:lnTo>
                    <a:pt x="872733" y="1290522"/>
                  </a:lnTo>
                  <a:lnTo>
                    <a:pt x="877384" y="1297421"/>
                  </a:lnTo>
                  <a:cubicBezTo>
                    <a:pt x="895754" y="1315791"/>
                    <a:pt x="921132" y="1327153"/>
                    <a:pt x="949163" y="1327153"/>
                  </a:cubicBezTo>
                  <a:cubicBezTo>
                    <a:pt x="977195" y="1327153"/>
                    <a:pt x="1002572" y="1315791"/>
                    <a:pt x="1020942" y="1297421"/>
                  </a:cubicBezTo>
                  <a:lnTo>
                    <a:pt x="1025409" y="1290797"/>
                  </a:lnTo>
                  <a:lnTo>
                    <a:pt x="1029464" y="1296886"/>
                  </a:lnTo>
                  <a:cubicBezTo>
                    <a:pt x="1047532" y="1315224"/>
                    <a:pt x="1072533" y="1326730"/>
                    <a:pt x="1100267" y="1327142"/>
                  </a:cubicBezTo>
                  <a:cubicBezTo>
                    <a:pt x="1128002" y="1327554"/>
                    <a:pt x="1153333" y="1316795"/>
                    <a:pt x="1171937" y="1299001"/>
                  </a:cubicBezTo>
                  <a:lnTo>
                    <a:pt x="1177955" y="1290522"/>
                  </a:lnTo>
                  <a:lnTo>
                    <a:pt x="1182606" y="1297421"/>
                  </a:lnTo>
                  <a:cubicBezTo>
                    <a:pt x="1200976" y="1315791"/>
                    <a:pt x="1226354" y="1327153"/>
                    <a:pt x="1254385" y="1327153"/>
                  </a:cubicBezTo>
                  <a:cubicBezTo>
                    <a:pt x="1310448" y="1327153"/>
                    <a:pt x="1355896" y="1281705"/>
                    <a:pt x="1355896" y="1225642"/>
                  </a:cubicBezTo>
                  <a:lnTo>
                    <a:pt x="1305141" y="1225642"/>
                  </a:lnTo>
                  <a:cubicBezTo>
                    <a:pt x="1305141" y="1253674"/>
                    <a:pt x="1282417" y="1276398"/>
                    <a:pt x="1254385" y="1276398"/>
                  </a:cubicBezTo>
                  <a:cubicBezTo>
                    <a:pt x="1226353" y="1276398"/>
                    <a:pt x="1203629" y="1253674"/>
                    <a:pt x="1203629" y="1225642"/>
                  </a:cubicBezTo>
                  <a:lnTo>
                    <a:pt x="1203285" y="1225642"/>
                  </a:lnTo>
                  <a:cubicBezTo>
                    <a:pt x="1203285" y="1211626"/>
                    <a:pt x="1200445" y="1198274"/>
                    <a:pt x="1195308" y="1186129"/>
                  </a:cubicBezTo>
                  <a:lnTo>
                    <a:pt x="1193512" y="1183465"/>
                  </a:lnTo>
                  <a:lnTo>
                    <a:pt x="1200669" y="1172718"/>
                  </a:lnTo>
                  <a:cubicBezTo>
                    <a:pt x="1214091" y="1159095"/>
                    <a:pt x="1232663" y="1150548"/>
                    <a:pt x="1253266" y="1150242"/>
                  </a:cubicBezTo>
                  <a:cubicBezTo>
                    <a:pt x="1294472" y="1149631"/>
                    <a:pt x="1328537" y="1182212"/>
                    <a:pt x="1329760" y="1223404"/>
                  </a:cubicBezTo>
                  <a:lnTo>
                    <a:pt x="1355851" y="1222629"/>
                  </a:lnTo>
                  <a:cubicBezTo>
                    <a:pt x="1354204" y="1167178"/>
                    <a:pt x="1308347" y="1123319"/>
                    <a:pt x="1252878" y="1124142"/>
                  </a:cubicBezTo>
                  <a:cubicBezTo>
                    <a:pt x="1225144" y="1124554"/>
                    <a:pt x="1200143" y="1136060"/>
                    <a:pt x="1182075" y="1154398"/>
                  </a:cubicBezTo>
                  <a:lnTo>
                    <a:pt x="1178020" y="1160488"/>
                  </a:lnTo>
                  <a:lnTo>
                    <a:pt x="1173553" y="1153863"/>
                  </a:lnTo>
                  <a:cubicBezTo>
                    <a:pt x="1155183" y="1135493"/>
                    <a:pt x="1129806" y="1124131"/>
                    <a:pt x="1101774" y="1124131"/>
                  </a:cubicBezTo>
                  <a:cubicBezTo>
                    <a:pt x="1073743" y="1124131"/>
                    <a:pt x="1048365" y="1135493"/>
                    <a:pt x="1029995" y="1153863"/>
                  </a:cubicBezTo>
                  <a:lnTo>
                    <a:pt x="1025344" y="1160762"/>
                  </a:lnTo>
                  <a:lnTo>
                    <a:pt x="1019326" y="1152283"/>
                  </a:lnTo>
                  <a:cubicBezTo>
                    <a:pt x="1000722" y="1134490"/>
                    <a:pt x="975391" y="1123731"/>
                    <a:pt x="947656" y="1124142"/>
                  </a:cubicBezTo>
                  <a:cubicBezTo>
                    <a:pt x="919922" y="1124554"/>
                    <a:pt x="894921" y="1136060"/>
                    <a:pt x="876853" y="1154398"/>
                  </a:cubicBezTo>
                  <a:lnTo>
                    <a:pt x="872798" y="1160488"/>
                  </a:lnTo>
                  <a:lnTo>
                    <a:pt x="868331" y="1153863"/>
                  </a:lnTo>
                  <a:cubicBezTo>
                    <a:pt x="849961" y="1135493"/>
                    <a:pt x="824584" y="1124131"/>
                    <a:pt x="796552" y="1124131"/>
                  </a:cubicBezTo>
                  <a:cubicBezTo>
                    <a:pt x="768521" y="1124131"/>
                    <a:pt x="743143" y="1135493"/>
                    <a:pt x="724773" y="1153863"/>
                  </a:cubicBezTo>
                  <a:lnTo>
                    <a:pt x="720121" y="1160763"/>
                  </a:lnTo>
                  <a:lnTo>
                    <a:pt x="714103" y="1152283"/>
                  </a:lnTo>
                  <a:cubicBezTo>
                    <a:pt x="695499" y="1134490"/>
                    <a:pt x="670168" y="1123731"/>
                    <a:pt x="642433" y="1124142"/>
                  </a:cubicBezTo>
                  <a:cubicBezTo>
                    <a:pt x="614699" y="1124554"/>
                    <a:pt x="589698" y="1136060"/>
                    <a:pt x="571630" y="1154398"/>
                  </a:cubicBezTo>
                  <a:lnTo>
                    <a:pt x="567575" y="1160488"/>
                  </a:lnTo>
                  <a:lnTo>
                    <a:pt x="563108" y="1153863"/>
                  </a:lnTo>
                  <a:cubicBezTo>
                    <a:pt x="544738" y="1135493"/>
                    <a:pt x="519361" y="1124131"/>
                    <a:pt x="491329" y="1124131"/>
                  </a:cubicBezTo>
                  <a:cubicBezTo>
                    <a:pt x="463298" y="1124131"/>
                    <a:pt x="437920" y="1135493"/>
                    <a:pt x="419550" y="1153863"/>
                  </a:cubicBezTo>
                  <a:lnTo>
                    <a:pt x="414899" y="1160762"/>
                  </a:lnTo>
                  <a:lnTo>
                    <a:pt x="408881" y="1152283"/>
                  </a:lnTo>
                  <a:cubicBezTo>
                    <a:pt x="390277" y="1134490"/>
                    <a:pt x="364946" y="1123731"/>
                    <a:pt x="337211" y="1124142"/>
                  </a:cubicBezTo>
                  <a:cubicBezTo>
                    <a:pt x="309477" y="1124554"/>
                    <a:pt x="284476" y="1136060"/>
                    <a:pt x="266408" y="1154398"/>
                  </a:cubicBezTo>
                  <a:lnTo>
                    <a:pt x="262353" y="1160488"/>
                  </a:lnTo>
                  <a:lnTo>
                    <a:pt x="257886" y="1153863"/>
                  </a:lnTo>
                  <a:cubicBezTo>
                    <a:pt x="239516" y="1135493"/>
                    <a:pt x="214139" y="1124131"/>
                    <a:pt x="186107" y="1124131"/>
                  </a:cubicBezTo>
                  <a:close/>
                  <a:moveTo>
                    <a:pt x="725458" y="642022"/>
                  </a:moveTo>
                  <a:lnTo>
                    <a:pt x="591694" y="775786"/>
                  </a:lnTo>
                  <a:cubicBezTo>
                    <a:pt x="578180" y="789300"/>
                    <a:pt x="578180" y="811211"/>
                    <a:pt x="591694" y="824725"/>
                  </a:cubicBezTo>
                  <a:cubicBezTo>
                    <a:pt x="605208" y="838239"/>
                    <a:pt x="627119" y="838239"/>
                    <a:pt x="640633" y="824725"/>
                  </a:cubicBezTo>
                  <a:lnTo>
                    <a:pt x="694877" y="770480"/>
                  </a:lnTo>
                  <a:lnTo>
                    <a:pt x="694877" y="1010570"/>
                  </a:lnTo>
                  <a:cubicBezTo>
                    <a:pt x="694877" y="1027217"/>
                    <a:pt x="708372" y="1040711"/>
                    <a:pt x="725018" y="1040711"/>
                  </a:cubicBezTo>
                  <a:lnTo>
                    <a:pt x="725018" y="1040712"/>
                  </a:lnTo>
                  <a:cubicBezTo>
                    <a:pt x="741665" y="1040712"/>
                    <a:pt x="755160" y="1027217"/>
                    <a:pt x="755160" y="1010570"/>
                  </a:cubicBezTo>
                  <a:lnTo>
                    <a:pt x="755160" y="769369"/>
                  </a:lnTo>
                  <a:lnTo>
                    <a:pt x="810515" y="824725"/>
                  </a:lnTo>
                  <a:cubicBezTo>
                    <a:pt x="824029" y="838239"/>
                    <a:pt x="845940" y="838239"/>
                    <a:pt x="859454" y="824725"/>
                  </a:cubicBezTo>
                  <a:cubicBezTo>
                    <a:pt x="866211" y="817968"/>
                    <a:pt x="869590" y="809112"/>
                    <a:pt x="869590" y="800255"/>
                  </a:cubicBezTo>
                  <a:cubicBezTo>
                    <a:pt x="869590" y="791399"/>
                    <a:pt x="866211" y="782543"/>
                    <a:pt x="859454" y="775786"/>
                  </a:cubicBezTo>
                  <a:lnTo>
                    <a:pt x="725690" y="642022"/>
                  </a:lnTo>
                  <a:lnTo>
                    <a:pt x="725574" y="642138"/>
                  </a:lnTo>
                  <a:close/>
                  <a:moveTo>
                    <a:pt x="936833" y="579699"/>
                  </a:moveTo>
                  <a:lnTo>
                    <a:pt x="936833" y="579863"/>
                  </a:lnTo>
                  <a:lnTo>
                    <a:pt x="936669" y="579863"/>
                  </a:lnTo>
                  <a:lnTo>
                    <a:pt x="936669" y="769034"/>
                  </a:lnTo>
                  <a:cubicBezTo>
                    <a:pt x="936669" y="788145"/>
                    <a:pt x="952162" y="803638"/>
                    <a:pt x="971274" y="803639"/>
                  </a:cubicBezTo>
                  <a:cubicBezTo>
                    <a:pt x="990386" y="803639"/>
                    <a:pt x="1005879" y="788146"/>
                    <a:pt x="1005879" y="769034"/>
                  </a:cubicBezTo>
                  <a:lnTo>
                    <a:pt x="1005879" y="692321"/>
                  </a:lnTo>
                  <a:lnTo>
                    <a:pt x="1175648" y="862090"/>
                  </a:lnTo>
                  <a:cubicBezTo>
                    <a:pt x="1187419" y="873861"/>
                    <a:pt x="1206503" y="873861"/>
                    <a:pt x="1218274" y="862090"/>
                  </a:cubicBezTo>
                  <a:lnTo>
                    <a:pt x="1218274" y="862090"/>
                  </a:lnTo>
                  <a:cubicBezTo>
                    <a:pt x="1230045" y="850319"/>
                    <a:pt x="1230045" y="831234"/>
                    <a:pt x="1218274" y="819463"/>
                  </a:cubicBezTo>
                  <a:lnTo>
                    <a:pt x="1047720" y="648909"/>
                  </a:lnTo>
                  <a:lnTo>
                    <a:pt x="1126004" y="648909"/>
                  </a:lnTo>
                  <a:cubicBezTo>
                    <a:pt x="1145116" y="648909"/>
                    <a:pt x="1160609" y="633416"/>
                    <a:pt x="1160609" y="614304"/>
                  </a:cubicBezTo>
                  <a:cubicBezTo>
                    <a:pt x="1160609" y="604748"/>
                    <a:pt x="1156736" y="596097"/>
                    <a:pt x="1150473" y="589834"/>
                  </a:cubicBezTo>
                  <a:cubicBezTo>
                    <a:pt x="1144211" y="583572"/>
                    <a:pt x="1135560" y="579699"/>
                    <a:pt x="1126004" y="579699"/>
                  </a:cubicBezTo>
                  <a:close/>
                  <a:moveTo>
                    <a:pt x="534254" y="573055"/>
                  </a:moveTo>
                  <a:lnTo>
                    <a:pt x="345083" y="573055"/>
                  </a:lnTo>
                  <a:cubicBezTo>
                    <a:pt x="325971" y="573055"/>
                    <a:pt x="310478" y="588549"/>
                    <a:pt x="310478" y="607660"/>
                  </a:cubicBezTo>
                  <a:cubicBezTo>
                    <a:pt x="310478" y="626772"/>
                    <a:pt x="325971" y="642266"/>
                    <a:pt x="345083" y="642265"/>
                  </a:cubicBezTo>
                  <a:lnTo>
                    <a:pt x="421796" y="642265"/>
                  </a:lnTo>
                  <a:lnTo>
                    <a:pt x="252027" y="812034"/>
                  </a:lnTo>
                  <a:cubicBezTo>
                    <a:pt x="240256" y="823805"/>
                    <a:pt x="240256" y="842890"/>
                    <a:pt x="252027" y="854661"/>
                  </a:cubicBezTo>
                  <a:lnTo>
                    <a:pt x="252027" y="854661"/>
                  </a:lnTo>
                  <a:cubicBezTo>
                    <a:pt x="263798" y="866432"/>
                    <a:pt x="282883" y="866432"/>
                    <a:pt x="294653" y="854661"/>
                  </a:cubicBezTo>
                  <a:lnTo>
                    <a:pt x="465208" y="684106"/>
                  </a:lnTo>
                  <a:lnTo>
                    <a:pt x="465208" y="762391"/>
                  </a:lnTo>
                  <a:cubicBezTo>
                    <a:pt x="465208" y="781503"/>
                    <a:pt x="480701" y="796996"/>
                    <a:pt x="499813" y="796996"/>
                  </a:cubicBezTo>
                  <a:cubicBezTo>
                    <a:pt x="509369" y="796996"/>
                    <a:pt x="518020" y="793122"/>
                    <a:pt x="524282" y="786860"/>
                  </a:cubicBezTo>
                  <a:cubicBezTo>
                    <a:pt x="530545" y="780598"/>
                    <a:pt x="534418" y="771947"/>
                    <a:pt x="534418" y="762391"/>
                  </a:cubicBezTo>
                  <a:lnTo>
                    <a:pt x="534418" y="573219"/>
                  </a:lnTo>
                  <a:lnTo>
                    <a:pt x="534254" y="573220"/>
                  </a:lnTo>
                  <a:close/>
                  <a:moveTo>
                    <a:pt x="720085" y="56065"/>
                  </a:moveTo>
                  <a:lnTo>
                    <a:pt x="535190" y="240960"/>
                  </a:lnTo>
                  <a:cubicBezTo>
                    <a:pt x="516510" y="259640"/>
                    <a:pt x="516510" y="289926"/>
                    <a:pt x="535190" y="308606"/>
                  </a:cubicBezTo>
                  <a:cubicBezTo>
                    <a:pt x="553870" y="327286"/>
                    <a:pt x="584156" y="327286"/>
                    <a:pt x="602836" y="308606"/>
                  </a:cubicBezTo>
                  <a:lnTo>
                    <a:pt x="677815" y="233627"/>
                  </a:lnTo>
                  <a:lnTo>
                    <a:pt x="677815" y="565491"/>
                  </a:lnTo>
                  <a:cubicBezTo>
                    <a:pt x="677815" y="588501"/>
                    <a:pt x="696468" y="607154"/>
                    <a:pt x="719478" y="607154"/>
                  </a:cubicBezTo>
                  <a:lnTo>
                    <a:pt x="719478" y="607155"/>
                  </a:lnTo>
                  <a:cubicBezTo>
                    <a:pt x="742488" y="607155"/>
                    <a:pt x="761141" y="588501"/>
                    <a:pt x="761141" y="565491"/>
                  </a:cubicBezTo>
                  <a:lnTo>
                    <a:pt x="761141" y="232091"/>
                  </a:lnTo>
                  <a:lnTo>
                    <a:pt x="837656" y="308607"/>
                  </a:lnTo>
                  <a:cubicBezTo>
                    <a:pt x="856336" y="327287"/>
                    <a:pt x="886622" y="327287"/>
                    <a:pt x="905302" y="308607"/>
                  </a:cubicBezTo>
                  <a:cubicBezTo>
                    <a:pt x="914642" y="299267"/>
                    <a:pt x="919312" y="287025"/>
                    <a:pt x="919312" y="274784"/>
                  </a:cubicBezTo>
                  <a:cubicBezTo>
                    <a:pt x="919312" y="262542"/>
                    <a:pt x="914642" y="250301"/>
                    <a:pt x="905302" y="240961"/>
                  </a:cubicBezTo>
                  <a:lnTo>
                    <a:pt x="720406" y="56065"/>
                  </a:lnTo>
                  <a:lnTo>
                    <a:pt x="720246" y="56225"/>
                  </a:lnTo>
                  <a:close/>
                  <a:moveTo>
                    <a:pt x="0" y="0"/>
                  </a:moveTo>
                  <a:lnTo>
                    <a:pt x="1440493" y="0"/>
                  </a:lnTo>
                  <a:lnTo>
                    <a:pt x="1440493" y="1440000"/>
                  </a:lnTo>
                  <a:lnTo>
                    <a:pt x="0" y="14400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sp>
        <p:nvSpPr>
          <p:cNvPr id="666" name="右矢印 665"/>
          <p:cNvSpPr/>
          <p:nvPr/>
        </p:nvSpPr>
        <p:spPr>
          <a:xfrm>
            <a:off x="7238831" y="3493995"/>
            <a:ext cx="153865" cy="200029"/>
          </a:xfrm>
          <a:prstGeom prs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592" name="四角形吹き出し 591"/>
          <p:cNvSpPr/>
          <p:nvPr/>
        </p:nvSpPr>
        <p:spPr>
          <a:xfrm>
            <a:off x="7847959" y="3675973"/>
            <a:ext cx="901542" cy="411964"/>
          </a:xfrm>
          <a:prstGeom prst="wedgeRectCallout">
            <a:avLst>
              <a:gd name="adj1" fmla="val -40759"/>
              <a:gd name="adj2" fmla="val 79498"/>
            </a:avLst>
          </a:prstGeom>
          <a:ln w="12700">
            <a:solidFill>
              <a:schemeClr val="tx2"/>
            </a:solidFill>
          </a:ln>
          <a:effectLst/>
        </p:spPr>
        <p:style>
          <a:lnRef idx="2">
            <a:schemeClr val="dk1"/>
          </a:lnRef>
          <a:fillRef idx="1">
            <a:schemeClr val="lt1"/>
          </a:fillRef>
          <a:effectRef idx="0">
            <a:schemeClr val="dk1"/>
          </a:effectRef>
          <a:fontRef idx="minor">
            <a:schemeClr val="dk1"/>
          </a:fontRef>
        </p:style>
        <p:txBody>
          <a:bodyPr anchor="ctr"/>
          <a:lstStyle/>
          <a:p>
            <a:pPr algn="ctr" defTabSz="914400" fontAlgn="auto">
              <a:spcBef>
                <a:spcPts val="0"/>
              </a:spcBef>
              <a:spcAft>
                <a:spcPts val="0"/>
              </a:spcAft>
              <a:defRPr/>
            </a:pPr>
            <a:r>
              <a:rPr lang="ja-JP" altLang="en-US" sz="900">
                <a:solidFill>
                  <a:srgbClr val="435153"/>
                </a:solidFill>
                <a:cs typeface="メイリオ" pitchFamily="50" charset="-128"/>
              </a:rPr>
              <a:t>ユーザ名・パスワードによる認証</a:t>
            </a:r>
            <a:endParaRPr kumimoji="1" lang="ja-JP" altLang="en-US" sz="900" dirty="0">
              <a:solidFill>
                <a:srgbClr val="435153"/>
              </a:solidFill>
              <a:cs typeface="メイリオ" pitchFamily="50" charset="-128"/>
            </a:endParaRPr>
          </a:p>
        </p:txBody>
      </p:sp>
      <p:grpSp>
        <p:nvGrpSpPr>
          <p:cNvPr id="5" name="グループ化 4"/>
          <p:cNvGrpSpPr/>
          <p:nvPr/>
        </p:nvGrpSpPr>
        <p:grpSpPr>
          <a:xfrm>
            <a:off x="3727182" y="3443465"/>
            <a:ext cx="320858" cy="320858"/>
            <a:chOff x="3968981" y="3581281"/>
            <a:chExt cx="320858" cy="320858"/>
          </a:xfrm>
        </p:grpSpPr>
        <p:sp>
          <p:nvSpPr>
            <p:cNvPr id="668" name="正方形/長方形 667"/>
            <p:cNvSpPr>
              <a:spLocks noChangeAspect="1"/>
            </p:cNvSpPr>
            <p:nvPr/>
          </p:nvSpPr>
          <p:spPr>
            <a:xfrm>
              <a:off x="3968981" y="3581281"/>
              <a:ext cx="320858" cy="320858"/>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3" name="グループ化 2"/>
            <p:cNvGrpSpPr/>
            <p:nvPr/>
          </p:nvGrpSpPr>
          <p:grpSpPr>
            <a:xfrm>
              <a:off x="3983565" y="3595865"/>
              <a:ext cx="291689" cy="291689"/>
              <a:chOff x="3983565" y="3595865"/>
              <a:chExt cx="291689" cy="291689"/>
            </a:xfrm>
          </p:grpSpPr>
          <p:sp>
            <p:nvSpPr>
              <p:cNvPr id="670" name="正方形/長方形 669"/>
              <p:cNvSpPr>
                <a:spLocks noChangeAspect="1"/>
              </p:cNvSpPr>
              <p:nvPr/>
            </p:nvSpPr>
            <p:spPr>
              <a:xfrm>
                <a:off x="3983565" y="3595865"/>
                <a:ext cx="291689" cy="29168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671" name="グループ化 670"/>
              <p:cNvGrpSpPr>
                <a:grpSpLocks noChangeAspect="1"/>
              </p:cNvGrpSpPr>
              <p:nvPr/>
            </p:nvGrpSpPr>
            <p:grpSpPr>
              <a:xfrm>
                <a:off x="4044966" y="3623332"/>
                <a:ext cx="168889" cy="236751"/>
                <a:chOff x="6119765" y="3793776"/>
                <a:chExt cx="485731" cy="680923"/>
              </a:xfrm>
              <a:solidFill>
                <a:schemeClr val="bg1"/>
              </a:solidFill>
            </p:grpSpPr>
            <p:sp>
              <p:nvSpPr>
                <p:cNvPr id="672" name="Freeform 75"/>
                <p:cNvSpPr>
                  <a:spLocks/>
                </p:cNvSpPr>
                <p:nvPr/>
              </p:nvSpPr>
              <p:spPr bwMode="auto">
                <a:xfrm>
                  <a:off x="6332468" y="3804137"/>
                  <a:ext cx="52913" cy="23838"/>
                </a:xfrm>
                <a:custGeom>
                  <a:avLst/>
                  <a:gdLst>
                    <a:gd name="T0" fmla="*/ 6 w 21"/>
                    <a:gd name="T1" fmla="*/ 0 h 10"/>
                    <a:gd name="T2" fmla="*/ 13 w 21"/>
                    <a:gd name="T3" fmla="*/ 0 h 10"/>
                    <a:gd name="T4" fmla="*/ 0 w 21"/>
                    <a:gd name="T5" fmla="*/ 4 h 10"/>
                    <a:gd name="T6" fmla="*/ 6 w 21"/>
                    <a:gd name="T7" fmla="*/ 0 h 10"/>
                  </a:gdLst>
                  <a:ahLst/>
                  <a:cxnLst>
                    <a:cxn ang="0">
                      <a:pos x="T0" y="T1"/>
                    </a:cxn>
                    <a:cxn ang="0">
                      <a:pos x="T2" y="T3"/>
                    </a:cxn>
                    <a:cxn ang="0">
                      <a:pos x="T4" y="T5"/>
                    </a:cxn>
                    <a:cxn ang="0">
                      <a:pos x="T6" y="T7"/>
                    </a:cxn>
                  </a:cxnLst>
                  <a:rect l="0" t="0" r="r" b="b"/>
                  <a:pathLst>
                    <a:path w="21" h="10">
                      <a:moveTo>
                        <a:pt x="6" y="0"/>
                      </a:moveTo>
                      <a:cubicBezTo>
                        <a:pt x="8" y="0"/>
                        <a:pt x="10" y="0"/>
                        <a:pt x="13" y="0"/>
                      </a:cubicBezTo>
                      <a:cubicBezTo>
                        <a:pt x="21" y="6"/>
                        <a:pt x="2" y="10"/>
                        <a:pt x="0" y="4"/>
                      </a:cubicBezTo>
                      <a:cubicBezTo>
                        <a:pt x="0" y="1"/>
                        <a:pt x="4" y="2"/>
                        <a:pt x="6"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673" name="Freeform 76"/>
                <p:cNvSpPr>
                  <a:spLocks/>
                </p:cNvSpPr>
                <p:nvPr/>
              </p:nvSpPr>
              <p:spPr bwMode="auto">
                <a:xfrm>
                  <a:off x="6257335" y="3793776"/>
                  <a:ext cx="248684" cy="93280"/>
                </a:xfrm>
                <a:custGeom>
                  <a:avLst/>
                  <a:gdLst>
                    <a:gd name="T0" fmla="*/ 67 w 99"/>
                    <a:gd name="T1" fmla="*/ 14 h 38"/>
                    <a:gd name="T2" fmla="*/ 55 w 99"/>
                    <a:gd name="T3" fmla="*/ 15 h 38"/>
                    <a:gd name="T4" fmla="*/ 81 w 99"/>
                    <a:gd name="T5" fmla="*/ 23 h 38"/>
                    <a:gd name="T6" fmla="*/ 99 w 99"/>
                    <a:gd name="T7" fmla="*/ 38 h 38"/>
                    <a:gd name="T8" fmla="*/ 77 w 99"/>
                    <a:gd name="T9" fmla="*/ 28 h 38"/>
                    <a:gd name="T10" fmla="*/ 36 w 99"/>
                    <a:gd name="T11" fmla="*/ 23 h 38"/>
                    <a:gd name="T12" fmla="*/ 22 w 99"/>
                    <a:gd name="T13" fmla="*/ 20 h 38"/>
                    <a:gd name="T14" fmla="*/ 0 w 99"/>
                    <a:gd name="T15" fmla="*/ 24 h 38"/>
                    <a:gd name="T16" fmla="*/ 40 w 99"/>
                    <a:gd name="T17" fmla="*/ 13 h 38"/>
                    <a:gd name="T18" fmla="*/ 67 w 99"/>
                    <a:gd name="T19"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8">
                      <a:moveTo>
                        <a:pt x="67" y="14"/>
                      </a:moveTo>
                      <a:cubicBezTo>
                        <a:pt x="62" y="14"/>
                        <a:pt x="59" y="12"/>
                        <a:pt x="55" y="15"/>
                      </a:cubicBezTo>
                      <a:cubicBezTo>
                        <a:pt x="62" y="19"/>
                        <a:pt x="72" y="19"/>
                        <a:pt x="81" y="23"/>
                      </a:cubicBezTo>
                      <a:cubicBezTo>
                        <a:pt x="88" y="26"/>
                        <a:pt x="98" y="28"/>
                        <a:pt x="99" y="38"/>
                      </a:cubicBezTo>
                      <a:cubicBezTo>
                        <a:pt x="91" y="36"/>
                        <a:pt x="85" y="31"/>
                        <a:pt x="77" y="28"/>
                      </a:cubicBezTo>
                      <a:cubicBezTo>
                        <a:pt x="64" y="24"/>
                        <a:pt x="53" y="25"/>
                        <a:pt x="36" y="23"/>
                      </a:cubicBezTo>
                      <a:cubicBezTo>
                        <a:pt x="31" y="23"/>
                        <a:pt x="27" y="20"/>
                        <a:pt x="22" y="20"/>
                      </a:cubicBezTo>
                      <a:cubicBezTo>
                        <a:pt x="14" y="21"/>
                        <a:pt x="7" y="28"/>
                        <a:pt x="0" y="24"/>
                      </a:cubicBezTo>
                      <a:cubicBezTo>
                        <a:pt x="3" y="9"/>
                        <a:pt x="25" y="15"/>
                        <a:pt x="40" y="13"/>
                      </a:cubicBezTo>
                      <a:cubicBezTo>
                        <a:pt x="49" y="12"/>
                        <a:pt x="64" y="0"/>
                        <a:pt x="67" y="14"/>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674" name="Freeform 77"/>
                <p:cNvSpPr>
                  <a:spLocks/>
                </p:cNvSpPr>
                <p:nvPr/>
              </p:nvSpPr>
              <p:spPr bwMode="auto">
                <a:xfrm>
                  <a:off x="6438291" y="3815540"/>
                  <a:ext cx="37037" cy="32130"/>
                </a:xfrm>
                <a:custGeom>
                  <a:avLst/>
                  <a:gdLst>
                    <a:gd name="T0" fmla="*/ 14 w 15"/>
                    <a:gd name="T1" fmla="*/ 12 h 13"/>
                    <a:gd name="T2" fmla="*/ 0 w 15"/>
                    <a:gd name="T3" fmla="*/ 7 h 13"/>
                    <a:gd name="T4" fmla="*/ 14 w 15"/>
                    <a:gd name="T5" fmla="*/ 12 h 13"/>
                  </a:gdLst>
                  <a:ahLst/>
                  <a:cxnLst>
                    <a:cxn ang="0">
                      <a:pos x="T0" y="T1"/>
                    </a:cxn>
                    <a:cxn ang="0">
                      <a:pos x="T2" y="T3"/>
                    </a:cxn>
                    <a:cxn ang="0">
                      <a:pos x="T4" y="T5"/>
                    </a:cxn>
                  </a:cxnLst>
                  <a:rect l="0" t="0" r="r" b="b"/>
                  <a:pathLst>
                    <a:path w="15" h="13">
                      <a:moveTo>
                        <a:pt x="14" y="12"/>
                      </a:moveTo>
                      <a:cubicBezTo>
                        <a:pt x="9" y="13"/>
                        <a:pt x="3" y="10"/>
                        <a:pt x="0" y="7"/>
                      </a:cubicBezTo>
                      <a:cubicBezTo>
                        <a:pt x="1" y="0"/>
                        <a:pt x="15" y="5"/>
                        <a:pt x="14" y="12"/>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675" name="Freeform 78"/>
                <p:cNvSpPr>
                  <a:spLocks/>
                </p:cNvSpPr>
                <p:nvPr/>
              </p:nvSpPr>
              <p:spPr bwMode="auto">
                <a:xfrm>
                  <a:off x="6174793" y="3849744"/>
                  <a:ext cx="408478" cy="191742"/>
                </a:xfrm>
                <a:custGeom>
                  <a:avLst/>
                  <a:gdLst>
                    <a:gd name="T0" fmla="*/ 160 w 163"/>
                    <a:gd name="T1" fmla="*/ 78 h 78"/>
                    <a:gd name="T2" fmla="*/ 149 w 163"/>
                    <a:gd name="T3" fmla="*/ 60 h 78"/>
                    <a:gd name="T4" fmla="*/ 136 w 163"/>
                    <a:gd name="T5" fmla="*/ 45 h 78"/>
                    <a:gd name="T6" fmla="*/ 134 w 163"/>
                    <a:gd name="T7" fmla="*/ 33 h 78"/>
                    <a:gd name="T8" fmla="*/ 88 w 163"/>
                    <a:gd name="T9" fmla="*/ 12 h 78"/>
                    <a:gd name="T10" fmla="*/ 53 w 163"/>
                    <a:gd name="T11" fmla="*/ 8 h 78"/>
                    <a:gd name="T12" fmla="*/ 86 w 163"/>
                    <a:gd name="T13" fmla="*/ 15 h 78"/>
                    <a:gd name="T14" fmla="*/ 130 w 163"/>
                    <a:gd name="T15" fmla="*/ 40 h 78"/>
                    <a:gd name="T16" fmla="*/ 85 w 163"/>
                    <a:gd name="T17" fmla="*/ 22 h 78"/>
                    <a:gd name="T18" fmla="*/ 65 w 163"/>
                    <a:gd name="T19" fmla="*/ 22 h 78"/>
                    <a:gd name="T20" fmla="*/ 49 w 163"/>
                    <a:gd name="T21" fmla="*/ 17 h 78"/>
                    <a:gd name="T22" fmla="*/ 1 w 163"/>
                    <a:gd name="T23" fmla="*/ 39 h 78"/>
                    <a:gd name="T24" fmla="*/ 18 w 163"/>
                    <a:gd name="T25" fmla="*/ 24 h 78"/>
                    <a:gd name="T26" fmla="*/ 45 w 163"/>
                    <a:gd name="T27" fmla="*/ 5 h 78"/>
                    <a:gd name="T28" fmla="*/ 69 w 163"/>
                    <a:gd name="T29" fmla="*/ 5 h 78"/>
                    <a:gd name="T30" fmla="*/ 90 w 163"/>
                    <a:gd name="T31" fmla="*/ 5 h 78"/>
                    <a:gd name="T32" fmla="*/ 140 w 163"/>
                    <a:gd name="T33" fmla="*/ 27 h 78"/>
                    <a:gd name="T34" fmla="*/ 144 w 163"/>
                    <a:gd name="T35" fmla="*/ 41 h 78"/>
                    <a:gd name="T36" fmla="*/ 152 w 163"/>
                    <a:gd name="T37" fmla="*/ 50 h 78"/>
                    <a:gd name="T38" fmla="*/ 160 w 163"/>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3" h="78">
                      <a:moveTo>
                        <a:pt x="160" y="78"/>
                      </a:moveTo>
                      <a:cubicBezTo>
                        <a:pt x="155" y="73"/>
                        <a:pt x="153" y="67"/>
                        <a:pt x="149" y="60"/>
                      </a:cubicBezTo>
                      <a:cubicBezTo>
                        <a:pt x="145" y="55"/>
                        <a:pt x="138" y="50"/>
                        <a:pt x="136" y="45"/>
                      </a:cubicBezTo>
                      <a:cubicBezTo>
                        <a:pt x="135" y="41"/>
                        <a:pt x="136" y="37"/>
                        <a:pt x="134" y="33"/>
                      </a:cubicBezTo>
                      <a:cubicBezTo>
                        <a:pt x="129" y="22"/>
                        <a:pt x="105" y="13"/>
                        <a:pt x="88" y="12"/>
                      </a:cubicBezTo>
                      <a:cubicBezTo>
                        <a:pt x="74" y="11"/>
                        <a:pt x="65" y="11"/>
                        <a:pt x="53" y="8"/>
                      </a:cubicBezTo>
                      <a:cubicBezTo>
                        <a:pt x="58" y="17"/>
                        <a:pt x="73" y="15"/>
                        <a:pt x="86" y="15"/>
                      </a:cubicBezTo>
                      <a:cubicBezTo>
                        <a:pt x="106" y="17"/>
                        <a:pt x="128" y="24"/>
                        <a:pt x="130" y="40"/>
                      </a:cubicBezTo>
                      <a:cubicBezTo>
                        <a:pt x="116" y="33"/>
                        <a:pt x="103" y="23"/>
                        <a:pt x="85" y="22"/>
                      </a:cubicBezTo>
                      <a:cubicBezTo>
                        <a:pt x="78" y="21"/>
                        <a:pt x="72" y="23"/>
                        <a:pt x="65" y="22"/>
                      </a:cubicBezTo>
                      <a:cubicBezTo>
                        <a:pt x="60" y="21"/>
                        <a:pt x="55" y="17"/>
                        <a:pt x="49" y="17"/>
                      </a:cubicBezTo>
                      <a:cubicBezTo>
                        <a:pt x="30" y="15"/>
                        <a:pt x="20" y="39"/>
                        <a:pt x="1" y="39"/>
                      </a:cubicBezTo>
                      <a:cubicBezTo>
                        <a:pt x="0" y="30"/>
                        <a:pt x="12" y="28"/>
                        <a:pt x="18" y="24"/>
                      </a:cubicBezTo>
                      <a:cubicBezTo>
                        <a:pt x="26" y="19"/>
                        <a:pt x="36" y="10"/>
                        <a:pt x="45" y="5"/>
                      </a:cubicBezTo>
                      <a:cubicBezTo>
                        <a:pt x="52" y="0"/>
                        <a:pt x="61" y="3"/>
                        <a:pt x="69" y="5"/>
                      </a:cubicBezTo>
                      <a:cubicBezTo>
                        <a:pt x="76" y="6"/>
                        <a:pt x="83" y="5"/>
                        <a:pt x="90" y="5"/>
                      </a:cubicBezTo>
                      <a:cubicBezTo>
                        <a:pt x="106" y="6"/>
                        <a:pt x="132" y="16"/>
                        <a:pt x="140" y="27"/>
                      </a:cubicBezTo>
                      <a:cubicBezTo>
                        <a:pt x="143" y="31"/>
                        <a:pt x="142" y="36"/>
                        <a:pt x="144" y="41"/>
                      </a:cubicBezTo>
                      <a:cubicBezTo>
                        <a:pt x="145" y="45"/>
                        <a:pt x="149" y="46"/>
                        <a:pt x="152" y="50"/>
                      </a:cubicBezTo>
                      <a:cubicBezTo>
                        <a:pt x="158" y="57"/>
                        <a:pt x="163" y="67"/>
                        <a:pt x="160" y="78"/>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676" name="Freeform 79"/>
                <p:cNvSpPr>
                  <a:spLocks/>
                </p:cNvSpPr>
                <p:nvPr/>
              </p:nvSpPr>
              <p:spPr bwMode="auto">
                <a:xfrm>
                  <a:off x="6207598" y="3860108"/>
                  <a:ext cx="47621" cy="36274"/>
                </a:xfrm>
                <a:custGeom>
                  <a:avLst/>
                  <a:gdLst>
                    <a:gd name="T0" fmla="*/ 19 w 19"/>
                    <a:gd name="T1" fmla="*/ 2 h 15"/>
                    <a:gd name="T2" fmla="*/ 0 w 19"/>
                    <a:gd name="T3" fmla="*/ 15 h 15"/>
                    <a:gd name="T4" fmla="*/ 19 w 19"/>
                    <a:gd name="T5" fmla="*/ 2 h 15"/>
                  </a:gdLst>
                  <a:ahLst/>
                  <a:cxnLst>
                    <a:cxn ang="0">
                      <a:pos x="T0" y="T1"/>
                    </a:cxn>
                    <a:cxn ang="0">
                      <a:pos x="T2" y="T3"/>
                    </a:cxn>
                    <a:cxn ang="0">
                      <a:pos x="T4" y="T5"/>
                    </a:cxn>
                  </a:cxnLst>
                  <a:rect l="0" t="0" r="r" b="b"/>
                  <a:pathLst>
                    <a:path w="19" h="15">
                      <a:moveTo>
                        <a:pt x="19" y="2"/>
                      </a:moveTo>
                      <a:cubicBezTo>
                        <a:pt x="16" y="10"/>
                        <a:pt x="7" y="14"/>
                        <a:pt x="0" y="15"/>
                      </a:cubicBezTo>
                      <a:cubicBezTo>
                        <a:pt x="2" y="7"/>
                        <a:pt x="9" y="0"/>
                        <a:pt x="19" y="2"/>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677" name="Freeform 80"/>
                <p:cNvSpPr>
                  <a:spLocks/>
                </p:cNvSpPr>
                <p:nvPr/>
              </p:nvSpPr>
              <p:spPr bwMode="auto">
                <a:xfrm>
                  <a:off x="6135637" y="3892239"/>
                  <a:ext cx="174609" cy="158576"/>
                </a:xfrm>
                <a:custGeom>
                  <a:avLst/>
                  <a:gdLst>
                    <a:gd name="T0" fmla="*/ 70 w 70"/>
                    <a:gd name="T1" fmla="*/ 6 h 65"/>
                    <a:gd name="T2" fmla="*/ 40 w 70"/>
                    <a:gd name="T3" fmla="*/ 26 h 65"/>
                    <a:gd name="T4" fmla="*/ 35 w 70"/>
                    <a:gd name="T5" fmla="*/ 36 h 65"/>
                    <a:gd name="T6" fmla="*/ 17 w 70"/>
                    <a:gd name="T7" fmla="*/ 49 h 65"/>
                    <a:gd name="T8" fmla="*/ 2 w 70"/>
                    <a:gd name="T9" fmla="*/ 65 h 65"/>
                    <a:gd name="T10" fmla="*/ 16 w 70"/>
                    <a:gd name="T11" fmla="*/ 41 h 65"/>
                    <a:gd name="T12" fmla="*/ 29 w 70"/>
                    <a:gd name="T13" fmla="*/ 33 h 65"/>
                    <a:gd name="T14" fmla="*/ 37 w 70"/>
                    <a:gd name="T15" fmla="*/ 18 h 65"/>
                    <a:gd name="T16" fmla="*/ 70 w 70"/>
                    <a:gd name="T17"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65">
                      <a:moveTo>
                        <a:pt x="70" y="6"/>
                      </a:moveTo>
                      <a:cubicBezTo>
                        <a:pt x="59" y="13"/>
                        <a:pt x="47" y="16"/>
                        <a:pt x="40" y="26"/>
                      </a:cubicBezTo>
                      <a:cubicBezTo>
                        <a:pt x="37" y="29"/>
                        <a:pt x="37" y="33"/>
                        <a:pt x="35" y="36"/>
                      </a:cubicBezTo>
                      <a:cubicBezTo>
                        <a:pt x="30" y="41"/>
                        <a:pt x="23" y="44"/>
                        <a:pt x="17" y="49"/>
                      </a:cubicBezTo>
                      <a:cubicBezTo>
                        <a:pt x="12" y="55"/>
                        <a:pt x="9" y="62"/>
                        <a:pt x="2" y="65"/>
                      </a:cubicBezTo>
                      <a:cubicBezTo>
                        <a:pt x="0" y="55"/>
                        <a:pt x="9" y="48"/>
                        <a:pt x="16" y="41"/>
                      </a:cubicBezTo>
                      <a:cubicBezTo>
                        <a:pt x="20" y="38"/>
                        <a:pt x="26" y="36"/>
                        <a:pt x="29" y="33"/>
                      </a:cubicBezTo>
                      <a:cubicBezTo>
                        <a:pt x="32" y="29"/>
                        <a:pt x="34" y="23"/>
                        <a:pt x="37" y="18"/>
                      </a:cubicBezTo>
                      <a:cubicBezTo>
                        <a:pt x="44" y="11"/>
                        <a:pt x="62" y="0"/>
                        <a:pt x="70" y="6"/>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678" name="Freeform 81"/>
                <p:cNvSpPr>
                  <a:spLocks/>
                </p:cNvSpPr>
                <p:nvPr/>
              </p:nvSpPr>
              <p:spPr bwMode="auto">
                <a:xfrm>
                  <a:off x="6240406" y="3906749"/>
                  <a:ext cx="365090" cy="350318"/>
                </a:xfrm>
                <a:custGeom>
                  <a:avLst/>
                  <a:gdLst>
                    <a:gd name="T0" fmla="*/ 146 w 146"/>
                    <a:gd name="T1" fmla="*/ 107 h 143"/>
                    <a:gd name="T2" fmla="*/ 146 w 146"/>
                    <a:gd name="T3" fmla="*/ 122 h 143"/>
                    <a:gd name="T4" fmla="*/ 137 w 146"/>
                    <a:gd name="T5" fmla="*/ 143 h 143"/>
                    <a:gd name="T6" fmla="*/ 139 w 146"/>
                    <a:gd name="T7" fmla="*/ 105 h 143"/>
                    <a:gd name="T8" fmla="*/ 104 w 146"/>
                    <a:gd name="T9" fmla="*/ 32 h 143"/>
                    <a:gd name="T10" fmla="*/ 18 w 146"/>
                    <a:gd name="T11" fmla="*/ 16 h 143"/>
                    <a:gd name="T12" fmla="*/ 0 w 146"/>
                    <a:gd name="T13" fmla="*/ 27 h 143"/>
                    <a:gd name="T14" fmla="*/ 20 w 146"/>
                    <a:gd name="T15" fmla="*/ 8 h 143"/>
                    <a:gd name="T16" fmla="*/ 66 w 146"/>
                    <a:gd name="T17" fmla="*/ 3 h 143"/>
                    <a:gd name="T18" fmla="*/ 146 w 146"/>
                    <a:gd name="T19" fmla="*/ 10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3">
                      <a:moveTo>
                        <a:pt x="146" y="107"/>
                      </a:moveTo>
                      <a:cubicBezTo>
                        <a:pt x="146" y="112"/>
                        <a:pt x="146" y="117"/>
                        <a:pt x="146" y="122"/>
                      </a:cubicBezTo>
                      <a:cubicBezTo>
                        <a:pt x="143" y="129"/>
                        <a:pt x="144" y="140"/>
                        <a:pt x="137" y="143"/>
                      </a:cubicBezTo>
                      <a:cubicBezTo>
                        <a:pt x="136" y="130"/>
                        <a:pt x="140" y="118"/>
                        <a:pt x="139" y="105"/>
                      </a:cubicBezTo>
                      <a:cubicBezTo>
                        <a:pt x="137" y="78"/>
                        <a:pt x="118" y="47"/>
                        <a:pt x="104" y="32"/>
                      </a:cubicBezTo>
                      <a:cubicBezTo>
                        <a:pt x="86" y="14"/>
                        <a:pt x="48" y="0"/>
                        <a:pt x="18" y="16"/>
                      </a:cubicBezTo>
                      <a:cubicBezTo>
                        <a:pt x="12" y="20"/>
                        <a:pt x="9" y="28"/>
                        <a:pt x="0" y="27"/>
                      </a:cubicBezTo>
                      <a:cubicBezTo>
                        <a:pt x="3" y="18"/>
                        <a:pt x="12" y="12"/>
                        <a:pt x="20" y="8"/>
                      </a:cubicBezTo>
                      <a:cubicBezTo>
                        <a:pt x="33" y="3"/>
                        <a:pt x="51" y="0"/>
                        <a:pt x="66" y="3"/>
                      </a:cubicBezTo>
                      <a:cubicBezTo>
                        <a:pt x="111" y="14"/>
                        <a:pt x="140" y="58"/>
                        <a:pt x="146" y="107"/>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679" name="Freeform 82"/>
                <p:cNvSpPr>
                  <a:spLocks/>
                </p:cNvSpPr>
                <p:nvPr/>
              </p:nvSpPr>
              <p:spPr bwMode="auto">
                <a:xfrm>
                  <a:off x="6119765" y="3937843"/>
                  <a:ext cx="458215" cy="303678"/>
                </a:xfrm>
                <a:custGeom>
                  <a:avLst/>
                  <a:gdLst>
                    <a:gd name="T0" fmla="*/ 0 w 183"/>
                    <a:gd name="T1" fmla="*/ 84 h 124"/>
                    <a:gd name="T2" fmla="*/ 0 w 183"/>
                    <a:gd name="T3" fmla="*/ 78 h 124"/>
                    <a:gd name="T4" fmla="*/ 40 w 183"/>
                    <a:gd name="T5" fmla="*/ 24 h 124"/>
                    <a:gd name="T6" fmla="*/ 53 w 183"/>
                    <a:gd name="T7" fmla="*/ 19 h 124"/>
                    <a:gd name="T8" fmla="*/ 68 w 183"/>
                    <a:gd name="T9" fmla="*/ 8 h 124"/>
                    <a:gd name="T10" fmla="*/ 105 w 183"/>
                    <a:gd name="T11" fmla="*/ 0 h 124"/>
                    <a:gd name="T12" fmla="*/ 151 w 183"/>
                    <a:gd name="T13" fmla="*/ 26 h 124"/>
                    <a:gd name="T14" fmla="*/ 181 w 183"/>
                    <a:gd name="T15" fmla="*/ 99 h 124"/>
                    <a:gd name="T16" fmla="*/ 175 w 183"/>
                    <a:gd name="T17" fmla="*/ 124 h 124"/>
                    <a:gd name="T18" fmla="*/ 173 w 183"/>
                    <a:gd name="T19" fmla="*/ 97 h 124"/>
                    <a:gd name="T20" fmla="*/ 147 w 183"/>
                    <a:gd name="T21" fmla="*/ 34 h 124"/>
                    <a:gd name="T22" fmla="*/ 74 w 183"/>
                    <a:gd name="T23" fmla="*/ 13 h 124"/>
                    <a:gd name="T24" fmla="*/ 55 w 183"/>
                    <a:gd name="T25" fmla="*/ 27 h 124"/>
                    <a:gd name="T26" fmla="*/ 42 w 183"/>
                    <a:gd name="T27" fmla="*/ 31 h 124"/>
                    <a:gd name="T28" fmla="*/ 12 w 183"/>
                    <a:gd name="T29" fmla="*/ 67 h 124"/>
                    <a:gd name="T30" fmla="*/ 0 w 183"/>
                    <a:gd name="T31"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124">
                      <a:moveTo>
                        <a:pt x="0" y="84"/>
                      </a:moveTo>
                      <a:cubicBezTo>
                        <a:pt x="0" y="82"/>
                        <a:pt x="0" y="80"/>
                        <a:pt x="0" y="78"/>
                      </a:cubicBezTo>
                      <a:cubicBezTo>
                        <a:pt x="6" y="57"/>
                        <a:pt x="22" y="32"/>
                        <a:pt x="40" y="24"/>
                      </a:cubicBezTo>
                      <a:cubicBezTo>
                        <a:pt x="44" y="21"/>
                        <a:pt x="49" y="21"/>
                        <a:pt x="53" y="19"/>
                      </a:cubicBezTo>
                      <a:cubicBezTo>
                        <a:pt x="59" y="15"/>
                        <a:pt x="64" y="10"/>
                        <a:pt x="68" y="8"/>
                      </a:cubicBezTo>
                      <a:cubicBezTo>
                        <a:pt x="77" y="2"/>
                        <a:pt x="89" y="0"/>
                        <a:pt x="105" y="0"/>
                      </a:cubicBezTo>
                      <a:cubicBezTo>
                        <a:pt x="124" y="1"/>
                        <a:pt x="141" y="14"/>
                        <a:pt x="151" y="26"/>
                      </a:cubicBezTo>
                      <a:cubicBezTo>
                        <a:pt x="167" y="44"/>
                        <a:pt x="181" y="70"/>
                        <a:pt x="181" y="99"/>
                      </a:cubicBezTo>
                      <a:cubicBezTo>
                        <a:pt x="181" y="108"/>
                        <a:pt x="183" y="118"/>
                        <a:pt x="175" y="124"/>
                      </a:cubicBezTo>
                      <a:cubicBezTo>
                        <a:pt x="171" y="114"/>
                        <a:pt x="174" y="105"/>
                        <a:pt x="173" y="97"/>
                      </a:cubicBezTo>
                      <a:cubicBezTo>
                        <a:pt x="172" y="71"/>
                        <a:pt x="159" y="49"/>
                        <a:pt x="147" y="34"/>
                      </a:cubicBezTo>
                      <a:cubicBezTo>
                        <a:pt x="133" y="16"/>
                        <a:pt x="102" y="0"/>
                        <a:pt x="74" y="13"/>
                      </a:cubicBezTo>
                      <a:cubicBezTo>
                        <a:pt x="67" y="17"/>
                        <a:pt x="62" y="24"/>
                        <a:pt x="55" y="27"/>
                      </a:cubicBezTo>
                      <a:cubicBezTo>
                        <a:pt x="51" y="29"/>
                        <a:pt x="46" y="29"/>
                        <a:pt x="42" y="31"/>
                      </a:cubicBezTo>
                      <a:cubicBezTo>
                        <a:pt x="28" y="37"/>
                        <a:pt x="18" y="54"/>
                        <a:pt x="12" y="67"/>
                      </a:cubicBezTo>
                      <a:cubicBezTo>
                        <a:pt x="9" y="73"/>
                        <a:pt x="6" y="87"/>
                        <a:pt x="0" y="84"/>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680" name="Freeform 83"/>
                <p:cNvSpPr>
                  <a:spLocks/>
                </p:cNvSpPr>
                <p:nvPr/>
              </p:nvSpPr>
              <p:spPr bwMode="auto">
                <a:xfrm>
                  <a:off x="6159978" y="3948206"/>
                  <a:ext cx="47621" cy="43531"/>
                </a:xfrm>
                <a:custGeom>
                  <a:avLst/>
                  <a:gdLst>
                    <a:gd name="T0" fmla="*/ 19 w 19"/>
                    <a:gd name="T1" fmla="*/ 0 h 18"/>
                    <a:gd name="T2" fmla="*/ 0 w 19"/>
                    <a:gd name="T3" fmla="*/ 18 h 18"/>
                    <a:gd name="T4" fmla="*/ 19 w 19"/>
                    <a:gd name="T5" fmla="*/ 0 h 18"/>
                  </a:gdLst>
                  <a:ahLst/>
                  <a:cxnLst>
                    <a:cxn ang="0">
                      <a:pos x="T0" y="T1"/>
                    </a:cxn>
                    <a:cxn ang="0">
                      <a:pos x="T2" y="T3"/>
                    </a:cxn>
                    <a:cxn ang="0">
                      <a:pos x="T4" y="T5"/>
                    </a:cxn>
                  </a:cxnLst>
                  <a:rect l="0" t="0" r="r" b="b"/>
                  <a:pathLst>
                    <a:path w="19" h="18">
                      <a:moveTo>
                        <a:pt x="19" y="0"/>
                      </a:moveTo>
                      <a:cubicBezTo>
                        <a:pt x="17" y="11"/>
                        <a:pt x="8" y="14"/>
                        <a:pt x="0" y="18"/>
                      </a:cubicBezTo>
                      <a:cubicBezTo>
                        <a:pt x="0" y="8"/>
                        <a:pt x="9" y="2"/>
                        <a:pt x="19"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681" name="Freeform 84"/>
                <p:cNvSpPr>
                  <a:spLocks/>
                </p:cNvSpPr>
                <p:nvPr/>
              </p:nvSpPr>
              <p:spPr bwMode="auto">
                <a:xfrm>
                  <a:off x="6128238" y="3967900"/>
                  <a:ext cx="372500" cy="465362"/>
                </a:xfrm>
                <a:custGeom>
                  <a:avLst/>
                  <a:gdLst>
                    <a:gd name="T0" fmla="*/ 69 w 149"/>
                    <a:gd name="T1" fmla="*/ 19 h 190"/>
                    <a:gd name="T2" fmla="*/ 84 w 149"/>
                    <a:gd name="T3" fmla="*/ 16 h 190"/>
                    <a:gd name="T4" fmla="*/ 149 w 149"/>
                    <a:gd name="T5" fmla="*/ 72 h 190"/>
                    <a:gd name="T6" fmla="*/ 148 w 149"/>
                    <a:gd name="T7" fmla="*/ 77 h 190"/>
                    <a:gd name="T8" fmla="*/ 124 w 149"/>
                    <a:gd name="T9" fmla="*/ 156 h 190"/>
                    <a:gd name="T10" fmla="*/ 97 w 149"/>
                    <a:gd name="T11" fmla="*/ 169 h 190"/>
                    <a:gd name="T12" fmla="*/ 77 w 149"/>
                    <a:gd name="T13" fmla="*/ 180 h 190"/>
                    <a:gd name="T14" fmla="*/ 54 w 149"/>
                    <a:gd name="T15" fmla="*/ 184 h 190"/>
                    <a:gd name="T16" fmla="*/ 40 w 149"/>
                    <a:gd name="T17" fmla="*/ 188 h 190"/>
                    <a:gd name="T18" fmla="*/ 70 w 149"/>
                    <a:gd name="T19" fmla="*/ 174 h 190"/>
                    <a:gd name="T20" fmla="*/ 123 w 149"/>
                    <a:gd name="T21" fmla="*/ 113 h 190"/>
                    <a:gd name="T22" fmla="*/ 127 w 149"/>
                    <a:gd name="T23" fmla="*/ 94 h 190"/>
                    <a:gd name="T24" fmla="*/ 129 w 149"/>
                    <a:gd name="T25" fmla="*/ 118 h 190"/>
                    <a:gd name="T26" fmla="*/ 111 w 149"/>
                    <a:gd name="T27" fmla="*/ 155 h 190"/>
                    <a:gd name="T28" fmla="*/ 137 w 149"/>
                    <a:gd name="T29" fmla="*/ 95 h 190"/>
                    <a:gd name="T30" fmla="*/ 139 w 149"/>
                    <a:gd name="T31" fmla="*/ 65 h 190"/>
                    <a:gd name="T32" fmla="*/ 93 w 149"/>
                    <a:gd name="T33" fmla="*/ 24 h 190"/>
                    <a:gd name="T34" fmla="*/ 58 w 149"/>
                    <a:gd name="T35" fmla="*/ 37 h 190"/>
                    <a:gd name="T36" fmla="*/ 36 w 149"/>
                    <a:gd name="T37" fmla="*/ 58 h 190"/>
                    <a:gd name="T38" fmla="*/ 20 w 149"/>
                    <a:gd name="T39" fmla="*/ 91 h 190"/>
                    <a:gd name="T40" fmla="*/ 3 w 149"/>
                    <a:gd name="T41" fmla="*/ 116 h 190"/>
                    <a:gd name="T42" fmla="*/ 14 w 149"/>
                    <a:gd name="T43" fmla="*/ 86 h 190"/>
                    <a:gd name="T44" fmla="*/ 27 w 149"/>
                    <a:gd name="T45" fmla="*/ 56 h 190"/>
                    <a:gd name="T46" fmla="*/ 48 w 149"/>
                    <a:gd name="T47" fmla="*/ 34 h 190"/>
                    <a:gd name="T48" fmla="*/ 90 w 149"/>
                    <a:gd name="T49" fmla="*/ 1 h 190"/>
                    <a:gd name="T50" fmla="*/ 102 w 149"/>
                    <a:gd name="T51" fmla="*/ 5 h 190"/>
                    <a:gd name="T52" fmla="*/ 84 w 149"/>
                    <a:gd name="T53" fmla="*/ 11 h 190"/>
                    <a:gd name="T54" fmla="*/ 69 w 149"/>
                    <a:gd name="T55"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9" h="190">
                      <a:moveTo>
                        <a:pt x="69" y="19"/>
                      </a:moveTo>
                      <a:cubicBezTo>
                        <a:pt x="75" y="20"/>
                        <a:pt x="79" y="16"/>
                        <a:pt x="84" y="16"/>
                      </a:cubicBezTo>
                      <a:cubicBezTo>
                        <a:pt x="117" y="12"/>
                        <a:pt x="149" y="43"/>
                        <a:pt x="149" y="72"/>
                      </a:cubicBezTo>
                      <a:cubicBezTo>
                        <a:pt x="149" y="74"/>
                        <a:pt x="148" y="76"/>
                        <a:pt x="148" y="77"/>
                      </a:cubicBezTo>
                      <a:cubicBezTo>
                        <a:pt x="141" y="111"/>
                        <a:pt x="144" y="138"/>
                        <a:pt x="124" y="156"/>
                      </a:cubicBezTo>
                      <a:cubicBezTo>
                        <a:pt x="116" y="164"/>
                        <a:pt x="107" y="165"/>
                        <a:pt x="97" y="169"/>
                      </a:cubicBezTo>
                      <a:cubicBezTo>
                        <a:pt x="90" y="171"/>
                        <a:pt x="85" y="177"/>
                        <a:pt x="77" y="180"/>
                      </a:cubicBezTo>
                      <a:cubicBezTo>
                        <a:pt x="71" y="183"/>
                        <a:pt x="62" y="182"/>
                        <a:pt x="54" y="184"/>
                      </a:cubicBezTo>
                      <a:cubicBezTo>
                        <a:pt x="50" y="185"/>
                        <a:pt x="46" y="190"/>
                        <a:pt x="40" y="188"/>
                      </a:cubicBezTo>
                      <a:cubicBezTo>
                        <a:pt x="39" y="175"/>
                        <a:pt x="59" y="178"/>
                        <a:pt x="70" y="174"/>
                      </a:cubicBezTo>
                      <a:cubicBezTo>
                        <a:pt x="95" y="165"/>
                        <a:pt x="117" y="142"/>
                        <a:pt x="123" y="113"/>
                      </a:cubicBezTo>
                      <a:cubicBezTo>
                        <a:pt x="124" y="107"/>
                        <a:pt x="122" y="100"/>
                        <a:pt x="127" y="94"/>
                      </a:cubicBezTo>
                      <a:cubicBezTo>
                        <a:pt x="136" y="98"/>
                        <a:pt x="131" y="110"/>
                        <a:pt x="129" y="118"/>
                      </a:cubicBezTo>
                      <a:cubicBezTo>
                        <a:pt x="125" y="133"/>
                        <a:pt x="120" y="146"/>
                        <a:pt x="111" y="155"/>
                      </a:cubicBezTo>
                      <a:cubicBezTo>
                        <a:pt x="131" y="148"/>
                        <a:pt x="135" y="122"/>
                        <a:pt x="137" y="95"/>
                      </a:cubicBezTo>
                      <a:cubicBezTo>
                        <a:pt x="138" y="84"/>
                        <a:pt x="141" y="75"/>
                        <a:pt x="139" y="65"/>
                      </a:cubicBezTo>
                      <a:cubicBezTo>
                        <a:pt x="134" y="45"/>
                        <a:pt x="116" y="25"/>
                        <a:pt x="93" y="24"/>
                      </a:cubicBezTo>
                      <a:cubicBezTo>
                        <a:pt x="79" y="24"/>
                        <a:pt x="67" y="30"/>
                        <a:pt x="58" y="37"/>
                      </a:cubicBezTo>
                      <a:cubicBezTo>
                        <a:pt x="51" y="43"/>
                        <a:pt x="42" y="51"/>
                        <a:pt x="36" y="58"/>
                      </a:cubicBezTo>
                      <a:cubicBezTo>
                        <a:pt x="30" y="66"/>
                        <a:pt x="26" y="80"/>
                        <a:pt x="20" y="91"/>
                      </a:cubicBezTo>
                      <a:cubicBezTo>
                        <a:pt x="16" y="100"/>
                        <a:pt x="13" y="112"/>
                        <a:pt x="3" y="116"/>
                      </a:cubicBezTo>
                      <a:cubicBezTo>
                        <a:pt x="0" y="106"/>
                        <a:pt x="9" y="96"/>
                        <a:pt x="14" y="86"/>
                      </a:cubicBezTo>
                      <a:cubicBezTo>
                        <a:pt x="19" y="77"/>
                        <a:pt x="21" y="65"/>
                        <a:pt x="27" y="56"/>
                      </a:cubicBezTo>
                      <a:cubicBezTo>
                        <a:pt x="32" y="48"/>
                        <a:pt x="41" y="41"/>
                        <a:pt x="48" y="34"/>
                      </a:cubicBezTo>
                      <a:cubicBezTo>
                        <a:pt x="61" y="19"/>
                        <a:pt x="66" y="3"/>
                        <a:pt x="90" y="1"/>
                      </a:cubicBezTo>
                      <a:cubicBezTo>
                        <a:pt x="94" y="1"/>
                        <a:pt x="102" y="0"/>
                        <a:pt x="102" y="5"/>
                      </a:cubicBezTo>
                      <a:cubicBezTo>
                        <a:pt x="103" y="11"/>
                        <a:pt x="89" y="9"/>
                        <a:pt x="84" y="11"/>
                      </a:cubicBezTo>
                      <a:cubicBezTo>
                        <a:pt x="78" y="12"/>
                        <a:pt x="72" y="14"/>
                        <a:pt x="69" y="19"/>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682" name="Freeform 85"/>
                <p:cNvSpPr>
                  <a:spLocks/>
                </p:cNvSpPr>
                <p:nvPr/>
              </p:nvSpPr>
              <p:spPr bwMode="auto">
                <a:xfrm>
                  <a:off x="6392796" y="3969968"/>
                  <a:ext cx="152385" cy="271546"/>
                </a:xfrm>
                <a:custGeom>
                  <a:avLst/>
                  <a:gdLst>
                    <a:gd name="T0" fmla="*/ 54 w 61"/>
                    <a:gd name="T1" fmla="*/ 111 h 111"/>
                    <a:gd name="T2" fmla="*/ 53 w 61"/>
                    <a:gd name="T3" fmla="*/ 84 h 111"/>
                    <a:gd name="T4" fmla="*/ 49 w 61"/>
                    <a:gd name="T5" fmla="*/ 74 h 111"/>
                    <a:gd name="T6" fmla="*/ 41 w 61"/>
                    <a:gd name="T7" fmla="*/ 47 h 111"/>
                    <a:gd name="T8" fmla="*/ 14 w 61"/>
                    <a:gd name="T9" fmla="*/ 17 h 111"/>
                    <a:gd name="T10" fmla="*/ 0 w 61"/>
                    <a:gd name="T11" fmla="*/ 6 h 111"/>
                    <a:gd name="T12" fmla="*/ 35 w 61"/>
                    <a:gd name="T13" fmla="*/ 24 h 111"/>
                    <a:gd name="T14" fmla="*/ 60 w 61"/>
                    <a:gd name="T15" fmla="*/ 81 h 111"/>
                    <a:gd name="T16" fmla="*/ 54 w 61"/>
                    <a:gd name="T1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1">
                      <a:moveTo>
                        <a:pt x="54" y="111"/>
                      </a:moveTo>
                      <a:cubicBezTo>
                        <a:pt x="49" y="104"/>
                        <a:pt x="55" y="93"/>
                        <a:pt x="53" y="84"/>
                      </a:cubicBezTo>
                      <a:cubicBezTo>
                        <a:pt x="52" y="80"/>
                        <a:pt x="50" y="77"/>
                        <a:pt x="49" y="74"/>
                      </a:cubicBezTo>
                      <a:cubicBezTo>
                        <a:pt x="47" y="64"/>
                        <a:pt x="45" y="56"/>
                        <a:pt x="41" y="47"/>
                      </a:cubicBezTo>
                      <a:cubicBezTo>
                        <a:pt x="35" y="36"/>
                        <a:pt x="24" y="23"/>
                        <a:pt x="14" y="17"/>
                      </a:cubicBezTo>
                      <a:cubicBezTo>
                        <a:pt x="9" y="14"/>
                        <a:pt x="1" y="14"/>
                        <a:pt x="0" y="6"/>
                      </a:cubicBezTo>
                      <a:cubicBezTo>
                        <a:pt x="8" y="0"/>
                        <a:pt x="28" y="15"/>
                        <a:pt x="35" y="24"/>
                      </a:cubicBezTo>
                      <a:cubicBezTo>
                        <a:pt x="47" y="39"/>
                        <a:pt x="59" y="62"/>
                        <a:pt x="60" y="81"/>
                      </a:cubicBezTo>
                      <a:cubicBezTo>
                        <a:pt x="61" y="92"/>
                        <a:pt x="61" y="106"/>
                        <a:pt x="54" y="111"/>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683" name="Freeform 86"/>
                <p:cNvSpPr>
                  <a:spLocks/>
                </p:cNvSpPr>
                <p:nvPr/>
              </p:nvSpPr>
              <p:spPr bwMode="auto">
                <a:xfrm>
                  <a:off x="6128241" y="4016606"/>
                  <a:ext cx="124872" cy="181377"/>
                </a:xfrm>
                <a:custGeom>
                  <a:avLst/>
                  <a:gdLst>
                    <a:gd name="T0" fmla="*/ 49 w 50"/>
                    <a:gd name="T1" fmla="*/ 0 h 74"/>
                    <a:gd name="T2" fmla="*/ 33 w 50"/>
                    <a:gd name="T3" fmla="*/ 20 h 74"/>
                    <a:gd name="T4" fmla="*/ 18 w 50"/>
                    <a:gd name="T5" fmla="*/ 43 h 74"/>
                    <a:gd name="T6" fmla="*/ 1 w 50"/>
                    <a:gd name="T7" fmla="*/ 74 h 74"/>
                    <a:gd name="T8" fmla="*/ 9 w 50"/>
                    <a:gd name="T9" fmla="*/ 47 h 74"/>
                    <a:gd name="T10" fmla="*/ 19 w 50"/>
                    <a:gd name="T11" fmla="*/ 22 h 74"/>
                    <a:gd name="T12" fmla="*/ 48 w 50"/>
                    <a:gd name="T13" fmla="*/ 0 h 74"/>
                    <a:gd name="T14" fmla="*/ 49 w 50"/>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4">
                      <a:moveTo>
                        <a:pt x="49" y="0"/>
                      </a:moveTo>
                      <a:cubicBezTo>
                        <a:pt x="50" y="10"/>
                        <a:pt x="39" y="14"/>
                        <a:pt x="33" y="20"/>
                      </a:cubicBezTo>
                      <a:cubicBezTo>
                        <a:pt x="27" y="26"/>
                        <a:pt x="21" y="35"/>
                        <a:pt x="18" y="43"/>
                      </a:cubicBezTo>
                      <a:cubicBezTo>
                        <a:pt x="13" y="54"/>
                        <a:pt x="12" y="67"/>
                        <a:pt x="1" y="74"/>
                      </a:cubicBezTo>
                      <a:cubicBezTo>
                        <a:pt x="0" y="65"/>
                        <a:pt x="5" y="56"/>
                        <a:pt x="9" y="47"/>
                      </a:cubicBezTo>
                      <a:cubicBezTo>
                        <a:pt x="12" y="39"/>
                        <a:pt x="15" y="29"/>
                        <a:pt x="19" y="22"/>
                      </a:cubicBezTo>
                      <a:cubicBezTo>
                        <a:pt x="25" y="14"/>
                        <a:pt x="39" y="4"/>
                        <a:pt x="48" y="0"/>
                      </a:cubicBezTo>
                      <a:cubicBezTo>
                        <a:pt x="48" y="0"/>
                        <a:pt x="49" y="0"/>
                        <a:pt x="49"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684" name="Freeform 87"/>
                <p:cNvSpPr>
                  <a:spLocks/>
                </p:cNvSpPr>
                <p:nvPr/>
              </p:nvSpPr>
              <p:spPr bwMode="auto">
                <a:xfrm>
                  <a:off x="6165277" y="4029041"/>
                  <a:ext cx="310062" cy="364827"/>
                </a:xfrm>
                <a:custGeom>
                  <a:avLst/>
                  <a:gdLst>
                    <a:gd name="T0" fmla="*/ 113 w 124"/>
                    <a:gd name="T1" fmla="*/ 65 h 149"/>
                    <a:gd name="T2" fmla="*/ 80 w 124"/>
                    <a:gd name="T3" fmla="*/ 15 h 149"/>
                    <a:gd name="T4" fmla="*/ 47 w 124"/>
                    <a:gd name="T5" fmla="*/ 27 h 149"/>
                    <a:gd name="T6" fmla="*/ 42 w 124"/>
                    <a:gd name="T7" fmla="*/ 34 h 149"/>
                    <a:gd name="T8" fmla="*/ 30 w 124"/>
                    <a:gd name="T9" fmla="*/ 48 h 149"/>
                    <a:gd name="T10" fmla="*/ 94 w 124"/>
                    <a:gd name="T11" fmla="*/ 24 h 149"/>
                    <a:gd name="T12" fmla="*/ 98 w 124"/>
                    <a:gd name="T13" fmla="*/ 103 h 149"/>
                    <a:gd name="T14" fmla="*/ 68 w 124"/>
                    <a:gd name="T15" fmla="*/ 137 h 149"/>
                    <a:gd name="T16" fmla="*/ 55 w 124"/>
                    <a:gd name="T17" fmla="*/ 143 h 149"/>
                    <a:gd name="T18" fmla="*/ 43 w 124"/>
                    <a:gd name="T19" fmla="*/ 147 h 149"/>
                    <a:gd name="T20" fmla="*/ 69 w 124"/>
                    <a:gd name="T21" fmla="*/ 126 h 149"/>
                    <a:gd name="T22" fmla="*/ 95 w 124"/>
                    <a:gd name="T23" fmla="*/ 75 h 149"/>
                    <a:gd name="T24" fmla="*/ 93 w 124"/>
                    <a:gd name="T25" fmla="*/ 35 h 149"/>
                    <a:gd name="T26" fmla="*/ 61 w 124"/>
                    <a:gd name="T27" fmla="*/ 30 h 149"/>
                    <a:gd name="T28" fmla="*/ 47 w 124"/>
                    <a:gd name="T29" fmla="*/ 46 h 149"/>
                    <a:gd name="T30" fmla="*/ 36 w 124"/>
                    <a:gd name="T31" fmla="*/ 55 h 149"/>
                    <a:gd name="T32" fmla="*/ 33 w 124"/>
                    <a:gd name="T33" fmla="*/ 78 h 149"/>
                    <a:gd name="T34" fmla="*/ 21 w 124"/>
                    <a:gd name="T35" fmla="*/ 103 h 149"/>
                    <a:gd name="T36" fmla="*/ 0 w 124"/>
                    <a:gd name="T37" fmla="*/ 117 h 149"/>
                    <a:gd name="T38" fmla="*/ 15 w 124"/>
                    <a:gd name="T39" fmla="*/ 95 h 149"/>
                    <a:gd name="T40" fmla="*/ 23 w 124"/>
                    <a:gd name="T41" fmla="*/ 64 h 149"/>
                    <a:gd name="T42" fmla="*/ 23 w 124"/>
                    <a:gd name="T43" fmla="*/ 40 h 149"/>
                    <a:gd name="T44" fmla="*/ 45 w 124"/>
                    <a:gd name="T45" fmla="*/ 19 h 149"/>
                    <a:gd name="T46" fmla="*/ 115 w 124"/>
                    <a:gd name="T47" fmla="*/ 31 h 149"/>
                    <a:gd name="T48" fmla="*/ 113 w 124"/>
                    <a:gd name="T49" fmla="*/ 6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149">
                      <a:moveTo>
                        <a:pt x="113" y="65"/>
                      </a:moveTo>
                      <a:cubicBezTo>
                        <a:pt x="113" y="39"/>
                        <a:pt x="104" y="15"/>
                        <a:pt x="80" y="15"/>
                      </a:cubicBezTo>
                      <a:cubicBezTo>
                        <a:pt x="68" y="14"/>
                        <a:pt x="55" y="20"/>
                        <a:pt x="47" y="27"/>
                      </a:cubicBezTo>
                      <a:cubicBezTo>
                        <a:pt x="45" y="29"/>
                        <a:pt x="44" y="32"/>
                        <a:pt x="42" y="34"/>
                      </a:cubicBezTo>
                      <a:cubicBezTo>
                        <a:pt x="38" y="38"/>
                        <a:pt x="29" y="40"/>
                        <a:pt x="30" y="48"/>
                      </a:cubicBezTo>
                      <a:cubicBezTo>
                        <a:pt x="46" y="40"/>
                        <a:pt x="67" y="6"/>
                        <a:pt x="94" y="24"/>
                      </a:cubicBezTo>
                      <a:cubicBezTo>
                        <a:pt x="111" y="35"/>
                        <a:pt x="107" y="83"/>
                        <a:pt x="98" y="103"/>
                      </a:cubicBezTo>
                      <a:cubicBezTo>
                        <a:pt x="91" y="117"/>
                        <a:pt x="79" y="131"/>
                        <a:pt x="68" y="137"/>
                      </a:cubicBezTo>
                      <a:cubicBezTo>
                        <a:pt x="64" y="139"/>
                        <a:pt x="59" y="141"/>
                        <a:pt x="55" y="143"/>
                      </a:cubicBezTo>
                      <a:cubicBezTo>
                        <a:pt x="51" y="145"/>
                        <a:pt x="47" y="149"/>
                        <a:pt x="43" y="147"/>
                      </a:cubicBezTo>
                      <a:cubicBezTo>
                        <a:pt x="47" y="134"/>
                        <a:pt x="60" y="134"/>
                        <a:pt x="69" y="126"/>
                      </a:cubicBezTo>
                      <a:cubicBezTo>
                        <a:pt x="84" y="115"/>
                        <a:pt x="92" y="99"/>
                        <a:pt x="95" y="75"/>
                      </a:cubicBezTo>
                      <a:cubicBezTo>
                        <a:pt x="96" y="61"/>
                        <a:pt x="101" y="45"/>
                        <a:pt x="93" y="35"/>
                      </a:cubicBezTo>
                      <a:cubicBezTo>
                        <a:pt x="87" y="25"/>
                        <a:pt x="71" y="25"/>
                        <a:pt x="61" y="30"/>
                      </a:cubicBezTo>
                      <a:cubicBezTo>
                        <a:pt x="56" y="33"/>
                        <a:pt x="53" y="40"/>
                        <a:pt x="47" y="46"/>
                      </a:cubicBezTo>
                      <a:cubicBezTo>
                        <a:pt x="44" y="49"/>
                        <a:pt x="38" y="51"/>
                        <a:pt x="36" y="55"/>
                      </a:cubicBezTo>
                      <a:cubicBezTo>
                        <a:pt x="32" y="62"/>
                        <a:pt x="35" y="69"/>
                        <a:pt x="33" y="78"/>
                      </a:cubicBezTo>
                      <a:cubicBezTo>
                        <a:pt x="32" y="86"/>
                        <a:pt x="26" y="96"/>
                        <a:pt x="21" y="103"/>
                      </a:cubicBezTo>
                      <a:cubicBezTo>
                        <a:pt x="16" y="109"/>
                        <a:pt x="10" y="117"/>
                        <a:pt x="0" y="117"/>
                      </a:cubicBezTo>
                      <a:cubicBezTo>
                        <a:pt x="1" y="107"/>
                        <a:pt x="11" y="102"/>
                        <a:pt x="15" y="95"/>
                      </a:cubicBezTo>
                      <a:cubicBezTo>
                        <a:pt x="20" y="88"/>
                        <a:pt x="24" y="77"/>
                        <a:pt x="23" y="64"/>
                      </a:cubicBezTo>
                      <a:cubicBezTo>
                        <a:pt x="22" y="56"/>
                        <a:pt x="19" y="48"/>
                        <a:pt x="23" y="40"/>
                      </a:cubicBezTo>
                      <a:cubicBezTo>
                        <a:pt x="26" y="33"/>
                        <a:pt x="37" y="25"/>
                        <a:pt x="45" y="19"/>
                      </a:cubicBezTo>
                      <a:cubicBezTo>
                        <a:pt x="68" y="0"/>
                        <a:pt x="102" y="2"/>
                        <a:pt x="115" y="31"/>
                      </a:cubicBezTo>
                      <a:cubicBezTo>
                        <a:pt x="119" y="39"/>
                        <a:pt x="124" y="62"/>
                        <a:pt x="113" y="65"/>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685" name="Freeform 88"/>
                <p:cNvSpPr>
                  <a:spLocks/>
                </p:cNvSpPr>
                <p:nvPr/>
              </p:nvSpPr>
              <p:spPr bwMode="auto">
                <a:xfrm>
                  <a:off x="6345178" y="4092258"/>
                  <a:ext cx="58204" cy="41458"/>
                </a:xfrm>
                <a:custGeom>
                  <a:avLst/>
                  <a:gdLst>
                    <a:gd name="T0" fmla="*/ 18 w 23"/>
                    <a:gd name="T1" fmla="*/ 17 h 17"/>
                    <a:gd name="T2" fmla="*/ 3 w 23"/>
                    <a:gd name="T3" fmla="*/ 12 h 17"/>
                    <a:gd name="T4" fmla="*/ 18 w 23"/>
                    <a:gd name="T5" fmla="*/ 17 h 17"/>
                  </a:gdLst>
                  <a:ahLst/>
                  <a:cxnLst>
                    <a:cxn ang="0">
                      <a:pos x="T0" y="T1"/>
                    </a:cxn>
                    <a:cxn ang="0">
                      <a:pos x="T2" y="T3"/>
                    </a:cxn>
                    <a:cxn ang="0">
                      <a:pos x="T4" y="T5"/>
                    </a:cxn>
                  </a:cxnLst>
                  <a:rect l="0" t="0" r="r" b="b"/>
                  <a:pathLst>
                    <a:path w="23" h="17">
                      <a:moveTo>
                        <a:pt x="18" y="17"/>
                      </a:moveTo>
                      <a:cubicBezTo>
                        <a:pt x="14" y="15"/>
                        <a:pt x="9" y="13"/>
                        <a:pt x="3" y="12"/>
                      </a:cubicBezTo>
                      <a:cubicBezTo>
                        <a:pt x="0" y="0"/>
                        <a:pt x="23" y="7"/>
                        <a:pt x="18" y="17"/>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686" name="Freeform 89"/>
                <p:cNvSpPr>
                  <a:spLocks/>
                </p:cNvSpPr>
                <p:nvPr/>
              </p:nvSpPr>
              <p:spPr bwMode="auto">
                <a:xfrm>
                  <a:off x="6247821" y="4095366"/>
                  <a:ext cx="100533" cy="115045"/>
                </a:xfrm>
                <a:custGeom>
                  <a:avLst/>
                  <a:gdLst>
                    <a:gd name="T0" fmla="*/ 40 w 40"/>
                    <a:gd name="T1" fmla="*/ 9 h 47"/>
                    <a:gd name="T2" fmla="*/ 33 w 40"/>
                    <a:gd name="T3" fmla="*/ 14 h 47"/>
                    <a:gd name="T4" fmla="*/ 16 w 40"/>
                    <a:gd name="T5" fmla="*/ 32 h 47"/>
                    <a:gd name="T6" fmla="*/ 6 w 40"/>
                    <a:gd name="T7" fmla="*/ 47 h 47"/>
                    <a:gd name="T8" fmla="*/ 21 w 40"/>
                    <a:gd name="T9" fmla="*/ 17 h 47"/>
                    <a:gd name="T10" fmla="*/ 40 w 40"/>
                    <a:gd name="T11" fmla="*/ 9 h 47"/>
                  </a:gdLst>
                  <a:ahLst/>
                  <a:cxnLst>
                    <a:cxn ang="0">
                      <a:pos x="T0" y="T1"/>
                    </a:cxn>
                    <a:cxn ang="0">
                      <a:pos x="T2" y="T3"/>
                    </a:cxn>
                    <a:cxn ang="0">
                      <a:pos x="T4" y="T5"/>
                    </a:cxn>
                    <a:cxn ang="0">
                      <a:pos x="T6" y="T7"/>
                    </a:cxn>
                    <a:cxn ang="0">
                      <a:pos x="T8" y="T9"/>
                    </a:cxn>
                    <a:cxn ang="0">
                      <a:pos x="T10" y="T11"/>
                    </a:cxn>
                  </a:cxnLst>
                  <a:rect l="0" t="0" r="r" b="b"/>
                  <a:pathLst>
                    <a:path w="40" h="47">
                      <a:moveTo>
                        <a:pt x="40" y="9"/>
                      </a:moveTo>
                      <a:cubicBezTo>
                        <a:pt x="40" y="13"/>
                        <a:pt x="35" y="12"/>
                        <a:pt x="33" y="14"/>
                      </a:cubicBezTo>
                      <a:cubicBezTo>
                        <a:pt x="29" y="22"/>
                        <a:pt x="21" y="26"/>
                        <a:pt x="16" y="32"/>
                      </a:cubicBezTo>
                      <a:cubicBezTo>
                        <a:pt x="12" y="37"/>
                        <a:pt x="12" y="44"/>
                        <a:pt x="6" y="47"/>
                      </a:cubicBezTo>
                      <a:cubicBezTo>
                        <a:pt x="0" y="35"/>
                        <a:pt x="14" y="25"/>
                        <a:pt x="21" y="17"/>
                      </a:cubicBezTo>
                      <a:cubicBezTo>
                        <a:pt x="25" y="12"/>
                        <a:pt x="32" y="0"/>
                        <a:pt x="40" y="9"/>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687" name="Freeform 90"/>
                <p:cNvSpPr>
                  <a:spLocks/>
                </p:cNvSpPr>
                <p:nvPr/>
              </p:nvSpPr>
              <p:spPr bwMode="auto">
                <a:xfrm>
                  <a:off x="6180095" y="4126452"/>
                  <a:ext cx="217996" cy="276729"/>
                </a:xfrm>
                <a:custGeom>
                  <a:avLst/>
                  <a:gdLst>
                    <a:gd name="T0" fmla="*/ 9 w 87"/>
                    <a:gd name="T1" fmla="*/ 109 h 113"/>
                    <a:gd name="T2" fmla="*/ 22 w 87"/>
                    <a:gd name="T3" fmla="*/ 100 h 113"/>
                    <a:gd name="T4" fmla="*/ 42 w 87"/>
                    <a:gd name="T5" fmla="*/ 81 h 113"/>
                    <a:gd name="T6" fmla="*/ 54 w 87"/>
                    <a:gd name="T7" fmla="*/ 77 h 113"/>
                    <a:gd name="T8" fmla="*/ 78 w 87"/>
                    <a:gd name="T9" fmla="*/ 37 h 113"/>
                    <a:gd name="T10" fmla="*/ 77 w 87"/>
                    <a:gd name="T11" fmla="*/ 29 h 113"/>
                    <a:gd name="T12" fmla="*/ 72 w 87"/>
                    <a:gd name="T13" fmla="*/ 10 h 113"/>
                    <a:gd name="T14" fmla="*/ 60 w 87"/>
                    <a:gd name="T15" fmla="*/ 23 h 113"/>
                    <a:gd name="T16" fmla="*/ 12 w 87"/>
                    <a:gd name="T17" fmla="*/ 87 h 113"/>
                    <a:gd name="T18" fmla="*/ 0 w 87"/>
                    <a:gd name="T19" fmla="*/ 90 h 113"/>
                    <a:gd name="T20" fmla="*/ 14 w 87"/>
                    <a:gd name="T21" fmla="*/ 76 h 113"/>
                    <a:gd name="T22" fmla="*/ 43 w 87"/>
                    <a:gd name="T23" fmla="*/ 26 h 113"/>
                    <a:gd name="T24" fmla="*/ 53 w 87"/>
                    <a:gd name="T25" fmla="*/ 18 h 113"/>
                    <a:gd name="T26" fmla="*/ 61 w 87"/>
                    <a:gd name="T27" fmla="*/ 7 h 113"/>
                    <a:gd name="T28" fmla="*/ 86 w 87"/>
                    <a:gd name="T29" fmla="*/ 16 h 113"/>
                    <a:gd name="T30" fmla="*/ 84 w 87"/>
                    <a:gd name="T31" fmla="*/ 29 h 113"/>
                    <a:gd name="T32" fmla="*/ 84 w 87"/>
                    <a:gd name="T33" fmla="*/ 44 h 113"/>
                    <a:gd name="T34" fmla="*/ 64 w 87"/>
                    <a:gd name="T35" fmla="*/ 80 h 113"/>
                    <a:gd name="T36" fmla="*/ 47 w 87"/>
                    <a:gd name="T37" fmla="*/ 88 h 113"/>
                    <a:gd name="T38" fmla="*/ 9 w 87"/>
                    <a:gd name="T39" fmla="*/ 10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13">
                      <a:moveTo>
                        <a:pt x="9" y="109"/>
                      </a:moveTo>
                      <a:cubicBezTo>
                        <a:pt x="11" y="104"/>
                        <a:pt x="16" y="104"/>
                        <a:pt x="22" y="100"/>
                      </a:cubicBezTo>
                      <a:cubicBezTo>
                        <a:pt x="29" y="95"/>
                        <a:pt x="35" y="85"/>
                        <a:pt x="42" y="81"/>
                      </a:cubicBezTo>
                      <a:cubicBezTo>
                        <a:pt x="46" y="79"/>
                        <a:pt x="50" y="79"/>
                        <a:pt x="54" y="77"/>
                      </a:cubicBezTo>
                      <a:cubicBezTo>
                        <a:pt x="66" y="70"/>
                        <a:pt x="77" y="51"/>
                        <a:pt x="78" y="37"/>
                      </a:cubicBezTo>
                      <a:cubicBezTo>
                        <a:pt x="78" y="34"/>
                        <a:pt x="77" y="31"/>
                        <a:pt x="77" y="29"/>
                      </a:cubicBezTo>
                      <a:cubicBezTo>
                        <a:pt x="77" y="21"/>
                        <a:pt x="81" y="11"/>
                        <a:pt x="72" y="10"/>
                      </a:cubicBezTo>
                      <a:cubicBezTo>
                        <a:pt x="64" y="9"/>
                        <a:pt x="62" y="16"/>
                        <a:pt x="60" y="23"/>
                      </a:cubicBezTo>
                      <a:cubicBezTo>
                        <a:pt x="41" y="39"/>
                        <a:pt x="34" y="74"/>
                        <a:pt x="12" y="87"/>
                      </a:cubicBezTo>
                      <a:cubicBezTo>
                        <a:pt x="9" y="89"/>
                        <a:pt x="4" y="91"/>
                        <a:pt x="0" y="90"/>
                      </a:cubicBezTo>
                      <a:cubicBezTo>
                        <a:pt x="0" y="81"/>
                        <a:pt x="8" y="81"/>
                        <a:pt x="14" y="76"/>
                      </a:cubicBezTo>
                      <a:cubicBezTo>
                        <a:pt x="28" y="64"/>
                        <a:pt x="31" y="41"/>
                        <a:pt x="43" y="26"/>
                      </a:cubicBezTo>
                      <a:cubicBezTo>
                        <a:pt x="46" y="23"/>
                        <a:pt x="50" y="21"/>
                        <a:pt x="53" y="18"/>
                      </a:cubicBezTo>
                      <a:cubicBezTo>
                        <a:pt x="56" y="14"/>
                        <a:pt x="58" y="9"/>
                        <a:pt x="61" y="7"/>
                      </a:cubicBezTo>
                      <a:cubicBezTo>
                        <a:pt x="71" y="0"/>
                        <a:pt x="85" y="5"/>
                        <a:pt x="86" y="16"/>
                      </a:cubicBezTo>
                      <a:cubicBezTo>
                        <a:pt x="87" y="20"/>
                        <a:pt x="84" y="25"/>
                        <a:pt x="84" y="29"/>
                      </a:cubicBezTo>
                      <a:cubicBezTo>
                        <a:pt x="84" y="35"/>
                        <a:pt x="85" y="40"/>
                        <a:pt x="84" y="44"/>
                      </a:cubicBezTo>
                      <a:cubicBezTo>
                        <a:pt x="82" y="59"/>
                        <a:pt x="74" y="72"/>
                        <a:pt x="64" y="80"/>
                      </a:cubicBezTo>
                      <a:cubicBezTo>
                        <a:pt x="59" y="84"/>
                        <a:pt x="53" y="85"/>
                        <a:pt x="47" y="88"/>
                      </a:cubicBezTo>
                      <a:cubicBezTo>
                        <a:pt x="36" y="95"/>
                        <a:pt x="27" y="113"/>
                        <a:pt x="9" y="109"/>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688" name="Freeform 91"/>
                <p:cNvSpPr>
                  <a:spLocks noEditPoints="1"/>
                </p:cNvSpPr>
                <p:nvPr/>
              </p:nvSpPr>
              <p:spPr bwMode="auto">
                <a:xfrm>
                  <a:off x="6185386" y="4160662"/>
                  <a:ext cx="187307" cy="222834"/>
                </a:xfrm>
                <a:custGeom>
                  <a:avLst/>
                  <a:gdLst>
                    <a:gd name="T0" fmla="*/ 70 w 75"/>
                    <a:gd name="T1" fmla="*/ 0 h 91"/>
                    <a:gd name="T2" fmla="*/ 68 w 75"/>
                    <a:gd name="T3" fmla="*/ 14 h 91"/>
                    <a:gd name="T4" fmla="*/ 56 w 75"/>
                    <a:gd name="T5" fmla="*/ 53 h 91"/>
                    <a:gd name="T6" fmla="*/ 29 w 75"/>
                    <a:gd name="T7" fmla="*/ 70 h 91"/>
                    <a:gd name="T8" fmla="*/ 0 w 75"/>
                    <a:gd name="T9" fmla="*/ 85 h 91"/>
                    <a:gd name="T10" fmla="*/ 14 w 75"/>
                    <a:gd name="T11" fmla="*/ 75 h 91"/>
                    <a:gd name="T12" fmla="*/ 38 w 75"/>
                    <a:gd name="T13" fmla="*/ 49 h 91"/>
                    <a:gd name="T14" fmla="*/ 62 w 75"/>
                    <a:gd name="T15" fmla="*/ 11 h 91"/>
                    <a:gd name="T16" fmla="*/ 68 w 75"/>
                    <a:gd name="T17" fmla="*/ 0 h 91"/>
                    <a:gd name="T18" fmla="*/ 70 w 75"/>
                    <a:gd name="T19" fmla="*/ 0 h 91"/>
                    <a:gd name="T20" fmla="*/ 47 w 75"/>
                    <a:gd name="T21" fmla="*/ 47 h 91"/>
                    <a:gd name="T22" fmla="*/ 62 w 75"/>
                    <a:gd name="T23" fmla="*/ 22 h 91"/>
                    <a:gd name="T24" fmla="*/ 60 w 75"/>
                    <a:gd name="T25" fmla="*/ 21 h 91"/>
                    <a:gd name="T26" fmla="*/ 47 w 75"/>
                    <a:gd name="T27"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91">
                      <a:moveTo>
                        <a:pt x="70" y="0"/>
                      </a:moveTo>
                      <a:cubicBezTo>
                        <a:pt x="74" y="4"/>
                        <a:pt x="70" y="10"/>
                        <a:pt x="68" y="14"/>
                      </a:cubicBezTo>
                      <a:cubicBezTo>
                        <a:pt x="75" y="22"/>
                        <a:pt x="65" y="49"/>
                        <a:pt x="56" y="53"/>
                      </a:cubicBezTo>
                      <a:cubicBezTo>
                        <a:pt x="44" y="58"/>
                        <a:pt x="37" y="61"/>
                        <a:pt x="29" y="70"/>
                      </a:cubicBezTo>
                      <a:cubicBezTo>
                        <a:pt x="23" y="76"/>
                        <a:pt x="11" y="91"/>
                        <a:pt x="0" y="85"/>
                      </a:cubicBezTo>
                      <a:cubicBezTo>
                        <a:pt x="3" y="79"/>
                        <a:pt x="9" y="78"/>
                        <a:pt x="14" y="75"/>
                      </a:cubicBezTo>
                      <a:cubicBezTo>
                        <a:pt x="19" y="71"/>
                        <a:pt x="35" y="56"/>
                        <a:pt x="38" y="49"/>
                      </a:cubicBezTo>
                      <a:cubicBezTo>
                        <a:pt x="43" y="36"/>
                        <a:pt x="50" y="19"/>
                        <a:pt x="62" y="11"/>
                      </a:cubicBezTo>
                      <a:cubicBezTo>
                        <a:pt x="63" y="6"/>
                        <a:pt x="64" y="1"/>
                        <a:pt x="68" y="0"/>
                      </a:cubicBezTo>
                      <a:cubicBezTo>
                        <a:pt x="69" y="0"/>
                        <a:pt x="69" y="0"/>
                        <a:pt x="70" y="0"/>
                      </a:cubicBezTo>
                      <a:close/>
                      <a:moveTo>
                        <a:pt x="47" y="47"/>
                      </a:moveTo>
                      <a:cubicBezTo>
                        <a:pt x="56" y="46"/>
                        <a:pt x="63" y="33"/>
                        <a:pt x="62" y="22"/>
                      </a:cubicBezTo>
                      <a:cubicBezTo>
                        <a:pt x="61" y="22"/>
                        <a:pt x="61" y="21"/>
                        <a:pt x="60" y="21"/>
                      </a:cubicBezTo>
                      <a:cubicBezTo>
                        <a:pt x="56" y="30"/>
                        <a:pt x="51" y="38"/>
                        <a:pt x="47" y="47"/>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689" name="Freeform 92"/>
                <p:cNvSpPr>
                  <a:spLocks/>
                </p:cNvSpPr>
                <p:nvPr/>
              </p:nvSpPr>
              <p:spPr bwMode="auto">
                <a:xfrm>
                  <a:off x="6493331" y="4168953"/>
                  <a:ext cx="29630" cy="65294"/>
                </a:xfrm>
                <a:custGeom>
                  <a:avLst/>
                  <a:gdLst>
                    <a:gd name="T0" fmla="*/ 7 w 12"/>
                    <a:gd name="T1" fmla="*/ 0 h 27"/>
                    <a:gd name="T2" fmla="*/ 3 w 12"/>
                    <a:gd name="T3" fmla="*/ 27 h 27"/>
                    <a:gd name="T4" fmla="*/ 7 w 12"/>
                    <a:gd name="T5" fmla="*/ 0 h 27"/>
                  </a:gdLst>
                  <a:ahLst/>
                  <a:cxnLst>
                    <a:cxn ang="0">
                      <a:pos x="T0" y="T1"/>
                    </a:cxn>
                    <a:cxn ang="0">
                      <a:pos x="T2" y="T3"/>
                    </a:cxn>
                    <a:cxn ang="0">
                      <a:pos x="T4" y="T5"/>
                    </a:cxn>
                  </a:cxnLst>
                  <a:rect l="0" t="0" r="r" b="b"/>
                  <a:pathLst>
                    <a:path w="12" h="27">
                      <a:moveTo>
                        <a:pt x="7" y="0"/>
                      </a:moveTo>
                      <a:cubicBezTo>
                        <a:pt x="12" y="5"/>
                        <a:pt x="10" y="24"/>
                        <a:pt x="3" y="27"/>
                      </a:cubicBezTo>
                      <a:cubicBezTo>
                        <a:pt x="2" y="19"/>
                        <a:pt x="0" y="3"/>
                        <a:pt x="7"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690" name="Freeform 93"/>
                <p:cNvSpPr>
                  <a:spLocks/>
                </p:cNvSpPr>
                <p:nvPr/>
              </p:nvSpPr>
              <p:spPr bwMode="auto">
                <a:xfrm>
                  <a:off x="6143058" y="4176205"/>
                  <a:ext cx="71961" cy="111935"/>
                </a:xfrm>
                <a:custGeom>
                  <a:avLst/>
                  <a:gdLst>
                    <a:gd name="T0" fmla="*/ 25 w 29"/>
                    <a:gd name="T1" fmla="*/ 1 h 46"/>
                    <a:gd name="T2" fmla="*/ 20 w 29"/>
                    <a:gd name="T3" fmla="*/ 28 h 46"/>
                    <a:gd name="T4" fmla="*/ 3 w 29"/>
                    <a:gd name="T5" fmla="*/ 46 h 46"/>
                    <a:gd name="T6" fmla="*/ 22 w 29"/>
                    <a:gd name="T7" fmla="*/ 2 h 46"/>
                    <a:gd name="T8" fmla="*/ 23 w 29"/>
                    <a:gd name="T9" fmla="*/ 0 h 46"/>
                    <a:gd name="T10" fmla="*/ 25 w 29"/>
                    <a:gd name="T11" fmla="*/ 1 h 46"/>
                  </a:gdLst>
                  <a:ahLst/>
                  <a:cxnLst>
                    <a:cxn ang="0">
                      <a:pos x="T0" y="T1"/>
                    </a:cxn>
                    <a:cxn ang="0">
                      <a:pos x="T2" y="T3"/>
                    </a:cxn>
                    <a:cxn ang="0">
                      <a:pos x="T4" y="T5"/>
                    </a:cxn>
                    <a:cxn ang="0">
                      <a:pos x="T6" y="T7"/>
                    </a:cxn>
                    <a:cxn ang="0">
                      <a:pos x="T8" y="T9"/>
                    </a:cxn>
                    <a:cxn ang="0">
                      <a:pos x="T10" y="T11"/>
                    </a:cxn>
                  </a:cxnLst>
                  <a:rect l="0" t="0" r="r" b="b"/>
                  <a:pathLst>
                    <a:path w="29" h="46">
                      <a:moveTo>
                        <a:pt x="25" y="1"/>
                      </a:moveTo>
                      <a:cubicBezTo>
                        <a:pt x="29" y="11"/>
                        <a:pt x="25" y="21"/>
                        <a:pt x="20" y="28"/>
                      </a:cubicBezTo>
                      <a:cubicBezTo>
                        <a:pt x="16" y="34"/>
                        <a:pt x="10" y="42"/>
                        <a:pt x="3" y="46"/>
                      </a:cubicBezTo>
                      <a:cubicBezTo>
                        <a:pt x="0" y="27"/>
                        <a:pt x="19" y="19"/>
                        <a:pt x="22" y="2"/>
                      </a:cubicBezTo>
                      <a:cubicBezTo>
                        <a:pt x="22" y="1"/>
                        <a:pt x="23" y="1"/>
                        <a:pt x="23" y="0"/>
                      </a:cubicBezTo>
                      <a:cubicBezTo>
                        <a:pt x="24" y="0"/>
                        <a:pt x="24" y="1"/>
                        <a:pt x="25" y="1"/>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691" name="Freeform 94"/>
                <p:cNvSpPr>
                  <a:spLocks/>
                </p:cNvSpPr>
                <p:nvPr/>
              </p:nvSpPr>
              <p:spPr bwMode="auto">
                <a:xfrm>
                  <a:off x="6284863" y="4249792"/>
                  <a:ext cx="228578" cy="224907"/>
                </a:xfrm>
                <a:custGeom>
                  <a:avLst/>
                  <a:gdLst>
                    <a:gd name="T0" fmla="*/ 88 w 91"/>
                    <a:gd name="T1" fmla="*/ 0 h 92"/>
                    <a:gd name="T2" fmla="*/ 79 w 91"/>
                    <a:gd name="T3" fmla="*/ 34 h 92"/>
                    <a:gd name="T4" fmla="*/ 59 w 91"/>
                    <a:gd name="T5" fmla="*/ 58 h 92"/>
                    <a:gd name="T6" fmla="*/ 29 w 91"/>
                    <a:gd name="T7" fmla="*/ 71 h 92"/>
                    <a:gd name="T8" fmla="*/ 57 w 91"/>
                    <a:gd name="T9" fmla="*/ 64 h 92"/>
                    <a:gd name="T10" fmla="*/ 22 w 91"/>
                    <a:gd name="T11" fmla="*/ 80 h 92"/>
                    <a:gd name="T12" fmla="*/ 0 w 91"/>
                    <a:gd name="T13" fmla="*/ 89 h 92"/>
                    <a:gd name="T14" fmla="*/ 10 w 91"/>
                    <a:gd name="T15" fmla="*/ 80 h 92"/>
                    <a:gd name="T16" fmla="*/ 25 w 91"/>
                    <a:gd name="T17" fmla="*/ 64 h 92"/>
                    <a:gd name="T18" fmla="*/ 59 w 91"/>
                    <a:gd name="T19" fmla="*/ 49 h 92"/>
                    <a:gd name="T20" fmla="*/ 84 w 91"/>
                    <a:gd name="T21" fmla="*/ 3 h 92"/>
                    <a:gd name="T22" fmla="*/ 86 w 91"/>
                    <a:gd name="T23" fmla="*/ 0 h 92"/>
                    <a:gd name="T24" fmla="*/ 88 w 9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2">
                      <a:moveTo>
                        <a:pt x="88" y="0"/>
                      </a:moveTo>
                      <a:cubicBezTo>
                        <a:pt x="91" y="12"/>
                        <a:pt x="85" y="24"/>
                        <a:pt x="79" y="34"/>
                      </a:cubicBezTo>
                      <a:cubicBezTo>
                        <a:pt x="74" y="43"/>
                        <a:pt x="68" y="53"/>
                        <a:pt x="59" y="58"/>
                      </a:cubicBezTo>
                      <a:cubicBezTo>
                        <a:pt x="49" y="63"/>
                        <a:pt x="37" y="63"/>
                        <a:pt x="29" y="71"/>
                      </a:cubicBezTo>
                      <a:cubicBezTo>
                        <a:pt x="39" y="73"/>
                        <a:pt x="49" y="65"/>
                        <a:pt x="57" y="64"/>
                      </a:cubicBezTo>
                      <a:cubicBezTo>
                        <a:pt x="56" y="81"/>
                        <a:pt x="35" y="75"/>
                        <a:pt x="22" y="80"/>
                      </a:cubicBezTo>
                      <a:cubicBezTo>
                        <a:pt x="14" y="82"/>
                        <a:pt x="9" y="92"/>
                        <a:pt x="0" y="89"/>
                      </a:cubicBezTo>
                      <a:cubicBezTo>
                        <a:pt x="1" y="82"/>
                        <a:pt x="7" y="82"/>
                        <a:pt x="10" y="80"/>
                      </a:cubicBezTo>
                      <a:cubicBezTo>
                        <a:pt x="16" y="75"/>
                        <a:pt x="19" y="68"/>
                        <a:pt x="25" y="64"/>
                      </a:cubicBezTo>
                      <a:cubicBezTo>
                        <a:pt x="36" y="55"/>
                        <a:pt x="50" y="56"/>
                        <a:pt x="59" y="49"/>
                      </a:cubicBezTo>
                      <a:cubicBezTo>
                        <a:pt x="75" y="37"/>
                        <a:pt x="76" y="22"/>
                        <a:pt x="84" y="3"/>
                      </a:cubicBezTo>
                      <a:cubicBezTo>
                        <a:pt x="85" y="2"/>
                        <a:pt x="85" y="1"/>
                        <a:pt x="86" y="0"/>
                      </a:cubicBezTo>
                      <a:cubicBezTo>
                        <a:pt x="87" y="0"/>
                        <a:pt x="87" y="0"/>
                        <a:pt x="88"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692" name="Freeform 95"/>
                <p:cNvSpPr>
                  <a:spLocks/>
                </p:cNvSpPr>
                <p:nvPr/>
              </p:nvSpPr>
              <p:spPr bwMode="auto">
                <a:xfrm>
                  <a:off x="6435133" y="4253944"/>
                  <a:ext cx="137571" cy="159612"/>
                </a:xfrm>
                <a:custGeom>
                  <a:avLst/>
                  <a:gdLst>
                    <a:gd name="T0" fmla="*/ 52 w 55"/>
                    <a:gd name="T1" fmla="*/ 0 h 65"/>
                    <a:gd name="T2" fmla="*/ 39 w 55"/>
                    <a:gd name="T3" fmla="*/ 34 h 65"/>
                    <a:gd name="T4" fmla="*/ 27 w 55"/>
                    <a:gd name="T5" fmla="*/ 41 h 65"/>
                    <a:gd name="T6" fmla="*/ 0 w 55"/>
                    <a:gd name="T7" fmla="*/ 61 h 65"/>
                    <a:gd name="T8" fmla="*/ 9 w 55"/>
                    <a:gd name="T9" fmla="*/ 51 h 65"/>
                    <a:gd name="T10" fmla="*/ 31 w 55"/>
                    <a:gd name="T11" fmla="*/ 13 h 65"/>
                    <a:gd name="T12" fmla="*/ 37 w 55"/>
                    <a:gd name="T13" fmla="*/ 0 h 65"/>
                    <a:gd name="T14" fmla="*/ 32 w 55"/>
                    <a:gd name="T15" fmla="*/ 29 h 65"/>
                    <a:gd name="T16" fmla="*/ 49 w 55"/>
                    <a:gd name="T17" fmla="*/ 0 h 65"/>
                    <a:gd name="T18" fmla="*/ 52 w 55"/>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5">
                      <a:moveTo>
                        <a:pt x="52" y="0"/>
                      </a:moveTo>
                      <a:cubicBezTo>
                        <a:pt x="55" y="13"/>
                        <a:pt x="47" y="27"/>
                        <a:pt x="39" y="34"/>
                      </a:cubicBezTo>
                      <a:cubicBezTo>
                        <a:pt x="36" y="37"/>
                        <a:pt x="31" y="38"/>
                        <a:pt x="27" y="41"/>
                      </a:cubicBezTo>
                      <a:cubicBezTo>
                        <a:pt x="19" y="49"/>
                        <a:pt x="14" y="65"/>
                        <a:pt x="0" y="61"/>
                      </a:cubicBezTo>
                      <a:cubicBezTo>
                        <a:pt x="0" y="55"/>
                        <a:pt x="5" y="55"/>
                        <a:pt x="9" y="51"/>
                      </a:cubicBezTo>
                      <a:cubicBezTo>
                        <a:pt x="19" y="43"/>
                        <a:pt x="27" y="27"/>
                        <a:pt x="31" y="13"/>
                      </a:cubicBezTo>
                      <a:cubicBezTo>
                        <a:pt x="32" y="9"/>
                        <a:pt x="32" y="2"/>
                        <a:pt x="37" y="0"/>
                      </a:cubicBezTo>
                      <a:cubicBezTo>
                        <a:pt x="44" y="8"/>
                        <a:pt x="33" y="21"/>
                        <a:pt x="32" y="29"/>
                      </a:cubicBezTo>
                      <a:cubicBezTo>
                        <a:pt x="42" y="26"/>
                        <a:pt x="42" y="7"/>
                        <a:pt x="49" y="0"/>
                      </a:cubicBezTo>
                      <a:cubicBezTo>
                        <a:pt x="50" y="0"/>
                        <a:pt x="51" y="0"/>
                        <a:pt x="52"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693" name="Freeform 96"/>
                <p:cNvSpPr>
                  <a:spLocks/>
                </p:cNvSpPr>
                <p:nvPr/>
              </p:nvSpPr>
              <p:spPr bwMode="auto">
                <a:xfrm>
                  <a:off x="6405510" y="4337882"/>
                  <a:ext cx="150269" cy="111935"/>
                </a:xfrm>
                <a:custGeom>
                  <a:avLst/>
                  <a:gdLst>
                    <a:gd name="T0" fmla="*/ 59 w 60"/>
                    <a:gd name="T1" fmla="*/ 0 h 46"/>
                    <a:gd name="T2" fmla="*/ 45 w 60"/>
                    <a:gd name="T3" fmla="*/ 18 h 46"/>
                    <a:gd name="T4" fmla="*/ 52 w 60"/>
                    <a:gd name="T5" fmla="*/ 16 h 46"/>
                    <a:gd name="T6" fmla="*/ 45 w 60"/>
                    <a:gd name="T7" fmla="*/ 26 h 46"/>
                    <a:gd name="T8" fmla="*/ 0 w 60"/>
                    <a:gd name="T9" fmla="*/ 46 h 46"/>
                    <a:gd name="T10" fmla="*/ 17 w 60"/>
                    <a:gd name="T11" fmla="*/ 33 h 46"/>
                    <a:gd name="T12" fmla="*/ 35 w 60"/>
                    <a:gd name="T13" fmla="*/ 21 h 46"/>
                    <a:gd name="T14" fmla="*/ 57 w 60"/>
                    <a:gd name="T15" fmla="*/ 0 h 46"/>
                    <a:gd name="T16" fmla="*/ 59 w 60"/>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6">
                      <a:moveTo>
                        <a:pt x="59" y="0"/>
                      </a:moveTo>
                      <a:cubicBezTo>
                        <a:pt x="60" y="9"/>
                        <a:pt x="50" y="12"/>
                        <a:pt x="45" y="18"/>
                      </a:cubicBezTo>
                      <a:cubicBezTo>
                        <a:pt x="47" y="20"/>
                        <a:pt x="48" y="15"/>
                        <a:pt x="52" y="16"/>
                      </a:cubicBezTo>
                      <a:cubicBezTo>
                        <a:pt x="52" y="22"/>
                        <a:pt x="47" y="23"/>
                        <a:pt x="45" y="26"/>
                      </a:cubicBezTo>
                      <a:cubicBezTo>
                        <a:pt x="27" y="29"/>
                        <a:pt x="18" y="45"/>
                        <a:pt x="0" y="46"/>
                      </a:cubicBezTo>
                      <a:cubicBezTo>
                        <a:pt x="3" y="39"/>
                        <a:pt x="11" y="37"/>
                        <a:pt x="17" y="33"/>
                      </a:cubicBezTo>
                      <a:cubicBezTo>
                        <a:pt x="23" y="30"/>
                        <a:pt x="30" y="26"/>
                        <a:pt x="35" y="21"/>
                      </a:cubicBezTo>
                      <a:cubicBezTo>
                        <a:pt x="42" y="15"/>
                        <a:pt x="47" y="4"/>
                        <a:pt x="57" y="0"/>
                      </a:cubicBezTo>
                      <a:cubicBezTo>
                        <a:pt x="57" y="0"/>
                        <a:pt x="58" y="0"/>
                        <a:pt x="59"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694" name="Freeform 97"/>
                <p:cNvSpPr>
                  <a:spLocks/>
                </p:cNvSpPr>
                <p:nvPr/>
              </p:nvSpPr>
              <p:spPr bwMode="auto">
                <a:xfrm>
                  <a:off x="6247825" y="4422897"/>
                  <a:ext cx="62436" cy="37311"/>
                </a:xfrm>
                <a:custGeom>
                  <a:avLst/>
                  <a:gdLst>
                    <a:gd name="T0" fmla="*/ 25 w 25"/>
                    <a:gd name="T1" fmla="*/ 1 h 15"/>
                    <a:gd name="T2" fmla="*/ 0 w 25"/>
                    <a:gd name="T3" fmla="*/ 9 h 15"/>
                    <a:gd name="T4" fmla="*/ 25 w 25"/>
                    <a:gd name="T5" fmla="*/ 1 h 15"/>
                  </a:gdLst>
                  <a:ahLst/>
                  <a:cxnLst>
                    <a:cxn ang="0">
                      <a:pos x="T0" y="T1"/>
                    </a:cxn>
                    <a:cxn ang="0">
                      <a:pos x="T2" y="T3"/>
                    </a:cxn>
                    <a:cxn ang="0">
                      <a:pos x="T4" y="T5"/>
                    </a:cxn>
                  </a:cxnLst>
                  <a:rect l="0" t="0" r="r" b="b"/>
                  <a:pathLst>
                    <a:path w="25" h="15">
                      <a:moveTo>
                        <a:pt x="25" y="1"/>
                      </a:moveTo>
                      <a:cubicBezTo>
                        <a:pt x="22" y="8"/>
                        <a:pt x="7" y="15"/>
                        <a:pt x="0" y="9"/>
                      </a:cubicBezTo>
                      <a:cubicBezTo>
                        <a:pt x="2" y="1"/>
                        <a:pt x="18" y="0"/>
                        <a:pt x="25" y="1"/>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695" name="Freeform 98"/>
                <p:cNvSpPr>
                  <a:spLocks/>
                </p:cNvSpPr>
                <p:nvPr/>
              </p:nvSpPr>
              <p:spPr bwMode="auto">
                <a:xfrm>
                  <a:off x="6317696" y="4440449"/>
                  <a:ext cx="62436" cy="29020"/>
                </a:xfrm>
                <a:custGeom>
                  <a:avLst/>
                  <a:gdLst>
                    <a:gd name="T0" fmla="*/ 14 w 25"/>
                    <a:gd name="T1" fmla="*/ 12 h 12"/>
                    <a:gd name="T2" fmla="*/ 6 w 25"/>
                    <a:gd name="T3" fmla="*/ 12 h 12"/>
                    <a:gd name="T4" fmla="*/ 25 w 25"/>
                    <a:gd name="T5" fmla="*/ 5 h 12"/>
                    <a:gd name="T6" fmla="*/ 14 w 25"/>
                    <a:gd name="T7" fmla="*/ 12 h 12"/>
                  </a:gdLst>
                  <a:ahLst/>
                  <a:cxnLst>
                    <a:cxn ang="0">
                      <a:pos x="T0" y="T1"/>
                    </a:cxn>
                    <a:cxn ang="0">
                      <a:pos x="T2" y="T3"/>
                    </a:cxn>
                    <a:cxn ang="0">
                      <a:pos x="T4" y="T5"/>
                    </a:cxn>
                    <a:cxn ang="0">
                      <a:pos x="T6" y="T7"/>
                    </a:cxn>
                  </a:cxnLst>
                  <a:rect l="0" t="0" r="r" b="b"/>
                  <a:pathLst>
                    <a:path w="25" h="12">
                      <a:moveTo>
                        <a:pt x="14" y="12"/>
                      </a:moveTo>
                      <a:cubicBezTo>
                        <a:pt x="11" y="12"/>
                        <a:pt x="9" y="12"/>
                        <a:pt x="6" y="12"/>
                      </a:cubicBezTo>
                      <a:cubicBezTo>
                        <a:pt x="0" y="5"/>
                        <a:pt x="19" y="0"/>
                        <a:pt x="25" y="5"/>
                      </a:cubicBezTo>
                      <a:cubicBezTo>
                        <a:pt x="24" y="10"/>
                        <a:pt x="18" y="10"/>
                        <a:pt x="14" y="12"/>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grpSp>
      </p:grpSp>
      <p:grpSp>
        <p:nvGrpSpPr>
          <p:cNvPr id="696" name="グループ化 695"/>
          <p:cNvGrpSpPr/>
          <p:nvPr/>
        </p:nvGrpSpPr>
        <p:grpSpPr>
          <a:xfrm>
            <a:off x="851540" y="3443465"/>
            <a:ext cx="320858" cy="320858"/>
            <a:chOff x="3968981" y="3581281"/>
            <a:chExt cx="320858" cy="320858"/>
          </a:xfrm>
        </p:grpSpPr>
        <p:sp>
          <p:nvSpPr>
            <p:cNvPr id="697" name="正方形/長方形 696"/>
            <p:cNvSpPr>
              <a:spLocks noChangeAspect="1"/>
            </p:cNvSpPr>
            <p:nvPr/>
          </p:nvSpPr>
          <p:spPr>
            <a:xfrm>
              <a:off x="3968981" y="3581281"/>
              <a:ext cx="320858" cy="320858"/>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698" name="グループ化 697"/>
            <p:cNvGrpSpPr/>
            <p:nvPr/>
          </p:nvGrpSpPr>
          <p:grpSpPr>
            <a:xfrm>
              <a:off x="3983565" y="3595865"/>
              <a:ext cx="291689" cy="291689"/>
              <a:chOff x="3983565" y="3595865"/>
              <a:chExt cx="291689" cy="291689"/>
            </a:xfrm>
          </p:grpSpPr>
          <p:sp>
            <p:nvSpPr>
              <p:cNvPr id="699" name="正方形/長方形 698"/>
              <p:cNvSpPr>
                <a:spLocks noChangeAspect="1"/>
              </p:cNvSpPr>
              <p:nvPr/>
            </p:nvSpPr>
            <p:spPr>
              <a:xfrm>
                <a:off x="3983565" y="3595865"/>
                <a:ext cx="291689" cy="29168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700" name="グループ化 699"/>
              <p:cNvGrpSpPr>
                <a:grpSpLocks noChangeAspect="1"/>
              </p:cNvGrpSpPr>
              <p:nvPr/>
            </p:nvGrpSpPr>
            <p:grpSpPr>
              <a:xfrm>
                <a:off x="4044966" y="3623332"/>
                <a:ext cx="168889" cy="236751"/>
                <a:chOff x="6119765" y="3793776"/>
                <a:chExt cx="485731" cy="680923"/>
              </a:xfrm>
              <a:solidFill>
                <a:schemeClr val="bg1"/>
              </a:solidFill>
            </p:grpSpPr>
            <p:sp>
              <p:nvSpPr>
                <p:cNvPr id="701" name="Freeform 75"/>
                <p:cNvSpPr>
                  <a:spLocks/>
                </p:cNvSpPr>
                <p:nvPr/>
              </p:nvSpPr>
              <p:spPr bwMode="auto">
                <a:xfrm>
                  <a:off x="6332468" y="3804137"/>
                  <a:ext cx="52913" cy="23838"/>
                </a:xfrm>
                <a:custGeom>
                  <a:avLst/>
                  <a:gdLst>
                    <a:gd name="T0" fmla="*/ 6 w 21"/>
                    <a:gd name="T1" fmla="*/ 0 h 10"/>
                    <a:gd name="T2" fmla="*/ 13 w 21"/>
                    <a:gd name="T3" fmla="*/ 0 h 10"/>
                    <a:gd name="T4" fmla="*/ 0 w 21"/>
                    <a:gd name="T5" fmla="*/ 4 h 10"/>
                    <a:gd name="T6" fmla="*/ 6 w 21"/>
                    <a:gd name="T7" fmla="*/ 0 h 10"/>
                  </a:gdLst>
                  <a:ahLst/>
                  <a:cxnLst>
                    <a:cxn ang="0">
                      <a:pos x="T0" y="T1"/>
                    </a:cxn>
                    <a:cxn ang="0">
                      <a:pos x="T2" y="T3"/>
                    </a:cxn>
                    <a:cxn ang="0">
                      <a:pos x="T4" y="T5"/>
                    </a:cxn>
                    <a:cxn ang="0">
                      <a:pos x="T6" y="T7"/>
                    </a:cxn>
                  </a:cxnLst>
                  <a:rect l="0" t="0" r="r" b="b"/>
                  <a:pathLst>
                    <a:path w="21" h="10">
                      <a:moveTo>
                        <a:pt x="6" y="0"/>
                      </a:moveTo>
                      <a:cubicBezTo>
                        <a:pt x="8" y="0"/>
                        <a:pt x="10" y="0"/>
                        <a:pt x="13" y="0"/>
                      </a:cubicBezTo>
                      <a:cubicBezTo>
                        <a:pt x="21" y="6"/>
                        <a:pt x="2" y="10"/>
                        <a:pt x="0" y="4"/>
                      </a:cubicBezTo>
                      <a:cubicBezTo>
                        <a:pt x="0" y="1"/>
                        <a:pt x="4" y="2"/>
                        <a:pt x="6"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02" name="Freeform 76"/>
                <p:cNvSpPr>
                  <a:spLocks/>
                </p:cNvSpPr>
                <p:nvPr/>
              </p:nvSpPr>
              <p:spPr bwMode="auto">
                <a:xfrm>
                  <a:off x="6257335" y="3793776"/>
                  <a:ext cx="248684" cy="93280"/>
                </a:xfrm>
                <a:custGeom>
                  <a:avLst/>
                  <a:gdLst>
                    <a:gd name="T0" fmla="*/ 67 w 99"/>
                    <a:gd name="T1" fmla="*/ 14 h 38"/>
                    <a:gd name="T2" fmla="*/ 55 w 99"/>
                    <a:gd name="T3" fmla="*/ 15 h 38"/>
                    <a:gd name="T4" fmla="*/ 81 w 99"/>
                    <a:gd name="T5" fmla="*/ 23 h 38"/>
                    <a:gd name="T6" fmla="*/ 99 w 99"/>
                    <a:gd name="T7" fmla="*/ 38 h 38"/>
                    <a:gd name="T8" fmla="*/ 77 w 99"/>
                    <a:gd name="T9" fmla="*/ 28 h 38"/>
                    <a:gd name="T10" fmla="*/ 36 w 99"/>
                    <a:gd name="T11" fmla="*/ 23 h 38"/>
                    <a:gd name="T12" fmla="*/ 22 w 99"/>
                    <a:gd name="T13" fmla="*/ 20 h 38"/>
                    <a:gd name="T14" fmla="*/ 0 w 99"/>
                    <a:gd name="T15" fmla="*/ 24 h 38"/>
                    <a:gd name="T16" fmla="*/ 40 w 99"/>
                    <a:gd name="T17" fmla="*/ 13 h 38"/>
                    <a:gd name="T18" fmla="*/ 67 w 99"/>
                    <a:gd name="T19"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8">
                      <a:moveTo>
                        <a:pt x="67" y="14"/>
                      </a:moveTo>
                      <a:cubicBezTo>
                        <a:pt x="62" y="14"/>
                        <a:pt x="59" y="12"/>
                        <a:pt x="55" y="15"/>
                      </a:cubicBezTo>
                      <a:cubicBezTo>
                        <a:pt x="62" y="19"/>
                        <a:pt x="72" y="19"/>
                        <a:pt x="81" y="23"/>
                      </a:cubicBezTo>
                      <a:cubicBezTo>
                        <a:pt x="88" y="26"/>
                        <a:pt x="98" y="28"/>
                        <a:pt x="99" y="38"/>
                      </a:cubicBezTo>
                      <a:cubicBezTo>
                        <a:pt x="91" y="36"/>
                        <a:pt x="85" y="31"/>
                        <a:pt x="77" y="28"/>
                      </a:cubicBezTo>
                      <a:cubicBezTo>
                        <a:pt x="64" y="24"/>
                        <a:pt x="53" y="25"/>
                        <a:pt x="36" y="23"/>
                      </a:cubicBezTo>
                      <a:cubicBezTo>
                        <a:pt x="31" y="23"/>
                        <a:pt x="27" y="20"/>
                        <a:pt x="22" y="20"/>
                      </a:cubicBezTo>
                      <a:cubicBezTo>
                        <a:pt x="14" y="21"/>
                        <a:pt x="7" y="28"/>
                        <a:pt x="0" y="24"/>
                      </a:cubicBezTo>
                      <a:cubicBezTo>
                        <a:pt x="3" y="9"/>
                        <a:pt x="25" y="15"/>
                        <a:pt x="40" y="13"/>
                      </a:cubicBezTo>
                      <a:cubicBezTo>
                        <a:pt x="49" y="12"/>
                        <a:pt x="64" y="0"/>
                        <a:pt x="67" y="14"/>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03" name="Freeform 77"/>
                <p:cNvSpPr>
                  <a:spLocks/>
                </p:cNvSpPr>
                <p:nvPr/>
              </p:nvSpPr>
              <p:spPr bwMode="auto">
                <a:xfrm>
                  <a:off x="6438291" y="3815540"/>
                  <a:ext cx="37037" cy="32130"/>
                </a:xfrm>
                <a:custGeom>
                  <a:avLst/>
                  <a:gdLst>
                    <a:gd name="T0" fmla="*/ 14 w 15"/>
                    <a:gd name="T1" fmla="*/ 12 h 13"/>
                    <a:gd name="T2" fmla="*/ 0 w 15"/>
                    <a:gd name="T3" fmla="*/ 7 h 13"/>
                    <a:gd name="T4" fmla="*/ 14 w 15"/>
                    <a:gd name="T5" fmla="*/ 12 h 13"/>
                  </a:gdLst>
                  <a:ahLst/>
                  <a:cxnLst>
                    <a:cxn ang="0">
                      <a:pos x="T0" y="T1"/>
                    </a:cxn>
                    <a:cxn ang="0">
                      <a:pos x="T2" y="T3"/>
                    </a:cxn>
                    <a:cxn ang="0">
                      <a:pos x="T4" y="T5"/>
                    </a:cxn>
                  </a:cxnLst>
                  <a:rect l="0" t="0" r="r" b="b"/>
                  <a:pathLst>
                    <a:path w="15" h="13">
                      <a:moveTo>
                        <a:pt x="14" y="12"/>
                      </a:moveTo>
                      <a:cubicBezTo>
                        <a:pt x="9" y="13"/>
                        <a:pt x="3" y="10"/>
                        <a:pt x="0" y="7"/>
                      </a:cubicBezTo>
                      <a:cubicBezTo>
                        <a:pt x="1" y="0"/>
                        <a:pt x="15" y="5"/>
                        <a:pt x="14" y="12"/>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04" name="Freeform 78"/>
                <p:cNvSpPr>
                  <a:spLocks/>
                </p:cNvSpPr>
                <p:nvPr/>
              </p:nvSpPr>
              <p:spPr bwMode="auto">
                <a:xfrm>
                  <a:off x="6174793" y="3849744"/>
                  <a:ext cx="408478" cy="191742"/>
                </a:xfrm>
                <a:custGeom>
                  <a:avLst/>
                  <a:gdLst>
                    <a:gd name="T0" fmla="*/ 160 w 163"/>
                    <a:gd name="T1" fmla="*/ 78 h 78"/>
                    <a:gd name="T2" fmla="*/ 149 w 163"/>
                    <a:gd name="T3" fmla="*/ 60 h 78"/>
                    <a:gd name="T4" fmla="*/ 136 w 163"/>
                    <a:gd name="T5" fmla="*/ 45 h 78"/>
                    <a:gd name="T6" fmla="*/ 134 w 163"/>
                    <a:gd name="T7" fmla="*/ 33 h 78"/>
                    <a:gd name="T8" fmla="*/ 88 w 163"/>
                    <a:gd name="T9" fmla="*/ 12 h 78"/>
                    <a:gd name="T10" fmla="*/ 53 w 163"/>
                    <a:gd name="T11" fmla="*/ 8 h 78"/>
                    <a:gd name="T12" fmla="*/ 86 w 163"/>
                    <a:gd name="T13" fmla="*/ 15 h 78"/>
                    <a:gd name="T14" fmla="*/ 130 w 163"/>
                    <a:gd name="T15" fmla="*/ 40 h 78"/>
                    <a:gd name="T16" fmla="*/ 85 w 163"/>
                    <a:gd name="T17" fmla="*/ 22 h 78"/>
                    <a:gd name="T18" fmla="*/ 65 w 163"/>
                    <a:gd name="T19" fmla="*/ 22 h 78"/>
                    <a:gd name="T20" fmla="*/ 49 w 163"/>
                    <a:gd name="T21" fmla="*/ 17 h 78"/>
                    <a:gd name="T22" fmla="*/ 1 w 163"/>
                    <a:gd name="T23" fmla="*/ 39 h 78"/>
                    <a:gd name="T24" fmla="*/ 18 w 163"/>
                    <a:gd name="T25" fmla="*/ 24 h 78"/>
                    <a:gd name="T26" fmla="*/ 45 w 163"/>
                    <a:gd name="T27" fmla="*/ 5 h 78"/>
                    <a:gd name="T28" fmla="*/ 69 w 163"/>
                    <a:gd name="T29" fmla="*/ 5 h 78"/>
                    <a:gd name="T30" fmla="*/ 90 w 163"/>
                    <a:gd name="T31" fmla="*/ 5 h 78"/>
                    <a:gd name="T32" fmla="*/ 140 w 163"/>
                    <a:gd name="T33" fmla="*/ 27 h 78"/>
                    <a:gd name="T34" fmla="*/ 144 w 163"/>
                    <a:gd name="T35" fmla="*/ 41 h 78"/>
                    <a:gd name="T36" fmla="*/ 152 w 163"/>
                    <a:gd name="T37" fmla="*/ 50 h 78"/>
                    <a:gd name="T38" fmla="*/ 160 w 163"/>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3" h="78">
                      <a:moveTo>
                        <a:pt x="160" y="78"/>
                      </a:moveTo>
                      <a:cubicBezTo>
                        <a:pt x="155" y="73"/>
                        <a:pt x="153" y="67"/>
                        <a:pt x="149" y="60"/>
                      </a:cubicBezTo>
                      <a:cubicBezTo>
                        <a:pt x="145" y="55"/>
                        <a:pt x="138" y="50"/>
                        <a:pt x="136" y="45"/>
                      </a:cubicBezTo>
                      <a:cubicBezTo>
                        <a:pt x="135" y="41"/>
                        <a:pt x="136" y="37"/>
                        <a:pt x="134" y="33"/>
                      </a:cubicBezTo>
                      <a:cubicBezTo>
                        <a:pt x="129" y="22"/>
                        <a:pt x="105" y="13"/>
                        <a:pt x="88" y="12"/>
                      </a:cubicBezTo>
                      <a:cubicBezTo>
                        <a:pt x="74" y="11"/>
                        <a:pt x="65" y="11"/>
                        <a:pt x="53" y="8"/>
                      </a:cubicBezTo>
                      <a:cubicBezTo>
                        <a:pt x="58" y="17"/>
                        <a:pt x="73" y="15"/>
                        <a:pt x="86" y="15"/>
                      </a:cubicBezTo>
                      <a:cubicBezTo>
                        <a:pt x="106" y="17"/>
                        <a:pt x="128" y="24"/>
                        <a:pt x="130" y="40"/>
                      </a:cubicBezTo>
                      <a:cubicBezTo>
                        <a:pt x="116" y="33"/>
                        <a:pt x="103" y="23"/>
                        <a:pt x="85" y="22"/>
                      </a:cubicBezTo>
                      <a:cubicBezTo>
                        <a:pt x="78" y="21"/>
                        <a:pt x="72" y="23"/>
                        <a:pt x="65" y="22"/>
                      </a:cubicBezTo>
                      <a:cubicBezTo>
                        <a:pt x="60" y="21"/>
                        <a:pt x="55" y="17"/>
                        <a:pt x="49" y="17"/>
                      </a:cubicBezTo>
                      <a:cubicBezTo>
                        <a:pt x="30" y="15"/>
                        <a:pt x="20" y="39"/>
                        <a:pt x="1" y="39"/>
                      </a:cubicBezTo>
                      <a:cubicBezTo>
                        <a:pt x="0" y="30"/>
                        <a:pt x="12" y="28"/>
                        <a:pt x="18" y="24"/>
                      </a:cubicBezTo>
                      <a:cubicBezTo>
                        <a:pt x="26" y="19"/>
                        <a:pt x="36" y="10"/>
                        <a:pt x="45" y="5"/>
                      </a:cubicBezTo>
                      <a:cubicBezTo>
                        <a:pt x="52" y="0"/>
                        <a:pt x="61" y="3"/>
                        <a:pt x="69" y="5"/>
                      </a:cubicBezTo>
                      <a:cubicBezTo>
                        <a:pt x="76" y="6"/>
                        <a:pt x="83" y="5"/>
                        <a:pt x="90" y="5"/>
                      </a:cubicBezTo>
                      <a:cubicBezTo>
                        <a:pt x="106" y="6"/>
                        <a:pt x="132" y="16"/>
                        <a:pt x="140" y="27"/>
                      </a:cubicBezTo>
                      <a:cubicBezTo>
                        <a:pt x="143" y="31"/>
                        <a:pt x="142" y="36"/>
                        <a:pt x="144" y="41"/>
                      </a:cubicBezTo>
                      <a:cubicBezTo>
                        <a:pt x="145" y="45"/>
                        <a:pt x="149" y="46"/>
                        <a:pt x="152" y="50"/>
                      </a:cubicBezTo>
                      <a:cubicBezTo>
                        <a:pt x="158" y="57"/>
                        <a:pt x="163" y="67"/>
                        <a:pt x="160" y="78"/>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05" name="Freeform 79"/>
                <p:cNvSpPr>
                  <a:spLocks/>
                </p:cNvSpPr>
                <p:nvPr/>
              </p:nvSpPr>
              <p:spPr bwMode="auto">
                <a:xfrm>
                  <a:off x="6207598" y="3860108"/>
                  <a:ext cx="47621" cy="36274"/>
                </a:xfrm>
                <a:custGeom>
                  <a:avLst/>
                  <a:gdLst>
                    <a:gd name="T0" fmla="*/ 19 w 19"/>
                    <a:gd name="T1" fmla="*/ 2 h 15"/>
                    <a:gd name="T2" fmla="*/ 0 w 19"/>
                    <a:gd name="T3" fmla="*/ 15 h 15"/>
                    <a:gd name="T4" fmla="*/ 19 w 19"/>
                    <a:gd name="T5" fmla="*/ 2 h 15"/>
                  </a:gdLst>
                  <a:ahLst/>
                  <a:cxnLst>
                    <a:cxn ang="0">
                      <a:pos x="T0" y="T1"/>
                    </a:cxn>
                    <a:cxn ang="0">
                      <a:pos x="T2" y="T3"/>
                    </a:cxn>
                    <a:cxn ang="0">
                      <a:pos x="T4" y="T5"/>
                    </a:cxn>
                  </a:cxnLst>
                  <a:rect l="0" t="0" r="r" b="b"/>
                  <a:pathLst>
                    <a:path w="19" h="15">
                      <a:moveTo>
                        <a:pt x="19" y="2"/>
                      </a:moveTo>
                      <a:cubicBezTo>
                        <a:pt x="16" y="10"/>
                        <a:pt x="7" y="14"/>
                        <a:pt x="0" y="15"/>
                      </a:cubicBezTo>
                      <a:cubicBezTo>
                        <a:pt x="2" y="7"/>
                        <a:pt x="9" y="0"/>
                        <a:pt x="19" y="2"/>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06" name="Freeform 80"/>
                <p:cNvSpPr>
                  <a:spLocks/>
                </p:cNvSpPr>
                <p:nvPr/>
              </p:nvSpPr>
              <p:spPr bwMode="auto">
                <a:xfrm>
                  <a:off x="6135637" y="3892239"/>
                  <a:ext cx="174609" cy="158576"/>
                </a:xfrm>
                <a:custGeom>
                  <a:avLst/>
                  <a:gdLst>
                    <a:gd name="T0" fmla="*/ 70 w 70"/>
                    <a:gd name="T1" fmla="*/ 6 h 65"/>
                    <a:gd name="T2" fmla="*/ 40 w 70"/>
                    <a:gd name="T3" fmla="*/ 26 h 65"/>
                    <a:gd name="T4" fmla="*/ 35 w 70"/>
                    <a:gd name="T5" fmla="*/ 36 h 65"/>
                    <a:gd name="T6" fmla="*/ 17 w 70"/>
                    <a:gd name="T7" fmla="*/ 49 h 65"/>
                    <a:gd name="T8" fmla="*/ 2 w 70"/>
                    <a:gd name="T9" fmla="*/ 65 h 65"/>
                    <a:gd name="T10" fmla="*/ 16 w 70"/>
                    <a:gd name="T11" fmla="*/ 41 h 65"/>
                    <a:gd name="T12" fmla="*/ 29 w 70"/>
                    <a:gd name="T13" fmla="*/ 33 h 65"/>
                    <a:gd name="T14" fmla="*/ 37 w 70"/>
                    <a:gd name="T15" fmla="*/ 18 h 65"/>
                    <a:gd name="T16" fmla="*/ 70 w 70"/>
                    <a:gd name="T17"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65">
                      <a:moveTo>
                        <a:pt x="70" y="6"/>
                      </a:moveTo>
                      <a:cubicBezTo>
                        <a:pt x="59" y="13"/>
                        <a:pt x="47" y="16"/>
                        <a:pt x="40" y="26"/>
                      </a:cubicBezTo>
                      <a:cubicBezTo>
                        <a:pt x="37" y="29"/>
                        <a:pt x="37" y="33"/>
                        <a:pt x="35" y="36"/>
                      </a:cubicBezTo>
                      <a:cubicBezTo>
                        <a:pt x="30" y="41"/>
                        <a:pt x="23" y="44"/>
                        <a:pt x="17" y="49"/>
                      </a:cubicBezTo>
                      <a:cubicBezTo>
                        <a:pt x="12" y="55"/>
                        <a:pt x="9" y="62"/>
                        <a:pt x="2" y="65"/>
                      </a:cubicBezTo>
                      <a:cubicBezTo>
                        <a:pt x="0" y="55"/>
                        <a:pt x="9" y="48"/>
                        <a:pt x="16" y="41"/>
                      </a:cubicBezTo>
                      <a:cubicBezTo>
                        <a:pt x="20" y="38"/>
                        <a:pt x="26" y="36"/>
                        <a:pt x="29" y="33"/>
                      </a:cubicBezTo>
                      <a:cubicBezTo>
                        <a:pt x="32" y="29"/>
                        <a:pt x="34" y="23"/>
                        <a:pt x="37" y="18"/>
                      </a:cubicBezTo>
                      <a:cubicBezTo>
                        <a:pt x="44" y="11"/>
                        <a:pt x="62" y="0"/>
                        <a:pt x="70" y="6"/>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07" name="Freeform 81"/>
                <p:cNvSpPr>
                  <a:spLocks/>
                </p:cNvSpPr>
                <p:nvPr/>
              </p:nvSpPr>
              <p:spPr bwMode="auto">
                <a:xfrm>
                  <a:off x="6240406" y="3906749"/>
                  <a:ext cx="365090" cy="350318"/>
                </a:xfrm>
                <a:custGeom>
                  <a:avLst/>
                  <a:gdLst>
                    <a:gd name="T0" fmla="*/ 146 w 146"/>
                    <a:gd name="T1" fmla="*/ 107 h 143"/>
                    <a:gd name="T2" fmla="*/ 146 w 146"/>
                    <a:gd name="T3" fmla="*/ 122 h 143"/>
                    <a:gd name="T4" fmla="*/ 137 w 146"/>
                    <a:gd name="T5" fmla="*/ 143 h 143"/>
                    <a:gd name="T6" fmla="*/ 139 w 146"/>
                    <a:gd name="T7" fmla="*/ 105 h 143"/>
                    <a:gd name="T8" fmla="*/ 104 w 146"/>
                    <a:gd name="T9" fmla="*/ 32 h 143"/>
                    <a:gd name="T10" fmla="*/ 18 w 146"/>
                    <a:gd name="T11" fmla="*/ 16 h 143"/>
                    <a:gd name="T12" fmla="*/ 0 w 146"/>
                    <a:gd name="T13" fmla="*/ 27 h 143"/>
                    <a:gd name="T14" fmla="*/ 20 w 146"/>
                    <a:gd name="T15" fmla="*/ 8 h 143"/>
                    <a:gd name="T16" fmla="*/ 66 w 146"/>
                    <a:gd name="T17" fmla="*/ 3 h 143"/>
                    <a:gd name="T18" fmla="*/ 146 w 146"/>
                    <a:gd name="T19" fmla="*/ 10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3">
                      <a:moveTo>
                        <a:pt x="146" y="107"/>
                      </a:moveTo>
                      <a:cubicBezTo>
                        <a:pt x="146" y="112"/>
                        <a:pt x="146" y="117"/>
                        <a:pt x="146" y="122"/>
                      </a:cubicBezTo>
                      <a:cubicBezTo>
                        <a:pt x="143" y="129"/>
                        <a:pt x="144" y="140"/>
                        <a:pt x="137" y="143"/>
                      </a:cubicBezTo>
                      <a:cubicBezTo>
                        <a:pt x="136" y="130"/>
                        <a:pt x="140" y="118"/>
                        <a:pt x="139" y="105"/>
                      </a:cubicBezTo>
                      <a:cubicBezTo>
                        <a:pt x="137" y="78"/>
                        <a:pt x="118" y="47"/>
                        <a:pt x="104" y="32"/>
                      </a:cubicBezTo>
                      <a:cubicBezTo>
                        <a:pt x="86" y="14"/>
                        <a:pt x="48" y="0"/>
                        <a:pt x="18" y="16"/>
                      </a:cubicBezTo>
                      <a:cubicBezTo>
                        <a:pt x="12" y="20"/>
                        <a:pt x="9" y="28"/>
                        <a:pt x="0" y="27"/>
                      </a:cubicBezTo>
                      <a:cubicBezTo>
                        <a:pt x="3" y="18"/>
                        <a:pt x="12" y="12"/>
                        <a:pt x="20" y="8"/>
                      </a:cubicBezTo>
                      <a:cubicBezTo>
                        <a:pt x="33" y="3"/>
                        <a:pt x="51" y="0"/>
                        <a:pt x="66" y="3"/>
                      </a:cubicBezTo>
                      <a:cubicBezTo>
                        <a:pt x="111" y="14"/>
                        <a:pt x="140" y="58"/>
                        <a:pt x="146" y="107"/>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08" name="Freeform 82"/>
                <p:cNvSpPr>
                  <a:spLocks/>
                </p:cNvSpPr>
                <p:nvPr/>
              </p:nvSpPr>
              <p:spPr bwMode="auto">
                <a:xfrm>
                  <a:off x="6119765" y="3937843"/>
                  <a:ext cx="458215" cy="303678"/>
                </a:xfrm>
                <a:custGeom>
                  <a:avLst/>
                  <a:gdLst>
                    <a:gd name="T0" fmla="*/ 0 w 183"/>
                    <a:gd name="T1" fmla="*/ 84 h 124"/>
                    <a:gd name="T2" fmla="*/ 0 w 183"/>
                    <a:gd name="T3" fmla="*/ 78 h 124"/>
                    <a:gd name="T4" fmla="*/ 40 w 183"/>
                    <a:gd name="T5" fmla="*/ 24 h 124"/>
                    <a:gd name="T6" fmla="*/ 53 w 183"/>
                    <a:gd name="T7" fmla="*/ 19 h 124"/>
                    <a:gd name="T8" fmla="*/ 68 w 183"/>
                    <a:gd name="T9" fmla="*/ 8 h 124"/>
                    <a:gd name="T10" fmla="*/ 105 w 183"/>
                    <a:gd name="T11" fmla="*/ 0 h 124"/>
                    <a:gd name="T12" fmla="*/ 151 w 183"/>
                    <a:gd name="T13" fmla="*/ 26 h 124"/>
                    <a:gd name="T14" fmla="*/ 181 w 183"/>
                    <a:gd name="T15" fmla="*/ 99 h 124"/>
                    <a:gd name="T16" fmla="*/ 175 w 183"/>
                    <a:gd name="T17" fmla="*/ 124 h 124"/>
                    <a:gd name="T18" fmla="*/ 173 w 183"/>
                    <a:gd name="T19" fmla="*/ 97 h 124"/>
                    <a:gd name="T20" fmla="*/ 147 w 183"/>
                    <a:gd name="T21" fmla="*/ 34 h 124"/>
                    <a:gd name="T22" fmla="*/ 74 w 183"/>
                    <a:gd name="T23" fmla="*/ 13 h 124"/>
                    <a:gd name="T24" fmla="*/ 55 w 183"/>
                    <a:gd name="T25" fmla="*/ 27 h 124"/>
                    <a:gd name="T26" fmla="*/ 42 w 183"/>
                    <a:gd name="T27" fmla="*/ 31 h 124"/>
                    <a:gd name="T28" fmla="*/ 12 w 183"/>
                    <a:gd name="T29" fmla="*/ 67 h 124"/>
                    <a:gd name="T30" fmla="*/ 0 w 183"/>
                    <a:gd name="T31"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124">
                      <a:moveTo>
                        <a:pt x="0" y="84"/>
                      </a:moveTo>
                      <a:cubicBezTo>
                        <a:pt x="0" y="82"/>
                        <a:pt x="0" y="80"/>
                        <a:pt x="0" y="78"/>
                      </a:cubicBezTo>
                      <a:cubicBezTo>
                        <a:pt x="6" y="57"/>
                        <a:pt x="22" y="32"/>
                        <a:pt x="40" y="24"/>
                      </a:cubicBezTo>
                      <a:cubicBezTo>
                        <a:pt x="44" y="21"/>
                        <a:pt x="49" y="21"/>
                        <a:pt x="53" y="19"/>
                      </a:cubicBezTo>
                      <a:cubicBezTo>
                        <a:pt x="59" y="15"/>
                        <a:pt x="64" y="10"/>
                        <a:pt x="68" y="8"/>
                      </a:cubicBezTo>
                      <a:cubicBezTo>
                        <a:pt x="77" y="2"/>
                        <a:pt x="89" y="0"/>
                        <a:pt x="105" y="0"/>
                      </a:cubicBezTo>
                      <a:cubicBezTo>
                        <a:pt x="124" y="1"/>
                        <a:pt x="141" y="14"/>
                        <a:pt x="151" y="26"/>
                      </a:cubicBezTo>
                      <a:cubicBezTo>
                        <a:pt x="167" y="44"/>
                        <a:pt x="181" y="70"/>
                        <a:pt x="181" y="99"/>
                      </a:cubicBezTo>
                      <a:cubicBezTo>
                        <a:pt x="181" y="108"/>
                        <a:pt x="183" y="118"/>
                        <a:pt x="175" y="124"/>
                      </a:cubicBezTo>
                      <a:cubicBezTo>
                        <a:pt x="171" y="114"/>
                        <a:pt x="174" y="105"/>
                        <a:pt x="173" y="97"/>
                      </a:cubicBezTo>
                      <a:cubicBezTo>
                        <a:pt x="172" y="71"/>
                        <a:pt x="159" y="49"/>
                        <a:pt x="147" y="34"/>
                      </a:cubicBezTo>
                      <a:cubicBezTo>
                        <a:pt x="133" y="16"/>
                        <a:pt x="102" y="0"/>
                        <a:pt x="74" y="13"/>
                      </a:cubicBezTo>
                      <a:cubicBezTo>
                        <a:pt x="67" y="17"/>
                        <a:pt x="62" y="24"/>
                        <a:pt x="55" y="27"/>
                      </a:cubicBezTo>
                      <a:cubicBezTo>
                        <a:pt x="51" y="29"/>
                        <a:pt x="46" y="29"/>
                        <a:pt x="42" y="31"/>
                      </a:cubicBezTo>
                      <a:cubicBezTo>
                        <a:pt x="28" y="37"/>
                        <a:pt x="18" y="54"/>
                        <a:pt x="12" y="67"/>
                      </a:cubicBezTo>
                      <a:cubicBezTo>
                        <a:pt x="9" y="73"/>
                        <a:pt x="6" y="87"/>
                        <a:pt x="0" y="84"/>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09" name="Freeform 83"/>
                <p:cNvSpPr>
                  <a:spLocks/>
                </p:cNvSpPr>
                <p:nvPr/>
              </p:nvSpPr>
              <p:spPr bwMode="auto">
                <a:xfrm>
                  <a:off x="6159978" y="3948206"/>
                  <a:ext cx="47621" cy="43531"/>
                </a:xfrm>
                <a:custGeom>
                  <a:avLst/>
                  <a:gdLst>
                    <a:gd name="T0" fmla="*/ 19 w 19"/>
                    <a:gd name="T1" fmla="*/ 0 h 18"/>
                    <a:gd name="T2" fmla="*/ 0 w 19"/>
                    <a:gd name="T3" fmla="*/ 18 h 18"/>
                    <a:gd name="T4" fmla="*/ 19 w 19"/>
                    <a:gd name="T5" fmla="*/ 0 h 18"/>
                  </a:gdLst>
                  <a:ahLst/>
                  <a:cxnLst>
                    <a:cxn ang="0">
                      <a:pos x="T0" y="T1"/>
                    </a:cxn>
                    <a:cxn ang="0">
                      <a:pos x="T2" y="T3"/>
                    </a:cxn>
                    <a:cxn ang="0">
                      <a:pos x="T4" y="T5"/>
                    </a:cxn>
                  </a:cxnLst>
                  <a:rect l="0" t="0" r="r" b="b"/>
                  <a:pathLst>
                    <a:path w="19" h="18">
                      <a:moveTo>
                        <a:pt x="19" y="0"/>
                      </a:moveTo>
                      <a:cubicBezTo>
                        <a:pt x="17" y="11"/>
                        <a:pt x="8" y="14"/>
                        <a:pt x="0" y="18"/>
                      </a:cubicBezTo>
                      <a:cubicBezTo>
                        <a:pt x="0" y="8"/>
                        <a:pt x="9" y="2"/>
                        <a:pt x="19"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10" name="Freeform 84"/>
                <p:cNvSpPr>
                  <a:spLocks/>
                </p:cNvSpPr>
                <p:nvPr/>
              </p:nvSpPr>
              <p:spPr bwMode="auto">
                <a:xfrm>
                  <a:off x="6128238" y="3967900"/>
                  <a:ext cx="372500" cy="465362"/>
                </a:xfrm>
                <a:custGeom>
                  <a:avLst/>
                  <a:gdLst>
                    <a:gd name="T0" fmla="*/ 69 w 149"/>
                    <a:gd name="T1" fmla="*/ 19 h 190"/>
                    <a:gd name="T2" fmla="*/ 84 w 149"/>
                    <a:gd name="T3" fmla="*/ 16 h 190"/>
                    <a:gd name="T4" fmla="*/ 149 w 149"/>
                    <a:gd name="T5" fmla="*/ 72 h 190"/>
                    <a:gd name="T6" fmla="*/ 148 w 149"/>
                    <a:gd name="T7" fmla="*/ 77 h 190"/>
                    <a:gd name="T8" fmla="*/ 124 w 149"/>
                    <a:gd name="T9" fmla="*/ 156 h 190"/>
                    <a:gd name="T10" fmla="*/ 97 w 149"/>
                    <a:gd name="T11" fmla="*/ 169 h 190"/>
                    <a:gd name="T12" fmla="*/ 77 w 149"/>
                    <a:gd name="T13" fmla="*/ 180 h 190"/>
                    <a:gd name="T14" fmla="*/ 54 w 149"/>
                    <a:gd name="T15" fmla="*/ 184 h 190"/>
                    <a:gd name="T16" fmla="*/ 40 w 149"/>
                    <a:gd name="T17" fmla="*/ 188 h 190"/>
                    <a:gd name="T18" fmla="*/ 70 w 149"/>
                    <a:gd name="T19" fmla="*/ 174 h 190"/>
                    <a:gd name="T20" fmla="*/ 123 w 149"/>
                    <a:gd name="T21" fmla="*/ 113 h 190"/>
                    <a:gd name="T22" fmla="*/ 127 w 149"/>
                    <a:gd name="T23" fmla="*/ 94 h 190"/>
                    <a:gd name="T24" fmla="*/ 129 w 149"/>
                    <a:gd name="T25" fmla="*/ 118 h 190"/>
                    <a:gd name="T26" fmla="*/ 111 w 149"/>
                    <a:gd name="T27" fmla="*/ 155 h 190"/>
                    <a:gd name="T28" fmla="*/ 137 w 149"/>
                    <a:gd name="T29" fmla="*/ 95 h 190"/>
                    <a:gd name="T30" fmla="*/ 139 w 149"/>
                    <a:gd name="T31" fmla="*/ 65 h 190"/>
                    <a:gd name="T32" fmla="*/ 93 w 149"/>
                    <a:gd name="T33" fmla="*/ 24 h 190"/>
                    <a:gd name="T34" fmla="*/ 58 w 149"/>
                    <a:gd name="T35" fmla="*/ 37 h 190"/>
                    <a:gd name="T36" fmla="*/ 36 w 149"/>
                    <a:gd name="T37" fmla="*/ 58 h 190"/>
                    <a:gd name="T38" fmla="*/ 20 w 149"/>
                    <a:gd name="T39" fmla="*/ 91 h 190"/>
                    <a:gd name="T40" fmla="*/ 3 w 149"/>
                    <a:gd name="T41" fmla="*/ 116 h 190"/>
                    <a:gd name="T42" fmla="*/ 14 w 149"/>
                    <a:gd name="T43" fmla="*/ 86 h 190"/>
                    <a:gd name="T44" fmla="*/ 27 w 149"/>
                    <a:gd name="T45" fmla="*/ 56 h 190"/>
                    <a:gd name="T46" fmla="*/ 48 w 149"/>
                    <a:gd name="T47" fmla="*/ 34 h 190"/>
                    <a:gd name="T48" fmla="*/ 90 w 149"/>
                    <a:gd name="T49" fmla="*/ 1 h 190"/>
                    <a:gd name="T50" fmla="*/ 102 w 149"/>
                    <a:gd name="T51" fmla="*/ 5 h 190"/>
                    <a:gd name="T52" fmla="*/ 84 w 149"/>
                    <a:gd name="T53" fmla="*/ 11 h 190"/>
                    <a:gd name="T54" fmla="*/ 69 w 149"/>
                    <a:gd name="T55"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9" h="190">
                      <a:moveTo>
                        <a:pt x="69" y="19"/>
                      </a:moveTo>
                      <a:cubicBezTo>
                        <a:pt x="75" y="20"/>
                        <a:pt x="79" y="16"/>
                        <a:pt x="84" y="16"/>
                      </a:cubicBezTo>
                      <a:cubicBezTo>
                        <a:pt x="117" y="12"/>
                        <a:pt x="149" y="43"/>
                        <a:pt x="149" y="72"/>
                      </a:cubicBezTo>
                      <a:cubicBezTo>
                        <a:pt x="149" y="74"/>
                        <a:pt x="148" y="76"/>
                        <a:pt x="148" y="77"/>
                      </a:cubicBezTo>
                      <a:cubicBezTo>
                        <a:pt x="141" y="111"/>
                        <a:pt x="144" y="138"/>
                        <a:pt x="124" y="156"/>
                      </a:cubicBezTo>
                      <a:cubicBezTo>
                        <a:pt x="116" y="164"/>
                        <a:pt x="107" y="165"/>
                        <a:pt x="97" y="169"/>
                      </a:cubicBezTo>
                      <a:cubicBezTo>
                        <a:pt x="90" y="171"/>
                        <a:pt x="85" y="177"/>
                        <a:pt x="77" y="180"/>
                      </a:cubicBezTo>
                      <a:cubicBezTo>
                        <a:pt x="71" y="183"/>
                        <a:pt x="62" y="182"/>
                        <a:pt x="54" y="184"/>
                      </a:cubicBezTo>
                      <a:cubicBezTo>
                        <a:pt x="50" y="185"/>
                        <a:pt x="46" y="190"/>
                        <a:pt x="40" y="188"/>
                      </a:cubicBezTo>
                      <a:cubicBezTo>
                        <a:pt x="39" y="175"/>
                        <a:pt x="59" y="178"/>
                        <a:pt x="70" y="174"/>
                      </a:cubicBezTo>
                      <a:cubicBezTo>
                        <a:pt x="95" y="165"/>
                        <a:pt x="117" y="142"/>
                        <a:pt x="123" y="113"/>
                      </a:cubicBezTo>
                      <a:cubicBezTo>
                        <a:pt x="124" y="107"/>
                        <a:pt x="122" y="100"/>
                        <a:pt x="127" y="94"/>
                      </a:cubicBezTo>
                      <a:cubicBezTo>
                        <a:pt x="136" y="98"/>
                        <a:pt x="131" y="110"/>
                        <a:pt x="129" y="118"/>
                      </a:cubicBezTo>
                      <a:cubicBezTo>
                        <a:pt x="125" y="133"/>
                        <a:pt x="120" y="146"/>
                        <a:pt x="111" y="155"/>
                      </a:cubicBezTo>
                      <a:cubicBezTo>
                        <a:pt x="131" y="148"/>
                        <a:pt x="135" y="122"/>
                        <a:pt x="137" y="95"/>
                      </a:cubicBezTo>
                      <a:cubicBezTo>
                        <a:pt x="138" y="84"/>
                        <a:pt x="141" y="75"/>
                        <a:pt x="139" y="65"/>
                      </a:cubicBezTo>
                      <a:cubicBezTo>
                        <a:pt x="134" y="45"/>
                        <a:pt x="116" y="25"/>
                        <a:pt x="93" y="24"/>
                      </a:cubicBezTo>
                      <a:cubicBezTo>
                        <a:pt x="79" y="24"/>
                        <a:pt x="67" y="30"/>
                        <a:pt x="58" y="37"/>
                      </a:cubicBezTo>
                      <a:cubicBezTo>
                        <a:pt x="51" y="43"/>
                        <a:pt x="42" y="51"/>
                        <a:pt x="36" y="58"/>
                      </a:cubicBezTo>
                      <a:cubicBezTo>
                        <a:pt x="30" y="66"/>
                        <a:pt x="26" y="80"/>
                        <a:pt x="20" y="91"/>
                      </a:cubicBezTo>
                      <a:cubicBezTo>
                        <a:pt x="16" y="100"/>
                        <a:pt x="13" y="112"/>
                        <a:pt x="3" y="116"/>
                      </a:cubicBezTo>
                      <a:cubicBezTo>
                        <a:pt x="0" y="106"/>
                        <a:pt x="9" y="96"/>
                        <a:pt x="14" y="86"/>
                      </a:cubicBezTo>
                      <a:cubicBezTo>
                        <a:pt x="19" y="77"/>
                        <a:pt x="21" y="65"/>
                        <a:pt x="27" y="56"/>
                      </a:cubicBezTo>
                      <a:cubicBezTo>
                        <a:pt x="32" y="48"/>
                        <a:pt x="41" y="41"/>
                        <a:pt x="48" y="34"/>
                      </a:cubicBezTo>
                      <a:cubicBezTo>
                        <a:pt x="61" y="19"/>
                        <a:pt x="66" y="3"/>
                        <a:pt x="90" y="1"/>
                      </a:cubicBezTo>
                      <a:cubicBezTo>
                        <a:pt x="94" y="1"/>
                        <a:pt x="102" y="0"/>
                        <a:pt x="102" y="5"/>
                      </a:cubicBezTo>
                      <a:cubicBezTo>
                        <a:pt x="103" y="11"/>
                        <a:pt x="89" y="9"/>
                        <a:pt x="84" y="11"/>
                      </a:cubicBezTo>
                      <a:cubicBezTo>
                        <a:pt x="78" y="12"/>
                        <a:pt x="72" y="14"/>
                        <a:pt x="69" y="19"/>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11" name="Freeform 85"/>
                <p:cNvSpPr>
                  <a:spLocks/>
                </p:cNvSpPr>
                <p:nvPr/>
              </p:nvSpPr>
              <p:spPr bwMode="auto">
                <a:xfrm>
                  <a:off x="6392796" y="3969968"/>
                  <a:ext cx="152385" cy="271546"/>
                </a:xfrm>
                <a:custGeom>
                  <a:avLst/>
                  <a:gdLst>
                    <a:gd name="T0" fmla="*/ 54 w 61"/>
                    <a:gd name="T1" fmla="*/ 111 h 111"/>
                    <a:gd name="T2" fmla="*/ 53 w 61"/>
                    <a:gd name="T3" fmla="*/ 84 h 111"/>
                    <a:gd name="T4" fmla="*/ 49 w 61"/>
                    <a:gd name="T5" fmla="*/ 74 h 111"/>
                    <a:gd name="T6" fmla="*/ 41 w 61"/>
                    <a:gd name="T7" fmla="*/ 47 h 111"/>
                    <a:gd name="T8" fmla="*/ 14 w 61"/>
                    <a:gd name="T9" fmla="*/ 17 h 111"/>
                    <a:gd name="T10" fmla="*/ 0 w 61"/>
                    <a:gd name="T11" fmla="*/ 6 h 111"/>
                    <a:gd name="T12" fmla="*/ 35 w 61"/>
                    <a:gd name="T13" fmla="*/ 24 h 111"/>
                    <a:gd name="T14" fmla="*/ 60 w 61"/>
                    <a:gd name="T15" fmla="*/ 81 h 111"/>
                    <a:gd name="T16" fmla="*/ 54 w 61"/>
                    <a:gd name="T1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1">
                      <a:moveTo>
                        <a:pt x="54" y="111"/>
                      </a:moveTo>
                      <a:cubicBezTo>
                        <a:pt x="49" y="104"/>
                        <a:pt x="55" y="93"/>
                        <a:pt x="53" y="84"/>
                      </a:cubicBezTo>
                      <a:cubicBezTo>
                        <a:pt x="52" y="80"/>
                        <a:pt x="50" y="77"/>
                        <a:pt x="49" y="74"/>
                      </a:cubicBezTo>
                      <a:cubicBezTo>
                        <a:pt x="47" y="64"/>
                        <a:pt x="45" y="56"/>
                        <a:pt x="41" y="47"/>
                      </a:cubicBezTo>
                      <a:cubicBezTo>
                        <a:pt x="35" y="36"/>
                        <a:pt x="24" y="23"/>
                        <a:pt x="14" y="17"/>
                      </a:cubicBezTo>
                      <a:cubicBezTo>
                        <a:pt x="9" y="14"/>
                        <a:pt x="1" y="14"/>
                        <a:pt x="0" y="6"/>
                      </a:cubicBezTo>
                      <a:cubicBezTo>
                        <a:pt x="8" y="0"/>
                        <a:pt x="28" y="15"/>
                        <a:pt x="35" y="24"/>
                      </a:cubicBezTo>
                      <a:cubicBezTo>
                        <a:pt x="47" y="39"/>
                        <a:pt x="59" y="62"/>
                        <a:pt x="60" y="81"/>
                      </a:cubicBezTo>
                      <a:cubicBezTo>
                        <a:pt x="61" y="92"/>
                        <a:pt x="61" y="106"/>
                        <a:pt x="54" y="111"/>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12" name="Freeform 86"/>
                <p:cNvSpPr>
                  <a:spLocks/>
                </p:cNvSpPr>
                <p:nvPr/>
              </p:nvSpPr>
              <p:spPr bwMode="auto">
                <a:xfrm>
                  <a:off x="6128241" y="4016606"/>
                  <a:ext cx="124872" cy="181377"/>
                </a:xfrm>
                <a:custGeom>
                  <a:avLst/>
                  <a:gdLst>
                    <a:gd name="T0" fmla="*/ 49 w 50"/>
                    <a:gd name="T1" fmla="*/ 0 h 74"/>
                    <a:gd name="T2" fmla="*/ 33 w 50"/>
                    <a:gd name="T3" fmla="*/ 20 h 74"/>
                    <a:gd name="T4" fmla="*/ 18 w 50"/>
                    <a:gd name="T5" fmla="*/ 43 h 74"/>
                    <a:gd name="T6" fmla="*/ 1 w 50"/>
                    <a:gd name="T7" fmla="*/ 74 h 74"/>
                    <a:gd name="T8" fmla="*/ 9 w 50"/>
                    <a:gd name="T9" fmla="*/ 47 h 74"/>
                    <a:gd name="T10" fmla="*/ 19 w 50"/>
                    <a:gd name="T11" fmla="*/ 22 h 74"/>
                    <a:gd name="T12" fmla="*/ 48 w 50"/>
                    <a:gd name="T13" fmla="*/ 0 h 74"/>
                    <a:gd name="T14" fmla="*/ 49 w 50"/>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4">
                      <a:moveTo>
                        <a:pt x="49" y="0"/>
                      </a:moveTo>
                      <a:cubicBezTo>
                        <a:pt x="50" y="10"/>
                        <a:pt x="39" y="14"/>
                        <a:pt x="33" y="20"/>
                      </a:cubicBezTo>
                      <a:cubicBezTo>
                        <a:pt x="27" y="26"/>
                        <a:pt x="21" y="35"/>
                        <a:pt x="18" y="43"/>
                      </a:cubicBezTo>
                      <a:cubicBezTo>
                        <a:pt x="13" y="54"/>
                        <a:pt x="12" y="67"/>
                        <a:pt x="1" y="74"/>
                      </a:cubicBezTo>
                      <a:cubicBezTo>
                        <a:pt x="0" y="65"/>
                        <a:pt x="5" y="56"/>
                        <a:pt x="9" y="47"/>
                      </a:cubicBezTo>
                      <a:cubicBezTo>
                        <a:pt x="12" y="39"/>
                        <a:pt x="15" y="29"/>
                        <a:pt x="19" y="22"/>
                      </a:cubicBezTo>
                      <a:cubicBezTo>
                        <a:pt x="25" y="14"/>
                        <a:pt x="39" y="4"/>
                        <a:pt x="48" y="0"/>
                      </a:cubicBezTo>
                      <a:cubicBezTo>
                        <a:pt x="48" y="0"/>
                        <a:pt x="49" y="0"/>
                        <a:pt x="49"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13" name="Freeform 87"/>
                <p:cNvSpPr>
                  <a:spLocks/>
                </p:cNvSpPr>
                <p:nvPr/>
              </p:nvSpPr>
              <p:spPr bwMode="auto">
                <a:xfrm>
                  <a:off x="6165277" y="4029041"/>
                  <a:ext cx="310062" cy="364827"/>
                </a:xfrm>
                <a:custGeom>
                  <a:avLst/>
                  <a:gdLst>
                    <a:gd name="T0" fmla="*/ 113 w 124"/>
                    <a:gd name="T1" fmla="*/ 65 h 149"/>
                    <a:gd name="T2" fmla="*/ 80 w 124"/>
                    <a:gd name="T3" fmla="*/ 15 h 149"/>
                    <a:gd name="T4" fmla="*/ 47 w 124"/>
                    <a:gd name="T5" fmla="*/ 27 h 149"/>
                    <a:gd name="T6" fmla="*/ 42 w 124"/>
                    <a:gd name="T7" fmla="*/ 34 h 149"/>
                    <a:gd name="T8" fmla="*/ 30 w 124"/>
                    <a:gd name="T9" fmla="*/ 48 h 149"/>
                    <a:gd name="T10" fmla="*/ 94 w 124"/>
                    <a:gd name="T11" fmla="*/ 24 h 149"/>
                    <a:gd name="T12" fmla="*/ 98 w 124"/>
                    <a:gd name="T13" fmla="*/ 103 h 149"/>
                    <a:gd name="T14" fmla="*/ 68 w 124"/>
                    <a:gd name="T15" fmla="*/ 137 h 149"/>
                    <a:gd name="T16" fmla="*/ 55 w 124"/>
                    <a:gd name="T17" fmla="*/ 143 h 149"/>
                    <a:gd name="T18" fmla="*/ 43 w 124"/>
                    <a:gd name="T19" fmla="*/ 147 h 149"/>
                    <a:gd name="T20" fmla="*/ 69 w 124"/>
                    <a:gd name="T21" fmla="*/ 126 h 149"/>
                    <a:gd name="T22" fmla="*/ 95 w 124"/>
                    <a:gd name="T23" fmla="*/ 75 h 149"/>
                    <a:gd name="T24" fmla="*/ 93 w 124"/>
                    <a:gd name="T25" fmla="*/ 35 h 149"/>
                    <a:gd name="T26" fmla="*/ 61 w 124"/>
                    <a:gd name="T27" fmla="*/ 30 h 149"/>
                    <a:gd name="T28" fmla="*/ 47 w 124"/>
                    <a:gd name="T29" fmla="*/ 46 h 149"/>
                    <a:gd name="T30" fmla="*/ 36 w 124"/>
                    <a:gd name="T31" fmla="*/ 55 h 149"/>
                    <a:gd name="T32" fmla="*/ 33 w 124"/>
                    <a:gd name="T33" fmla="*/ 78 h 149"/>
                    <a:gd name="T34" fmla="*/ 21 w 124"/>
                    <a:gd name="T35" fmla="*/ 103 h 149"/>
                    <a:gd name="T36" fmla="*/ 0 w 124"/>
                    <a:gd name="T37" fmla="*/ 117 h 149"/>
                    <a:gd name="T38" fmla="*/ 15 w 124"/>
                    <a:gd name="T39" fmla="*/ 95 h 149"/>
                    <a:gd name="T40" fmla="*/ 23 w 124"/>
                    <a:gd name="T41" fmla="*/ 64 h 149"/>
                    <a:gd name="T42" fmla="*/ 23 w 124"/>
                    <a:gd name="T43" fmla="*/ 40 h 149"/>
                    <a:gd name="T44" fmla="*/ 45 w 124"/>
                    <a:gd name="T45" fmla="*/ 19 h 149"/>
                    <a:gd name="T46" fmla="*/ 115 w 124"/>
                    <a:gd name="T47" fmla="*/ 31 h 149"/>
                    <a:gd name="T48" fmla="*/ 113 w 124"/>
                    <a:gd name="T49" fmla="*/ 6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149">
                      <a:moveTo>
                        <a:pt x="113" y="65"/>
                      </a:moveTo>
                      <a:cubicBezTo>
                        <a:pt x="113" y="39"/>
                        <a:pt x="104" y="15"/>
                        <a:pt x="80" y="15"/>
                      </a:cubicBezTo>
                      <a:cubicBezTo>
                        <a:pt x="68" y="14"/>
                        <a:pt x="55" y="20"/>
                        <a:pt x="47" y="27"/>
                      </a:cubicBezTo>
                      <a:cubicBezTo>
                        <a:pt x="45" y="29"/>
                        <a:pt x="44" y="32"/>
                        <a:pt x="42" y="34"/>
                      </a:cubicBezTo>
                      <a:cubicBezTo>
                        <a:pt x="38" y="38"/>
                        <a:pt x="29" y="40"/>
                        <a:pt x="30" y="48"/>
                      </a:cubicBezTo>
                      <a:cubicBezTo>
                        <a:pt x="46" y="40"/>
                        <a:pt x="67" y="6"/>
                        <a:pt x="94" y="24"/>
                      </a:cubicBezTo>
                      <a:cubicBezTo>
                        <a:pt x="111" y="35"/>
                        <a:pt x="107" y="83"/>
                        <a:pt x="98" y="103"/>
                      </a:cubicBezTo>
                      <a:cubicBezTo>
                        <a:pt x="91" y="117"/>
                        <a:pt x="79" y="131"/>
                        <a:pt x="68" y="137"/>
                      </a:cubicBezTo>
                      <a:cubicBezTo>
                        <a:pt x="64" y="139"/>
                        <a:pt x="59" y="141"/>
                        <a:pt x="55" y="143"/>
                      </a:cubicBezTo>
                      <a:cubicBezTo>
                        <a:pt x="51" y="145"/>
                        <a:pt x="47" y="149"/>
                        <a:pt x="43" y="147"/>
                      </a:cubicBezTo>
                      <a:cubicBezTo>
                        <a:pt x="47" y="134"/>
                        <a:pt x="60" y="134"/>
                        <a:pt x="69" y="126"/>
                      </a:cubicBezTo>
                      <a:cubicBezTo>
                        <a:pt x="84" y="115"/>
                        <a:pt x="92" y="99"/>
                        <a:pt x="95" y="75"/>
                      </a:cubicBezTo>
                      <a:cubicBezTo>
                        <a:pt x="96" y="61"/>
                        <a:pt x="101" y="45"/>
                        <a:pt x="93" y="35"/>
                      </a:cubicBezTo>
                      <a:cubicBezTo>
                        <a:pt x="87" y="25"/>
                        <a:pt x="71" y="25"/>
                        <a:pt x="61" y="30"/>
                      </a:cubicBezTo>
                      <a:cubicBezTo>
                        <a:pt x="56" y="33"/>
                        <a:pt x="53" y="40"/>
                        <a:pt x="47" y="46"/>
                      </a:cubicBezTo>
                      <a:cubicBezTo>
                        <a:pt x="44" y="49"/>
                        <a:pt x="38" y="51"/>
                        <a:pt x="36" y="55"/>
                      </a:cubicBezTo>
                      <a:cubicBezTo>
                        <a:pt x="32" y="62"/>
                        <a:pt x="35" y="69"/>
                        <a:pt x="33" y="78"/>
                      </a:cubicBezTo>
                      <a:cubicBezTo>
                        <a:pt x="32" y="86"/>
                        <a:pt x="26" y="96"/>
                        <a:pt x="21" y="103"/>
                      </a:cubicBezTo>
                      <a:cubicBezTo>
                        <a:pt x="16" y="109"/>
                        <a:pt x="10" y="117"/>
                        <a:pt x="0" y="117"/>
                      </a:cubicBezTo>
                      <a:cubicBezTo>
                        <a:pt x="1" y="107"/>
                        <a:pt x="11" y="102"/>
                        <a:pt x="15" y="95"/>
                      </a:cubicBezTo>
                      <a:cubicBezTo>
                        <a:pt x="20" y="88"/>
                        <a:pt x="24" y="77"/>
                        <a:pt x="23" y="64"/>
                      </a:cubicBezTo>
                      <a:cubicBezTo>
                        <a:pt x="22" y="56"/>
                        <a:pt x="19" y="48"/>
                        <a:pt x="23" y="40"/>
                      </a:cubicBezTo>
                      <a:cubicBezTo>
                        <a:pt x="26" y="33"/>
                        <a:pt x="37" y="25"/>
                        <a:pt x="45" y="19"/>
                      </a:cubicBezTo>
                      <a:cubicBezTo>
                        <a:pt x="68" y="0"/>
                        <a:pt x="102" y="2"/>
                        <a:pt x="115" y="31"/>
                      </a:cubicBezTo>
                      <a:cubicBezTo>
                        <a:pt x="119" y="39"/>
                        <a:pt x="124" y="62"/>
                        <a:pt x="113" y="65"/>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14" name="Freeform 88"/>
                <p:cNvSpPr>
                  <a:spLocks/>
                </p:cNvSpPr>
                <p:nvPr/>
              </p:nvSpPr>
              <p:spPr bwMode="auto">
                <a:xfrm>
                  <a:off x="6345178" y="4092258"/>
                  <a:ext cx="58204" cy="41458"/>
                </a:xfrm>
                <a:custGeom>
                  <a:avLst/>
                  <a:gdLst>
                    <a:gd name="T0" fmla="*/ 18 w 23"/>
                    <a:gd name="T1" fmla="*/ 17 h 17"/>
                    <a:gd name="T2" fmla="*/ 3 w 23"/>
                    <a:gd name="T3" fmla="*/ 12 h 17"/>
                    <a:gd name="T4" fmla="*/ 18 w 23"/>
                    <a:gd name="T5" fmla="*/ 17 h 17"/>
                  </a:gdLst>
                  <a:ahLst/>
                  <a:cxnLst>
                    <a:cxn ang="0">
                      <a:pos x="T0" y="T1"/>
                    </a:cxn>
                    <a:cxn ang="0">
                      <a:pos x="T2" y="T3"/>
                    </a:cxn>
                    <a:cxn ang="0">
                      <a:pos x="T4" y="T5"/>
                    </a:cxn>
                  </a:cxnLst>
                  <a:rect l="0" t="0" r="r" b="b"/>
                  <a:pathLst>
                    <a:path w="23" h="17">
                      <a:moveTo>
                        <a:pt x="18" y="17"/>
                      </a:moveTo>
                      <a:cubicBezTo>
                        <a:pt x="14" y="15"/>
                        <a:pt x="9" y="13"/>
                        <a:pt x="3" y="12"/>
                      </a:cubicBezTo>
                      <a:cubicBezTo>
                        <a:pt x="0" y="0"/>
                        <a:pt x="23" y="7"/>
                        <a:pt x="18" y="17"/>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15" name="Freeform 89"/>
                <p:cNvSpPr>
                  <a:spLocks/>
                </p:cNvSpPr>
                <p:nvPr/>
              </p:nvSpPr>
              <p:spPr bwMode="auto">
                <a:xfrm>
                  <a:off x="6247821" y="4095366"/>
                  <a:ext cx="100533" cy="115045"/>
                </a:xfrm>
                <a:custGeom>
                  <a:avLst/>
                  <a:gdLst>
                    <a:gd name="T0" fmla="*/ 40 w 40"/>
                    <a:gd name="T1" fmla="*/ 9 h 47"/>
                    <a:gd name="T2" fmla="*/ 33 w 40"/>
                    <a:gd name="T3" fmla="*/ 14 h 47"/>
                    <a:gd name="T4" fmla="*/ 16 w 40"/>
                    <a:gd name="T5" fmla="*/ 32 h 47"/>
                    <a:gd name="T6" fmla="*/ 6 w 40"/>
                    <a:gd name="T7" fmla="*/ 47 h 47"/>
                    <a:gd name="T8" fmla="*/ 21 w 40"/>
                    <a:gd name="T9" fmla="*/ 17 h 47"/>
                    <a:gd name="T10" fmla="*/ 40 w 40"/>
                    <a:gd name="T11" fmla="*/ 9 h 47"/>
                  </a:gdLst>
                  <a:ahLst/>
                  <a:cxnLst>
                    <a:cxn ang="0">
                      <a:pos x="T0" y="T1"/>
                    </a:cxn>
                    <a:cxn ang="0">
                      <a:pos x="T2" y="T3"/>
                    </a:cxn>
                    <a:cxn ang="0">
                      <a:pos x="T4" y="T5"/>
                    </a:cxn>
                    <a:cxn ang="0">
                      <a:pos x="T6" y="T7"/>
                    </a:cxn>
                    <a:cxn ang="0">
                      <a:pos x="T8" y="T9"/>
                    </a:cxn>
                    <a:cxn ang="0">
                      <a:pos x="T10" y="T11"/>
                    </a:cxn>
                  </a:cxnLst>
                  <a:rect l="0" t="0" r="r" b="b"/>
                  <a:pathLst>
                    <a:path w="40" h="47">
                      <a:moveTo>
                        <a:pt x="40" y="9"/>
                      </a:moveTo>
                      <a:cubicBezTo>
                        <a:pt x="40" y="13"/>
                        <a:pt x="35" y="12"/>
                        <a:pt x="33" y="14"/>
                      </a:cubicBezTo>
                      <a:cubicBezTo>
                        <a:pt x="29" y="22"/>
                        <a:pt x="21" y="26"/>
                        <a:pt x="16" y="32"/>
                      </a:cubicBezTo>
                      <a:cubicBezTo>
                        <a:pt x="12" y="37"/>
                        <a:pt x="12" y="44"/>
                        <a:pt x="6" y="47"/>
                      </a:cubicBezTo>
                      <a:cubicBezTo>
                        <a:pt x="0" y="35"/>
                        <a:pt x="14" y="25"/>
                        <a:pt x="21" y="17"/>
                      </a:cubicBezTo>
                      <a:cubicBezTo>
                        <a:pt x="25" y="12"/>
                        <a:pt x="32" y="0"/>
                        <a:pt x="40" y="9"/>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16" name="Freeform 90"/>
                <p:cNvSpPr>
                  <a:spLocks/>
                </p:cNvSpPr>
                <p:nvPr/>
              </p:nvSpPr>
              <p:spPr bwMode="auto">
                <a:xfrm>
                  <a:off x="6180095" y="4126452"/>
                  <a:ext cx="217996" cy="276729"/>
                </a:xfrm>
                <a:custGeom>
                  <a:avLst/>
                  <a:gdLst>
                    <a:gd name="T0" fmla="*/ 9 w 87"/>
                    <a:gd name="T1" fmla="*/ 109 h 113"/>
                    <a:gd name="T2" fmla="*/ 22 w 87"/>
                    <a:gd name="T3" fmla="*/ 100 h 113"/>
                    <a:gd name="T4" fmla="*/ 42 w 87"/>
                    <a:gd name="T5" fmla="*/ 81 h 113"/>
                    <a:gd name="T6" fmla="*/ 54 w 87"/>
                    <a:gd name="T7" fmla="*/ 77 h 113"/>
                    <a:gd name="T8" fmla="*/ 78 w 87"/>
                    <a:gd name="T9" fmla="*/ 37 h 113"/>
                    <a:gd name="T10" fmla="*/ 77 w 87"/>
                    <a:gd name="T11" fmla="*/ 29 h 113"/>
                    <a:gd name="T12" fmla="*/ 72 w 87"/>
                    <a:gd name="T13" fmla="*/ 10 h 113"/>
                    <a:gd name="T14" fmla="*/ 60 w 87"/>
                    <a:gd name="T15" fmla="*/ 23 h 113"/>
                    <a:gd name="T16" fmla="*/ 12 w 87"/>
                    <a:gd name="T17" fmla="*/ 87 h 113"/>
                    <a:gd name="T18" fmla="*/ 0 w 87"/>
                    <a:gd name="T19" fmla="*/ 90 h 113"/>
                    <a:gd name="T20" fmla="*/ 14 w 87"/>
                    <a:gd name="T21" fmla="*/ 76 h 113"/>
                    <a:gd name="T22" fmla="*/ 43 w 87"/>
                    <a:gd name="T23" fmla="*/ 26 h 113"/>
                    <a:gd name="T24" fmla="*/ 53 w 87"/>
                    <a:gd name="T25" fmla="*/ 18 h 113"/>
                    <a:gd name="T26" fmla="*/ 61 w 87"/>
                    <a:gd name="T27" fmla="*/ 7 h 113"/>
                    <a:gd name="T28" fmla="*/ 86 w 87"/>
                    <a:gd name="T29" fmla="*/ 16 h 113"/>
                    <a:gd name="T30" fmla="*/ 84 w 87"/>
                    <a:gd name="T31" fmla="*/ 29 h 113"/>
                    <a:gd name="T32" fmla="*/ 84 w 87"/>
                    <a:gd name="T33" fmla="*/ 44 h 113"/>
                    <a:gd name="T34" fmla="*/ 64 w 87"/>
                    <a:gd name="T35" fmla="*/ 80 h 113"/>
                    <a:gd name="T36" fmla="*/ 47 w 87"/>
                    <a:gd name="T37" fmla="*/ 88 h 113"/>
                    <a:gd name="T38" fmla="*/ 9 w 87"/>
                    <a:gd name="T39" fmla="*/ 10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13">
                      <a:moveTo>
                        <a:pt x="9" y="109"/>
                      </a:moveTo>
                      <a:cubicBezTo>
                        <a:pt x="11" y="104"/>
                        <a:pt x="16" y="104"/>
                        <a:pt x="22" y="100"/>
                      </a:cubicBezTo>
                      <a:cubicBezTo>
                        <a:pt x="29" y="95"/>
                        <a:pt x="35" y="85"/>
                        <a:pt x="42" y="81"/>
                      </a:cubicBezTo>
                      <a:cubicBezTo>
                        <a:pt x="46" y="79"/>
                        <a:pt x="50" y="79"/>
                        <a:pt x="54" y="77"/>
                      </a:cubicBezTo>
                      <a:cubicBezTo>
                        <a:pt x="66" y="70"/>
                        <a:pt x="77" y="51"/>
                        <a:pt x="78" y="37"/>
                      </a:cubicBezTo>
                      <a:cubicBezTo>
                        <a:pt x="78" y="34"/>
                        <a:pt x="77" y="31"/>
                        <a:pt x="77" y="29"/>
                      </a:cubicBezTo>
                      <a:cubicBezTo>
                        <a:pt x="77" y="21"/>
                        <a:pt x="81" y="11"/>
                        <a:pt x="72" y="10"/>
                      </a:cubicBezTo>
                      <a:cubicBezTo>
                        <a:pt x="64" y="9"/>
                        <a:pt x="62" y="16"/>
                        <a:pt x="60" y="23"/>
                      </a:cubicBezTo>
                      <a:cubicBezTo>
                        <a:pt x="41" y="39"/>
                        <a:pt x="34" y="74"/>
                        <a:pt x="12" y="87"/>
                      </a:cubicBezTo>
                      <a:cubicBezTo>
                        <a:pt x="9" y="89"/>
                        <a:pt x="4" y="91"/>
                        <a:pt x="0" y="90"/>
                      </a:cubicBezTo>
                      <a:cubicBezTo>
                        <a:pt x="0" y="81"/>
                        <a:pt x="8" y="81"/>
                        <a:pt x="14" y="76"/>
                      </a:cubicBezTo>
                      <a:cubicBezTo>
                        <a:pt x="28" y="64"/>
                        <a:pt x="31" y="41"/>
                        <a:pt x="43" y="26"/>
                      </a:cubicBezTo>
                      <a:cubicBezTo>
                        <a:pt x="46" y="23"/>
                        <a:pt x="50" y="21"/>
                        <a:pt x="53" y="18"/>
                      </a:cubicBezTo>
                      <a:cubicBezTo>
                        <a:pt x="56" y="14"/>
                        <a:pt x="58" y="9"/>
                        <a:pt x="61" y="7"/>
                      </a:cubicBezTo>
                      <a:cubicBezTo>
                        <a:pt x="71" y="0"/>
                        <a:pt x="85" y="5"/>
                        <a:pt x="86" y="16"/>
                      </a:cubicBezTo>
                      <a:cubicBezTo>
                        <a:pt x="87" y="20"/>
                        <a:pt x="84" y="25"/>
                        <a:pt x="84" y="29"/>
                      </a:cubicBezTo>
                      <a:cubicBezTo>
                        <a:pt x="84" y="35"/>
                        <a:pt x="85" y="40"/>
                        <a:pt x="84" y="44"/>
                      </a:cubicBezTo>
                      <a:cubicBezTo>
                        <a:pt x="82" y="59"/>
                        <a:pt x="74" y="72"/>
                        <a:pt x="64" y="80"/>
                      </a:cubicBezTo>
                      <a:cubicBezTo>
                        <a:pt x="59" y="84"/>
                        <a:pt x="53" y="85"/>
                        <a:pt x="47" y="88"/>
                      </a:cubicBezTo>
                      <a:cubicBezTo>
                        <a:pt x="36" y="95"/>
                        <a:pt x="27" y="113"/>
                        <a:pt x="9" y="109"/>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17" name="Freeform 91"/>
                <p:cNvSpPr>
                  <a:spLocks noEditPoints="1"/>
                </p:cNvSpPr>
                <p:nvPr/>
              </p:nvSpPr>
              <p:spPr bwMode="auto">
                <a:xfrm>
                  <a:off x="6185386" y="4160662"/>
                  <a:ext cx="187307" cy="222834"/>
                </a:xfrm>
                <a:custGeom>
                  <a:avLst/>
                  <a:gdLst>
                    <a:gd name="T0" fmla="*/ 70 w 75"/>
                    <a:gd name="T1" fmla="*/ 0 h 91"/>
                    <a:gd name="T2" fmla="*/ 68 w 75"/>
                    <a:gd name="T3" fmla="*/ 14 h 91"/>
                    <a:gd name="T4" fmla="*/ 56 w 75"/>
                    <a:gd name="T5" fmla="*/ 53 h 91"/>
                    <a:gd name="T6" fmla="*/ 29 w 75"/>
                    <a:gd name="T7" fmla="*/ 70 h 91"/>
                    <a:gd name="T8" fmla="*/ 0 w 75"/>
                    <a:gd name="T9" fmla="*/ 85 h 91"/>
                    <a:gd name="T10" fmla="*/ 14 w 75"/>
                    <a:gd name="T11" fmla="*/ 75 h 91"/>
                    <a:gd name="T12" fmla="*/ 38 w 75"/>
                    <a:gd name="T13" fmla="*/ 49 h 91"/>
                    <a:gd name="T14" fmla="*/ 62 w 75"/>
                    <a:gd name="T15" fmla="*/ 11 h 91"/>
                    <a:gd name="T16" fmla="*/ 68 w 75"/>
                    <a:gd name="T17" fmla="*/ 0 h 91"/>
                    <a:gd name="T18" fmla="*/ 70 w 75"/>
                    <a:gd name="T19" fmla="*/ 0 h 91"/>
                    <a:gd name="T20" fmla="*/ 47 w 75"/>
                    <a:gd name="T21" fmla="*/ 47 h 91"/>
                    <a:gd name="T22" fmla="*/ 62 w 75"/>
                    <a:gd name="T23" fmla="*/ 22 h 91"/>
                    <a:gd name="T24" fmla="*/ 60 w 75"/>
                    <a:gd name="T25" fmla="*/ 21 h 91"/>
                    <a:gd name="T26" fmla="*/ 47 w 75"/>
                    <a:gd name="T27"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91">
                      <a:moveTo>
                        <a:pt x="70" y="0"/>
                      </a:moveTo>
                      <a:cubicBezTo>
                        <a:pt x="74" y="4"/>
                        <a:pt x="70" y="10"/>
                        <a:pt x="68" y="14"/>
                      </a:cubicBezTo>
                      <a:cubicBezTo>
                        <a:pt x="75" y="22"/>
                        <a:pt x="65" y="49"/>
                        <a:pt x="56" y="53"/>
                      </a:cubicBezTo>
                      <a:cubicBezTo>
                        <a:pt x="44" y="58"/>
                        <a:pt x="37" y="61"/>
                        <a:pt x="29" y="70"/>
                      </a:cubicBezTo>
                      <a:cubicBezTo>
                        <a:pt x="23" y="76"/>
                        <a:pt x="11" y="91"/>
                        <a:pt x="0" y="85"/>
                      </a:cubicBezTo>
                      <a:cubicBezTo>
                        <a:pt x="3" y="79"/>
                        <a:pt x="9" y="78"/>
                        <a:pt x="14" y="75"/>
                      </a:cubicBezTo>
                      <a:cubicBezTo>
                        <a:pt x="19" y="71"/>
                        <a:pt x="35" y="56"/>
                        <a:pt x="38" y="49"/>
                      </a:cubicBezTo>
                      <a:cubicBezTo>
                        <a:pt x="43" y="36"/>
                        <a:pt x="50" y="19"/>
                        <a:pt x="62" y="11"/>
                      </a:cubicBezTo>
                      <a:cubicBezTo>
                        <a:pt x="63" y="6"/>
                        <a:pt x="64" y="1"/>
                        <a:pt x="68" y="0"/>
                      </a:cubicBezTo>
                      <a:cubicBezTo>
                        <a:pt x="69" y="0"/>
                        <a:pt x="69" y="0"/>
                        <a:pt x="70" y="0"/>
                      </a:cubicBezTo>
                      <a:close/>
                      <a:moveTo>
                        <a:pt x="47" y="47"/>
                      </a:moveTo>
                      <a:cubicBezTo>
                        <a:pt x="56" y="46"/>
                        <a:pt x="63" y="33"/>
                        <a:pt x="62" y="22"/>
                      </a:cubicBezTo>
                      <a:cubicBezTo>
                        <a:pt x="61" y="22"/>
                        <a:pt x="61" y="21"/>
                        <a:pt x="60" y="21"/>
                      </a:cubicBezTo>
                      <a:cubicBezTo>
                        <a:pt x="56" y="30"/>
                        <a:pt x="51" y="38"/>
                        <a:pt x="47" y="47"/>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18" name="Freeform 92"/>
                <p:cNvSpPr>
                  <a:spLocks/>
                </p:cNvSpPr>
                <p:nvPr/>
              </p:nvSpPr>
              <p:spPr bwMode="auto">
                <a:xfrm>
                  <a:off x="6493331" y="4168953"/>
                  <a:ext cx="29630" cy="65294"/>
                </a:xfrm>
                <a:custGeom>
                  <a:avLst/>
                  <a:gdLst>
                    <a:gd name="T0" fmla="*/ 7 w 12"/>
                    <a:gd name="T1" fmla="*/ 0 h 27"/>
                    <a:gd name="T2" fmla="*/ 3 w 12"/>
                    <a:gd name="T3" fmla="*/ 27 h 27"/>
                    <a:gd name="T4" fmla="*/ 7 w 12"/>
                    <a:gd name="T5" fmla="*/ 0 h 27"/>
                  </a:gdLst>
                  <a:ahLst/>
                  <a:cxnLst>
                    <a:cxn ang="0">
                      <a:pos x="T0" y="T1"/>
                    </a:cxn>
                    <a:cxn ang="0">
                      <a:pos x="T2" y="T3"/>
                    </a:cxn>
                    <a:cxn ang="0">
                      <a:pos x="T4" y="T5"/>
                    </a:cxn>
                  </a:cxnLst>
                  <a:rect l="0" t="0" r="r" b="b"/>
                  <a:pathLst>
                    <a:path w="12" h="27">
                      <a:moveTo>
                        <a:pt x="7" y="0"/>
                      </a:moveTo>
                      <a:cubicBezTo>
                        <a:pt x="12" y="5"/>
                        <a:pt x="10" y="24"/>
                        <a:pt x="3" y="27"/>
                      </a:cubicBezTo>
                      <a:cubicBezTo>
                        <a:pt x="2" y="19"/>
                        <a:pt x="0" y="3"/>
                        <a:pt x="7"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19" name="Freeform 93"/>
                <p:cNvSpPr>
                  <a:spLocks/>
                </p:cNvSpPr>
                <p:nvPr/>
              </p:nvSpPr>
              <p:spPr bwMode="auto">
                <a:xfrm>
                  <a:off x="6143058" y="4176205"/>
                  <a:ext cx="71961" cy="111935"/>
                </a:xfrm>
                <a:custGeom>
                  <a:avLst/>
                  <a:gdLst>
                    <a:gd name="T0" fmla="*/ 25 w 29"/>
                    <a:gd name="T1" fmla="*/ 1 h 46"/>
                    <a:gd name="T2" fmla="*/ 20 w 29"/>
                    <a:gd name="T3" fmla="*/ 28 h 46"/>
                    <a:gd name="T4" fmla="*/ 3 w 29"/>
                    <a:gd name="T5" fmla="*/ 46 h 46"/>
                    <a:gd name="T6" fmla="*/ 22 w 29"/>
                    <a:gd name="T7" fmla="*/ 2 h 46"/>
                    <a:gd name="T8" fmla="*/ 23 w 29"/>
                    <a:gd name="T9" fmla="*/ 0 h 46"/>
                    <a:gd name="T10" fmla="*/ 25 w 29"/>
                    <a:gd name="T11" fmla="*/ 1 h 46"/>
                  </a:gdLst>
                  <a:ahLst/>
                  <a:cxnLst>
                    <a:cxn ang="0">
                      <a:pos x="T0" y="T1"/>
                    </a:cxn>
                    <a:cxn ang="0">
                      <a:pos x="T2" y="T3"/>
                    </a:cxn>
                    <a:cxn ang="0">
                      <a:pos x="T4" y="T5"/>
                    </a:cxn>
                    <a:cxn ang="0">
                      <a:pos x="T6" y="T7"/>
                    </a:cxn>
                    <a:cxn ang="0">
                      <a:pos x="T8" y="T9"/>
                    </a:cxn>
                    <a:cxn ang="0">
                      <a:pos x="T10" y="T11"/>
                    </a:cxn>
                  </a:cxnLst>
                  <a:rect l="0" t="0" r="r" b="b"/>
                  <a:pathLst>
                    <a:path w="29" h="46">
                      <a:moveTo>
                        <a:pt x="25" y="1"/>
                      </a:moveTo>
                      <a:cubicBezTo>
                        <a:pt x="29" y="11"/>
                        <a:pt x="25" y="21"/>
                        <a:pt x="20" y="28"/>
                      </a:cubicBezTo>
                      <a:cubicBezTo>
                        <a:pt x="16" y="34"/>
                        <a:pt x="10" y="42"/>
                        <a:pt x="3" y="46"/>
                      </a:cubicBezTo>
                      <a:cubicBezTo>
                        <a:pt x="0" y="27"/>
                        <a:pt x="19" y="19"/>
                        <a:pt x="22" y="2"/>
                      </a:cubicBezTo>
                      <a:cubicBezTo>
                        <a:pt x="22" y="1"/>
                        <a:pt x="23" y="1"/>
                        <a:pt x="23" y="0"/>
                      </a:cubicBezTo>
                      <a:cubicBezTo>
                        <a:pt x="24" y="0"/>
                        <a:pt x="24" y="1"/>
                        <a:pt x="25" y="1"/>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20" name="Freeform 94"/>
                <p:cNvSpPr>
                  <a:spLocks/>
                </p:cNvSpPr>
                <p:nvPr/>
              </p:nvSpPr>
              <p:spPr bwMode="auto">
                <a:xfrm>
                  <a:off x="6284863" y="4249792"/>
                  <a:ext cx="228578" cy="224907"/>
                </a:xfrm>
                <a:custGeom>
                  <a:avLst/>
                  <a:gdLst>
                    <a:gd name="T0" fmla="*/ 88 w 91"/>
                    <a:gd name="T1" fmla="*/ 0 h 92"/>
                    <a:gd name="T2" fmla="*/ 79 w 91"/>
                    <a:gd name="T3" fmla="*/ 34 h 92"/>
                    <a:gd name="T4" fmla="*/ 59 w 91"/>
                    <a:gd name="T5" fmla="*/ 58 h 92"/>
                    <a:gd name="T6" fmla="*/ 29 w 91"/>
                    <a:gd name="T7" fmla="*/ 71 h 92"/>
                    <a:gd name="T8" fmla="*/ 57 w 91"/>
                    <a:gd name="T9" fmla="*/ 64 h 92"/>
                    <a:gd name="T10" fmla="*/ 22 w 91"/>
                    <a:gd name="T11" fmla="*/ 80 h 92"/>
                    <a:gd name="T12" fmla="*/ 0 w 91"/>
                    <a:gd name="T13" fmla="*/ 89 h 92"/>
                    <a:gd name="T14" fmla="*/ 10 w 91"/>
                    <a:gd name="T15" fmla="*/ 80 h 92"/>
                    <a:gd name="T16" fmla="*/ 25 w 91"/>
                    <a:gd name="T17" fmla="*/ 64 h 92"/>
                    <a:gd name="T18" fmla="*/ 59 w 91"/>
                    <a:gd name="T19" fmla="*/ 49 h 92"/>
                    <a:gd name="T20" fmla="*/ 84 w 91"/>
                    <a:gd name="T21" fmla="*/ 3 h 92"/>
                    <a:gd name="T22" fmla="*/ 86 w 91"/>
                    <a:gd name="T23" fmla="*/ 0 h 92"/>
                    <a:gd name="T24" fmla="*/ 88 w 9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2">
                      <a:moveTo>
                        <a:pt x="88" y="0"/>
                      </a:moveTo>
                      <a:cubicBezTo>
                        <a:pt x="91" y="12"/>
                        <a:pt x="85" y="24"/>
                        <a:pt x="79" y="34"/>
                      </a:cubicBezTo>
                      <a:cubicBezTo>
                        <a:pt x="74" y="43"/>
                        <a:pt x="68" y="53"/>
                        <a:pt x="59" y="58"/>
                      </a:cubicBezTo>
                      <a:cubicBezTo>
                        <a:pt x="49" y="63"/>
                        <a:pt x="37" y="63"/>
                        <a:pt x="29" y="71"/>
                      </a:cubicBezTo>
                      <a:cubicBezTo>
                        <a:pt x="39" y="73"/>
                        <a:pt x="49" y="65"/>
                        <a:pt x="57" y="64"/>
                      </a:cubicBezTo>
                      <a:cubicBezTo>
                        <a:pt x="56" y="81"/>
                        <a:pt x="35" y="75"/>
                        <a:pt x="22" y="80"/>
                      </a:cubicBezTo>
                      <a:cubicBezTo>
                        <a:pt x="14" y="82"/>
                        <a:pt x="9" y="92"/>
                        <a:pt x="0" y="89"/>
                      </a:cubicBezTo>
                      <a:cubicBezTo>
                        <a:pt x="1" y="82"/>
                        <a:pt x="7" y="82"/>
                        <a:pt x="10" y="80"/>
                      </a:cubicBezTo>
                      <a:cubicBezTo>
                        <a:pt x="16" y="75"/>
                        <a:pt x="19" y="68"/>
                        <a:pt x="25" y="64"/>
                      </a:cubicBezTo>
                      <a:cubicBezTo>
                        <a:pt x="36" y="55"/>
                        <a:pt x="50" y="56"/>
                        <a:pt x="59" y="49"/>
                      </a:cubicBezTo>
                      <a:cubicBezTo>
                        <a:pt x="75" y="37"/>
                        <a:pt x="76" y="22"/>
                        <a:pt x="84" y="3"/>
                      </a:cubicBezTo>
                      <a:cubicBezTo>
                        <a:pt x="85" y="2"/>
                        <a:pt x="85" y="1"/>
                        <a:pt x="86" y="0"/>
                      </a:cubicBezTo>
                      <a:cubicBezTo>
                        <a:pt x="87" y="0"/>
                        <a:pt x="87" y="0"/>
                        <a:pt x="88"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21" name="Freeform 95"/>
                <p:cNvSpPr>
                  <a:spLocks/>
                </p:cNvSpPr>
                <p:nvPr/>
              </p:nvSpPr>
              <p:spPr bwMode="auto">
                <a:xfrm>
                  <a:off x="6435133" y="4253944"/>
                  <a:ext cx="137571" cy="159612"/>
                </a:xfrm>
                <a:custGeom>
                  <a:avLst/>
                  <a:gdLst>
                    <a:gd name="T0" fmla="*/ 52 w 55"/>
                    <a:gd name="T1" fmla="*/ 0 h 65"/>
                    <a:gd name="T2" fmla="*/ 39 w 55"/>
                    <a:gd name="T3" fmla="*/ 34 h 65"/>
                    <a:gd name="T4" fmla="*/ 27 w 55"/>
                    <a:gd name="T5" fmla="*/ 41 h 65"/>
                    <a:gd name="T6" fmla="*/ 0 w 55"/>
                    <a:gd name="T7" fmla="*/ 61 h 65"/>
                    <a:gd name="T8" fmla="*/ 9 w 55"/>
                    <a:gd name="T9" fmla="*/ 51 h 65"/>
                    <a:gd name="T10" fmla="*/ 31 w 55"/>
                    <a:gd name="T11" fmla="*/ 13 h 65"/>
                    <a:gd name="T12" fmla="*/ 37 w 55"/>
                    <a:gd name="T13" fmla="*/ 0 h 65"/>
                    <a:gd name="T14" fmla="*/ 32 w 55"/>
                    <a:gd name="T15" fmla="*/ 29 h 65"/>
                    <a:gd name="T16" fmla="*/ 49 w 55"/>
                    <a:gd name="T17" fmla="*/ 0 h 65"/>
                    <a:gd name="T18" fmla="*/ 52 w 55"/>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5">
                      <a:moveTo>
                        <a:pt x="52" y="0"/>
                      </a:moveTo>
                      <a:cubicBezTo>
                        <a:pt x="55" y="13"/>
                        <a:pt x="47" y="27"/>
                        <a:pt x="39" y="34"/>
                      </a:cubicBezTo>
                      <a:cubicBezTo>
                        <a:pt x="36" y="37"/>
                        <a:pt x="31" y="38"/>
                        <a:pt x="27" y="41"/>
                      </a:cubicBezTo>
                      <a:cubicBezTo>
                        <a:pt x="19" y="49"/>
                        <a:pt x="14" y="65"/>
                        <a:pt x="0" y="61"/>
                      </a:cubicBezTo>
                      <a:cubicBezTo>
                        <a:pt x="0" y="55"/>
                        <a:pt x="5" y="55"/>
                        <a:pt x="9" y="51"/>
                      </a:cubicBezTo>
                      <a:cubicBezTo>
                        <a:pt x="19" y="43"/>
                        <a:pt x="27" y="27"/>
                        <a:pt x="31" y="13"/>
                      </a:cubicBezTo>
                      <a:cubicBezTo>
                        <a:pt x="32" y="9"/>
                        <a:pt x="32" y="2"/>
                        <a:pt x="37" y="0"/>
                      </a:cubicBezTo>
                      <a:cubicBezTo>
                        <a:pt x="44" y="8"/>
                        <a:pt x="33" y="21"/>
                        <a:pt x="32" y="29"/>
                      </a:cubicBezTo>
                      <a:cubicBezTo>
                        <a:pt x="42" y="26"/>
                        <a:pt x="42" y="7"/>
                        <a:pt x="49" y="0"/>
                      </a:cubicBezTo>
                      <a:cubicBezTo>
                        <a:pt x="50" y="0"/>
                        <a:pt x="51" y="0"/>
                        <a:pt x="52"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22" name="Freeform 96"/>
                <p:cNvSpPr>
                  <a:spLocks/>
                </p:cNvSpPr>
                <p:nvPr/>
              </p:nvSpPr>
              <p:spPr bwMode="auto">
                <a:xfrm>
                  <a:off x="6405510" y="4337882"/>
                  <a:ext cx="150269" cy="111935"/>
                </a:xfrm>
                <a:custGeom>
                  <a:avLst/>
                  <a:gdLst>
                    <a:gd name="T0" fmla="*/ 59 w 60"/>
                    <a:gd name="T1" fmla="*/ 0 h 46"/>
                    <a:gd name="T2" fmla="*/ 45 w 60"/>
                    <a:gd name="T3" fmla="*/ 18 h 46"/>
                    <a:gd name="T4" fmla="*/ 52 w 60"/>
                    <a:gd name="T5" fmla="*/ 16 h 46"/>
                    <a:gd name="T6" fmla="*/ 45 w 60"/>
                    <a:gd name="T7" fmla="*/ 26 h 46"/>
                    <a:gd name="T8" fmla="*/ 0 w 60"/>
                    <a:gd name="T9" fmla="*/ 46 h 46"/>
                    <a:gd name="T10" fmla="*/ 17 w 60"/>
                    <a:gd name="T11" fmla="*/ 33 h 46"/>
                    <a:gd name="T12" fmla="*/ 35 w 60"/>
                    <a:gd name="T13" fmla="*/ 21 h 46"/>
                    <a:gd name="T14" fmla="*/ 57 w 60"/>
                    <a:gd name="T15" fmla="*/ 0 h 46"/>
                    <a:gd name="T16" fmla="*/ 59 w 60"/>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6">
                      <a:moveTo>
                        <a:pt x="59" y="0"/>
                      </a:moveTo>
                      <a:cubicBezTo>
                        <a:pt x="60" y="9"/>
                        <a:pt x="50" y="12"/>
                        <a:pt x="45" y="18"/>
                      </a:cubicBezTo>
                      <a:cubicBezTo>
                        <a:pt x="47" y="20"/>
                        <a:pt x="48" y="15"/>
                        <a:pt x="52" y="16"/>
                      </a:cubicBezTo>
                      <a:cubicBezTo>
                        <a:pt x="52" y="22"/>
                        <a:pt x="47" y="23"/>
                        <a:pt x="45" y="26"/>
                      </a:cubicBezTo>
                      <a:cubicBezTo>
                        <a:pt x="27" y="29"/>
                        <a:pt x="18" y="45"/>
                        <a:pt x="0" y="46"/>
                      </a:cubicBezTo>
                      <a:cubicBezTo>
                        <a:pt x="3" y="39"/>
                        <a:pt x="11" y="37"/>
                        <a:pt x="17" y="33"/>
                      </a:cubicBezTo>
                      <a:cubicBezTo>
                        <a:pt x="23" y="30"/>
                        <a:pt x="30" y="26"/>
                        <a:pt x="35" y="21"/>
                      </a:cubicBezTo>
                      <a:cubicBezTo>
                        <a:pt x="42" y="15"/>
                        <a:pt x="47" y="4"/>
                        <a:pt x="57" y="0"/>
                      </a:cubicBezTo>
                      <a:cubicBezTo>
                        <a:pt x="57" y="0"/>
                        <a:pt x="58" y="0"/>
                        <a:pt x="59"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23" name="Freeform 97"/>
                <p:cNvSpPr>
                  <a:spLocks/>
                </p:cNvSpPr>
                <p:nvPr/>
              </p:nvSpPr>
              <p:spPr bwMode="auto">
                <a:xfrm>
                  <a:off x="6247825" y="4422897"/>
                  <a:ext cx="62436" cy="37311"/>
                </a:xfrm>
                <a:custGeom>
                  <a:avLst/>
                  <a:gdLst>
                    <a:gd name="T0" fmla="*/ 25 w 25"/>
                    <a:gd name="T1" fmla="*/ 1 h 15"/>
                    <a:gd name="T2" fmla="*/ 0 w 25"/>
                    <a:gd name="T3" fmla="*/ 9 h 15"/>
                    <a:gd name="T4" fmla="*/ 25 w 25"/>
                    <a:gd name="T5" fmla="*/ 1 h 15"/>
                  </a:gdLst>
                  <a:ahLst/>
                  <a:cxnLst>
                    <a:cxn ang="0">
                      <a:pos x="T0" y="T1"/>
                    </a:cxn>
                    <a:cxn ang="0">
                      <a:pos x="T2" y="T3"/>
                    </a:cxn>
                    <a:cxn ang="0">
                      <a:pos x="T4" y="T5"/>
                    </a:cxn>
                  </a:cxnLst>
                  <a:rect l="0" t="0" r="r" b="b"/>
                  <a:pathLst>
                    <a:path w="25" h="15">
                      <a:moveTo>
                        <a:pt x="25" y="1"/>
                      </a:moveTo>
                      <a:cubicBezTo>
                        <a:pt x="22" y="8"/>
                        <a:pt x="7" y="15"/>
                        <a:pt x="0" y="9"/>
                      </a:cubicBezTo>
                      <a:cubicBezTo>
                        <a:pt x="2" y="1"/>
                        <a:pt x="18" y="0"/>
                        <a:pt x="25" y="1"/>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24" name="Freeform 98"/>
                <p:cNvSpPr>
                  <a:spLocks/>
                </p:cNvSpPr>
                <p:nvPr/>
              </p:nvSpPr>
              <p:spPr bwMode="auto">
                <a:xfrm>
                  <a:off x="6317696" y="4440449"/>
                  <a:ext cx="62436" cy="29020"/>
                </a:xfrm>
                <a:custGeom>
                  <a:avLst/>
                  <a:gdLst>
                    <a:gd name="T0" fmla="*/ 14 w 25"/>
                    <a:gd name="T1" fmla="*/ 12 h 12"/>
                    <a:gd name="T2" fmla="*/ 6 w 25"/>
                    <a:gd name="T3" fmla="*/ 12 h 12"/>
                    <a:gd name="T4" fmla="*/ 25 w 25"/>
                    <a:gd name="T5" fmla="*/ 5 h 12"/>
                    <a:gd name="T6" fmla="*/ 14 w 25"/>
                    <a:gd name="T7" fmla="*/ 12 h 12"/>
                  </a:gdLst>
                  <a:ahLst/>
                  <a:cxnLst>
                    <a:cxn ang="0">
                      <a:pos x="T0" y="T1"/>
                    </a:cxn>
                    <a:cxn ang="0">
                      <a:pos x="T2" y="T3"/>
                    </a:cxn>
                    <a:cxn ang="0">
                      <a:pos x="T4" y="T5"/>
                    </a:cxn>
                    <a:cxn ang="0">
                      <a:pos x="T6" y="T7"/>
                    </a:cxn>
                  </a:cxnLst>
                  <a:rect l="0" t="0" r="r" b="b"/>
                  <a:pathLst>
                    <a:path w="25" h="12">
                      <a:moveTo>
                        <a:pt x="14" y="12"/>
                      </a:moveTo>
                      <a:cubicBezTo>
                        <a:pt x="11" y="12"/>
                        <a:pt x="9" y="12"/>
                        <a:pt x="6" y="12"/>
                      </a:cubicBezTo>
                      <a:cubicBezTo>
                        <a:pt x="0" y="5"/>
                        <a:pt x="19" y="0"/>
                        <a:pt x="25" y="5"/>
                      </a:cubicBezTo>
                      <a:cubicBezTo>
                        <a:pt x="24" y="10"/>
                        <a:pt x="18" y="10"/>
                        <a:pt x="14" y="12"/>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grpSp>
      </p:grpSp>
      <p:grpSp>
        <p:nvGrpSpPr>
          <p:cNvPr id="725" name="グループ化 724"/>
          <p:cNvGrpSpPr/>
          <p:nvPr/>
        </p:nvGrpSpPr>
        <p:grpSpPr>
          <a:xfrm>
            <a:off x="6571584" y="3443465"/>
            <a:ext cx="320858" cy="320858"/>
            <a:chOff x="3968981" y="3581281"/>
            <a:chExt cx="320858" cy="320858"/>
          </a:xfrm>
        </p:grpSpPr>
        <p:sp>
          <p:nvSpPr>
            <p:cNvPr id="726" name="正方形/長方形 725"/>
            <p:cNvSpPr>
              <a:spLocks noChangeAspect="1"/>
            </p:cNvSpPr>
            <p:nvPr/>
          </p:nvSpPr>
          <p:spPr>
            <a:xfrm>
              <a:off x="3968981" y="3581281"/>
              <a:ext cx="320858" cy="320858"/>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727" name="グループ化 726"/>
            <p:cNvGrpSpPr/>
            <p:nvPr/>
          </p:nvGrpSpPr>
          <p:grpSpPr>
            <a:xfrm>
              <a:off x="3983565" y="3595865"/>
              <a:ext cx="291689" cy="291689"/>
              <a:chOff x="3983565" y="3595865"/>
              <a:chExt cx="291689" cy="291689"/>
            </a:xfrm>
          </p:grpSpPr>
          <p:sp>
            <p:nvSpPr>
              <p:cNvPr id="728" name="正方形/長方形 727"/>
              <p:cNvSpPr>
                <a:spLocks noChangeAspect="1"/>
              </p:cNvSpPr>
              <p:nvPr/>
            </p:nvSpPr>
            <p:spPr>
              <a:xfrm>
                <a:off x="3983565" y="3595865"/>
                <a:ext cx="291689" cy="29168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729" name="グループ化 728"/>
              <p:cNvGrpSpPr>
                <a:grpSpLocks noChangeAspect="1"/>
              </p:cNvGrpSpPr>
              <p:nvPr/>
            </p:nvGrpSpPr>
            <p:grpSpPr>
              <a:xfrm>
                <a:off x="4044966" y="3623332"/>
                <a:ext cx="168889" cy="236751"/>
                <a:chOff x="6119765" y="3793776"/>
                <a:chExt cx="485731" cy="680923"/>
              </a:xfrm>
              <a:solidFill>
                <a:schemeClr val="bg1"/>
              </a:solidFill>
            </p:grpSpPr>
            <p:sp>
              <p:nvSpPr>
                <p:cNvPr id="730" name="Freeform 75"/>
                <p:cNvSpPr>
                  <a:spLocks/>
                </p:cNvSpPr>
                <p:nvPr/>
              </p:nvSpPr>
              <p:spPr bwMode="auto">
                <a:xfrm>
                  <a:off x="6332468" y="3804137"/>
                  <a:ext cx="52913" cy="23838"/>
                </a:xfrm>
                <a:custGeom>
                  <a:avLst/>
                  <a:gdLst>
                    <a:gd name="T0" fmla="*/ 6 w 21"/>
                    <a:gd name="T1" fmla="*/ 0 h 10"/>
                    <a:gd name="T2" fmla="*/ 13 w 21"/>
                    <a:gd name="T3" fmla="*/ 0 h 10"/>
                    <a:gd name="T4" fmla="*/ 0 w 21"/>
                    <a:gd name="T5" fmla="*/ 4 h 10"/>
                    <a:gd name="T6" fmla="*/ 6 w 21"/>
                    <a:gd name="T7" fmla="*/ 0 h 10"/>
                  </a:gdLst>
                  <a:ahLst/>
                  <a:cxnLst>
                    <a:cxn ang="0">
                      <a:pos x="T0" y="T1"/>
                    </a:cxn>
                    <a:cxn ang="0">
                      <a:pos x="T2" y="T3"/>
                    </a:cxn>
                    <a:cxn ang="0">
                      <a:pos x="T4" y="T5"/>
                    </a:cxn>
                    <a:cxn ang="0">
                      <a:pos x="T6" y="T7"/>
                    </a:cxn>
                  </a:cxnLst>
                  <a:rect l="0" t="0" r="r" b="b"/>
                  <a:pathLst>
                    <a:path w="21" h="10">
                      <a:moveTo>
                        <a:pt x="6" y="0"/>
                      </a:moveTo>
                      <a:cubicBezTo>
                        <a:pt x="8" y="0"/>
                        <a:pt x="10" y="0"/>
                        <a:pt x="13" y="0"/>
                      </a:cubicBezTo>
                      <a:cubicBezTo>
                        <a:pt x="21" y="6"/>
                        <a:pt x="2" y="10"/>
                        <a:pt x="0" y="4"/>
                      </a:cubicBezTo>
                      <a:cubicBezTo>
                        <a:pt x="0" y="1"/>
                        <a:pt x="4" y="2"/>
                        <a:pt x="6"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31" name="Freeform 76"/>
                <p:cNvSpPr>
                  <a:spLocks/>
                </p:cNvSpPr>
                <p:nvPr/>
              </p:nvSpPr>
              <p:spPr bwMode="auto">
                <a:xfrm>
                  <a:off x="6257335" y="3793776"/>
                  <a:ext cx="248684" cy="93280"/>
                </a:xfrm>
                <a:custGeom>
                  <a:avLst/>
                  <a:gdLst>
                    <a:gd name="T0" fmla="*/ 67 w 99"/>
                    <a:gd name="T1" fmla="*/ 14 h 38"/>
                    <a:gd name="T2" fmla="*/ 55 w 99"/>
                    <a:gd name="T3" fmla="*/ 15 h 38"/>
                    <a:gd name="T4" fmla="*/ 81 w 99"/>
                    <a:gd name="T5" fmla="*/ 23 h 38"/>
                    <a:gd name="T6" fmla="*/ 99 w 99"/>
                    <a:gd name="T7" fmla="*/ 38 h 38"/>
                    <a:gd name="T8" fmla="*/ 77 w 99"/>
                    <a:gd name="T9" fmla="*/ 28 h 38"/>
                    <a:gd name="T10" fmla="*/ 36 w 99"/>
                    <a:gd name="T11" fmla="*/ 23 h 38"/>
                    <a:gd name="T12" fmla="*/ 22 w 99"/>
                    <a:gd name="T13" fmla="*/ 20 h 38"/>
                    <a:gd name="T14" fmla="*/ 0 w 99"/>
                    <a:gd name="T15" fmla="*/ 24 h 38"/>
                    <a:gd name="T16" fmla="*/ 40 w 99"/>
                    <a:gd name="T17" fmla="*/ 13 h 38"/>
                    <a:gd name="T18" fmla="*/ 67 w 99"/>
                    <a:gd name="T19"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8">
                      <a:moveTo>
                        <a:pt x="67" y="14"/>
                      </a:moveTo>
                      <a:cubicBezTo>
                        <a:pt x="62" y="14"/>
                        <a:pt x="59" y="12"/>
                        <a:pt x="55" y="15"/>
                      </a:cubicBezTo>
                      <a:cubicBezTo>
                        <a:pt x="62" y="19"/>
                        <a:pt x="72" y="19"/>
                        <a:pt x="81" y="23"/>
                      </a:cubicBezTo>
                      <a:cubicBezTo>
                        <a:pt x="88" y="26"/>
                        <a:pt x="98" y="28"/>
                        <a:pt x="99" y="38"/>
                      </a:cubicBezTo>
                      <a:cubicBezTo>
                        <a:pt x="91" y="36"/>
                        <a:pt x="85" y="31"/>
                        <a:pt x="77" y="28"/>
                      </a:cubicBezTo>
                      <a:cubicBezTo>
                        <a:pt x="64" y="24"/>
                        <a:pt x="53" y="25"/>
                        <a:pt x="36" y="23"/>
                      </a:cubicBezTo>
                      <a:cubicBezTo>
                        <a:pt x="31" y="23"/>
                        <a:pt x="27" y="20"/>
                        <a:pt x="22" y="20"/>
                      </a:cubicBezTo>
                      <a:cubicBezTo>
                        <a:pt x="14" y="21"/>
                        <a:pt x="7" y="28"/>
                        <a:pt x="0" y="24"/>
                      </a:cubicBezTo>
                      <a:cubicBezTo>
                        <a:pt x="3" y="9"/>
                        <a:pt x="25" y="15"/>
                        <a:pt x="40" y="13"/>
                      </a:cubicBezTo>
                      <a:cubicBezTo>
                        <a:pt x="49" y="12"/>
                        <a:pt x="64" y="0"/>
                        <a:pt x="67" y="14"/>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32" name="Freeform 77"/>
                <p:cNvSpPr>
                  <a:spLocks/>
                </p:cNvSpPr>
                <p:nvPr/>
              </p:nvSpPr>
              <p:spPr bwMode="auto">
                <a:xfrm>
                  <a:off x="6438291" y="3815540"/>
                  <a:ext cx="37037" cy="32130"/>
                </a:xfrm>
                <a:custGeom>
                  <a:avLst/>
                  <a:gdLst>
                    <a:gd name="T0" fmla="*/ 14 w 15"/>
                    <a:gd name="T1" fmla="*/ 12 h 13"/>
                    <a:gd name="T2" fmla="*/ 0 w 15"/>
                    <a:gd name="T3" fmla="*/ 7 h 13"/>
                    <a:gd name="T4" fmla="*/ 14 w 15"/>
                    <a:gd name="T5" fmla="*/ 12 h 13"/>
                  </a:gdLst>
                  <a:ahLst/>
                  <a:cxnLst>
                    <a:cxn ang="0">
                      <a:pos x="T0" y="T1"/>
                    </a:cxn>
                    <a:cxn ang="0">
                      <a:pos x="T2" y="T3"/>
                    </a:cxn>
                    <a:cxn ang="0">
                      <a:pos x="T4" y="T5"/>
                    </a:cxn>
                  </a:cxnLst>
                  <a:rect l="0" t="0" r="r" b="b"/>
                  <a:pathLst>
                    <a:path w="15" h="13">
                      <a:moveTo>
                        <a:pt x="14" y="12"/>
                      </a:moveTo>
                      <a:cubicBezTo>
                        <a:pt x="9" y="13"/>
                        <a:pt x="3" y="10"/>
                        <a:pt x="0" y="7"/>
                      </a:cubicBezTo>
                      <a:cubicBezTo>
                        <a:pt x="1" y="0"/>
                        <a:pt x="15" y="5"/>
                        <a:pt x="14" y="12"/>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33" name="Freeform 78"/>
                <p:cNvSpPr>
                  <a:spLocks/>
                </p:cNvSpPr>
                <p:nvPr/>
              </p:nvSpPr>
              <p:spPr bwMode="auto">
                <a:xfrm>
                  <a:off x="6174793" y="3849744"/>
                  <a:ext cx="408478" cy="191742"/>
                </a:xfrm>
                <a:custGeom>
                  <a:avLst/>
                  <a:gdLst>
                    <a:gd name="T0" fmla="*/ 160 w 163"/>
                    <a:gd name="T1" fmla="*/ 78 h 78"/>
                    <a:gd name="T2" fmla="*/ 149 w 163"/>
                    <a:gd name="T3" fmla="*/ 60 h 78"/>
                    <a:gd name="T4" fmla="*/ 136 w 163"/>
                    <a:gd name="T5" fmla="*/ 45 h 78"/>
                    <a:gd name="T6" fmla="*/ 134 w 163"/>
                    <a:gd name="T7" fmla="*/ 33 h 78"/>
                    <a:gd name="T8" fmla="*/ 88 w 163"/>
                    <a:gd name="T9" fmla="*/ 12 h 78"/>
                    <a:gd name="T10" fmla="*/ 53 w 163"/>
                    <a:gd name="T11" fmla="*/ 8 h 78"/>
                    <a:gd name="T12" fmla="*/ 86 w 163"/>
                    <a:gd name="T13" fmla="*/ 15 h 78"/>
                    <a:gd name="T14" fmla="*/ 130 w 163"/>
                    <a:gd name="T15" fmla="*/ 40 h 78"/>
                    <a:gd name="T16" fmla="*/ 85 w 163"/>
                    <a:gd name="T17" fmla="*/ 22 h 78"/>
                    <a:gd name="T18" fmla="*/ 65 w 163"/>
                    <a:gd name="T19" fmla="*/ 22 h 78"/>
                    <a:gd name="T20" fmla="*/ 49 w 163"/>
                    <a:gd name="T21" fmla="*/ 17 h 78"/>
                    <a:gd name="T22" fmla="*/ 1 w 163"/>
                    <a:gd name="T23" fmla="*/ 39 h 78"/>
                    <a:gd name="T24" fmla="*/ 18 w 163"/>
                    <a:gd name="T25" fmla="*/ 24 h 78"/>
                    <a:gd name="T26" fmla="*/ 45 w 163"/>
                    <a:gd name="T27" fmla="*/ 5 h 78"/>
                    <a:gd name="T28" fmla="*/ 69 w 163"/>
                    <a:gd name="T29" fmla="*/ 5 h 78"/>
                    <a:gd name="T30" fmla="*/ 90 w 163"/>
                    <a:gd name="T31" fmla="*/ 5 h 78"/>
                    <a:gd name="T32" fmla="*/ 140 w 163"/>
                    <a:gd name="T33" fmla="*/ 27 h 78"/>
                    <a:gd name="T34" fmla="*/ 144 w 163"/>
                    <a:gd name="T35" fmla="*/ 41 h 78"/>
                    <a:gd name="T36" fmla="*/ 152 w 163"/>
                    <a:gd name="T37" fmla="*/ 50 h 78"/>
                    <a:gd name="T38" fmla="*/ 160 w 163"/>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3" h="78">
                      <a:moveTo>
                        <a:pt x="160" y="78"/>
                      </a:moveTo>
                      <a:cubicBezTo>
                        <a:pt x="155" y="73"/>
                        <a:pt x="153" y="67"/>
                        <a:pt x="149" y="60"/>
                      </a:cubicBezTo>
                      <a:cubicBezTo>
                        <a:pt x="145" y="55"/>
                        <a:pt x="138" y="50"/>
                        <a:pt x="136" y="45"/>
                      </a:cubicBezTo>
                      <a:cubicBezTo>
                        <a:pt x="135" y="41"/>
                        <a:pt x="136" y="37"/>
                        <a:pt x="134" y="33"/>
                      </a:cubicBezTo>
                      <a:cubicBezTo>
                        <a:pt x="129" y="22"/>
                        <a:pt x="105" y="13"/>
                        <a:pt x="88" y="12"/>
                      </a:cubicBezTo>
                      <a:cubicBezTo>
                        <a:pt x="74" y="11"/>
                        <a:pt x="65" y="11"/>
                        <a:pt x="53" y="8"/>
                      </a:cubicBezTo>
                      <a:cubicBezTo>
                        <a:pt x="58" y="17"/>
                        <a:pt x="73" y="15"/>
                        <a:pt x="86" y="15"/>
                      </a:cubicBezTo>
                      <a:cubicBezTo>
                        <a:pt x="106" y="17"/>
                        <a:pt x="128" y="24"/>
                        <a:pt x="130" y="40"/>
                      </a:cubicBezTo>
                      <a:cubicBezTo>
                        <a:pt x="116" y="33"/>
                        <a:pt x="103" y="23"/>
                        <a:pt x="85" y="22"/>
                      </a:cubicBezTo>
                      <a:cubicBezTo>
                        <a:pt x="78" y="21"/>
                        <a:pt x="72" y="23"/>
                        <a:pt x="65" y="22"/>
                      </a:cubicBezTo>
                      <a:cubicBezTo>
                        <a:pt x="60" y="21"/>
                        <a:pt x="55" y="17"/>
                        <a:pt x="49" y="17"/>
                      </a:cubicBezTo>
                      <a:cubicBezTo>
                        <a:pt x="30" y="15"/>
                        <a:pt x="20" y="39"/>
                        <a:pt x="1" y="39"/>
                      </a:cubicBezTo>
                      <a:cubicBezTo>
                        <a:pt x="0" y="30"/>
                        <a:pt x="12" y="28"/>
                        <a:pt x="18" y="24"/>
                      </a:cubicBezTo>
                      <a:cubicBezTo>
                        <a:pt x="26" y="19"/>
                        <a:pt x="36" y="10"/>
                        <a:pt x="45" y="5"/>
                      </a:cubicBezTo>
                      <a:cubicBezTo>
                        <a:pt x="52" y="0"/>
                        <a:pt x="61" y="3"/>
                        <a:pt x="69" y="5"/>
                      </a:cubicBezTo>
                      <a:cubicBezTo>
                        <a:pt x="76" y="6"/>
                        <a:pt x="83" y="5"/>
                        <a:pt x="90" y="5"/>
                      </a:cubicBezTo>
                      <a:cubicBezTo>
                        <a:pt x="106" y="6"/>
                        <a:pt x="132" y="16"/>
                        <a:pt x="140" y="27"/>
                      </a:cubicBezTo>
                      <a:cubicBezTo>
                        <a:pt x="143" y="31"/>
                        <a:pt x="142" y="36"/>
                        <a:pt x="144" y="41"/>
                      </a:cubicBezTo>
                      <a:cubicBezTo>
                        <a:pt x="145" y="45"/>
                        <a:pt x="149" y="46"/>
                        <a:pt x="152" y="50"/>
                      </a:cubicBezTo>
                      <a:cubicBezTo>
                        <a:pt x="158" y="57"/>
                        <a:pt x="163" y="67"/>
                        <a:pt x="160" y="78"/>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34" name="Freeform 79"/>
                <p:cNvSpPr>
                  <a:spLocks/>
                </p:cNvSpPr>
                <p:nvPr/>
              </p:nvSpPr>
              <p:spPr bwMode="auto">
                <a:xfrm>
                  <a:off x="6207598" y="3860108"/>
                  <a:ext cx="47621" cy="36274"/>
                </a:xfrm>
                <a:custGeom>
                  <a:avLst/>
                  <a:gdLst>
                    <a:gd name="T0" fmla="*/ 19 w 19"/>
                    <a:gd name="T1" fmla="*/ 2 h 15"/>
                    <a:gd name="T2" fmla="*/ 0 w 19"/>
                    <a:gd name="T3" fmla="*/ 15 h 15"/>
                    <a:gd name="T4" fmla="*/ 19 w 19"/>
                    <a:gd name="T5" fmla="*/ 2 h 15"/>
                  </a:gdLst>
                  <a:ahLst/>
                  <a:cxnLst>
                    <a:cxn ang="0">
                      <a:pos x="T0" y="T1"/>
                    </a:cxn>
                    <a:cxn ang="0">
                      <a:pos x="T2" y="T3"/>
                    </a:cxn>
                    <a:cxn ang="0">
                      <a:pos x="T4" y="T5"/>
                    </a:cxn>
                  </a:cxnLst>
                  <a:rect l="0" t="0" r="r" b="b"/>
                  <a:pathLst>
                    <a:path w="19" h="15">
                      <a:moveTo>
                        <a:pt x="19" y="2"/>
                      </a:moveTo>
                      <a:cubicBezTo>
                        <a:pt x="16" y="10"/>
                        <a:pt x="7" y="14"/>
                        <a:pt x="0" y="15"/>
                      </a:cubicBezTo>
                      <a:cubicBezTo>
                        <a:pt x="2" y="7"/>
                        <a:pt x="9" y="0"/>
                        <a:pt x="19" y="2"/>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35" name="Freeform 80"/>
                <p:cNvSpPr>
                  <a:spLocks/>
                </p:cNvSpPr>
                <p:nvPr/>
              </p:nvSpPr>
              <p:spPr bwMode="auto">
                <a:xfrm>
                  <a:off x="6135637" y="3892239"/>
                  <a:ext cx="174609" cy="158576"/>
                </a:xfrm>
                <a:custGeom>
                  <a:avLst/>
                  <a:gdLst>
                    <a:gd name="T0" fmla="*/ 70 w 70"/>
                    <a:gd name="T1" fmla="*/ 6 h 65"/>
                    <a:gd name="T2" fmla="*/ 40 w 70"/>
                    <a:gd name="T3" fmla="*/ 26 h 65"/>
                    <a:gd name="T4" fmla="*/ 35 w 70"/>
                    <a:gd name="T5" fmla="*/ 36 h 65"/>
                    <a:gd name="T6" fmla="*/ 17 w 70"/>
                    <a:gd name="T7" fmla="*/ 49 h 65"/>
                    <a:gd name="T8" fmla="*/ 2 w 70"/>
                    <a:gd name="T9" fmla="*/ 65 h 65"/>
                    <a:gd name="T10" fmla="*/ 16 w 70"/>
                    <a:gd name="T11" fmla="*/ 41 h 65"/>
                    <a:gd name="T12" fmla="*/ 29 w 70"/>
                    <a:gd name="T13" fmla="*/ 33 h 65"/>
                    <a:gd name="T14" fmla="*/ 37 w 70"/>
                    <a:gd name="T15" fmla="*/ 18 h 65"/>
                    <a:gd name="T16" fmla="*/ 70 w 70"/>
                    <a:gd name="T17"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65">
                      <a:moveTo>
                        <a:pt x="70" y="6"/>
                      </a:moveTo>
                      <a:cubicBezTo>
                        <a:pt x="59" y="13"/>
                        <a:pt x="47" y="16"/>
                        <a:pt x="40" y="26"/>
                      </a:cubicBezTo>
                      <a:cubicBezTo>
                        <a:pt x="37" y="29"/>
                        <a:pt x="37" y="33"/>
                        <a:pt x="35" y="36"/>
                      </a:cubicBezTo>
                      <a:cubicBezTo>
                        <a:pt x="30" y="41"/>
                        <a:pt x="23" y="44"/>
                        <a:pt x="17" y="49"/>
                      </a:cubicBezTo>
                      <a:cubicBezTo>
                        <a:pt x="12" y="55"/>
                        <a:pt x="9" y="62"/>
                        <a:pt x="2" y="65"/>
                      </a:cubicBezTo>
                      <a:cubicBezTo>
                        <a:pt x="0" y="55"/>
                        <a:pt x="9" y="48"/>
                        <a:pt x="16" y="41"/>
                      </a:cubicBezTo>
                      <a:cubicBezTo>
                        <a:pt x="20" y="38"/>
                        <a:pt x="26" y="36"/>
                        <a:pt x="29" y="33"/>
                      </a:cubicBezTo>
                      <a:cubicBezTo>
                        <a:pt x="32" y="29"/>
                        <a:pt x="34" y="23"/>
                        <a:pt x="37" y="18"/>
                      </a:cubicBezTo>
                      <a:cubicBezTo>
                        <a:pt x="44" y="11"/>
                        <a:pt x="62" y="0"/>
                        <a:pt x="70" y="6"/>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36" name="Freeform 81"/>
                <p:cNvSpPr>
                  <a:spLocks/>
                </p:cNvSpPr>
                <p:nvPr/>
              </p:nvSpPr>
              <p:spPr bwMode="auto">
                <a:xfrm>
                  <a:off x="6240406" y="3906749"/>
                  <a:ext cx="365090" cy="350318"/>
                </a:xfrm>
                <a:custGeom>
                  <a:avLst/>
                  <a:gdLst>
                    <a:gd name="T0" fmla="*/ 146 w 146"/>
                    <a:gd name="T1" fmla="*/ 107 h 143"/>
                    <a:gd name="T2" fmla="*/ 146 w 146"/>
                    <a:gd name="T3" fmla="*/ 122 h 143"/>
                    <a:gd name="T4" fmla="*/ 137 w 146"/>
                    <a:gd name="T5" fmla="*/ 143 h 143"/>
                    <a:gd name="T6" fmla="*/ 139 w 146"/>
                    <a:gd name="T7" fmla="*/ 105 h 143"/>
                    <a:gd name="T8" fmla="*/ 104 w 146"/>
                    <a:gd name="T9" fmla="*/ 32 h 143"/>
                    <a:gd name="T10" fmla="*/ 18 w 146"/>
                    <a:gd name="T11" fmla="*/ 16 h 143"/>
                    <a:gd name="T12" fmla="*/ 0 w 146"/>
                    <a:gd name="T13" fmla="*/ 27 h 143"/>
                    <a:gd name="T14" fmla="*/ 20 w 146"/>
                    <a:gd name="T15" fmla="*/ 8 h 143"/>
                    <a:gd name="T16" fmla="*/ 66 w 146"/>
                    <a:gd name="T17" fmla="*/ 3 h 143"/>
                    <a:gd name="T18" fmla="*/ 146 w 146"/>
                    <a:gd name="T19" fmla="*/ 10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3">
                      <a:moveTo>
                        <a:pt x="146" y="107"/>
                      </a:moveTo>
                      <a:cubicBezTo>
                        <a:pt x="146" y="112"/>
                        <a:pt x="146" y="117"/>
                        <a:pt x="146" y="122"/>
                      </a:cubicBezTo>
                      <a:cubicBezTo>
                        <a:pt x="143" y="129"/>
                        <a:pt x="144" y="140"/>
                        <a:pt x="137" y="143"/>
                      </a:cubicBezTo>
                      <a:cubicBezTo>
                        <a:pt x="136" y="130"/>
                        <a:pt x="140" y="118"/>
                        <a:pt x="139" y="105"/>
                      </a:cubicBezTo>
                      <a:cubicBezTo>
                        <a:pt x="137" y="78"/>
                        <a:pt x="118" y="47"/>
                        <a:pt x="104" y="32"/>
                      </a:cubicBezTo>
                      <a:cubicBezTo>
                        <a:pt x="86" y="14"/>
                        <a:pt x="48" y="0"/>
                        <a:pt x="18" y="16"/>
                      </a:cubicBezTo>
                      <a:cubicBezTo>
                        <a:pt x="12" y="20"/>
                        <a:pt x="9" y="28"/>
                        <a:pt x="0" y="27"/>
                      </a:cubicBezTo>
                      <a:cubicBezTo>
                        <a:pt x="3" y="18"/>
                        <a:pt x="12" y="12"/>
                        <a:pt x="20" y="8"/>
                      </a:cubicBezTo>
                      <a:cubicBezTo>
                        <a:pt x="33" y="3"/>
                        <a:pt x="51" y="0"/>
                        <a:pt x="66" y="3"/>
                      </a:cubicBezTo>
                      <a:cubicBezTo>
                        <a:pt x="111" y="14"/>
                        <a:pt x="140" y="58"/>
                        <a:pt x="146" y="107"/>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37" name="Freeform 82"/>
                <p:cNvSpPr>
                  <a:spLocks/>
                </p:cNvSpPr>
                <p:nvPr/>
              </p:nvSpPr>
              <p:spPr bwMode="auto">
                <a:xfrm>
                  <a:off x="6119765" y="3937843"/>
                  <a:ext cx="458215" cy="303678"/>
                </a:xfrm>
                <a:custGeom>
                  <a:avLst/>
                  <a:gdLst>
                    <a:gd name="T0" fmla="*/ 0 w 183"/>
                    <a:gd name="T1" fmla="*/ 84 h 124"/>
                    <a:gd name="T2" fmla="*/ 0 w 183"/>
                    <a:gd name="T3" fmla="*/ 78 h 124"/>
                    <a:gd name="T4" fmla="*/ 40 w 183"/>
                    <a:gd name="T5" fmla="*/ 24 h 124"/>
                    <a:gd name="T6" fmla="*/ 53 w 183"/>
                    <a:gd name="T7" fmla="*/ 19 h 124"/>
                    <a:gd name="T8" fmla="*/ 68 w 183"/>
                    <a:gd name="T9" fmla="*/ 8 h 124"/>
                    <a:gd name="T10" fmla="*/ 105 w 183"/>
                    <a:gd name="T11" fmla="*/ 0 h 124"/>
                    <a:gd name="T12" fmla="*/ 151 w 183"/>
                    <a:gd name="T13" fmla="*/ 26 h 124"/>
                    <a:gd name="T14" fmla="*/ 181 w 183"/>
                    <a:gd name="T15" fmla="*/ 99 h 124"/>
                    <a:gd name="T16" fmla="*/ 175 w 183"/>
                    <a:gd name="T17" fmla="*/ 124 h 124"/>
                    <a:gd name="T18" fmla="*/ 173 w 183"/>
                    <a:gd name="T19" fmla="*/ 97 h 124"/>
                    <a:gd name="T20" fmla="*/ 147 w 183"/>
                    <a:gd name="T21" fmla="*/ 34 h 124"/>
                    <a:gd name="T22" fmla="*/ 74 w 183"/>
                    <a:gd name="T23" fmla="*/ 13 h 124"/>
                    <a:gd name="T24" fmla="*/ 55 w 183"/>
                    <a:gd name="T25" fmla="*/ 27 h 124"/>
                    <a:gd name="T26" fmla="*/ 42 w 183"/>
                    <a:gd name="T27" fmla="*/ 31 h 124"/>
                    <a:gd name="T28" fmla="*/ 12 w 183"/>
                    <a:gd name="T29" fmla="*/ 67 h 124"/>
                    <a:gd name="T30" fmla="*/ 0 w 183"/>
                    <a:gd name="T31"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124">
                      <a:moveTo>
                        <a:pt x="0" y="84"/>
                      </a:moveTo>
                      <a:cubicBezTo>
                        <a:pt x="0" y="82"/>
                        <a:pt x="0" y="80"/>
                        <a:pt x="0" y="78"/>
                      </a:cubicBezTo>
                      <a:cubicBezTo>
                        <a:pt x="6" y="57"/>
                        <a:pt x="22" y="32"/>
                        <a:pt x="40" y="24"/>
                      </a:cubicBezTo>
                      <a:cubicBezTo>
                        <a:pt x="44" y="21"/>
                        <a:pt x="49" y="21"/>
                        <a:pt x="53" y="19"/>
                      </a:cubicBezTo>
                      <a:cubicBezTo>
                        <a:pt x="59" y="15"/>
                        <a:pt x="64" y="10"/>
                        <a:pt x="68" y="8"/>
                      </a:cubicBezTo>
                      <a:cubicBezTo>
                        <a:pt x="77" y="2"/>
                        <a:pt x="89" y="0"/>
                        <a:pt x="105" y="0"/>
                      </a:cubicBezTo>
                      <a:cubicBezTo>
                        <a:pt x="124" y="1"/>
                        <a:pt x="141" y="14"/>
                        <a:pt x="151" y="26"/>
                      </a:cubicBezTo>
                      <a:cubicBezTo>
                        <a:pt x="167" y="44"/>
                        <a:pt x="181" y="70"/>
                        <a:pt x="181" y="99"/>
                      </a:cubicBezTo>
                      <a:cubicBezTo>
                        <a:pt x="181" y="108"/>
                        <a:pt x="183" y="118"/>
                        <a:pt x="175" y="124"/>
                      </a:cubicBezTo>
                      <a:cubicBezTo>
                        <a:pt x="171" y="114"/>
                        <a:pt x="174" y="105"/>
                        <a:pt x="173" y="97"/>
                      </a:cubicBezTo>
                      <a:cubicBezTo>
                        <a:pt x="172" y="71"/>
                        <a:pt x="159" y="49"/>
                        <a:pt x="147" y="34"/>
                      </a:cubicBezTo>
                      <a:cubicBezTo>
                        <a:pt x="133" y="16"/>
                        <a:pt x="102" y="0"/>
                        <a:pt x="74" y="13"/>
                      </a:cubicBezTo>
                      <a:cubicBezTo>
                        <a:pt x="67" y="17"/>
                        <a:pt x="62" y="24"/>
                        <a:pt x="55" y="27"/>
                      </a:cubicBezTo>
                      <a:cubicBezTo>
                        <a:pt x="51" y="29"/>
                        <a:pt x="46" y="29"/>
                        <a:pt x="42" y="31"/>
                      </a:cubicBezTo>
                      <a:cubicBezTo>
                        <a:pt x="28" y="37"/>
                        <a:pt x="18" y="54"/>
                        <a:pt x="12" y="67"/>
                      </a:cubicBezTo>
                      <a:cubicBezTo>
                        <a:pt x="9" y="73"/>
                        <a:pt x="6" y="87"/>
                        <a:pt x="0" y="84"/>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38" name="Freeform 83"/>
                <p:cNvSpPr>
                  <a:spLocks/>
                </p:cNvSpPr>
                <p:nvPr/>
              </p:nvSpPr>
              <p:spPr bwMode="auto">
                <a:xfrm>
                  <a:off x="6159978" y="3948206"/>
                  <a:ext cx="47621" cy="43531"/>
                </a:xfrm>
                <a:custGeom>
                  <a:avLst/>
                  <a:gdLst>
                    <a:gd name="T0" fmla="*/ 19 w 19"/>
                    <a:gd name="T1" fmla="*/ 0 h 18"/>
                    <a:gd name="T2" fmla="*/ 0 w 19"/>
                    <a:gd name="T3" fmla="*/ 18 h 18"/>
                    <a:gd name="T4" fmla="*/ 19 w 19"/>
                    <a:gd name="T5" fmla="*/ 0 h 18"/>
                  </a:gdLst>
                  <a:ahLst/>
                  <a:cxnLst>
                    <a:cxn ang="0">
                      <a:pos x="T0" y="T1"/>
                    </a:cxn>
                    <a:cxn ang="0">
                      <a:pos x="T2" y="T3"/>
                    </a:cxn>
                    <a:cxn ang="0">
                      <a:pos x="T4" y="T5"/>
                    </a:cxn>
                  </a:cxnLst>
                  <a:rect l="0" t="0" r="r" b="b"/>
                  <a:pathLst>
                    <a:path w="19" h="18">
                      <a:moveTo>
                        <a:pt x="19" y="0"/>
                      </a:moveTo>
                      <a:cubicBezTo>
                        <a:pt x="17" y="11"/>
                        <a:pt x="8" y="14"/>
                        <a:pt x="0" y="18"/>
                      </a:cubicBezTo>
                      <a:cubicBezTo>
                        <a:pt x="0" y="8"/>
                        <a:pt x="9" y="2"/>
                        <a:pt x="19"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39" name="Freeform 84"/>
                <p:cNvSpPr>
                  <a:spLocks/>
                </p:cNvSpPr>
                <p:nvPr/>
              </p:nvSpPr>
              <p:spPr bwMode="auto">
                <a:xfrm>
                  <a:off x="6128238" y="3967900"/>
                  <a:ext cx="372500" cy="465362"/>
                </a:xfrm>
                <a:custGeom>
                  <a:avLst/>
                  <a:gdLst>
                    <a:gd name="T0" fmla="*/ 69 w 149"/>
                    <a:gd name="T1" fmla="*/ 19 h 190"/>
                    <a:gd name="T2" fmla="*/ 84 w 149"/>
                    <a:gd name="T3" fmla="*/ 16 h 190"/>
                    <a:gd name="T4" fmla="*/ 149 w 149"/>
                    <a:gd name="T5" fmla="*/ 72 h 190"/>
                    <a:gd name="T6" fmla="*/ 148 w 149"/>
                    <a:gd name="T7" fmla="*/ 77 h 190"/>
                    <a:gd name="T8" fmla="*/ 124 w 149"/>
                    <a:gd name="T9" fmla="*/ 156 h 190"/>
                    <a:gd name="T10" fmla="*/ 97 w 149"/>
                    <a:gd name="T11" fmla="*/ 169 h 190"/>
                    <a:gd name="T12" fmla="*/ 77 w 149"/>
                    <a:gd name="T13" fmla="*/ 180 h 190"/>
                    <a:gd name="T14" fmla="*/ 54 w 149"/>
                    <a:gd name="T15" fmla="*/ 184 h 190"/>
                    <a:gd name="T16" fmla="*/ 40 w 149"/>
                    <a:gd name="T17" fmla="*/ 188 h 190"/>
                    <a:gd name="T18" fmla="*/ 70 w 149"/>
                    <a:gd name="T19" fmla="*/ 174 h 190"/>
                    <a:gd name="T20" fmla="*/ 123 w 149"/>
                    <a:gd name="T21" fmla="*/ 113 h 190"/>
                    <a:gd name="T22" fmla="*/ 127 w 149"/>
                    <a:gd name="T23" fmla="*/ 94 h 190"/>
                    <a:gd name="T24" fmla="*/ 129 w 149"/>
                    <a:gd name="T25" fmla="*/ 118 h 190"/>
                    <a:gd name="T26" fmla="*/ 111 w 149"/>
                    <a:gd name="T27" fmla="*/ 155 h 190"/>
                    <a:gd name="T28" fmla="*/ 137 w 149"/>
                    <a:gd name="T29" fmla="*/ 95 h 190"/>
                    <a:gd name="T30" fmla="*/ 139 w 149"/>
                    <a:gd name="T31" fmla="*/ 65 h 190"/>
                    <a:gd name="T32" fmla="*/ 93 w 149"/>
                    <a:gd name="T33" fmla="*/ 24 h 190"/>
                    <a:gd name="T34" fmla="*/ 58 w 149"/>
                    <a:gd name="T35" fmla="*/ 37 h 190"/>
                    <a:gd name="T36" fmla="*/ 36 w 149"/>
                    <a:gd name="T37" fmla="*/ 58 h 190"/>
                    <a:gd name="T38" fmla="*/ 20 w 149"/>
                    <a:gd name="T39" fmla="*/ 91 h 190"/>
                    <a:gd name="T40" fmla="*/ 3 w 149"/>
                    <a:gd name="T41" fmla="*/ 116 h 190"/>
                    <a:gd name="T42" fmla="*/ 14 w 149"/>
                    <a:gd name="T43" fmla="*/ 86 h 190"/>
                    <a:gd name="T44" fmla="*/ 27 w 149"/>
                    <a:gd name="T45" fmla="*/ 56 h 190"/>
                    <a:gd name="T46" fmla="*/ 48 w 149"/>
                    <a:gd name="T47" fmla="*/ 34 h 190"/>
                    <a:gd name="T48" fmla="*/ 90 w 149"/>
                    <a:gd name="T49" fmla="*/ 1 h 190"/>
                    <a:gd name="T50" fmla="*/ 102 w 149"/>
                    <a:gd name="T51" fmla="*/ 5 h 190"/>
                    <a:gd name="T52" fmla="*/ 84 w 149"/>
                    <a:gd name="T53" fmla="*/ 11 h 190"/>
                    <a:gd name="T54" fmla="*/ 69 w 149"/>
                    <a:gd name="T55"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9" h="190">
                      <a:moveTo>
                        <a:pt x="69" y="19"/>
                      </a:moveTo>
                      <a:cubicBezTo>
                        <a:pt x="75" y="20"/>
                        <a:pt x="79" y="16"/>
                        <a:pt x="84" y="16"/>
                      </a:cubicBezTo>
                      <a:cubicBezTo>
                        <a:pt x="117" y="12"/>
                        <a:pt x="149" y="43"/>
                        <a:pt x="149" y="72"/>
                      </a:cubicBezTo>
                      <a:cubicBezTo>
                        <a:pt x="149" y="74"/>
                        <a:pt x="148" y="76"/>
                        <a:pt x="148" y="77"/>
                      </a:cubicBezTo>
                      <a:cubicBezTo>
                        <a:pt x="141" y="111"/>
                        <a:pt x="144" y="138"/>
                        <a:pt x="124" y="156"/>
                      </a:cubicBezTo>
                      <a:cubicBezTo>
                        <a:pt x="116" y="164"/>
                        <a:pt x="107" y="165"/>
                        <a:pt x="97" y="169"/>
                      </a:cubicBezTo>
                      <a:cubicBezTo>
                        <a:pt x="90" y="171"/>
                        <a:pt x="85" y="177"/>
                        <a:pt x="77" y="180"/>
                      </a:cubicBezTo>
                      <a:cubicBezTo>
                        <a:pt x="71" y="183"/>
                        <a:pt x="62" y="182"/>
                        <a:pt x="54" y="184"/>
                      </a:cubicBezTo>
                      <a:cubicBezTo>
                        <a:pt x="50" y="185"/>
                        <a:pt x="46" y="190"/>
                        <a:pt x="40" y="188"/>
                      </a:cubicBezTo>
                      <a:cubicBezTo>
                        <a:pt x="39" y="175"/>
                        <a:pt x="59" y="178"/>
                        <a:pt x="70" y="174"/>
                      </a:cubicBezTo>
                      <a:cubicBezTo>
                        <a:pt x="95" y="165"/>
                        <a:pt x="117" y="142"/>
                        <a:pt x="123" y="113"/>
                      </a:cubicBezTo>
                      <a:cubicBezTo>
                        <a:pt x="124" y="107"/>
                        <a:pt x="122" y="100"/>
                        <a:pt x="127" y="94"/>
                      </a:cubicBezTo>
                      <a:cubicBezTo>
                        <a:pt x="136" y="98"/>
                        <a:pt x="131" y="110"/>
                        <a:pt x="129" y="118"/>
                      </a:cubicBezTo>
                      <a:cubicBezTo>
                        <a:pt x="125" y="133"/>
                        <a:pt x="120" y="146"/>
                        <a:pt x="111" y="155"/>
                      </a:cubicBezTo>
                      <a:cubicBezTo>
                        <a:pt x="131" y="148"/>
                        <a:pt x="135" y="122"/>
                        <a:pt x="137" y="95"/>
                      </a:cubicBezTo>
                      <a:cubicBezTo>
                        <a:pt x="138" y="84"/>
                        <a:pt x="141" y="75"/>
                        <a:pt x="139" y="65"/>
                      </a:cubicBezTo>
                      <a:cubicBezTo>
                        <a:pt x="134" y="45"/>
                        <a:pt x="116" y="25"/>
                        <a:pt x="93" y="24"/>
                      </a:cubicBezTo>
                      <a:cubicBezTo>
                        <a:pt x="79" y="24"/>
                        <a:pt x="67" y="30"/>
                        <a:pt x="58" y="37"/>
                      </a:cubicBezTo>
                      <a:cubicBezTo>
                        <a:pt x="51" y="43"/>
                        <a:pt x="42" y="51"/>
                        <a:pt x="36" y="58"/>
                      </a:cubicBezTo>
                      <a:cubicBezTo>
                        <a:pt x="30" y="66"/>
                        <a:pt x="26" y="80"/>
                        <a:pt x="20" y="91"/>
                      </a:cubicBezTo>
                      <a:cubicBezTo>
                        <a:pt x="16" y="100"/>
                        <a:pt x="13" y="112"/>
                        <a:pt x="3" y="116"/>
                      </a:cubicBezTo>
                      <a:cubicBezTo>
                        <a:pt x="0" y="106"/>
                        <a:pt x="9" y="96"/>
                        <a:pt x="14" y="86"/>
                      </a:cubicBezTo>
                      <a:cubicBezTo>
                        <a:pt x="19" y="77"/>
                        <a:pt x="21" y="65"/>
                        <a:pt x="27" y="56"/>
                      </a:cubicBezTo>
                      <a:cubicBezTo>
                        <a:pt x="32" y="48"/>
                        <a:pt x="41" y="41"/>
                        <a:pt x="48" y="34"/>
                      </a:cubicBezTo>
                      <a:cubicBezTo>
                        <a:pt x="61" y="19"/>
                        <a:pt x="66" y="3"/>
                        <a:pt x="90" y="1"/>
                      </a:cubicBezTo>
                      <a:cubicBezTo>
                        <a:pt x="94" y="1"/>
                        <a:pt x="102" y="0"/>
                        <a:pt x="102" y="5"/>
                      </a:cubicBezTo>
                      <a:cubicBezTo>
                        <a:pt x="103" y="11"/>
                        <a:pt x="89" y="9"/>
                        <a:pt x="84" y="11"/>
                      </a:cubicBezTo>
                      <a:cubicBezTo>
                        <a:pt x="78" y="12"/>
                        <a:pt x="72" y="14"/>
                        <a:pt x="69" y="19"/>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40" name="Freeform 85"/>
                <p:cNvSpPr>
                  <a:spLocks/>
                </p:cNvSpPr>
                <p:nvPr/>
              </p:nvSpPr>
              <p:spPr bwMode="auto">
                <a:xfrm>
                  <a:off x="6392796" y="3969968"/>
                  <a:ext cx="152385" cy="271546"/>
                </a:xfrm>
                <a:custGeom>
                  <a:avLst/>
                  <a:gdLst>
                    <a:gd name="T0" fmla="*/ 54 w 61"/>
                    <a:gd name="T1" fmla="*/ 111 h 111"/>
                    <a:gd name="T2" fmla="*/ 53 w 61"/>
                    <a:gd name="T3" fmla="*/ 84 h 111"/>
                    <a:gd name="T4" fmla="*/ 49 w 61"/>
                    <a:gd name="T5" fmla="*/ 74 h 111"/>
                    <a:gd name="T6" fmla="*/ 41 w 61"/>
                    <a:gd name="T7" fmla="*/ 47 h 111"/>
                    <a:gd name="T8" fmla="*/ 14 w 61"/>
                    <a:gd name="T9" fmla="*/ 17 h 111"/>
                    <a:gd name="T10" fmla="*/ 0 w 61"/>
                    <a:gd name="T11" fmla="*/ 6 h 111"/>
                    <a:gd name="T12" fmla="*/ 35 w 61"/>
                    <a:gd name="T13" fmla="*/ 24 h 111"/>
                    <a:gd name="T14" fmla="*/ 60 w 61"/>
                    <a:gd name="T15" fmla="*/ 81 h 111"/>
                    <a:gd name="T16" fmla="*/ 54 w 61"/>
                    <a:gd name="T1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1">
                      <a:moveTo>
                        <a:pt x="54" y="111"/>
                      </a:moveTo>
                      <a:cubicBezTo>
                        <a:pt x="49" y="104"/>
                        <a:pt x="55" y="93"/>
                        <a:pt x="53" y="84"/>
                      </a:cubicBezTo>
                      <a:cubicBezTo>
                        <a:pt x="52" y="80"/>
                        <a:pt x="50" y="77"/>
                        <a:pt x="49" y="74"/>
                      </a:cubicBezTo>
                      <a:cubicBezTo>
                        <a:pt x="47" y="64"/>
                        <a:pt x="45" y="56"/>
                        <a:pt x="41" y="47"/>
                      </a:cubicBezTo>
                      <a:cubicBezTo>
                        <a:pt x="35" y="36"/>
                        <a:pt x="24" y="23"/>
                        <a:pt x="14" y="17"/>
                      </a:cubicBezTo>
                      <a:cubicBezTo>
                        <a:pt x="9" y="14"/>
                        <a:pt x="1" y="14"/>
                        <a:pt x="0" y="6"/>
                      </a:cubicBezTo>
                      <a:cubicBezTo>
                        <a:pt x="8" y="0"/>
                        <a:pt x="28" y="15"/>
                        <a:pt x="35" y="24"/>
                      </a:cubicBezTo>
                      <a:cubicBezTo>
                        <a:pt x="47" y="39"/>
                        <a:pt x="59" y="62"/>
                        <a:pt x="60" y="81"/>
                      </a:cubicBezTo>
                      <a:cubicBezTo>
                        <a:pt x="61" y="92"/>
                        <a:pt x="61" y="106"/>
                        <a:pt x="54" y="111"/>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41" name="Freeform 86"/>
                <p:cNvSpPr>
                  <a:spLocks/>
                </p:cNvSpPr>
                <p:nvPr/>
              </p:nvSpPr>
              <p:spPr bwMode="auto">
                <a:xfrm>
                  <a:off x="6128241" y="4016606"/>
                  <a:ext cx="124872" cy="181377"/>
                </a:xfrm>
                <a:custGeom>
                  <a:avLst/>
                  <a:gdLst>
                    <a:gd name="T0" fmla="*/ 49 w 50"/>
                    <a:gd name="T1" fmla="*/ 0 h 74"/>
                    <a:gd name="T2" fmla="*/ 33 w 50"/>
                    <a:gd name="T3" fmla="*/ 20 h 74"/>
                    <a:gd name="T4" fmla="*/ 18 w 50"/>
                    <a:gd name="T5" fmla="*/ 43 h 74"/>
                    <a:gd name="T6" fmla="*/ 1 w 50"/>
                    <a:gd name="T7" fmla="*/ 74 h 74"/>
                    <a:gd name="T8" fmla="*/ 9 w 50"/>
                    <a:gd name="T9" fmla="*/ 47 h 74"/>
                    <a:gd name="T10" fmla="*/ 19 w 50"/>
                    <a:gd name="T11" fmla="*/ 22 h 74"/>
                    <a:gd name="T12" fmla="*/ 48 w 50"/>
                    <a:gd name="T13" fmla="*/ 0 h 74"/>
                    <a:gd name="T14" fmla="*/ 49 w 50"/>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4">
                      <a:moveTo>
                        <a:pt x="49" y="0"/>
                      </a:moveTo>
                      <a:cubicBezTo>
                        <a:pt x="50" y="10"/>
                        <a:pt x="39" y="14"/>
                        <a:pt x="33" y="20"/>
                      </a:cubicBezTo>
                      <a:cubicBezTo>
                        <a:pt x="27" y="26"/>
                        <a:pt x="21" y="35"/>
                        <a:pt x="18" y="43"/>
                      </a:cubicBezTo>
                      <a:cubicBezTo>
                        <a:pt x="13" y="54"/>
                        <a:pt x="12" y="67"/>
                        <a:pt x="1" y="74"/>
                      </a:cubicBezTo>
                      <a:cubicBezTo>
                        <a:pt x="0" y="65"/>
                        <a:pt x="5" y="56"/>
                        <a:pt x="9" y="47"/>
                      </a:cubicBezTo>
                      <a:cubicBezTo>
                        <a:pt x="12" y="39"/>
                        <a:pt x="15" y="29"/>
                        <a:pt x="19" y="22"/>
                      </a:cubicBezTo>
                      <a:cubicBezTo>
                        <a:pt x="25" y="14"/>
                        <a:pt x="39" y="4"/>
                        <a:pt x="48" y="0"/>
                      </a:cubicBezTo>
                      <a:cubicBezTo>
                        <a:pt x="48" y="0"/>
                        <a:pt x="49" y="0"/>
                        <a:pt x="49"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42" name="Freeform 87"/>
                <p:cNvSpPr>
                  <a:spLocks/>
                </p:cNvSpPr>
                <p:nvPr/>
              </p:nvSpPr>
              <p:spPr bwMode="auto">
                <a:xfrm>
                  <a:off x="6165277" y="4029041"/>
                  <a:ext cx="310062" cy="364827"/>
                </a:xfrm>
                <a:custGeom>
                  <a:avLst/>
                  <a:gdLst>
                    <a:gd name="T0" fmla="*/ 113 w 124"/>
                    <a:gd name="T1" fmla="*/ 65 h 149"/>
                    <a:gd name="T2" fmla="*/ 80 w 124"/>
                    <a:gd name="T3" fmla="*/ 15 h 149"/>
                    <a:gd name="T4" fmla="*/ 47 w 124"/>
                    <a:gd name="T5" fmla="*/ 27 h 149"/>
                    <a:gd name="T6" fmla="*/ 42 w 124"/>
                    <a:gd name="T7" fmla="*/ 34 h 149"/>
                    <a:gd name="T8" fmla="*/ 30 w 124"/>
                    <a:gd name="T9" fmla="*/ 48 h 149"/>
                    <a:gd name="T10" fmla="*/ 94 w 124"/>
                    <a:gd name="T11" fmla="*/ 24 h 149"/>
                    <a:gd name="T12" fmla="*/ 98 w 124"/>
                    <a:gd name="T13" fmla="*/ 103 h 149"/>
                    <a:gd name="T14" fmla="*/ 68 w 124"/>
                    <a:gd name="T15" fmla="*/ 137 h 149"/>
                    <a:gd name="T16" fmla="*/ 55 w 124"/>
                    <a:gd name="T17" fmla="*/ 143 h 149"/>
                    <a:gd name="T18" fmla="*/ 43 w 124"/>
                    <a:gd name="T19" fmla="*/ 147 h 149"/>
                    <a:gd name="T20" fmla="*/ 69 w 124"/>
                    <a:gd name="T21" fmla="*/ 126 h 149"/>
                    <a:gd name="T22" fmla="*/ 95 w 124"/>
                    <a:gd name="T23" fmla="*/ 75 h 149"/>
                    <a:gd name="T24" fmla="*/ 93 w 124"/>
                    <a:gd name="T25" fmla="*/ 35 h 149"/>
                    <a:gd name="T26" fmla="*/ 61 w 124"/>
                    <a:gd name="T27" fmla="*/ 30 h 149"/>
                    <a:gd name="T28" fmla="*/ 47 w 124"/>
                    <a:gd name="T29" fmla="*/ 46 h 149"/>
                    <a:gd name="T30" fmla="*/ 36 w 124"/>
                    <a:gd name="T31" fmla="*/ 55 h 149"/>
                    <a:gd name="T32" fmla="*/ 33 w 124"/>
                    <a:gd name="T33" fmla="*/ 78 h 149"/>
                    <a:gd name="T34" fmla="*/ 21 w 124"/>
                    <a:gd name="T35" fmla="*/ 103 h 149"/>
                    <a:gd name="T36" fmla="*/ 0 w 124"/>
                    <a:gd name="T37" fmla="*/ 117 h 149"/>
                    <a:gd name="T38" fmla="*/ 15 w 124"/>
                    <a:gd name="T39" fmla="*/ 95 h 149"/>
                    <a:gd name="T40" fmla="*/ 23 w 124"/>
                    <a:gd name="T41" fmla="*/ 64 h 149"/>
                    <a:gd name="T42" fmla="*/ 23 w 124"/>
                    <a:gd name="T43" fmla="*/ 40 h 149"/>
                    <a:gd name="T44" fmla="*/ 45 w 124"/>
                    <a:gd name="T45" fmla="*/ 19 h 149"/>
                    <a:gd name="T46" fmla="*/ 115 w 124"/>
                    <a:gd name="T47" fmla="*/ 31 h 149"/>
                    <a:gd name="T48" fmla="*/ 113 w 124"/>
                    <a:gd name="T49" fmla="*/ 6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149">
                      <a:moveTo>
                        <a:pt x="113" y="65"/>
                      </a:moveTo>
                      <a:cubicBezTo>
                        <a:pt x="113" y="39"/>
                        <a:pt x="104" y="15"/>
                        <a:pt x="80" y="15"/>
                      </a:cubicBezTo>
                      <a:cubicBezTo>
                        <a:pt x="68" y="14"/>
                        <a:pt x="55" y="20"/>
                        <a:pt x="47" y="27"/>
                      </a:cubicBezTo>
                      <a:cubicBezTo>
                        <a:pt x="45" y="29"/>
                        <a:pt x="44" y="32"/>
                        <a:pt x="42" y="34"/>
                      </a:cubicBezTo>
                      <a:cubicBezTo>
                        <a:pt x="38" y="38"/>
                        <a:pt x="29" y="40"/>
                        <a:pt x="30" y="48"/>
                      </a:cubicBezTo>
                      <a:cubicBezTo>
                        <a:pt x="46" y="40"/>
                        <a:pt x="67" y="6"/>
                        <a:pt x="94" y="24"/>
                      </a:cubicBezTo>
                      <a:cubicBezTo>
                        <a:pt x="111" y="35"/>
                        <a:pt x="107" y="83"/>
                        <a:pt x="98" y="103"/>
                      </a:cubicBezTo>
                      <a:cubicBezTo>
                        <a:pt x="91" y="117"/>
                        <a:pt x="79" y="131"/>
                        <a:pt x="68" y="137"/>
                      </a:cubicBezTo>
                      <a:cubicBezTo>
                        <a:pt x="64" y="139"/>
                        <a:pt x="59" y="141"/>
                        <a:pt x="55" y="143"/>
                      </a:cubicBezTo>
                      <a:cubicBezTo>
                        <a:pt x="51" y="145"/>
                        <a:pt x="47" y="149"/>
                        <a:pt x="43" y="147"/>
                      </a:cubicBezTo>
                      <a:cubicBezTo>
                        <a:pt x="47" y="134"/>
                        <a:pt x="60" y="134"/>
                        <a:pt x="69" y="126"/>
                      </a:cubicBezTo>
                      <a:cubicBezTo>
                        <a:pt x="84" y="115"/>
                        <a:pt x="92" y="99"/>
                        <a:pt x="95" y="75"/>
                      </a:cubicBezTo>
                      <a:cubicBezTo>
                        <a:pt x="96" y="61"/>
                        <a:pt x="101" y="45"/>
                        <a:pt x="93" y="35"/>
                      </a:cubicBezTo>
                      <a:cubicBezTo>
                        <a:pt x="87" y="25"/>
                        <a:pt x="71" y="25"/>
                        <a:pt x="61" y="30"/>
                      </a:cubicBezTo>
                      <a:cubicBezTo>
                        <a:pt x="56" y="33"/>
                        <a:pt x="53" y="40"/>
                        <a:pt x="47" y="46"/>
                      </a:cubicBezTo>
                      <a:cubicBezTo>
                        <a:pt x="44" y="49"/>
                        <a:pt x="38" y="51"/>
                        <a:pt x="36" y="55"/>
                      </a:cubicBezTo>
                      <a:cubicBezTo>
                        <a:pt x="32" y="62"/>
                        <a:pt x="35" y="69"/>
                        <a:pt x="33" y="78"/>
                      </a:cubicBezTo>
                      <a:cubicBezTo>
                        <a:pt x="32" y="86"/>
                        <a:pt x="26" y="96"/>
                        <a:pt x="21" y="103"/>
                      </a:cubicBezTo>
                      <a:cubicBezTo>
                        <a:pt x="16" y="109"/>
                        <a:pt x="10" y="117"/>
                        <a:pt x="0" y="117"/>
                      </a:cubicBezTo>
                      <a:cubicBezTo>
                        <a:pt x="1" y="107"/>
                        <a:pt x="11" y="102"/>
                        <a:pt x="15" y="95"/>
                      </a:cubicBezTo>
                      <a:cubicBezTo>
                        <a:pt x="20" y="88"/>
                        <a:pt x="24" y="77"/>
                        <a:pt x="23" y="64"/>
                      </a:cubicBezTo>
                      <a:cubicBezTo>
                        <a:pt x="22" y="56"/>
                        <a:pt x="19" y="48"/>
                        <a:pt x="23" y="40"/>
                      </a:cubicBezTo>
                      <a:cubicBezTo>
                        <a:pt x="26" y="33"/>
                        <a:pt x="37" y="25"/>
                        <a:pt x="45" y="19"/>
                      </a:cubicBezTo>
                      <a:cubicBezTo>
                        <a:pt x="68" y="0"/>
                        <a:pt x="102" y="2"/>
                        <a:pt x="115" y="31"/>
                      </a:cubicBezTo>
                      <a:cubicBezTo>
                        <a:pt x="119" y="39"/>
                        <a:pt x="124" y="62"/>
                        <a:pt x="113" y="65"/>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43" name="Freeform 88"/>
                <p:cNvSpPr>
                  <a:spLocks/>
                </p:cNvSpPr>
                <p:nvPr/>
              </p:nvSpPr>
              <p:spPr bwMode="auto">
                <a:xfrm>
                  <a:off x="6345178" y="4092258"/>
                  <a:ext cx="58204" cy="41458"/>
                </a:xfrm>
                <a:custGeom>
                  <a:avLst/>
                  <a:gdLst>
                    <a:gd name="T0" fmla="*/ 18 w 23"/>
                    <a:gd name="T1" fmla="*/ 17 h 17"/>
                    <a:gd name="T2" fmla="*/ 3 w 23"/>
                    <a:gd name="T3" fmla="*/ 12 h 17"/>
                    <a:gd name="T4" fmla="*/ 18 w 23"/>
                    <a:gd name="T5" fmla="*/ 17 h 17"/>
                  </a:gdLst>
                  <a:ahLst/>
                  <a:cxnLst>
                    <a:cxn ang="0">
                      <a:pos x="T0" y="T1"/>
                    </a:cxn>
                    <a:cxn ang="0">
                      <a:pos x="T2" y="T3"/>
                    </a:cxn>
                    <a:cxn ang="0">
                      <a:pos x="T4" y="T5"/>
                    </a:cxn>
                  </a:cxnLst>
                  <a:rect l="0" t="0" r="r" b="b"/>
                  <a:pathLst>
                    <a:path w="23" h="17">
                      <a:moveTo>
                        <a:pt x="18" y="17"/>
                      </a:moveTo>
                      <a:cubicBezTo>
                        <a:pt x="14" y="15"/>
                        <a:pt x="9" y="13"/>
                        <a:pt x="3" y="12"/>
                      </a:cubicBezTo>
                      <a:cubicBezTo>
                        <a:pt x="0" y="0"/>
                        <a:pt x="23" y="7"/>
                        <a:pt x="18" y="17"/>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44" name="Freeform 89"/>
                <p:cNvSpPr>
                  <a:spLocks/>
                </p:cNvSpPr>
                <p:nvPr/>
              </p:nvSpPr>
              <p:spPr bwMode="auto">
                <a:xfrm>
                  <a:off x="6247821" y="4095366"/>
                  <a:ext cx="100533" cy="115045"/>
                </a:xfrm>
                <a:custGeom>
                  <a:avLst/>
                  <a:gdLst>
                    <a:gd name="T0" fmla="*/ 40 w 40"/>
                    <a:gd name="T1" fmla="*/ 9 h 47"/>
                    <a:gd name="T2" fmla="*/ 33 w 40"/>
                    <a:gd name="T3" fmla="*/ 14 h 47"/>
                    <a:gd name="T4" fmla="*/ 16 w 40"/>
                    <a:gd name="T5" fmla="*/ 32 h 47"/>
                    <a:gd name="T6" fmla="*/ 6 w 40"/>
                    <a:gd name="T7" fmla="*/ 47 h 47"/>
                    <a:gd name="T8" fmla="*/ 21 w 40"/>
                    <a:gd name="T9" fmla="*/ 17 h 47"/>
                    <a:gd name="T10" fmla="*/ 40 w 40"/>
                    <a:gd name="T11" fmla="*/ 9 h 47"/>
                  </a:gdLst>
                  <a:ahLst/>
                  <a:cxnLst>
                    <a:cxn ang="0">
                      <a:pos x="T0" y="T1"/>
                    </a:cxn>
                    <a:cxn ang="0">
                      <a:pos x="T2" y="T3"/>
                    </a:cxn>
                    <a:cxn ang="0">
                      <a:pos x="T4" y="T5"/>
                    </a:cxn>
                    <a:cxn ang="0">
                      <a:pos x="T6" y="T7"/>
                    </a:cxn>
                    <a:cxn ang="0">
                      <a:pos x="T8" y="T9"/>
                    </a:cxn>
                    <a:cxn ang="0">
                      <a:pos x="T10" y="T11"/>
                    </a:cxn>
                  </a:cxnLst>
                  <a:rect l="0" t="0" r="r" b="b"/>
                  <a:pathLst>
                    <a:path w="40" h="47">
                      <a:moveTo>
                        <a:pt x="40" y="9"/>
                      </a:moveTo>
                      <a:cubicBezTo>
                        <a:pt x="40" y="13"/>
                        <a:pt x="35" y="12"/>
                        <a:pt x="33" y="14"/>
                      </a:cubicBezTo>
                      <a:cubicBezTo>
                        <a:pt x="29" y="22"/>
                        <a:pt x="21" y="26"/>
                        <a:pt x="16" y="32"/>
                      </a:cubicBezTo>
                      <a:cubicBezTo>
                        <a:pt x="12" y="37"/>
                        <a:pt x="12" y="44"/>
                        <a:pt x="6" y="47"/>
                      </a:cubicBezTo>
                      <a:cubicBezTo>
                        <a:pt x="0" y="35"/>
                        <a:pt x="14" y="25"/>
                        <a:pt x="21" y="17"/>
                      </a:cubicBezTo>
                      <a:cubicBezTo>
                        <a:pt x="25" y="12"/>
                        <a:pt x="32" y="0"/>
                        <a:pt x="40" y="9"/>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45" name="Freeform 90"/>
                <p:cNvSpPr>
                  <a:spLocks/>
                </p:cNvSpPr>
                <p:nvPr/>
              </p:nvSpPr>
              <p:spPr bwMode="auto">
                <a:xfrm>
                  <a:off x="6180095" y="4126452"/>
                  <a:ext cx="217996" cy="276729"/>
                </a:xfrm>
                <a:custGeom>
                  <a:avLst/>
                  <a:gdLst>
                    <a:gd name="T0" fmla="*/ 9 w 87"/>
                    <a:gd name="T1" fmla="*/ 109 h 113"/>
                    <a:gd name="T2" fmla="*/ 22 w 87"/>
                    <a:gd name="T3" fmla="*/ 100 h 113"/>
                    <a:gd name="T4" fmla="*/ 42 w 87"/>
                    <a:gd name="T5" fmla="*/ 81 h 113"/>
                    <a:gd name="T6" fmla="*/ 54 w 87"/>
                    <a:gd name="T7" fmla="*/ 77 h 113"/>
                    <a:gd name="T8" fmla="*/ 78 w 87"/>
                    <a:gd name="T9" fmla="*/ 37 h 113"/>
                    <a:gd name="T10" fmla="*/ 77 w 87"/>
                    <a:gd name="T11" fmla="*/ 29 h 113"/>
                    <a:gd name="T12" fmla="*/ 72 w 87"/>
                    <a:gd name="T13" fmla="*/ 10 h 113"/>
                    <a:gd name="T14" fmla="*/ 60 w 87"/>
                    <a:gd name="T15" fmla="*/ 23 h 113"/>
                    <a:gd name="T16" fmla="*/ 12 w 87"/>
                    <a:gd name="T17" fmla="*/ 87 h 113"/>
                    <a:gd name="T18" fmla="*/ 0 w 87"/>
                    <a:gd name="T19" fmla="*/ 90 h 113"/>
                    <a:gd name="T20" fmla="*/ 14 w 87"/>
                    <a:gd name="T21" fmla="*/ 76 h 113"/>
                    <a:gd name="T22" fmla="*/ 43 w 87"/>
                    <a:gd name="T23" fmla="*/ 26 h 113"/>
                    <a:gd name="T24" fmla="*/ 53 w 87"/>
                    <a:gd name="T25" fmla="*/ 18 h 113"/>
                    <a:gd name="T26" fmla="*/ 61 w 87"/>
                    <a:gd name="T27" fmla="*/ 7 h 113"/>
                    <a:gd name="T28" fmla="*/ 86 w 87"/>
                    <a:gd name="T29" fmla="*/ 16 h 113"/>
                    <a:gd name="T30" fmla="*/ 84 w 87"/>
                    <a:gd name="T31" fmla="*/ 29 h 113"/>
                    <a:gd name="T32" fmla="*/ 84 w 87"/>
                    <a:gd name="T33" fmla="*/ 44 h 113"/>
                    <a:gd name="T34" fmla="*/ 64 w 87"/>
                    <a:gd name="T35" fmla="*/ 80 h 113"/>
                    <a:gd name="T36" fmla="*/ 47 w 87"/>
                    <a:gd name="T37" fmla="*/ 88 h 113"/>
                    <a:gd name="T38" fmla="*/ 9 w 87"/>
                    <a:gd name="T39" fmla="*/ 10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13">
                      <a:moveTo>
                        <a:pt x="9" y="109"/>
                      </a:moveTo>
                      <a:cubicBezTo>
                        <a:pt x="11" y="104"/>
                        <a:pt x="16" y="104"/>
                        <a:pt x="22" y="100"/>
                      </a:cubicBezTo>
                      <a:cubicBezTo>
                        <a:pt x="29" y="95"/>
                        <a:pt x="35" y="85"/>
                        <a:pt x="42" y="81"/>
                      </a:cubicBezTo>
                      <a:cubicBezTo>
                        <a:pt x="46" y="79"/>
                        <a:pt x="50" y="79"/>
                        <a:pt x="54" y="77"/>
                      </a:cubicBezTo>
                      <a:cubicBezTo>
                        <a:pt x="66" y="70"/>
                        <a:pt x="77" y="51"/>
                        <a:pt x="78" y="37"/>
                      </a:cubicBezTo>
                      <a:cubicBezTo>
                        <a:pt x="78" y="34"/>
                        <a:pt x="77" y="31"/>
                        <a:pt x="77" y="29"/>
                      </a:cubicBezTo>
                      <a:cubicBezTo>
                        <a:pt x="77" y="21"/>
                        <a:pt x="81" y="11"/>
                        <a:pt x="72" y="10"/>
                      </a:cubicBezTo>
                      <a:cubicBezTo>
                        <a:pt x="64" y="9"/>
                        <a:pt x="62" y="16"/>
                        <a:pt x="60" y="23"/>
                      </a:cubicBezTo>
                      <a:cubicBezTo>
                        <a:pt x="41" y="39"/>
                        <a:pt x="34" y="74"/>
                        <a:pt x="12" y="87"/>
                      </a:cubicBezTo>
                      <a:cubicBezTo>
                        <a:pt x="9" y="89"/>
                        <a:pt x="4" y="91"/>
                        <a:pt x="0" y="90"/>
                      </a:cubicBezTo>
                      <a:cubicBezTo>
                        <a:pt x="0" y="81"/>
                        <a:pt x="8" y="81"/>
                        <a:pt x="14" y="76"/>
                      </a:cubicBezTo>
                      <a:cubicBezTo>
                        <a:pt x="28" y="64"/>
                        <a:pt x="31" y="41"/>
                        <a:pt x="43" y="26"/>
                      </a:cubicBezTo>
                      <a:cubicBezTo>
                        <a:pt x="46" y="23"/>
                        <a:pt x="50" y="21"/>
                        <a:pt x="53" y="18"/>
                      </a:cubicBezTo>
                      <a:cubicBezTo>
                        <a:pt x="56" y="14"/>
                        <a:pt x="58" y="9"/>
                        <a:pt x="61" y="7"/>
                      </a:cubicBezTo>
                      <a:cubicBezTo>
                        <a:pt x="71" y="0"/>
                        <a:pt x="85" y="5"/>
                        <a:pt x="86" y="16"/>
                      </a:cubicBezTo>
                      <a:cubicBezTo>
                        <a:pt x="87" y="20"/>
                        <a:pt x="84" y="25"/>
                        <a:pt x="84" y="29"/>
                      </a:cubicBezTo>
                      <a:cubicBezTo>
                        <a:pt x="84" y="35"/>
                        <a:pt x="85" y="40"/>
                        <a:pt x="84" y="44"/>
                      </a:cubicBezTo>
                      <a:cubicBezTo>
                        <a:pt x="82" y="59"/>
                        <a:pt x="74" y="72"/>
                        <a:pt x="64" y="80"/>
                      </a:cubicBezTo>
                      <a:cubicBezTo>
                        <a:pt x="59" y="84"/>
                        <a:pt x="53" y="85"/>
                        <a:pt x="47" y="88"/>
                      </a:cubicBezTo>
                      <a:cubicBezTo>
                        <a:pt x="36" y="95"/>
                        <a:pt x="27" y="113"/>
                        <a:pt x="9" y="109"/>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46" name="Freeform 91"/>
                <p:cNvSpPr>
                  <a:spLocks noEditPoints="1"/>
                </p:cNvSpPr>
                <p:nvPr/>
              </p:nvSpPr>
              <p:spPr bwMode="auto">
                <a:xfrm>
                  <a:off x="6185386" y="4160662"/>
                  <a:ext cx="187307" cy="222834"/>
                </a:xfrm>
                <a:custGeom>
                  <a:avLst/>
                  <a:gdLst>
                    <a:gd name="T0" fmla="*/ 70 w 75"/>
                    <a:gd name="T1" fmla="*/ 0 h 91"/>
                    <a:gd name="T2" fmla="*/ 68 w 75"/>
                    <a:gd name="T3" fmla="*/ 14 h 91"/>
                    <a:gd name="T4" fmla="*/ 56 w 75"/>
                    <a:gd name="T5" fmla="*/ 53 h 91"/>
                    <a:gd name="T6" fmla="*/ 29 w 75"/>
                    <a:gd name="T7" fmla="*/ 70 h 91"/>
                    <a:gd name="T8" fmla="*/ 0 w 75"/>
                    <a:gd name="T9" fmla="*/ 85 h 91"/>
                    <a:gd name="T10" fmla="*/ 14 w 75"/>
                    <a:gd name="T11" fmla="*/ 75 h 91"/>
                    <a:gd name="T12" fmla="*/ 38 w 75"/>
                    <a:gd name="T13" fmla="*/ 49 h 91"/>
                    <a:gd name="T14" fmla="*/ 62 w 75"/>
                    <a:gd name="T15" fmla="*/ 11 h 91"/>
                    <a:gd name="T16" fmla="*/ 68 w 75"/>
                    <a:gd name="T17" fmla="*/ 0 h 91"/>
                    <a:gd name="T18" fmla="*/ 70 w 75"/>
                    <a:gd name="T19" fmla="*/ 0 h 91"/>
                    <a:gd name="T20" fmla="*/ 47 w 75"/>
                    <a:gd name="T21" fmla="*/ 47 h 91"/>
                    <a:gd name="T22" fmla="*/ 62 w 75"/>
                    <a:gd name="T23" fmla="*/ 22 h 91"/>
                    <a:gd name="T24" fmla="*/ 60 w 75"/>
                    <a:gd name="T25" fmla="*/ 21 h 91"/>
                    <a:gd name="T26" fmla="*/ 47 w 75"/>
                    <a:gd name="T27"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91">
                      <a:moveTo>
                        <a:pt x="70" y="0"/>
                      </a:moveTo>
                      <a:cubicBezTo>
                        <a:pt x="74" y="4"/>
                        <a:pt x="70" y="10"/>
                        <a:pt x="68" y="14"/>
                      </a:cubicBezTo>
                      <a:cubicBezTo>
                        <a:pt x="75" y="22"/>
                        <a:pt x="65" y="49"/>
                        <a:pt x="56" y="53"/>
                      </a:cubicBezTo>
                      <a:cubicBezTo>
                        <a:pt x="44" y="58"/>
                        <a:pt x="37" y="61"/>
                        <a:pt x="29" y="70"/>
                      </a:cubicBezTo>
                      <a:cubicBezTo>
                        <a:pt x="23" y="76"/>
                        <a:pt x="11" y="91"/>
                        <a:pt x="0" y="85"/>
                      </a:cubicBezTo>
                      <a:cubicBezTo>
                        <a:pt x="3" y="79"/>
                        <a:pt x="9" y="78"/>
                        <a:pt x="14" y="75"/>
                      </a:cubicBezTo>
                      <a:cubicBezTo>
                        <a:pt x="19" y="71"/>
                        <a:pt x="35" y="56"/>
                        <a:pt x="38" y="49"/>
                      </a:cubicBezTo>
                      <a:cubicBezTo>
                        <a:pt x="43" y="36"/>
                        <a:pt x="50" y="19"/>
                        <a:pt x="62" y="11"/>
                      </a:cubicBezTo>
                      <a:cubicBezTo>
                        <a:pt x="63" y="6"/>
                        <a:pt x="64" y="1"/>
                        <a:pt x="68" y="0"/>
                      </a:cubicBezTo>
                      <a:cubicBezTo>
                        <a:pt x="69" y="0"/>
                        <a:pt x="69" y="0"/>
                        <a:pt x="70" y="0"/>
                      </a:cubicBezTo>
                      <a:close/>
                      <a:moveTo>
                        <a:pt x="47" y="47"/>
                      </a:moveTo>
                      <a:cubicBezTo>
                        <a:pt x="56" y="46"/>
                        <a:pt x="63" y="33"/>
                        <a:pt x="62" y="22"/>
                      </a:cubicBezTo>
                      <a:cubicBezTo>
                        <a:pt x="61" y="22"/>
                        <a:pt x="61" y="21"/>
                        <a:pt x="60" y="21"/>
                      </a:cubicBezTo>
                      <a:cubicBezTo>
                        <a:pt x="56" y="30"/>
                        <a:pt x="51" y="38"/>
                        <a:pt x="47" y="47"/>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47" name="Freeform 92"/>
                <p:cNvSpPr>
                  <a:spLocks/>
                </p:cNvSpPr>
                <p:nvPr/>
              </p:nvSpPr>
              <p:spPr bwMode="auto">
                <a:xfrm>
                  <a:off x="6493331" y="4168953"/>
                  <a:ext cx="29630" cy="65294"/>
                </a:xfrm>
                <a:custGeom>
                  <a:avLst/>
                  <a:gdLst>
                    <a:gd name="T0" fmla="*/ 7 w 12"/>
                    <a:gd name="T1" fmla="*/ 0 h 27"/>
                    <a:gd name="T2" fmla="*/ 3 w 12"/>
                    <a:gd name="T3" fmla="*/ 27 h 27"/>
                    <a:gd name="T4" fmla="*/ 7 w 12"/>
                    <a:gd name="T5" fmla="*/ 0 h 27"/>
                  </a:gdLst>
                  <a:ahLst/>
                  <a:cxnLst>
                    <a:cxn ang="0">
                      <a:pos x="T0" y="T1"/>
                    </a:cxn>
                    <a:cxn ang="0">
                      <a:pos x="T2" y="T3"/>
                    </a:cxn>
                    <a:cxn ang="0">
                      <a:pos x="T4" y="T5"/>
                    </a:cxn>
                  </a:cxnLst>
                  <a:rect l="0" t="0" r="r" b="b"/>
                  <a:pathLst>
                    <a:path w="12" h="27">
                      <a:moveTo>
                        <a:pt x="7" y="0"/>
                      </a:moveTo>
                      <a:cubicBezTo>
                        <a:pt x="12" y="5"/>
                        <a:pt x="10" y="24"/>
                        <a:pt x="3" y="27"/>
                      </a:cubicBezTo>
                      <a:cubicBezTo>
                        <a:pt x="2" y="19"/>
                        <a:pt x="0" y="3"/>
                        <a:pt x="7"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48" name="Freeform 93"/>
                <p:cNvSpPr>
                  <a:spLocks/>
                </p:cNvSpPr>
                <p:nvPr/>
              </p:nvSpPr>
              <p:spPr bwMode="auto">
                <a:xfrm>
                  <a:off x="6143058" y="4176205"/>
                  <a:ext cx="71961" cy="111935"/>
                </a:xfrm>
                <a:custGeom>
                  <a:avLst/>
                  <a:gdLst>
                    <a:gd name="T0" fmla="*/ 25 w 29"/>
                    <a:gd name="T1" fmla="*/ 1 h 46"/>
                    <a:gd name="T2" fmla="*/ 20 w 29"/>
                    <a:gd name="T3" fmla="*/ 28 h 46"/>
                    <a:gd name="T4" fmla="*/ 3 w 29"/>
                    <a:gd name="T5" fmla="*/ 46 h 46"/>
                    <a:gd name="T6" fmla="*/ 22 w 29"/>
                    <a:gd name="T7" fmla="*/ 2 h 46"/>
                    <a:gd name="T8" fmla="*/ 23 w 29"/>
                    <a:gd name="T9" fmla="*/ 0 h 46"/>
                    <a:gd name="T10" fmla="*/ 25 w 29"/>
                    <a:gd name="T11" fmla="*/ 1 h 46"/>
                  </a:gdLst>
                  <a:ahLst/>
                  <a:cxnLst>
                    <a:cxn ang="0">
                      <a:pos x="T0" y="T1"/>
                    </a:cxn>
                    <a:cxn ang="0">
                      <a:pos x="T2" y="T3"/>
                    </a:cxn>
                    <a:cxn ang="0">
                      <a:pos x="T4" y="T5"/>
                    </a:cxn>
                    <a:cxn ang="0">
                      <a:pos x="T6" y="T7"/>
                    </a:cxn>
                    <a:cxn ang="0">
                      <a:pos x="T8" y="T9"/>
                    </a:cxn>
                    <a:cxn ang="0">
                      <a:pos x="T10" y="T11"/>
                    </a:cxn>
                  </a:cxnLst>
                  <a:rect l="0" t="0" r="r" b="b"/>
                  <a:pathLst>
                    <a:path w="29" h="46">
                      <a:moveTo>
                        <a:pt x="25" y="1"/>
                      </a:moveTo>
                      <a:cubicBezTo>
                        <a:pt x="29" y="11"/>
                        <a:pt x="25" y="21"/>
                        <a:pt x="20" y="28"/>
                      </a:cubicBezTo>
                      <a:cubicBezTo>
                        <a:pt x="16" y="34"/>
                        <a:pt x="10" y="42"/>
                        <a:pt x="3" y="46"/>
                      </a:cubicBezTo>
                      <a:cubicBezTo>
                        <a:pt x="0" y="27"/>
                        <a:pt x="19" y="19"/>
                        <a:pt x="22" y="2"/>
                      </a:cubicBezTo>
                      <a:cubicBezTo>
                        <a:pt x="22" y="1"/>
                        <a:pt x="23" y="1"/>
                        <a:pt x="23" y="0"/>
                      </a:cubicBezTo>
                      <a:cubicBezTo>
                        <a:pt x="24" y="0"/>
                        <a:pt x="24" y="1"/>
                        <a:pt x="25" y="1"/>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49" name="Freeform 94"/>
                <p:cNvSpPr>
                  <a:spLocks/>
                </p:cNvSpPr>
                <p:nvPr/>
              </p:nvSpPr>
              <p:spPr bwMode="auto">
                <a:xfrm>
                  <a:off x="6284863" y="4249792"/>
                  <a:ext cx="228578" cy="224907"/>
                </a:xfrm>
                <a:custGeom>
                  <a:avLst/>
                  <a:gdLst>
                    <a:gd name="T0" fmla="*/ 88 w 91"/>
                    <a:gd name="T1" fmla="*/ 0 h 92"/>
                    <a:gd name="T2" fmla="*/ 79 w 91"/>
                    <a:gd name="T3" fmla="*/ 34 h 92"/>
                    <a:gd name="T4" fmla="*/ 59 w 91"/>
                    <a:gd name="T5" fmla="*/ 58 h 92"/>
                    <a:gd name="T6" fmla="*/ 29 w 91"/>
                    <a:gd name="T7" fmla="*/ 71 h 92"/>
                    <a:gd name="T8" fmla="*/ 57 w 91"/>
                    <a:gd name="T9" fmla="*/ 64 h 92"/>
                    <a:gd name="T10" fmla="*/ 22 w 91"/>
                    <a:gd name="T11" fmla="*/ 80 h 92"/>
                    <a:gd name="T12" fmla="*/ 0 w 91"/>
                    <a:gd name="T13" fmla="*/ 89 h 92"/>
                    <a:gd name="T14" fmla="*/ 10 w 91"/>
                    <a:gd name="T15" fmla="*/ 80 h 92"/>
                    <a:gd name="T16" fmla="*/ 25 w 91"/>
                    <a:gd name="T17" fmla="*/ 64 h 92"/>
                    <a:gd name="T18" fmla="*/ 59 w 91"/>
                    <a:gd name="T19" fmla="*/ 49 h 92"/>
                    <a:gd name="T20" fmla="*/ 84 w 91"/>
                    <a:gd name="T21" fmla="*/ 3 h 92"/>
                    <a:gd name="T22" fmla="*/ 86 w 91"/>
                    <a:gd name="T23" fmla="*/ 0 h 92"/>
                    <a:gd name="T24" fmla="*/ 88 w 9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2">
                      <a:moveTo>
                        <a:pt x="88" y="0"/>
                      </a:moveTo>
                      <a:cubicBezTo>
                        <a:pt x="91" y="12"/>
                        <a:pt x="85" y="24"/>
                        <a:pt x="79" y="34"/>
                      </a:cubicBezTo>
                      <a:cubicBezTo>
                        <a:pt x="74" y="43"/>
                        <a:pt x="68" y="53"/>
                        <a:pt x="59" y="58"/>
                      </a:cubicBezTo>
                      <a:cubicBezTo>
                        <a:pt x="49" y="63"/>
                        <a:pt x="37" y="63"/>
                        <a:pt x="29" y="71"/>
                      </a:cubicBezTo>
                      <a:cubicBezTo>
                        <a:pt x="39" y="73"/>
                        <a:pt x="49" y="65"/>
                        <a:pt x="57" y="64"/>
                      </a:cubicBezTo>
                      <a:cubicBezTo>
                        <a:pt x="56" y="81"/>
                        <a:pt x="35" y="75"/>
                        <a:pt x="22" y="80"/>
                      </a:cubicBezTo>
                      <a:cubicBezTo>
                        <a:pt x="14" y="82"/>
                        <a:pt x="9" y="92"/>
                        <a:pt x="0" y="89"/>
                      </a:cubicBezTo>
                      <a:cubicBezTo>
                        <a:pt x="1" y="82"/>
                        <a:pt x="7" y="82"/>
                        <a:pt x="10" y="80"/>
                      </a:cubicBezTo>
                      <a:cubicBezTo>
                        <a:pt x="16" y="75"/>
                        <a:pt x="19" y="68"/>
                        <a:pt x="25" y="64"/>
                      </a:cubicBezTo>
                      <a:cubicBezTo>
                        <a:pt x="36" y="55"/>
                        <a:pt x="50" y="56"/>
                        <a:pt x="59" y="49"/>
                      </a:cubicBezTo>
                      <a:cubicBezTo>
                        <a:pt x="75" y="37"/>
                        <a:pt x="76" y="22"/>
                        <a:pt x="84" y="3"/>
                      </a:cubicBezTo>
                      <a:cubicBezTo>
                        <a:pt x="85" y="2"/>
                        <a:pt x="85" y="1"/>
                        <a:pt x="86" y="0"/>
                      </a:cubicBezTo>
                      <a:cubicBezTo>
                        <a:pt x="87" y="0"/>
                        <a:pt x="87" y="0"/>
                        <a:pt x="88"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50" name="Freeform 95"/>
                <p:cNvSpPr>
                  <a:spLocks/>
                </p:cNvSpPr>
                <p:nvPr/>
              </p:nvSpPr>
              <p:spPr bwMode="auto">
                <a:xfrm>
                  <a:off x="6435133" y="4253944"/>
                  <a:ext cx="137571" cy="159612"/>
                </a:xfrm>
                <a:custGeom>
                  <a:avLst/>
                  <a:gdLst>
                    <a:gd name="T0" fmla="*/ 52 w 55"/>
                    <a:gd name="T1" fmla="*/ 0 h 65"/>
                    <a:gd name="T2" fmla="*/ 39 w 55"/>
                    <a:gd name="T3" fmla="*/ 34 h 65"/>
                    <a:gd name="T4" fmla="*/ 27 w 55"/>
                    <a:gd name="T5" fmla="*/ 41 h 65"/>
                    <a:gd name="T6" fmla="*/ 0 w 55"/>
                    <a:gd name="T7" fmla="*/ 61 h 65"/>
                    <a:gd name="T8" fmla="*/ 9 w 55"/>
                    <a:gd name="T9" fmla="*/ 51 h 65"/>
                    <a:gd name="T10" fmla="*/ 31 w 55"/>
                    <a:gd name="T11" fmla="*/ 13 h 65"/>
                    <a:gd name="T12" fmla="*/ 37 w 55"/>
                    <a:gd name="T13" fmla="*/ 0 h 65"/>
                    <a:gd name="T14" fmla="*/ 32 w 55"/>
                    <a:gd name="T15" fmla="*/ 29 h 65"/>
                    <a:gd name="T16" fmla="*/ 49 w 55"/>
                    <a:gd name="T17" fmla="*/ 0 h 65"/>
                    <a:gd name="T18" fmla="*/ 52 w 55"/>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5">
                      <a:moveTo>
                        <a:pt x="52" y="0"/>
                      </a:moveTo>
                      <a:cubicBezTo>
                        <a:pt x="55" y="13"/>
                        <a:pt x="47" y="27"/>
                        <a:pt x="39" y="34"/>
                      </a:cubicBezTo>
                      <a:cubicBezTo>
                        <a:pt x="36" y="37"/>
                        <a:pt x="31" y="38"/>
                        <a:pt x="27" y="41"/>
                      </a:cubicBezTo>
                      <a:cubicBezTo>
                        <a:pt x="19" y="49"/>
                        <a:pt x="14" y="65"/>
                        <a:pt x="0" y="61"/>
                      </a:cubicBezTo>
                      <a:cubicBezTo>
                        <a:pt x="0" y="55"/>
                        <a:pt x="5" y="55"/>
                        <a:pt x="9" y="51"/>
                      </a:cubicBezTo>
                      <a:cubicBezTo>
                        <a:pt x="19" y="43"/>
                        <a:pt x="27" y="27"/>
                        <a:pt x="31" y="13"/>
                      </a:cubicBezTo>
                      <a:cubicBezTo>
                        <a:pt x="32" y="9"/>
                        <a:pt x="32" y="2"/>
                        <a:pt x="37" y="0"/>
                      </a:cubicBezTo>
                      <a:cubicBezTo>
                        <a:pt x="44" y="8"/>
                        <a:pt x="33" y="21"/>
                        <a:pt x="32" y="29"/>
                      </a:cubicBezTo>
                      <a:cubicBezTo>
                        <a:pt x="42" y="26"/>
                        <a:pt x="42" y="7"/>
                        <a:pt x="49" y="0"/>
                      </a:cubicBezTo>
                      <a:cubicBezTo>
                        <a:pt x="50" y="0"/>
                        <a:pt x="51" y="0"/>
                        <a:pt x="52"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51" name="Freeform 96"/>
                <p:cNvSpPr>
                  <a:spLocks/>
                </p:cNvSpPr>
                <p:nvPr/>
              </p:nvSpPr>
              <p:spPr bwMode="auto">
                <a:xfrm>
                  <a:off x="6405510" y="4337882"/>
                  <a:ext cx="150269" cy="111935"/>
                </a:xfrm>
                <a:custGeom>
                  <a:avLst/>
                  <a:gdLst>
                    <a:gd name="T0" fmla="*/ 59 w 60"/>
                    <a:gd name="T1" fmla="*/ 0 h 46"/>
                    <a:gd name="T2" fmla="*/ 45 w 60"/>
                    <a:gd name="T3" fmla="*/ 18 h 46"/>
                    <a:gd name="T4" fmla="*/ 52 w 60"/>
                    <a:gd name="T5" fmla="*/ 16 h 46"/>
                    <a:gd name="T6" fmla="*/ 45 w 60"/>
                    <a:gd name="T7" fmla="*/ 26 h 46"/>
                    <a:gd name="T8" fmla="*/ 0 w 60"/>
                    <a:gd name="T9" fmla="*/ 46 h 46"/>
                    <a:gd name="T10" fmla="*/ 17 w 60"/>
                    <a:gd name="T11" fmla="*/ 33 h 46"/>
                    <a:gd name="T12" fmla="*/ 35 w 60"/>
                    <a:gd name="T13" fmla="*/ 21 h 46"/>
                    <a:gd name="T14" fmla="*/ 57 w 60"/>
                    <a:gd name="T15" fmla="*/ 0 h 46"/>
                    <a:gd name="T16" fmla="*/ 59 w 60"/>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6">
                      <a:moveTo>
                        <a:pt x="59" y="0"/>
                      </a:moveTo>
                      <a:cubicBezTo>
                        <a:pt x="60" y="9"/>
                        <a:pt x="50" y="12"/>
                        <a:pt x="45" y="18"/>
                      </a:cubicBezTo>
                      <a:cubicBezTo>
                        <a:pt x="47" y="20"/>
                        <a:pt x="48" y="15"/>
                        <a:pt x="52" y="16"/>
                      </a:cubicBezTo>
                      <a:cubicBezTo>
                        <a:pt x="52" y="22"/>
                        <a:pt x="47" y="23"/>
                        <a:pt x="45" y="26"/>
                      </a:cubicBezTo>
                      <a:cubicBezTo>
                        <a:pt x="27" y="29"/>
                        <a:pt x="18" y="45"/>
                        <a:pt x="0" y="46"/>
                      </a:cubicBezTo>
                      <a:cubicBezTo>
                        <a:pt x="3" y="39"/>
                        <a:pt x="11" y="37"/>
                        <a:pt x="17" y="33"/>
                      </a:cubicBezTo>
                      <a:cubicBezTo>
                        <a:pt x="23" y="30"/>
                        <a:pt x="30" y="26"/>
                        <a:pt x="35" y="21"/>
                      </a:cubicBezTo>
                      <a:cubicBezTo>
                        <a:pt x="42" y="15"/>
                        <a:pt x="47" y="4"/>
                        <a:pt x="57" y="0"/>
                      </a:cubicBezTo>
                      <a:cubicBezTo>
                        <a:pt x="57" y="0"/>
                        <a:pt x="58" y="0"/>
                        <a:pt x="59"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52" name="Freeform 97"/>
                <p:cNvSpPr>
                  <a:spLocks/>
                </p:cNvSpPr>
                <p:nvPr/>
              </p:nvSpPr>
              <p:spPr bwMode="auto">
                <a:xfrm>
                  <a:off x="6247825" y="4422897"/>
                  <a:ext cx="62436" cy="37311"/>
                </a:xfrm>
                <a:custGeom>
                  <a:avLst/>
                  <a:gdLst>
                    <a:gd name="T0" fmla="*/ 25 w 25"/>
                    <a:gd name="T1" fmla="*/ 1 h 15"/>
                    <a:gd name="T2" fmla="*/ 0 w 25"/>
                    <a:gd name="T3" fmla="*/ 9 h 15"/>
                    <a:gd name="T4" fmla="*/ 25 w 25"/>
                    <a:gd name="T5" fmla="*/ 1 h 15"/>
                  </a:gdLst>
                  <a:ahLst/>
                  <a:cxnLst>
                    <a:cxn ang="0">
                      <a:pos x="T0" y="T1"/>
                    </a:cxn>
                    <a:cxn ang="0">
                      <a:pos x="T2" y="T3"/>
                    </a:cxn>
                    <a:cxn ang="0">
                      <a:pos x="T4" y="T5"/>
                    </a:cxn>
                  </a:cxnLst>
                  <a:rect l="0" t="0" r="r" b="b"/>
                  <a:pathLst>
                    <a:path w="25" h="15">
                      <a:moveTo>
                        <a:pt x="25" y="1"/>
                      </a:moveTo>
                      <a:cubicBezTo>
                        <a:pt x="22" y="8"/>
                        <a:pt x="7" y="15"/>
                        <a:pt x="0" y="9"/>
                      </a:cubicBezTo>
                      <a:cubicBezTo>
                        <a:pt x="2" y="1"/>
                        <a:pt x="18" y="0"/>
                        <a:pt x="25" y="1"/>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53" name="Freeform 98"/>
                <p:cNvSpPr>
                  <a:spLocks/>
                </p:cNvSpPr>
                <p:nvPr/>
              </p:nvSpPr>
              <p:spPr bwMode="auto">
                <a:xfrm>
                  <a:off x="6317696" y="4440449"/>
                  <a:ext cx="62436" cy="29020"/>
                </a:xfrm>
                <a:custGeom>
                  <a:avLst/>
                  <a:gdLst>
                    <a:gd name="T0" fmla="*/ 14 w 25"/>
                    <a:gd name="T1" fmla="*/ 12 h 12"/>
                    <a:gd name="T2" fmla="*/ 6 w 25"/>
                    <a:gd name="T3" fmla="*/ 12 h 12"/>
                    <a:gd name="T4" fmla="*/ 25 w 25"/>
                    <a:gd name="T5" fmla="*/ 5 h 12"/>
                    <a:gd name="T6" fmla="*/ 14 w 25"/>
                    <a:gd name="T7" fmla="*/ 12 h 12"/>
                  </a:gdLst>
                  <a:ahLst/>
                  <a:cxnLst>
                    <a:cxn ang="0">
                      <a:pos x="T0" y="T1"/>
                    </a:cxn>
                    <a:cxn ang="0">
                      <a:pos x="T2" y="T3"/>
                    </a:cxn>
                    <a:cxn ang="0">
                      <a:pos x="T4" y="T5"/>
                    </a:cxn>
                    <a:cxn ang="0">
                      <a:pos x="T6" y="T7"/>
                    </a:cxn>
                  </a:cxnLst>
                  <a:rect l="0" t="0" r="r" b="b"/>
                  <a:pathLst>
                    <a:path w="25" h="12">
                      <a:moveTo>
                        <a:pt x="14" y="12"/>
                      </a:moveTo>
                      <a:cubicBezTo>
                        <a:pt x="11" y="12"/>
                        <a:pt x="9" y="12"/>
                        <a:pt x="6" y="12"/>
                      </a:cubicBezTo>
                      <a:cubicBezTo>
                        <a:pt x="0" y="5"/>
                        <a:pt x="19" y="0"/>
                        <a:pt x="25" y="5"/>
                      </a:cubicBezTo>
                      <a:cubicBezTo>
                        <a:pt x="24" y="10"/>
                        <a:pt x="18" y="10"/>
                        <a:pt x="14" y="12"/>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grpSp>
      </p:grpSp>
      <p:grpSp>
        <p:nvGrpSpPr>
          <p:cNvPr id="754" name="Group 184"/>
          <p:cNvGrpSpPr>
            <a:grpSpLocks noChangeAspect="1"/>
          </p:cNvGrpSpPr>
          <p:nvPr/>
        </p:nvGrpSpPr>
        <p:grpSpPr>
          <a:xfrm>
            <a:off x="4662243" y="4187029"/>
            <a:ext cx="198468" cy="198448"/>
            <a:chOff x="2332038" y="1274763"/>
            <a:chExt cx="4478337" cy="4476750"/>
          </a:xfrm>
          <a:solidFill>
            <a:schemeClr val="tx1"/>
          </a:solidFill>
          <a:effectLst/>
        </p:grpSpPr>
        <p:sp>
          <p:nvSpPr>
            <p:cNvPr id="755" name="Freeform 52"/>
            <p:cNvSpPr>
              <a:spLocks noEditPoints="1"/>
            </p:cNvSpPr>
            <p:nvPr/>
          </p:nvSpPr>
          <p:spPr bwMode="auto">
            <a:xfrm>
              <a:off x="2332038" y="1274763"/>
              <a:ext cx="4478337" cy="4476750"/>
            </a:xfrm>
            <a:custGeom>
              <a:avLst/>
              <a:gdLst>
                <a:gd name="T0" fmla="*/ 1194 w 1194"/>
                <a:gd name="T1" fmla="*/ 597 h 1194"/>
                <a:gd name="T2" fmla="*/ 1058 w 1194"/>
                <a:gd name="T3" fmla="*/ 473 h 1194"/>
                <a:gd name="T4" fmla="*/ 1114 w 1194"/>
                <a:gd name="T5" fmla="*/ 299 h 1194"/>
                <a:gd name="T6" fmla="*/ 935 w 1194"/>
                <a:gd name="T7" fmla="*/ 259 h 1194"/>
                <a:gd name="T8" fmla="*/ 896 w 1194"/>
                <a:gd name="T9" fmla="*/ 80 h 1194"/>
                <a:gd name="T10" fmla="*/ 721 w 1194"/>
                <a:gd name="T11" fmla="*/ 136 h 1194"/>
                <a:gd name="T12" fmla="*/ 597 w 1194"/>
                <a:gd name="T13" fmla="*/ 0 h 1194"/>
                <a:gd name="T14" fmla="*/ 473 w 1194"/>
                <a:gd name="T15" fmla="*/ 136 h 1194"/>
                <a:gd name="T16" fmla="*/ 299 w 1194"/>
                <a:gd name="T17" fmla="*/ 80 h 1194"/>
                <a:gd name="T18" fmla="*/ 259 w 1194"/>
                <a:gd name="T19" fmla="*/ 259 h 1194"/>
                <a:gd name="T20" fmla="*/ 80 w 1194"/>
                <a:gd name="T21" fmla="*/ 299 h 1194"/>
                <a:gd name="T22" fmla="*/ 136 w 1194"/>
                <a:gd name="T23" fmla="*/ 473 h 1194"/>
                <a:gd name="T24" fmla="*/ 0 w 1194"/>
                <a:gd name="T25" fmla="*/ 597 h 1194"/>
                <a:gd name="T26" fmla="*/ 136 w 1194"/>
                <a:gd name="T27" fmla="*/ 721 h 1194"/>
                <a:gd name="T28" fmla="*/ 80 w 1194"/>
                <a:gd name="T29" fmla="*/ 896 h 1194"/>
                <a:gd name="T30" fmla="*/ 259 w 1194"/>
                <a:gd name="T31" fmla="*/ 935 h 1194"/>
                <a:gd name="T32" fmla="*/ 299 w 1194"/>
                <a:gd name="T33" fmla="*/ 1114 h 1194"/>
                <a:gd name="T34" fmla="*/ 473 w 1194"/>
                <a:gd name="T35" fmla="*/ 1058 h 1194"/>
                <a:gd name="T36" fmla="*/ 597 w 1194"/>
                <a:gd name="T37" fmla="*/ 1194 h 1194"/>
                <a:gd name="T38" fmla="*/ 721 w 1194"/>
                <a:gd name="T39" fmla="*/ 1058 h 1194"/>
                <a:gd name="T40" fmla="*/ 896 w 1194"/>
                <a:gd name="T41" fmla="*/ 1114 h 1194"/>
                <a:gd name="T42" fmla="*/ 935 w 1194"/>
                <a:gd name="T43" fmla="*/ 935 h 1194"/>
                <a:gd name="T44" fmla="*/ 1114 w 1194"/>
                <a:gd name="T45" fmla="*/ 896 h 1194"/>
                <a:gd name="T46" fmla="*/ 1058 w 1194"/>
                <a:gd name="T47" fmla="*/ 721 h 1194"/>
                <a:gd name="T48" fmla="*/ 1194 w 1194"/>
                <a:gd name="T49" fmla="*/ 597 h 1194"/>
                <a:gd name="T50" fmla="*/ 597 w 1194"/>
                <a:gd name="T51" fmla="*/ 970 h 1194"/>
                <a:gd name="T52" fmla="*/ 224 w 1194"/>
                <a:gd name="T53" fmla="*/ 597 h 1194"/>
                <a:gd name="T54" fmla="*/ 597 w 1194"/>
                <a:gd name="T55" fmla="*/ 224 h 1194"/>
                <a:gd name="T56" fmla="*/ 970 w 1194"/>
                <a:gd name="T57" fmla="*/ 597 h 1194"/>
                <a:gd name="T58" fmla="*/ 597 w 1194"/>
                <a:gd name="T59" fmla="*/ 970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94" h="1194">
                  <a:moveTo>
                    <a:pt x="1194" y="597"/>
                  </a:moveTo>
                  <a:cubicBezTo>
                    <a:pt x="1058" y="473"/>
                    <a:pt x="1058" y="473"/>
                    <a:pt x="1058" y="473"/>
                  </a:cubicBezTo>
                  <a:cubicBezTo>
                    <a:pt x="1114" y="299"/>
                    <a:pt x="1114" y="299"/>
                    <a:pt x="1114" y="299"/>
                  </a:cubicBezTo>
                  <a:cubicBezTo>
                    <a:pt x="935" y="259"/>
                    <a:pt x="935" y="259"/>
                    <a:pt x="935" y="259"/>
                  </a:cubicBezTo>
                  <a:cubicBezTo>
                    <a:pt x="896" y="80"/>
                    <a:pt x="896" y="80"/>
                    <a:pt x="896" y="80"/>
                  </a:cubicBezTo>
                  <a:cubicBezTo>
                    <a:pt x="721" y="136"/>
                    <a:pt x="721" y="136"/>
                    <a:pt x="721" y="136"/>
                  </a:cubicBezTo>
                  <a:cubicBezTo>
                    <a:pt x="597" y="0"/>
                    <a:pt x="597" y="0"/>
                    <a:pt x="597" y="0"/>
                  </a:cubicBezTo>
                  <a:cubicBezTo>
                    <a:pt x="473" y="136"/>
                    <a:pt x="473" y="136"/>
                    <a:pt x="473" y="136"/>
                  </a:cubicBezTo>
                  <a:cubicBezTo>
                    <a:pt x="299" y="80"/>
                    <a:pt x="299" y="80"/>
                    <a:pt x="299" y="80"/>
                  </a:cubicBezTo>
                  <a:cubicBezTo>
                    <a:pt x="259" y="259"/>
                    <a:pt x="259" y="259"/>
                    <a:pt x="259" y="259"/>
                  </a:cubicBezTo>
                  <a:cubicBezTo>
                    <a:pt x="80" y="299"/>
                    <a:pt x="80" y="299"/>
                    <a:pt x="80" y="299"/>
                  </a:cubicBezTo>
                  <a:cubicBezTo>
                    <a:pt x="136" y="473"/>
                    <a:pt x="136" y="473"/>
                    <a:pt x="136" y="473"/>
                  </a:cubicBezTo>
                  <a:cubicBezTo>
                    <a:pt x="0" y="597"/>
                    <a:pt x="0" y="597"/>
                    <a:pt x="0" y="597"/>
                  </a:cubicBezTo>
                  <a:cubicBezTo>
                    <a:pt x="136" y="721"/>
                    <a:pt x="136" y="721"/>
                    <a:pt x="136" y="721"/>
                  </a:cubicBezTo>
                  <a:cubicBezTo>
                    <a:pt x="80" y="896"/>
                    <a:pt x="80" y="896"/>
                    <a:pt x="80" y="896"/>
                  </a:cubicBezTo>
                  <a:cubicBezTo>
                    <a:pt x="259" y="935"/>
                    <a:pt x="259" y="935"/>
                    <a:pt x="259" y="935"/>
                  </a:cubicBezTo>
                  <a:cubicBezTo>
                    <a:pt x="299" y="1114"/>
                    <a:pt x="299" y="1114"/>
                    <a:pt x="299" y="1114"/>
                  </a:cubicBezTo>
                  <a:cubicBezTo>
                    <a:pt x="473" y="1058"/>
                    <a:pt x="473" y="1058"/>
                    <a:pt x="473" y="1058"/>
                  </a:cubicBezTo>
                  <a:cubicBezTo>
                    <a:pt x="597" y="1194"/>
                    <a:pt x="597" y="1194"/>
                    <a:pt x="597" y="1194"/>
                  </a:cubicBezTo>
                  <a:cubicBezTo>
                    <a:pt x="721" y="1058"/>
                    <a:pt x="721" y="1058"/>
                    <a:pt x="721" y="1058"/>
                  </a:cubicBezTo>
                  <a:cubicBezTo>
                    <a:pt x="896" y="1114"/>
                    <a:pt x="896" y="1114"/>
                    <a:pt x="896" y="1114"/>
                  </a:cubicBezTo>
                  <a:cubicBezTo>
                    <a:pt x="935" y="935"/>
                    <a:pt x="935" y="935"/>
                    <a:pt x="935" y="935"/>
                  </a:cubicBezTo>
                  <a:cubicBezTo>
                    <a:pt x="1114" y="896"/>
                    <a:pt x="1114" y="896"/>
                    <a:pt x="1114" y="896"/>
                  </a:cubicBezTo>
                  <a:cubicBezTo>
                    <a:pt x="1058" y="721"/>
                    <a:pt x="1058" y="721"/>
                    <a:pt x="1058" y="721"/>
                  </a:cubicBezTo>
                  <a:lnTo>
                    <a:pt x="1194" y="597"/>
                  </a:lnTo>
                  <a:close/>
                  <a:moveTo>
                    <a:pt x="597" y="970"/>
                  </a:moveTo>
                  <a:cubicBezTo>
                    <a:pt x="391" y="970"/>
                    <a:pt x="224" y="803"/>
                    <a:pt x="224" y="597"/>
                  </a:cubicBezTo>
                  <a:cubicBezTo>
                    <a:pt x="224" y="391"/>
                    <a:pt x="391" y="224"/>
                    <a:pt x="597" y="224"/>
                  </a:cubicBezTo>
                  <a:cubicBezTo>
                    <a:pt x="803" y="224"/>
                    <a:pt x="970" y="391"/>
                    <a:pt x="970" y="597"/>
                  </a:cubicBezTo>
                  <a:cubicBezTo>
                    <a:pt x="970" y="803"/>
                    <a:pt x="803" y="970"/>
                    <a:pt x="597" y="970"/>
                  </a:cubicBezTo>
                  <a:close/>
                </a:path>
              </a:pathLst>
            </a:custGeom>
            <a:grpFill/>
            <a:ln w="9525">
              <a:noFill/>
              <a:round/>
              <a:headEnd/>
              <a:tailEnd/>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668"/>
              <a:endParaRPr lang="en-US" sz="900">
                <a:solidFill>
                  <a:srgbClr val="2C2C2C"/>
                </a:solidFill>
              </a:endParaRPr>
            </a:p>
          </p:txBody>
        </p:sp>
        <p:sp>
          <p:nvSpPr>
            <p:cNvPr id="756" name="Freeform 53"/>
            <p:cNvSpPr>
              <a:spLocks/>
            </p:cNvSpPr>
            <p:nvPr/>
          </p:nvSpPr>
          <p:spPr bwMode="auto">
            <a:xfrm>
              <a:off x="3641725" y="2852738"/>
              <a:ext cx="1751012" cy="1409700"/>
            </a:xfrm>
            <a:custGeom>
              <a:avLst/>
              <a:gdLst>
                <a:gd name="T0" fmla="*/ 386 w 467"/>
                <a:gd name="T1" fmla="*/ 22 h 376"/>
                <a:gd name="T2" fmla="*/ 197 w 467"/>
                <a:gd name="T3" fmla="*/ 271 h 376"/>
                <a:gd name="T4" fmla="*/ 76 w 467"/>
                <a:gd name="T5" fmla="*/ 155 h 376"/>
                <a:gd name="T6" fmla="*/ 16 w 467"/>
                <a:gd name="T7" fmla="*/ 156 h 376"/>
                <a:gd name="T8" fmla="*/ 18 w 467"/>
                <a:gd name="T9" fmla="*/ 216 h 376"/>
                <a:gd name="T10" fmla="*/ 173 w 467"/>
                <a:gd name="T11" fmla="*/ 365 h 376"/>
                <a:gd name="T12" fmla="*/ 202 w 467"/>
                <a:gd name="T13" fmla="*/ 376 h 376"/>
                <a:gd name="T14" fmla="*/ 206 w 467"/>
                <a:gd name="T15" fmla="*/ 376 h 376"/>
                <a:gd name="T16" fmla="*/ 236 w 467"/>
                <a:gd name="T17" fmla="*/ 360 h 376"/>
                <a:gd name="T18" fmla="*/ 453 w 467"/>
                <a:gd name="T19" fmla="*/ 73 h 376"/>
                <a:gd name="T20" fmla="*/ 445 w 467"/>
                <a:gd name="T21" fmla="*/ 14 h 376"/>
                <a:gd name="T22" fmla="*/ 386 w 467"/>
                <a:gd name="T23" fmla="*/ 2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7" h="376">
                  <a:moveTo>
                    <a:pt x="386" y="22"/>
                  </a:moveTo>
                  <a:cubicBezTo>
                    <a:pt x="197" y="271"/>
                    <a:pt x="197" y="271"/>
                    <a:pt x="197" y="271"/>
                  </a:cubicBezTo>
                  <a:cubicBezTo>
                    <a:pt x="76" y="155"/>
                    <a:pt x="76" y="155"/>
                    <a:pt x="76" y="155"/>
                  </a:cubicBezTo>
                  <a:cubicBezTo>
                    <a:pt x="59" y="139"/>
                    <a:pt x="32" y="139"/>
                    <a:pt x="16" y="156"/>
                  </a:cubicBezTo>
                  <a:cubicBezTo>
                    <a:pt x="0" y="173"/>
                    <a:pt x="1" y="200"/>
                    <a:pt x="18" y="216"/>
                  </a:cubicBezTo>
                  <a:cubicBezTo>
                    <a:pt x="173" y="365"/>
                    <a:pt x="173" y="365"/>
                    <a:pt x="173" y="365"/>
                  </a:cubicBezTo>
                  <a:cubicBezTo>
                    <a:pt x="181" y="372"/>
                    <a:pt x="192" y="376"/>
                    <a:pt x="202" y="376"/>
                  </a:cubicBezTo>
                  <a:cubicBezTo>
                    <a:pt x="204" y="376"/>
                    <a:pt x="205" y="376"/>
                    <a:pt x="206" y="376"/>
                  </a:cubicBezTo>
                  <a:cubicBezTo>
                    <a:pt x="218" y="375"/>
                    <a:pt x="229" y="369"/>
                    <a:pt x="236" y="360"/>
                  </a:cubicBezTo>
                  <a:cubicBezTo>
                    <a:pt x="453" y="73"/>
                    <a:pt x="453" y="73"/>
                    <a:pt x="453" y="73"/>
                  </a:cubicBezTo>
                  <a:cubicBezTo>
                    <a:pt x="467" y="54"/>
                    <a:pt x="463" y="28"/>
                    <a:pt x="445" y="14"/>
                  </a:cubicBezTo>
                  <a:cubicBezTo>
                    <a:pt x="426" y="0"/>
                    <a:pt x="400" y="4"/>
                    <a:pt x="386" y="22"/>
                  </a:cubicBezTo>
                  <a:close/>
                </a:path>
              </a:pathLst>
            </a:custGeom>
            <a:grpFill/>
            <a:ln w="9525">
              <a:noFill/>
              <a:round/>
              <a:headEnd/>
              <a:tailEnd/>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668"/>
              <a:endParaRPr lang="en-US" sz="900">
                <a:solidFill>
                  <a:srgbClr val="2C2C2C"/>
                </a:solidFill>
              </a:endParaRPr>
            </a:p>
          </p:txBody>
        </p:sp>
      </p:grpSp>
      <p:sp>
        <p:nvSpPr>
          <p:cNvPr id="6" name="フリーフォーム 5"/>
          <p:cNvSpPr/>
          <p:nvPr/>
        </p:nvSpPr>
        <p:spPr>
          <a:xfrm>
            <a:off x="1620145" y="3013224"/>
            <a:ext cx="245260" cy="1086234"/>
          </a:xfrm>
          <a:custGeom>
            <a:avLst/>
            <a:gdLst>
              <a:gd name="connsiteX0" fmla="*/ 214792 w 245260"/>
              <a:gd name="connsiteY0" fmla="*/ 1086234 h 1086234"/>
              <a:gd name="connsiteX1" fmla="*/ 227066 w 245260"/>
              <a:gd name="connsiteY1" fmla="*/ 533912 h 1086234"/>
              <a:gd name="connsiteX2" fmla="*/ 0 w 245260"/>
              <a:gd name="connsiteY2" fmla="*/ 0 h 1086234"/>
            </a:gdLst>
            <a:ahLst/>
            <a:cxnLst>
              <a:cxn ang="0">
                <a:pos x="connsiteX0" y="connsiteY0"/>
              </a:cxn>
              <a:cxn ang="0">
                <a:pos x="connsiteX1" y="connsiteY1"/>
              </a:cxn>
              <a:cxn ang="0">
                <a:pos x="connsiteX2" y="connsiteY2"/>
              </a:cxn>
            </a:cxnLst>
            <a:rect l="l" t="t" r="r" b="b"/>
            <a:pathLst>
              <a:path w="245260" h="1086234">
                <a:moveTo>
                  <a:pt x="214792" y="1086234"/>
                </a:moveTo>
                <a:cubicBezTo>
                  <a:pt x="238828" y="900592"/>
                  <a:pt x="262865" y="714951"/>
                  <a:pt x="227066" y="533912"/>
                </a:cubicBezTo>
                <a:cubicBezTo>
                  <a:pt x="191267" y="352873"/>
                  <a:pt x="95633" y="176436"/>
                  <a:pt x="0" y="0"/>
                </a:cubicBezTo>
              </a:path>
            </a:pathLst>
          </a:custGeom>
          <a:noFill/>
          <a:ln>
            <a:solidFill>
              <a:schemeClr val="bg2"/>
            </a:solidFill>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1951538" y="3009062"/>
            <a:ext cx="233203" cy="1085623"/>
          </a:xfrm>
          <a:custGeom>
            <a:avLst/>
            <a:gdLst>
              <a:gd name="connsiteX0" fmla="*/ 0 w 233203"/>
              <a:gd name="connsiteY0" fmla="*/ 1024864 h 1024864"/>
              <a:gd name="connsiteX1" fmla="*/ 55232 w 233203"/>
              <a:gd name="connsiteY1" fmla="*/ 497090 h 1024864"/>
              <a:gd name="connsiteX2" fmla="*/ 233203 w 233203"/>
              <a:gd name="connsiteY2" fmla="*/ 0 h 1024864"/>
            </a:gdLst>
            <a:ahLst/>
            <a:cxnLst>
              <a:cxn ang="0">
                <a:pos x="connsiteX0" y="connsiteY0"/>
              </a:cxn>
              <a:cxn ang="0">
                <a:pos x="connsiteX1" y="connsiteY1"/>
              </a:cxn>
              <a:cxn ang="0">
                <a:pos x="connsiteX2" y="connsiteY2"/>
              </a:cxn>
            </a:cxnLst>
            <a:rect l="l" t="t" r="r" b="b"/>
            <a:pathLst>
              <a:path w="233203" h="1024864">
                <a:moveTo>
                  <a:pt x="0" y="1024864"/>
                </a:moveTo>
                <a:cubicBezTo>
                  <a:pt x="8182" y="846382"/>
                  <a:pt x="16365" y="667901"/>
                  <a:pt x="55232" y="497090"/>
                </a:cubicBezTo>
                <a:cubicBezTo>
                  <a:pt x="94099" y="326279"/>
                  <a:pt x="163651" y="163139"/>
                  <a:pt x="233203" y="0"/>
                </a:cubicBezTo>
              </a:path>
            </a:pathLst>
          </a:custGeom>
          <a:noFill/>
          <a:ln>
            <a:solidFill>
              <a:schemeClr val="bg2"/>
            </a:solidFill>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7" name="フリーフォーム 756"/>
          <p:cNvSpPr/>
          <p:nvPr/>
        </p:nvSpPr>
        <p:spPr>
          <a:xfrm>
            <a:off x="4806112" y="3009062"/>
            <a:ext cx="233203" cy="1085623"/>
          </a:xfrm>
          <a:custGeom>
            <a:avLst/>
            <a:gdLst>
              <a:gd name="connsiteX0" fmla="*/ 0 w 233203"/>
              <a:gd name="connsiteY0" fmla="*/ 1024864 h 1024864"/>
              <a:gd name="connsiteX1" fmla="*/ 55232 w 233203"/>
              <a:gd name="connsiteY1" fmla="*/ 497090 h 1024864"/>
              <a:gd name="connsiteX2" fmla="*/ 233203 w 233203"/>
              <a:gd name="connsiteY2" fmla="*/ 0 h 1024864"/>
            </a:gdLst>
            <a:ahLst/>
            <a:cxnLst>
              <a:cxn ang="0">
                <a:pos x="connsiteX0" y="connsiteY0"/>
              </a:cxn>
              <a:cxn ang="0">
                <a:pos x="connsiteX1" y="connsiteY1"/>
              </a:cxn>
              <a:cxn ang="0">
                <a:pos x="connsiteX2" y="connsiteY2"/>
              </a:cxn>
            </a:cxnLst>
            <a:rect l="l" t="t" r="r" b="b"/>
            <a:pathLst>
              <a:path w="233203" h="1024864">
                <a:moveTo>
                  <a:pt x="0" y="1024864"/>
                </a:moveTo>
                <a:cubicBezTo>
                  <a:pt x="8182" y="846382"/>
                  <a:pt x="16365" y="667901"/>
                  <a:pt x="55232" y="497090"/>
                </a:cubicBezTo>
                <a:cubicBezTo>
                  <a:pt x="94099" y="326279"/>
                  <a:pt x="163651" y="163139"/>
                  <a:pt x="233203" y="0"/>
                </a:cubicBezTo>
              </a:path>
            </a:pathLst>
          </a:custGeom>
          <a:noFill/>
          <a:ln>
            <a:solidFill>
              <a:schemeClr val="bg2"/>
            </a:solidFill>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8" name="フリーフォーム 757"/>
          <p:cNvSpPr/>
          <p:nvPr/>
        </p:nvSpPr>
        <p:spPr>
          <a:xfrm>
            <a:off x="7639257" y="3007744"/>
            <a:ext cx="233203" cy="1085623"/>
          </a:xfrm>
          <a:custGeom>
            <a:avLst/>
            <a:gdLst>
              <a:gd name="connsiteX0" fmla="*/ 0 w 233203"/>
              <a:gd name="connsiteY0" fmla="*/ 1024864 h 1024864"/>
              <a:gd name="connsiteX1" fmla="*/ 55232 w 233203"/>
              <a:gd name="connsiteY1" fmla="*/ 497090 h 1024864"/>
              <a:gd name="connsiteX2" fmla="*/ 233203 w 233203"/>
              <a:gd name="connsiteY2" fmla="*/ 0 h 1024864"/>
            </a:gdLst>
            <a:ahLst/>
            <a:cxnLst>
              <a:cxn ang="0">
                <a:pos x="connsiteX0" y="connsiteY0"/>
              </a:cxn>
              <a:cxn ang="0">
                <a:pos x="connsiteX1" y="connsiteY1"/>
              </a:cxn>
              <a:cxn ang="0">
                <a:pos x="connsiteX2" y="connsiteY2"/>
              </a:cxn>
            </a:cxnLst>
            <a:rect l="l" t="t" r="r" b="b"/>
            <a:pathLst>
              <a:path w="233203" h="1024864">
                <a:moveTo>
                  <a:pt x="0" y="1024864"/>
                </a:moveTo>
                <a:cubicBezTo>
                  <a:pt x="8182" y="846382"/>
                  <a:pt x="16365" y="667901"/>
                  <a:pt x="55232" y="497090"/>
                </a:cubicBezTo>
                <a:cubicBezTo>
                  <a:pt x="94099" y="326279"/>
                  <a:pt x="163651" y="163139"/>
                  <a:pt x="233203" y="0"/>
                </a:cubicBezTo>
              </a:path>
            </a:pathLst>
          </a:custGeom>
          <a:noFill/>
          <a:ln>
            <a:solidFill>
              <a:schemeClr val="bg2"/>
            </a:solidFill>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Freeform 6"/>
          <p:cNvSpPr>
            <a:spLocks noChangeAspect="1" noEditPoints="1"/>
          </p:cNvSpPr>
          <p:nvPr/>
        </p:nvSpPr>
        <p:spPr bwMode="auto">
          <a:xfrm>
            <a:off x="2039466" y="3165486"/>
            <a:ext cx="239833" cy="239833"/>
          </a:xfrm>
          <a:custGeom>
            <a:avLst/>
            <a:gdLst>
              <a:gd name="T0" fmla="*/ 548 w 800"/>
              <a:gd name="T1" fmla="*/ 338 h 800"/>
              <a:gd name="T2" fmla="*/ 353 w 800"/>
              <a:gd name="T3" fmla="*/ 533 h 800"/>
              <a:gd name="T4" fmla="*/ 251 w 800"/>
              <a:gd name="T5" fmla="*/ 431 h 800"/>
              <a:gd name="T6" fmla="*/ 251 w 800"/>
              <a:gd name="T7" fmla="*/ 384 h 800"/>
              <a:gd name="T8" fmla="*/ 298 w 800"/>
              <a:gd name="T9" fmla="*/ 384 h 800"/>
              <a:gd name="T10" fmla="*/ 353 w 800"/>
              <a:gd name="T11" fmla="*/ 439 h 800"/>
              <a:gd name="T12" fmla="*/ 501 w 800"/>
              <a:gd name="T13" fmla="*/ 290 h 800"/>
              <a:gd name="T14" fmla="*/ 548 w 800"/>
              <a:gd name="T15" fmla="*/ 290 h 800"/>
              <a:gd name="T16" fmla="*/ 548 w 800"/>
              <a:gd name="T17" fmla="*/ 338 h 800"/>
              <a:gd name="T18" fmla="*/ 800 w 800"/>
              <a:gd name="T19" fmla="*/ 400 h 800"/>
              <a:gd name="T20" fmla="*/ 709 w 800"/>
              <a:gd name="T21" fmla="*/ 317 h 800"/>
              <a:gd name="T22" fmla="*/ 746 w 800"/>
              <a:gd name="T23" fmla="*/ 200 h 800"/>
              <a:gd name="T24" fmla="*/ 626 w 800"/>
              <a:gd name="T25" fmla="*/ 174 h 800"/>
              <a:gd name="T26" fmla="*/ 600 w 800"/>
              <a:gd name="T27" fmla="*/ 54 h 800"/>
              <a:gd name="T28" fmla="*/ 482 w 800"/>
              <a:gd name="T29" fmla="*/ 91 h 800"/>
              <a:gd name="T30" fmla="*/ 400 w 800"/>
              <a:gd name="T31" fmla="*/ 0 h 800"/>
              <a:gd name="T32" fmla="*/ 317 w 800"/>
              <a:gd name="T33" fmla="*/ 91 h 800"/>
              <a:gd name="T34" fmla="*/ 200 w 800"/>
              <a:gd name="T35" fmla="*/ 54 h 800"/>
              <a:gd name="T36" fmla="*/ 173 w 800"/>
              <a:gd name="T37" fmla="*/ 174 h 800"/>
              <a:gd name="T38" fmla="*/ 53 w 800"/>
              <a:gd name="T39" fmla="*/ 200 h 800"/>
              <a:gd name="T40" fmla="*/ 91 w 800"/>
              <a:gd name="T41" fmla="*/ 317 h 800"/>
              <a:gd name="T42" fmla="*/ 0 w 800"/>
              <a:gd name="T43" fmla="*/ 400 h 800"/>
              <a:gd name="T44" fmla="*/ 91 w 800"/>
              <a:gd name="T45" fmla="*/ 483 h 800"/>
              <a:gd name="T46" fmla="*/ 53 w 800"/>
              <a:gd name="T47" fmla="*/ 600 h 800"/>
              <a:gd name="T48" fmla="*/ 173 w 800"/>
              <a:gd name="T49" fmla="*/ 626 h 800"/>
              <a:gd name="T50" fmla="*/ 200 w 800"/>
              <a:gd name="T51" fmla="*/ 746 h 800"/>
              <a:gd name="T52" fmla="*/ 317 w 800"/>
              <a:gd name="T53" fmla="*/ 709 h 800"/>
              <a:gd name="T54" fmla="*/ 400 w 800"/>
              <a:gd name="T55" fmla="*/ 800 h 800"/>
              <a:gd name="T56" fmla="*/ 482 w 800"/>
              <a:gd name="T57" fmla="*/ 709 h 800"/>
              <a:gd name="T58" fmla="*/ 600 w 800"/>
              <a:gd name="T59" fmla="*/ 746 h 800"/>
              <a:gd name="T60" fmla="*/ 626 w 800"/>
              <a:gd name="T61" fmla="*/ 626 h 800"/>
              <a:gd name="T62" fmla="*/ 746 w 800"/>
              <a:gd name="T63" fmla="*/ 600 h 800"/>
              <a:gd name="T64" fmla="*/ 709 w 800"/>
              <a:gd name="T65" fmla="*/ 483 h 800"/>
              <a:gd name="T66" fmla="*/ 800 w 800"/>
              <a:gd name="T67"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800">
                <a:moveTo>
                  <a:pt x="548" y="338"/>
                </a:moveTo>
                <a:lnTo>
                  <a:pt x="353" y="533"/>
                </a:lnTo>
                <a:lnTo>
                  <a:pt x="251" y="431"/>
                </a:lnTo>
                <a:cubicBezTo>
                  <a:pt x="238" y="418"/>
                  <a:pt x="238" y="397"/>
                  <a:pt x="251" y="384"/>
                </a:cubicBezTo>
                <a:cubicBezTo>
                  <a:pt x="264" y="371"/>
                  <a:pt x="285" y="371"/>
                  <a:pt x="298" y="384"/>
                </a:cubicBezTo>
                <a:lnTo>
                  <a:pt x="353" y="439"/>
                </a:lnTo>
                <a:lnTo>
                  <a:pt x="501" y="290"/>
                </a:lnTo>
                <a:cubicBezTo>
                  <a:pt x="514" y="277"/>
                  <a:pt x="535" y="277"/>
                  <a:pt x="548" y="290"/>
                </a:cubicBezTo>
                <a:cubicBezTo>
                  <a:pt x="561" y="304"/>
                  <a:pt x="561" y="325"/>
                  <a:pt x="548" y="338"/>
                </a:cubicBezTo>
                <a:moveTo>
                  <a:pt x="800" y="400"/>
                </a:moveTo>
                <a:lnTo>
                  <a:pt x="709" y="317"/>
                </a:lnTo>
                <a:lnTo>
                  <a:pt x="746" y="200"/>
                </a:lnTo>
                <a:lnTo>
                  <a:pt x="626" y="174"/>
                </a:lnTo>
                <a:lnTo>
                  <a:pt x="600" y="54"/>
                </a:lnTo>
                <a:lnTo>
                  <a:pt x="482" y="91"/>
                </a:lnTo>
                <a:lnTo>
                  <a:pt x="400" y="0"/>
                </a:lnTo>
                <a:lnTo>
                  <a:pt x="317" y="91"/>
                </a:lnTo>
                <a:lnTo>
                  <a:pt x="200" y="54"/>
                </a:lnTo>
                <a:lnTo>
                  <a:pt x="173" y="174"/>
                </a:lnTo>
                <a:lnTo>
                  <a:pt x="53" y="200"/>
                </a:lnTo>
                <a:lnTo>
                  <a:pt x="91" y="317"/>
                </a:lnTo>
                <a:lnTo>
                  <a:pt x="0" y="400"/>
                </a:lnTo>
                <a:lnTo>
                  <a:pt x="91" y="483"/>
                </a:lnTo>
                <a:lnTo>
                  <a:pt x="53" y="600"/>
                </a:lnTo>
                <a:lnTo>
                  <a:pt x="173" y="626"/>
                </a:lnTo>
                <a:lnTo>
                  <a:pt x="200" y="746"/>
                </a:lnTo>
                <a:lnTo>
                  <a:pt x="317" y="709"/>
                </a:lnTo>
                <a:lnTo>
                  <a:pt x="400" y="800"/>
                </a:lnTo>
                <a:lnTo>
                  <a:pt x="482" y="709"/>
                </a:lnTo>
                <a:lnTo>
                  <a:pt x="600" y="746"/>
                </a:lnTo>
                <a:lnTo>
                  <a:pt x="626" y="626"/>
                </a:lnTo>
                <a:lnTo>
                  <a:pt x="746" y="600"/>
                </a:lnTo>
                <a:lnTo>
                  <a:pt x="709" y="483"/>
                </a:lnTo>
                <a:lnTo>
                  <a:pt x="800" y="400"/>
                </a:lnTo>
                <a:close/>
              </a:path>
            </a:pathLst>
          </a:custGeom>
          <a:solidFill>
            <a:schemeClr val="bg2"/>
          </a:solidFill>
          <a:ln w="3175">
            <a:solidFill>
              <a:schemeClr val="bg1"/>
            </a:solidFill>
          </a:ln>
          <a:extLst/>
        </p:spPr>
        <p:txBody>
          <a:bodyPr vert="horz" wrap="square" lIns="91440" tIns="45720" rIns="91440" bIns="45720" numCol="1" anchor="t" anchorCtr="0" compatLnSpc="1">
            <a:prstTxWarp prst="textNoShape">
              <a:avLst/>
            </a:prstTxWarp>
          </a:bodyPr>
          <a:lstStyle/>
          <a:p>
            <a:endParaRPr lang="en-US"/>
          </a:p>
        </p:txBody>
      </p:sp>
      <p:sp>
        <p:nvSpPr>
          <p:cNvPr id="759" name="Freeform 6"/>
          <p:cNvSpPr>
            <a:spLocks noChangeAspect="1" noEditPoints="1"/>
          </p:cNvSpPr>
          <p:nvPr/>
        </p:nvSpPr>
        <p:spPr bwMode="auto">
          <a:xfrm>
            <a:off x="1550849" y="3165486"/>
            <a:ext cx="239833" cy="239833"/>
          </a:xfrm>
          <a:custGeom>
            <a:avLst/>
            <a:gdLst>
              <a:gd name="T0" fmla="*/ 548 w 800"/>
              <a:gd name="T1" fmla="*/ 338 h 800"/>
              <a:gd name="T2" fmla="*/ 353 w 800"/>
              <a:gd name="T3" fmla="*/ 533 h 800"/>
              <a:gd name="T4" fmla="*/ 251 w 800"/>
              <a:gd name="T5" fmla="*/ 431 h 800"/>
              <a:gd name="T6" fmla="*/ 251 w 800"/>
              <a:gd name="T7" fmla="*/ 384 h 800"/>
              <a:gd name="T8" fmla="*/ 298 w 800"/>
              <a:gd name="T9" fmla="*/ 384 h 800"/>
              <a:gd name="T10" fmla="*/ 353 w 800"/>
              <a:gd name="T11" fmla="*/ 439 h 800"/>
              <a:gd name="T12" fmla="*/ 501 w 800"/>
              <a:gd name="T13" fmla="*/ 290 h 800"/>
              <a:gd name="T14" fmla="*/ 548 w 800"/>
              <a:gd name="T15" fmla="*/ 290 h 800"/>
              <a:gd name="T16" fmla="*/ 548 w 800"/>
              <a:gd name="T17" fmla="*/ 338 h 800"/>
              <a:gd name="T18" fmla="*/ 800 w 800"/>
              <a:gd name="T19" fmla="*/ 400 h 800"/>
              <a:gd name="T20" fmla="*/ 709 w 800"/>
              <a:gd name="T21" fmla="*/ 317 h 800"/>
              <a:gd name="T22" fmla="*/ 746 w 800"/>
              <a:gd name="T23" fmla="*/ 200 h 800"/>
              <a:gd name="T24" fmla="*/ 626 w 800"/>
              <a:gd name="T25" fmla="*/ 174 h 800"/>
              <a:gd name="T26" fmla="*/ 600 w 800"/>
              <a:gd name="T27" fmla="*/ 54 h 800"/>
              <a:gd name="T28" fmla="*/ 482 w 800"/>
              <a:gd name="T29" fmla="*/ 91 h 800"/>
              <a:gd name="T30" fmla="*/ 400 w 800"/>
              <a:gd name="T31" fmla="*/ 0 h 800"/>
              <a:gd name="T32" fmla="*/ 317 w 800"/>
              <a:gd name="T33" fmla="*/ 91 h 800"/>
              <a:gd name="T34" fmla="*/ 200 w 800"/>
              <a:gd name="T35" fmla="*/ 54 h 800"/>
              <a:gd name="T36" fmla="*/ 173 w 800"/>
              <a:gd name="T37" fmla="*/ 174 h 800"/>
              <a:gd name="T38" fmla="*/ 53 w 800"/>
              <a:gd name="T39" fmla="*/ 200 h 800"/>
              <a:gd name="T40" fmla="*/ 91 w 800"/>
              <a:gd name="T41" fmla="*/ 317 h 800"/>
              <a:gd name="T42" fmla="*/ 0 w 800"/>
              <a:gd name="T43" fmla="*/ 400 h 800"/>
              <a:gd name="T44" fmla="*/ 91 w 800"/>
              <a:gd name="T45" fmla="*/ 483 h 800"/>
              <a:gd name="T46" fmla="*/ 53 w 800"/>
              <a:gd name="T47" fmla="*/ 600 h 800"/>
              <a:gd name="T48" fmla="*/ 173 w 800"/>
              <a:gd name="T49" fmla="*/ 626 h 800"/>
              <a:gd name="T50" fmla="*/ 200 w 800"/>
              <a:gd name="T51" fmla="*/ 746 h 800"/>
              <a:gd name="T52" fmla="*/ 317 w 800"/>
              <a:gd name="T53" fmla="*/ 709 h 800"/>
              <a:gd name="T54" fmla="*/ 400 w 800"/>
              <a:gd name="T55" fmla="*/ 800 h 800"/>
              <a:gd name="T56" fmla="*/ 482 w 800"/>
              <a:gd name="T57" fmla="*/ 709 h 800"/>
              <a:gd name="T58" fmla="*/ 600 w 800"/>
              <a:gd name="T59" fmla="*/ 746 h 800"/>
              <a:gd name="T60" fmla="*/ 626 w 800"/>
              <a:gd name="T61" fmla="*/ 626 h 800"/>
              <a:gd name="T62" fmla="*/ 746 w 800"/>
              <a:gd name="T63" fmla="*/ 600 h 800"/>
              <a:gd name="T64" fmla="*/ 709 w 800"/>
              <a:gd name="T65" fmla="*/ 483 h 800"/>
              <a:gd name="T66" fmla="*/ 800 w 800"/>
              <a:gd name="T67"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800">
                <a:moveTo>
                  <a:pt x="548" y="338"/>
                </a:moveTo>
                <a:lnTo>
                  <a:pt x="353" y="533"/>
                </a:lnTo>
                <a:lnTo>
                  <a:pt x="251" y="431"/>
                </a:lnTo>
                <a:cubicBezTo>
                  <a:pt x="238" y="418"/>
                  <a:pt x="238" y="397"/>
                  <a:pt x="251" y="384"/>
                </a:cubicBezTo>
                <a:cubicBezTo>
                  <a:pt x="264" y="371"/>
                  <a:pt x="285" y="371"/>
                  <a:pt x="298" y="384"/>
                </a:cubicBezTo>
                <a:lnTo>
                  <a:pt x="353" y="439"/>
                </a:lnTo>
                <a:lnTo>
                  <a:pt x="501" y="290"/>
                </a:lnTo>
                <a:cubicBezTo>
                  <a:pt x="514" y="277"/>
                  <a:pt x="535" y="277"/>
                  <a:pt x="548" y="290"/>
                </a:cubicBezTo>
                <a:cubicBezTo>
                  <a:pt x="561" y="304"/>
                  <a:pt x="561" y="325"/>
                  <a:pt x="548" y="338"/>
                </a:cubicBezTo>
                <a:moveTo>
                  <a:pt x="800" y="400"/>
                </a:moveTo>
                <a:lnTo>
                  <a:pt x="709" y="317"/>
                </a:lnTo>
                <a:lnTo>
                  <a:pt x="746" y="200"/>
                </a:lnTo>
                <a:lnTo>
                  <a:pt x="626" y="174"/>
                </a:lnTo>
                <a:lnTo>
                  <a:pt x="600" y="54"/>
                </a:lnTo>
                <a:lnTo>
                  <a:pt x="482" y="91"/>
                </a:lnTo>
                <a:lnTo>
                  <a:pt x="400" y="0"/>
                </a:lnTo>
                <a:lnTo>
                  <a:pt x="317" y="91"/>
                </a:lnTo>
                <a:lnTo>
                  <a:pt x="200" y="54"/>
                </a:lnTo>
                <a:lnTo>
                  <a:pt x="173" y="174"/>
                </a:lnTo>
                <a:lnTo>
                  <a:pt x="53" y="200"/>
                </a:lnTo>
                <a:lnTo>
                  <a:pt x="91" y="317"/>
                </a:lnTo>
                <a:lnTo>
                  <a:pt x="0" y="400"/>
                </a:lnTo>
                <a:lnTo>
                  <a:pt x="91" y="483"/>
                </a:lnTo>
                <a:lnTo>
                  <a:pt x="53" y="600"/>
                </a:lnTo>
                <a:lnTo>
                  <a:pt x="173" y="626"/>
                </a:lnTo>
                <a:lnTo>
                  <a:pt x="200" y="746"/>
                </a:lnTo>
                <a:lnTo>
                  <a:pt x="317" y="709"/>
                </a:lnTo>
                <a:lnTo>
                  <a:pt x="400" y="800"/>
                </a:lnTo>
                <a:lnTo>
                  <a:pt x="482" y="709"/>
                </a:lnTo>
                <a:lnTo>
                  <a:pt x="600" y="746"/>
                </a:lnTo>
                <a:lnTo>
                  <a:pt x="626" y="626"/>
                </a:lnTo>
                <a:lnTo>
                  <a:pt x="746" y="600"/>
                </a:lnTo>
                <a:lnTo>
                  <a:pt x="709" y="483"/>
                </a:lnTo>
                <a:lnTo>
                  <a:pt x="800" y="400"/>
                </a:lnTo>
                <a:close/>
              </a:path>
            </a:pathLst>
          </a:custGeom>
          <a:solidFill>
            <a:schemeClr val="bg2"/>
          </a:solidFill>
          <a:ln w="3175">
            <a:solidFill>
              <a:schemeClr val="bg1"/>
            </a:solidFill>
          </a:ln>
          <a:extLst/>
        </p:spPr>
        <p:txBody>
          <a:bodyPr vert="horz" wrap="square" lIns="91440" tIns="45720" rIns="91440" bIns="45720" numCol="1" anchor="t" anchorCtr="0" compatLnSpc="1">
            <a:prstTxWarp prst="textNoShape">
              <a:avLst/>
            </a:prstTxWarp>
          </a:bodyPr>
          <a:lstStyle/>
          <a:p>
            <a:endParaRPr lang="en-US"/>
          </a:p>
        </p:txBody>
      </p:sp>
      <p:sp>
        <p:nvSpPr>
          <p:cNvPr id="760" name="Freeform 6"/>
          <p:cNvSpPr>
            <a:spLocks noChangeAspect="1" noEditPoints="1"/>
          </p:cNvSpPr>
          <p:nvPr/>
        </p:nvSpPr>
        <p:spPr bwMode="auto">
          <a:xfrm>
            <a:off x="4873338" y="3165486"/>
            <a:ext cx="239833" cy="239833"/>
          </a:xfrm>
          <a:custGeom>
            <a:avLst/>
            <a:gdLst>
              <a:gd name="T0" fmla="*/ 548 w 800"/>
              <a:gd name="T1" fmla="*/ 338 h 800"/>
              <a:gd name="T2" fmla="*/ 353 w 800"/>
              <a:gd name="T3" fmla="*/ 533 h 800"/>
              <a:gd name="T4" fmla="*/ 251 w 800"/>
              <a:gd name="T5" fmla="*/ 431 h 800"/>
              <a:gd name="T6" fmla="*/ 251 w 800"/>
              <a:gd name="T7" fmla="*/ 384 h 800"/>
              <a:gd name="T8" fmla="*/ 298 w 800"/>
              <a:gd name="T9" fmla="*/ 384 h 800"/>
              <a:gd name="T10" fmla="*/ 353 w 800"/>
              <a:gd name="T11" fmla="*/ 439 h 800"/>
              <a:gd name="T12" fmla="*/ 501 w 800"/>
              <a:gd name="T13" fmla="*/ 290 h 800"/>
              <a:gd name="T14" fmla="*/ 548 w 800"/>
              <a:gd name="T15" fmla="*/ 290 h 800"/>
              <a:gd name="T16" fmla="*/ 548 w 800"/>
              <a:gd name="T17" fmla="*/ 338 h 800"/>
              <a:gd name="T18" fmla="*/ 800 w 800"/>
              <a:gd name="T19" fmla="*/ 400 h 800"/>
              <a:gd name="T20" fmla="*/ 709 w 800"/>
              <a:gd name="T21" fmla="*/ 317 h 800"/>
              <a:gd name="T22" fmla="*/ 746 w 800"/>
              <a:gd name="T23" fmla="*/ 200 h 800"/>
              <a:gd name="T24" fmla="*/ 626 w 800"/>
              <a:gd name="T25" fmla="*/ 174 h 800"/>
              <a:gd name="T26" fmla="*/ 600 w 800"/>
              <a:gd name="T27" fmla="*/ 54 h 800"/>
              <a:gd name="T28" fmla="*/ 482 w 800"/>
              <a:gd name="T29" fmla="*/ 91 h 800"/>
              <a:gd name="T30" fmla="*/ 400 w 800"/>
              <a:gd name="T31" fmla="*/ 0 h 800"/>
              <a:gd name="T32" fmla="*/ 317 w 800"/>
              <a:gd name="T33" fmla="*/ 91 h 800"/>
              <a:gd name="T34" fmla="*/ 200 w 800"/>
              <a:gd name="T35" fmla="*/ 54 h 800"/>
              <a:gd name="T36" fmla="*/ 173 w 800"/>
              <a:gd name="T37" fmla="*/ 174 h 800"/>
              <a:gd name="T38" fmla="*/ 53 w 800"/>
              <a:gd name="T39" fmla="*/ 200 h 800"/>
              <a:gd name="T40" fmla="*/ 91 w 800"/>
              <a:gd name="T41" fmla="*/ 317 h 800"/>
              <a:gd name="T42" fmla="*/ 0 w 800"/>
              <a:gd name="T43" fmla="*/ 400 h 800"/>
              <a:gd name="T44" fmla="*/ 91 w 800"/>
              <a:gd name="T45" fmla="*/ 483 h 800"/>
              <a:gd name="T46" fmla="*/ 53 w 800"/>
              <a:gd name="T47" fmla="*/ 600 h 800"/>
              <a:gd name="T48" fmla="*/ 173 w 800"/>
              <a:gd name="T49" fmla="*/ 626 h 800"/>
              <a:gd name="T50" fmla="*/ 200 w 800"/>
              <a:gd name="T51" fmla="*/ 746 h 800"/>
              <a:gd name="T52" fmla="*/ 317 w 800"/>
              <a:gd name="T53" fmla="*/ 709 h 800"/>
              <a:gd name="T54" fmla="*/ 400 w 800"/>
              <a:gd name="T55" fmla="*/ 800 h 800"/>
              <a:gd name="T56" fmla="*/ 482 w 800"/>
              <a:gd name="T57" fmla="*/ 709 h 800"/>
              <a:gd name="T58" fmla="*/ 600 w 800"/>
              <a:gd name="T59" fmla="*/ 746 h 800"/>
              <a:gd name="T60" fmla="*/ 626 w 800"/>
              <a:gd name="T61" fmla="*/ 626 h 800"/>
              <a:gd name="T62" fmla="*/ 746 w 800"/>
              <a:gd name="T63" fmla="*/ 600 h 800"/>
              <a:gd name="T64" fmla="*/ 709 w 800"/>
              <a:gd name="T65" fmla="*/ 483 h 800"/>
              <a:gd name="T66" fmla="*/ 800 w 800"/>
              <a:gd name="T67"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800">
                <a:moveTo>
                  <a:pt x="548" y="338"/>
                </a:moveTo>
                <a:lnTo>
                  <a:pt x="353" y="533"/>
                </a:lnTo>
                <a:lnTo>
                  <a:pt x="251" y="431"/>
                </a:lnTo>
                <a:cubicBezTo>
                  <a:pt x="238" y="418"/>
                  <a:pt x="238" y="397"/>
                  <a:pt x="251" y="384"/>
                </a:cubicBezTo>
                <a:cubicBezTo>
                  <a:pt x="264" y="371"/>
                  <a:pt x="285" y="371"/>
                  <a:pt x="298" y="384"/>
                </a:cubicBezTo>
                <a:lnTo>
                  <a:pt x="353" y="439"/>
                </a:lnTo>
                <a:lnTo>
                  <a:pt x="501" y="290"/>
                </a:lnTo>
                <a:cubicBezTo>
                  <a:pt x="514" y="277"/>
                  <a:pt x="535" y="277"/>
                  <a:pt x="548" y="290"/>
                </a:cubicBezTo>
                <a:cubicBezTo>
                  <a:pt x="561" y="304"/>
                  <a:pt x="561" y="325"/>
                  <a:pt x="548" y="338"/>
                </a:cubicBezTo>
                <a:moveTo>
                  <a:pt x="800" y="400"/>
                </a:moveTo>
                <a:lnTo>
                  <a:pt x="709" y="317"/>
                </a:lnTo>
                <a:lnTo>
                  <a:pt x="746" y="200"/>
                </a:lnTo>
                <a:lnTo>
                  <a:pt x="626" y="174"/>
                </a:lnTo>
                <a:lnTo>
                  <a:pt x="600" y="54"/>
                </a:lnTo>
                <a:lnTo>
                  <a:pt x="482" y="91"/>
                </a:lnTo>
                <a:lnTo>
                  <a:pt x="400" y="0"/>
                </a:lnTo>
                <a:lnTo>
                  <a:pt x="317" y="91"/>
                </a:lnTo>
                <a:lnTo>
                  <a:pt x="200" y="54"/>
                </a:lnTo>
                <a:lnTo>
                  <a:pt x="173" y="174"/>
                </a:lnTo>
                <a:lnTo>
                  <a:pt x="53" y="200"/>
                </a:lnTo>
                <a:lnTo>
                  <a:pt x="91" y="317"/>
                </a:lnTo>
                <a:lnTo>
                  <a:pt x="0" y="400"/>
                </a:lnTo>
                <a:lnTo>
                  <a:pt x="91" y="483"/>
                </a:lnTo>
                <a:lnTo>
                  <a:pt x="53" y="600"/>
                </a:lnTo>
                <a:lnTo>
                  <a:pt x="173" y="626"/>
                </a:lnTo>
                <a:lnTo>
                  <a:pt x="200" y="746"/>
                </a:lnTo>
                <a:lnTo>
                  <a:pt x="317" y="709"/>
                </a:lnTo>
                <a:lnTo>
                  <a:pt x="400" y="800"/>
                </a:lnTo>
                <a:lnTo>
                  <a:pt x="482" y="709"/>
                </a:lnTo>
                <a:lnTo>
                  <a:pt x="600" y="746"/>
                </a:lnTo>
                <a:lnTo>
                  <a:pt x="626" y="626"/>
                </a:lnTo>
                <a:lnTo>
                  <a:pt x="746" y="600"/>
                </a:lnTo>
                <a:lnTo>
                  <a:pt x="709" y="483"/>
                </a:lnTo>
                <a:lnTo>
                  <a:pt x="800" y="400"/>
                </a:lnTo>
                <a:close/>
              </a:path>
            </a:pathLst>
          </a:custGeom>
          <a:solidFill>
            <a:schemeClr val="bg2"/>
          </a:solidFill>
          <a:ln w="3175">
            <a:solidFill>
              <a:schemeClr val="bg1"/>
            </a:solidFill>
          </a:ln>
          <a:extLst/>
        </p:spPr>
        <p:txBody>
          <a:bodyPr vert="horz" wrap="square" lIns="91440" tIns="45720" rIns="91440" bIns="45720" numCol="1" anchor="t" anchorCtr="0" compatLnSpc="1">
            <a:prstTxWarp prst="textNoShape">
              <a:avLst/>
            </a:prstTxWarp>
          </a:bodyPr>
          <a:lstStyle/>
          <a:p>
            <a:endParaRPr lang="en-US"/>
          </a:p>
        </p:txBody>
      </p:sp>
      <p:sp>
        <p:nvSpPr>
          <p:cNvPr id="761" name="Freeform 6"/>
          <p:cNvSpPr>
            <a:spLocks noChangeAspect="1" noEditPoints="1"/>
          </p:cNvSpPr>
          <p:nvPr/>
        </p:nvSpPr>
        <p:spPr bwMode="auto">
          <a:xfrm>
            <a:off x="7728042" y="3165486"/>
            <a:ext cx="239833" cy="239833"/>
          </a:xfrm>
          <a:custGeom>
            <a:avLst/>
            <a:gdLst>
              <a:gd name="T0" fmla="*/ 548 w 800"/>
              <a:gd name="T1" fmla="*/ 338 h 800"/>
              <a:gd name="T2" fmla="*/ 353 w 800"/>
              <a:gd name="T3" fmla="*/ 533 h 800"/>
              <a:gd name="T4" fmla="*/ 251 w 800"/>
              <a:gd name="T5" fmla="*/ 431 h 800"/>
              <a:gd name="T6" fmla="*/ 251 w 800"/>
              <a:gd name="T7" fmla="*/ 384 h 800"/>
              <a:gd name="T8" fmla="*/ 298 w 800"/>
              <a:gd name="T9" fmla="*/ 384 h 800"/>
              <a:gd name="T10" fmla="*/ 353 w 800"/>
              <a:gd name="T11" fmla="*/ 439 h 800"/>
              <a:gd name="T12" fmla="*/ 501 w 800"/>
              <a:gd name="T13" fmla="*/ 290 h 800"/>
              <a:gd name="T14" fmla="*/ 548 w 800"/>
              <a:gd name="T15" fmla="*/ 290 h 800"/>
              <a:gd name="T16" fmla="*/ 548 w 800"/>
              <a:gd name="T17" fmla="*/ 338 h 800"/>
              <a:gd name="T18" fmla="*/ 800 w 800"/>
              <a:gd name="T19" fmla="*/ 400 h 800"/>
              <a:gd name="T20" fmla="*/ 709 w 800"/>
              <a:gd name="T21" fmla="*/ 317 h 800"/>
              <a:gd name="T22" fmla="*/ 746 w 800"/>
              <a:gd name="T23" fmla="*/ 200 h 800"/>
              <a:gd name="T24" fmla="*/ 626 w 800"/>
              <a:gd name="T25" fmla="*/ 174 h 800"/>
              <a:gd name="T26" fmla="*/ 600 w 800"/>
              <a:gd name="T27" fmla="*/ 54 h 800"/>
              <a:gd name="T28" fmla="*/ 482 w 800"/>
              <a:gd name="T29" fmla="*/ 91 h 800"/>
              <a:gd name="T30" fmla="*/ 400 w 800"/>
              <a:gd name="T31" fmla="*/ 0 h 800"/>
              <a:gd name="T32" fmla="*/ 317 w 800"/>
              <a:gd name="T33" fmla="*/ 91 h 800"/>
              <a:gd name="T34" fmla="*/ 200 w 800"/>
              <a:gd name="T35" fmla="*/ 54 h 800"/>
              <a:gd name="T36" fmla="*/ 173 w 800"/>
              <a:gd name="T37" fmla="*/ 174 h 800"/>
              <a:gd name="T38" fmla="*/ 53 w 800"/>
              <a:gd name="T39" fmla="*/ 200 h 800"/>
              <a:gd name="T40" fmla="*/ 91 w 800"/>
              <a:gd name="T41" fmla="*/ 317 h 800"/>
              <a:gd name="T42" fmla="*/ 0 w 800"/>
              <a:gd name="T43" fmla="*/ 400 h 800"/>
              <a:gd name="T44" fmla="*/ 91 w 800"/>
              <a:gd name="T45" fmla="*/ 483 h 800"/>
              <a:gd name="T46" fmla="*/ 53 w 800"/>
              <a:gd name="T47" fmla="*/ 600 h 800"/>
              <a:gd name="T48" fmla="*/ 173 w 800"/>
              <a:gd name="T49" fmla="*/ 626 h 800"/>
              <a:gd name="T50" fmla="*/ 200 w 800"/>
              <a:gd name="T51" fmla="*/ 746 h 800"/>
              <a:gd name="T52" fmla="*/ 317 w 800"/>
              <a:gd name="T53" fmla="*/ 709 h 800"/>
              <a:gd name="T54" fmla="*/ 400 w 800"/>
              <a:gd name="T55" fmla="*/ 800 h 800"/>
              <a:gd name="T56" fmla="*/ 482 w 800"/>
              <a:gd name="T57" fmla="*/ 709 h 800"/>
              <a:gd name="T58" fmla="*/ 600 w 800"/>
              <a:gd name="T59" fmla="*/ 746 h 800"/>
              <a:gd name="T60" fmla="*/ 626 w 800"/>
              <a:gd name="T61" fmla="*/ 626 h 800"/>
              <a:gd name="T62" fmla="*/ 746 w 800"/>
              <a:gd name="T63" fmla="*/ 600 h 800"/>
              <a:gd name="T64" fmla="*/ 709 w 800"/>
              <a:gd name="T65" fmla="*/ 483 h 800"/>
              <a:gd name="T66" fmla="*/ 800 w 800"/>
              <a:gd name="T67"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800">
                <a:moveTo>
                  <a:pt x="548" y="338"/>
                </a:moveTo>
                <a:lnTo>
                  <a:pt x="353" y="533"/>
                </a:lnTo>
                <a:lnTo>
                  <a:pt x="251" y="431"/>
                </a:lnTo>
                <a:cubicBezTo>
                  <a:pt x="238" y="418"/>
                  <a:pt x="238" y="397"/>
                  <a:pt x="251" y="384"/>
                </a:cubicBezTo>
                <a:cubicBezTo>
                  <a:pt x="264" y="371"/>
                  <a:pt x="285" y="371"/>
                  <a:pt x="298" y="384"/>
                </a:cubicBezTo>
                <a:lnTo>
                  <a:pt x="353" y="439"/>
                </a:lnTo>
                <a:lnTo>
                  <a:pt x="501" y="290"/>
                </a:lnTo>
                <a:cubicBezTo>
                  <a:pt x="514" y="277"/>
                  <a:pt x="535" y="277"/>
                  <a:pt x="548" y="290"/>
                </a:cubicBezTo>
                <a:cubicBezTo>
                  <a:pt x="561" y="304"/>
                  <a:pt x="561" y="325"/>
                  <a:pt x="548" y="338"/>
                </a:cubicBezTo>
                <a:moveTo>
                  <a:pt x="800" y="400"/>
                </a:moveTo>
                <a:lnTo>
                  <a:pt x="709" y="317"/>
                </a:lnTo>
                <a:lnTo>
                  <a:pt x="746" y="200"/>
                </a:lnTo>
                <a:lnTo>
                  <a:pt x="626" y="174"/>
                </a:lnTo>
                <a:lnTo>
                  <a:pt x="600" y="54"/>
                </a:lnTo>
                <a:lnTo>
                  <a:pt x="482" y="91"/>
                </a:lnTo>
                <a:lnTo>
                  <a:pt x="400" y="0"/>
                </a:lnTo>
                <a:lnTo>
                  <a:pt x="317" y="91"/>
                </a:lnTo>
                <a:lnTo>
                  <a:pt x="200" y="54"/>
                </a:lnTo>
                <a:lnTo>
                  <a:pt x="173" y="174"/>
                </a:lnTo>
                <a:lnTo>
                  <a:pt x="53" y="200"/>
                </a:lnTo>
                <a:lnTo>
                  <a:pt x="91" y="317"/>
                </a:lnTo>
                <a:lnTo>
                  <a:pt x="0" y="400"/>
                </a:lnTo>
                <a:lnTo>
                  <a:pt x="91" y="483"/>
                </a:lnTo>
                <a:lnTo>
                  <a:pt x="53" y="600"/>
                </a:lnTo>
                <a:lnTo>
                  <a:pt x="173" y="626"/>
                </a:lnTo>
                <a:lnTo>
                  <a:pt x="200" y="746"/>
                </a:lnTo>
                <a:lnTo>
                  <a:pt x="317" y="709"/>
                </a:lnTo>
                <a:lnTo>
                  <a:pt x="400" y="800"/>
                </a:lnTo>
                <a:lnTo>
                  <a:pt x="482" y="709"/>
                </a:lnTo>
                <a:lnTo>
                  <a:pt x="600" y="746"/>
                </a:lnTo>
                <a:lnTo>
                  <a:pt x="626" y="626"/>
                </a:lnTo>
                <a:lnTo>
                  <a:pt x="746" y="600"/>
                </a:lnTo>
                <a:lnTo>
                  <a:pt x="709" y="483"/>
                </a:lnTo>
                <a:lnTo>
                  <a:pt x="800" y="400"/>
                </a:lnTo>
                <a:close/>
              </a:path>
            </a:pathLst>
          </a:custGeom>
          <a:solidFill>
            <a:schemeClr val="bg2"/>
          </a:solidFill>
          <a:ln w="3175">
            <a:solidFill>
              <a:schemeClr val="bg1"/>
            </a:solidFill>
          </a:ln>
          <a:extLst/>
        </p:spPr>
        <p:txBody>
          <a:bodyPr vert="horz" wrap="square" lIns="91440" tIns="45720" rIns="91440" bIns="45720" numCol="1" anchor="t" anchorCtr="0" compatLnSpc="1">
            <a:prstTxWarp prst="textNoShape">
              <a:avLst/>
            </a:prstTxWarp>
          </a:bodyPr>
          <a:lstStyle/>
          <a:p>
            <a:endParaRPr lang="en-US"/>
          </a:p>
        </p:txBody>
      </p:sp>
      <p:sp>
        <p:nvSpPr>
          <p:cNvPr id="12" name="フリーフォーム 11"/>
          <p:cNvSpPr/>
          <p:nvPr/>
        </p:nvSpPr>
        <p:spPr>
          <a:xfrm>
            <a:off x="4289702" y="3228016"/>
            <a:ext cx="441406" cy="859920"/>
          </a:xfrm>
          <a:custGeom>
            <a:avLst/>
            <a:gdLst>
              <a:gd name="connsiteX0" fmla="*/ 435721 w 441406"/>
              <a:gd name="connsiteY0" fmla="*/ 853031 h 853031"/>
              <a:gd name="connsiteX1" fmla="*/ 380489 w 441406"/>
              <a:gd name="connsiteY1" fmla="*/ 337530 h 853031"/>
              <a:gd name="connsiteX2" fmla="*/ 0 w 441406"/>
              <a:gd name="connsiteY2" fmla="*/ 0 h 853031"/>
            </a:gdLst>
            <a:ahLst/>
            <a:cxnLst>
              <a:cxn ang="0">
                <a:pos x="connsiteX0" y="connsiteY0"/>
              </a:cxn>
              <a:cxn ang="0">
                <a:pos x="connsiteX1" y="connsiteY1"/>
              </a:cxn>
              <a:cxn ang="0">
                <a:pos x="connsiteX2" y="connsiteY2"/>
              </a:cxn>
            </a:cxnLst>
            <a:rect l="l" t="t" r="r" b="b"/>
            <a:pathLst>
              <a:path w="441406" h="853031">
                <a:moveTo>
                  <a:pt x="435721" y="853031"/>
                </a:moveTo>
                <a:cubicBezTo>
                  <a:pt x="444415" y="666366"/>
                  <a:pt x="453109" y="479702"/>
                  <a:pt x="380489" y="337530"/>
                </a:cubicBezTo>
                <a:cubicBezTo>
                  <a:pt x="307869" y="195358"/>
                  <a:pt x="153934" y="97679"/>
                  <a:pt x="0" y="0"/>
                </a:cubicBezTo>
              </a:path>
            </a:pathLst>
          </a:custGeom>
          <a:noFill/>
          <a:ln>
            <a:solidFill>
              <a:schemeClr val="bg2"/>
            </a:solidFill>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7382706" y="3301659"/>
            <a:ext cx="179548" cy="785525"/>
          </a:xfrm>
          <a:custGeom>
            <a:avLst/>
            <a:gdLst>
              <a:gd name="connsiteX0" fmla="*/ 171834 w 179548"/>
              <a:gd name="connsiteY0" fmla="*/ 785525 h 785525"/>
              <a:gd name="connsiteX1" fmla="*/ 159560 w 179548"/>
              <a:gd name="connsiteY1" fmla="*/ 257750 h 785525"/>
              <a:gd name="connsiteX2" fmla="*/ 0 w 179548"/>
              <a:gd name="connsiteY2" fmla="*/ 0 h 785525"/>
            </a:gdLst>
            <a:ahLst/>
            <a:cxnLst>
              <a:cxn ang="0">
                <a:pos x="connsiteX0" y="connsiteY0"/>
              </a:cxn>
              <a:cxn ang="0">
                <a:pos x="connsiteX1" y="connsiteY1"/>
              </a:cxn>
              <a:cxn ang="0">
                <a:pos x="connsiteX2" y="connsiteY2"/>
              </a:cxn>
            </a:cxnLst>
            <a:rect l="l" t="t" r="r" b="b"/>
            <a:pathLst>
              <a:path w="179548" h="785525">
                <a:moveTo>
                  <a:pt x="171834" y="785525"/>
                </a:moveTo>
                <a:cubicBezTo>
                  <a:pt x="180016" y="587098"/>
                  <a:pt x="188199" y="388671"/>
                  <a:pt x="159560" y="257750"/>
                </a:cubicBezTo>
                <a:cubicBezTo>
                  <a:pt x="130921" y="126829"/>
                  <a:pt x="65460" y="63414"/>
                  <a:pt x="0" y="0"/>
                </a:cubicBezTo>
              </a:path>
            </a:pathLst>
          </a:custGeom>
          <a:noFill/>
          <a:ln>
            <a:solidFill>
              <a:schemeClr val="tx1"/>
            </a:solidFill>
            <a:prstDash val="sysDash"/>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Freeform 41"/>
          <p:cNvSpPr>
            <a:spLocks noChangeAspect="1" noEditPoints="1"/>
          </p:cNvSpPr>
          <p:nvPr/>
        </p:nvSpPr>
        <p:spPr bwMode="auto">
          <a:xfrm>
            <a:off x="7178660" y="3144343"/>
            <a:ext cx="192080" cy="191549"/>
          </a:xfrm>
          <a:custGeom>
            <a:avLst/>
            <a:gdLst>
              <a:gd name="T0" fmla="*/ 540 w 800"/>
              <a:gd name="T1" fmla="*/ 493 h 800"/>
              <a:gd name="T2" fmla="*/ 540 w 800"/>
              <a:gd name="T3" fmla="*/ 540 h 800"/>
              <a:gd name="T4" fmla="*/ 516 w 800"/>
              <a:gd name="T5" fmla="*/ 550 h 800"/>
              <a:gd name="T6" fmla="*/ 493 w 800"/>
              <a:gd name="T7" fmla="*/ 540 h 800"/>
              <a:gd name="T8" fmla="*/ 400 w 800"/>
              <a:gd name="T9" fmla="*/ 447 h 800"/>
              <a:gd name="T10" fmla="*/ 307 w 800"/>
              <a:gd name="T11" fmla="*/ 540 h 800"/>
              <a:gd name="T12" fmla="*/ 283 w 800"/>
              <a:gd name="T13" fmla="*/ 550 h 800"/>
              <a:gd name="T14" fmla="*/ 259 w 800"/>
              <a:gd name="T15" fmla="*/ 540 h 800"/>
              <a:gd name="T16" fmla="*/ 259 w 800"/>
              <a:gd name="T17" fmla="*/ 493 h 800"/>
              <a:gd name="T18" fmla="*/ 353 w 800"/>
              <a:gd name="T19" fmla="*/ 400 h 800"/>
              <a:gd name="T20" fmla="*/ 262 w 800"/>
              <a:gd name="T21" fmla="*/ 309 h 800"/>
              <a:gd name="T22" fmla="*/ 262 w 800"/>
              <a:gd name="T23" fmla="*/ 262 h 800"/>
              <a:gd name="T24" fmla="*/ 309 w 800"/>
              <a:gd name="T25" fmla="*/ 262 h 800"/>
              <a:gd name="T26" fmla="*/ 400 w 800"/>
              <a:gd name="T27" fmla="*/ 353 h 800"/>
              <a:gd name="T28" fmla="*/ 493 w 800"/>
              <a:gd name="T29" fmla="*/ 260 h 800"/>
              <a:gd name="T30" fmla="*/ 540 w 800"/>
              <a:gd name="T31" fmla="*/ 260 h 800"/>
              <a:gd name="T32" fmla="*/ 540 w 800"/>
              <a:gd name="T33" fmla="*/ 307 h 800"/>
              <a:gd name="T34" fmla="*/ 447 w 800"/>
              <a:gd name="T35" fmla="*/ 400 h 800"/>
              <a:gd name="T36" fmla="*/ 540 w 800"/>
              <a:gd name="T37" fmla="*/ 493 h 800"/>
              <a:gd name="T38" fmla="*/ 583 w 800"/>
              <a:gd name="T39" fmla="*/ 0 h 800"/>
              <a:gd name="T40" fmla="*/ 216 w 800"/>
              <a:gd name="T41" fmla="*/ 0 h 800"/>
              <a:gd name="T42" fmla="*/ 0 w 800"/>
              <a:gd name="T43" fmla="*/ 217 h 800"/>
              <a:gd name="T44" fmla="*/ 0 w 800"/>
              <a:gd name="T45" fmla="*/ 583 h 800"/>
              <a:gd name="T46" fmla="*/ 216 w 800"/>
              <a:gd name="T47" fmla="*/ 800 h 800"/>
              <a:gd name="T48" fmla="*/ 583 w 800"/>
              <a:gd name="T49" fmla="*/ 800 h 800"/>
              <a:gd name="T50" fmla="*/ 800 w 800"/>
              <a:gd name="T51" fmla="*/ 583 h 800"/>
              <a:gd name="T52" fmla="*/ 800 w 800"/>
              <a:gd name="T53" fmla="*/ 217 h 800"/>
              <a:gd name="T54" fmla="*/ 583 w 800"/>
              <a:gd name="T5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0" h="800">
                <a:moveTo>
                  <a:pt x="540" y="493"/>
                </a:moveTo>
                <a:cubicBezTo>
                  <a:pt x="553" y="506"/>
                  <a:pt x="553" y="527"/>
                  <a:pt x="540" y="540"/>
                </a:cubicBezTo>
                <a:cubicBezTo>
                  <a:pt x="533" y="547"/>
                  <a:pt x="525" y="550"/>
                  <a:pt x="516" y="550"/>
                </a:cubicBezTo>
                <a:cubicBezTo>
                  <a:pt x="508" y="550"/>
                  <a:pt x="499" y="547"/>
                  <a:pt x="493" y="540"/>
                </a:cubicBezTo>
                <a:lnTo>
                  <a:pt x="400" y="447"/>
                </a:lnTo>
                <a:lnTo>
                  <a:pt x="307" y="540"/>
                </a:lnTo>
                <a:cubicBezTo>
                  <a:pt x="300" y="547"/>
                  <a:pt x="292" y="550"/>
                  <a:pt x="283" y="550"/>
                </a:cubicBezTo>
                <a:cubicBezTo>
                  <a:pt x="274" y="550"/>
                  <a:pt x="266" y="547"/>
                  <a:pt x="259" y="540"/>
                </a:cubicBezTo>
                <a:cubicBezTo>
                  <a:pt x="246" y="527"/>
                  <a:pt x="246" y="506"/>
                  <a:pt x="259" y="493"/>
                </a:cubicBezTo>
                <a:lnTo>
                  <a:pt x="353" y="400"/>
                </a:lnTo>
                <a:lnTo>
                  <a:pt x="262" y="309"/>
                </a:lnTo>
                <a:cubicBezTo>
                  <a:pt x="249" y="296"/>
                  <a:pt x="249" y="275"/>
                  <a:pt x="262" y="262"/>
                </a:cubicBezTo>
                <a:cubicBezTo>
                  <a:pt x="275" y="249"/>
                  <a:pt x="296" y="249"/>
                  <a:pt x="309" y="262"/>
                </a:cubicBezTo>
                <a:lnTo>
                  <a:pt x="400" y="353"/>
                </a:lnTo>
                <a:lnTo>
                  <a:pt x="493" y="260"/>
                </a:lnTo>
                <a:cubicBezTo>
                  <a:pt x="506" y="247"/>
                  <a:pt x="527" y="247"/>
                  <a:pt x="540" y="260"/>
                </a:cubicBezTo>
                <a:cubicBezTo>
                  <a:pt x="553" y="273"/>
                  <a:pt x="553" y="294"/>
                  <a:pt x="540" y="307"/>
                </a:cubicBezTo>
                <a:lnTo>
                  <a:pt x="447" y="400"/>
                </a:lnTo>
                <a:lnTo>
                  <a:pt x="540" y="493"/>
                </a:lnTo>
                <a:close/>
                <a:moveTo>
                  <a:pt x="583" y="0"/>
                </a:moveTo>
                <a:lnTo>
                  <a:pt x="216" y="0"/>
                </a:lnTo>
                <a:lnTo>
                  <a:pt x="0" y="217"/>
                </a:lnTo>
                <a:lnTo>
                  <a:pt x="0" y="583"/>
                </a:lnTo>
                <a:lnTo>
                  <a:pt x="216" y="800"/>
                </a:lnTo>
                <a:lnTo>
                  <a:pt x="583" y="800"/>
                </a:lnTo>
                <a:lnTo>
                  <a:pt x="800" y="583"/>
                </a:lnTo>
                <a:lnTo>
                  <a:pt x="800" y="217"/>
                </a:lnTo>
                <a:lnTo>
                  <a:pt x="583" y="0"/>
                </a:lnTo>
                <a:close/>
              </a:path>
            </a:pathLst>
          </a:custGeom>
          <a:solidFill>
            <a:schemeClr val="tx1"/>
          </a:solidFill>
          <a:ln w="3175">
            <a:solidFill>
              <a:schemeClr val="bg1"/>
            </a:solidFill>
          </a:ln>
          <a:extLst/>
        </p:spPr>
        <p:txBody>
          <a:bodyPr vert="horz" wrap="square" lIns="91440" tIns="45720" rIns="91440" bIns="45720" numCol="1" anchor="t" anchorCtr="0" compatLnSpc="1">
            <a:prstTxWarp prst="textNoShape">
              <a:avLst/>
            </a:prstTxWarp>
          </a:bodyPr>
          <a:lstStyle/>
          <a:p>
            <a:endParaRPr lang="en-US"/>
          </a:p>
        </p:txBody>
      </p:sp>
      <p:sp>
        <p:nvSpPr>
          <p:cNvPr id="14" name="フリーフォーム 13"/>
          <p:cNvSpPr/>
          <p:nvPr/>
        </p:nvSpPr>
        <p:spPr>
          <a:xfrm>
            <a:off x="4314250" y="2982540"/>
            <a:ext cx="98190" cy="159559"/>
          </a:xfrm>
          <a:custGeom>
            <a:avLst/>
            <a:gdLst>
              <a:gd name="connsiteX0" fmla="*/ 0 w 98190"/>
              <a:gd name="connsiteY0" fmla="*/ 159559 h 159559"/>
              <a:gd name="connsiteX1" fmla="*/ 55232 w 98190"/>
              <a:gd name="connsiteY1" fmla="*/ 110464 h 159559"/>
              <a:gd name="connsiteX2" fmla="*/ 98190 w 98190"/>
              <a:gd name="connsiteY2" fmla="*/ 0 h 159559"/>
            </a:gdLst>
            <a:ahLst/>
            <a:cxnLst>
              <a:cxn ang="0">
                <a:pos x="connsiteX0" y="connsiteY0"/>
              </a:cxn>
              <a:cxn ang="0">
                <a:pos x="connsiteX1" y="connsiteY1"/>
              </a:cxn>
              <a:cxn ang="0">
                <a:pos x="connsiteX2" y="connsiteY2"/>
              </a:cxn>
            </a:cxnLst>
            <a:rect l="l" t="t" r="r" b="b"/>
            <a:pathLst>
              <a:path w="98190" h="159559">
                <a:moveTo>
                  <a:pt x="0" y="159559"/>
                </a:moveTo>
                <a:cubicBezTo>
                  <a:pt x="19433" y="148308"/>
                  <a:pt x="38867" y="137057"/>
                  <a:pt x="55232" y="110464"/>
                </a:cubicBezTo>
                <a:cubicBezTo>
                  <a:pt x="71597" y="83871"/>
                  <a:pt x="84893" y="41935"/>
                  <a:pt x="98190" y="0"/>
                </a:cubicBezTo>
              </a:path>
            </a:pathLst>
          </a:custGeom>
          <a:noFill/>
          <a:ln>
            <a:solidFill>
              <a:schemeClr val="bg2"/>
            </a:solidFill>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2" name="Freeform 6"/>
          <p:cNvSpPr>
            <a:spLocks noChangeAspect="1" noEditPoints="1"/>
          </p:cNvSpPr>
          <p:nvPr/>
        </p:nvSpPr>
        <p:spPr bwMode="auto">
          <a:xfrm>
            <a:off x="4329750" y="3268148"/>
            <a:ext cx="239833" cy="239833"/>
          </a:xfrm>
          <a:custGeom>
            <a:avLst/>
            <a:gdLst>
              <a:gd name="T0" fmla="*/ 548 w 800"/>
              <a:gd name="T1" fmla="*/ 338 h 800"/>
              <a:gd name="T2" fmla="*/ 353 w 800"/>
              <a:gd name="T3" fmla="*/ 533 h 800"/>
              <a:gd name="T4" fmla="*/ 251 w 800"/>
              <a:gd name="T5" fmla="*/ 431 h 800"/>
              <a:gd name="T6" fmla="*/ 251 w 800"/>
              <a:gd name="T7" fmla="*/ 384 h 800"/>
              <a:gd name="T8" fmla="*/ 298 w 800"/>
              <a:gd name="T9" fmla="*/ 384 h 800"/>
              <a:gd name="T10" fmla="*/ 353 w 800"/>
              <a:gd name="T11" fmla="*/ 439 h 800"/>
              <a:gd name="T12" fmla="*/ 501 w 800"/>
              <a:gd name="T13" fmla="*/ 290 h 800"/>
              <a:gd name="T14" fmla="*/ 548 w 800"/>
              <a:gd name="T15" fmla="*/ 290 h 800"/>
              <a:gd name="T16" fmla="*/ 548 w 800"/>
              <a:gd name="T17" fmla="*/ 338 h 800"/>
              <a:gd name="T18" fmla="*/ 800 w 800"/>
              <a:gd name="T19" fmla="*/ 400 h 800"/>
              <a:gd name="T20" fmla="*/ 709 w 800"/>
              <a:gd name="T21" fmla="*/ 317 h 800"/>
              <a:gd name="T22" fmla="*/ 746 w 800"/>
              <a:gd name="T23" fmla="*/ 200 h 800"/>
              <a:gd name="T24" fmla="*/ 626 w 800"/>
              <a:gd name="T25" fmla="*/ 174 h 800"/>
              <a:gd name="T26" fmla="*/ 600 w 800"/>
              <a:gd name="T27" fmla="*/ 54 h 800"/>
              <a:gd name="T28" fmla="*/ 482 w 800"/>
              <a:gd name="T29" fmla="*/ 91 h 800"/>
              <a:gd name="T30" fmla="*/ 400 w 800"/>
              <a:gd name="T31" fmla="*/ 0 h 800"/>
              <a:gd name="T32" fmla="*/ 317 w 800"/>
              <a:gd name="T33" fmla="*/ 91 h 800"/>
              <a:gd name="T34" fmla="*/ 200 w 800"/>
              <a:gd name="T35" fmla="*/ 54 h 800"/>
              <a:gd name="T36" fmla="*/ 173 w 800"/>
              <a:gd name="T37" fmla="*/ 174 h 800"/>
              <a:gd name="T38" fmla="*/ 53 w 800"/>
              <a:gd name="T39" fmla="*/ 200 h 800"/>
              <a:gd name="T40" fmla="*/ 91 w 800"/>
              <a:gd name="T41" fmla="*/ 317 h 800"/>
              <a:gd name="T42" fmla="*/ 0 w 800"/>
              <a:gd name="T43" fmla="*/ 400 h 800"/>
              <a:gd name="T44" fmla="*/ 91 w 800"/>
              <a:gd name="T45" fmla="*/ 483 h 800"/>
              <a:gd name="T46" fmla="*/ 53 w 800"/>
              <a:gd name="T47" fmla="*/ 600 h 800"/>
              <a:gd name="T48" fmla="*/ 173 w 800"/>
              <a:gd name="T49" fmla="*/ 626 h 800"/>
              <a:gd name="T50" fmla="*/ 200 w 800"/>
              <a:gd name="T51" fmla="*/ 746 h 800"/>
              <a:gd name="T52" fmla="*/ 317 w 800"/>
              <a:gd name="T53" fmla="*/ 709 h 800"/>
              <a:gd name="T54" fmla="*/ 400 w 800"/>
              <a:gd name="T55" fmla="*/ 800 h 800"/>
              <a:gd name="T56" fmla="*/ 482 w 800"/>
              <a:gd name="T57" fmla="*/ 709 h 800"/>
              <a:gd name="T58" fmla="*/ 600 w 800"/>
              <a:gd name="T59" fmla="*/ 746 h 800"/>
              <a:gd name="T60" fmla="*/ 626 w 800"/>
              <a:gd name="T61" fmla="*/ 626 h 800"/>
              <a:gd name="T62" fmla="*/ 746 w 800"/>
              <a:gd name="T63" fmla="*/ 600 h 800"/>
              <a:gd name="T64" fmla="*/ 709 w 800"/>
              <a:gd name="T65" fmla="*/ 483 h 800"/>
              <a:gd name="T66" fmla="*/ 800 w 800"/>
              <a:gd name="T67"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800">
                <a:moveTo>
                  <a:pt x="548" y="338"/>
                </a:moveTo>
                <a:lnTo>
                  <a:pt x="353" y="533"/>
                </a:lnTo>
                <a:lnTo>
                  <a:pt x="251" y="431"/>
                </a:lnTo>
                <a:cubicBezTo>
                  <a:pt x="238" y="418"/>
                  <a:pt x="238" y="397"/>
                  <a:pt x="251" y="384"/>
                </a:cubicBezTo>
                <a:cubicBezTo>
                  <a:pt x="264" y="371"/>
                  <a:pt x="285" y="371"/>
                  <a:pt x="298" y="384"/>
                </a:cubicBezTo>
                <a:lnTo>
                  <a:pt x="353" y="439"/>
                </a:lnTo>
                <a:lnTo>
                  <a:pt x="501" y="290"/>
                </a:lnTo>
                <a:cubicBezTo>
                  <a:pt x="514" y="277"/>
                  <a:pt x="535" y="277"/>
                  <a:pt x="548" y="290"/>
                </a:cubicBezTo>
                <a:cubicBezTo>
                  <a:pt x="561" y="304"/>
                  <a:pt x="561" y="325"/>
                  <a:pt x="548" y="338"/>
                </a:cubicBezTo>
                <a:moveTo>
                  <a:pt x="800" y="400"/>
                </a:moveTo>
                <a:lnTo>
                  <a:pt x="709" y="317"/>
                </a:lnTo>
                <a:lnTo>
                  <a:pt x="746" y="200"/>
                </a:lnTo>
                <a:lnTo>
                  <a:pt x="626" y="174"/>
                </a:lnTo>
                <a:lnTo>
                  <a:pt x="600" y="54"/>
                </a:lnTo>
                <a:lnTo>
                  <a:pt x="482" y="91"/>
                </a:lnTo>
                <a:lnTo>
                  <a:pt x="400" y="0"/>
                </a:lnTo>
                <a:lnTo>
                  <a:pt x="317" y="91"/>
                </a:lnTo>
                <a:lnTo>
                  <a:pt x="200" y="54"/>
                </a:lnTo>
                <a:lnTo>
                  <a:pt x="173" y="174"/>
                </a:lnTo>
                <a:lnTo>
                  <a:pt x="53" y="200"/>
                </a:lnTo>
                <a:lnTo>
                  <a:pt x="91" y="317"/>
                </a:lnTo>
                <a:lnTo>
                  <a:pt x="0" y="400"/>
                </a:lnTo>
                <a:lnTo>
                  <a:pt x="91" y="483"/>
                </a:lnTo>
                <a:lnTo>
                  <a:pt x="53" y="600"/>
                </a:lnTo>
                <a:lnTo>
                  <a:pt x="173" y="626"/>
                </a:lnTo>
                <a:lnTo>
                  <a:pt x="200" y="746"/>
                </a:lnTo>
                <a:lnTo>
                  <a:pt x="317" y="709"/>
                </a:lnTo>
                <a:lnTo>
                  <a:pt x="400" y="800"/>
                </a:lnTo>
                <a:lnTo>
                  <a:pt x="482" y="709"/>
                </a:lnTo>
                <a:lnTo>
                  <a:pt x="600" y="746"/>
                </a:lnTo>
                <a:lnTo>
                  <a:pt x="626" y="626"/>
                </a:lnTo>
                <a:lnTo>
                  <a:pt x="746" y="600"/>
                </a:lnTo>
                <a:lnTo>
                  <a:pt x="709" y="483"/>
                </a:lnTo>
                <a:lnTo>
                  <a:pt x="800" y="400"/>
                </a:lnTo>
                <a:close/>
              </a:path>
            </a:pathLst>
          </a:custGeom>
          <a:solidFill>
            <a:schemeClr val="bg2"/>
          </a:solidFill>
          <a:ln w="3175">
            <a:solidFill>
              <a:schemeClr val="bg1"/>
            </a:solidFill>
          </a:ln>
          <a:extLst/>
        </p:spPr>
        <p:txBody>
          <a:bodyPr vert="horz" wrap="square" lIns="91440" tIns="45720" rIns="91440" bIns="45720" numCol="1" anchor="t" anchorCtr="0" compatLnSpc="1">
            <a:prstTxWarp prst="textNoShape">
              <a:avLst/>
            </a:prstTxWarp>
          </a:bodyPr>
          <a:lstStyle/>
          <a:p>
            <a:endParaRPr lang="en-US"/>
          </a:p>
        </p:txBody>
      </p:sp>
      <p:sp>
        <p:nvSpPr>
          <p:cNvPr id="259" name="角丸四角形 258"/>
          <p:cNvSpPr/>
          <p:nvPr/>
        </p:nvSpPr>
        <p:spPr>
          <a:xfrm>
            <a:off x="431800" y="125417"/>
            <a:ext cx="1564422" cy="309683"/>
          </a:xfrm>
          <a:prstGeom prst="roundRect">
            <a:avLst>
              <a:gd name="adj" fmla="val 50000"/>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en-US" altLang="ja-JP" dirty="0" smtClean="0"/>
              <a:t>Cisco</a:t>
            </a:r>
            <a:r>
              <a:rPr kumimoji="1" lang="ja-JP" altLang="en-US" dirty="0" smtClean="0"/>
              <a:t> </a:t>
            </a:r>
            <a:r>
              <a:rPr kumimoji="1" lang="en-US" altLang="ja-JP" dirty="0" smtClean="0"/>
              <a:t>ISE</a:t>
            </a:r>
            <a:endParaRPr kumimoji="1" lang="ja-JP" altLang="en-US" dirty="0" smtClean="0"/>
          </a:p>
        </p:txBody>
      </p:sp>
    </p:spTree>
    <p:extLst>
      <p:ext uri="{BB962C8B-B14F-4D97-AF65-F5344CB8AC3E}">
        <p14:creationId xmlns:p14="http://schemas.microsoft.com/office/powerpoint/2010/main" val="3341049528"/>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ISE2.2</a:t>
            </a:r>
            <a:r>
              <a:rPr lang="ja-JP" altLang="en-US" dirty="0" smtClean="0"/>
              <a:t> </a:t>
            </a:r>
            <a:r>
              <a:rPr lang="en-US" altLang="ja-JP" dirty="0" smtClean="0"/>
              <a:t>Wireless</a:t>
            </a:r>
            <a:r>
              <a:rPr lang="ja-JP" altLang="en-US" dirty="0" smtClean="0"/>
              <a:t> ウィザード</a:t>
            </a:r>
            <a:endParaRPr kumimoji="1" lang="ja-JP" altLang="en-US" dirty="0"/>
          </a:p>
        </p:txBody>
      </p:sp>
      <p:sp>
        <p:nvSpPr>
          <p:cNvPr id="3" name="角丸四角形 2"/>
          <p:cNvSpPr/>
          <p:nvPr/>
        </p:nvSpPr>
        <p:spPr>
          <a:xfrm>
            <a:off x="431800" y="125417"/>
            <a:ext cx="1564422" cy="309683"/>
          </a:xfrm>
          <a:prstGeom prst="roundRect">
            <a:avLst>
              <a:gd name="adj" fmla="val 50000"/>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en-US" altLang="ja-JP" dirty="0" smtClean="0"/>
              <a:t>Cisco</a:t>
            </a:r>
            <a:r>
              <a:rPr kumimoji="1" lang="ja-JP" altLang="en-US" dirty="0" smtClean="0"/>
              <a:t> </a:t>
            </a:r>
            <a:r>
              <a:rPr kumimoji="1" lang="en-US" altLang="ja-JP" dirty="0" smtClean="0"/>
              <a:t>ISE</a:t>
            </a:r>
            <a:endParaRPr kumimoji="1" lang="ja-JP" altLang="en-US" dirty="0" smtClean="0"/>
          </a:p>
        </p:txBody>
      </p:sp>
      <p:pic>
        <p:nvPicPr>
          <p:cNvPr id="4" name="図 3"/>
          <p:cNvPicPr>
            <a:picLocks noChangeAspect="1"/>
          </p:cNvPicPr>
          <p:nvPr/>
        </p:nvPicPr>
        <p:blipFill rotWithShape="1">
          <a:blip r:embed="rId2"/>
          <a:srcRect l="97" t="8500" r="326" b="27280"/>
          <a:stretch/>
        </p:blipFill>
        <p:spPr>
          <a:xfrm>
            <a:off x="1973446" y="1347788"/>
            <a:ext cx="6846704" cy="3168650"/>
          </a:xfrm>
          <a:prstGeom prst="rect">
            <a:avLst/>
          </a:prstGeom>
        </p:spPr>
      </p:pic>
      <p:pic>
        <p:nvPicPr>
          <p:cNvPr id="5" name="図 4"/>
          <p:cNvPicPr>
            <a:picLocks noChangeAspect="1"/>
          </p:cNvPicPr>
          <p:nvPr/>
        </p:nvPicPr>
        <p:blipFill rotWithShape="1">
          <a:blip r:embed="rId3"/>
          <a:srcRect l="97" t="8500" r="326" b="27280"/>
          <a:stretch/>
        </p:blipFill>
        <p:spPr>
          <a:xfrm>
            <a:off x="1973446" y="1347788"/>
            <a:ext cx="6846704" cy="3168650"/>
          </a:xfrm>
          <a:prstGeom prst="rect">
            <a:avLst/>
          </a:prstGeom>
        </p:spPr>
      </p:pic>
      <p:pic>
        <p:nvPicPr>
          <p:cNvPr id="6" name="図 5"/>
          <p:cNvPicPr>
            <a:picLocks noChangeAspect="1"/>
          </p:cNvPicPr>
          <p:nvPr/>
        </p:nvPicPr>
        <p:blipFill rotWithShape="1">
          <a:blip r:embed="rId4"/>
          <a:srcRect l="97" t="8500" r="326" b="27280"/>
          <a:stretch/>
        </p:blipFill>
        <p:spPr>
          <a:xfrm>
            <a:off x="1973446" y="1347788"/>
            <a:ext cx="6846704" cy="3168650"/>
          </a:xfrm>
          <a:prstGeom prst="rect">
            <a:avLst/>
          </a:prstGeom>
        </p:spPr>
      </p:pic>
      <p:pic>
        <p:nvPicPr>
          <p:cNvPr id="7" name="図 6"/>
          <p:cNvPicPr>
            <a:picLocks noChangeAspect="1"/>
          </p:cNvPicPr>
          <p:nvPr/>
        </p:nvPicPr>
        <p:blipFill rotWithShape="1">
          <a:blip r:embed="rId5"/>
          <a:srcRect l="97" t="8500" r="326" b="27280"/>
          <a:stretch/>
        </p:blipFill>
        <p:spPr>
          <a:xfrm>
            <a:off x="1973446" y="1347788"/>
            <a:ext cx="6846704" cy="3168650"/>
          </a:xfrm>
          <a:prstGeom prst="rect">
            <a:avLst/>
          </a:prstGeom>
        </p:spPr>
      </p:pic>
      <p:pic>
        <p:nvPicPr>
          <p:cNvPr id="8" name="図 7"/>
          <p:cNvPicPr>
            <a:picLocks noChangeAspect="1"/>
          </p:cNvPicPr>
          <p:nvPr/>
        </p:nvPicPr>
        <p:blipFill rotWithShape="1">
          <a:blip r:embed="rId6"/>
          <a:srcRect l="97" t="8500" r="326" b="27280"/>
          <a:stretch/>
        </p:blipFill>
        <p:spPr>
          <a:xfrm>
            <a:off x="1973446" y="1347788"/>
            <a:ext cx="6846704" cy="3168650"/>
          </a:xfrm>
          <a:prstGeom prst="rect">
            <a:avLst/>
          </a:prstGeom>
        </p:spPr>
      </p:pic>
      <p:pic>
        <p:nvPicPr>
          <p:cNvPr id="9" name="図 8"/>
          <p:cNvPicPr>
            <a:picLocks noChangeAspect="1"/>
          </p:cNvPicPr>
          <p:nvPr/>
        </p:nvPicPr>
        <p:blipFill rotWithShape="1">
          <a:blip r:embed="rId7"/>
          <a:srcRect l="97" t="8500" r="326" b="27283"/>
          <a:stretch/>
        </p:blipFill>
        <p:spPr>
          <a:xfrm>
            <a:off x="1973446" y="1347788"/>
            <a:ext cx="6846704" cy="3168650"/>
          </a:xfrm>
          <a:prstGeom prst="rect">
            <a:avLst/>
          </a:prstGeom>
        </p:spPr>
      </p:pic>
      <p:pic>
        <p:nvPicPr>
          <p:cNvPr id="10" name="図 9"/>
          <p:cNvPicPr>
            <a:picLocks noChangeAspect="1"/>
          </p:cNvPicPr>
          <p:nvPr/>
        </p:nvPicPr>
        <p:blipFill rotWithShape="1">
          <a:blip r:embed="rId8"/>
          <a:srcRect l="97" t="8500" r="326" b="27280"/>
          <a:stretch/>
        </p:blipFill>
        <p:spPr>
          <a:xfrm>
            <a:off x="1973446" y="1347788"/>
            <a:ext cx="6846704" cy="3168650"/>
          </a:xfrm>
          <a:prstGeom prst="rect">
            <a:avLst/>
          </a:prstGeom>
        </p:spPr>
      </p:pic>
      <p:pic>
        <p:nvPicPr>
          <p:cNvPr id="11" name="図 10"/>
          <p:cNvPicPr>
            <a:picLocks noChangeAspect="1"/>
          </p:cNvPicPr>
          <p:nvPr/>
        </p:nvPicPr>
        <p:blipFill rotWithShape="1">
          <a:blip r:embed="rId9"/>
          <a:srcRect l="97" t="8500" r="326" b="27280"/>
          <a:stretch/>
        </p:blipFill>
        <p:spPr>
          <a:xfrm>
            <a:off x="1973446" y="1347788"/>
            <a:ext cx="6846704" cy="3168650"/>
          </a:xfrm>
          <a:prstGeom prst="rect">
            <a:avLst/>
          </a:prstGeom>
        </p:spPr>
      </p:pic>
      <p:pic>
        <p:nvPicPr>
          <p:cNvPr id="12" name="図 11"/>
          <p:cNvPicPr>
            <a:picLocks noChangeAspect="1"/>
          </p:cNvPicPr>
          <p:nvPr/>
        </p:nvPicPr>
        <p:blipFill rotWithShape="1">
          <a:blip r:embed="rId10"/>
          <a:srcRect l="97" t="8500" r="326" b="27280"/>
          <a:stretch/>
        </p:blipFill>
        <p:spPr>
          <a:xfrm>
            <a:off x="1973446" y="1347788"/>
            <a:ext cx="6846704" cy="3168650"/>
          </a:xfrm>
          <a:prstGeom prst="rect">
            <a:avLst/>
          </a:prstGeom>
        </p:spPr>
      </p:pic>
      <p:pic>
        <p:nvPicPr>
          <p:cNvPr id="13" name="図 12"/>
          <p:cNvPicPr>
            <a:picLocks noChangeAspect="1"/>
          </p:cNvPicPr>
          <p:nvPr/>
        </p:nvPicPr>
        <p:blipFill rotWithShape="1">
          <a:blip r:embed="rId11"/>
          <a:srcRect l="97" t="8500" r="326" b="27280"/>
          <a:stretch/>
        </p:blipFill>
        <p:spPr>
          <a:xfrm>
            <a:off x="1973446" y="1347788"/>
            <a:ext cx="6846704" cy="3168650"/>
          </a:xfrm>
          <a:prstGeom prst="rect">
            <a:avLst/>
          </a:prstGeom>
        </p:spPr>
      </p:pic>
      <p:pic>
        <p:nvPicPr>
          <p:cNvPr id="14" name="図 13"/>
          <p:cNvPicPr>
            <a:picLocks noChangeAspect="1"/>
          </p:cNvPicPr>
          <p:nvPr/>
        </p:nvPicPr>
        <p:blipFill rotWithShape="1">
          <a:blip r:embed="rId12"/>
          <a:srcRect l="97" t="8500" r="326" b="27280"/>
          <a:stretch/>
        </p:blipFill>
        <p:spPr>
          <a:xfrm>
            <a:off x="1973446" y="1347788"/>
            <a:ext cx="6846704" cy="3168650"/>
          </a:xfrm>
          <a:prstGeom prst="rect">
            <a:avLst/>
          </a:prstGeom>
        </p:spPr>
      </p:pic>
      <p:sp>
        <p:nvSpPr>
          <p:cNvPr id="15" name="テキスト ボックス 14"/>
          <p:cNvSpPr txBox="1"/>
          <p:nvPr/>
        </p:nvSpPr>
        <p:spPr>
          <a:xfrm>
            <a:off x="92870" y="1347788"/>
            <a:ext cx="1809140" cy="923330"/>
          </a:xfrm>
          <a:prstGeom prst="rect">
            <a:avLst/>
          </a:prstGeom>
          <a:noFill/>
        </p:spPr>
        <p:txBody>
          <a:bodyPr wrap="square" rtlCol="0">
            <a:spAutoFit/>
          </a:bodyPr>
          <a:lstStyle/>
          <a:p>
            <a:r>
              <a:rPr kumimoji="1" lang="en-US" altLang="ja-JP" dirty="0" smtClean="0"/>
              <a:t>3</a:t>
            </a:r>
            <a:r>
              <a:rPr kumimoji="1" lang="ja-JP" altLang="en-US" dirty="0" smtClean="0"/>
              <a:t>ステップで</a:t>
            </a:r>
            <a:r>
              <a:rPr kumimoji="1" lang="en-US" altLang="ja-JP" dirty="0" smtClean="0"/>
              <a:t>AD</a:t>
            </a:r>
            <a:r>
              <a:rPr kumimoji="1" lang="ja-JP" altLang="en-US" dirty="0" smtClean="0"/>
              <a:t>を利用した認証設定が終了</a:t>
            </a:r>
            <a:r>
              <a:rPr kumimoji="1" lang="en-US" altLang="ja-JP" dirty="0" smtClean="0"/>
              <a:t>!!</a:t>
            </a:r>
          </a:p>
        </p:txBody>
      </p:sp>
      <p:sp>
        <p:nvSpPr>
          <p:cNvPr id="16" name="正方形/長方形 15"/>
          <p:cNvSpPr/>
          <p:nvPr/>
        </p:nvSpPr>
        <p:spPr>
          <a:xfrm>
            <a:off x="1973446" y="1347788"/>
            <a:ext cx="6846704" cy="3168650"/>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Tree>
    <p:extLst>
      <p:ext uri="{BB962C8B-B14F-4D97-AF65-F5344CB8AC3E}">
        <p14:creationId xmlns:p14="http://schemas.microsoft.com/office/powerpoint/2010/main" val="40647490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PI</a:t>
            </a:r>
            <a:r>
              <a:rPr lang="ja-JP" altLang="en-US" smtClean="0"/>
              <a:t> と </a:t>
            </a:r>
            <a:r>
              <a:rPr lang="en-US" altLang="ja-JP" smtClean="0"/>
              <a:t>ISE</a:t>
            </a:r>
            <a:r>
              <a:rPr lang="ja-JP" altLang="en-US" smtClean="0"/>
              <a:t> の連携によるトラブルシューティング</a:t>
            </a:r>
            <a:endParaRPr kumimoji="1" lang="ja-JP" altLang="en-US"/>
          </a:p>
        </p:txBody>
      </p:sp>
      <p:pic>
        <p:nvPicPr>
          <p:cNvPr id="5" name="図 4"/>
          <p:cNvPicPr>
            <a:picLocks noChangeAspect="1"/>
          </p:cNvPicPr>
          <p:nvPr/>
        </p:nvPicPr>
        <p:blipFill>
          <a:blip r:embed="rId2"/>
          <a:stretch>
            <a:fillRect/>
          </a:stretch>
        </p:blipFill>
        <p:spPr>
          <a:xfrm>
            <a:off x="437766" y="1347788"/>
            <a:ext cx="4606776" cy="1874431"/>
          </a:xfrm>
          <a:prstGeom prst="rect">
            <a:avLst/>
          </a:prstGeom>
          <a:ln>
            <a:solidFill>
              <a:schemeClr val="tx1"/>
            </a:solidFill>
          </a:ln>
        </p:spPr>
      </p:pic>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4624" y="3076072"/>
            <a:ext cx="6586239" cy="1440365"/>
          </a:xfrm>
          <a:prstGeom prst="rect">
            <a:avLst/>
          </a:prstGeom>
          <a:ln>
            <a:solidFill>
              <a:schemeClr val="tx1"/>
            </a:solidFill>
          </a:ln>
        </p:spPr>
      </p:pic>
      <p:sp>
        <p:nvSpPr>
          <p:cNvPr id="7" name="Rectangular Callout 11"/>
          <p:cNvSpPr/>
          <p:nvPr/>
        </p:nvSpPr>
        <p:spPr bwMode="auto">
          <a:xfrm>
            <a:off x="5601661" y="2450268"/>
            <a:ext cx="3183564" cy="516431"/>
          </a:xfrm>
          <a:prstGeom prst="rect">
            <a:avLst/>
          </a:prstGeom>
          <a:solidFill>
            <a:schemeClr val="bg1"/>
          </a:solidFill>
          <a:ln w="12700" cap="flat" cmpd="sng">
            <a:solidFill>
              <a:schemeClr val="accent4"/>
            </a:solidFill>
            <a:miter lim="800000"/>
            <a:headEnd type="none" w="med" len="med"/>
            <a:tailEnd type="none" w="med" len="med"/>
          </a:ln>
        </p:spPr>
        <p:txBody>
          <a:bodyPr lIns="91440" tIns="45720" rIns="91440" bIns="45720" rtlCol="0" anchor="ctr"/>
          <a:lstStyle/>
          <a:p>
            <a:pPr defTabSz="514350"/>
            <a:r>
              <a:rPr lang="ja-JP" altLang="en-US" sz="1600" dirty="0" smtClean="0">
                <a:latin typeface="+mn-lt"/>
                <a:ea typeface="+mn-ea"/>
                <a:cs typeface="メイリオ"/>
                <a:sym typeface="Arial" pitchFamily="-107" charset="0"/>
              </a:rPr>
              <a:t>クライアントの接続の状況と問題箇所の確認が容易</a:t>
            </a:r>
            <a:endParaRPr lang="en-US" sz="1600" dirty="0" smtClean="0">
              <a:latin typeface="+mn-lt"/>
              <a:ea typeface="+mn-ea"/>
              <a:cs typeface="メイリオ"/>
              <a:sym typeface="Arial" pitchFamily="-107" charset="0"/>
            </a:endParaRPr>
          </a:p>
        </p:txBody>
      </p:sp>
      <p:sp>
        <p:nvSpPr>
          <p:cNvPr id="10" name="Rectangular Callout 11"/>
          <p:cNvSpPr/>
          <p:nvPr/>
        </p:nvSpPr>
        <p:spPr bwMode="auto">
          <a:xfrm>
            <a:off x="5601661" y="1347788"/>
            <a:ext cx="3183564" cy="397536"/>
          </a:xfrm>
          <a:prstGeom prst="rect">
            <a:avLst/>
          </a:prstGeom>
          <a:solidFill>
            <a:schemeClr val="bg1"/>
          </a:solidFill>
          <a:ln w="12700" cap="flat" cmpd="sng">
            <a:solidFill>
              <a:schemeClr val="accent4"/>
            </a:solidFill>
            <a:miter lim="800000"/>
            <a:headEnd type="none" w="med" len="med"/>
            <a:tailEnd type="none" w="med" len="med"/>
          </a:ln>
        </p:spPr>
        <p:txBody>
          <a:bodyPr lIns="91440" tIns="45720" rIns="91440" bIns="45720" rtlCol="0" anchor="ctr"/>
          <a:lstStyle/>
          <a:p>
            <a:r>
              <a:rPr lang="ja-JP" altLang="en-US" sz="1600" dirty="0"/>
              <a:t>クライアントの状態を直感的に表示</a:t>
            </a:r>
          </a:p>
        </p:txBody>
      </p:sp>
      <p:sp>
        <p:nvSpPr>
          <p:cNvPr id="11" name="Rectangular Callout 11"/>
          <p:cNvSpPr/>
          <p:nvPr/>
        </p:nvSpPr>
        <p:spPr bwMode="auto">
          <a:xfrm>
            <a:off x="5601661" y="1803140"/>
            <a:ext cx="3183564" cy="583908"/>
          </a:xfrm>
          <a:prstGeom prst="rect">
            <a:avLst/>
          </a:prstGeom>
          <a:solidFill>
            <a:schemeClr val="bg1"/>
          </a:solidFill>
          <a:ln w="12700" cap="flat" cmpd="sng">
            <a:solidFill>
              <a:schemeClr val="accent4"/>
            </a:solidFill>
            <a:miter lim="800000"/>
            <a:headEnd type="none" w="med" len="med"/>
            <a:tailEnd type="none" w="med" len="med"/>
          </a:ln>
        </p:spPr>
        <p:txBody>
          <a:bodyPr lIns="91440" tIns="45720" rIns="91440" bIns="45720" rtlCol="0" anchor="ctr"/>
          <a:lstStyle/>
          <a:p>
            <a:r>
              <a:rPr lang="ja-JP" altLang="en-US" sz="1600" dirty="0"/>
              <a:t>クライアント関連の統計情報をまとめて表示</a:t>
            </a:r>
          </a:p>
        </p:txBody>
      </p:sp>
      <p:sp>
        <p:nvSpPr>
          <p:cNvPr id="8" name="楕円 7"/>
          <p:cNvSpPr>
            <a:spLocks noChangeAspect="1"/>
          </p:cNvSpPr>
          <p:nvPr/>
        </p:nvSpPr>
        <p:spPr>
          <a:xfrm>
            <a:off x="552622" y="1782367"/>
            <a:ext cx="214313" cy="2143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smtClean="0"/>
              <a:t>1</a:t>
            </a:r>
            <a:endParaRPr kumimoji="1" lang="ja-JP" altLang="en-US" dirty="0" smtClean="0"/>
          </a:p>
        </p:txBody>
      </p:sp>
      <p:sp>
        <p:nvSpPr>
          <p:cNvPr id="9" name="楕円 8"/>
          <p:cNvSpPr>
            <a:spLocks noChangeAspect="1"/>
          </p:cNvSpPr>
          <p:nvPr/>
        </p:nvSpPr>
        <p:spPr>
          <a:xfrm>
            <a:off x="431800" y="2114627"/>
            <a:ext cx="214313" cy="2143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smtClean="0"/>
              <a:t>2</a:t>
            </a:r>
            <a:endParaRPr kumimoji="1" lang="ja-JP" altLang="en-US" dirty="0" smtClean="0"/>
          </a:p>
        </p:txBody>
      </p:sp>
      <p:sp>
        <p:nvSpPr>
          <p:cNvPr id="12" name="楕円 11"/>
          <p:cNvSpPr>
            <a:spLocks noChangeAspect="1"/>
          </p:cNvSpPr>
          <p:nvPr/>
        </p:nvSpPr>
        <p:spPr>
          <a:xfrm>
            <a:off x="1012077" y="3689097"/>
            <a:ext cx="214313" cy="2143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smtClean="0"/>
              <a:t>3</a:t>
            </a:r>
            <a:endParaRPr kumimoji="1" lang="ja-JP" altLang="en-US" dirty="0" smtClean="0"/>
          </a:p>
        </p:txBody>
      </p:sp>
      <p:sp>
        <p:nvSpPr>
          <p:cNvPr id="13" name="楕円 12"/>
          <p:cNvSpPr>
            <a:spLocks noChangeAspect="1"/>
          </p:cNvSpPr>
          <p:nvPr/>
        </p:nvSpPr>
        <p:spPr>
          <a:xfrm>
            <a:off x="5280220" y="1456726"/>
            <a:ext cx="214313" cy="2143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smtClean="0"/>
              <a:t>1</a:t>
            </a:r>
            <a:endParaRPr kumimoji="1" lang="ja-JP" altLang="en-US" dirty="0" smtClean="0"/>
          </a:p>
        </p:txBody>
      </p:sp>
      <p:sp>
        <p:nvSpPr>
          <p:cNvPr id="14" name="楕円 13"/>
          <p:cNvSpPr>
            <a:spLocks noChangeAspect="1"/>
          </p:cNvSpPr>
          <p:nvPr/>
        </p:nvSpPr>
        <p:spPr>
          <a:xfrm>
            <a:off x="5280220" y="1947458"/>
            <a:ext cx="214313" cy="2143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smtClean="0"/>
              <a:t>2</a:t>
            </a:r>
            <a:endParaRPr kumimoji="1" lang="ja-JP" altLang="en-US" dirty="0" smtClean="0"/>
          </a:p>
        </p:txBody>
      </p:sp>
      <p:sp>
        <p:nvSpPr>
          <p:cNvPr id="15" name="楕円 14"/>
          <p:cNvSpPr>
            <a:spLocks noChangeAspect="1"/>
          </p:cNvSpPr>
          <p:nvPr/>
        </p:nvSpPr>
        <p:spPr>
          <a:xfrm>
            <a:off x="5280220" y="2587121"/>
            <a:ext cx="214313" cy="2143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smtClean="0"/>
              <a:t>3</a:t>
            </a:r>
            <a:endParaRPr kumimoji="1" lang="ja-JP" altLang="en-US" dirty="0" smtClean="0"/>
          </a:p>
        </p:txBody>
      </p:sp>
      <p:sp>
        <p:nvSpPr>
          <p:cNvPr id="16" name="角丸四角形 15"/>
          <p:cNvSpPr/>
          <p:nvPr/>
        </p:nvSpPr>
        <p:spPr>
          <a:xfrm>
            <a:off x="431800" y="125417"/>
            <a:ext cx="1564422" cy="309683"/>
          </a:xfrm>
          <a:prstGeom prst="roundRect">
            <a:avLst>
              <a:gd name="adj" fmla="val 50000"/>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en-US" altLang="ja-JP" dirty="0" smtClean="0"/>
              <a:t>Cisco</a:t>
            </a:r>
            <a:r>
              <a:rPr kumimoji="1" lang="ja-JP" altLang="en-US" dirty="0" smtClean="0"/>
              <a:t> </a:t>
            </a:r>
            <a:r>
              <a:rPr kumimoji="1" lang="en-US" altLang="ja-JP" dirty="0" smtClean="0"/>
              <a:t>PI</a:t>
            </a:r>
            <a:endParaRPr kumimoji="1" lang="ja-JP" altLang="en-US" dirty="0" smtClean="0"/>
          </a:p>
        </p:txBody>
      </p:sp>
      <p:sp>
        <p:nvSpPr>
          <p:cNvPr id="17" name="角丸四角形 16"/>
          <p:cNvSpPr/>
          <p:nvPr/>
        </p:nvSpPr>
        <p:spPr>
          <a:xfrm>
            <a:off x="2086149" y="125417"/>
            <a:ext cx="1564422" cy="309683"/>
          </a:xfrm>
          <a:prstGeom prst="roundRect">
            <a:avLst>
              <a:gd name="adj" fmla="val 50000"/>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en-US" altLang="ja-JP" dirty="0" smtClean="0"/>
              <a:t>Cisco</a:t>
            </a:r>
            <a:r>
              <a:rPr kumimoji="1" lang="ja-JP" altLang="en-US" dirty="0" smtClean="0"/>
              <a:t> </a:t>
            </a:r>
            <a:r>
              <a:rPr kumimoji="1" lang="en-US" altLang="ja-JP" dirty="0" smtClean="0"/>
              <a:t>ISE</a:t>
            </a:r>
            <a:endParaRPr kumimoji="1" lang="ja-JP" altLang="en-US" dirty="0" smtClean="0"/>
          </a:p>
        </p:txBody>
      </p:sp>
    </p:spTree>
    <p:extLst>
      <p:ext uri="{BB962C8B-B14F-4D97-AF65-F5344CB8AC3E}">
        <p14:creationId xmlns:p14="http://schemas.microsoft.com/office/powerpoint/2010/main" val="985477247"/>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a:t>クライアントの</a:t>
            </a:r>
            <a:r>
              <a:rPr lang="en-US" altLang="ja-JP"/>
              <a:t>ISE</a:t>
            </a:r>
            <a:r>
              <a:rPr lang="ja-JP" altLang="en-US"/>
              <a:t>ポリシー</a:t>
            </a:r>
            <a:endParaRPr kumimoji="1" lang="ja-JP" altLang="en-US"/>
          </a:p>
        </p:txBody>
      </p:sp>
      <p:pic>
        <p:nvPicPr>
          <p:cNvPr id="5" name="図 4"/>
          <p:cNvPicPr>
            <a:picLocks noChangeAspect="1"/>
          </p:cNvPicPr>
          <p:nvPr/>
        </p:nvPicPr>
        <p:blipFill rotWithShape="1">
          <a:blip r:embed="rId2"/>
          <a:srcRect l="322" t="13396" r="2205" b="8660"/>
          <a:stretch/>
        </p:blipFill>
        <p:spPr>
          <a:xfrm>
            <a:off x="437766" y="1347788"/>
            <a:ext cx="7372287" cy="3168650"/>
          </a:xfrm>
          <a:prstGeom prst="rect">
            <a:avLst/>
          </a:prstGeom>
          <a:ln w="9525">
            <a:solidFill>
              <a:schemeClr val="tx1"/>
            </a:solidFill>
          </a:ln>
        </p:spPr>
      </p:pic>
      <p:sp>
        <p:nvSpPr>
          <p:cNvPr id="7" name="Rectangular Callout 11"/>
          <p:cNvSpPr/>
          <p:nvPr/>
        </p:nvSpPr>
        <p:spPr bwMode="auto">
          <a:xfrm>
            <a:off x="6046651" y="3285641"/>
            <a:ext cx="2702062" cy="1122310"/>
          </a:xfrm>
          <a:prstGeom prst="rect">
            <a:avLst/>
          </a:prstGeom>
          <a:solidFill>
            <a:schemeClr val="bg1"/>
          </a:solidFill>
          <a:ln w="12700" cap="flat" cmpd="sng">
            <a:solidFill>
              <a:schemeClr val="accent4"/>
            </a:solidFill>
            <a:miter lim="800000"/>
            <a:headEnd type="none" w="med" len="med"/>
            <a:tailEnd type="none" w="med" len="med"/>
          </a:ln>
        </p:spPr>
        <p:txBody>
          <a:bodyPr lIns="91440" tIns="45720" rIns="91440" bIns="45720" rtlCol="0" anchor="ctr"/>
          <a:lstStyle/>
          <a:p>
            <a:pPr algn="ctr" defTabSz="514350"/>
            <a:r>
              <a:rPr lang="ja-JP" altLang="en-US" sz="1600" dirty="0" smtClean="0">
                <a:latin typeface="+mn-lt"/>
                <a:ea typeface="+mn-ea"/>
                <a:cs typeface="メイリオ"/>
                <a:sym typeface="Arial" pitchFamily="-107" charset="0"/>
              </a:rPr>
              <a:t>クライアントの接続に問題がないか、問題があった場合、どこで失敗しているか判別</a:t>
            </a:r>
            <a:r>
              <a:rPr lang="en-US" altLang="ja-JP" sz="1600" dirty="0" smtClean="0">
                <a:latin typeface="+mn-lt"/>
                <a:ea typeface="+mn-ea"/>
                <a:cs typeface="メイリオ"/>
                <a:sym typeface="Arial" pitchFamily="-107" charset="0"/>
              </a:rPr>
              <a:t/>
            </a:r>
            <a:br>
              <a:rPr lang="en-US" altLang="ja-JP" sz="1600" dirty="0" smtClean="0">
                <a:latin typeface="+mn-lt"/>
                <a:ea typeface="+mn-ea"/>
                <a:cs typeface="メイリオ"/>
                <a:sym typeface="Arial" pitchFamily="-107" charset="0"/>
              </a:rPr>
            </a:br>
            <a:r>
              <a:rPr lang="ja-JP" altLang="en-US" sz="1600" dirty="0" smtClean="0">
                <a:latin typeface="+mn-lt"/>
                <a:ea typeface="+mn-ea"/>
                <a:cs typeface="メイリオ"/>
                <a:sym typeface="Arial" pitchFamily="-107" charset="0"/>
              </a:rPr>
              <a:t>接続されているか確認</a:t>
            </a:r>
            <a:endParaRPr lang="en-US" sz="1600" dirty="0" smtClean="0">
              <a:latin typeface="+mn-lt"/>
              <a:ea typeface="+mn-ea"/>
              <a:cs typeface="メイリオ"/>
              <a:sym typeface="Arial" pitchFamily="-107" charset="0"/>
            </a:endParaRPr>
          </a:p>
        </p:txBody>
      </p:sp>
      <p:sp>
        <p:nvSpPr>
          <p:cNvPr id="8" name="Rectangle 11"/>
          <p:cNvSpPr/>
          <p:nvPr/>
        </p:nvSpPr>
        <p:spPr>
          <a:xfrm>
            <a:off x="652525" y="3285641"/>
            <a:ext cx="3471384" cy="346263"/>
          </a:xfrm>
          <a:prstGeom prst="roundRect">
            <a:avLst/>
          </a:prstGeom>
          <a:noFill/>
          <a:ln w="19050" cmpd="sng">
            <a:solidFill>
              <a:schemeClr val="accent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cs typeface="メイリオ"/>
            </a:endParaRPr>
          </a:p>
        </p:txBody>
      </p:sp>
      <p:sp>
        <p:nvSpPr>
          <p:cNvPr id="6" name="楕円 5"/>
          <p:cNvSpPr>
            <a:spLocks noChangeAspect="1"/>
          </p:cNvSpPr>
          <p:nvPr/>
        </p:nvSpPr>
        <p:spPr>
          <a:xfrm>
            <a:off x="545368" y="3178484"/>
            <a:ext cx="214313" cy="2143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smtClean="0"/>
              <a:t>1</a:t>
            </a:r>
            <a:endParaRPr kumimoji="1" lang="ja-JP" altLang="en-US" dirty="0" smtClean="0"/>
          </a:p>
        </p:txBody>
      </p:sp>
      <p:sp>
        <p:nvSpPr>
          <p:cNvPr id="9" name="楕円 8"/>
          <p:cNvSpPr>
            <a:spLocks noChangeAspect="1"/>
          </p:cNvSpPr>
          <p:nvPr/>
        </p:nvSpPr>
        <p:spPr>
          <a:xfrm>
            <a:off x="5939494" y="3222543"/>
            <a:ext cx="214313" cy="2143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smtClean="0"/>
              <a:t>1</a:t>
            </a:r>
            <a:endParaRPr kumimoji="1" lang="ja-JP" altLang="en-US" dirty="0" smtClean="0"/>
          </a:p>
        </p:txBody>
      </p:sp>
      <p:sp>
        <p:nvSpPr>
          <p:cNvPr id="10" name="角丸四角形 9"/>
          <p:cNvSpPr/>
          <p:nvPr/>
        </p:nvSpPr>
        <p:spPr>
          <a:xfrm>
            <a:off x="431800" y="125417"/>
            <a:ext cx="1564422" cy="309683"/>
          </a:xfrm>
          <a:prstGeom prst="roundRect">
            <a:avLst>
              <a:gd name="adj" fmla="val 50000"/>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en-US" altLang="ja-JP" dirty="0" smtClean="0"/>
              <a:t>Cisco</a:t>
            </a:r>
            <a:r>
              <a:rPr kumimoji="1" lang="ja-JP" altLang="en-US" dirty="0" smtClean="0"/>
              <a:t> </a:t>
            </a:r>
            <a:r>
              <a:rPr kumimoji="1" lang="en-US" altLang="ja-JP" dirty="0" smtClean="0"/>
              <a:t>PI</a:t>
            </a:r>
            <a:endParaRPr kumimoji="1" lang="ja-JP" altLang="en-US" dirty="0" smtClean="0"/>
          </a:p>
        </p:txBody>
      </p:sp>
      <p:sp>
        <p:nvSpPr>
          <p:cNvPr id="11" name="角丸四角形 10"/>
          <p:cNvSpPr/>
          <p:nvPr/>
        </p:nvSpPr>
        <p:spPr>
          <a:xfrm>
            <a:off x="2086149" y="125417"/>
            <a:ext cx="1564422" cy="309683"/>
          </a:xfrm>
          <a:prstGeom prst="roundRect">
            <a:avLst>
              <a:gd name="adj" fmla="val 50000"/>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en-US" altLang="ja-JP" dirty="0" smtClean="0"/>
              <a:t>Cisco</a:t>
            </a:r>
            <a:r>
              <a:rPr kumimoji="1" lang="ja-JP" altLang="en-US" dirty="0" smtClean="0"/>
              <a:t> </a:t>
            </a:r>
            <a:r>
              <a:rPr kumimoji="1" lang="en-US" altLang="ja-JP" dirty="0" smtClean="0"/>
              <a:t>ISE</a:t>
            </a:r>
            <a:endParaRPr kumimoji="1" lang="ja-JP" altLang="en-US" dirty="0" smtClean="0"/>
          </a:p>
        </p:txBody>
      </p:sp>
    </p:spTree>
    <p:extLst>
      <p:ext uri="{BB962C8B-B14F-4D97-AF65-F5344CB8AC3E}">
        <p14:creationId xmlns:p14="http://schemas.microsoft.com/office/powerpoint/2010/main" val="2825956730"/>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2" name="Straight Arrow Connector 344"/>
          <p:cNvCxnSpPr/>
          <p:nvPr/>
        </p:nvCxnSpPr>
        <p:spPr>
          <a:xfrm>
            <a:off x="2598923" y="2251512"/>
            <a:ext cx="2839330" cy="0"/>
          </a:xfrm>
          <a:prstGeom prst="straightConnector1">
            <a:avLst/>
          </a:prstGeom>
          <a:ln>
            <a:solidFill>
              <a:schemeClr val="accent4"/>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nvGrpSpPr>
          <p:cNvPr id="13" name="グループ化 12"/>
          <p:cNvGrpSpPr>
            <a:grpSpLocks noChangeAspect="1"/>
          </p:cNvGrpSpPr>
          <p:nvPr/>
        </p:nvGrpSpPr>
        <p:grpSpPr>
          <a:xfrm>
            <a:off x="5568784" y="3578722"/>
            <a:ext cx="3252394" cy="941224"/>
            <a:chOff x="5917337" y="3358944"/>
            <a:chExt cx="3252394" cy="941224"/>
          </a:xfrm>
        </p:grpSpPr>
        <p:sp>
          <p:nvSpPr>
            <p:cNvPr id="96" name="Rectangle 25"/>
            <p:cNvSpPr/>
            <p:nvPr/>
          </p:nvSpPr>
          <p:spPr>
            <a:xfrm>
              <a:off x="8101441" y="3836086"/>
              <a:ext cx="1068290" cy="2268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 tIns="60956" rIns="50400" bIns="60956" rtlCol="0" anchor="ctr"/>
            <a:lstStyle/>
            <a:p>
              <a:pPr algn="ctr"/>
              <a:r>
                <a:rPr lang="ja-JP" altLang="en-US" sz="1050" dirty="0" smtClean="0">
                  <a:solidFill>
                    <a:srgbClr val="FFFFFF"/>
                  </a:solidFill>
                  <a:latin typeface="ＭＳ Ｐゴシック"/>
                  <a:ea typeface="ＭＳ Ｐゴシック"/>
                  <a:cs typeface="ＭＳ Ｐゴシック"/>
                </a:rPr>
                <a:t>通信急増</a:t>
              </a:r>
              <a:endParaRPr lang="en-US" sz="1050" dirty="0">
                <a:solidFill>
                  <a:srgbClr val="FFFFFF"/>
                </a:solidFill>
                <a:latin typeface="ＭＳ Ｐゴシック"/>
                <a:ea typeface="ＭＳ Ｐゴシック"/>
                <a:cs typeface="ＭＳ Ｐゴシック"/>
              </a:endParaRPr>
            </a:p>
          </p:txBody>
        </p:sp>
        <p:sp>
          <p:nvSpPr>
            <p:cNvPr id="97" name="Rectangle 26"/>
            <p:cNvSpPr/>
            <p:nvPr/>
          </p:nvSpPr>
          <p:spPr>
            <a:xfrm>
              <a:off x="8101441" y="3597498"/>
              <a:ext cx="1068290" cy="2268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 tIns="60956" rIns="50400" bIns="60956" rtlCol="0" anchor="ctr"/>
            <a:lstStyle/>
            <a:p>
              <a:pPr algn="ctr"/>
              <a:r>
                <a:rPr lang="ja-JP" altLang="en-US" sz="1050" dirty="0">
                  <a:solidFill>
                    <a:srgbClr val="FFFFFF"/>
                  </a:solidFill>
                  <a:latin typeface="ＭＳ Ｐゴシック"/>
                  <a:ea typeface="ＭＳ Ｐゴシック"/>
                  <a:cs typeface="ＭＳ Ｐゴシック"/>
                </a:rPr>
                <a:t>外部へ情報漏洩</a:t>
              </a:r>
              <a:endParaRPr lang="en-US" sz="1050" dirty="0">
                <a:solidFill>
                  <a:srgbClr val="FFFFFF"/>
                </a:solidFill>
                <a:latin typeface="ＭＳ Ｐゴシック"/>
                <a:ea typeface="ＭＳ Ｐゴシック"/>
                <a:cs typeface="ＭＳ Ｐゴシック"/>
              </a:endParaRPr>
            </a:p>
          </p:txBody>
        </p:sp>
        <p:sp>
          <p:nvSpPr>
            <p:cNvPr id="98" name="Rectangle 27"/>
            <p:cNvSpPr/>
            <p:nvPr/>
          </p:nvSpPr>
          <p:spPr>
            <a:xfrm>
              <a:off x="5917338" y="3358944"/>
              <a:ext cx="1068290" cy="2268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 tIns="60956" rIns="50400" bIns="60956" rtlCol="0" anchor="ctr"/>
            <a:lstStyle/>
            <a:p>
              <a:pPr algn="ctr"/>
              <a:r>
                <a:rPr lang="en-US" sz="1050" dirty="0">
                  <a:solidFill>
                    <a:srgbClr val="FFFFFF"/>
                  </a:solidFill>
                  <a:latin typeface="ＭＳ Ｐゴシック"/>
                  <a:ea typeface="ＭＳ Ｐゴシック"/>
                  <a:cs typeface="ＭＳ Ｐゴシック"/>
                </a:rPr>
                <a:t>C&amp;C</a:t>
              </a:r>
            </a:p>
          </p:txBody>
        </p:sp>
        <p:sp>
          <p:nvSpPr>
            <p:cNvPr id="99" name="Rectangle 28"/>
            <p:cNvSpPr/>
            <p:nvPr/>
          </p:nvSpPr>
          <p:spPr>
            <a:xfrm>
              <a:off x="8101441" y="4073306"/>
              <a:ext cx="1068290" cy="2268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 tIns="60956" rIns="50400" bIns="60956" rtlCol="0" anchor="ctr"/>
            <a:lstStyle/>
            <a:p>
              <a:pPr algn="ctr"/>
              <a:r>
                <a:rPr lang="ja-JP" altLang="en-US" sz="1050" dirty="0">
                  <a:solidFill>
                    <a:srgbClr val="FFFFFF"/>
                  </a:solidFill>
                  <a:latin typeface="ＭＳ Ｐゴシック"/>
                  <a:ea typeface="ＭＳ Ｐゴシック"/>
                  <a:cs typeface="ＭＳ Ｐゴシック"/>
                </a:rPr>
                <a:t>偵察行為</a:t>
              </a:r>
              <a:endParaRPr lang="en-US" sz="1050" dirty="0">
                <a:solidFill>
                  <a:srgbClr val="FFFFFF"/>
                </a:solidFill>
                <a:latin typeface="ＭＳ Ｐゴシック"/>
                <a:ea typeface="ＭＳ Ｐゴシック"/>
                <a:cs typeface="ＭＳ Ｐゴシック"/>
              </a:endParaRPr>
            </a:p>
          </p:txBody>
        </p:sp>
        <p:sp>
          <p:nvSpPr>
            <p:cNvPr id="100" name="Rectangle 29"/>
            <p:cNvSpPr/>
            <p:nvPr/>
          </p:nvSpPr>
          <p:spPr>
            <a:xfrm>
              <a:off x="8101441" y="3358944"/>
              <a:ext cx="1068290" cy="2268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 tIns="60956" rIns="50400" bIns="60956" rtlCol="0" anchor="ctr"/>
            <a:lstStyle/>
            <a:p>
              <a:pPr algn="ctr"/>
              <a:r>
                <a:rPr lang="ja-JP" altLang="en-US" sz="1050" dirty="0">
                  <a:solidFill>
                    <a:srgbClr val="FFFFFF"/>
                  </a:solidFill>
                  <a:latin typeface="ＭＳ Ｐゴシック"/>
                  <a:ea typeface="ＭＳ Ｐゴシック"/>
                  <a:cs typeface="ＭＳ Ｐゴシック"/>
                </a:rPr>
                <a:t>内部の情報漏洩</a:t>
              </a:r>
              <a:endParaRPr lang="en-US" sz="1050" dirty="0">
                <a:solidFill>
                  <a:srgbClr val="FFFFFF"/>
                </a:solidFill>
                <a:latin typeface="ＭＳ Ｐゴシック"/>
                <a:ea typeface="ＭＳ Ｐゴシック"/>
                <a:cs typeface="ＭＳ Ｐゴシック"/>
              </a:endParaRPr>
            </a:p>
          </p:txBody>
        </p:sp>
        <p:sp>
          <p:nvSpPr>
            <p:cNvPr id="101" name="Rectangle 30"/>
            <p:cNvSpPr/>
            <p:nvPr/>
          </p:nvSpPr>
          <p:spPr>
            <a:xfrm>
              <a:off x="5917338" y="3597498"/>
              <a:ext cx="1068290" cy="2268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 tIns="60956" rIns="50400" bIns="60956" rtlCol="0" anchor="ctr"/>
            <a:lstStyle/>
            <a:p>
              <a:pPr algn="ctr"/>
              <a:r>
                <a:rPr lang="ja-JP" altLang="en-US" sz="1050" dirty="0">
                  <a:solidFill>
                    <a:srgbClr val="FFFFFF"/>
                  </a:solidFill>
                  <a:latin typeface="ＭＳ Ｐゴシック"/>
                  <a:ea typeface="ＭＳ Ｐゴシック"/>
                  <a:cs typeface="ＭＳ Ｐゴシック"/>
                </a:rPr>
                <a:t>マルウェア拡散</a:t>
              </a:r>
              <a:endParaRPr lang="en-US" sz="1050" dirty="0">
                <a:solidFill>
                  <a:srgbClr val="FFFFFF"/>
                </a:solidFill>
                <a:latin typeface="ＭＳ Ｐゴシック"/>
                <a:ea typeface="ＭＳ Ｐゴシック"/>
                <a:cs typeface="ＭＳ Ｐゴシック"/>
              </a:endParaRPr>
            </a:p>
          </p:txBody>
        </p:sp>
        <p:sp>
          <p:nvSpPr>
            <p:cNvPr id="102" name="Rectangle 31"/>
            <p:cNvSpPr/>
            <p:nvPr/>
          </p:nvSpPr>
          <p:spPr>
            <a:xfrm>
              <a:off x="7009390" y="3358944"/>
              <a:ext cx="1068290" cy="2268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 tIns="60956" rIns="50400" bIns="60956" rtlCol="0" anchor="ctr"/>
            <a:lstStyle/>
            <a:p>
              <a:pPr algn="ctr"/>
              <a:r>
                <a:rPr lang="en-US" sz="1050" dirty="0" err="1">
                  <a:solidFill>
                    <a:srgbClr val="FFFFFF"/>
                  </a:solidFill>
                  <a:latin typeface="ＭＳ Ｐゴシック"/>
                  <a:ea typeface="ＭＳ Ｐゴシック"/>
                  <a:cs typeface="ＭＳ Ｐゴシック"/>
                </a:rPr>
                <a:t>DDoS</a:t>
              </a:r>
              <a:r>
                <a:rPr lang="en-US" sz="1050" dirty="0">
                  <a:solidFill>
                    <a:srgbClr val="FFFFFF"/>
                  </a:solidFill>
                  <a:latin typeface="ＭＳ Ｐゴシック"/>
                  <a:ea typeface="ＭＳ Ｐゴシック"/>
                  <a:cs typeface="ＭＳ Ｐゴシック"/>
                </a:rPr>
                <a:t> </a:t>
              </a:r>
              <a:r>
                <a:rPr lang="ja-JP" altLang="en-US" sz="1050" dirty="0">
                  <a:solidFill>
                    <a:srgbClr val="FFFFFF"/>
                  </a:solidFill>
                  <a:latin typeface="ＭＳ Ｐゴシック"/>
                  <a:ea typeface="ＭＳ Ｐゴシック"/>
                  <a:cs typeface="ＭＳ Ｐゴシック"/>
                </a:rPr>
                <a:t>標的</a:t>
              </a:r>
              <a:endParaRPr lang="en-US" sz="1050" dirty="0">
                <a:solidFill>
                  <a:srgbClr val="FFFFFF"/>
                </a:solidFill>
                <a:latin typeface="ＭＳ Ｐゴシック"/>
                <a:ea typeface="ＭＳ Ｐゴシック"/>
                <a:cs typeface="ＭＳ Ｐゴシック"/>
              </a:endParaRPr>
            </a:p>
          </p:txBody>
        </p:sp>
        <p:sp>
          <p:nvSpPr>
            <p:cNvPr id="103" name="Rectangle 31"/>
            <p:cNvSpPr/>
            <p:nvPr/>
          </p:nvSpPr>
          <p:spPr>
            <a:xfrm>
              <a:off x="7009390" y="3597498"/>
              <a:ext cx="1068290" cy="2268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 tIns="60956" rIns="50400" bIns="60956" rtlCol="0" anchor="ctr"/>
            <a:lstStyle/>
            <a:p>
              <a:pPr algn="ctr"/>
              <a:r>
                <a:rPr lang="en-US" altLang="en-US" sz="1050" dirty="0" err="1" smtClean="0">
                  <a:solidFill>
                    <a:srgbClr val="FFFFFF"/>
                  </a:solidFill>
                  <a:latin typeface="ＭＳ Ｐゴシック"/>
                  <a:ea typeface="ＭＳ Ｐゴシック"/>
                  <a:cs typeface="ＭＳ Ｐゴシック"/>
                </a:rPr>
                <a:t>DDoS</a:t>
              </a:r>
              <a:r>
                <a:rPr lang="en-US" altLang="en-US" sz="1050" dirty="0" smtClean="0">
                  <a:solidFill>
                    <a:srgbClr val="FFFFFF"/>
                  </a:solidFill>
                  <a:latin typeface="ＭＳ Ｐゴシック"/>
                  <a:ea typeface="ＭＳ Ｐゴシック"/>
                  <a:cs typeface="ＭＳ Ｐゴシック"/>
                </a:rPr>
                <a:t> </a:t>
              </a:r>
              <a:r>
                <a:rPr lang="ja-JP" altLang="en-US" sz="1050" dirty="0" smtClean="0">
                  <a:solidFill>
                    <a:srgbClr val="FFFFFF"/>
                  </a:solidFill>
                  <a:latin typeface="ＭＳ Ｐゴシック"/>
                  <a:ea typeface="ＭＳ Ｐゴシック"/>
                  <a:cs typeface="ＭＳ Ｐゴシック"/>
                </a:rPr>
                <a:t>対象ホスト</a:t>
              </a:r>
              <a:endParaRPr lang="en-US" sz="1050" dirty="0">
                <a:solidFill>
                  <a:srgbClr val="FFFFFF"/>
                </a:solidFill>
                <a:latin typeface="ＭＳ Ｐゴシック"/>
                <a:ea typeface="ＭＳ Ｐゴシック"/>
                <a:cs typeface="ＭＳ Ｐゴシック"/>
              </a:endParaRPr>
            </a:p>
          </p:txBody>
        </p:sp>
        <p:sp>
          <p:nvSpPr>
            <p:cNvPr id="104" name="Rectangle 25"/>
            <p:cNvSpPr/>
            <p:nvPr/>
          </p:nvSpPr>
          <p:spPr>
            <a:xfrm>
              <a:off x="5917338" y="3836086"/>
              <a:ext cx="1068290" cy="2268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 tIns="60956" rIns="50400" bIns="60956" rtlCol="0" anchor="ctr"/>
            <a:lstStyle/>
            <a:p>
              <a:pPr algn="ctr"/>
              <a:r>
                <a:rPr lang="ja-JP" altLang="en-US" sz="1050" dirty="0" smtClean="0">
                  <a:solidFill>
                    <a:srgbClr val="FFFFFF"/>
                  </a:solidFill>
                  <a:latin typeface="ＭＳ Ｐゴシック"/>
                  <a:ea typeface="ＭＳ Ｐゴシック"/>
                  <a:cs typeface="ＭＳ Ｐゴシック"/>
                </a:rPr>
                <a:t>攻撃対象ホスト</a:t>
              </a:r>
              <a:endParaRPr lang="en-US" sz="1050" dirty="0">
                <a:solidFill>
                  <a:srgbClr val="FFFFFF"/>
                </a:solidFill>
                <a:latin typeface="ＭＳ Ｐゴシック"/>
                <a:ea typeface="ＭＳ Ｐゴシック"/>
                <a:cs typeface="ＭＳ Ｐゴシック"/>
              </a:endParaRPr>
            </a:p>
          </p:txBody>
        </p:sp>
        <p:sp>
          <p:nvSpPr>
            <p:cNvPr id="105" name="Rectangle 29"/>
            <p:cNvSpPr/>
            <p:nvPr/>
          </p:nvSpPr>
          <p:spPr>
            <a:xfrm>
              <a:off x="7009390" y="3836086"/>
              <a:ext cx="1068290" cy="2268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 tIns="60956" rIns="50400" bIns="60956" rtlCol="0" anchor="ctr"/>
            <a:lstStyle/>
            <a:p>
              <a:pPr algn="ctr"/>
              <a:r>
                <a:rPr lang="ja-JP" altLang="en-US" sz="1050" dirty="0" smtClean="0">
                  <a:solidFill>
                    <a:srgbClr val="FFFFFF"/>
                  </a:solidFill>
                  <a:latin typeface="ＭＳ Ｐゴシック"/>
                  <a:ea typeface="ＭＳ Ｐゴシック"/>
                  <a:cs typeface="ＭＳ Ｐゴシック"/>
                </a:rPr>
                <a:t>異常行動</a:t>
              </a:r>
              <a:endParaRPr lang="en-US" sz="1050" dirty="0">
                <a:solidFill>
                  <a:srgbClr val="FFFFFF"/>
                </a:solidFill>
                <a:latin typeface="ＭＳ Ｐゴシック"/>
                <a:ea typeface="ＭＳ Ｐゴシック"/>
                <a:cs typeface="ＭＳ Ｐゴシック"/>
              </a:endParaRPr>
            </a:p>
          </p:txBody>
        </p:sp>
        <p:sp>
          <p:nvSpPr>
            <p:cNvPr id="106" name="Rectangle 29"/>
            <p:cNvSpPr/>
            <p:nvPr/>
          </p:nvSpPr>
          <p:spPr>
            <a:xfrm>
              <a:off x="5917337" y="4073306"/>
              <a:ext cx="2160343" cy="2268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 tIns="60956" rIns="50400" bIns="60956" rtlCol="0" anchor="ctr"/>
            <a:lstStyle/>
            <a:p>
              <a:pPr algn="ctr"/>
              <a:r>
                <a:rPr lang="ja-JP" altLang="en-US" sz="1050" dirty="0" smtClean="0">
                  <a:solidFill>
                    <a:srgbClr val="FFFFFF"/>
                  </a:solidFill>
                  <a:latin typeface="ＭＳ Ｐゴシック"/>
                  <a:ea typeface="ＭＳ Ｐゴシック"/>
                  <a:cs typeface="ＭＳ Ｐゴシック"/>
                </a:rPr>
                <a:t>閾値を超えたホストの通信</a:t>
              </a:r>
              <a:endParaRPr lang="en-US" sz="1050" dirty="0">
                <a:solidFill>
                  <a:srgbClr val="FFFFFF"/>
                </a:solidFill>
                <a:latin typeface="ＭＳ Ｐゴシック"/>
                <a:ea typeface="ＭＳ Ｐゴシック"/>
                <a:cs typeface="ＭＳ Ｐゴシック"/>
              </a:endParaRPr>
            </a:p>
          </p:txBody>
        </p:sp>
      </p:grpSp>
      <p:grpSp>
        <p:nvGrpSpPr>
          <p:cNvPr id="286" name="Group 493"/>
          <p:cNvGrpSpPr/>
          <p:nvPr/>
        </p:nvGrpSpPr>
        <p:grpSpPr>
          <a:xfrm>
            <a:off x="4488808" y="3811725"/>
            <a:ext cx="468157" cy="468000"/>
            <a:chOff x="2045495" y="1520023"/>
            <a:chExt cx="489257" cy="506661"/>
          </a:xfrm>
        </p:grpSpPr>
        <p:sp>
          <p:nvSpPr>
            <p:cNvPr id="288" name="Oval 495"/>
            <p:cNvSpPr>
              <a:spLocks noChangeAspect="1"/>
            </p:cNvSpPr>
            <p:nvPr/>
          </p:nvSpPr>
          <p:spPr>
            <a:xfrm>
              <a:off x="2045495" y="1520023"/>
              <a:ext cx="489257" cy="506661"/>
            </a:xfrm>
            <a:prstGeom prst="ellipse">
              <a:avLst/>
            </a:prstGeom>
            <a:solidFill>
              <a:schemeClr val="bg2"/>
            </a:solidFill>
            <a:ln w="9525">
              <a:noFill/>
              <a:round/>
              <a:headEnd/>
              <a:tailEnd/>
            </a:ln>
          </p:spPr>
          <p:txBody>
            <a:bodyPr vert="horz" wrap="square" lIns="121899" tIns="60949" rIns="121899" bIns="60949"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dirty="0" smtClean="0">
                <a:ln>
                  <a:noFill/>
                </a:ln>
                <a:solidFill>
                  <a:srgbClr val="000000"/>
                </a:solidFill>
                <a:effectLst/>
                <a:uLnTx/>
                <a:uFillTx/>
                <a:latin typeface="ＭＳ Ｐゴシック"/>
                <a:ea typeface="ＭＳ Ｐゴシック"/>
                <a:cs typeface="ＭＳ Ｐゴシック"/>
              </a:endParaRPr>
            </a:p>
          </p:txBody>
        </p:sp>
        <p:pic>
          <p:nvPicPr>
            <p:cNvPr id="289" name="Picture 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0806" y="1611550"/>
              <a:ext cx="358636" cy="3236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
        <p:nvSpPr>
          <p:cNvPr id="287" name="TextBox 494"/>
          <p:cNvSpPr txBox="1"/>
          <p:nvPr/>
        </p:nvSpPr>
        <p:spPr>
          <a:xfrm>
            <a:off x="3965714" y="4234889"/>
            <a:ext cx="1455382" cy="3693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1600" dirty="0" err="1">
                <a:solidFill>
                  <a:schemeClr val="bg2"/>
                </a:solidFill>
              </a:rPr>
              <a:t>StealthWatch</a:t>
            </a:r>
            <a:endParaRPr lang="en-US" sz="1600" dirty="0">
              <a:solidFill>
                <a:schemeClr val="bg2"/>
              </a:solidFill>
            </a:endParaRPr>
          </a:p>
        </p:txBody>
      </p:sp>
      <p:sp>
        <p:nvSpPr>
          <p:cNvPr id="113" name="二等辺三角形 245"/>
          <p:cNvSpPr/>
          <p:nvPr/>
        </p:nvSpPr>
        <p:spPr>
          <a:xfrm rot="16200000">
            <a:off x="4845831" y="3815219"/>
            <a:ext cx="935688" cy="462696"/>
          </a:xfrm>
          <a:prstGeom prst="triangl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a:endParaRPr lang="ja-JP" altLang="en-US" sz="1000">
              <a:solidFill>
                <a:srgbClr val="FFFFFF"/>
              </a:solidFill>
              <a:latin typeface="ＭＳ Ｐゴシック"/>
              <a:ea typeface="ＭＳ Ｐゴシック"/>
              <a:cs typeface="ＭＳ Ｐゴシック"/>
            </a:endParaRPr>
          </a:p>
        </p:txBody>
      </p:sp>
      <p:cxnSp>
        <p:nvCxnSpPr>
          <p:cNvPr id="207" name="直線矢印コネクタ 250"/>
          <p:cNvCxnSpPr>
            <a:stCxn id="288" idx="2"/>
            <a:endCxn id="208" idx="6"/>
          </p:cNvCxnSpPr>
          <p:nvPr/>
        </p:nvCxnSpPr>
        <p:spPr>
          <a:xfrm flipH="1">
            <a:off x="3840352" y="4045725"/>
            <a:ext cx="648456" cy="0"/>
          </a:xfrm>
          <a:prstGeom prst="straightConnector1">
            <a:avLst/>
          </a:prstGeom>
          <a:ln w="19050">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09" name="TextBox 181"/>
          <p:cNvSpPr txBox="1"/>
          <p:nvPr/>
        </p:nvSpPr>
        <p:spPr>
          <a:xfrm>
            <a:off x="3277791" y="4260986"/>
            <a:ext cx="681252" cy="338554"/>
          </a:xfrm>
          <a:prstGeom prst="rect">
            <a:avLst/>
          </a:prstGeom>
          <a:noFill/>
          <a:effectLst/>
        </p:spPr>
        <p:txBody>
          <a:bodyPr wrap="square" rtlCol="0">
            <a:spAutoFit/>
          </a:bodyPr>
          <a:lstStyle/>
          <a:p>
            <a:pPr algn="ctr" defTabSz="456706"/>
            <a:r>
              <a:rPr lang="en-US" sz="1600" dirty="0" smtClean="0">
                <a:solidFill>
                  <a:schemeClr val="bg2"/>
                </a:solidFill>
                <a:latin typeface="+mn-lt"/>
                <a:ea typeface="ＭＳ Ｐゴシック"/>
                <a:cs typeface="ＭＳ Ｐゴシック"/>
              </a:rPr>
              <a:t>ISE</a:t>
            </a:r>
            <a:endParaRPr lang="en-US" sz="1600" dirty="0">
              <a:solidFill>
                <a:schemeClr val="bg2"/>
              </a:solidFill>
              <a:latin typeface="+mn-lt"/>
              <a:ea typeface="ＭＳ Ｐゴシック"/>
              <a:cs typeface="ＭＳ Ｐゴシック"/>
            </a:endParaRPr>
          </a:p>
        </p:txBody>
      </p:sp>
      <p:grpSp>
        <p:nvGrpSpPr>
          <p:cNvPr id="4" name="グループ化 3"/>
          <p:cNvGrpSpPr>
            <a:grpSpLocks noChangeAspect="1"/>
          </p:cNvGrpSpPr>
          <p:nvPr/>
        </p:nvGrpSpPr>
        <p:grpSpPr>
          <a:xfrm>
            <a:off x="3372195" y="3811725"/>
            <a:ext cx="468157" cy="468000"/>
            <a:chOff x="3372195" y="3319397"/>
            <a:chExt cx="468157" cy="468000"/>
          </a:xfrm>
        </p:grpSpPr>
        <p:sp>
          <p:nvSpPr>
            <p:cNvPr id="208" name="Oval 180"/>
            <p:cNvSpPr>
              <a:spLocks noChangeAspect="1"/>
            </p:cNvSpPr>
            <p:nvPr/>
          </p:nvSpPr>
          <p:spPr>
            <a:xfrm>
              <a:off x="3372195" y="3319397"/>
              <a:ext cx="468157" cy="468000"/>
            </a:xfrm>
            <a:prstGeom prst="ellipse">
              <a:avLst/>
            </a:prstGeom>
            <a:solidFill>
              <a:schemeClr val="bg2"/>
            </a:solidFill>
            <a:ln w="9525">
              <a:noFill/>
              <a:round/>
              <a:headEnd/>
              <a:tailEnd/>
            </a:ln>
            <a:effectLst/>
          </p:spPr>
          <p:txBody>
            <a:bodyPr vert="horz" wrap="square" lIns="121899" tIns="60949" rIns="121899" bIns="60949"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srgbClr val="000000"/>
                </a:solidFill>
                <a:effectLst/>
                <a:uLnTx/>
                <a:uFillTx/>
                <a:latin typeface="ＭＳ Ｐゴシック"/>
                <a:ea typeface="ＭＳ Ｐゴシック"/>
                <a:cs typeface="ＭＳ Ｐゴシック"/>
              </a:endParaRPr>
            </a:p>
          </p:txBody>
        </p:sp>
        <p:grpSp>
          <p:nvGrpSpPr>
            <p:cNvPr id="210" name="Group 603"/>
            <p:cNvGrpSpPr>
              <a:grpSpLocks noChangeAspect="1"/>
            </p:cNvGrpSpPr>
            <p:nvPr/>
          </p:nvGrpSpPr>
          <p:grpSpPr bwMode="auto">
            <a:xfrm>
              <a:off x="3507145" y="3407949"/>
              <a:ext cx="198257" cy="274823"/>
              <a:chOff x="6556" y="492"/>
              <a:chExt cx="2551" cy="3655"/>
            </a:xfrm>
            <a:solidFill>
              <a:srgbClr val="FFFFFF"/>
            </a:solidFill>
            <a:effectLst/>
          </p:grpSpPr>
          <p:sp>
            <p:nvSpPr>
              <p:cNvPr id="258" name="Freeform 579"/>
              <p:cNvSpPr>
                <a:spLocks/>
              </p:cNvSpPr>
              <p:nvPr/>
            </p:nvSpPr>
            <p:spPr bwMode="auto">
              <a:xfrm>
                <a:off x="7671" y="537"/>
                <a:ext cx="272" cy="132"/>
              </a:xfrm>
              <a:custGeom>
                <a:avLst/>
                <a:gdLst>
                  <a:gd name="T0" fmla="*/ 32 w 115"/>
                  <a:gd name="T1" fmla="*/ 0 h 56"/>
                  <a:gd name="T2" fmla="*/ 72 w 115"/>
                  <a:gd name="T3" fmla="*/ 0 h 56"/>
                  <a:gd name="T4" fmla="*/ 0 w 115"/>
                  <a:gd name="T5" fmla="*/ 24 h 56"/>
                  <a:gd name="T6" fmla="*/ 32 w 115"/>
                  <a:gd name="T7" fmla="*/ 0 h 56"/>
                  <a:gd name="T8" fmla="*/ 0 60000 65536"/>
                  <a:gd name="T9" fmla="*/ 0 60000 65536"/>
                  <a:gd name="T10" fmla="*/ 0 60000 65536"/>
                  <a:gd name="T11" fmla="*/ 0 60000 65536"/>
                  <a:gd name="T12" fmla="*/ 0 w 115"/>
                  <a:gd name="T13" fmla="*/ 0 h 56"/>
                  <a:gd name="T14" fmla="*/ 115 w 115"/>
                  <a:gd name="T15" fmla="*/ 56 h 56"/>
                </a:gdLst>
                <a:ahLst/>
                <a:cxnLst>
                  <a:cxn ang="T8">
                    <a:pos x="T0" y="T1"/>
                  </a:cxn>
                  <a:cxn ang="T9">
                    <a:pos x="T2" y="T3"/>
                  </a:cxn>
                  <a:cxn ang="T10">
                    <a:pos x="T4" y="T5"/>
                  </a:cxn>
                  <a:cxn ang="T11">
                    <a:pos x="T6" y="T7"/>
                  </a:cxn>
                </a:cxnLst>
                <a:rect l="T12" t="T13" r="T14" b="T15"/>
                <a:pathLst>
                  <a:path w="115" h="56">
                    <a:moveTo>
                      <a:pt x="32" y="0"/>
                    </a:moveTo>
                    <a:cubicBezTo>
                      <a:pt x="45" y="0"/>
                      <a:pt x="59" y="0"/>
                      <a:pt x="72" y="0"/>
                    </a:cubicBezTo>
                    <a:cubicBezTo>
                      <a:pt x="115" y="34"/>
                      <a:pt x="15" y="56"/>
                      <a:pt x="0" y="24"/>
                    </a:cubicBezTo>
                    <a:cubicBezTo>
                      <a:pt x="0" y="5"/>
                      <a:pt x="22" y="8"/>
                      <a:pt x="32" y="0"/>
                    </a:cubicBezTo>
                    <a:close/>
                  </a:path>
                </a:pathLst>
              </a:custGeom>
              <a:grpFill/>
              <a:ln w="25400" cap="flat" cmpd="sng" algn="ctr">
                <a:noFill/>
                <a:prstDash val="solid"/>
              </a:ln>
              <a:effectLst/>
            </p:spPr>
            <p:txBody>
              <a:bodyPr rtlCol="0" anchor="ctr"/>
              <a:lstStyle/>
              <a:p>
                <a:pPr algn="ctr" defTabSz="456155"/>
                <a:endParaRPr lang="en-US" sz="2000" b="1" kern="0" dirty="0">
                  <a:solidFill>
                    <a:srgbClr val="143457"/>
                  </a:solidFill>
                  <a:latin typeface="ＭＳ Ｐゴシック"/>
                  <a:ea typeface="ＭＳ Ｐゴシック"/>
                  <a:cs typeface="ＭＳ Ｐゴシック"/>
                </a:endParaRPr>
              </a:p>
            </p:txBody>
          </p:sp>
          <p:sp>
            <p:nvSpPr>
              <p:cNvPr id="259" name="Freeform 580"/>
              <p:cNvSpPr>
                <a:spLocks/>
              </p:cNvSpPr>
              <p:nvPr/>
            </p:nvSpPr>
            <p:spPr bwMode="auto">
              <a:xfrm>
                <a:off x="7274" y="492"/>
                <a:ext cx="1304" cy="489"/>
              </a:xfrm>
              <a:custGeom>
                <a:avLst/>
                <a:gdLst>
                  <a:gd name="T0" fmla="*/ 376 w 552"/>
                  <a:gd name="T1" fmla="*/ 75 h 207"/>
                  <a:gd name="T2" fmla="*/ 308 w 552"/>
                  <a:gd name="T3" fmla="*/ 79 h 207"/>
                  <a:gd name="T4" fmla="*/ 452 w 552"/>
                  <a:gd name="T5" fmla="*/ 123 h 207"/>
                  <a:gd name="T6" fmla="*/ 552 w 552"/>
                  <a:gd name="T7" fmla="*/ 207 h 207"/>
                  <a:gd name="T8" fmla="*/ 428 w 552"/>
                  <a:gd name="T9" fmla="*/ 155 h 207"/>
                  <a:gd name="T10" fmla="*/ 200 w 552"/>
                  <a:gd name="T11" fmla="*/ 127 h 207"/>
                  <a:gd name="T12" fmla="*/ 124 w 552"/>
                  <a:gd name="T13" fmla="*/ 111 h 207"/>
                  <a:gd name="T14" fmla="*/ 0 w 552"/>
                  <a:gd name="T15" fmla="*/ 131 h 207"/>
                  <a:gd name="T16" fmla="*/ 224 w 552"/>
                  <a:gd name="T17" fmla="*/ 71 h 207"/>
                  <a:gd name="T18" fmla="*/ 376 w 552"/>
                  <a:gd name="T19" fmla="*/ 75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2"/>
                  <a:gd name="T31" fmla="*/ 0 h 207"/>
                  <a:gd name="T32" fmla="*/ 552 w 552"/>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2" h="207">
                    <a:moveTo>
                      <a:pt x="376" y="75"/>
                    </a:moveTo>
                    <a:cubicBezTo>
                      <a:pt x="349" y="75"/>
                      <a:pt x="328" y="67"/>
                      <a:pt x="308" y="79"/>
                    </a:cubicBezTo>
                    <a:cubicBezTo>
                      <a:pt x="347" y="104"/>
                      <a:pt x="405" y="105"/>
                      <a:pt x="452" y="123"/>
                    </a:cubicBezTo>
                    <a:cubicBezTo>
                      <a:pt x="494" y="139"/>
                      <a:pt x="548" y="155"/>
                      <a:pt x="552" y="207"/>
                    </a:cubicBezTo>
                    <a:cubicBezTo>
                      <a:pt x="510" y="197"/>
                      <a:pt x="473" y="171"/>
                      <a:pt x="428" y="155"/>
                    </a:cubicBezTo>
                    <a:cubicBezTo>
                      <a:pt x="359" y="130"/>
                      <a:pt x="295" y="137"/>
                      <a:pt x="200" y="127"/>
                    </a:cubicBezTo>
                    <a:cubicBezTo>
                      <a:pt x="174" y="124"/>
                      <a:pt x="150" y="111"/>
                      <a:pt x="124" y="111"/>
                    </a:cubicBezTo>
                    <a:cubicBezTo>
                      <a:pt x="77" y="112"/>
                      <a:pt x="41" y="154"/>
                      <a:pt x="0" y="131"/>
                    </a:cubicBezTo>
                    <a:cubicBezTo>
                      <a:pt x="17" y="48"/>
                      <a:pt x="142" y="83"/>
                      <a:pt x="224" y="71"/>
                    </a:cubicBezTo>
                    <a:cubicBezTo>
                      <a:pt x="275" y="64"/>
                      <a:pt x="359" y="0"/>
                      <a:pt x="376" y="75"/>
                    </a:cubicBezTo>
                    <a:close/>
                  </a:path>
                </a:pathLst>
              </a:custGeom>
              <a:grpFill/>
              <a:ln w="25400" cap="flat" cmpd="sng" algn="ctr">
                <a:noFill/>
                <a:prstDash val="solid"/>
              </a:ln>
              <a:effectLst/>
            </p:spPr>
            <p:txBody>
              <a:bodyPr rtlCol="0" anchor="ctr"/>
              <a:lstStyle/>
              <a:p>
                <a:pPr algn="ctr" defTabSz="456155"/>
                <a:endParaRPr lang="en-US" sz="2000" b="1" kern="0" dirty="0">
                  <a:solidFill>
                    <a:srgbClr val="143457"/>
                  </a:solidFill>
                  <a:latin typeface="ＭＳ Ｐゴシック"/>
                  <a:ea typeface="ＭＳ Ｐゴシック"/>
                  <a:cs typeface="ＭＳ Ｐゴシック"/>
                </a:endParaRPr>
              </a:p>
            </p:txBody>
          </p:sp>
          <p:sp>
            <p:nvSpPr>
              <p:cNvPr id="260" name="Freeform 581"/>
              <p:cNvSpPr>
                <a:spLocks/>
              </p:cNvSpPr>
              <p:nvPr/>
            </p:nvSpPr>
            <p:spPr bwMode="auto">
              <a:xfrm>
                <a:off x="8229" y="601"/>
                <a:ext cx="203" cy="175"/>
              </a:xfrm>
              <a:custGeom>
                <a:avLst/>
                <a:gdLst>
                  <a:gd name="T0" fmla="*/ 80 w 86"/>
                  <a:gd name="T1" fmla="*/ 65 h 74"/>
                  <a:gd name="T2" fmla="*/ 0 w 86"/>
                  <a:gd name="T3" fmla="*/ 41 h 74"/>
                  <a:gd name="T4" fmla="*/ 80 w 86"/>
                  <a:gd name="T5" fmla="*/ 65 h 74"/>
                  <a:gd name="T6" fmla="*/ 0 60000 65536"/>
                  <a:gd name="T7" fmla="*/ 0 60000 65536"/>
                  <a:gd name="T8" fmla="*/ 0 60000 65536"/>
                  <a:gd name="T9" fmla="*/ 0 w 86"/>
                  <a:gd name="T10" fmla="*/ 0 h 74"/>
                  <a:gd name="T11" fmla="*/ 86 w 86"/>
                  <a:gd name="T12" fmla="*/ 74 h 74"/>
                </a:gdLst>
                <a:ahLst/>
                <a:cxnLst>
                  <a:cxn ang="T6">
                    <a:pos x="T0" y="T1"/>
                  </a:cxn>
                  <a:cxn ang="T7">
                    <a:pos x="T2" y="T3"/>
                  </a:cxn>
                  <a:cxn ang="T8">
                    <a:pos x="T4" y="T5"/>
                  </a:cxn>
                </a:cxnLst>
                <a:rect l="T9" t="T10" r="T11" b="T12"/>
                <a:pathLst>
                  <a:path w="86" h="74">
                    <a:moveTo>
                      <a:pt x="80" y="65"/>
                    </a:moveTo>
                    <a:cubicBezTo>
                      <a:pt x="52" y="74"/>
                      <a:pt x="18" y="55"/>
                      <a:pt x="0" y="41"/>
                    </a:cubicBezTo>
                    <a:cubicBezTo>
                      <a:pt x="8" y="0"/>
                      <a:pt x="86" y="28"/>
                      <a:pt x="80" y="65"/>
                    </a:cubicBezTo>
                    <a:close/>
                  </a:path>
                </a:pathLst>
              </a:custGeom>
              <a:grpFill/>
              <a:ln w="25400" cap="flat" cmpd="sng" algn="ctr">
                <a:noFill/>
                <a:prstDash val="solid"/>
              </a:ln>
              <a:effectLst/>
            </p:spPr>
            <p:txBody>
              <a:bodyPr rtlCol="0" anchor="ctr"/>
              <a:lstStyle/>
              <a:p>
                <a:pPr algn="ctr" defTabSz="456155"/>
                <a:endParaRPr lang="en-US" sz="2000" b="1" kern="0" dirty="0">
                  <a:solidFill>
                    <a:srgbClr val="143457"/>
                  </a:solidFill>
                  <a:latin typeface="ＭＳ Ｐゴシック"/>
                  <a:ea typeface="ＭＳ Ｐゴシック"/>
                  <a:cs typeface="ＭＳ Ｐゴシック"/>
                </a:endParaRPr>
              </a:p>
            </p:txBody>
          </p:sp>
          <p:sp>
            <p:nvSpPr>
              <p:cNvPr id="261" name="Freeform 582"/>
              <p:cNvSpPr>
                <a:spLocks/>
              </p:cNvSpPr>
              <p:nvPr/>
            </p:nvSpPr>
            <p:spPr bwMode="auto">
              <a:xfrm>
                <a:off x="6842" y="792"/>
                <a:ext cx="2154" cy="1030"/>
              </a:xfrm>
              <a:custGeom>
                <a:avLst/>
                <a:gdLst>
                  <a:gd name="T0" fmla="*/ 895 w 912"/>
                  <a:gd name="T1" fmla="*/ 436 h 436"/>
                  <a:gd name="T2" fmla="*/ 831 w 912"/>
                  <a:gd name="T3" fmla="*/ 336 h 436"/>
                  <a:gd name="T4" fmla="*/ 759 w 912"/>
                  <a:gd name="T5" fmla="*/ 248 h 436"/>
                  <a:gd name="T6" fmla="*/ 747 w 912"/>
                  <a:gd name="T7" fmla="*/ 184 h 436"/>
                  <a:gd name="T8" fmla="*/ 491 w 912"/>
                  <a:gd name="T9" fmla="*/ 64 h 436"/>
                  <a:gd name="T10" fmla="*/ 295 w 912"/>
                  <a:gd name="T11" fmla="*/ 44 h 436"/>
                  <a:gd name="T12" fmla="*/ 479 w 912"/>
                  <a:gd name="T13" fmla="*/ 84 h 436"/>
                  <a:gd name="T14" fmla="*/ 727 w 912"/>
                  <a:gd name="T15" fmla="*/ 220 h 436"/>
                  <a:gd name="T16" fmla="*/ 471 w 912"/>
                  <a:gd name="T17" fmla="*/ 120 h 436"/>
                  <a:gd name="T18" fmla="*/ 363 w 912"/>
                  <a:gd name="T19" fmla="*/ 120 h 436"/>
                  <a:gd name="T20" fmla="*/ 275 w 912"/>
                  <a:gd name="T21" fmla="*/ 92 h 436"/>
                  <a:gd name="T22" fmla="*/ 7 w 912"/>
                  <a:gd name="T23" fmla="*/ 216 h 436"/>
                  <a:gd name="T24" fmla="*/ 99 w 912"/>
                  <a:gd name="T25" fmla="*/ 132 h 436"/>
                  <a:gd name="T26" fmla="*/ 251 w 912"/>
                  <a:gd name="T27" fmla="*/ 24 h 436"/>
                  <a:gd name="T28" fmla="*/ 387 w 912"/>
                  <a:gd name="T29" fmla="*/ 24 h 436"/>
                  <a:gd name="T30" fmla="*/ 503 w 912"/>
                  <a:gd name="T31" fmla="*/ 28 h 436"/>
                  <a:gd name="T32" fmla="*/ 779 w 912"/>
                  <a:gd name="T33" fmla="*/ 148 h 436"/>
                  <a:gd name="T34" fmla="*/ 803 w 912"/>
                  <a:gd name="T35" fmla="*/ 228 h 436"/>
                  <a:gd name="T36" fmla="*/ 847 w 912"/>
                  <a:gd name="T37" fmla="*/ 276 h 436"/>
                  <a:gd name="T38" fmla="*/ 895 w 912"/>
                  <a:gd name="T39" fmla="*/ 436 h 4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2"/>
                  <a:gd name="T61" fmla="*/ 0 h 436"/>
                  <a:gd name="T62" fmla="*/ 912 w 912"/>
                  <a:gd name="T63" fmla="*/ 436 h 4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2" h="436">
                    <a:moveTo>
                      <a:pt x="895" y="436"/>
                    </a:moveTo>
                    <a:cubicBezTo>
                      <a:pt x="864" y="406"/>
                      <a:pt x="854" y="371"/>
                      <a:pt x="831" y="336"/>
                    </a:cubicBezTo>
                    <a:cubicBezTo>
                      <a:pt x="811" y="305"/>
                      <a:pt x="772" y="280"/>
                      <a:pt x="759" y="248"/>
                    </a:cubicBezTo>
                    <a:cubicBezTo>
                      <a:pt x="752" y="230"/>
                      <a:pt x="756" y="204"/>
                      <a:pt x="747" y="184"/>
                    </a:cubicBezTo>
                    <a:cubicBezTo>
                      <a:pt x="721" y="123"/>
                      <a:pt x="586" y="71"/>
                      <a:pt x="491" y="64"/>
                    </a:cubicBezTo>
                    <a:cubicBezTo>
                      <a:pt x="413" y="58"/>
                      <a:pt x="362" y="58"/>
                      <a:pt x="295" y="44"/>
                    </a:cubicBezTo>
                    <a:cubicBezTo>
                      <a:pt x="321" y="92"/>
                      <a:pt x="409" y="79"/>
                      <a:pt x="479" y="84"/>
                    </a:cubicBezTo>
                    <a:cubicBezTo>
                      <a:pt x="591" y="92"/>
                      <a:pt x="712" y="133"/>
                      <a:pt x="727" y="220"/>
                    </a:cubicBezTo>
                    <a:cubicBezTo>
                      <a:pt x="646" y="185"/>
                      <a:pt x="577" y="128"/>
                      <a:pt x="471" y="120"/>
                    </a:cubicBezTo>
                    <a:cubicBezTo>
                      <a:pt x="437" y="117"/>
                      <a:pt x="399" y="124"/>
                      <a:pt x="363" y="120"/>
                    </a:cubicBezTo>
                    <a:cubicBezTo>
                      <a:pt x="333" y="116"/>
                      <a:pt x="305" y="94"/>
                      <a:pt x="275" y="92"/>
                    </a:cubicBezTo>
                    <a:cubicBezTo>
                      <a:pt x="165" y="84"/>
                      <a:pt x="112" y="218"/>
                      <a:pt x="7" y="216"/>
                    </a:cubicBezTo>
                    <a:cubicBezTo>
                      <a:pt x="0" y="168"/>
                      <a:pt x="63" y="154"/>
                      <a:pt x="99" y="132"/>
                    </a:cubicBezTo>
                    <a:cubicBezTo>
                      <a:pt x="142" y="106"/>
                      <a:pt x="199" y="55"/>
                      <a:pt x="251" y="24"/>
                    </a:cubicBezTo>
                    <a:cubicBezTo>
                      <a:pt x="292" y="0"/>
                      <a:pt x="338" y="16"/>
                      <a:pt x="387" y="24"/>
                    </a:cubicBezTo>
                    <a:cubicBezTo>
                      <a:pt x="425" y="30"/>
                      <a:pt x="464" y="25"/>
                      <a:pt x="503" y="28"/>
                    </a:cubicBezTo>
                    <a:cubicBezTo>
                      <a:pt x="592" y="34"/>
                      <a:pt x="736" y="87"/>
                      <a:pt x="779" y="148"/>
                    </a:cubicBezTo>
                    <a:cubicBezTo>
                      <a:pt x="796" y="173"/>
                      <a:pt x="793" y="202"/>
                      <a:pt x="803" y="228"/>
                    </a:cubicBezTo>
                    <a:cubicBezTo>
                      <a:pt x="811" y="248"/>
                      <a:pt x="831" y="256"/>
                      <a:pt x="847" y="276"/>
                    </a:cubicBezTo>
                    <a:cubicBezTo>
                      <a:pt x="880" y="315"/>
                      <a:pt x="912" y="375"/>
                      <a:pt x="895" y="436"/>
                    </a:cubicBezTo>
                    <a:close/>
                  </a:path>
                </a:pathLst>
              </a:custGeom>
              <a:grpFill/>
              <a:ln w="25400" cap="flat" cmpd="sng" algn="ctr">
                <a:noFill/>
                <a:prstDash val="solid"/>
              </a:ln>
              <a:effectLst/>
            </p:spPr>
            <p:txBody>
              <a:bodyPr rtlCol="0" anchor="ctr"/>
              <a:lstStyle/>
              <a:p>
                <a:pPr algn="ctr" defTabSz="456155"/>
                <a:endParaRPr lang="en-US" sz="2000" b="1" kern="0" dirty="0">
                  <a:solidFill>
                    <a:srgbClr val="143457"/>
                  </a:solidFill>
                  <a:latin typeface="ＭＳ Ｐゴシック"/>
                  <a:ea typeface="ＭＳ Ｐゴシック"/>
                  <a:cs typeface="ＭＳ Ｐゴシック"/>
                </a:endParaRPr>
              </a:p>
            </p:txBody>
          </p:sp>
          <p:sp>
            <p:nvSpPr>
              <p:cNvPr id="262" name="Freeform 583"/>
              <p:cNvSpPr>
                <a:spLocks/>
              </p:cNvSpPr>
              <p:nvPr/>
            </p:nvSpPr>
            <p:spPr bwMode="auto">
              <a:xfrm>
                <a:off x="7010" y="844"/>
                <a:ext cx="255" cy="194"/>
              </a:xfrm>
              <a:custGeom>
                <a:avLst/>
                <a:gdLst>
                  <a:gd name="T0" fmla="*/ 108 w 108"/>
                  <a:gd name="T1" fmla="*/ 10 h 82"/>
                  <a:gd name="T2" fmla="*/ 0 w 108"/>
                  <a:gd name="T3" fmla="*/ 82 h 82"/>
                  <a:gd name="T4" fmla="*/ 108 w 108"/>
                  <a:gd name="T5" fmla="*/ 10 h 82"/>
                  <a:gd name="T6" fmla="*/ 0 60000 65536"/>
                  <a:gd name="T7" fmla="*/ 0 60000 65536"/>
                  <a:gd name="T8" fmla="*/ 0 60000 65536"/>
                  <a:gd name="T9" fmla="*/ 0 w 108"/>
                  <a:gd name="T10" fmla="*/ 0 h 82"/>
                  <a:gd name="T11" fmla="*/ 108 w 108"/>
                  <a:gd name="T12" fmla="*/ 82 h 82"/>
                </a:gdLst>
                <a:ahLst/>
                <a:cxnLst>
                  <a:cxn ang="T6">
                    <a:pos x="T0" y="T1"/>
                  </a:cxn>
                  <a:cxn ang="T7">
                    <a:pos x="T2" y="T3"/>
                  </a:cxn>
                  <a:cxn ang="T8">
                    <a:pos x="T4" y="T5"/>
                  </a:cxn>
                </a:cxnLst>
                <a:rect l="T9" t="T10" r="T11" b="T12"/>
                <a:pathLst>
                  <a:path w="108" h="82">
                    <a:moveTo>
                      <a:pt x="108" y="10"/>
                    </a:moveTo>
                    <a:cubicBezTo>
                      <a:pt x="93" y="53"/>
                      <a:pt x="43" y="81"/>
                      <a:pt x="0" y="82"/>
                    </a:cubicBezTo>
                    <a:cubicBezTo>
                      <a:pt x="14" y="38"/>
                      <a:pt x="53" y="0"/>
                      <a:pt x="108" y="10"/>
                    </a:cubicBezTo>
                    <a:close/>
                  </a:path>
                </a:pathLst>
              </a:custGeom>
              <a:grpFill/>
              <a:ln w="25400" cap="flat" cmpd="sng" algn="ctr">
                <a:noFill/>
                <a:prstDash val="solid"/>
              </a:ln>
              <a:effectLst/>
            </p:spPr>
            <p:txBody>
              <a:bodyPr rtlCol="0" anchor="ctr"/>
              <a:lstStyle/>
              <a:p>
                <a:pPr algn="ctr" defTabSz="456155"/>
                <a:endParaRPr lang="en-US" sz="2000" b="1" kern="0" dirty="0">
                  <a:solidFill>
                    <a:srgbClr val="143457"/>
                  </a:solidFill>
                  <a:latin typeface="ＭＳ Ｐゴシック"/>
                  <a:ea typeface="ＭＳ Ｐゴシック"/>
                  <a:cs typeface="ＭＳ Ｐゴシック"/>
                </a:endParaRPr>
              </a:p>
            </p:txBody>
          </p:sp>
          <p:sp>
            <p:nvSpPr>
              <p:cNvPr id="263" name="Freeform 584"/>
              <p:cNvSpPr>
                <a:spLocks/>
              </p:cNvSpPr>
              <p:nvPr/>
            </p:nvSpPr>
            <p:spPr bwMode="auto">
              <a:xfrm>
                <a:off x="6632" y="1010"/>
                <a:ext cx="916" cy="859"/>
              </a:xfrm>
              <a:custGeom>
                <a:avLst/>
                <a:gdLst>
                  <a:gd name="T0" fmla="*/ 388 w 388"/>
                  <a:gd name="T1" fmla="*/ 36 h 364"/>
                  <a:gd name="T2" fmla="*/ 220 w 388"/>
                  <a:gd name="T3" fmla="*/ 148 h 364"/>
                  <a:gd name="T4" fmla="*/ 192 w 388"/>
                  <a:gd name="T5" fmla="*/ 200 h 364"/>
                  <a:gd name="T6" fmla="*/ 96 w 388"/>
                  <a:gd name="T7" fmla="*/ 276 h 364"/>
                  <a:gd name="T8" fmla="*/ 12 w 388"/>
                  <a:gd name="T9" fmla="*/ 364 h 364"/>
                  <a:gd name="T10" fmla="*/ 88 w 388"/>
                  <a:gd name="T11" fmla="*/ 232 h 364"/>
                  <a:gd name="T12" fmla="*/ 160 w 388"/>
                  <a:gd name="T13" fmla="*/ 184 h 364"/>
                  <a:gd name="T14" fmla="*/ 208 w 388"/>
                  <a:gd name="T15" fmla="*/ 104 h 364"/>
                  <a:gd name="T16" fmla="*/ 388 w 388"/>
                  <a:gd name="T17" fmla="*/ 36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364"/>
                  <a:gd name="T29" fmla="*/ 388 w 388"/>
                  <a:gd name="T30" fmla="*/ 364 h 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364">
                    <a:moveTo>
                      <a:pt x="388" y="36"/>
                    </a:moveTo>
                    <a:cubicBezTo>
                      <a:pt x="327" y="76"/>
                      <a:pt x="262" y="93"/>
                      <a:pt x="220" y="148"/>
                    </a:cubicBezTo>
                    <a:cubicBezTo>
                      <a:pt x="208" y="164"/>
                      <a:pt x="205" y="185"/>
                      <a:pt x="192" y="200"/>
                    </a:cubicBezTo>
                    <a:cubicBezTo>
                      <a:pt x="166" y="229"/>
                      <a:pt x="126" y="246"/>
                      <a:pt x="96" y="276"/>
                    </a:cubicBezTo>
                    <a:cubicBezTo>
                      <a:pt x="66" y="306"/>
                      <a:pt x="53" y="347"/>
                      <a:pt x="12" y="364"/>
                    </a:cubicBezTo>
                    <a:cubicBezTo>
                      <a:pt x="0" y="307"/>
                      <a:pt x="48" y="268"/>
                      <a:pt x="88" y="232"/>
                    </a:cubicBezTo>
                    <a:cubicBezTo>
                      <a:pt x="110" y="212"/>
                      <a:pt x="142" y="202"/>
                      <a:pt x="160" y="184"/>
                    </a:cubicBezTo>
                    <a:cubicBezTo>
                      <a:pt x="179" y="165"/>
                      <a:pt x="187" y="127"/>
                      <a:pt x="208" y="104"/>
                    </a:cubicBezTo>
                    <a:cubicBezTo>
                      <a:pt x="245" y="65"/>
                      <a:pt x="341" y="0"/>
                      <a:pt x="388" y="36"/>
                    </a:cubicBezTo>
                    <a:close/>
                  </a:path>
                </a:pathLst>
              </a:custGeom>
              <a:grpFill/>
              <a:ln w="25400" cap="flat" cmpd="sng" algn="ctr">
                <a:noFill/>
                <a:prstDash val="solid"/>
              </a:ln>
              <a:effectLst/>
            </p:spPr>
            <p:txBody>
              <a:bodyPr rtlCol="0" anchor="ctr"/>
              <a:lstStyle/>
              <a:p>
                <a:pPr algn="ctr" defTabSz="456155"/>
                <a:endParaRPr lang="en-US" sz="2000" b="1" kern="0" dirty="0">
                  <a:solidFill>
                    <a:srgbClr val="143457"/>
                  </a:solidFill>
                  <a:latin typeface="ＭＳ Ｐゴシック"/>
                  <a:ea typeface="ＭＳ Ｐゴシック"/>
                  <a:cs typeface="ＭＳ Ｐゴシック"/>
                </a:endParaRPr>
              </a:p>
            </p:txBody>
          </p:sp>
          <p:sp>
            <p:nvSpPr>
              <p:cNvPr id="264" name="Freeform 585"/>
              <p:cNvSpPr>
                <a:spLocks/>
              </p:cNvSpPr>
              <p:nvPr/>
            </p:nvSpPr>
            <p:spPr bwMode="auto">
              <a:xfrm>
                <a:off x="7189" y="1090"/>
                <a:ext cx="1918" cy="1885"/>
              </a:xfrm>
              <a:custGeom>
                <a:avLst/>
                <a:gdLst>
                  <a:gd name="T0" fmla="*/ 812 w 812"/>
                  <a:gd name="T1" fmla="*/ 598 h 798"/>
                  <a:gd name="T2" fmla="*/ 812 w 812"/>
                  <a:gd name="T3" fmla="*/ 682 h 798"/>
                  <a:gd name="T4" fmla="*/ 760 w 812"/>
                  <a:gd name="T5" fmla="*/ 798 h 798"/>
                  <a:gd name="T6" fmla="*/ 772 w 812"/>
                  <a:gd name="T7" fmla="*/ 590 h 798"/>
                  <a:gd name="T8" fmla="*/ 576 w 812"/>
                  <a:gd name="T9" fmla="*/ 182 h 798"/>
                  <a:gd name="T10" fmla="*/ 100 w 812"/>
                  <a:gd name="T11" fmla="*/ 94 h 798"/>
                  <a:gd name="T12" fmla="*/ 0 w 812"/>
                  <a:gd name="T13" fmla="*/ 154 h 798"/>
                  <a:gd name="T14" fmla="*/ 112 w 812"/>
                  <a:gd name="T15" fmla="*/ 50 h 798"/>
                  <a:gd name="T16" fmla="*/ 364 w 812"/>
                  <a:gd name="T17" fmla="*/ 22 h 798"/>
                  <a:gd name="T18" fmla="*/ 812 w 812"/>
                  <a:gd name="T19" fmla="*/ 598 h 7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2"/>
                  <a:gd name="T31" fmla="*/ 0 h 798"/>
                  <a:gd name="T32" fmla="*/ 812 w 812"/>
                  <a:gd name="T33" fmla="*/ 798 h 7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2" h="798">
                    <a:moveTo>
                      <a:pt x="812" y="598"/>
                    </a:moveTo>
                    <a:cubicBezTo>
                      <a:pt x="812" y="626"/>
                      <a:pt x="812" y="654"/>
                      <a:pt x="812" y="682"/>
                    </a:cubicBezTo>
                    <a:cubicBezTo>
                      <a:pt x="796" y="722"/>
                      <a:pt x="801" y="783"/>
                      <a:pt x="760" y="798"/>
                    </a:cubicBezTo>
                    <a:cubicBezTo>
                      <a:pt x="757" y="729"/>
                      <a:pt x="777" y="659"/>
                      <a:pt x="772" y="590"/>
                    </a:cubicBezTo>
                    <a:cubicBezTo>
                      <a:pt x="760" y="437"/>
                      <a:pt x="656" y="264"/>
                      <a:pt x="576" y="182"/>
                    </a:cubicBezTo>
                    <a:cubicBezTo>
                      <a:pt x="477" y="80"/>
                      <a:pt x="267" y="0"/>
                      <a:pt x="100" y="94"/>
                    </a:cubicBezTo>
                    <a:cubicBezTo>
                      <a:pt x="64" y="114"/>
                      <a:pt x="48" y="161"/>
                      <a:pt x="0" y="154"/>
                    </a:cubicBezTo>
                    <a:cubicBezTo>
                      <a:pt x="13" y="101"/>
                      <a:pt x="67" y="72"/>
                      <a:pt x="112" y="50"/>
                    </a:cubicBezTo>
                    <a:cubicBezTo>
                      <a:pt x="181" y="17"/>
                      <a:pt x="283" y="3"/>
                      <a:pt x="364" y="22"/>
                    </a:cubicBezTo>
                    <a:cubicBezTo>
                      <a:pt x="614" y="81"/>
                      <a:pt x="776" y="324"/>
                      <a:pt x="812" y="598"/>
                    </a:cubicBezTo>
                    <a:close/>
                  </a:path>
                </a:pathLst>
              </a:custGeom>
              <a:grpFill/>
              <a:ln w="25400" cap="flat" cmpd="sng" algn="ctr">
                <a:noFill/>
                <a:prstDash val="solid"/>
              </a:ln>
              <a:effectLst/>
            </p:spPr>
            <p:txBody>
              <a:bodyPr rtlCol="0" anchor="ctr"/>
              <a:lstStyle/>
              <a:p>
                <a:pPr algn="ctr" defTabSz="456155"/>
                <a:endParaRPr lang="en-US" sz="2000" b="1" kern="0" dirty="0">
                  <a:solidFill>
                    <a:srgbClr val="143457"/>
                  </a:solidFill>
                  <a:latin typeface="ＭＳ Ｐゴシック"/>
                  <a:ea typeface="ＭＳ Ｐゴシック"/>
                  <a:cs typeface="ＭＳ Ｐゴシック"/>
                </a:endParaRPr>
              </a:p>
            </p:txBody>
          </p:sp>
          <p:sp>
            <p:nvSpPr>
              <p:cNvPr id="265" name="Freeform 586"/>
              <p:cNvSpPr>
                <a:spLocks/>
              </p:cNvSpPr>
              <p:nvPr/>
            </p:nvSpPr>
            <p:spPr bwMode="auto">
              <a:xfrm>
                <a:off x="6556" y="1267"/>
                <a:ext cx="2407" cy="1623"/>
              </a:xfrm>
              <a:custGeom>
                <a:avLst/>
                <a:gdLst>
                  <a:gd name="T0" fmla="*/ 0 w 1019"/>
                  <a:gd name="T1" fmla="*/ 467 h 687"/>
                  <a:gd name="T2" fmla="*/ 0 w 1019"/>
                  <a:gd name="T3" fmla="*/ 435 h 687"/>
                  <a:gd name="T4" fmla="*/ 220 w 1019"/>
                  <a:gd name="T5" fmla="*/ 131 h 687"/>
                  <a:gd name="T6" fmla="*/ 296 w 1019"/>
                  <a:gd name="T7" fmla="*/ 103 h 687"/>
                  <a:gd name="T8" fmla="*/ 380 w 1019"/>
                  <a:gd name="T9" fmla="*/ 43 h 687"/>
                  <a:gd name="T10" fmla="*/ 588 w 1019"/>
                  <a:gd name="T11" fmla="*/ 3 h 687"/>
                  <a:gd name="T12" fmla="*/ 844 w 1019"/>
                  <a:gd name="T13" fmla="*/ 143 h 687"/>
                  <a:gd name="T14" fmla="*/ 1012 w 1019"/>
                  <a:gd name="T15" fmla="*/ 551 h 687"/>
                  <a:gd name="T16" fmla="*/ 976 w 1019"/>
                  <a:gd name="T17" fmla="*/ 687 h 687"/>
                  <a:gd name="T18" fmla="*/ 968 w 1019"/>
                  <a:gd name="T19" fmla="*/ 539 h 687"/>
                  <a:gd name="T20" fmla="*/ 820 w 1019"/>
                  <a:gd name="T21" fmla="*/ 187 h 687"/>
                  <a:gd name="T22" fmla="*/ 412 w 1019"/>
                  <a:gd name="T23" fmla="*/ 75 h 687"/>
                  <a:gd name="T24" fmla="*/ 304 w 1019"/>
                  <a:gd name="T25" fmla="*/ 151 h 687"/>
                  <a:gd name="T26" fmla="*/ 232 w 1019"/>
                  <a:gd name="T27" fmla="*/ 171 h 687"/>
                  <a:gd name="T28" fmla="*/ 68 w 1019"/>
                  <a:gd name="T29" fmla="*/ 371 h 687"/>
                  <a:gd name="T30" fmla="*/ 0 w 1019"/>
                  <a:gd name="T31" fmla="*/ 467 h 6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9"/>
                  <a:gd name="T49" fmla="*/ 0 h 687"/>
                  <a:gd name="T50" fmla="*/ 1019 w 1019"/>
                  <a:gd name="T51" fmla="*/ 687 h 6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9" h="687">
                    <a:moveTo>
                      <a:pt x="0" y="467"/>
                    </a:moveTo>
                    <a:cubicBezTo>
                      <a:pt x="0" y="456"/>
                      <a:pt x="0" y="446"/>
                      <a:pt x="0" y="435"/>
                    </a:cubicBezTo>
                    <a:cubicBezTo>
                      <a:pt x="35" y="319"/>
                      <a:pt x="123" y="178"/>
                      <a:pt x="220" y="131"/>
                    </a:cubicBezTo>
                    <a:cubicBezTo>
                      <a:pt x="245" y="119"/>
                      <a:pt x="272" y="115"/>
                      <a:pt x="296" y="103"/>
                    </a:cubicBezTo>
                    <a:cubicBezTo>
                      <a:pt x="329" y="86"/>
                      <a:pt x="354" y="58"/>
                      <a:pt x="380" y="43"/>
                    </a:cubicBezTo>
                    <a:cubicBezTo>
                      <a:pt x="432" y="14"/>
                      <a:pt x="497" y="0"/>
                      <a:pt x="588" y="3"/>
                    </a:cubicBezTo>
                    <a:cubicBezTo>
                      <a:pt x="693" y="7"/>
                      <a:pt x="788" y="78"/>
                      <a:pt x="844" y="143"/>
                    </a:cubicBezTo>
                    <a:cubicBezTo>
                      <a:pt x="930" y="242"/>
                      <a:pt x="1012" y="387"/>
                      <a:pt x="1012" y="551"/>
                    </a:cubicBezTo>
                    <a:cubicBezTo>
                      <a:pt x="1012" y="598"/>
                      <a:pt x="1019" y="653"/>
                      <a:pt x="976" y="687"/>
                    </a:cubicBezTo>
                    <a:cubicBezTo>
                      <a:pt x="955" y="635"/>
                      <a:pt x="970" y="584"/>
                      <a:pt x="968" y="539"/>
                    </a:cubicBezTo>
                    <a:cubicBezTo>
                      <a:pt x="961" y="392"/>
                      <a:pt x="890" y="271"/>
                      <a:pt x="820" y="187"/>
                    </a:cubicBezTo>
                    <a:cubicBezTo>
                      <a:pt x="740" y="91"/>
                      <a:pt x="571" y="0"/>
                      <a:pt x="412" y="75"/>
                    </a:cubicBezTo>
                    <a:cubicBezTo>
                      <a:pt x="373" y="93"/>
                      <a:pt x="347" y="132"/>
                      <a:pt x="304" y="151"/>
                    </a:cubicBezTo>
                    <a:cubicBezTo>
                      <a:pt x="283" y="160"/>
                      <a:pt x="256" y="159"/>
                      <a:pt x="232" y="171"/>
                    </a:cubicBezTo>
                    <a:cubicBezTo>
                      <a:pt x="156" y="208"/>
                      <a:pt x="102" y="300"/>
                      <a:pt x="68" y="371"/>
                    </a:cubicBezTo>
                    <a:cubicBezTo>
                      <a:pt x="52" y="406"/>
                      <a:pt x="34" y="484"/>
                      <a:pt x="0" y="467"/>
                    </a:cubicBezTo>
                    <a:close/>
                  </a:path>
                </a:pathLst>
              </a:custGeom>
              <a:grpFill/>
              <a:ln w="25400" cap="flat" cmpd="sng" algn="ctr">
                <a:noFill/>
                <a:prstDash val="solid"/>
              </a:ln>
              <a:effectLst/>
            </p:spPr>
            <p:txBody>
              <a:bodyPr rtlCol="0" anchor="ctr"/>
              <a:lstStyle/>
              <a:p>
                <a:pPr algn="ctr" defTabSz="456155"/>
                <a:endParaRPr lang="en-US" sz="2000" b="1" kern="0" dirty="0">
                  <a:solidFill>
                    <a:srgbClr val="143457"/>
                  </a:solidFill>
                  <a:latin typeface="ＭＳ Ｐゴシック"/>
                  <a:ea typeface="ＭＳ Ｐゴシック"/>
                  <a:cs typeface="ＭＳ Ｐゴシック"/>
                </a:endParaRPr>
              </a:p>
            </p:txBody>
          </p:sp>
          <p:sp>
            <p:nvSpPr>
              <p:cNvPr id="266" name="Freeform 587"/>
              <p:cNvSpPr>
                <a:spLocks/>
              </p:cNvSpPr>
              <p:nvPr/>
            </p:nvSpPr>
            <p:spPr bwMode="auto">
              <a:xfrm>
                <a:off x="6752" y="1312"/>
                <a:ext cx="258" cy="236"/>
              </a:xfrm>
              <a:custGeom>
                <a:avLst/>
                <a:gdLst>
                  <a:gd name="T0" fmla="*/ 109 w 109"/>
                  <a:gd name="T1" fmla="*/ 0 h 100"/>
                  <a:gd name="T2" fmla="*/ 1 w 109"/>
                  <a:gd name="T3" fmla="*/ 100 h 100"/>
                  <a:gd name="T4" fmla="*/ 109 w 109"/>
                  <a:gd name="T5" fmla="*/ 0 h 100"/>
                  <a:gd name="T6" fmla="*/ 0 60000 65536"/>
                  <a:gd name="T7" fmla="*/ 0 60000 65536"/>
                  <a:gd name="T8" fmla="*/ 0 60000 65536"/>
                  <a:gd name="T9" fmla="*/ 0 w 109"/>
                  <a:gd name="T10" fmla="*/ 0 h 100"/>
                  <a:gd name="T11" fmla="*/ 109 w 109"/>
                  <a:gd name="T12" fmla="*/ 100 h 100"/>
                </a:gdLst>
                <a:ahLst/>
                <a:cxnLst>
                  <a:cxn ang="T6">
                    <a:pos x="T0" y="T1"/>
                  </a:cxn>
                  <a:cxn ang="T7">
                    <a:pos x="T2" y="T3"/>
                  </a:cxn>
                  <a:cxn ang="T8">
                    <a:pos x="T4" y="T5"/>
                  </a:cxn>
                </a:cxnLst>
                <a:rect l="T9" t="T10" r="T11" b="T12"/>
                <a:pathLst>
                  <a:path w="109" h="100">
                    <a:moveTo>
                      <a:pt x="109" y="0"/>
                    </a:moveTo>
                    <a:cubicBezTo>
                      <a:pt x="102" y="62"/>
                      <a:pt x="47" y="77"/>
                      <a:pt x="1" y="100"/>
                    </a:cubicBezTo>
                    <a:cubicBezTo>
                      <a:pt x="0" y="45"/>
                      <a:pt x="52" y="10"/>
                      <a:pt x="109" y="0"/>
                    </a:cubicBezTo>
                    <a:close/>
                  </a:path>
                </a:pathLst>
              </a:custGeom>
              <a:grpFill/>
              <a:ln w="25400" cap="flat" cmpd="sng" algn="ctr">
                <a:noFill/>
                <a:prstDash val="solid"/>
              </a:ln>
              <a:effectLst/>
            </p:spPr>
            <p:txBody>
              <a:bodyPr rtlCol="0" anchor="ctr"/>
              <a:lstStyle/>
              <a:p>
                <a:pPr algn="ctr" defTabSz="456155"/>
                <a:endParaRPr lang="en-US" sz="2000" b="1" kern="0" dirty="0">
                  <a:solidFill>
                    <a:srgbClr val="143457"/>
                  </a:solidFill>
                  <a:latin typeface="ＭＳ Ｐゴシック"/>
                  <a:ea typeface="ＭＳ Ｐゴシック"/>
                  <a:cs typeface="ＭＳ Ｐゴシック"/>
                </a:endParaRPr>
              </a:p>
            </p:txBody>
          </p:sp>
          <p:sp>
            <p:nvSpPr>
              <p:cNvPr id="267" name="Freeform 588"/>
              <p:cNvSpPr>
                <a:spLocks/>
              </p:cNvSpPr>
              <p:nvPr/>
            </p:nvSpPr>
            <p:spPr bwMode="auto">
              <a:xfrm>
                <a:off x="6589" y="1432"/>
                <a:ext cx="1970" cy="2488"/>
              </a:xfrm>
              <a:custGeom>
                <a:avLst/>
                <a:gdLst>
                  <a:gd name="T0" fmla="*/ 386 w 834"/>
                  <a:gd name="T1" fmla="*/ 105 h 1053"/>
                  <a:gd name="T2" fmla="*/ 470 w 834"/>
                  <a:gd name="T3" fmla="*/ 85 h 1053"/>
                  <a:gd name="T4" fmla="*/ 834 w 834"/>
                  <a:gd name="T5" fmla="*/ 397 h 1053"/>
                  <a:gd name="T6" fmla="*/ 830 w 834"/>
                  <a:gd name="T7" fmla="*/ 429 h 1053"/>
                  <a:gd name="T8" fmla="*/ 694 w 834"/>
                  <a:gd name="T9" fmla="*/ 869 h 1053"/>
                  <a:gd name="T10" fmla="*/ 542 w 834"/>
                  <a:gd name="T11" fmla="*/ 937 h 1053"/>
                  <a:gd name="T12" fmla="*/ 434 w 834"/>
                  <a:gd name="T13" fmla="*/ 1001 h 1053"/>
                  <a:gd name="T14" fmla="*/ 302 w 834"/>
                  <a:gd name="T15" fmla="*/ 1021 h 1053"/>
                  <a:gd name="T16" fmla="*/ 222 w 834"/>
                  <a:gd name="T17" fmla="*/ 1045 h 1053"/>
                  <a:gd name="T18" fmla="*/ 390 w 834"/>
                  <a:gd name="T19" fmla="*/ 965 h 1053"/>
                  <a:gd name="T20" fmla="*/ 690 w 834"/>
                  <a:gd name="T21" fmla="*/ 625 h 1053"/>
                  <a:gd name="T22" fmla="*/ 714 w 834"/>
                  <a:gd name="T23" fmla="*/ 521 h 1053"/>
                  <a:gd name="T24" fmla="*/ 722 w 834"/>
                  <a:gd name="T25" fmla="*/ 653 h 1053"/>
                  <a:gd name="T26" fmla="*/ 622 w 834"/>
                  <a:gd name="T27" fmla="*/ 861 h 1053"/>
                  <a:gd name="T28" fmla="*/ 766 w 834"/>
                  <a:gd name="T29" fmla="*/ 529 h 1053"/>
                  <a:gd name="T30" fmla="*/ 778 w 834"/>
                  <a:gd name="T31" fmla="*/ 361 h 1053"/>
                  <a:gd name="T32" fmla="*/ 522 w 834"/>
                  <a:gd name="T33" fmla="*/ 133 h 1053"/>
                  <a:gd name="T34" fmla="*/ 326 w 834"/>
                  <a:gd name="T35" fmla="*/ 205 h 1053"/>
                  <a:gd name="T36" fmla="*/ 202 w 834"/>
                  <a:gd name="T37" fmla="*/ 321 h 1053"/>
                  <a:gd name="T38" fmla="*/ 114 w 834"/>
                  <a:gd name="T39" fmla="*/ 505 h 1053"/>
                  <a:gd name="T40" fmla="*/ 18 w 834"/>
                  <a:gd name="T41" fmla="*/ 645 h 1053"/>
                  <a:gd name="T42" fmla="*/ 78 w 834"/>
                  <a:gd name="T43" fmla="*/ 477 h 1053"/>
                  <a:gd name="T44" fmla="*/ 150 w 834"/>
                  <a:gd name="T45" fmla="*/ 309 h 1053"/>
                  <a:gd name="T46" fmla="*/ 266 w 834"/>
                  <a:gd name="T47" fmla="*/ 185 h 1053"/>
                  <a:gd name="T48" fmla="*/ 502 w 834"/>
                  <a:gd name="T49" fmla="*/ 5 h 1053"/>
                  <a:gd name="T50" fmla="*/ 574 w 834"/>
                  <a:gd name="T51" fmla="*/ 25 h 1053"/>
                  <a:gd name="T52" fmla="*/ 470 w 834"/>
                  <a:gd name="T53" fmla="*/ 57 h 1053"/>
                  <a:gd name="T54" fmla="*/ 386 w 834"/>
                  <a:gd name="T55" fmla="*/ 105 h 10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4"/>
                  <a:gd name="T85" fmla="*/ 0 h 1053"/>
                  <a:gd name="T86" fmla="*/ 834 w 834"/>
                  <a:gd name="T87" fmla="*/ 1053 h 10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4" h="1053">
                    <a:moveTo>
                      <a:pt x="386" y="105"/>
                    </a:moveTo>
                    <a:cubicBezTo>
                      <a:pt x="419" y="107"/>
                      <a:pt x="441" y="88"/>
                      <a:pt x="470" y="85"/>
                    </a:cubicBezTo>
                    <a:cubicBezTo>
                      <a:pt x="658" y="63"/>
                      <a:pt x="834" y="235"/>
                      <a:pt x="834" y="397"/>
                    </a:cubicBezTo>
                    <a:cubicBezTo>
                      <a:pt x="834" y="407"/>
                      <a:pt x="832" y="420"/>
                      <a:pt x="830" y="429"/>
                    </a:cubicBezTo>
                    <a:cubicBezTo>
                      <a:pt x="792" y="614"/>
                      <a:pt x="805" y="765"/>
                      <a:pt x="694" y="869"/>
                    </a:cubicBezTo>
                    <a:cubicBezTo>
                      <a:pt x="652" y="909"/>
                      <a:pt x="601" y="916"/>
                      <a:pt x="542" y="937"/>
                    </a:cubicBezTo>
                    <a:cubicBezTo>
                      <a:pt x="502" y="951"/>
                      <a:pt x="477" y="984"/>
                      <a:pt x="434" y="1001"/>
                    </a:cubicBezTo>
                    <a:cubicBezTo>
                      <a:pt x="395" y="1017"/>
                      <a:pt x="348" y="1010"/>
                      <a:pt x="302" y="1021"/>
                    </a:cubicBezTo>
                    <a:cubicBezTo>
                      <a:pt x="278" y="1027"/>
                      <a:pt x="256" y="1053"/>
                      <a:pt x="222" y="1045"/>
                    </a:cubicBezTo>
                    <a:cubicBezTo>
                      <a:pt x="220" y="972"/>
                      <a:pt x="328" y="988"/>
                      <a:pt x="390" y="965"/>
                    </a:cubicBezTo>
                    <a:cubicBezTo>
                      <a:pt x="533" y="914"/>
                      <a:pt x="657" y="786"/>
                      <a:pt x="690" y="625"/>
                    </a:cubicBezTo>
                    <a:cubicBezTo>
                      <a:pt x="697" y="593"/>
                      <a:pt x="685" y="552"/>
                      <a:pt x="714" y="521"/>
                    </a:cubicBezTo>
                    <a:cubicBezTo>
                      <a:pt x="764" y="541"/>
                      <a:pt x="733" y="611"/>
                      <a:pt x="722" y="653"/>
                    </a:cubicBezTo>
                    <a:cubicBezTo>
                      <a:pt x="700" y="737"/>
                      <a:pt x="671" y="808"/>
                      <a:pt x="622" y="861"/>
                    </a:cubicBezTo>
                    <a:cubicBezTo>
                      <a:pt x="735" y="819"/>
                      <a:pt x="755" y="678"/>
                      <a:pt x="766" y="529"/>
                    </a:cubicBezTo>
                    <a:cubicBezTo>
                      <a:pt x="771" y="467"/>
                      <a:pt x="790" y="414"/>
                      <a:pt x="778" y="361"/>
                    </a:cubicBezTo>
                    <a:cubicBezTo>
                      <a:pt x="753" y="251"/>
                      <a:pt x="651" y="135"/>
                      <a:pt x="522" y="133"/>
                    </a:cubicBezTo>
                    <a:cubicBezTo>
                      <a:pt x="442" y="132"/>
                      <a:pt x="378" y="164"/>
                      <a:pt x="326" y="205"/>
                    </a:cubicBezTo>
                    <a:cubicBezTo>
                      <a:pt x="288" y="236"/>
                      <a:pt x="235" y="283"/>
                      <a:pt x="202" y="321"/>
                    </a:cubicBezTo>
                    <a:cubicBezTo>
                      <a:pt x="166" y="363"/>
                      <a:pt x="144" y="445"/>
                      <a:pt x="114" y="505"/>
                    </a:cubicBezTo>
                    <a:cubicBezTo>
                      <a:pt x="89" y="556"/>
                      <a:pt x="74" y="622"/>
                      <a:pt x="18" y="645"/>
                    </a:cubicBezTo>
                    <a:cubicBezTo>
                      <a:pt x="0" y="588"/>
                      <a:pt x="50" y="534"/>
                      <a:pt x="78" y="477"/>
                    </a:cubicBezTo>
                    <a:cubicBezTo>
                      <a:pt x="104" y="424"/>
                      <a:pt x="119" y="359"/>
                      <a:pt x="150" y="309"/>
                    </a:cubicBezTo>
                    <a:cubicBezTo>
                      <a:pt x="177" y="264"/>
                      <a:pt x="229" y="225"/>
                      <a:pt x="266" y="185"/>
                    </a:cubicBezTo>
                    <a:cubicBezTo>
                      <a:pt x="341" y="106"/>
                      <a:pt x="369" y="17"/>
                      <a:pt x="502" y="5"/>
                    </a:cubicBezTo>
                    <a:cubicBezTo>
                      <a:pt x="524" y="3"/>
                      <a:pt x="572" y="0"/>
                      <a:pt x="574" y="25"/>
                    </a:cubicBezTo>
                    <a:cubicBezTo>
                      <a:pt x="577" y="58"/>
                      <a:pt x="501" y="50"/>
                      <a:pt x="470" y="57"/>
                    </a:cubicBezTo>
                    <a:cubicBezTo>
                      <a:pt x="435" y="65"/>
                      <a:pt x="401" y="77"/>
                      <a:pt x="386" y="105"/>
                    </a:cubicBezTo>
                    <a:close/>
                  </a:path>
                </a:pathLst>
              </a:custGeom>
              <a:grpFill/>
              <a:ln w="25400" cap="flat" cmpd="sng" algn="ctr">
                <a:noFill/>
                <a:prstDash val="solid"/>
              </a:ln>
              <a:effectLst/>
            </p:spPr>
            <p:txBody>
              <a:bodyPr rtlCol="0" anchor="ctr"/>
              <a:lstStyle/>
              <a:p>
                <a:pPr algn="ctr" defTabSz="456155"/>
                <a:endParaRPr lang="en-US" sz="2000" b="1" kern="0" dirty="0">
                  <a:solidFill>
                    <a:srgbClr val="143457"/>
                  </a:solidFill>
                  <a:latin typeface="ＭＳ Ｐゴシック"/>
                  <a:ea typeface="ＭＳ Ｐゴシック"/>
                  <a:cs typeface="ＭＳ Ｐゴシック"/>
                </a:endParaRPr>
              </a:p>
            </p:txBody>
          </p:sp>
          <p:sp>
            <p:nvSpPr>
              <p:cNvPr id="268" name="Freeform 589"/>
              <p:cNvSpPr>
                <a:spLocks/>
              </p:cNvSpPr>
              <p:nvPr/>
            </p:nvSpPr>
            <p:spPr bwMode="auto">
              <a:xfrm>
                <a:off x="7983" y="1435"/>
                <a:ext cx="817" cy="1455"/>
              </a:xfrm>
              <a:custGeom>
                <a:avLst/>
                <a:gdLst>
                  <a:gd name="T0" fmla="*/ 304 w 346"/>
                  <a:gd name="T1" fmla="*/ 616 h 616"/>
                  <a:gd name="T2" fmla="*/ 300 w 346"/>
                  <a:gd name="T3" fmla="*/ 464 h 616"/>
                  <a:gd name="T4" fmla="*/ 280 w 346"/>
                  <a:gd name="T5" fmla="*/ 412 h 616"/>
                  <a:gd name="T6" fmla="*/ 232 w 346"/>
                  <a:gd name="T7" fmla="*/ 260 h 616"/>
                  <a:gd name="T8" fmla="*/ 80 w 346"/>
                  <a:gd name="T9" fmla="*/ 92 h 616"/>
                  <a:gd name="T10" fmla="*/ 0 w 346"/>
                  <a:gd name="T11" fmla="*/ 32 h 616"/>
                  <a:gd name="T12" fmla="*/ 200 w 346"/>
                  <a:gd name="T13" fmla="*/ 132 h 616"/>
                  <a:gd name="T14" fmla="*/ 340 w 346"/>
                  <a:gd name="T15" fmla="*/ 448 h 616"/>
                  <a:gd name="T16" fmla="*/ 304 w 346"/>
                  <a:gd name="T17" fmla="*/ 616 h 6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6"/>
                  <a:gd name="T28" fmla="*/ 0 h 616"/>
                  <a:gd name="T29" fmla="*/ 346 w 346"/>
                  <a:gd name="T30" fmla="*/ 616 h 6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6" h="616">
                    <a:moveTo>
                      <a:pt x="304" y="616"/>
                    </a:moveTo>
                    <a:cubicBezTo>
                      <a:pt x="276" y="580"/>
                      <a:pt x="309" y="515"/>
                      <a:pt x="300" y="464"/>
                    </a:cubicBezTo>
                    <a:cubicBezTo>
                      <a:pt x="297" y="445"/>
                      <a:pt x="285" y="430"/>
                      <a:pt x="280" y="412"/>
                    </a:cubicBezTo>
                    <a:cubicBezTo>
                      <a:pt x="264" y="354"/>
                      <a:pt x="258" y="308"/>
                      <a:pt x="232" y="260"/>
                    </a:cubicBezTo>
                    <a:cubicBezTo>
                      <a:pt x="197" y="196"/>
                      <a:pt x="138" y="127"/>
                      <a:pt x="80" y="92"/>
                    </a:cubicBezTo>
                    <a:cubicBezTo>
                      <a:pt x="53" y="76"/>
                      <a:pt x="6" y="77"/>
                      <a:pt x="0" y="32"/>
                    </a:cubicBezTo>
                    <a:cubicBezTo>
                      <a:pt x="46" y="0"/>
                      <a:pt x="161" y="84"/>
                      <a:pt x="200" y="132"/>
                    </a:cubicBezTo>
                    <a:cubicBezTo>
                      <a:pt x="269" y="217"/>
                      <a:pt x="332" y="346"/>
                      <a:pt x="340" y="448"/>
                    </a:cubicBezTo>
                    <a:cubicBezTo>
                      <a:pt x="345" y="509"/>
                      <a:pt x="346" y="588"/>
                      <a:pt x="304" y="616"/>
                    </a:cubicBezTo>
                    <a:close/>
                  </a:path>
                </a:pathLst>
              </a:custGeom>
              <a:grpFill/>
              <a:ln w="25400" cap="flat" cmpd="sng" algn="ctr">
                <a:noFill/>
                <a:prstDash val="solid"/>
              </a:ln>
              <a:effectLst/>
            </p:spPr>
            <p:txBody>
              <a:bodyPr rtlCol="0" anchor="ctr"/>
              <a:lstStyle/>
              <a:p>
                <a:pPr algn="ctr" defTabSz="456155"/>
                <a:endParaRPr lang="en-US" sz="2000" b="1" kern="0" dirty="0">
                  <a:solidFill>
                    <a:srgbClr val="143457"/>
                  </a:solidFill>
                  <a:latin typeface="ＭＳ Ｐゴシック"/>
                  <a:ea typeface="ＭＳ Ｐゴシック"/>
                  <a:cs typeface="ＭＳ Ｐゴシック"/>
                </a:endParaRPr>
              </a:p>
            </p:txBody>
          </p:sp>
          <p:sp>
            <p:nvSpPr>
              <p:cNvPr id="269" name="Freeform 590"/>
              <p:cNvSpPr>
                <a:spLocks/>
              </p:cNvSpPr>
              <p:nvPr/>
            </p:nvSpPr>
            <p:spPr bwMode="auto">
              <a:xfrm>
                <a:off x="6585" y="1680"/>
                <a:ext cx="663" cy="993"/>
              </a:xfrm>
              <a:custGeom>
                <a:avLst/>
                <a:gdLst>
                  <a:gd name="T0" fmla="*/ 276 w 281"/>
                  <a:gd name="T1" fmla="*/ 0 h 420"/>
                  <a:gd name="T2" fmla="*/ 184 w 281"/>
                  <a:gd name="T3" fmla="*/ 116 h 420"/>
                  <a:gd name="T4" fmla="*/ 100 w 281"/>
                  <a:gd name="T5" fmla="*/ 244 h 420"/>
                  <a:gd name="T6" fmla="*/ 8 w 281"/>
                  <a:gd name="T7" fmla="*/ 420 h 420"/>
                  <a:gd name="T8" fmla="*/ 48 w 281"/>
                  <a:gd name="T9" fmla="*/ 268 h 420"/>
                  <a:gd name="T10" fmla="*/ 108 w 281"/>
                  <a:gd name="T11" fmla="*/ 128 h 420"/>
                  <a:gd name="T12" fmla="*/ 268 w 281"/>
                  <a:gd name="T13" fmla="*/ 0 h 420"/>
                  <a:gd name="T14" fmla="*/ 276 w 281"/>
                  <a:gd name="T15" fmla="*/ 0 h 420"/>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420"/>
                  <a:gd name="T26" fmla="*/ 281 w 281"/>
                  <a:gd name="T27" fmla="*/ 420 h 4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420">
                    <a:moveTo>
                      <a:pt x="276" y="0"/>
                    </a:moveTo>
                    <a:cubicBezTo>
                      <a:pt x="281" y="60"/>
                      <a:pt x="217" y="82"/>
                      <a:pt x="184" y="116"/>
                    </a:cubicBezTo>
                    <a:cubicBezTo>
                      <a:pt x="151" y="150"/>
                      <a:pt x="120" y="196"/>
                      <a:pt x="100" y="244"/>
                    </a:cubicBezTo>
                    <a:cubicBezTo>
                      <a:pt x="74" y="306"/>
                      <a:pt x="67" y="380"/>
                      <a:pt x="8" y="420"/>
                    </a:cubicBezTo>
                    <a:cubicBezTo>
                      <a:pt x="0" y="366"/>
                      <a:pt x="29" y="315"/>
                      <a:pt x="48" y="268"/>
                    </a:cubicBezTo>
                    <a:cubicBezTo>
                      <a:pt x="67" y="221"/>
                      <a:pt x="83" y="167"/>
                      <a:pt x="108" y="128"/>
                    </a:cubicBezTo>
                    <a:cubicBezTo>
                      <a:pt x="139" y="81"/>
                      <a:pt x="220" y="27"/>
                      <a:pt x="268" y="0"/>
                    </a:cubicBezTo>
                    <a:cubicBezTo>
                      <a:pt x="271" y="0"/>
                      <a:pt x="273" y="0"/>
                      <a:pt x="276" y="0"/>
                    </a:cubicBezTo>
                    <a:close/>
                  </a:path>
                </a:pathLst>
              </a:custGeom>
              <a:grpFill/>
              <a:ln w="25400" cap="flat" cmpd="sng" algn="ctr">
                <a:noFill/>
                <a:prstDash val="solid"/>
              </a:ln>
              <a:effectLst/>
            </p:spPr>
            <p:txBody>
              <a:bodyPr rtlCol="0" anchor="ctr"/>
              <a:lstStyle/>
              <a:p>
                <a:pPr algn="ctr" defTabSz="456155"/>
                <a:endParaRPr lang="en-US" sz="2000" b="1" kern="0" dirty="0">
                  <a:solidFill>
                    <a:srgbClr val="143457"/>
                  </a:solidFill>
                  <a:latin typeface="ＭＳ Ｐゴシック"/>
                  <a:ea typeface="ＭＳ Ｐゴシック"/>
                  <a:cs typeface="ＭＳ Ｐゴシック"/>
                </a:endParaRPr>
              </a:p>
            </p:txBody>
          </p:sp>
          <p:sp>
            <p:nvSpPr>
              <p:cNvPr id="270" name="Freeform 591"/>
              <p:cNvSpPr>
                <a:spLocks/>
              </p:cNvSpPr>
              <p:nvPr/>
            </p:nvSpPr>
            <p:spPr bwMode="auto">
              <a:xfrm>
                <a:off x="6792" y="1758"/>
                <a:ext cx="1637" cy="1961"/>
              </a:xfrm>
              <a:custGeom>
                <a:avLst/>
                <a:gdLst>
                  <a:gd name="T0" fmla="*/ 632 w 693"/>
                  <a:gd name="T1" fmla="*/ 363 h 830"/>
                  <a:gd name="T2" fmla="*/ 444 w 693"/>
                  <a:gd name="T3" fmla="*/ 79 h 830"/>
                  <a:gd name="T4" fmla="*/ 260 w 693"/>
                  <a:gd name="T5" fmla="*/ 151 h 830"/>
                  <a:gd name="T6" fmla="*/ 232 w 693"/>
                  <a:gd name="T7" fmla="*/ 187 h 830"/>
                  <a:gd name="T8" fmla="*/ 168 w 693"/>
                  <a:gd name="T9" fmla="*/ 263 h 830"/>
                  <a:gd name="T10" fmla="*/ 524 w 693"/>
                  <a:gd name="T11" fmla="*/ 131 h 830"/>
                  <a:gd name="T12" fmla="*/ 544 w 693"/>
                  <a:gd name="T13" fmla="*/ 571 h 830"/>
                  <a:gd name="T14" fmla="*/ 376 w 693"/>
                  <a:gd name="T15" fmla="*/ 763 h 830"/>
                  <a:gd name="T16" fmla="*/ 304 w 693"/>
                  <a:gd name="T17" fmla="*/ 795 h 830"/>
                  <a:gd name="T18" fmla="*/ 236 w 693"/>
                  <a:gd name="T19" fmla="*/ 819 h 830"/>
                  <a:gd name="T20" fmla="*/ 384 w 693"/>
                  <a:gd name="T21" fmla="*/ 703 h 830"/>
                  <a:gd name="T22" fmla="*/ 528 w 693"/>
                  <a:gd name="T23" fmla="*/ 415 h 830"/>
                  <a:gd name="T24" fmla="*/ 520 w 693"/>
                  <a:gd name="T25" fmla="*/ 191 h 830"/>
                  <a:gd name="T26" fmla="*/ 340 w 693"/>
                  <a:gd name="T27" fmla="*/ 167 h 830"/>
                  <a:gd name="T28" fmla="*/ 260 w 693"/>
                  <a:gd name="T29" fmla="*/ 255 h 830"/>
                  <a:gd name="T30" fmla="*/ 200 w 693"/>
                  <a:gd name="T31" fmla="*/ 307 h 830"/>
                  <a:gd name="T32" fmla="*/ 184 w 693"/>
                  <a:gd name="T33" fmla="*/ 431 h 830"/>
                  <a:gd name="T34" fmla="*/ 116 w 693"/>
                  <a:gd name="T35" fmla="*/ 571 h 830"/>
                  <a:gd name="T36" fmla="*/ 0 w 693"/>
                  <a:gd name="T37" fmla="*/ 651 h 830"/>
                  <a:gd name="T38" fmla="*/ 84 w 693"/>
                  <a:gd name="T39" fmla="*/ 527 h 830"/>
                  <a:gd name="T40" fmla="*/ 124 w 693"/>
                  <a:gd name="T41" fmla="*/ 355 h 830"/>
                  <a:gd name="T42" fmla="*/ 124 w 693"/>
                  <a:gd name="T43" fmla="*/ 223 h 830"/>
                  <a:gd name="T44" fmla="*/ 248 w 693"/>
                  <a:gd name="T45" fmla="*/ 103 h 830"/>
                  <a:gd name="T46" fmla="*/ 644 w 693"/>
                  <a:gd name="T47" fmla="*/ 171 h 830"/>
                  <a:gd name="T48" fmla="*/ 632 w 693"/>
                  <a:gd name="T49" fmla="*/ 363 h 8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3"/>
                  <a:gd name="T76" fmla="*/ 0 h 830"/>
                  <a:gd name="T77" fmla="*/ 693 w 693"/>
                  <a:gd name="T78" fmla="*/ 830 h 8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3" h="830">
                    <a:moveTo>
                      <a:pt x="632" y="363"/>
                    </a:moveTo>
                    <a:cubicBezTo>
                      <a:pt x="628" y="214"/>
                      <a:pt x="580" y="83"/>
                      <a:pt x="444" y="79"/>
                    </a:cubicBezTo>
                    <a:cubicBezTo>
                      <a:pt x="376" y="77"/>
                      <a:pt x="304" y="110"/>
                      <a:pt x="260" y="151"/>
                    </a:cubicBezTo>
                    <a:cubicBezTo>
                      <a:pt x="249" y="161"/>
                      <a:pt x="244" y="175"/>
                      <a:pt x="232" y="187"/>
                    </a:cubicBezTo>
                    <a:cubicBezTo>
                      <a:pt x="209" y="209"/>
                      <a:pt x="160" y="222"/>
                      <a:pt x="168" y="263"/>
                    </a:cubicBezTo>
                    <a:cubicBezTo>
                      <a:pt x="253" y="221"/>
                      <a:pt x="372" y="31"/>
                      <a:pt x="524" y="131"/>
                    </a:cubicBezTo>
                    <a:cubicBezTo>
                      <a:pt x="621" y="195"/>
                      <a:pt x="594" y="461"/>
                      <a:pt x="544" y="571"/>
                    </a:cubicBezTo>
                    <a:cubicBezTo>
                      <a:pt x="509" y="649"/>
                      <a:pt x="440" y="726"/>
                      <a:pt x="376" y="763"/>
                    </a:cubicBezTo>
                    <a:cubicBezTo>
                      <a:pt x="354" y="776"/>
                      <a:pt x="327" y="783"/>
                      <a:pt x="304" y="795"/>
                    </a:cubicBezTo>
                    <a:cubicBezTo>
                      <a:pt x="283" y="806"/>
                      <a:pt x="262" y="830"/>
                      <a:pt x="236" y="819"/>
                    </a:cubicBezTo>
                    <a:cubicBezTo>
                      <a:pt x="260" y="744"/>
                      <a:pt x="331" y="743"/>
                      <a:pt x="384" y="703"/>
                    </a:cubicBezTo>
                    <a:cubicBezTo>
                      <a:pt x="465" y="641"/>
                      <a:pt x="514" y="548"/>
                      <a:pt x="528" y="415"/>
                    </a:cubicBezTo>
                    <a:cubicBezTo>
                      <a:pt x="536" y="339"/>
                      <a:pt x="562" y="251"/>
                      <a:pt x="520" y="191"/>
                    </a:cubicBezTo>
                    <a:cubicBezTo>
                      <a:pt x="484" y="140"/>
                      <a:pt x="396" y="135"/>
                      <a:pt x="340" y="167"/>
                    </a:cubicBezTo>
                    <a:cubicBezTo>
                      <a:pt x="309" y="184"/>
                      <a:pt x="293" y="221"/>
                      <a:pt x="260" y="255"/>
                    </a:cubicBezTo>
                    <a:cubicBezTo>
                      <a:pt x="243" y="273"/>
                      <a:pt x="213" y="285"/>
                      <a:pt x="200" y="307"/>
                    </a:cubicBezTo>
                    <a:cubicBezTo>
                      <a:pt x="179" y="343"/>
                      <a:pt x="192" y="380"/>
                      <a:pt x="184" y="431"/>
                    </a:cubicBezTo>
                    <a:cubicBezTo>
                      <a:pt x="177" y="476"/>
                      <a:pt x="142" y="534"/>
                      <a:pt x="116" y="571"/>
                    </a:cubicBezTo>
                    <a:cubicBezTo>
                      <a:pt x="90" y="608"/>
                      <a:pt x="55" y="652"/>
                      <a:pt x="0" y="651"/>
                    </a:cubicBezTo>
                    <a:cubicBezTo>
                      <a:pt x="5" y="592"/>
                      <a:pt x="59" y="569"/>
                      <a:pt x="84" y="527"/>
                    </a:cubicBezTo>
                    <a:cubicBezTo>
                      <a:pt x="107" y="489"/>
                      <a:pt x="132" y="426"/>
                      <a:pt x="124" y="355"/>
                    </a:cubicBezTo>
                    <a:cubicBezTo>
                      <a:pt x="119" y="309"/>
                      <a:pt x="103" y="267"/>
                      <a:pt x="124" y="223"/>
                    </a:cubicBezTo>
                    <a:cubicBezTo>
                      <a:pt x="145" y="180"/>
                      <a:pt x="204" y="139"/>
                      <a:pt x="248" y="103"/>
                    </a:cubicBezTo>
                    <a:cubicBezTo>
                      <a:pt x="376" y="0"/>
                      <a:pt x="568" y="10"/>
                      <a:pt x="644" y="171"/>
                    </a:cubicBezTo>
                    <a:cubicBezTo>
                      <a:pt x="664" y="213"/>
                      <a:pt x="693" y="346"/>
                      <a:pt x="632" y="363"/>
                    </a:cubicBezTo>
                    <a:close/>
                  </a:path>
                </a:pathLst>
              </a:custGeom>
              <a:grpFill/>
              <a:ln w="25400" cap="flat" cmpd="sng" algn="ctr">
                <a:noFill/>
                <a:prstDash val="solid"/>
              </a:ln>
              <a:effectLst/>
            </p:spPr>
            <p:txBody>
              <a:bodyPr rtlCol="0" anchor="ctr"/>
              <a:lstStyle/>
              <a:p>
                <a:pPr algn="ctr" defTabSz="456155"/>
                <a:endParaRPr lang="en-US" sz="2000" b="1" kern="0" dirty="0">
                  <a:solidFill>
                    <a:srgbClr val="143457"/>
                  </a:solidFill>
                  <a:latin typeface="ＭＳ Ｐゴシック"/>
                  <a:ea typeface="ＭＳ Ｐゴシック"/>
                  <a:cs typeface="ＭＳ Ｐゴシック"/>
                </a:endParaRPr>
              </a:p>
            </p:txBody>
          </p:sp>
          <p:sp>
            <p:nvSpPr>
              <p:cNvPr id="271" name="Freeform 592"/>
              <p:cNvSpPr>
                <a:spLocks/>
              </p:cNvSpPr>
              <p:nvPr/>
            </p:nvSpPr>
            <p:spPr bwMode="auto">
              <a:xfrm>
                <a:off x="7744" y="2099"/>
                <a:ext cx="307" cy="214"/>
              </a:xfrm>
              <a:custGeom>
                <a:avLst/>
                <a:gdLst>
                  <a:gd name="T0" fmla="*/ 101 w 130"/>
                  <a:gd name="T1" fmla="*/ 91 h 91"/>
                  <a:gd name="T2" fmla="*/ 17 w 130"/>
                  <a:gd name="T3" fmla="*/ 67 h 91"/>
                  <a:gd name="T4" fmla="*/ 101 w 130"/>
                  <a:gd name="T5" fmla="*/ 91 h 91"/>
                  <a:gd name="T6" fmla="*/ 0 60000 65536"/>
                  <a:gd name="T7" fmla="*/ 0 60000 65536"/>
                  <a:gd name="T8" fmla="*/ 0 60000 65536"/>
                  <a:gd name="T9" fmla="*/ 0 w 130"/>
                  <a:gd name="T10" fmla="*/ 0 h 91"/>
                  <a:gd name="T11" fmla="*/ 130 w 130"/>
                  <a:gd name="T12" fmla="*/ 91 h 91"/>
                </a:gdLst>
                <a:ahLst/>
                <a:cxnLst>
                  <a:cxn ang="T6">
                    <a:pos x="T0" y="T1"/>
                  </a:cxn>
                  <a:cxn ang="T7">
                    <a:pos x="T2" y="T3"/>
                  </a:cxn>
                  <a:cxn ang="T8">
                    <a:pos x="T4" y="T5"/>
                  </a:cxn>
                </a:cxnLst>
                <a:rect l="T9" t="T10" r="T11" b="T12"/>
                <a:pathLst>
                  <a:path w="130" h="91">
                    <a:moveTo>
                      <a:pt x="101" y="91"/>
                    </a:moveTo>
                    <a:cubicBezTo>
                      <a:pt x="75" y="81"/>
                      <a:pt x="51" y="69"/>
                      <a:pt x="17" y="67"/>
                    </a:cubicBezTo>
                    <a:cubicBezTo>
                      <a:pt x="0" y="0"/>
                      <a:pt x="130" y="39"/>
                      <a:pt x="101" y="91"/>
                    </a:cubicBezTo>
                    <a:close/>
                  </a:path>
                </a:pathLst>
              </a:custGeom>
              <a:grpFill/>
              <a:ln w="25400" cap="flat" cmpd="sng" algn="ctr">
                <a:noFill/>
                <a:prstDash val="solid"/>
              </a:ln>
              <a:effectLst/>
            </p:spPr>
            <p:txBody>
              <a:bodyPr rtlCol="0" anchor="ctr"/>
              <a:lstStyle/>
              <a:p>
                <a:pPr algn="ctr" defTabSz="456155"/>
                <a:endParaRPr lang="en-US" sz="2000" b="1" kern="0" dirty="0">
                  <a:solidFill>
                    <a:srgbClr val="143457"/>
                  </a:solidFill>
                  <a:latin typeface="ＭＳ Ｐゴシック"/>
                  <a:ea typeface="ＭＳ Ｐゴシック"/>
                  <a:cs typeface="ＭＳ Ｐゴシック"/>
                </a:endParaRPr>
              </a:p>
            </p:txBody>
          </p:sp>
          <p:sp>
            <p:nvSpPr>
              <p:cNvPr id="272" name="Freeform 593"/>
              <p:cNvSpPr>
                <a:spLocks/>
              </p:cNvSpPr>
              <p:nvPr/>
            </p:nvSpPr>
            <p:spPr bwMode="auto">
              <a:xfrm>
                <a:off x="7222" y="2108"/>
                <a:ext cx="529" cy="621"/>
              </a:xfrm>
              <a:custGeom>
                <a:avLst/>
                <a:gdLst>
                  <a:gd name="T0" fmla="*/ 222 w 224"/>
                  <a:gd name="T1" fmla="*/ 47 h 263"/>
                  <a:gd name="T2" fmla="*/ 182 w 224"/>
                  <a:gd name="T3" fmla="*/ 79 h 263"/>
                  <a:gd name="T4" fmla="*/ 86 w 224"/>
                  <a:gd name="T5" fmla="*/ 179 h 263"/>
                  <a:gd name="T6" fmla="*/ 34 w 224"/>
                  <a:gd name="T7" fmla="*/ 263 h 263"/>
                  <a:gd name="T8" fmla="*/ 118 w 224"/>
                  <a:gd name="T9" fmla="*/ 91 h 263"/>
                  <a:gd name="T10" fmla="*/ 222 w 224"/>
                  <a:gd name="T11" fmla="*/ 47 h 263"/>
                  <a:gd name="T12" fmla="*/ 0 60000 65536"/>
                  <a:gd name="T13" fmla="*/ 0 60000 65536"/>
                  <a:gd name="T14" fmla="*/ 0 60000 65536"/>
                  <a:gd name="T15" fmla="*/ 0 60000 65536"/>
                  <a:gd name="T16" fmla="*/ 0 60000 65536"/>
                  <a:gd name="T17" fmla="*/ 0 60000 65536"/>
                  <a:gd name="T18" fmla="*/ 0 w 224"/>
                  <a:gd name="T19" fmla="*/ 0 h 263"/>
                  <a:gd name="T20" fmla="*/ 224 w 224"/>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224" h="263">
                    <a:moveTo>
                      <a:pt x="222" y="47"/>
                    </a:moveTo>
                    <a:cubicBezTo>
                      <a:pt x="224" y="73"/>
                      <a:pt x="195" y="68"/>
                      <a:pt x="182" y="79"/>
                    </a:cubicBezTo>
                    <a:cubicBezTo>
                      <a:pt x="162" y="122"/>
                      <a:pt x="115" y="143"/>
                      <a:pt x="86" y="179"/>
                    </a:cubicBezTo>
                    <a:cubicBezTo>
                      <a:pt x="65" y="205"/>
                      <a:pt x="68" y="245"/>
                      <a:pt x="34" y="263"/>
                    </a:cubicBezTo>
                    <a:cubicBezTo>
                      <a:pt x="0" y="195"/>
                      <a:pt x="79" y="136"/>
                      <a:pt x="118" y="91"/>
                    </a:cubicBezTo>
                    <a:cubicBezTo>
                      <a:pt x="141" y="65"/>
                      <a:pt x="176" y="0"/>
                      <a:pt x="222" y="47"/>
                    </a:cubicBezTo>
                    <a:close/>
                  </a:path>
                </a:pathLst>
              </a:custGeom>
              <a:grpFill/>
              <a:ln w="25400" cap="flat" cmpd="sng" algn="ctr">
                <a:noFill/>
                <a:prstDash val="solid"/>
              </a:ln>
              <a:effectLst/>
            </p:spPr>
            <p:txBody>
              <a:bodyPr rtlCol="0" anchor="ctr"/>
              <a:lstStyle/>
              <a:p>
                <a:pPr algn="ctr" defTabSz="456155"/>
                <a:endParaRPr lang="en-US" sz="2000" b="1" kern="0" dirty="0">
                  <a:solidFill>
                    <a:srgbClr val="143457"/>
                  </a:solidFill>
                  <a:latin typeface="ＭＳ Ｐゴシック"/>
                  <a:ea typeface="ＭＳ Ｐゴシック"/>
                  <a:cs typeface="ＭＳ Ｐゴシック"/>
                </a:endParaRPr>
              </a:p>
            </p:txBody>
          </p:sp>
          <p:sp>
            <p:nvSpPr>
              <p:cNvPr id="273" name="Freeform 594"/>
              <p:cNvSpPr>
                <a:spLocks/>
              </p:cNvSpPr>
              <p:nvPr/>
            </p:nvSpPr>
            <p:spPr bwMode="auto">
              <a:xfrm>
                <a:off x="6868" y="2271"/>
                <a:ext cx="1139" cy="1498"/>
              </a:xfrm>
              <a:custGeom>
                <a:avLst/>
                <a:gdLst>
                  <a:gd name="T0" fmla="*/ 52 w 482"/>
                  <a:gd name="T1" fmla="*/ 614 h 634"/>
                  <a:gd name="T2" fmla="*/ 120 w 482"/>
                  <a:gd name="T3" fmla="*/ 562 h 634"/>
                  <a:gd name="T4" fmla="*/ 236 w 482"/>
                  <a:gd name="T5" fmla="*/ 454 h 634"/>
                  <a:gd name="T6" fmla="*/ 300 w 482"/>
                  <a:gd name="T7" fmla="*/ 430 h 634"/>
                  <a:gd name="T8" fmla="*/ 432 w 482"/>
                  <a:gd name="T9" fmla="*/ 206 h 634"/>
                  <a:gd name="T10" fmla="*/ 428 w 482"/>
                  <a:gd name="T11" fmla="*/ 162 h 634"/>
                  <a:gd name="T12" fmla="*/ 400 w 482"/>
                  <a:gd name="T13" fmla="*/ 58 h 634"/>
                  <a:gd name="T14" fmla="*/ 332 w 482"/>
                  <a:gd name="T15" fmla="*/ 130 h 634"/>
                  <a:gd name="T16" fmla="*/ 64 w 482"/>
                  <a:gd name="T17" fmla="*/ 490 h 634"/>
                  <a:gd name="T18" fmla="*/ 0 w 482"/>
                  <a:gd name="T19" fmla="*/ 506 h 634"/>
                  <a:gd name="T20" fmla="*/ 76 w 482"/>
                  <a:gd name="T21" fmla="*/ 426 h 634"/>
                  <a:gd name="T22" fmla="*/ 240 w 482"/>
                  <a:gd name="T23" fmla="*/ 146 h 634"/>
                  <a:gd name="T24" fmla="*/ 292 w 482"/>
                  <a:gd name="T25" fmla="*/ 102 h 634"/>
                  <a:gd name="T26" fmla="*/ 340 w 482"/>
                  <a:gd name="T27" fmla="*/ 38 h 634"/>
                  <a:gd name="T28" fmla="*/ 480 w 482"/>
                  <a:gd name="T29" fmla="*/ 90 h 634"/>
                  <a:gd name="T30" fmla="*/ 468 w 482"/>
                  <a:gd name="T31" fmla="*/ 166 h 634"/>
                  <a:gd name="T32" fmla="*/ 468 w 482"/>
                  <a:gd name="T33" fmla="*/ 250 h 634"/>
                  <a:gd name="T34" fmla="*/ 356 w 482"/>
                  <a:gd name="T35" fmla="*/ 450 h 634"/>
                  <a:gd name="T36" fmla="*/ 264 w 482"/>
                  <a:gd name="T37" fmla="*/ 494 h 634"/>
                  <a:gd name="T38" fmla="*/ 52 w 482"/>
                  <a:gd name="T39" fmla="*/ 614 h 6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2"/>
                  <a:gd name="T61" fmla="*/ 0 h 634"/>
                  <a:gd name="T62" fmla="*/ 482 w 482"/>
                  <a:gd name="T63" fmla="*/ 634 h 6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2" h="634">
                    <a:moveTo>
                      <a:pt x="52" y="614"/>
                    </a:moveTo>
                    <a:cubicBezTo>
                      <a:pt x="63" y="583"/>
                      <a:pt x="91" y="582"/>
                      <a:pt x="120" y="562"/>
                    </a:cubicBezTo>
                    <a:cubicBezTo>
                      <a:pt x="162" y="533"/>
                      <a:pt x="194" y="478"/>
                      <a:pt x="236" y="454"/>
                    </a:cubicBezTo>
                    <a:cubicBezTo>
                      <a:pt x="255" y="443"/>
                      <a:pt x="279" y="442"/>
                      <a:pt x="300" y="430"/>
                    </a:cubicBezTo>
                    <a:cubicBezTo>
                      <a:pt x="368" y="392"/>
                      <a:pt x="428" y="289"/>
                      <a:pt x="432" y="206"/>
                    </a:cubicBezTo>
                    <a:cubicBezTo>
                      <a:pt x="433" y="191"/>
                      <a:pt x="427" y="176"/>
                      <a:pt x="428" y="162"/>
                    </a:cubicBezTo>
                    <a:cubicBezTo>
                      <a:pt x="430" y="121"/>
                      <a:pt x="449" y="65"/>
                      <a:pt x="400" y="58"/>
                    </a:cubicBezTo>
                    <a:cubicBezTo>
                      <a:pt x="355" y="51"/>
                      <a:pt x="343" y="93"/>
                      <a:pt x="332" y="130"/>
                    </a:cubicBezTo>
                    <a:cubicBezTo>
                      <a:pt x="229" y="219"/>
                      <a:pt x="186" y="413"/>
                      <a:pt x="64" y="490"/>
                    </a:cubicBezTo>
                    <a:cubicBezTo>
                      <a:pt x="48" y="500"/>
                      <a:pt x="23" y="512"/>
                      <a:pt x="0" y="506"/>
                    </a:cubicBezTo>
                    <a:cubicBezTo>
                      <a:pt x="0" y="456"/>
                      <a:pt x="46" y="452"/>
                      <a:pt x="76" y="426"/>
                    </a:cubicBezTo>
                    <a:cubicBezTo>
                      <a:pt x="154" y="358"/>
                      <a:pt x="171" y="230"/>
                      <a:pt x="240" y="146"/>
                    </a:cubicBezTo>
                    <a:cubicBezTo>
                      <a:pt x="253" y="131"/>
                      <a:pt x="276" y="120"/>
                      <a:pt x="292" y="102"/>
                    </a:cubicBezTo>
                    <a:cubicBezTo>
                      <a:pt x="311" y="81"/>
                      <a:pt x="322" y="51"/>
                      <a:pt x="340" y="38"/>
                    </a:cubicBezTo>
                    <a:cubicBezTo>
                      <a:pt x="395" y="0"/>
                      <a:pt x="476" y="32"/>
                      <a:pt x="480" y="90"/>
                    </a:cubicBezTo>
                    <a:cubicBezTo>
                      <a:pt x="482" y="116"/>
                      <a:pt x="470" y="144"/>
                      <a:pt x="468" y="166"/>
                    </a:cubicBezTo>
                    <a:cubicBezTo>
                      <a:pt x="466" y="195"/>
                      <a:pt x="471" y="223"/>
                      <a:pt x="468" y="250"/>
                    </a:cubicBezTo>
                    <a:cubicBezTo>
                      <a:pt x="459" y="329"/>
                      <a:pt x="412" y="407"/>
                      <a:pt x="356" y="450"/>
                    </a:cubicBezTo>
                    <a:cubicBezTo>
                      <a:pt x="330" y="470"/>
                      <a:pt x="294" y="476"/>
                      <a:pt x="264" y="494"/>
                    </a:cubicBezTo>
                    <a:cubicBezTo>
                      <a:pt x="198" y="533"/>
                      <a:pt x="151" y="634"/>
                      <a:pt x="52" y="614"/>
                    </a:cubicBezTo>
                    <a:close/>
                  </a:path>
                </a:pathLst>
              </a:custGeom>
              <a:grpFill/>
              <a:ln w="25400" cap="flat" cmpd="sng" algn="ctr">
                <a:noFill/>
                <a:prstDash val="solid"/>
              </a:ln>
              <a:effectLst/>
            </p:spPr>
            <p:txBody>
              <a:bodyPr rtlCol="0" anchor="ctr"/>
              <a:lstStyle/>
              <a:p>
                <a:pPr algn="ctr" defTabSz="456155"/>
                <a:endParaRPr lang="en-US" sz="2000" b="1" kern="0" dirty="0">
                  <a:solidFill>
                    <a:srgbClr val="143457"/>
                  </a:solidFill>
                  <a:latin typeface="ＭＳ Ｐゴシック"/>
                  <a:ea typeface="ＭＳ Ｐゴシック"/>
                  <a:cs typeface="ＭＳ Ｐゴシック"/>
                </a:endParaRPr>
              </a:p>
            </p:txBody>
          </p:sp>
          <p:sp>
            <p:nvSpPr>
              <p:cNvPr id="274" name="Freeform 595"/>
              <p:cNvSpPr>
                <a:spLocks noEditPoints="1"/>
              </p:cNvSpPr>
              <p:nvPr/>
            </p:nvSpPr>
            <p:spPr bwMode="auto">
              <a:xfrm>
                <a:off x="6896" y="2465"/>
                <a:ext cx="983" cy="1207"/>
              </a:xfrm>
              <a:custGeom>
                <a:avLst/>
                <a:gdLst>
                  <a:gd name="T0" fmla="*/ 388 w 416"/>
                  <a:gd name="T1" fmla="*/ 0 h 511"/>
                  <a:gd name="T2" fmla="*/ 380 w 416"/>
                  <a:gd name="T3" fmla="*/ 76 h 511"/>
                  <a:gd name="T4" fmla="*/ 308 w 416"/>
                  <a:gd name="T5" fmla="*/ 296 h 511"/>
                  <a:gd name="T6" fmla="*/ 160 w 416"/>
                  <a:gd name="T7" fmla="*/ 392 h 511"/>
                  <a:gd name="T8" fmla="*/ 0 w 416"/>
                  <a:gd name="T9" fmla="*/ 476 h 511"/>
                  <a:gd name="T10" fmla="*/ 76 w 416"/>
                  <a:gd name="T11" fmla="*/ 420 h 511"/>
                  <a:gd name="T12" fmla="*/ 208 w 416"/>
                  <a:gd name="T13" fmla="*/ 276 h 511"/>
                  <a:gd name="T14" fmla="*/ 344 w 416"/>
                  <a:gd name="T15" fmla="*/ 60 h 511"/>
                  <a:gd name="T16" fmla="*/ 380 w 416"/>
                  <a:gd name="T17" fmla="*/ 0 h 511"/>
                  <a:gd name="T18" fmla="*/ 388 w 416"/>
                  <a:gd name="T19" fmla="*/ 0 h 511"/>
                  <a:gd name="T20" fmla="*/ 260 w 416"/>
                  <a:gd name="T21" fmla="*/ 264 h 511"/>
                  <a:gd name="T22" fmla="*/ 344 w 416"/>
                  <a:gd name="T23" fmla="*/ 120 h 511"/>
                  <a:gd name="T24" fmla="*/ 332 w 416"/>
                  <a:gd name="T25" fmla="*/ 116 h 511"/>
                  <a:gd name="T26" fmla="*/ 260 w 416"/>
                  <a:gd name="T27" fmla="*/ 264 h 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6"/>
                  <a:gd name="T43" fmla="*/ 0 h 511"/>
                  <a:gd name="T44" fmla="*/ 416 w 416"/>
                  <a:gd name="T45" fmla="*/ 511 h 5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6" h="511">
                    <a:moveTo>
                      <a:pt x="388" y="0"/>
                    </a:moveTo>
                    <a:cubicBezTo>
                      <a:pt x="408" y="22"/>
                      <a:pt x="388" y="57"/>
                      <a:pt x="380" y="76"/>
                    </a:cubicBezTo>
                    <a:cubicBezTo>
                      <a:pt x="416" y="121"/>
                      <a:pt x="361" y="271"/>
                      <a:pt x="308" y="296"/>
                    </a:cubicBezTo>
                    <a:cubicBezTo>
                      <a:pt x="246" y="325"/>
                      <a:pt x="203" y="342"/>
                      <a:pt x="160" y="392"/>
                    </a:cubicBezTo>
                    <a:cubicBezTo>
                      <a:pt x="130" y="426"/>
                      <a:pt x="60" y="511"/>
                      <a:pt x="0" y="476"/>
                    </a:cubicBezTo>
                    <a:cubicBezTo>
                      <a:pt x="17" y="440"/>
                      <a:pt x="50" y="439"/>
                      <a:pt x="76" y="420"/>
                    </a:cubicBezTo>
                    <a:cubicBezTo>
                      <a:pt x="106" y="399"/>
                      <a:pt x="194" y="313"/>
                      <a:pt x="208" y="276"/>
                    </a:cubicBezTo>
                    <a:cubicBezTo>
                      <a:pt x="239" y="199"/>
                      <a:pt x="278" y="107"/>
                      <a:pt x="344" y="60"/>
                    </a:cubicBezTo>
                    <a:cubicBezTo>
                      <a:pt x="351" y="35"/>
                      <a:pt x="355" y="6"/>
                      <a:pt x="380" y="0"/>
                    </a:cubicBezTo>
                    <a:cubicBezTo>
                      <a:pt x="383" y="0"/>
                      <a:pt x="385" y="0"/>
                      <a:pt x="388" y="0"/>
                    </a:cubicBezTo>
                    <a:close/>
                    <a:moveTo>
                      <a:pt x="260" y="264"/>
                    </a:moveTo>
                    <a:cubicBezTo>
                      <a:pt x="312" y="258"/>
                      <a:pt x="349" y="183"/>
                      <a:pt x="344" y="120"/>
                    </a:cubicBezTo>
                    <a:cubicBezTo>
                      <a:pt x="339" y="120"/>
                      <a:pt x="339" y="115"/>
                      <a:pt x="332" y="116"/>
                    </a:cubicBezTo>
                    <a:cubicBezTo>
                      <a:pt x="312" y="169"/>
                      <a:pt x="283" y="213"/>
                      <a:pt x="260" y="264"/>
                    </a:cubicBezTo>
                    <a:close/>
                  </a:path>
                </a:pathLst>
              </a:custGeom>
              <a:grpFill/>
              <a:ln w="25400" cap="flat" cmpd="sng" algn="ctr">
                <a:noFill/>
                <a:prstDash val="solid"/>
              </a:ln>
              <a:effectLst/>
            </p:spPr>
            <p:txBody>
              <a:bodyPr rtlCol="0" anchor="ctr"/>
              <a:lstStyle/>
              <a:p>
                <a:pPr algn="ctr" defTabSz="456155"/>
                <a:endParaRPr lang="en-US" sz="2000" b="1" kern="0" dirty="0">
                  <a:solidFill>
                    <a:srgbClr val="143457"/>
                  </a:solidFill>
                  <a:latin typeface="ＭＳ Ｐゴシック"/>
                  <a:ea typeface="ＭＳ Ｐゴシック"/>
                  <a:cs typeface="ＭＳ Ｐゴシック"/>
                </a:endParaRPr>
              </a:p>
            </p:txBody>
          </p:sp>
          <p:sp>
            <p:nvSpPr>
              <p:cNvPr id="275" name="Freeform 596"/>
              <p:cNvSpPr>
                <a:spLocks/>
              </p:cNvSpPr>
              <p:nvPr/>
            </p:nvSpPr>
            <p:spPr bwMode="auto">
              <a:xfrm>
                <a:off x="8514" y="2502"/>
                <a:ext cx="163" cy="350"/>
              </a:xfrm>
              <a:custGeom>
                <a:avLst/>
                <a:gdLst>
                  <a:gd name="T0" fmla="*/ 39 w 69"/>
                  <a:gd name="T1" fmla="*/ 0 h 148"/>
                  <a:gd name="T2" fmla="*/ 15 w 69"/>
                  <a:gd name="T3" fmla="*/ 148 h 148"/>
                  <a:gd name="T4" fmla="*/ 39 w 69"/>
                  <a:gd name="T5" fmla="*/ 0 h 148"/>
                  <a:gd name="T6" fmla="*/ 0 60000 65536"/>
                  <a:gd name="T7" fmla="*/ 0 60000 65536"/>
                  <a:gd name="T8" fmla="*/ 0 60000 65536"/>
                  <a:gd name="T9" fmla="*/ 0 w 69"/>
                  <a:gd name="T10" fmla="*/ 0 h 148"/>
                  <a:gd name="T11" fmla="*/ 69 w 69"/>
                  <a:gd name="T12" fmla="*/ 148 h 148"/>
                </a:gdLst>
                <a:ahLst/>
                <a:cxnLst>
                  <a:cxn ang="T6">
                    <a:pos x="T0" y="T1"/>
                  </a:cxn>
                  <a:cxn ang="T7">
                    <a:pos x="T2" y="T3"/>
                  </a:cxn>
                  <a:cxn ang="T8">
                    <a:pos x="T4" y="T5"/>
                  </a:cxn>
                </a:cxnLst>
                <a:rect l="T9" t="T10" r="T11" b="T12"/>
                <a:pathLst>
                  <a:path w="69" h="148">
                    <a:moveTo>
                      <a:pt x="39" y="0"/>
                    </a:moveTo>
                    <a:cubicBezTo>
                      <a:pt x="69" y="30"/>
                      <a:pt x="53" y="134"/>
                      <a:pt x="15" y="148"/>
                    </a:cubicBezTo>
                    <a:cubicBezTo>
                      <a:pt x="13" y="103"/>
                      <a:pt x="0" y="16"/>
                      <a:pt x="39" y="0"/>
                    </a:cubicBezTo>
                    <a:close/>
                  </a:path>
                </a:pathLst>
              </a:custGeom>
              <a:grpFill/>
              <a:ln w="25400" cap="flat" cmpd="sng" algn="ctr">
                <a:noFill/>
                <a:prstDash val="solid"/>
              </a:ln>
              <a:effectLst/>
            </p:spPr>
            <p:txBody>
              <a:bodyPr rtlCol="0" anchor="ctr"/>
              <a:lstStyle/>
              <a:p>
                <a:pPr algn="ctr" defTabSz="456155"/>
                <a:endParaRPr lang="en-US" sz="2000" b="1" kern="0" dirty="0">
                  <a:solidFill>
                    <a:srgbClr val="143457"/>
                  </a:solidFill>
                  <a:latin typeface="ＭＳ Ｐゴシック"/>
                  <a:ea typeface="ＭＳ Ｐゴシック"/>
                  <a:cs typeface="ＭＳ Ｐゴシック"/>
                </a:endParaRPr>
              </a:p>
            </p:txBody>
          </p:sp>
          <p:sp>
            <p:nvSpPr>
              <p:cNvPr id="276" name="Freeform 597"/>
              <p:cNvSpPr>
                <a:spLocks/>
              </p:cNvSpPr>
              <p:nvPr/>
            </p:nvSpPr>
            <p:spPr bwMode="auto">
              <a:xfrm>
                <a:off x="6670" y="2538"/>
                <a:ext cx="375" cy="616"/>
              </a:xfrm>
              <a:custGeom>
                <a:avLst/>
                <a:gdLst>
                  <a:gd name="T0" fmla="*/ 140 w 159"/>
                  <a:gd name="T1" fmla="*/ 5 h 261"/>
                  <a:gd name="T2" fmla="*/ 112 w 159"/>
                  <a:gd name="T3" fmla="*/ 157 h 261"/>
                  <a:gd name="T4" fmla="*/ 20 w 159"/>
                  <a:gd name="T5" fmla="*/ 261 h 261"/>
                  <a:gd name="T6" fmla="*/ 120 w 159"/>
                  <a:gd name="T7" fmla="*/ 13 h 261"/>
                  <a:gd name="T8" fmla="*/ 128 w 159"/>
                  <a:gd name="T9" fmla="*/ 1 h 261"/>
                  <a:gd name="T10" fmla="*/ 140 w 159"/>
                  <a:gd name="T11" fmla="*/ 5 h 261"/>
                  <a:gd name="T12" fmla="*/ 0 60000 65536"/>
                  <a:gd name="T13" fmla="*/ 0 60000 65536"/>
                  <a:gd name="T14" fmla="*/ 0 60000 65536"/>
                  <a:gd name="T15" fmla="*/ 0 60000 65536"/>
                  <a:gd name="T16" fmla="*/ 0 60000 65536"/>
                  <a:gd name="T17" fmla="*/ 0 60000 65536"/>
                  <a:gd name="T18" fmla="*/ 0 w 159"/>
                  <a:gd name="T19" fmla="*/ 0 h 261"/>
                  <a:gd name="T20" fmla="*/ 159 w 159"/>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59" h="261">
                    <a:moveTo>
                      <a:pt x="140" y="5"/>
                    </a:moveTo>
                    <a:cubicBezTo>
                      <a:pt x="159" y="62"/>
                      <a:pt x="137" y="118"/>
                      <a:pt x="112" y="157"/>
                    </a:cubicBezTo>
                    <a:cubicBezTo>
                      <a:pt x="87" y="195"/>
                      <a:pt x="54" y="238"/>
                      <a:pt x="20" y="261"/>
                    </a:cubicBezTo>
                    <a:cubicBezTo>
                      <a:pt x="0" y="156"/>
                      <a:pt x="106" y="110"/>
                      <a:pt x="120" y="13"/>
                    </a:cubicBezTo>
                    <a:cubicBezTo>
                      <a:pt x="122" y="8"/>
                      <a:pt x="127" y="7"/>
                      <a:pt x="128" y="1"/>
                    </a:cubicBezTo>
                    <a:cubicBezTo>
                      <a:pt x="135" y="0"/>
                      <a:pt x="135" y="5"/>
                      <a:pt x="140" y="5"/>
                    </a:cubicBezTo>
                    <a:close/>
                  </a:path>
                </a:pathLst>
              </a:custGeom>
              <a:grpFill/>
              <a:ln w="25400" cap="flat" cmpd="sng" algn="ctr">
                <a:noFill/>
                <a:prstDash val="solid"/>
              </a:ln>
              <a:effectLst/>
            </p:spPr>
            <p:txBody>
              <a:bodyPr rtlCol="0" anchor="ctr"/>
              <a:lstStyle/>
              <a:p>
                <a:pPr algn="ctr" defTabSz="456155"/>
                <a:endParaRPr lang="en-US" sz="2000" b="1" kern="0" dirty="0">
                  <a:solidFill>
                    <a:srgbClr val="143457"/>
                  </a:solidFill>
                  <a:latin typeface="ＭＳ Ｐゴシック"/>
                  <a:ea typeface="ＭＳ Ｐゴシック"/>
                  <a:cs typeface="ＭＳ Ｐゴシック"/>
                </a:endParaRPr>
              </a:p>
            </p:txBody>
          </p:sp>
          <p:sp>
            <p:nvSpPr>
              <p:cNvPr id="277" name="Freeform 598"/>
              <p:cNvSpPr>
                <a:spLocks/>
              </p:cNvSpPr>
              <p:nvPr/>
            </p:nvSpPr>
            <p:spPr bwMode="auto">
              <a:xfrm>
                <a:off x="7425" y="2937"/>
                <a:ext cx="1198" cy="1210"/>
              </a:xfrm>
              <a:custGeom>
                <a:avLst/>
                <a:gdLst>
                  <a:gd name="T0" fmla="*/ 492 w 507"/>
                  <a:gd name="T1" fmla="*/ 0 h 512"/>
                  <a:gd name="T2" fmla="*/ 444 w 507"/>
                  <a:gd name="T3" fmla="*/ 188 h 512"/>
                  <a:gd name="T4" fmla="*/ 328 w 507"/>
                  <a:gd name="T5" fmla="*/ 324 h 512"/>
                  <a:gd name="T6" fmla="*/ 160 w 507"/>
                  <a:gd name="T7" fmla="*/ 396 h 512"/>
                  <a:gd name="T8" fmla="*/ 316 w 507"/>
                  <a:gd name="T9" fmla="*/ 360 h 512"/>
                  <a:gd name="T10" fmla="*/ 124 w 507"/>
                  <a:gd name="T11" fmla="*/ 444 h 512"/>
                  <a:gd name="T12" fmla="*/ 0 w 507"/>
                  <a:gd name="T13" fmla="*/ 496 h 512"/>
                  <a:gd name="T14" fmla="*/ 56 w 507"/>
                  <a:gd name="T15" fmla="*/ 444 h 512"/>
                  <a:gd name="T16" fmla="*/ 136 w 507"/>
                  <a:gd name="T17" fmla="*/ 356 h 512"/>
                  <a:gd name="T18" fmla="*/ 332 w 507"/>
                  <a:gd name="T19" fmla="*/ 272 h 512"/>
                  <a:gd name="T20" fmla="*/ 472 w 507"/>
                  <a:gd name="T21" fmla="*/ 16 h 512"/>
                  <a:gd name="T22" fmla="*/ 480 w 507"/>
                  <a:gd name="T23" fmla="*/ 0 h 512"/>
                  <a:gd name="T24" fmla="*/ 492 w 507"/>
                  <a:gd name="T25" fmla="*/ 0 h 5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7"/>
                  <a:gd name="T40" fmla="*/ 0 h 512"/>
                  <a:gd name="T41" fmla="*/ 507 w 507"/>
                  <a:gd name="T42" fmla="*/ 512 h 5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7" h="512">
                    <a:moveTo>
                      <a:pt x="492" y="0"/>
                    </a:moveTo>
                    <a:cubicBezTo>
                      <a:pt x="507" y="67"/>
                      <a:pt x="473" y="136"/>
                      <a:pt x="444" y="188"/>
                    </a:cubicBezTo>
                    <a:cubicBezTo>
                      <a:pt x="415" y="240"/>
                      <a:pt x="380" y="296"/>
                      <a:pt x="328" y="324"/>
                    </a:cubicBezTo>
                    <a:cubicBezTo>
                      <a:pt x="274" y="354"/>
                      <a:pt x="207" y="350"/>
                      <a:pt x="160" y="396"/>
                    </a:cubicBezTo>
                    <a:cubicBezTo>
                      <a:pt x="219" y="409"/>
                      <a:pt x="271" y="361"/>
                      <a:pt x="316" y="360"/>
                    </a:cubicBezTo>
                    <a:cubicBezTo>
                      <a:pt x="311" y="453"/>
                      <a:pt x="194" y="419"/>
                      <a:pt x="124" y="444"/>
                    </a:cubicBezTo>
                    <a:cubicBezTo>
                      <a:pt x="78" y="460"/>
                      <a:pt x="50" y="512"/>
                      <a:pt x="0" y="496"/>
                    </a:cubicBezTo>
                    <a:cubicBezTo>
                      <a:pt x="5" y="460"/>
                      <a:pt x="37" y="460"/>
                      <a:pt x="56" y="444"/>
                    </a:cubicBezTo>
                    <a:cubicBezTo>
                      <a:pt x="87" y="419"/>
                      <a:pt x="107" y="378"/>
                      <a:pt x="136" y="356"/>
                    </a:cubicBezTo>
                    <a:cubicBezTo>
                      <a:pt x="198" y="310"/>
                      <a:pt x="277" y="314"/>
                      <a:pt x="332" y="272"/>
                    </a:cubicBezTo>
                    <a:cubicBezTo>
                      <a:pt x="418" y="206"/>
                      <a:pt x="424" y="122"/>
                      <a:pt x="472" y="16"/>
                    </a:cubicBezTo>
                    <a:cubicBezTo>
                      <a:pt x="474" y="12"/>
                      <a:pt x="475" y="5"/>
                      <a:pt x="480" y="0"/>
                    </a:cubicBezTo>
                    <a:cubicBezTo>
                      <a:pt x="484" y="0"/>
                      <a:pt x="488" y="0"/>
                      <a:pt x="492" y="0"/>
                    </a:cubicBezTo>
                    <a:close/>
                  </a:path>
                </a:pathLst>
              </a:custGeom>
              <a:grpFill/>
              <a:ln w="25400" cap="flat" cmpd="sng" algn="ctr">
                <a:noFill/>
                <a:prstDash val="solid"/>
              </a:ln>
              <a:effectLst/>
            </p:spPr>
            <p:txBody>
              <a:bodyPr rtlCol="0" anchor="ctr"/>
              <a:lstStyle/>
              <a:p>
                <a:pPr algn="ctr" defTabSz="456155"/>
                <a:endParaRPr lang="en-US" sz="2000" b="1" kern="0" dirty="0">
                  <a:solidFill>
                    <a:srgbClr val="143457"/>
                  </a:solidFill>
                  <a:latin typeface="ＭＳ Ｐゴシック"/>
                  <a:ea typeface="ＭＳ Ｐゴシック"/>
                  <a:cs typeface="ＭＳ Ｐゴシック"/>
                </a:endParaRPr>
              </a:p>
            </p:txBody>
          </p:sp>
          <p:sp>
            <p:nvSpPr>
              <p:cNvPr id="278" name="Freeform 599"/>
              <p:cNvSpPr>
                <a:spLocks/>
              </p:cNvSpPr>
              <p:nvPr/>
            </p:nvSpPr>
            <p:spPr bwMode="auto">
              <a:xfrm>
                <a:off x="8219" y="2956"/>
                <a:ext cx="721" cy="869"/>
              </a:xfrm>
              <a:custGeom>
                <a:avLst/>
                <a:gdLst>
                  <a:gd name="T0" fmla="*/ 288 w 305"/>
                  <a:gd name="T1" fmla="*/ 4 h 368"/>
                  <a:gd name="T2" fmla="*/ 220 w 305"/>
                  <a:gd name="T3" fmla="*/ 196 h 368"/>
                  <a:gd name="T4" fmla="*/ 152 w 305"/>
                  <a:gd name="T5" fmla="*/ 236 h 368"/>
                  <a:gd name="T6" fmla="*/ 0 w 305"/>
                  <a:gd name="T7" fmla="*/ 348 h 368"/>
                  <a:gd name="T8" fmla="*/ 52 w 305"/>
                  <a:gd name="T9" fmla="*/ 292 h 368"/>
                  <a:gd name="T10" fmla="*/ 172 w 305"/>
                  <a:gd name="T11" fmla="*/ 76 h 368"/>
                  <a:gd name="T12" fmla="*/ 208 w 305"/>
                  <a:gd name="T13" fmla="*/ 4 h 368"/>
                  <a:gd name="T14" fmla="*/ 176 w 305"/>
                  <a:gd name="T15" fmla="*/ 164 h 368"/>
                  <a:gd name="T16" fmla="*/ 276 w 305"/>
                  <a:gd name="T17" fmla="*/ 0 h 368"/>
                  <a:gd name="T18" fmla="*/ 288 w 305"/>
                  <a:gd name="T19" fmla="*/ 4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5"/>
                  <a:gd name="T31" fmla="*/ 0 h 368"/>
                  <a:gd name="T32" fmla="*/ 305 w 305"/>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5" h="368">
                    <a:moveTo>
                      <a:pt x="288" y="4"/>
                    </a:moveTo>
                    <a:cubicBezTo>
                      <a:pt x="305" y="75"/>
                      <a:pt x="265" y="155"/>
                      <a:pt x="220" y="196"/>
                    </a:cubicBezTo>
                    <a:cubicBezTo>
                      <a:pt x="202" y="213"/>
                      <a:pt x="173" y="218"/>
                      <a:pt x="152" y="236"/>
                    </a:cubicBezTo>
                    <a:cubicBezTo>
                      <a:pt x="106" y="276"/>
                      <a:pt x="76" y="368"/>
                      <a:pt x="0" y="348"/>
                    </a:cubicBezTo>
                    <a:cubicBezTo>
                      <a:pt x="0" y="310"/>
                      <a:pt x="31" y="310"/>
                      <a:pt x="52" y="292"/>
                    </a:cubicBezTo>
                    <a:cubicBezTo>
                      <a:pt x="106" y="246"/>
                      <a:pt x="151" y="153"/>
                      <a:pt x="172" y="76"/>
                    </a:cubicBezTo>
                    <a:cubicBezTo>
                      <a:pt x="179" y="52"/>
                      <a:pt x="177" y="14"/>
                      <a:pt x="208" y="4"/>
                    </a:cubicBezTo>
                    <a:cubicBezTo>
                      <a:pt x="247" y="48"/>
                      <a:pt x="187" y="118"/>
                      <a:pt x="176" y="164"/>
                    </a:cubicBezTo>
                    <a:cubicBezTo>
                      <a:pt x="233" y="149"/>
                      <a:pt x="235" y="44"/>
                      <a:pt x="276" y="0"/>
                    </a:cubicBezTo>
                    <a:cubicBezTo>
                      <a:pt x="279" y="2"/>
                      <a:pt x="283" y="4"/>
                      <a:pt x="288" y="4"/>
                    </a:cubicBezTo>
                    <a:close/>
                  </a:path>
                </a:pathLst>
              </a:custGeom>
              <a:grpFill/>
              <a:ln w="25400" cap="flat" cmpd="sng" algn="ctr">
                <a:noFill/>
                <a:prstDash val="solid"/>
              </a:ln>
              <a:effectLst/>
            </p:spPr>
            <p:txBody>
              <a:bodyPr rtlCol="0" anchor="ctr"/>
              <a:lstStyle/>
              <a:p>
                <a:pPr algn="ctr" defTabSz="456155"/>
                <a:endParaRPr lang="en-US" sz="2000" b="1" kern="0" dirty="0">
                  <a:solidFill>
                    <a:srgbClr val="143457"/>
                  </a:solidFill>
                  <a:latin typeface="ＭＳ Ｐゴシック"/>
                  <a:ea typeface="ＭＳ Ｐゴシック"/>
                  <a:cs typeface="ＭＳ Ｐゴシック"/>
                </a:endParaRPr>
              </a:p>
            </p:txBody>
          </p:sp>
          <p:sp>
            <p:nvSpPr>
              <p:cNvPr id="279" name="Freeform 600"/>
              <p:cNvSpPr>
                <a:spLocks/>
              </p:cNvSpPr>
              <p:nvPr/>
            </p:nvSpPr>
            <p:spPr bwMode="auto">
              <a:xfrm>
                <a:off x="8059" y="3410"/>
                <a:ext cx="788" cy="614"/>
              </a:xfrm>
              <a:custGeom>
                <a:avLst/>
                <a:gdLst>
                  <a:gd name="T0" fmla="*/ 328 w 334"/>
                  <a:gd name="T1" fmla="*/ 0 h 260"/>
                  <a:gd name="T2" fmla="*/ 252 w 334"/>
                  <a:gd name="T3" fmla="*/ 100 h 260"/>
                  <a:gd name="T4" fmla="*/ 288 w 334"/>
                  <a:gd name="T5" fmla="*/ 92 h 260"/>
                  <a:gd name="T6" fmla="*/ 252 w 334"/>
                  <a:gd name="T7" fmla="*/ 148 h 260"/>
                  <a:gd name="T8" fmla="*/ 0 w 334"/>
                  <a:gd name="T9" fmla="*/ 260 h 260"/>
                  <a:gd name="T10" fmla="*/ 92 w 334"/>
                  <a:gd name="T11" fmla="*/ 188 h 260"/>
                  <a:gd name="T12" fmla="*/ 196 w 334"/>
                  <a:gd name="T13" fmla="*/ 120 h 260"/>
                  <a:gd name="T14" fmla="*/ 316 w 334"/>
                  <a:gd name="T15" fmla="*/ 0 h 260"/>
                  <a:gd name="T16" fmla="*/ 328 w 334"/>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4"/>
                  <a:gd name="T28" fmla="*/ 0 h 260"/>
                  <a:gd name="T29" fmla="*/ 334 w 334"/>
                  <a:gd name="T30" fmla="*/ 260 h 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4" h="260">
                    <a:moveTo>
                      <a:pt x="328" y="0"/>
                    </a:moveTo>
                    <a:cubicBezTo>
                      <a:pt x="334" y="49"/>
                      <a:pt x="277" y="69"/>
                      <a:pt x="252" y="100"/>
                    </a:cubicBezTo>
                    <a:cubicBezTo>
                      <a:pt x="263" y="112"/>
                      <a:pt x="269" y="85"/>
                      <a:pt x="288" y="92"/>
                    </a:cubicBezTo>
                    <a:cubicBezTo>
                      <a:pt x="289" y="123"/>
                      <a:pt x="264" y="129"/>
                      <a:pt x="252" y="148"/>
                    </a:cubicBezTo>
                    <a:cubicBezTo>
                      <a:pt x="148" y="163"/>
                      <a:pt x="101" y="255"/>
                      <a:pt x="0" y="260"/>
                    </a:cubicBezTo>
                    <a:cubicBezTo>
                      <a:pt x="16" y="222"/>
                      <a:pt x="60" y="207"/>
                      <a:pt x="92" y="188"/>
                    </a:cubicBezTo>
                    <a:cubicBezTo>
                      <a:pt x="126" y="168"/>
                      <a:pt x="168" y="148"/>
                      <a:pt x="196" y="120"/>
                    </a:cubicBezTo>
                    <a:cubicBezTo>
                      <a:pt x="235" y="82"/>
                      <a:pt x="259" y="24"/>
                      <a:pt x="316" y="0"/>
                    </a:cubicBezTo>
                    <a:cubicBezTo>
                      <a:pt x="320" y="0"/>
                      <a:pt x="324" y="0"/>
                      <a:pt x="328" y="0"/>
                    </a:cubicBezTo>
                    <a:close/>
                  </a:path>
                </a:pathLst>
              </a:custGeom>
              <a:grpFill/>
              <a:ln w="25400" cap="flat" cmpd="sng" algn="ctr">
                <a:noFill/>
                <a:prstDash val="solid"/>
              </a:ln>
              <a:effectLst/>
            </p:spPr>
            <p:txBody>
              <a:bodyPr rtlCol="0" anchor="ctr"/>
              <a:lstStyle/>
              <a:p>
                <a:pPr algn="ctr" defTabSz="456155"/>
                <a:endParaRPr lang="en-US" sz="2000" b="1" kern="0" dirty="0">
                  <a:solidFill>
                    <a:srgbClr val="143457"/>
                  </a:solidFill>
                  <a:latin typeface="ＭＳ Ｐゴシック"/>
                  <a:ea typeface="ＭＳ Ｐゴシック"/>
                  <a:cs typeface="ＭＳ Ｐゴシック"/>
                </a:endParaRPr>
              </a:p>
            </p:txBody>
          </p:sp>
          <p:sp>
            <p:nvSpPr>
              <p:cNvPr id="280" name="Freeform 601"/>
              <p:cNvSpPr>
                <a:spLocks/>
              </p:cNvSpPr>
              <p:nvPr/>
            </p:nvSpPr>
            <p:spPr bwMode="auto">
              <a:xfrm>
                <a:off x="7227" y="3870"/>
                <a:ext cx="321" cy="210"/>
              </a:xfrm>
              <a:custGeom>
                <a:avLst/>
                <a:gdLst>
                  <a:gd name="T0" fmla="*/ 136 w 136"/>
                  <a:gd name="T1" fmla="*/ 9 h 89"/>
                  <a:gd name="T2" fmla="*/ 0 w 136"/>
                  <a:gd name="T3" fmla="*/ 53 h 89"/>
                  <a:gd name="T4" fmla="*/ 136 w 136"/>
                  <a:gd name="T5" fmla="*/ 9 h 89"/>
                  <a:gd name="T6" fmla="*/ 0 60000 65536"/>
                  <a:gd name="T7" fmla="*/ 0 60000 65536"/>
                  <a:gd name="T8" fmla="*/ 0 60000 65536"/>
                  <a:gd name="T9" fmla="*/ 0 w 136"/>
                  <a:gd name="T10" fmla="*/ 0 h 89"/>
                  <a:gd name="T11" fmla="*/ 136 w 136"/>
                  <a:gd name="T12" fmla="*/ 89 h 89"/>
                </a:gdLst>
                <a:ahLst/>
                <a:cxnLst>
                  <a:cxn ang="T6">
                    <a:pos x="T0" y="T1"/>
                  </a:cxn>
                  <a:cxn ang="T7">
                    <a:pos x="T2" y="T3"/>
                  </a:cxn>
                  <a:cxn ang="T8">
                    <a:pos x="T4" y="T5"/>
                  </a:cxn>
                </a:cxnLst>
                <a:rect l="T9" t="T10" r="T11" b="T12"/>
                <a:pathLst>
                  <a:path w="136" h="89">
                    <a:moveTo>
                      <a:pt x="136" y="9"/>
                    </a:moveTo>
                    <a:cubicBezTo>
                      <a:pt x="122" y="49"/>
                      <a:pt x="38" y="89"/>
                      <a:pt x="0" y="53"/>
                    </a:cubicBezTo>
                    <a:cubicBezTo>
                      <a:pt x="9" y="6"/>
                      <a:pt x="98" y="0"/>
                      <a:pt x="136" y="9"/>
                    </a:cubicBezTo>
                    <a:close/>
                  </a:path>
                </a:pathLst>
              </a:custGeom>
              <a:grpFill/>
              <a:ln w="25400" cap="flat" cmpd="sng" algn="ctr">
                <a:noFill/>
                <a:prstDash val="solid"/>
              </a:ln>
              <a:effectLst/>
            </p:spPr>
            <p:txBody>
              <a:bodyPr rtlCol="0" anchor="ctr"/>
              <a:lstStyle/>
              <a:p>
                <a:pPr algn="ctr" defTabSz="456155"/>
                <a:endParaRPr lang="en-US" sz="2000" b="1" kern="0" dirty="0">
                  <a:solidFill>
                    <a:srgbClr val="143457"/>
                  </a:solidFill>
                  <a:latin typeface="ＭＳ Ｐゴシック"/>
                  <a:ea typeface="ＭＳ Ｐゴシック"/>
                  <a:cs typeface="ＭＳ Ｐゴシック"/>
                </a:endParaRPr>
              </a:p>
            </p:txBody>
          </p:sp>
          <p:sp>
            <p:nvSpPr>
              <p:cNvPr id="281" name="Freeform 602"/>
              <p:cNvSpPr>
                <a:spLocks/>
              </p:cNvSpPr>
              <p:nvPr/>
            </p:nvSpPr>
            <p:spPr bwMode="auto">
              <a:xfrm>
                <a:off x="7593" y="3976"/>
                <a:ext cx="333" cy="152"/>
              </a:xfrm>
              <a:custGeom>
                <a:avLst/>
                <a:gdLst>
                  <a:gd name="T0" fmla="*/ 77 w 141"/>
                  <a:gd name="T1" fmla="*/ 64 h 64"/>
                  <a:gd name="T2" fmla="*/ 37 w 141"/>
                  <a:gd name="T3" fmla="*/ 64 h 64"/>
                  <a:gd name="T4" fmla="*/ 141 w 141"/>
                  <a:gd name="T5" fmla="*/ 24 h 64"/>
                  <a:gd name="T6" fmla="*/ 77 w 141"/>
                  <a:gd name="T7" fmla="*/ 64 h 64"/>
                  <a:gd name="T8" fmla="*/ 0 60000 65536"/>
                  <a:gd name="T9" fmla="*/ 0 60000 65536"/>
                  <a:gd name="T10" fmla="*/ 0 60000 65536"/>
                  <a:gd name="T11" fmla="*/ 0 60000 65536"/>
                  <a:gd name="T12" fmla="*/ 0 w 141"/>
                  <a:gd name="T13" fmla="*/ 0 h 64"/>
                  <a:gd name="T14" fmla="*/ 141 w 141"/>
                  <a:gd name="T15" fmla="*/ 64 h 64"/>
                </a:gdLst>
                <a:ahLst/>
                <a:cxnLst>
                  <a:cxn ang="T8">
                    <a:pos x="T0" y="T1"/>
                  </a:cxn>
                  <a:cxn ang="T9">
                    <a:pos x="T2" y="T3"/>
                  </a:cxn>
                  <a:cxn ang="T10">
                    <a:pos x="T4" y="T5"/>
                  </a:cxn>
                  <a:cxn ang="T11">
                    <a:pos x="T6" y="T7"/>
                  </a:cxn>
                </a:cxnLst>
                <a:rect l="T12" t="T13" r="T14" b="T15"/>
                <a:pathLst>
                  <a:path w="141" h="64">
                    <a:moveTo>
                      <a:pt x="77" y="64"/>
                    </a:moveTo>
                    <a:cubicBezTo>
                      <a:pt x="64" y="64"/>
                      <a:pt x="50" y="64"/>
                      <a:pt x="37" y="64"/>
                    </a:cubicBezTo>
                    <a:cubicBezTo>
                      <a:pt x="0" y="28"/>
                      <a:pt x="107" y="0"/>
                      <a:pt x="141" y="24"/>
                    </a:cubicBezTo>
                    <a:cubicBezTo>
                      <a:pt x="135" y="53"/>
                      <a:pt x="101" y="53"/>
                      <a:pt x="77" y="64"/>
                    </a:cubicBezTo>
                    <a:close/>
                  </a:path>
                </a:pathLst>
              </a:custGeom>
              <a:grpFill/>
              <a:ln w="25400" cap="flat" cmpd="sng" algn="ctr">
                <a:noFill/>
                <a:prstDash val="solid"/>
              </a:ln>
              <a:effectLst/>
            </p:spPr>
            <p:txBody>
              <a:bodyPr rtlCol="0" anchor="ctr"/>
              <a:lstStyle/>
              <a:p>
                <a:pPr algn="ctr" defTabSz="456155"/>
                <a:endParaRPr lang="en-US" sz="2000" b="1" kern="0" dirty="0">
                  <a:solidFill>
                    <a:srgbClr val="143457"/>
                  </a:solidFill>
                  <a:latin typeface="ＭＳ Ｐゴシック"/>
                  <a:ea typeface="ＭＳ Ｐゴシック"/>
                  <a:cs typeface="ＭＳ Ｐゴシック"/>
                </a:endParaRPr>
              </a:p>
            </p:txBody>
          </p:sp>
        </p:grpSp>
      </p:grpSp>
      <p:sp>
        <p:nvSpPr>
          <p:cNvPr id="211" name="テキスト ボックス 278"/>
          <p:cNvSpPr txBox="1"/>
          <p:nvPr/>
        </p:nvSpPr>
        <p:spPr>
          <a:xfrm>
            <a:off x="6102930" y="3078743"/>
            <a:ext cx="2343109" cy="338554"/>
          </a:xfrm>
          <a:prstGeom prst="rect">
            <a:avLst/>
          </a:prstGeom>
          <a:noFill/>
          <a:effectLst/>
        </p:spPr>
        <p:txBody>
          <a:bodyPr wrap="none" rtlCol="0">
            <a:spAutoFit/>
          </a:bodyPr>
          <a:lstStyle>
            <a:defPPr>
              <a:defRPr lang="en-US"/>
            </a:defPPr>
            <a:lvl1pPr algn="ctr">
              <a:defRPr kumimoji="1" sz="1600" b="1">
                <a:solidFill>
                  <a:srgbClr val="0000FF"/>
                </a:solidFill>
              </a:defRPr>
            </a:lvl1pPr>
          </a:lstStyle>
          <a:p>
            <a:r>
              <a:rPr lang="ja-JP" altLang="en-US" b="0" dirty="0">
                <a:solidFill>
                  <a:schemeClr val="tx1"/>
                </a:solidFill>
                <a:latin typeface="+mn-lt"/>
                <a:ea typeface="+mn-ea"/>
              </a:rPr>
              <a:t>脅威の有無、種類を特定</a:t>
            </a:r>
          </a:p>
        </p:txBody>
      </p:sp>
      <p:sp>
        <p:nvSpPr>
          <p:cNvPr id="222" name="二等辺三角形 323"/>
          <p:cNvSpPr/>
          <p:nvPr/>
        </p:nvSpPr>
        <p:spPr>
          <a:xfrm rot="5400000">
            <a:off x="2851383" y="3847187"/>
            <a:ext cx="655483" cy="381002"/>
          </a:xfrm>
          <a:prstGeom prst="triangl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a:endParaRPr lang="ja-JP" altLang="en-US" sz="1000">
              <a:solidFill>
                <a:srgbClr val="FFFFFF"/>
              </a:solidFill>
              <a:latin typeface="ＭＳ Ｐゴシック"/>
              <a:ea typeface="ＭＳ Ｐゴシック"/>
              <a:cs typeface="ＭＳ Ｐゴシック"/>
            </a:endParaRPr>
          </a:p>
        </p:txBody>
      </p:sp>
      <p:sp>
        <p:nvSpPr>
          <p:cNvPr id="223" name="テキスト ボックス 324"/>
          <p:cNvSpPr txBox="1"/>
          <p:nvPr/>
        </p:nvSpPr>
        <p:spPr>
          <a:xfrm>
            <a:off x="431799" y="3078743"/>
            <a:ext cx="2539999" cy="584776"/>
          </a:xfrm>
          <a:prstGeom prst="rect">
            <a:avLst/>
          </a:prstGeom>
          <a:noFill/>
          <a:effectLst/>
        </p:spPr>
        <p:txBody>
          <a:bodyPr wrap="square" rtlCol="0">
            <a:spAutoFit/>
          </a:bodyPr>
          <a:lstStyle/>
          <a:p>
            <a:pPr algn="ctr"/>
            <a:r>
              <a:rPr kumimoji="1" lang="ja-JP" altLang="en-US" sz="1600" dirty="0" smtClean="0">
                <a:latin typeface="+mn-lt"/>
                <a:ea typeface="+mn-ea"/>
              </a:rPr>
              <a:t>誰のどの端末に脅威が</a:t>
            </a:r>
            <a:endParaRPr kumimoji="1" lang="en-US" altLang="ja-JP" sz="1600" dirty="0" smtClean="0">
              <a:latin typeface="+mn-lt"/>
              <a:ea typeface="+mn-ea"/>
            </a:endParaRPr>
          </a:p>
          <a:p>
            <a:pPr algn="ctr"/>
            <a:r>
              <a:rPr kumimoji="1" lang="ja-JP" altLang="en-US" sz="1600" dirty="0" smtClean="0">
                <a:latin typeface="+mn-lt"/>
                <a:ea typeface="+mn-ea"/>
              </a:rPr>
              <a:t>あるのか特定</a:t>
            </a:r>
            <a:endParaRPr kumimoji="1" lang="ja-JP" altLang="en-US" sz="1600" dirty="0">
              <a:latin typeface="+mn-lt"/>
              <a:ea typeface="+mn-ea"/>
            </a:endParaRPr>
          </a:p>
        </p:txBody>
      </p:sp>
      <p:sp>
        <p:nvSpPr>
          <p:cNvPr id="290" name="テキスト ボックス 328"/>
          <p:cNvSpPr txBox="1"/>
          <p:nvPr/>
        </p:nvSpPr>
        <p:spPr>
          <a:xfrm>
            <a:off x="431799" y="972438"/>
            <a:ext cx="8153400" cy="369332"/>
          </a:xfrm>
          <a:prstGeom prst="rect">
            <a:avLst/>
          </a:prstGeom>
          <a:noFill/>
          <a:effectLst/>
        </p:spPr>
        <p:txBody>
          <a:bodyPr wrap="square" rtlCol="0">
            <a:spAutoFit/>
          </a:bodyPr>
          <a:lstStyle/>
          <a:p>
            <a:r>
              <a:rPr kumimoji="1" lang="ja-JP" altLang="en-US" dirty="0" smtClean="0">
                <a:solidFill>
                  <a:schemeClr val="accent4"/>
                </a:solidFill>
              </a:rPr>
              <a:t>シスコネットワーク全体をセキュリティーセンサーとして、</a:t>
            </a:r>
            <a:r>
              <a:rPr lang="ja-JP" altLang="en-US" dirty="0" smtClean="0">
                <a:solidFill>
                  <a:schemeClr val="accent4"/>
                </a:solidFill>
              </a:rPr>
              <a:t>通信異常・脅威を検知</a:t>
            </a:r>
            <a:endParaRPr kumimoji="1" lang="ja-JP" altLang="en-US" dirty="0">
              <a:solidFill>
                <a:schemeClr val="accent4"/>
              </a:solidFill>
            </a:endParaRPr>
          </a:p>
        </p:txBody>
      </p:sp>
      <p:grpSp>
        <p:nvGrpSpPr>
          <p:cNvPr id="121" name="Group 307"/>
          <p:cNvGrpSpPr>
            <a:grpSpLocks noChangeAspect="1"/>
          </p:cNvGrpSpPr>
          <p:nvPr/>
        </p:nvGrpSpPr>
        <p:grpSpPr>
          <a:xfrm>
            <a:off x="7181202" y="2456928"/>
            <a:ext cx="779982" cy="532582"/>
            <a:chOff x="928688" y="3605161"/>
            <a:chExt cx="779982" cy="532582"/>
          </a:xfrm>
          <a:effectLst/>
        </p:grpSpPr>
        <p:sp>
          <p:nvSpPr>
            <p:cNvPr id="122" name="Rounded Rectangle 308"/>
            <p:cNvSpPr/>
            <p:nvPr/>
          </p:nvSpPr>
          <p:spPr>
            <a:xfrm>
              <a:off x="928688" y="3605161"/>
              <a:ext cx="779982" cy="532582"/>
            </a:xfrm>
            <a:prstGeom prst="roundRect">
              <a:avLst>
                <a:gd name="adj" fmla="val 50000"/>
              </a:avLst>
            </a:prstGeom>
            <a:solidFill>
              <a:schemeClr val="tx1"/>
            </a:solid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メイリオ"/>
              </a:endParaRPr>
            </a:p>
          </p:txBody>
        </p:sp>
        <p:sp>
          <p:nvSpPr>
            <p:cNvPr id="123" name="Freeform 22"/>
            <p:cNvSpPr>
              <a:spLocks noEditPoints="1"/>
            </p:cNvSpPr>
            <p:nvPr/>
          </p:nvSpPr>
          <p:spPr bwMode="auto">
            <a:xfrm>
              <a:off x="1173685" y="3676909"/>
              <a:ext cx="297593" cy="365332"/>
            </a:xfrm>
            <a:custGeom>
              <a:avLst/>
              <a:gdLst/>
              <a:ahLst/>
              <a:cxnLst>
                <a:cxn ang="0">
                  <a:pos x="195" y="167"/>
                </a:cxn>
                <a:cxn ang="0">
                  <a:pos x="191" y="167"/>
                </a:cxn>
                <a:cxn ang="0">
                  <a:pos x="100" y="180"/>
                </a:cxn>
                <a:cxn ang="0">
                  <a:pos x="110" y="237"/>
                </a:cxn>
                <a:cxn ang="0">
                  <a:pos x="145" y="257"/>
                </a:cxn>
                <a:cxn ang="0">
                  <a:pos x="243" y="297"/>
                </a:cxn>
                <a:cxn ang="0">
                  <a:pos x="263" y="237"/>
                </a:cxn>
                <a:cxn ang="0">
                  <a:pos x="287" y="216"/>
                </a:cxn>
                <a:cxn ang="0">
                  <a:pos x="283" y="163"/>
                </a:cxn>
                <a:cxn ang="0">
                  <a:pos x="76" y="160"/>
                </a:cxn>
                <a:cxn ang="0">
                  <a:pos x="89" y="104"/>
                </a:cxn>
                <a:cxn ang="0">
                  <a:pos x="128" y="0"/>
                </a:cxn>
                <a:cxn ang="0">
                  <a:pos x="270" y="8"/>
                </a:cxn>
                <a:cxn ang="0">
                  <a:pos x="387" y="137"/>
                </a:cxn>
                <a:cxn ang="0">
                  <a:pos x="319" y="199"/>
                </a:cxn>
                <a:cxn ang="0">
                  <a:pos x="317" y="237"/>
                </a:cxn>
                <a:cxn ang="0">
                  <a:pos x="337" y="279"/>
                </a:cxn>
                <a:cxn ang="0">
                  <a:pos x="365" y="439"/>
                </a:cxn>
                <a:cxn ang="0">
                  <a:pos x="201" y="475"/>
                </a:cxn>
                <a:cxn ang="0">
                  <a:pos x="187" y="315"/>
                </a:cxn>
                <a:cxn ang="0">
                  <a:pos x="55" y="475"/>
                </a:cxn>
                <a:cxn ang="0">
                  <a:pos x="22" y="315"/>
                </a:cxn>
                <a:cxn ang="0">
                  <a:pos x="51" y="257"/>
                </a:cxn>
                <a:cxn ang="0">
                  <a:pos x="76" y="237"/>
                </a:cxn>
                <a:cxn ang="0">
                  <a:pos x="76" y="160"/>
                </a:cxn>
                <a:cxn ang="0">
                  <a:pos x="168" y="179"/>
                </a:cxn>
                <a:cxn ang="0">
                  <a:pos x="181" y="210"/>
                </a:cxn>
                <a:cxn ang="0">
                  <a:pos x="143" y="227"/>
                </a:cxn>
                <a:cxn ang="0">
                  <a:pos x="126" y="182"/>
                </a:cxn>
                <a:cxn ang="0">
                  <a:pos x="131" y="179"/>
                </a:cxn>
                <a:cxn ang="0">
                  <a:pos x="224" y="179"/>
                </a:cxn>
                <a:cxn ang="0">
                  <a:pos x="262" y="179"/>
                </a:cxn>
                <a:cxn ang="0">
                  <a:pos x="269" y="182"/>
                </a:cxn>
                <a:cxn ang="0">
                  <a:pos x="252" y="227"/>
                </a:cxn>
                <a:cxn ang="0">
                  <a:pos x="213" y="210"/>
                </a:cxn>
                <a:cxn ang="0">
                  <a:pos x="224" y="179"/>
                </a:cxn>
              </a:cxnLst>
              <a:rect l="0" t="0" r="r" b="b"/>
              <a:pathLst>
                <a:path w="387" h="475">
                  <a:moveTo>
                    <a:pt x="196" y="167"/>
                  </a:moveTo>
                  <a:cubicBezTo>
                    <a:pt x="195" y="167"/>
                    <a:pt x="195" y="167"/>
                    <a:pt x="195" y="167"/>
                  </a:cubicBezTo>
                  <a:cubicBezTo>
                    <a:pt x="193" y="167"/>
                    <a:pt x="193" y="167"/>
                    <a:pt x="193" y="167"/>
                  </a:cubicBezTo>
                  <a:cubicBezTo>
                    <a:pt x="191" y="167"/>
                    <a:pt x="191" y="167"/>
                    <a:pt x="191" y="167"/>
                  </a:cubicBezTo>
                  <a:cubicBezTo>
                    <a:pt x="160" y="167"/>
                    <a:pt x="131" y="166"/>
                    <a:pt x="105" y="163"/>
                  </a:cubicBezTo>
                  <a:cubicBezTo>
                    <a:pt x="102" y="168"/>
                    <a:pt x="100" y="173"/>
                    <a:pt x="100" y="180"/>
                  </a:cubicBezTo>
                  <a:cubicBezTo>
                    <a:pt x="100" y="216"/>
                    <a:pt x="100" y="216"/>
                    <a:pt x="100" y="216"/>
                  </a:cubicBezTo>
                  <a:cubicBezTo>
                    <a:pt x="100" y="225"/>
                    <a:pt x="104" y="233"/>
                    <a:pt x="110" y="237"/>
                  </a:cubicBezTo>
                  <a:cubicBezTo>
                    <a:pt x="125" y="237"/>
                    <a:pt x="125" y="237"/>
                    <a:pt x="125" y="237"/>
                  </a:cubicBezTo>
                  <a:cubicBezTo>
                    <a:pt x="136" y="237"/>
                    <a:pt x="145" y="246"/>
                    <a:pt x="145" y="257"/>
                  </a:cubicBezTo>
                  <a:cubicBezTo>
                    <a:pt x="145" y="297"/>
                    <a:pt x="145" y="297"/>
                    <a:pt x="145" y="297"/>
                  </a:cubicBezTo>
                  <a:cubicBezTo>
                    <a:pt x="173" y="313"/>
                    <a:pt x="215" y="313"/>
                    <a:pt x="243" y="297"/>
                  </a:cubicBezTo>
                  <a:cubicBezTo>
                    <a:pt x="243" y="257"/>
                    <a:pt x="243" y="257"/>
                    <a:pt x="243" y="257"/>
                  </a:cubicBezTo>
                  <a:cubicBezTo>
                    <a:pt x="243" y="246"/>
                    <a:pt x="252" y="237"/>
                    <a:pt x="263" y="237"/>
                  </a:cubicBezTo>
                  <a:cubicBezTo>
                    <a:pt x="278" y="237"/>
                    <a:pt x="278" y="237"/>
                    <a:pt x="278" y="237"/>
                  </a:cubicBezTo>
                  <a:cubicBezTo>
                    <a:pt x="283" y="233"/>
                    <a:pt x="287" y="225"/>
                    <a:pt x="287" y="216"/>
                  </a:cubicBezTo>
                  <a:cubicBezTo>
                    <a:pt x="287" y="180"/>
                    <a:pt x="287" y="180"/>
                    <a:pt x="287" y="180"/>
                  </a:cubicBezTo>
                  <a:cubicBezTo>
                    <a:pt x="287" y="173"/>
                    <a:pt x="286" y="168"/>
                    <a:pt x="283" y="163"/>
                  </a:cubicBezTo>
                  <a:cubicBezTo>
                    <a:pt x="257" y="166"/>
                    <a:pt x="227" y="167"/>
                    <a:pt x="196" y="167"/>
                  </a:cubicBezTo>
                  <a:close/>
                  <a:moveTo>
                    <a:pt x="76" y="160"/>
                  </a:moveTo>
                  <a:cubicBezTo>
                    <a:pt x="30" y="154"/>
                    <a:pt x="0" y="145"/>
                    <a:pt x="0" y="137"/>
                  </a:cubicBezTo>
                  <a:cubicBezTo>
                    <a:pt x="1" y="124"/>
                    <a:pt x="36" y="110"/>
                    <a:pt x="89" y="104"/>
                  </a:cubicBezTo>
                  <a:cubicBezTo>
                    <a:pt x="117" y="8"/>
                    <a:pt x="117" y="8"/>
                    <a:pt x="117" y="8"/>
                  </a:cubicBezTo>
                  <a:cubicBezTo>
                    <a:pt x="119" y="4"/>
                    <a:pt x="122" y="0"/>
                    <a:pt x="128" y="0"/>
                  </a:cubicBezTo>
                  <a:cubicBezTo>
                    <a:pt x="172" y="0"/>
                    <a:pt x="216" y="0"/>
                    <a:pt x="260" y="0"/>
                  </a:cubicBezTo>
                  <a:cubicBezTo>
                    <a:pt x="266" y="0"/>
                    <a:pt x="269" y="4"/>
                    <a:pt x="270" y="8"/>
                  </a:cubicBezTo>
                  <a:cubicBezTo>
                    <a:pt x="299" y="104"/>
                    <a:pt x="299" y="104"/>
                    <a:pt x="299" y="104"/>
                  </a:cubicBezTo>
                  <a:cubicBezTo>
                    <a:pt x="352" y="110"/>
                    <a:pt x="387" y="124"/>
                    <a:pt x="387" y="137"/>
                  </a:cubicBezTo>
                  <a:cubicBezTo>
                    <a:pt x="387" y="145"/>
                    <a:pt x="358" y="154"/>
                    <a:pt x="312" y="160"/>
                  </a:cubicBezTo>
                  <a:cubicBezTo>
                    <a:pt x="316" y="172"/>
                    <a:pt x="319" y="185"/>
                    <a:pt x="319" y="199"/>
                  </a:cubicBezTo>
                  <a:cubicBezTo>
                    <a:pt x="319" y="212"/>
                    <a:pt x="316" y="225"/>
                    <a:pt x="312" y="237"/>
                  </a:cubicBezTo>
                  <a:cubicBezTo>
                    <a:pt x="317" y="237"/>
                    <a:pt x="317" y="237"/>
                    <a:pt x="317" y="237"/>
                  </a:cubicBezTo>
                  <a:cubicBezTo>
                    <a:pt x="328" y="237"/>
                    <a:pt x="337" y="246"/>
                    <a:pt x="337" y="257"/>
                  </a:cubicBezTo>
                  <a:cubicBezTo>
                    <a:pt x="337" y="279"/>
                    <a:pt x="337" y="279"/>
                    <a:pt x="337" y="279"/>
                  </a:cubicBezTo>
                  <a:cubicBezTo>
                    <a:pt x="353" y="281"/>
                    <a:pt x="365" y="296"/>
                    <a:pt x="365" y="315"/>
                  </a:cubicBezTo>
                  <a:cubicBezTo>
                    <a:pt x="365" y="439"/>
                    <a:pt x="365" y="439"/>
                    <a:pt x="365" y="439"/>
                  </a:cubicBezTo>
                  <a:cubicBezTo>
                    <a:pt x="365" y="459"/>
                    <a:pt x="351" y="475"/>
                    <a:pt x="333" y="475"/>
                  </a:cubicBezTo>
                  <a:cubicBezTo>
                    <a:pt x="201" y="475"/>
                    <a:pt x="201" y="475"/>
                    <a:pt x="201" y="475"/>
                  </a:cubicBezTo>
                  <a:cubicBezTo>
                    <a:pt x="201" y="315"/>
                    <a:pt x="201" y="315"/>
                    <a:pt x="201" y="315"/>
                  </a:cubicBezTo>
                  <a:cubicBezTo>
                    <a:pt x="196" y="315"/>
                    <a:pt x="191" y="315"/>
                    <a:pt x="187" y="315"/>
                  </a:cubicBezTo>
                  <a:cubicBezTo>
                    <a:pt x="187" y="475"/>
                    <a:pt x="187" y="475"/>
                    <a:pt x="187" y="475"/>
                  </a:cubicBezTo>
                  <a:cubicBezTo>
                    <a:pt x="55" y="475"/>
                    <a:pt x="55" y="475"/>
                    <a:pt x="55" y="475"/>
                  </a:cubicBezTo>
                  <a:cubicBezTo>
                    <a:pt x="37" y="475"/>
                    <a:pt x="22" y="459"/>
                    <a:pt x="22" y="439"/>
                  </a:cubicBezTo>
                  <a:cubicBezTo>
                    <a:pt x="22" y="315"/>
                    <a:pt x="22" y="315"/>
                    <a:pt x="22" y="315"/>
                  </a:cubicBezTo>
                  <a:cubicBezTo>
                    <a:pt x="22" y="296"/>
                    <a:pt x="35" y="281"/>
                    <a:pt x="51" y="279"/>
                  </a:cubicBezTo>
                  <a:cubicBezTo>
                    <a:pt x="51" y="257"/>
                    <a:pt x="51" y="257"/>
                    <a:pt x="51" y="257"/>
                  </a:cubicBezTo>
                  <a:cubicBezTo>
                    <a:pt x="51" y="246"/>
                    <a:pt x="60" y="237"/>
                    <a:pt x="71" y="237"/>
                  </a:cubicBezTo>
                  <a:cubicBezTo>
                    <a:pt x="76" y="237"/>
                    <a:pt x="76" y="237"/>
                    <a:pt x="76" y="237"/>
                  </a:cubicBezTo>
                  <a:cubicBezTo>
                    <a:pt x="71" y="225"/>
                    <a:pt x="69" y="212"/>
                    <a:pt x="69" y="199"/>
                  </a:cubicBezTo>
                  <a:cubicBezTo>
                    <a:pt x="69" y="185"/>
                    <a:pt x="71" y="172"/>
                    <a:pt x="76" y="160"/>
                  </a:cubicBezTo>
                  <a:close/>
                  <a:moveTo>
                    <a:pt x="132" y="179"/>
                  </a:moveTo>
                  <a:cubicBezTo>
                    <a:pt x="144" y="179"/>
                    <a:pt x="156" y="179"/>
                    <a:pt x="168" y="179"/>
                  </a:cubicBezTo>
                  <a:cubicBezTo>
                    <a:pt x="180" y="179"/>
                    <a:pt x="181" y="182"/>
                    <a:pt x="181" y="194"/>
                  </a:cubicBezTo>
                  <a:cubicBezTo>
                    <a:pt x="181" y="194"/>
                    <a:pt x="181" y="208"/>
                    <a:pt x="181" y="210"/>
                  </a:cubicBezTo>
                  <a:cubicBezTo>
                    <a:pt x="181" y="219"/>
                    <a:pt x="173" y="227"/>
                    <a:pt x="164" y="227"/>
                  </a:cubicBezTo>
                  <a:cubicBezTo>
                    <a:pt x="143" y="227"/>
                    <a:pt x="143" y="227"/>
                    <a:pt x="143" y="227"/>
                  </a:cubicBezTo>
                  <a:cubicBezTo>
                    <a:pt x="133" y="227"/>
                    <a:pt x="126" y="219"/>
                    <a:pt x="126" y="210"/>
                  </a:cubicBezTo>
                  <a:cubicBezTo>
                    <a:pt x="126" y="182"/>
                    <a:pt x="126" y="182"/>
                    <a:pt x="126" y="182"/>
                  </a:cubicBezTo>
                  <a:cubicBezTo>
                    <a:pt x="126" y="180"/>
                    <a:pt x="127" y="179"/>
                    <a:pt x="128" y="179"/>
                  </a:cubicBezTo>
                  <a:cubicBezTo>
                    <a:pt x="131" y="179"/>
                    <a:pt x="131" y="179"/>
                    <a:pt x="131" y="179"/>
                  </a:cubicBezTo>
                  <a:cubicBezTo>
                    <a:pt x="131" y="179"/>
                    <a:pt x="131" y="179"/>
                    <a:pt x="132" y="179"/>
                  </a:cubicBezTo>
                  <a:close/>
                  <a:moveTo>
                    <a:pt x="224" y="179"/>
                  </a:moveTo>
                  <a:cubicBezTo>
                    <a:pt x="262" y="179"/>
                    <a:pt x="262" y="179"/>
                    <a:pt x="262" y="179"/>
                  </a:cubicBezTo>
                  <a:cubicBezTo>
                    <a:pt x="262" y="179"/>
                    <a:pt x="262" y="179"/>
                    <a:pt x="262" y="179"/>
                  </a:cubicBezTo>
                  <a:cubicBezTo>
                    <a:pt x="266" y="179"/>
                    <a:pt x="266" y="179"/>
                    <a:pt x="266" y="179"/>
                  </a:cubicBezTo>
                  <a:cubicBezTo>
                    <a:pt x="268" y="179"/>
                    <a:pt x="269" y="180"/>
                    <a:pt x="269" y="182"/>
                  </a:cubicBezTo>
                  <a:cubicBezTo>
                    <a:pt x="269" y="210"/>
                    <a:pt x="269" y="210"/>
                    <a:pt x="269" y="210"/>
                  </a:cubicBezTo>
                  <a:cubicBezTo>
                    <a:pt x="269" y="219"/>
                    <a:pt x="261" y="227"/>
                    <a:pt x="252" y="227"/>
                  </a:cubicBezTo>
                  <a:cubicBezTo>
                    <a:pt x="230" y="227"/>
                    <a:pt x="230" y="227"/>
                    <a:pt x="230" y="227"/>
                  </a:cubicBezTo>
                  <a:cubicBezTo>
                    <a:pt x="221" y="227"/>
                    <a:pt x="214" y="219"/>
                    <a:pt x="213" y="210"/>
                  </a:cubicBezTo>
                  <a:cubicBezTo>
                    <a:pt x="213" y="193"/>
                    <a:pt x="213" y="193"/>
                    <a:pt x="213" y="193"/>
                  </a:cubicBezTo>
                  <a:cubicBezTo>
                    <a:pt x="213" y="182"/>
                    <a:pt x="211" y="179"/>
                    <a:pt x="224" y="179"/>
                  </a:cubicBezTo>
                  <a:close/>
                </a:path>
              </a:pathLst>
            </a:custGeom>
            <a:solidFill>
              <a:schemeClr val="bg1">
                <a:lumMod val="95000"/>
              </a:schemeClr>
            </a:solidFill>
            <a:ln w="9525">
              <a:noFill/>
              <a:round/>
              <a:headEnd/>
              <a:tailEnd/>
            </a:ln>
          </p:spPr>
          <p:txBody>
            <a:bodyPr vert="horz" wrap="square" lIns="68589" tIns="34295" rIns="68589" bIns="34295" numCol="1" anchor="t" anchorCtr="0" compatLnSpc="1">
              <a:prstTxWarp prst="textNoShape">
                <a:avLst/>
              </a:prstTxWarp>
            </a:bodyPr>
            <a:lstStyle/>
            <a:p>
              <a:pPr marL="0" marR="0" lvl="0" indent="0" defTabSz="68583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メイリオ"/>
                <a:ea typeface="メイリオ"/>
                <a:cs typeface="メイリオ"/>
              </a:endParaRPr>
            </a:p>
          </p:txBody>
        </p:sp>
      </p:grpSp>
      <p:grpSp>
        <p:nvGrpSpPr>
          <p:cNvPr id="124" name="Group 310"/>
          <p:cNvGrpSpPr/>
          <p:nvPr/>
        </p:nvGrpSpPr>
        <p:grpSpPr>
          <a:xfrm flipV="1">
            <a:off x="2158570" y="2440631"/>
            <a:ext cx="4823556" cy="346017"/>
            <a:chOff x="2028483" y="1376799"/>
            <a:chExt cx="4823556" cy="346017"/>
          </a:xfrm>
          <a:effectLst/>
        </p:grpSpPr>
        <p:cxnSp>
          <p:nvCxnSpPr>
            <p:cNvPr id="125" name="Straight Connector 311"/>
            <p:cNvCxnSpPr/>
            <p:nvPr/>
          </p:nvCxnSpPr>
          <p:spPr>
            <a:xfrm>
              <a:off x="2028483" y="1722117"/>
              <a:ext cx="3224837" cy="0"/>
            </a:xfrm>
            <a:prstGeom prst="line">
              <a:avLst/>
            </a:prstGeom>
            <a:ln w="1270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126" name="Straight Connector 312"/>
            <p:cNvCxnSpPr/>
            <p:nvPr/>
          </p:nvCxnSpPr>
          <p:spPr>
            <a:xfrm flipV="1">
              <a:off x="5251861" y="1376799"/>
              <a:ext cx="1600178" cy="346017"/>
            </a:xfrm>
            <a:prstGeom prst="line">
              <a:avLst/>
            </a:prstGeom>
            <a:ln w="12700">
              <a:solidFill>
                <a:schemeClr val="tx1"/>
              </a:solidFill>
              <a:prstDash val="sysDash"/>
            </a:ln>
          </p:spPr>
          <p:style>
            <a:lnRef idx="1">
              <a:schemeClr val="dk1"/>
            </a:lnRef>
            <a:fillRef idx="0">
              <a:schemeClr val="dk1"/>
            </a:fillRef>
            <a:effectRef idx="0">
              <a:schemeClr val="dk1"/>
            </a:effectRef>
            <a:fontRef idx="minor">
              <a:schemeClr val="tx1"/>
            </a:fontRef>
          </p:style>
        </p:cxnSp>
      </p:grpSp>
      <p:grpSp>
        <p:nvGrpSpPr>
          <p:cNvPr id="127" name="Group 313"/>
          <p:cNvGrpSpPr/>
          <p:nvPr/>
        </p:nvGrpSpPr>
        <p:grpSpPr>
          <a:xfrm>
            <a:off x="2158570" y="2050861"/>
            <a:ext cx="4823556" cy="346017"/>
            <a:chOff x="2028483" y="1376799"/>
            <a:chExt cx="4823556" cy="346017"/>
          </a:xfrm>
          <a:effectLst/>
        </p:grpSpPr>
        <p:cxnSp>
          <p:nvCxnSpPr>
            <p:cNvPr id="128" name="Straight Connector 314"/>
            <p:cNvCxnSpPr/>
            <p:nvPr/>
          </p:nvCxnSpPr>
          <p:spPr>
            <a:xfrm>
              <a:off x="2028483" y="1722117"/>
              <a:ext cx="3224837" cy="0"/>
            </a:xfrm>
            <a:prstGeom prst="line">
              <a:avLst/>
            </a:prstGeom>
            <a:ln w="1270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129" name="Straight Connector 315"/>
            <p:cNvCxnSpPr/>
            <p:nvPr/>
          </p:nvCxnSpPr>
          <p:spPr>
            <a:xfrm flipV="1">
              <a:off x="5251861" y="1376799"/>
              <a:ext cx="1600178" cy="346017"/>
            </a:xfrm>
            <a:prstGeom prst="line">
              <a:avLst/>
            </a:prstGeom>
            <a:ln w="12700">
              <a:solidFill>
                <a:schemeClr val="tx1"/>
              </a:solidFill>
              <a:prstDash val="sysDash"/>
            </a:ln>
          </p:spPr>
          <p:style>
            <a:lnRef idx="1">
              <a:schemeClr val="dk1"/>
            </a:lnRef>
            <a:fillRef idx="0">
              <a:schemeClr val="dk1"/>
            </a:fillRef>
            <a:effectRef idx="0">
              <a:schemeClr val="dk1"/>
            </a:effectRef>
            <a:fontRef idx="minor">
              <a:schemeClr val="tx1"/>
            </a:fontRef>
          </p:style>
        </p:cxnSp>
      </p:grpSp>
      <p:grpSp>
        <p:nvGrpSpPr>
          <p:cNvPr id="130" name="Group 316"/>
          <p:cNvGrpSpPr/>
          <p:nvPr/>
        </p:nvGrpSpPr>
        <p:grpSpPr>
          <a:xfrm>
            <a:off x="2089014" y="2191576"/>
            <a:ext cx="468000" cy="468000"/>
            <a:chOff x="6580221" y="1059873"/>
            <a:chExt cx="468000" cy="468000"/>
          </a:xfrm>
          <a:effectLst/>
        </p:grpSpPr>
        <p:sp>
          <p:nvSpPr>
            <p:cNvPr id="131" name="Oval 317"/>
            <p:cNvSpPr>
              <a:spLocks noChangeAspect="1"/>
            </p:cNvSpPr>
            <p:nvPr/>
          </p:nvSpPr>
          <p:spPr>
            <a:xfrm>
              <a:off x="6580221" y="1059873"/>
              <a:ext cx="468000" cy="468000"/>
            </a:xfrm>
            <a:prstGeom prst="ellipse">
              <a:avLst/>
            </a:prstGeom>
            <a:solidFill>
              <a:schemeClr val="bg2"/>
            </a:solidFill>
            <a:ln w="9525">
              <a:noFill/>
              <a:round/>
              <a:headEnd/>
              <a:tailEnd/>
            </a:ln>
          </p:spPr>
          <p:txBody>
            <a:bodyPr vert="horz" wrap="square" lIns="121899" tIns="60949" rIns="121899" bIns="60949"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メイリオ"/>
                <a:ea typeface="メイリオ"/>
                <a:cs typeface="メイリオ"/>
              </a:endParaRPr>
            </a:p>
          </p:txBody>
        </p:sp>
        <p:sp>
          <p:nvSpPr>
            <p:cNvPr id="132" name="Freeform 259"/>
            <p:cNvSpPr>
              <a:spLocks/>
            </p:cNvSpPr>
            <p:nvPr/>
          </p:nvSpPr>
          <p:spPr bwMode="auto">
            <a:xfrm>
              <a:off x="6727939" y="1157461"/>
              <a:ext cx="193820" cy="255925"/>
            </a:xfrm>
            <a:custGeom>
              <a:avLst/>
              <a:gdLst>
                <a:gd name="T0" fmla="*/ 433 w 447"/>
                <a:gd name="T1" fmla="*/ 381 h 521"/>
                <a:gd name="T2" fmla="*/ 420 w 447"/>
                <a:gd name="T3" fmla="*/ 360 h 521"/>
                <a:gd name="T4" fmla="*/ 399 w 447"/>
                <a:gd name="T5" fmla="*/ 341 h 521"/>
                <a:gd name="T6" fmla="*/ 341 w 447"/>
                <a:gd name="T7" fmla="*/ 319 h 521"/>
                <a:gd name="T8" fmla="*/ 295 w 447"/>
                <a:gd name="T9" fmla="*/ 294 h 521"/>
                <a:gd name="T10" fmla="*/ 290 w 447"/>
                <a:gd name="T11" fmla="*/ 288 h 521"/>
                <a:gd name="T12" fmla="*/ 287 w 447"/>
                <a:gd name="T13" fmla="*/ 254 h 521"/>
                <a:gd name="T14" fmla="*/ 290 w 447"/>
                <a:gd name="T15" fmla="*/ 234 h 521"/>
                <a:gd name="T16" fmla="*/ 311 w 447"/>
                <a:gd name="T17" fmla="*/ 188 h 521"/>
                <a:gd name="T18" fmla="*/ 313 w 447"/>
                <a:gd name="T19" fmla="*/ 188 h 521"/>
                <a:gd name="T20" fmla="*/ 326 w 447"/>
                <a:gd name="T21" fmla="*/ 181 h 521"/>
                <a:gd name="T22" fmla="*/ 340 w 447"/>
                <a:gd name="T23" fmla="*/ 154 h 521"/>
                <a:gd name="T24" fmla="*/ 340 w 447"/>
                <a:gd name="T25" fmla="*/ 131 h 521"/>
                <a:gd name="T26" fmla="*/ 333 w 447"/>
                <a:gd name="T27" fmla="*/ 122 h 521"/>
                <a:gd name="T28" fmla="*/ 326 w 447"/>
                <a:gd name="T29" fmla="*/ 122 h 521"/>
                <a:gd name="T30" fmla="*/ 331 w 447"/>
                <a:gd name="T31" fmla="*/ 100 h 521"/>
                <a:gd name="T32" fmla="*/ 329 w 447"/>
                <a:gd name="T33" fmla="*/ 68 h 521"/>
                <a:gd name="T34" fmla="*/ 314 w 447"/>
                <a:gd name="T35" fmla="*/ 39 h 521"/>
                <a:gd name="T36" fmla="*/ 288 w 447"/>
                <a:gd name="T37" fmla="*/ 16 h 521"/>
                <a:gd name="T38" fmla="*/ 253 w 447"/>
                <a:gd name="T39" fmla="*/ 3 h 521"/>
                <a:gd name="T40" fmla="*/ 224 w 447"/>
                <a:gd name="T41" fmla="*/ 0 h 521"/>
                <a:gd name="T42" fmla="*/ 180 w 447"/>
                <a:gd name="T43" fmla="*/ 7 h 521"/>
                <a:gd name="T44" fmla="*/ 148 w 447"/>
                <a:gd name="T45" fmla="*/ 23 h 521"/>
                <a:gd name="T46" fmla="*/ 126 w 447"/>
                <a:gd name="T47" fmla="*/ 49 h 521"/>
                <a:gd name="T48" fmla="*/ 116 w 447"/>
                <a:gd name="T49" fmla="*/ 79 h 521"/>
                <a:gd name="T50" fmla="*/ 117 w 447"/>
                <a:gd name="T51" fmla="*/ 111 h 521"/>
                <a:gd name="T52" fmla="*/ 118 w 447"/>
                <a:gd name="T53" fmla="*/ 122 h 521"/>
                <a:gd name="T54" fmla="*/ 110 w 447"/>
                <a:gd name="T55" fmla="*/ 124 h 521"/>
                <a:gd name="T56" fmla="*/ 106 w 447"/>
                <a:gd name="T57" fmla="*/ 142 h 521"/>
                <a:gd name="T58" fmla="*/ 112 w 447"/>
                <a:gd name="T59" fmla="*/ 166 h 521"/>
                <a:gd name="T60" fmla="*/ 125 w 447"/>
                <a:gd name="T61" fmla="*/ 185 h 521"/>
                <a:gd name="T62" fmla="*/ 135 w 447"/>
                <a:gd name="T63" fmla="*/ 188 h 521"/>
                <a:gd name="T64" fmla="*/ 145 w 447"/>
                <a:gd name="T65" fmla="*/ 212 h 521"/>
                <a:gd name="T66" fmla="*/ 157 w 447"/>
                <a:gd name="T67" fmla="*/ 234 h 521"/>
                <a:gd name="T68" fmla="*/ 160 w 447"/>
                <a:gd name="T69" fmla="*/ 273 h 521"/>
                <a:gd name="T70" fmla="*/ 157 w 447"/>
                <a:gd name="T71" fmla="*/ 288 h 521"/>
                <a:gd name="T72" fmla="*/ 139 w 447"/>
                <a:gd name="T73" fmla="*/ 302 h 521"/>
                <a:gd name="T74" fmla="*/ 70 w 447"/>
                <a:gd name="T75" fmla="*/ 333 h 521"/>
                <a:gd name="T76" fmla="*/ 43 w 447"/>
                <a:gd name="T77" fmla="*/ 344 h 521"/>
                <a:gd name="T78" fmla="*/ 21 w 447"/>
                <a:gd name="T79" fmla="*/ 367 h 521"/>
                <a:gd name="T80" fmla="*/ 12 w 447"/>
                <a:gd name="T81" fmla="*/ 387 h 521"/>
                <a:gd name="T82" fmla="*/ 1 w 447"/>
                <a:gd name="T83" fmla="*/ 479 h 521"/>
                <a:gd name="T84" fmla="*/ 16 w 447"/>
                <a:gd name="T85" fmla="*/ 492 h 521"/>
                <a:gd name="T86" fmla="*/ 60 w 447"/>
                <a:gd name="T87" fmla="*/ 507 h 521"/>
                <a:gd name="T88" fmla="*/ 175 w 447"/>
                <a:gd name="T89" fmla="*/ 519 h 521"/>
                <a:gd name="T90" fmla="*/ 272 w 447"/>
                <a:gd name="T91" fmla="*/ 519 h 521"/>
                <a:gd name="T92" fmla="*/ 387 w 447"/>
                <a:gd name="T93" fmla="*/ 507 h 521"/>
                <a:gd name="T94" fmla="*/ 431 w 447"/>
                <a:gd name="T95" fmla="*/ 492 h 521"/>
                <a:gd name="T96" fmla="*/ 446 w 447"/>
                <a:gd name="T97" fmla="*/ 479 h 521"/>
                <a:gd name="T98" fmla="*/ 447 w 447"/>
                <a:gd name="T99" fmla="*/ 474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7" h="521">
                  <a:moveTo>
                    <a:pt x="434" y="387"/>
                  </a:moveTo>
                  <a:lnTo>
                    <a:pt x="434" y="387"/>
                  </a:lnTo>
                  <a:lnTo>
                    <a:pt x="433" y="381"/>
                  </a:lnTo>
                  <a:lnTo>
                    <a:pt x="430" y="374"/>
                  </a:lnTo>
                  <a:lnTo>
                    <a:pt x="426" y="367"/>
                  </a:lnTo>
                  <a:lnTo>
                    <a:pt x="420" y="360"/>
                  </a:lnTo>
                  <a:lnTo>
                    <a:pt x="410" y="350"/>
                  </a:lnTo>
                  <a:lnTo>
                    <a:pt x="404" y="344"/>
                  </a:lnTo>
                  <a:lnTo>
                    <a:pt x="399" y="341"/>
                  </a:lnTo>
                  <a:lnTo>
                    <a:pt x="399" y="341"/>
                  </a:lnTo>
                  <a:lnTo>
                    <a:pt x="376" y="333"/>
                  </a:lnTo>
                  <a:lnTo>
                    <a:pt x="341" y="319"/>
                  </a:lnTo>
                  <a:lnTo>
                    <a:pt x="323" y="310"/>
                  </a:lnTo>
                  <a:lnTo>
                    <a:pt x="307" y="302"/>
                  </a:lnTo>
                  <a:lnTo>
                    <a:pt x="295" y="294"/>
                  </a:lnTo>
                  <a:lnTo>
                    <a:pt x="291" y="292"/>
                  </a:lnTo>
                  <a:lnTo>
                    <a:pt x="290" y="288"/>
                  </a:lnTo>
                  <a:lnTo>
                    <a:pt x="290" y="288"/>
                  </a:lnTo>
                  <a:lnTo>
                    <a:pt x="287" y="281"/>
                  </a:lnTo>
                  <a:lnTo>
                    <a:pt x="286" y="273"/>
                  </a:lnTo>
                  <a:lnTo>
                    <a:pt x="287" y="254"/>
                  </a:lnTo>
                  <a:lnTo>
                    <a:pt x="288" y="240"/>
                  </a:lnTo>
                  <a:lnTo>
                    <a:pt x="290" y="234"/>
                  </a:lnTo>
                  <a:lnTo>
                    <a:pt x="290" y="234"/>
                  </a:lnTo>
                  <a:lnTo>
                    <a:pt x="295" y="223"/>
                  </a:lnTo>
                  <a:lnTo>
                    <a:pt x="302" y="212"/>
                  </a:lnTo>
                  <a:lnTo>
                    <a:pt x="311" y="188"/>
                  </a:lnTo>
                  <a:lnTo>
                    <a:pt x="311" y="188"/>
                  </a:lnTo>
                  <a:lnTo>
                    <a:pt x="313" y="188"/>
                  </a:lnTo>
                  <a:lnTo>
                    <a:pt x="313" y="188"/>
                  </a:lnTo>
                  <a:lnTo>
                    <a:pt x="317" y="188"/>
                  </a:lnTo>
                  <a:lnTo>
                    <a:pt x="322" y="185"/>
                  </a:lnTo>
                  <a:lnTo>
                    <a:pt x="326" y="181"/>
                  </a:lnTo>
                  <a:lnTo>
                    <a:pt x="330" y="177"/>
                  </a:lnTo>
                  <a:lnTo>
                    <a:pt x="335" y="166"/>
                  </a:lnTo>
                  <a:lnTo>
                    <a:pt x="340" y="154"/>
                  </a:lnTo>
                  <a:lnTo>
                    <a:pt x="340" y="154"/>
                  </a:lnTo>
                  <a:lnTo>
                    <a:pt x="341" y="142"/>
                  </a:lnTo>
                  <a:lnTo>
                    <a:pt x="340" y="131"/>
                  </a:lnTo>
                  <a:lnTo>
                    <a:pt x="338" y="127"/>
                  </a:lnTo>
                  <a:lnTo>
                    <a:pt x="337" y="124"/>
                  </a:lnTo>
                  <a:lnTo>
                    <a:pt x="333" y="122"/>
                  </a:lnTo>
                  <a:lnTo>
                    <a:pt x="329" y="122"/>
                  </a:lnTo>
                  <a:lnTo>
                    <a:pt x="329" y="122"/>
                  </a:lnTo>
                  <a:lnTo>
                    <a:pt x="326" y="122"/>
                  </a:lnTo>
                  <a:lnTo>
                    <a:pt x="326" y="122"/>
                  </a:lnTo>
                  <a:lnTo>
                    <a:pt x="330" y="111"/>
                  </a:lnTo>
                  <a:lnTo>
                    <a:pt x="331" y="100"/>
                  </a:lnTo>
                  <a:lnTo>
                    <a:pt x="331" y="89"/>
                  </a:lnTo>
                  <a:lnTo>
                    <a:pt x="331" y="79"/>
                  </a:lnTo>
                  <a:lnTo>
                    <a:pt x="329" y="68"/>
                  </a:lnTo>
                  <a:lnTo>
                    <a:pt x="326" y="58"/>
                  </a:lnTo>
                  <a:lnTo>
                    <a:pt x="321" y="49"/>
                  </a:lnTo>
                  <a:lnTo>
                    <a:pt x="314" y="39"/>
                  </a:lnTo>
                  <a:lnTo>
                    <a:pt x="307" y="31"/>
                  </a:lnTo>
                  <a:lnTo>
                    <a:pt x="299" y="23"/>
                  </a:lnTo>
                  <a:lnTo>
                    <a:pt x="288" y="16"/>
                  </a:lnTo>
                  <a:lnTo>
                    <a:pt x="277" y="11"/>
                  </a:lnTo>
                  <a:lnTo>
                    <a:pt x="265" y="7"/>
                  </a:lnTo>
                  <a:lnTo>
                    <a:pt x="253" y="3"/>
                  </a:lnTo>
                  <a:lnTo>
                    <a:pt x="238" y="2"/>
                  </a:lnTo>
                  <a:lnTo>
                    <a:pt x="224" y="0"/>
                  </a:lnTo>
                  <a:lnTo>
                    <a:pt x="224" y="0"/>
                  </a:lnTo>
                  <a:lnTo>
                    <a:pt x="209" y="2"/>
                  </a:lnTo>
                  <a:lnTo>
                    <a:pt x="194" y="3"/>
                  </a:lnTo>
                  <a:lnTo>
                    <a:pt x="180" y="7"/>
                  </a:lnTo>
                  <a:lnTo>
                    <a:pt x="168" y="11"/>
                  </a:lnTo>
                  <a:lnTo>
                    <a:pt x="157" y="16"/>
                  </a:lnTo>
                  <a:lnTo>
                    <a:pt x="148" y="23"/>
                  </a:lnTo>
                  <a:lnTo>
                    <a:pt x="140" y="31"/>
                  </a:lnTo>
                  <a:lnTo>
                    <a:pt x="132" y="39"/>
                  </a:lnTo>
                  <a:lnTo>
                    <a:pt x="126" y="49"/>
                  </a:lnTo>
                  <a:lnTo>
                    <a:pt x="121" y="58"/>
                  </a:lnTo>
                  <a:lnTo>
                    <a:pt x="118" y="68"/>
                  </a:lnTo>
                  <a:lnTo>
                    <a:pt x="116" y="79"/>
                  </a:lnTo>
                  <a:lnTo>
                    <a:pt x="114" y="89"/>
                  </a:lnTo>
                  <a:lnTo>
                    <a:pt x="116" y="100"/>
                  </a:lnTo>
                  <a:lnTo>
                    <a:pt x="117" y="111"/>
                  </a:lnTo>
                  <a:lnTo>
                    <a:pt x="121" y="122"/>
                  </a:lnTo>
                  <a:lnTo>
                    <a:pt x="121" y="122"/>
                  </a:lnTo>
                  <a:lnTo>
                    <a:pt x="118" y="122"/>
                  </a:lnTo>
                  <a:lnTo>
                    <a:pt x="118" y="122"/>
                  </a:lnTo>
                  <a:lnTo>
                    <a:pt x="113" y="122"/>
                  </a:lnTo>
                  <a:lnTo>
                    <a:pt x="110" y="124"/>
                  </a:lnTo>
                  <a:lnTo>
                    <a:pt x="108" y="127"/>
                  </a:lnTo>
                  <a:lnTo>
                    <a:pt x="106" y="131"/>
                  </a:lnTo>
                  <a:lnTo>
                    <a:pt x="106" y="142"/>
                  </a:lnTo>
                  <a:lnTo>
                    <a:pt x="108" y="154"/>
                  </a:lnTo>
                  <a:lnTo>
                    <a:pt x="108" y="154"/>
                  </a:lnTo>
                  <a:lnTo>
                    <a:pt x="112" y="166"/>
                  </a:lnTo>
                  <a:lnTo>
                    <a:pt x="117" y="177"/>
                  </a:lnTo>
                  <a:lnTo>
                    <a:pt x="121" y="181"/>
                  </a:lnTo>
                  <a:lnTo>
                    <a:pt x="125" y="185"/>
                  </a:lnTo>
                  <a:lnTo>
                    <a:pt x="129" y="188"/>
                  </a:lnTo>
                  <a:lnTo>
                    <a:pt x="135" y="188"/>
                  </a:lnTo>
                  <a:lnTo>
                    <a:pt x="135" y="188"/>
                  </a:lnTo>
                  <a:lnTo>
                    <a:pt x="136" y="188"/>
                  </a:lnTo>
                  <a:lnTo>
                    <a:pt x="136" y="188"/>
                  </a:lnTo>
                  <a:lnTo>
                    <a:pt x="145" y="212"/>
                  </a:lnTo>
                  <a:lnTo>
                    <a:pt x="151" y="223"/>
                  </a:lnTo>
                  <a:lnTo>
                    <a:pt x="157" y="234"/>
                  </a:lnTo>
                  <a:lnTo>
                    <a:pt x="157" y="234"/>
                  </a:lnTo>
                  <a:lnTo>
                    <a:pt x="159" y="240"/>
                  </a:lnTo>
                  <a:lnTo>
                    <a:pt x="160" y="254"/>
                  </a:lnTo>
                  <a:lnTo>
                    <a:pt x="160" y="273"/>
                  </a:lnTo>
                  <a:lnTo>
                    <a:pt x="160" y="281"/>
                  </a:lnTo>
                  <a:lnTo>
                    <a:pt x="157" y="288"/>
                  </a:lnTo>
                  <a:lnTo>
                    <a:pt x="157" y="288"/>
                  </a:lnTo>
                  <a:lnTo>
                    <a:pt x="155" y="292"/>
                  </a:lnTo>
                  <a:lnTo>
                    <a:pt x="151" y="294"/>
                  </a:lnTo>
                  <a:lnTo>
                    <a:pt x="139" y="302"/>
                  </a:lnTo>
                  <a:lnTo>
                    <a:pt x="124" y="310"/>
                  </a:lnTo>
                  <a:lnTo>
                    <a:pt x="105" y="319"/>
                  </a:lnTo>
                  <a:lnTo>
                    <a:pt x="70" y="333"/>
                  </a:lnTo>
                  <a:lnTo>
                    <a:pt x="48" y="341"/>
                  </a:lnTo>
                  <a:lnTo>
                    <a:pt x="48" y="341"/>
                  </a:lnTo>
                  <a:lnTo>
                    <a:pt x="43" y="344"/>
                  </a:lnTo>
                  <a:lnTo>
                    <a:pt x="37" y="350"/>
                  </a:lnTo>
                  <a:lnTo>
                    <a:pt x="25" y="360"/>
                  </a:lnTo>
                  <a:lnTo>
                    <a:pt x="21" y="367"/>
                  </a:lnTo>
                  <a:lnTo>
                    <a:pt x="17" y="374"/>
                  </a:lnTo>
                  <a:lnTo>
                    <a:pt x="15" y="381"/>
                  </a:lnTo>
                  <a:lnTo>
                    <a:pt x="12" y="387"/>
                  </a:lnTo>
                  <a:lnTo>
                    <a:pt x="0" y="475"/>
                  </a:lnTo>
                  <a:lnTo>
                    <a:pt x="0" y="475"/>
                  </a:lnTo>
                  <a:lnTo>
                    <a:pt x="1" y="479"/>
                  </a:lnTo>
                  <a:lnTo>
                    <a:pt x="4" y="484"/>
                  </a:lnTo>
                  <a:lnTo>
                    <a:pt x="9" y="488"/>
                  </a:lnTo>
                  <a:lnTo>
                    <a:pt x="16" y="492"/>
                  </a:lnTo>
                  <a:lnTo>
                    <a:pt x="24" y="496"/>
                  </a:lnTo>
                  <a:lnTo>
                    <a:pt x="35" y="501"/>
                  </a:lnTo>
                  <a:lnTo>
                    <a:pt x="60" y="507"/>
                  </a:lnTo>
                  <a:lnTo>
                    <a:pt x="93" y="513"/>
                  </a:lnTo>
                  <a:lnTo>
                    <a:pt x="132" y="517"/>
                  </a:lnTo>
                  <a:lnTo>
                    <a:pt x="175" y="519"/>
                  </a:lnTo>
                  <a:lnTo>
                    <a:pt x="224" y="521"/>
                  </a:lnTo>
                  <a:lnTo>
                    <a:pt x="224" y="521"/>
                  </a:lnTo>
                  <a:lnTo>
                    <a:pt x="272" y="519"/>
                  </a:lnTo>
                  <a:lnTo>
                    <a:pt x="315" y="517"/>
                  </a:lnTo>
                  <a:lnTo>
                    <a:pt x="354" y="513"/>
                  </a:lnTo>
                  <a:lnTo>
                    <a:pt x="387" y="507"/>
                  </a:lnTo>
                  <a:lnTo>
                    <a:pt x="412" y="501"/>
                  </a:lnTo>
                  <a:lnTo>
                    <a:pt x="423" y="496"/>
                  </a:lnTo>
                  <a:lnTo>
                    <a:pt x="431" y="492"/>
                  </a:lnTo>
                  <a:lnTo>
                    <a:pt x="438" y="488"/>
                  </a:lnTo>
                  <a:lnTo>
                    <a:pt x="443" y="484"/>
                  </a:lnTo>
                  <a:lnTo>
                    <a:pt x="446" y="479"/>
                  </a:lnTo>
                  <a:lnTo>
                    <a:pt x="447" y="475"/>
                  </a:lnTo>
                  <a:lnTo>
                    <a:pt x="447" y="475"/>
                  </a:lnTo>
                  <a:lnTo>
                    <a:pt x="447" y="474"/>
                  </a:lnTo>
                  <a:lnTo>
                    <a:pt x="434" y="38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456706"/>
              <a:endParaRPr lang="en-US" sz="1100" dirty="0">
                <a:solidFill>
                  <a:srgbClr val="343434"/>
                </a:solidFill>
                <a:latin typeface="メイリオ"/>
                <a:ea typeface="メイリオ"/>
                <a:cs typeface="メイリオ"/>
              </a:endParaRPr>
            </a:p>
          </p:txBody>
        </p:sp>
      </p:grpSp>
      <p:grpSp>
        <p:nvGrpSpPr>
          <p:cNvPr id="133" name="Group 319"/>
          <p:cNvGrpSpPr/>
          <p:nvPr/>
        </p:nvGrpSpPr>
        <p:grpSpPr>
          <a:xfrm>
            <a:off x="6620868" y="1862622"/>
            <a:ext cx="468000" cy="468000"/>
            <a:chOff x="3798325" y="3809712"/>
            <a:chExt cx="468000" cy="468000"/>
          </a:xfrm>
          <a:effectLst/>
        </p:grpSpPr>
        <p:sp>
          <p:nvSpPr>
            <p:cNvPr id="134" name="Oval 320"/>
            <p:cNvSpPr>
              <a:spLocks noChangeAspect="1"/>
            </p:cNvSpPr>
            <p:nvPr/>
          </p:nvSpPr>
          <p:spPr>
            <a:xfrm>
              <a:off x="3798325" y="3809712"/>
              <a:ext cx="468000" cy="468000"/>
            </a:xfrm>
            <a:prstGeom prst="ellipse">
              <a:avLst/>
            </a:prstGeom>
            <a:solidFill>
              <a:schemeClr val="bg2"/>
            </a:solidFill>
            <a:ln w="9525">
              <a:noFill/>
              <a:round/>
              <a:headEnd/>
              <a:tailEnd/>
            </a:ln>
          </p:spPr>
          <p:txBody>
            <a:bodyPr vert="horz" wrap="square" lIns="121899" tIns="60949" rIns="121899" bIns="60949"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メイリオ"/>
                <a:ea typeface="メイリオ"/>
                <a:cs typeface="メイリオ"/>
              </a:endParaRPr>
            </a:p>
          </p:txBody>
        </p:sp>
        <p:grpSp>
          <p:nvGrpSpPr>
            <p:cNvPr id="135" name="Group 321"/>
            <p:cNvGrpSpPr>
              <a:grpSpLocks noChangeAspect="1"/>
            </p:cNvGrpSpPr>
            <p:nvPr/>
          </p:nvGrpSpPr>
          <p:grpSpPr>
            <a:xfrm>
              <a:off x="3925448" y="3915490"/>
              <a:ext cx="237915" cy="297534"/>
              <a:chOff x="5097463" y="-157163"/>
              <a:chExt cx="436563" cy="546100"/>
            </a:xfrm>
            <a:solidFill>
              <a:schemeClr val="bg1"/>
            </a:solidFill>
          </p:grpSpPr>
          <p:sp>
            <p:nvSpPr>
              <p:cNvPr id="136" name="Freeform 135"/>
              <p:cNvSpPr>
                <a:spLocks noEditPoints="1"/>
              </p:cNvSpPr>
              <p:nvPr/>
            </p:nvSpPr>
            <p:spPr bwMode="auto">
              <a:xfrm>
                <a:off x="5137150" y="-115888"/>
                <a:ext cx="357188" cy="73025"/>
              </a:xfrm>
              <a:custGeom>
                <a:avLst/>
                <a:gdLst>
                  <a:gd name="T0" fmla="*/ 428 w 451"/>
                  <a:gd name="T1" fmla="*/ 0 h 93"/>
                  <a:gd name="T2" fmla="*/ 437 w 451"/>
                  <a:gd name="T3" fmla="*/ 3 h 93"/>
                  <a:gd name="T4" fmla="*/ 447 w 451"/>
                  <a:gd name="T5" fmla="*/ 11 h 93"/>
                  <a:gd name="T6" fmla="*/ 449 w 451"/>
                  <a:gd name="T7" fmla="*/ 18 h 93"/>
                  <a:gd name="T8" fmla="*/ 451 w 451"/>
                  <a:gd name="T9" fmla="*/ 72 h 93"/>
                  <a:gd name="T10" fmla="*/ 449 w 451"/>
                  <a:gd name="T11" fmla="*/ 76 h 93"/>
                  <a:gd name="T12" fmla="*/ 444 w 451"/>
                  <a:gd name="T13" fmla="*/ 88 h 93"/>
                  <a:gd name="T14" fmla="*/ 433 w 451"/>
                  <a:gd name="T15" fmla="*/ 93 h 93"/>
                  <a:gd name="T16" fmla="*/ 22 w 451"/>
                  <a:gd name="T17" fmla="*/ 93 h 93"/>
                  <a:gd name="T18" fmla="*/ 18 w 451"/>
                  <a:gd name="T19" fmla="*/ 93 h 93"/>
                  <a:gd name="T20" fmla="*/ 7 w 451"/>
                  <a:gd name="T21" fmla="*/ 88 h 93"/>
                  <a:gd name="T22" fmla="*/ 0 w 451"/>
                  <a:gd name="T23" fmla="*/ 76 h 93"/>
                  <a:gd name="T24" fmla="*/ 0 w 451"/>
                  <a:gd name="T25" fmla="*/ 23 h 93"/>
                  <a:gd name="T26" fmla="*/ 0 w 451"/>
                  <a:gd name="T27" fmla="*/ 18 h 93"/>
                  <a:gd name="T28" fmla="*/ 7 w 451"/>
                  <a:gd name="T29" fmla="*/ 7 h 93"/>
                  <a:gd name="T30" fmla="*/ 18 w 451"/>
                  <a:gd name="T31" fmla="*/ 2 h 93"/>
                  <a:gd name="T32" fmla="*/ 428 w 451"/>
                  <a:gd name="T33" fmla="*/ 0 h 93"/>
                  <a:gd name="T34" fmla="*/ 219 w 451"/>
                  <a:gd name="T35" fmla="*/ 39 h 93"/>
                  <a:gd name="T36" fmla="*/ 211 w 451"/>
                  <a:gd name="T37" fmla="*/ 42 h 93"/>
                  <a:gd name="T38" fmla="*/ 208 w 451"/>
                  <a:gd name="T39" fmla="*/ 50 h 93"/>
                  <a:gd name="T40" fmla="*/ 208 w 451"/>
                  <a:gd name="T41" fmla="*/ 54 h 93"/>
                  <a:gd name="T42" fmla="*/ 215 w 451"/>
                  <a:gd name="T43" fmla="*/ 60 h 93"/>
                  <a:gd name="T44" fmla="*/ 391 w 451"/>
                  <a:gd name="T45" fmla="*/ 61 h 93"/>
                  <a:gd name="T46" fmla="*/ 395 w 451"/>
                  <a:gd name="T47" fmla="*/ 60 h 93"/>
                  <a:gd name="T48" fmla="*/ 401 w 451"/>
                  <a:gd name="T49" fmla="*/ 54 h 93"/>
                  <a:gd name="T50" fmla="*/ 402 w 451"/>
                  <a:gd name="T51" fmla="*/ 50 h 93"/>
                  <a:gd name="T52" fmla="*/ 400 w 451"/>
                  <a:gd name="T53" fmla="*/ 42 h 93"/>
                  <a:gd name="T54" fmla="*/ 391 w 451"/>
                  <a:gd name="T55" fmla="*/ 39 h 93"/>
                  <a:gd name="T56" fmla="*/ 57 w 451"/>
                  <a:gd name="T57" fmla="*/ 39 h 93"/>
                  <a:gd name="T58" fmla="*/ 53 w 451"/>
                  <a:gd name="T59" fmla="*/ 39 h 93"/>
                  <a:gd name="T60" fmla="*/ 48 w 451"/>
                  <a:gd name="T61" fmla="*/ 46 h 93"/>
                  <a:gd name="T62" fmla="*/ 46 w 451"/>
                  <a:gd name="T63" fmla="*/ 50 h 93"/>
                  <a:gd name="T64" fmla="*/ 50 w 451"/>
                  <a:gd name="T65" fmla="*/ 57 h 93"/>
                  <a:gd name="T66" fmla="*/ 57 w 451"/>
                  <a:gd name="T67" fmla="*/ 61 h 93"/>
                  <a:gd name="T68" fmla="*/ 62 w 451"/>
                  <a:gd name="T69" fmla="*/ 60 h 93"/>
                  <a:gd name="T70" fmla="*/ 68 w 451"/>
                  <a:gd name="T71" fmla="*/ 54 h 93"/>
                  <a:gd name="T72" fmla="*/ 68 w 451"/>
                  <a:gd name="T73" fmla="*/ 50 h 93"/>
                  <a:gd name="T74" fmla="*/ 65 w 451"/>
                  <a:gd name="T75" fmla="*/ 42 h 93"/>
                  <a:gd name="T76" fmla="*/ 57 w 451"/>
                  <a:gd name="T77"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2"/>
                    </a:lnTo>
                    <a:lnTo>
                      <a:pt x="437" y="3"/>
                    </a:lnTo>
                    <a:lnTo>
                      <a:pt x="444" y="7"/>
                    </a:lnTo>
                    <a:lnTo>
                      <a:pt x="447" y="11"/>
                    </a:lnTo>
                    <a:lnTo>
                      <a:pt x="448" y="14"/>
                    </a:lnTo>
                    <a:lnTo>
                      <a:pt x="449" y="18"/>
                    </a:lnTo>
                    <a:lnTo>
                      <a:pt x="451" y="23"/>
                    </a:lnTo>
                    <a:lnTo>
                      <a:pt x="451" y="72"/>
                    </a:lnTo>
                    <a:lnTo>
                      <a:pt x="451" y="72"/>
                    </a:lnTo>
                    <a:lnTo>
                      <a:pt x="449" y="76"/>
                    </a:lnTo>
                    <a:lnTo>
                      <a:pt x="448" y="80"/>
                    </a:lnTo>
                    <a:lnTo>
                      <a:pt x="444" y="88"/>
                    </a:lnTo>
                    <a:lnTo>
                      <a:pt x="437" y="92"/>
                    </a:lnTo>
                    <a:lnTo>
                      <a:pt x="433" y="93"/>
                    </a:lnTo>
                    <a:lnTo>
                      <a:pt x="428" y="93"/>
                    </a:lnTo>
                    <a:lnTo>
                      <a:pt x="22" y="93"/>
                    </a:lnTo>
                    <a:lnTo>
                      <a:pt x="22" y="93"/>
                    </a:lnTo>
                    <a:lnTo>
                      <a:pt x="18" y="93"/>
                    </a:lnTo>
                    <a:lnTo>
                      <a:pt x="14" y="92"/>
                    </a:lnTo>
                    <a:lnTo>
                      <a:pt x="7" y="88"/>
                    </a:lnTo>
                    <a:lnTo>
                      <a:pt x="2" y="80"/>
                    </a:lnTo>
                    <a:lnTo>
                      <a:pt x="0" y="76"/>
                    </a:lnTo>
                    <a:lnTo>
                      <a:pt x="0" y="72"/>
                    </a:lnTo>
                    <a:lnTo>
                      <a:pt x="0" y="23"/>
                    </a:lnTo>
                    <a:lnTo>
                      <a:pt x="0" y="23"/>
                    </a:lnTo>
                    <a:lnTo>
                      <a:pt x="0" y="18"/>
                    </a:lnTo>
                    <a:lnTo>
                      <a:pt x="2" y="14"/>
                    </a:lnTo>
                    <a:lnTo>
                      <a:pt x="7" y="7"/>
                    </a:lnTo>
                    <a:lnTo>
                      <a:pt x="14" y="3"/>
                    </a:lnTo>
                    <a:lnTo>
                      <a:pt x="18" y="2"/>
                    </a:lnTo>
                    <a:lnTo>
                      <a:pt x="22" y="0"/>
                    </a:lnTo>
                    <a:lnTo>
                      <a:pt x="428" y="0"/>
                    </a:lnTo>
                    <a:close/>
                    <a:moveTo>
                      <a:pt x="219" y="39"/>
                    </a:moveTo>
                    <a:lnTo>
                      <a:pt x="219" y="39"/>
                    </a:lnTo>
                    <a:lnTo>
                      <a:pt x="215" y="39"/>
                    </a:lnTo>
                    <a:lnTo>
                      <a:pt x="211" y="42"/>
                    </a:lnTo>
                    <a:lnTo>
                      <a:pt x="208" y="46"/>
                    </a:lnTo>
                    <a:lnTo>
                      <a:pt x="208" y="50"/>
                    </a:lnTo>
                    <a:lnTo>
                      <a:pt x="208" y="50"/>
                    </a:lnTo>
                    <a:lnTo>
                      <a:pt x="208" y="54"/>
                    </a:lnTo>
                    <a:lnTo>
                      <a:pt x="211" y="57"/>
                    </a:lnTo>
                    <a:lnTo>
                      <a:pt x="215" y="60"/>
                    </a:lnTo>
                    <a:lnTo>
                      <a:pt x="219" y="61"/>
                    </a:lnTo>
                    <a:lnTo>
                      <a:pt x="391" y="61"/>
                    </a:lnTo>
                    <a:lnTo>
                      <a:pt x="391" y="61"/>
                    </a:lnTo>
                    <a:lnTo>
                      <a:pt x="395" y="60"/>
                    </a:lnTo>
                    <a:lnTo>
                      <a:pt x="400" y="57"/>
                    </a:lnTo>
                    <a:lnTo>
                      <a:pt x="401" y="54"/>
                    </a:lnTo>
                    <a:lnTo>
                      <a:pt x="402" y="50"/>
                    </a:lnTo>
                    <a:lnTo>
                      <a:pt x="402" y="50"/>
                    </a:lnTo>
                    <a:lnTo>
                      <a:pt x="401" y="46"/>
                    </a:lnTo>
                    <a:lnTo>
                      <a:pt x="400" y="42"/>
                    </a:lnTo>
                    <a:lnTo>
                      <a:pt x="395" y="39"/>
                    </a:lnTo>
                    <a:lnTo>
                      <a:pt x="391" y="39"/>
                    </a:lnTo>
                    <a:lnTo>
                      <a:pt x="219" y="39"/>
                    </a:lnTo>
                    <a:close/>
                    <a:moveTo>
                      <a:pt x="57" y="39"/>
                    </a:moveTo>
                    <a:lnTo>
                      <a:pt x="57" y="39"/>
                    </a:lnTo>
                    <a:lnTo>
                      <a:pt x="53" y="39"/>
                    </a:lnTo>
                    <a:lnTo>
                      <a:pt x="50" y="42"/>
                    </a:lnTo>
                    <a:lnTo>
                      <a:pt x="48" y="46"/>
                    </a:lnTo>
                    <a:lnTo>
                      <a:pt x="46" y="50"/>
                    </a:lnTo>
                    <a:lnTo>
                      <a:pt x="46" y="50"/>
                    </a:lnTo>
                    <a:lnTo>
                      <a:pt x="48" y="54"/>
                    </a:lnTo>
                    <a:lnTo>
                      <a:pt x="50" y="57"/>
                    </a:lnTo>
                    <a:lnTo>
                      <a:pt x="53" y="60"/>
                    </a:lnTo>
                    <a:lnTo>
                      <a:pt x="57" y="61"/>
                    </a:lnTo>
                    <a:lnTo>
                      <a:pt x="57" y="61"/>
                    </a:lnTo>
                    <a:lnTo>
                      <a:pt x="62" y="60"/>
                    </a:lnTo>
                    <a:lnTo>
                      <a:pt x="65" y="57"/>
                    </a:lnTo>
                    <a:lnTo>
                      <a:pt x="68" y="54"/>
                    </a:lnTo>
                    <a:lnTo>
                      <a:pt x="68" y="50"/>
                    </a:lnTo>
                    <a:lnTo>
                      <a:pt x="68" y="50"/>
                    </a:lnTo>
                    <a:lnTo>
                      <a:pt x="68" y="46"/>
                    </a:lnTo>
                    <a:lnTo>
                      <a:pt x="65" y="42"/>
                    </a:lnTo>
                    <a:lnTo>
                      <a:pt x="62" y="39"/>
                    </a:lnTo>
                    <a:lnTo>
                      <a:pt x="57" y="39"/>
                    </a:lnTo>
                    <a:lnTo>
                      <a:pt x="57" y="3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2" fontAlgn="auto">
                  <a:spcBef>
                    <a:spcPts val="0"/>
                  </a:spcBef>
                  <a:spcAft>
                    <a:spcPts val="0"/>
                  </a:spcAft>
                  <a:defRPr/>
                </a:pPr>
                <a:endParaRPr lang="en-US" sz="1100" kern="0" dirty="0">
                  <a:solidFill>
                    <a:srgbClr val="00A3DE">
                      <a:lumMod val="50000"/>
                    </a:srgbClr>
                  </a:solidFill>
                  <a:latin typeface="メイリオ"/>
                  <a:ea typeface="メイリオ"/>
                  <a:cs typeface="メイリオ"/>
                </a:endParaRPr>
              </a:p>
            </p:txBody>
          </p:sp>
          <p:sp>
            <p:nvSpPr>
              <p:cNvPr id="137" name="Freeform 136"/>
              <p:cNvSpPr>
                <a:spLocks noEditPoints="1"/>
              </p:cNvSpPr>
              <p:nvPr/>
            </p:nvSpPr>
            <p:spPr bwMode="auto">
              <a:xfrm>
                <a:off x="5137150" y="-22225"/>
                <a:ext cx="357188" cy="73025"/>
              </a:xfrm>
              <a:custGeom>
                <a:avLst/>
                <a:gdLst>
                  <a:gd name="T0" fmla="*/ 428 w 451"/>
                  <a:gd name="T1" fmla="*/ 0 h 93"/>
                  <a:gd name="T2" fmla="*/ 437 w 451"/>
                  <a:gd name="T3" fmla="*/ 3 h 93"/>
                  <a:gd name="T4" fmla="*/ 444 w 451"/>
                  <a:gd name="T5" fmla="*/ 7 h 93"/>
                  <a:gd name="T6" fmla="*/ 448 w 451"/>
                  <a:gd name="T7" fmla="*/ 13 h 93"/>
                  <a:gd name="T8" fmla="*/ 451 w 451"/>
                  <a:gd name="T9" fmla="*/ 23 h 93"/>
                  <a:gd name="T10" fmla="*/ 451 w 451"/>
                  <a:gd name="T11" fmla="*/ 71 h 93"/>
                  <a:gd name="T12" fmla="*/ 448 w 451"/>
                  <a:gd name="T13" fmla="*/ 79 h 93"/>
                  <a:gd name="T14" fmla="*/ 444 w 451"/>
                  <a:gd name="T15" fmla="*/ 88 h 93"/>
                  <a:gd name="T16" fmla="*/ 437 w 451"/>
                  <a:gd name="T17" fmla="*/ 92 h 93"/>
                  <a:gd name="T18" fmla="*/ 428 w 451"/>
                  <a:gd name="T19" fmla="*/ 93 h 93"/>
                  <a:gd name="T20" fmla="*/ 22 w 451"/>
                  <a:gd name="T21" fmla="*/ 93 h 93"/>
                  <a:gd name="T22" fmla="*/ 14 w 451"/>
                  <a:gd name="T23" fmla="*/ 92 h 93"/>
                  <a:gd name="T24" fmla="*/ 2 w 451"/>
                  <a:gd name="T25" fmla="*/ 79 h 93"/>
                  <a:gd name="T26" fmla="*/ 0 w 451"/>
                  <a:gd name="T27" fmla="*/ 71 h 93"/>
                  <a:gd name="T28" fmla="*/ 0 w 451"/>
                  <a:gd name="T29" fmla="*/ 23 h 93"/>
                  <a:gd name="T30" fmla="*/ 2 w 451"/>
                  <a:gd name="T31" fmla="*/ 13 h 93"/>
                  <a:gd name="T32" fmla="*/ 14 w 451"/>
                  <a:gd name="T33" fmla="*/ 3 h 93"/>
                  <a:gd name="T34" fmla="*/ 22 w 451"/>
                  <a:gd name="T35" fmla="*/ 0 h 93"/>
                  <a:gd name="T36" fmla="*/ 219 w 451"/>
                  <a:gd name="T37" fmla="*/ 39 h 93"/>
                  <a:gd name="T38" fmla="*/ 215 w 451"/>
                  <a:gd name="T39" fmla="*/ 39 h 93"/>
                  <a:gd name="T40" fmla="*/ 208 w 451"/>
                  <a:gd name="T41" fmla="*/ 46 h 93"/>
                  <a:gd name="T42" fmla="*/ 208 w 451"/>
                  <a:gd name="T43" fmla="*/ 50 h 93"/>
                  <a:gd name="T44" fmla="*/ 211 w 451"/>
                  <a:gd name="T45" fmla="*/ 58 h 93"/>
                  <a:gd name="T46" fmla="*/ 219 w 451"/>
                  <a:gd name="T47" fmla="*/ 61 h 93"/>
                  <a:gd name="T48" fmla="*/ 391 w 451"/>
                  <a:gd name="T49" fmla="*/ 61 h 93"/>
                  <a:gd name="T50" fmla="*/ 400 w 451"/>
                  <a:gd name="T51" fmla="*/ 58 h 93"/>
                  <a:gd name="T52" fmla="*/ 402 w 451"/>
                  <a:gd name="T53" fmla="*/ 50 h 93"/>
                  <a:gd name="T54" fmla="*/ 401 w 451"/>
                  <a:gd name="T55" fmla="*/ 46 h 93"/>
                  <a:gd name="T56" fmla="*/ 395 w 451"/>
                  <a:gd name="T57" fmla="*/ 39 h 93"/>
                  <a:gd name="T58" fmla="*/ 219 w 451"/>
                  <a:gd name="T59" fmla="*/ 39 h 93"/>
                  <a:gd name="T60" fmla="*/ 57 w 451"/>
                  <a:gd name="T61" fmla="*/ 39 h 93"/>
                  <a:gd name="T62" fmla="*/ 50 w 451"/>
                  <a:gd name="T63" fmla="*/ 42 h 93"/>
                  <a:gd name="T64" fmla="*/ 46 w 451"/>
                  <a:gd name="T65" fmla="*/ 50 h 93"/>
                  <a:gd name="T66" fmla="*/ 48 w 451"/>
                  <a:gd name="T67" fmla="*/ 54 h 93"/>
                  <a:gd name="T68" fmla="*/ 53 w 451"/>
                  <a:gd name="T69" fmla="*/ 59 h 93"/>
                  <a:gd name="T70" fmla="*/ 57 w 451"/>
                  <a:gd name="T71" fmla="*/ 61 h 93"/>
                  <a:gd name="T72" fmla="*/ 65 w 451"/>
                  <a:gd name="T73" fmla="*/ 57 h 93"/>
                  <a:gd name="T74" fmla="*/ 68 w 451"/>
                  <a:gd name="T75" fmla="*/ 50 h 93"/>
                  <a:gd name="T76" fmla="*/ 68 w 451"/>
                  <a:gd name="T77" fmla="*/ 46 h 93"/>
                  <a:gd name="T78" fmla="*/ 62 w 451"/>
                  <a:gd name="T79" fmla="*/ 39 h 93"/>
                  <a:gd name="T80" fmla="*/ 57 w 451"/>
                  <a:gd name="T81"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1" h="93">
                    <a:moveTo>
                      <a:pt x="428" y="0"/>
                    </a:moveTo>
                    <a:lnTo>
                      <a:pt x="428" y="0"/>
                    </a:lnTo>
                    <a:lnTo>
                      <a:pt x="433" y="1"/>
                    </a:lnTo>
                    <a:lnTo>
                      <a:pt x="437" y="3"/>
                    </a:lnTo>
                    <a:lnTo>
                      <a:pt x="441" y="4"/>
                    </a:lnTo>
                    <a:lnTo>
                      <a:pt x="444" y="7"/>
                    </a:lnTo>
                    <a:lnTo>
                      <a:pt x="447" y="11"/>
                    </a:lnTo>
                    <a:lnTo>
                      <a:pt x="448" y="13"/>
                    </a:lnTo>
                    <a:lnTo>
                      <a:pt x="449" y="19"/>
                    </a:lnTo>
                    <a:lnTo>
                      <a:pt x="451" y="23"/>
                    </a:lnTo>
                    <a:lnTo>
                      <a:pt x="451" y="71"/>
                    </a:lnTo>
                    <a:lnTo>
                      <a:pt x="451" y="71"/>
                    </a:lnTo>
                    <a:lnTo>
                      <a:pt x="449" y="75"/>
                    </a:lnTo>
                    <a:lnTo>
                      <a:pt x="448" y="79"/>
                    </a:lnTo>
                    <a:lnTo>
                      <a:pt x="447" y="83"/>
                    </a:lnTo>
                    <a:lnTo>
                      <a:pt x="444" y="88"/>
                    </a:lnTo>
                    <a:lnTo>
                      <a:pt x="441" y="90"/>
                    </a:lnTo>
                    <a:lnTo>
                      <a:pt x="437" y="92"/>
                    </a:lnTo>
                    <a:lnTo>
                      <a:pt x="433" y="93"/>
                    </a:lnTo>
                    <a:lnTo>
                      <a:pt x="428" y="93"/>
                    </a:lnTo>
                    <a:lnTo>
                      <a:pt x="22" y="93"/>
                    </a:lnTo>
                    <a:lnTo>
                      <a:pt x="22" y="93"/>
                    </a:lnTo>
                    <a:lnTo>
                      <a:pt x="18" y="93"/>
                    </a:lnTo>
                    <a:lnTo>
                      <a:pt x="14" y="92"/>
                    </a:lnTo>
                    <a:lnTo>
                      <a:pt x="7" y="88"/>
                    </a:lnTo>
                    <a:lnTo>
                      <a:pt x="2" y="79"/>
                    </a:lnTo>
                    <a:lnTo>
                      <a:pt x="0" y="75"/>
                    </a:lnTo>
                    <a:lnTo>
                      <a:pt x="0" y="71"/>
                    </a:lnTo>
                    <a:lnTo>
                      <a:pt x="0" y="23"/>
                    </a:lnTo>
                    <a:lnTo>
                      <a:pt x="0" y="23"/>
                    </a:lnTo>
                    <a:lnTo>
                      <a:pt x="0" y="19"/>
                    </a:lnTo>
                    <a:lnTo>
                      <a:pt x="2" y="13"/>
                    </a:lnTo>
                    <a:lnTo>
                      <a:pt x="7" y="7"/>
                    </a:lnTo>
                    <a:lnTo>
                      <a:pt x="14" y="3"/>
                    </a:lnTo>
                    <a:lnTo>
                      <a:pt x="18" y="1"/>
                    </a:lnTo>
                    <a:lnTo>
                      <a:pt x="22" y="0"/>
                    </a:lnTo>
                    <a:lnTo>
                      <a:pt x="428" y="0"/>
                    </a:lnTo>
                    <a:close/>
                    <a:moveTo>
                      <a:pt x="219" y="39"/>
                    </a:moveTo>
                    <a:lnTo>
                      <a:pt x="219" y="39"/>
                    </a:lnTo>
                    <a:lnTo>
                      <a:pt x="215" y="39"/>
                    </a:lnTo>
                    <a:lnTo>
                      <a:pt x="211" y="42"/>
                    </a:lnTo>
                    <a:lnTo>
                      <a:pt x="208" y="46"/>
                    </a:lnTo>
                    <a:lnTo>
                      <a:pt x="208" y="50"/>
                    </a:lnTo>
                    <a:lnTo>
                      <a:pt x="208" y="50"/>
                    </a:lnTo>
                    <a:lnTo>
                      <a:pt x="208" y="54"/>
                    </a:lnTo>
                    <a:lnTo>
                      <a:pt x="211" y="58"/>
                    </a:lnTo>
                    <a:lnTo>
                      <a:pt x="215" y="59"/>
                    </a:lnTo>
                    <a:lnTo>
                      <a:pt x="219" y="61"/>
                    </a:lnTo>
                    <a:lnTo>
                      <a:pt x="391" y="61"/>
                    </a:lnTo>
                    <a:lnTo>
                      <a:pt x="391" y="61"/>
                    </a:lnTo>
                    <a:lnTo>
                      <a:pt x="395" y="59"/>
                    </a:lnTo>
                    <a:lnTo>
                      <a:pt x="400" y="58"/>
                    </a:lnTo>
                    <a:lnTo>
                      <a:pt x="401" y="54"/>
                    </a:lnTo>
                    <a:lnTo>
                      <a:pt x="402" y="50"/>
                    </a:lnTo>
                    <a:lnTo>
                      <a:pt x="402" y="50"/>
                    </a:lnTo>
                    <a:lnTo>
                      <a:pt x="401" y="46"/>
                    </a:lnTo>
                    <a:lnTo>
                      <a:pt x="400" y="42"/>
                    </a:lnTo>
                    <a:lnTo>
                      <a:pt x="395" y="39"/>
                    </a:lnTo>
                    <a:lnTo>
                      <a:pt x="391" y="39"/>
                    </a:lnTo>
                    <a:lnTo>
                      <a:pt x="219" y="39"/>
                    </a:lnTo>
                    <a:close/>
                    <a:moveTo>
                      <a:pt x="57" y="39"/>
                    </a:moveTo>
                    <a:lnTo>
                      <a:pt x="57" y="39"/>
                    </a:lnTo>
                    <a:lnTo>
                      <a:pt x="53" y="39"/>
                    </a:lnTo>
                    <a:lnTo>
                      <a:pt x="50" y="42"/>
                    </a:lnTo>
                    <a:lnTo>
                      <a:pt x="48" y="46"/>
                    </a:lnTo>
                    <a:lnTo>
                      <a:pt x="46" y="50"/>
                    </a:lnTo>
                    <a:lnTo>
                      <a:pt x="46" y="50"/>
                    </a:lnTo>
                    <a:lnTo>
                      <a:pt x="48" y="54"/>
                    </a:lnTo>
                    <a:lnTo>
                      <a:pt x="50" y="57"/>
                    </a:lnTo>
                    <a:lnTo>
                      <a:pt x="53" y="59"/>
                    </a:lnTo>
                    <a:lnTo>
                      <a:pt x="57" y="61"/>
                    </a:lnTo>
                    <a:lnTo>
                      <a:pt x="57" y="61"/>
                    </a:lnTo>
                    <a:lnTo>
                      <a:pt x="62" y="59"/>
                    </a:lnTo>
                    <a:lnTo>
                      <a:pt x="65" y="57"/>
                    </a:lnTo>
                    <a:lnTo>
                      <a:pt x="68" y="54"/>
                    </a:lnTo>
                    <a:lnTo>
                      <a:pt x="68" y="50"/>
                    </a:lnTo>
                    <a:lnTo>
                      <a:pt x="68" y="50"/>
                    </a:lnTo>
                    <a:lnTo>
                      <a:pt x="68" y="46"/>
                    </a:lnTo>
                    <a:lnTo>
                      <a:pt x="65" y="42"/>
                    </a:lnTo>
                    <a:lnTo>
                      <a:pt x="62" y="39"/>
                    </a:lnTo>
                    <a:lnTo>
                      <a:pt x="57" y="39"/>
                    </a:lnTo>
                    <a:lnTo>
                      <a:pt x="57" y="3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2" fontAlgn="auto">
                  <a:spcBef>
                    <a:spcPts val="0"/>
                  </a:spcBef>
                  <a:spcAft>
                    <a:spcPts val="0"/>
                  </a:spcAft>
                  <a:defRPr/>
                </a:pPr>
                <a:endParaRPr lang="en-US" sz="1100" kern="0" dirty="0">
                  <a:solidFill>
                    <a:srgbClr val="00A3DE">
                      <a:lumMod val="50000"/>
                    </a:srgbClr>
                  </a:solidFill>
                  <a:latin typeface="メイリオ"/>
                  <a:ea typeface="メイリオ"/>
                  <a:cs typeface="メイリオ"/>
                </a:endParaRPr>
              </a:p>
            </p:txBody>
          </p:sp>
          <p:sp>
            <p:nvSpPr>
              <p:cNvPr id="138" name="Freeform 137"/>
              <p:cNvSpPr>
                <a:spLocks noEditPoints="1"/>
              </p:cNvSpPr>
              <p:nvPr/>
            </p:nvSpPr>
            <p:spPr bwMode="auto">
              <a:xfrm>
                <a:off x="5137150" y="73025"/>
                <a:ext cx="357188" cy="73025"/>
              </a:xfrm>
              <a:custGeom>
                <a:avLst/>
                <a:gdLst>
                  <a:gd name="T0" fmla="*/ 428 w 451"/>
                  <a:gd name="T1" fmla="*/ 0 h 93"/>
                  <a:gd name="T2" fmla="*/ 437 w 451"/>
                  <a:gd name="T3" fmla="*/ 1 h 93"/>
                  <a:gd name="T4" fmla="*/ 447 w 451"/>
                  <a:gd name="T5" fmla="*/ 9 h 93"/>
                  <a:gd name="T6" fmla="*/ 449 w 451"/>
                  <a:gd name="T7" fmla="*/ 17 h 93"/>
                  <a:gd name="T8" fmla="*/ 451 w 451"/>
                  <a:gd name="T9" fmla="*/ 70 h 93"/>
                  <a:gd name="T10" fmla="*/ 449 w 451"/>
                  <a:gd name="T11" fmla="*/ 74 h 93"/>
                  <a:gd name="T12" fmla="*/ 444 w 451"/>
                  <a:gd name="T13" fmla="*/ 86 h 93"/>
                  <a:gd name="T14" fmla="*/ 433 w 451"/>
                  <a:gd name="T15" fmla="*/ 92 h 93"/>
                  <a:gd name="T16" fmla="*/ 22 w 451"/>
                  <a:gd name="T17" fmla="*/ 93 h 93"/>
                  <a:gd name="T18" fmla="*/ 18 w 451"/>
                  <a:gd name="T19" fmla="*/ 92 h 93"/>
                  <a:gd name="T20" fmla="*/ 7 w 451"/>
                  <a:gd name="T21" fmla="*/ 86 h 93"/>
                  <a:gd name="T22" fmla="*/ 0 w 451"/>
                  <a:gd name="T23" fmla="*/ 74 h 93"/>
                  <a:gd name="T24" fmla="*/ 0 w 451"/>
                  <a:gd name="T25" fmla="*/ 21 h 93"/>
                  <a:gd name="T26" fmla="*/ 0 w 451"/>
                  <a:gd name="T27" fmla="*/ 17 h 93"/>
                  <a:gd name="T28" fmla="*/ 7 w 451"/>
                  <a:gd name="T29" fmla="*/ 5 h 93"/>
                  <a:gd name="T30" fmla="*/ 18 w 451"/>
                  <a:gd name="T31" fmla="*/ 0 h 93"/>
                  <a:gd name="T32" fmla="*/ 428 w 451"/>
                  <a:gd name="T33" fmla="*/ 0 h 93"/>
                  <a:gd name="T34" fmla="*/ 219 w 451"/>
                  <a:gd name="T35" fmla="*/ 38 h 93"/>
                  <a:gd name="T36" fmla="*/ 211 w 451"/>
                  <a:gd name="T37" fmla="*/ 40 h 93"/>
                  <a:gd name="T38" fmla="*/ 208 w 451"/>
                  <a:gd name="T39" fmla="*/ 48 h 93"/>
                  <a:gd name="T40" fmla="*/ 208 w 451"/>
                  <a:gd name="T41" fmla="*/ 52 h 93"/>
                  <a:gd name="T42" fmla="*/ 215 w 451"/>
                  <a:gd name="T43" fmla="*/ 58 h 93"/>
                  <a:gd name="T44" fmla="*/ 391 w 451"/>
                  <a:gd name="T45" fmla="*/ 59 h 93"/>
                  <a:gd name="T46" fmla="*/ 395 w 451"/>
                  <a:gd name="T47" fmla="*/ 58 h 93"/>
                  <a:gd name="T48" fmla="*/ 401 w 451"/>
                  <a:gd name="T49" fmla="*/ 52 h 93"/>
                  <a:gd name="T50" fmla="*/ 402 w 451"/>
                  <a:gd name="T51" fmla="*/ 48 h 93"/>
                  <a:gd name="T52" fmla="*/ 400 w 451"/>
                  <a:gd name="T53" fmla="*/ 40 h 93"/>
                  <a:gd name="T54" fmla="*/ 391 w 451"/>
                  <a:gd name="T55" fmla="*/ 38 h 93"/>
                  <a:gd name="T56" fmla="*/ 57 w 451"/>
                  <a:gd name="T57" fmla="*/ 38 h 93"/>
                  <a:gd name="T58" fmla="*/ 53 w 451"/>
                  <a:gd name="T59" fmla="*/ 38 h 93"/>
                  <a:gd name="T60" fmla="*/ 48 w 451"/>
                  <a:gd name="T61" fmla="*/ 44 h 93"/>
                  <a:gd name="T62" fmla="*/ 46 w 451"/>
                  <a:gd name="T63" fmla="*/ 48 h 93"/>
                  <a:gd name="T64" fmla="*/ 50 w 451"/>
                  <a:gd name="T65" fmla="*/ 57 h 93"/>
                  <a:gd name="T66" fmla="*/ 57 w 451"/>
                  <a:gd name="T67" fmla="*/ 59 h 93"/>
                  <a:gd name="T68" fmla="*/ 62 w 451"/>
                  <a:gd name="T69" fmla="*/ 58 h 93"/>
                  <a:gd name="T70" fmla="*/ 68 w 451"/>
                  <a:gd name="T71" fmla="*/ 52 h 93"/>
                  <a:gd name="T72" fmla="*/ 68 w 451"/>
                  <a:gd name="T73" fmla="*/ 48 h 93"/>
                  <a:gd name="T74" fmla="*/ 65 w 451"/>
                  <a:gd name="T75" fmla="*/ 40 h 93"/>
                  <a:gd name="T76" fmla="*/ 57 w 451"/>
                  <a:gd name="T77" fmla="*/ 3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0"/>
                    </a:lnTo>
                    <a:lnTo>
                      <a:pt x="437" y="1"/>
                    </a:lnTo>
                    <a:lnTo>
                      <a:pt x="444" y="5"/>
                    </a:lnTo>
                    <a:lnTo>
                      <a:pt x="447" y="9"/>
                    </a:lnTo>
                    <a:lnTo>
                      <a:pt x="448" y="13"/>
                    </a:lnTo>
                    <a:lnTo>
                      <a:pt x="449" y="17"/>
                    </a:lnTo>
                    <a:lnTo>
                      <a:pt x="451" y="21"/>
                    </a:lnTo>
                    <a:lnTo>
                      <a:pt x="451" y="70"/>
                    </a:lnTo>
                    <a:lnTo>
                      <a:pt x="451" y="70"/>
                    </a:lnTo>
                    <a:lnTo>
                      <a:pt x="449" y="74"/>
                    </a:lnTo>
                    <a:lnTo>
                      <a:pt x="448" y="78"/>
                    </a:lnTo>
                    <a:lnTo>
                      <a:pt x="444" y="86"/>
                    </a:lnTo>
                    <a:lnTo>
                      <a:pt x="437" y="90"/>
                    </a:lnTo>
                    <a:lnTo>
                      <a:pt x="433" y="92"/>
                    </a:lnTo>
                    <a:lnTo>
                      <a:pt x="428" y="93"/>
                    </a:lnTo>
                    <a:lnTo>
                      <a:pt x="22" y="93"/>
                    </a:lnTo>
                    <a:lnTo>
                      <a:pt x="22" y="93"/>
                    </a:lnTo>
                    <a:lnTo>
                      <a:pt x="18" y="92"/>
                    </a:lnTo>
                    <a:lnTo>
                      <a:pt x="14" y="90"/>
                    </a:lnTo>
                    <a:lnTo>
                      <a:pt x="7" y="86"/>
                    </a:lnTo>
                    <a:lnTo>
                      <a:pt x="2" y="78"/>
                    </a:lnTo>
                    <a:lnTo>
                      <a:pt x="0" y="74"/>
                    </a:lnTo>
                    <a:lnTo>
                      <a:pt x="0" y="70"/>
                    </a:lnTo>
                    <a:lnTo>
                      <a:pt x="0" y="21"/>
                    </a:lnTo>
                    <a:lnTo>
                      <a:pt x="0" y="21"/>
                    </a:lnTo>
                    <a:lnTo>
                      <a:pt x="0" y="17"/>
                    </a:lnTo>
                    <a:lnTo>
                      <a:pt x="2" y="13"/>
                    </a:lnTo>
                    <a:lnTo>
                      <a:pt x="7" y="5"/>
                    </a:lnTo>
                    <a:lnTo>
                      <a:pt x="14" y="1"/>
                    </a:lnTo>
                    <a:lnTo>
                      <a:pt x="18" y="0"/>
                    </a:lnTo>
                    <a:lnTo>
                      <a:pt x="22" y="0"/>
                    </a:lnTo>
                    <a:lnTo>
                      <a:pt x="428" y="0"/>
                    </a:lnTo>
                    <a:close/>
                    <a:moveTo>
                      <a:pt x="219" y="38"/>
                    </a:moveTo>
                    <a:lnTo>
                      <a:pt x="219" y="38"/>
                    </a:lnTo>
                    <a:lnTo>
                      <a:pt x="215" y="38"/>
                    </a:lnTo>
                    <a:lnTo>
                      <a:pt x="211" y="40"/>
                    </a:lnTo>
                    <a:lnTo>
                      <a:pt x="208" y="44"/>
                    </a:lnTo>
                    <a:lnTo>
                      <a:pt x="208" y="48"/>
                    </a:lnTo>
                    <a:lnTo>
                      <a:pt x="208" y="48"/>
                    </a:lnTo>
                    <a:lnTo>
                      <a:pt x="208" y="52"/>
                    </a:lnTo>
                    <a:lnTo>
                      <a:pt x="211" y="57"/>
                    </a:lnTo>
                    <a:lnTo>
                      <a:pt x="215" y="58"/>
                    </a:lnTo>
                    <a:lnTo>
                      <a:pt x="219" y="59"/>
                    </a:lnTo>
                    <a:lnTo>
                      <a:pt x="391" y="59"/>
                    </a:lnTo>
                    <a:lnTo>
                      <a:pt x="391" y="59"/>
                    </a:lnTo>
                    <a:lnTo>
                      <a:pt x="395" y="58"/>
                    </a:lnTo>
                    <a:lnTo>
                      <a:pt x="400" y="57"/>
                    </a:lnTo>
                    <a:lnTo>
                      <a:pt x="401" y="52"/>
                    </a:lnTo>
                    <a:lnTo>
                      <a:pt x="402" y="48"/>
                    </a:lnTo>
                    <a:lnTo>
                      <a:pt x="402" y="48"/>
                    </a:lnTo>
                    <a:lnTo>
                      <a:pt x="401" y="44"/>
                    </a:lnTo>
                    <a:lnTo>
                      <a:pt x="400" y="40"/>
                    </a:lnTo>
                    <a:lnTo>
                      <a:pt x="395" y="38"/>
                    </a:lnTo>
                    <a:lnTo>
                      <a:pt x="391" y="38"/>
                    </a:lnTo>
                    <a:lnTo>
                      <a:pt x="219" y="38"/>
                    </a:lnTo>
                    <a:close/>
                    <a:moveTo>
                      <a:pt x="57" y="38"/>
                    </a:moveTo>
                    <a:lnTo>
                      <a:pt x="57" y="38"/>
                    </a:lnTo>
                    <a:lnTo>
                      <a:pt x="53" y="38"/>
                    </a:lnTo>
                    <a:lnTo>
                      <a:pt x="50" y="40"/>
                    </a:lnTo>
                    <a:lnTo>
                      <a:pt x="48" y="44"/>
                    </a:lnTo>
                    <a:lnTo>
                      <a:pt x="46" y="48"/>
                    </a:lnTo>
                    <a:lnTo>
                      <a:pt x="46" y="48"/>
                    </a:lnTo>
                    <a:lnTo>
                      <a:pt x="48" y="52"/>
                    </a:lnTo>
                    <a:lnTo>
                      <a:pt x="50" y="57"/>
                    </a:lnTo>
                    <a:lnTo>
                      <a:pt x="53" y="58"/>
                    </a:lnTo>
                    <a:lnTo>
                      <a:pt x="57" y="59"/>
                    </a:lnTo>
                    <a:lnTo>
                      <a:pt x="57" y="59"/>
                    </a:lnTo>
                    <a:lnTo>
                      <a:pt x="62" y="58"/>
                    </a:lnTo>
                    <a:lnTo>
                      <a:pt x="65" y="57"/>
                    </a:lnTo>
                    <a:lnTo>
                      <a:pt x="68" y="52"/>
                    </a:lnTo>
                    <a:lnTo>
                      <a:pt x="68" y="48"/>
                    </a:lnTo>
                    <a:lnTo>
                      <a:pt x="68" y="48"/>
                    </a:lnTo>
                    <a:lnTo>
                      <a:pt x="68" y="44"/>
                    </a:lnTo>
                    <a:lnTo>
                      <a:pt x="65" y="40"/>
                    </a:lnTo>
                    <a:lnTo>
                      <a:pt x="62" y="38"/>
                    </a:lnTo>
                    <a:lnTo>
                      <a:pt x="57" y="38"/>
                    </a:lnTo>
                    <a:lnTo>
                      <a:pt x="57" y="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2" fontAlgn="auto">
                  <a:spcBef>
                    <a:spcPts val="0"/>
                  </a:spcBef>
                  <a:spcAft>
                    <a:spcPts val="0"/>
                  </a:spcAft>
                  <a:defRPr/>
                </a:pPr>
                <a:endParaRPr lang="en-US" sz="1100" kern="0" dirty="0">
                  <a:solidFill>
                    <a:srgbClr val="00A3DE">
                      <a:lumMod val="50000"/>
                    </a:srgbClr>
                  </a:solidFill>
                  <a:latin typeface="メイリオ"/>
                  <a:ea typeface="メイリオ"/>
                  <a:cs typeface="メイリオ"/>
                </a:endParaRPr>
              </a:p>
            </p:txBody>
          </p:sp>
          <p:sp>
            <p:nvSpPr>
              <p:cNvPr id="139" name="Freeform 138"/>
              <p:cNvSpPr>
                <a:spLocks noEditPoints="1"/>
              </p:cNvSpPr>
              <p:nvPr/>
            </p:nvSpPr>
            <p:spPr bwMode="auto">
              <a:xfrm>
                <a:off x="5137150" y="166687"/>
                <a:ext cx="357188" cy="74613"/>
              </a:xfrm>
              <a:custGeom>
                <a:avLst/>
                <a:gdLst>
                  <a:gd name="T0" fmla="*/ 428 w 451"/>
                  <a:gd name="T1" fmla="*/ 0 h 93"/>
                  <a:gd name="T2" fmla="*/ 437 w 451"/>
                  <a:gd name="T3" fmla="*/ 1 h 93"/>
                  <a:gd name="T4" fmla="*/ 448 w 451"/>
                  <a:gd name="T5" fmla="*/ 13 h 93"/>
                  <a:gd name="T6" fmla="*/ 451 w 451"/>
                  <a:gd name="T7" fmla="*/ 21 h 93"/>
                  <a:gd name="T8" fmla="*/ 451 w 451"/>
                  <a:gd name="T9" fmla="*/ 70 h 93"/>
                  <a:gd name="T10" fmla="*/ 448 w 451"/>
                  <a:gd name="T11" fmla="*/ 79 h 93"/>
                  <a:gd name="T12" fmla="*/ 441 w 451"/>
                  <a:gd name="T13" fmla="*/ 89 h 93"/>
                  <a:gd name="T14" fmla="*/ 433 w 451"/>
                  <a:gd name="T15" fmla="*/ 91 h 93"/>
                  <a:gd name="T16" fmla="*/ 22 w 451"/>
                  <a:gd name="T17" fmla="*/ 93 h 93"/>
                  <a:gd name="T18" fmla="*/ 18 w 451"/>
                  <a:gd name="T19" fmla="*/ 91 h 93"/>
                  <a:gd name="T20" fmla="*/ 7 w 451"/>
                  <a:gd name="T21" fmla="*/ 86 h 93"/>
                  <a:gd name="T22" fmla="*/ 0 w 451"/>
                  <a:gd name="T23" fmla="*/ 74 h 93"/>
                  <a:gd name="T24" fmla="*/ 0 w 451"/>
                  <a:gd name="T25" fmla="*/ 21 h 93"/>
                  <a:gd name="T26" fmla="*/ 0 w 451"/>
                  <a:gd name="T27" fmla="*/ 17 h 93"/>
                  <a:gd name="T28" fmla="*/ 7 w 451"/>
                  <a:gd name="T29" fmla="*/ 5 h 93"/>
                  <a:gd name="T30" fmla="*/ 18 w 451"/>
                  <a:gd name="T31" fmla="*/ 0 h 93"/>
                  <a:gd name="T32" fmla="*/ 428 w 451"/>
                  <a:gd name="T33" fmla="*/ 0 h 93"/>
                  <a:gd name="T34" fmla="*/ 219 w 451"/>
                  <a:gd name="T35" fmla="*/ 37 h 93"/>
                  <a:gd name="T36" fmla="*/ 211 w 451"/>
                  <a:gd name="T37" fmla="*/ 40 h 93"/>
                  <a:gd name="T38" fmla="*/ 208 w 451"/>
                  <a:gd name="T39" fmla="*/ 48 h 93"/>
                  <a:gd name="T40" fmla="*/ 208 w 451"/>
                  <a:gd name="T41" fmla="*/ 52 h 93"/>
                  <a:gd name="T42" fmla="*/ 215 w 451"/>
                  <a:gd name="T43" fmla="*/ 58 h 93"/>
                  <a:gd name="T44" fmla="*/ 391 w 451"/>
                  <a:gd name="T45" fmla="*/ 59 h 93"/>
                  <a:gd name="T46" fmla="*/ 395 w 451"/>
                  <a:gd name="T47" fmla="*/ 58 h 93"/>
                  <a:gd name="T48" fmla="*/ 401 w 451"/>
                  <a:gd name="T49" fmla="*/ 52 h 93"/>
                  <a:gd name="T50" fmla="*/ 402 w 451"/>
                  <a:gd name="T51" fmla="*/ 48 h 93"/>
                  <a:gd name="T52" fmla="*/ 400 w 451"/>
                  <a:gd name="T53" fmla="*/ 40 h 93"/>
                  <a:gd name="T54" fmla="*/ 391 w 451"/>
                  <a:gd name="T55" fmla="*/ 37 h 93"/>
                  <a:gd name="T56" fmla="*/ 57 w 451"/>
                  <a:gd name="T57" fmla="*/ 37 h 93"/>
                  <a:gd name="T58" fmla="*/ 53 w 451"/>
                  <a:gd name="T59" fmla="*/ 37 h 93"/>
                  <a:gd name="T60" fmla="*/ 48 w 451"/>
                  <a:gd name="T61" fmla="*/ 44 h 93"/>
                  <a:gd name="T62" fmla="*/ 46 w 451"/>
                  <a:gd name="T63" fmla="*/ 48 h 93"/>
                  <a:gd name="T64" fmla="*/ 50 w 451"/>
                  <a:gd name="T65" fmla="*/ 56 h 93"/>
                  <a:gd name="T66" fmla="*/ 57 w 451"/>
                  <a:gd name="T67" fmla="*/ 59 h 93"/>
                  <a:gd name="T68" fmla="*/ 62 w 451"/>
                  <a:gd name="T69" fmla="*/ 58 h 93"/>
                  <a:gd name="T70" fmla="*/ 68 w 451"/>
                  <a:gd name="T71" fmla="*/ 52 h 93"/>
                  <a:gd name="T72" fmla="*/ 68 w 451"/>
                  <a:gd name="T73" fmla="*/ 48 h 93"/>
                  <a:gd name="T74" fmla="*/ 65 w 451"/>
                  <a:gd name="T75" fmla="*/ 40 h 93"/>
                  <a:gd name="T76" fmla="*/ 57 w 451"/>
                  <a:gd name="T77" fmla="*/ 3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0"/>
                    </a:lnTo>
                    <a:lnTo>
                      <a:pt x="437" y="1"/>
                    </a:lnTo>
                    <a:lnTo>
                      <a:pt x="444" y="5"/>
                    </a:lnTo>
                    <a:lnTo>
                      <a:pt x="448" y="13"/>
                    </a:lnTo>
                    <a:lnTo>
                      <a:pt x="449" y="17"/>
                    </a:lnTo>
                    <a:lnTo>
                      <a:pt x="451" y="21"/>
                    </a:lnTo>
                    <a:lnTo>
                      <a:pt x="451" y="70"/>
                    </a:lnTo>
                    <a:lnTo>
                      <a:pt x="451" y="70"/>
                    </a:lnTo>
                    <a:lnTo>
                      <a:pt x="449" y="74"/>
                    </a:lnTo>
                    <a:lnTo>
                      <a:pt x="448" y="79"/>
                    </a:lnTo>
                    <a:lnTo>
                      <a:pt x="444" y="86"/>
                    </a:lnTo>
                    <a:lnTo>
                      <a:pt x="441" y="89"/>
                    </a:lnTo>
                    <a:lnTo>
                      <a:pt x="437" y="90"/>
                    </a:lnTo>
                    <a:lnTo>
                      <a:pt x="433" y="91"/>
                    </a:lnTo>
                    <a:lnTo>
                      <a:pt x="428" y="93"/>
                    </a:lnTo>
                    <a:lnTo>
                      <a:pt x="22" y="93"/>
                    </a:lnTo>
                    <a:lnTo>
                      <a:pt x="22" y="93"/>
                    </a:lnTo>
                    <a:lnTo>
                      <a:pt x="18" y="91"/>
                    </a:lnTo>
                    <a:lnTo>
                      <a:pt x="14" y="90"/>
                    </a:lnTo>
                    <a:lnTo>
                      <a:pt x="7" y="86"/>
                    </a:lnTo>
                    <a:lnTo>
                      <a:pt x="2" y="79"/>
                    </a:lnTo>
                    <a:lnTo>
                      <a:pt x="0" y="74"/>
                    </a:lnTo>
                    <a:lnTo>
                      <a:pt x="0" y="70"/>
                    </a:lnTo>
                    <a:lnTo>
                      <a:pt x="0" y="21"/>
                    </a:lnTo>
                    <a:lnTo>
                      <a:pt x="0" y="21"/>
                    </a:lnTo>
                    <a:lnTo>
                      <a:pt x="0" y="17"/>
                    </a:lnTo>
                    <a:lnTo>
                      <a:pt x="2" y="13"/>
                    </a:lnTo>
                    <a:lnTo>
                      <a:pt x="7" y="5"/>
                    </a:lnTo>
                    <a:lnTo>
                      <a:pt x="14" y="1"/>
                    </a:lnTo>
                    <a:lnTo>
                      <a:pt x="18" y="0"/>
                    </a:lnTo>
                    <a:lnTo>
                      <a:pt x="22" y="0"/>
                    </a:lnTo>
                    <a:lnTo>
                      <a:pt x="428" y="0"/>
                    </a:lnTo>
                    <a:close/>
                    <a:moveTo>
                      <a:pt x="219" y="37"/>
                    </a:moveTo>
                    <a:lnTo>
                      <a:pt x="219" y="37"/>
                    </a:lnTo>
                    <a:lnTo>
                      <a:pt x="215" y="37"/>
                    </a:lnTo>
                    <a:lnTo>
                      <a:pt x="211" y="40"/>
                    </a:lnTo>
                    <a:lnTo>
                      <a:pt x="208" y="44"/>
                    </a:lnTo>
                    <a:lnTo>
                      <a:pt x="208" y="48"/>
                    </a:lnTo>
                    <a:lnTo>
                      <a:pt x="208" y="48"/>
                    </a:lnTo>
                    <a:lnTo>
                      <a:pt x="208" y="52"/>
                    </a:lnTo>
                    <a:lnTo>
                      <a:pt x="211" y="56"/>
                    </a:lnTo>
                    <a:lnTo>
                      <a:pt x="215" y="58"/>
                    </a:lnTo>
                    <a:lnTo>
                      <a:pt x="219" y="59"/>
                    </a:lnTo>
                    <a:lnTo>
                      <a:pt x="391" y="59"/>
                    </a:lnTo>
                    <a:lnTo>
                      <a:pt x="391" y="59"/>
                    </a:lnTo>
                    <a:lnTo>
                      <a:pt x="395" y="58"/>
                    </a:lnTo>
                    <a:lnTo>
                      <a:pt x="400" y="56"/>
                    </a:lnTo>
                    <a:lnTo>
                      <a:pt x="401" y="52"/>
                    </a:lnTo>
                    <a:lnTo>
                      <a:pt x="402" y="48"/>
                    </a:lnTo>
                    <a:lnTo>
                      <a:pt x="402" y="48"/>
                    </a:lnTo>
                    <a:lnTo>
                      <a:pt x="401" y="44"/>
                    </a:lnTo>
                    <a:lnTo>
                      <a:pt x="400" y="40"/>
                    </a:lnTo>
                    <a:lnTo>
                      <a:pt x="395" y="37"/>
                    </a:lnTo>
                    <a:lnTo>
                      <a:pt x="391" y="37"/>
                    </a:lnTo>
                    <a:lnTo>
                      <a:pt x="219" y="37"/>
                    </a:lnTo>
                    <a:close/>
                    <a:moveTo>
                      <a:pt x="57" y="37"/>
                    </a:moveTo>
                    <a:lnTo>
                      <a:pt x="57" y="37"/>
                    </a:lnTo>
                    <a:lnTo>
                      <a:pt x="53" y="37"/>
                    </a:lnTo>
                    <a:lnTo>
                      <a:pt x="50" y="40"/>
                    </a:lnTo>
                    <a:lnTo>
                      <a:pt x="48" y="44"/>
                    </a:lnTo>
                    <a:lnTo>
                      <a:pt x="46" y="48"/>
                    </a:lnTo>
                    <a:lnTo>
                      <a:pt x="46" y="48"/>
                    </a:lnTo>
                    <a:lnTo>
                      <a:pt x="48" y="52"/>
                    </a:lnTo>
                    <a:lnTo>
                      <a:pt x="50" y="56"/>
                    </a:lnTo>
                    <a:lnTo>
                      <a:pt x="53" y="58"/>
                    </a:lnTo>
                    <a:lnTo>
                      <a:pt x="57" y="59"/>
                    </a:lnTo>
                    <a:lnTo>
                      <a:pt x="57" y="59"/>
                    </a:lnTo>
                    <a:lnTo>
                      <a:pt x="62" y="58"/>
                    </a:lnTo>
                    <a:lnTo>
                      <a:pt x="65" y="56"/>
                    </a:lnTo>
                    <a:lnTo>
                      <a:pt x="68" y="52"/>
                    </a:lnTo>
                    <a:lnTo>
                      <a:pt x="68" y="48"/>
                    </a:lnTo>
                    <a:lnTo>
                      <a:pt x="68" y="48"/>
                    </a:lnTo>
                    <a:lnTo>
                      <a:pt x="68" y="44"/>
                    </a:lnTo>
                    <a:lnTo>
                      <a:pt x="65" y="40"/>
                    </a:lnTo>
                    <a:lnTo>
                      <a:pt x="62" y="37"/>
                    </a:lnTo>
                    <a:lnTo>
                      <a:pt x="57" y="37"/>
                    </a:lnTo>
                    <a:lnTo>
                      <a:pt x="57" y="3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2" fontAlgn="auto">
                  <a:spcBef>
                    <a:spcPts val="0"/>
                  </a:spcBef>
                  <a:spcAft>
                    <a:spcPts val="0"/>
                  </a:spcAft>
                  <a:defRPr/>
                </a:pPr>
                <a:endParaRPr lang="en-US" sz="1100" kern="0" dirty="0">
                  <a:solidFill>
                    <a:srgbClr val="00A3DE">
                      <a:lumMod val="50000"/>
                    </a:srgbClr>
                  </a:solidFill>
                  <a:latin typeface="メイリオ"/>
                  <a:ea typeface="メイリオ"/>
                  <a:cs typeface="メイリオ"/>
                </a:endParaRPr>
              </a:p>
            </p:txBody>
          </p:sp>
          <p:sp>
            <p:nvSpPr>
              <p:cNvPr id="140" name="Freeform 139"/>
              <p:cNvSpPr>
                <a:spLocks noEditPoints="1"/>
              </p:cNvSpPr>
              <p:nvPr/>
            </p:nvSpPr>
            <p:spPr bwMode="auto">
              <a:xfrm>
                <a:off x="5137150" y="261937"/>
                <a:ext cx="357188" cy="73025"/>
              </a:xfrm>
              <a:custGeom>
                <a:avLst/>
                <a:gdLst>
                  <a:gd name="T0" fmla="*/ 428 w 451"/>
                  <a:gd name="T1" fmla="*/ 0 h 93"/>
                  <a:gd name="T2" fmla="*/ 437 w 451"/>
                  <a:gd name="T3" fmla="*/ 2 h 93"/>
                  <a:gd name="T4" fmla="*/ 448 w 451"/>
                  <a:gd name="T5" fmla="*/ 14 h 93"/>
                  <a:gd name="T6" fmla="*/ 451 w 451"/>
                  <a:gd name="T7" fmla="*/ 22 h 93"/>
                  <a:gd name="T8" fmla="*/ 451 w 451"/>
                  <a:gd name="T9" fmla="*/ 70 h 93"/>
                  <a:gd name="T10" fmla="*/ 448 w 451"/>
                  <a:gd name="T11" fmla="*/ 80 h 93"/>
                  <a:gd name="T12" fmla="*/ 444 w 451"/>
                  <a:gd name="T13" fmla="*/ 86 h 93"/>
                  <a:gd name="T14" fmla="*/ 437 w 451"/>
                  <a:gd name="T15" fmla="*/ 91 h 93"/>
                  <a:gd name="T16" fmla="*/ 428 w 451"/>
                  <a:gd name="T17" fmla="*/ 93 h 93"/>
                  <a:gd name="T18" fmla="*/ 22 w 451"/>
                  <a:gd name="T19" fmla="*/ 93 h 93"/>
                  <a:gd name="T20" fmla="*/ 14 w 451"/>
                  <a:gd name="T21" fmla="*/ 91 h 93"/>
                  <a:gd name="T22" fmla="*/ 4 w 451"/>
                  <a:gd name="T23" fmla="*/ 82 h 93"/>
                  <a:gd name="T24" fmla="*/ 0 w 451"/>
                  <a:gd name="T25" fmla="*/ 76 h 93"/>
                  <a:gd name="T26" fmla="*/ 0 w 451"/>
                  <a:gd name="T27" fmla="*/ 22 h 93"/>
                  <a:gd name="T28" fmla="*/ 0 w 451"/>
                  <a:gd name="T29" fmla="*/ 18 h 93"/>
                  <a:gd name="T30" fmla="*/ 7 w 451"/>
                  <a:gd name="T31" fmla="*/ 6 h 93"/>
                  <a:gd name="T32" fmla="*/ 18 w 451"/>
                  <a:gd name="T33" fmla="*/ 0 h 93"/>
                  <a:gd name="T34" fmla="*/ 428 w 451"/>
                  <a:gd name="T35" fmla="*/ 0 h 93"/>
                  <a:gd name="T36" fmla="*/ 219 w 451"/>
                  <a:gd name="T37" fmla="*/ 38 h 93"/>
                  <a:gd name="T38" fmla="*/ 211 w 451"/>
                  <a:gd name="T39" fmla="*/ 41 h 93"/>
                  <a:gd name="T40" fmla="*/ 208 w 451"/>
                  <a:gd name="T41" fmla="*/ 49 h 93"/>
                  <a:gd name="T42" fmla="*/ 208 w 451"/>
                  <a:gd name="T43" fmla="*/ 53 h 93"/>
                  <a:gd name="T44" fmla="*/ 215 w 451"/>
                  <a:gd name="T45" fmla="*/ 58 h 93"/>
                  <a:gd name="T46" fmla="*/ 391 w 451"/>
                  <a:gd name="T47" fmla="*/ 60 h 93"/>
                  <a:gd name="T48" fmla="*/ 395 w 451"/>
                  <a:gd name="T49" fmla="*/ 58 h 93"/>
                  <a:gd name="T50" fmla="*/ 401 w 451"/>
                  <a:gd name="T51" fmla="*/ 53 h 93"/>
                  <a:gd name="T52" fmla="*/ 402 w 451"/>
                  <a:gd name="T53" fmla="*/ 49 h 93"/>
                  <a:gd name="T54" fmla="*/ 400 w 451"/>
                  <a:gd name="T55" fmla="*/ 41 h 93"/>
                  <a:gd name="T56" fmla="*/ 391 w 451"/>
                  <a:gd name="T57" fmla="*/ 38 h 93"/>
                  <a:gd name="T58" fmla="*/ 57 w 451"/>
                  <a:gd name="T59" fmla="*/ 38 h 93"/>
                  <a:gd name="T60" fmla="*/ 53 w 451"/>
                  <a:gd name="T61" fmla="*/ 38 h 93"/>
                  <a:gd name="T62" fmla="*/ 48 w 451"/>
                  <a:gd name="T63" fmla="*/ 45 h 93"/>
                  <a:gd name="T64" fmla="*/ 46 w 451"/>
                  <a:gd name="T65" fmla="*/ 49 h 93"/>
                  <a:gd name="T66" fmla="*/ 50 w 451"/>
                  <a:gd name="T67" fmla="*/ 57 h 93"/>
                  <a:gd name="T68" fmla="*/ 57 w 451"/>
                  <a:gd name="T69" fmla="*/ 60 h 93"/>
                  <a:gd name="T70" fmla="*/ 62 w 451"/>
                  <a:gd name="T71" fmla="*/ 58 h 93"/>
                  <a:gd name="T72" fmla="*/ 68 w 451"/>
                  <a:gd name="T73" fmla="*/ 53 h 93"/>
                  <a:gd name="T74" fmla="*/ 68 w 451"/>
                  <a:gd name="T75" fmla="*/ 49 h 93"/>
                  <a:gd name="T76" fmla="*/ 65 w 451"/>
                  <a:gd name="T77" fmla="*/ 41 h 93"/>
                  <a:gd name="T78" fmla="*/ 57 w 451"/>
                  <a:gd name="T79" fmla="*/ 3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1" h="93">
                    <a:moveTo>
                      <a:pt x="428" y="0"/>
                    </a:moveTo>
                    <a:lnTo>
                      <a:pt x="428" y="0"/>
                    </a:lnTo>
                    <a:lnTo>
                      <a:pt x="433" y="0"/>
                    </a:lnTo>
                    <a:lnTo>
                      <a:pt x="437" y="2"/>
                    </a:lnTo>
                    <a:lnTo>
                      <a:pt x="444" y="6"/>
                    </a:lnTo>
                    <a:lnTo>
                      <a:pt x="448" y="14"/>
                    </a:lnTo>
                    <a:lnTo>
                      <a:pt x="449" y="18"/>
                    </a:lnTo>
                    <a:lnTo>
                      <a:pt x="451" y="22"/>
                    </a:lnTo>
                    <a:lnTo>
                      <a:pt x="451" y="70"/>
                    </a:lnTo>
                    <a:lnTo>
                      <a:pt x="451" y="70"/>
                    </a:lnTo>
                    <a:lnTo>
                      <a:pt x="449" y="76"/>
                    </a:lnTo>
                    <a:lnTo>
                      <a:pt x="448" y="80"/>
                    </a:lnTo>
                    <a:lnTo>
                      <a:pt x="447" y="82"/>
                    </a:lnTo>
                    <a:lnTo>
                      <a:pt x="444" y="86"/>
                    </a:lnTo>
                    <a:lnTo>
                      <a:pt x="441" y="89"/>
                    </a:lnTo>
                    <a:lnTo>
                      <a:pt x="437" y="91"/>
                    </a:lnTo>
                    <a:lnTo>
                      <a:pt x="433" y="92"/>
                    </a:lnTo>
                    <a:lnTo>
                      <a:pt x="428" y="93"/>
                    </a:lnTo>
                    <a:lnTo>
                      <a:pt x="22" y="93"/>
                    </a:lnTo>
                    <a:lnTo>
                      <a:pt x="22" y="93"/>
                    </a:lnTo>
                    <a:lnTo>
                      <a:pt x="18" y="92"/>
                    </a:lnTo>
                    <a:lnTo>
                      <a:pt x="14" y="91"/>
                    </a:lnTo>
                    <a:lnTo>
                      <a:pt x="7" y="86"/>
                    </a:lnTo>
                    <a:lnTo>
                      <a:pt x="4" y="82"/>
                    </a:lnTo>
                    <a:lnTo>
                      <a:pt x="2" y="80"/>
                    </a:lnTo>
                    <a:lnTo>
                      <a:pt x="0" y="76"/>
                    </a:lnTo>
                    <a:lnTo>
                      <a:pt x="0" y="70"/>
                    </a:lnTo>
                    <a:lnTo>
                      <a:pt x="0" y="22"/>
                    </a:lnTo>
                    <a:lnTo>
                      <a:pt x="0" y="22"/>
                    </a:lnTo>
                    <a:lnTo>
                      <a:pt x="0" y="18"/>
                    </a:lnTo>
                    <a:lnTo>
                      <a:pt x="2" y="14"/>
                    </a:lnTo>
                    <a:lnTo>
                      <a:pt x="7" y="6"/>
                    </a:lnTo>
                    <a:lnTo>
                      <a:pt x="14" y="2"/>
                    </a:lnTo>
                    <a:lnTo>
                      <a:pt x="18" y="0"/>
                    </a:lnTo>
                    <a:lnTo>
                      <a:pt x="22" y="0"/>
                    </a:lnTo>
                    <a:lnTo>
                      <a:pt x="428" y="0"/>
                    </a:lnTo>
                    <a:close/>
                    <a:moveTo>
                      <a:pt x="219" y="38"/>
                    </a:moveTo>
                    <a:lnTo>
                      <a:pt x="219" y="38"/>
                    </a:lnTo>
                    <a:lnTo>
                      <a:pt x="215" y="38"/>
                    </a:lnTo>
                    <a:lnTo>
                      <a:pt x="211" y="41"/>
                    </a:lnTo>
                    <a:lnTo>
                      <a:pt x="208" y="45"/>
                    </a:lnTo>
                    <a:lnTo>
                      <a:pt x="208" y="49"/>
                    </a:lnTo>
                    <a:lnTo>
                      <a:pt x="208" y="49"/>
                    </a:lnTo>
                    <a:lnTo>
                      <a:pt x="208" y="53"/>
                    </a:lnTo>
                    <a:lnTo>
                      <a:pt x="211" y="57"/>
                    </a:lnTo>
                    <a:lnTo>
                      <a:pt x="215" y="58"/>
                    </a:lnTo>
                    <a:lnTo>
                      <a:pt x="219" y="60"/>
                    </a:lnTo>
                    <a:lnTo>
                      <a:pt x="391" y="60"/>
                    </a:lnTo>
                    <a:lnTo>
                      <a:pt x="391" y="60"/>
                    </a:lnTo>
                    <a:lnTo>
                      <a:pt x="395" y="58"/>
                    </a:lnTo>
                    <a:lnTo>
                      <a:pt x="400" y="57"/>
                    </a:lnTo>
                    <a:lnTo>
                      <a:pt x="401" y="53"/>
                    </a:lnTo>
                    <a:lnTo>
                      <a:pt x="402" y="49"/>
                    </a:lnTo>
                    <a:lnTo>
                      <a:pt x="402" y="49"/>
                    </a:lnTo>
                    <a:lnTo>
                      <a:pt x="401" y="45"/>
                    </a:lnTo>
                    <a:lnTo>
                      <a:pt x="400" y="41"/>
                    </a:lnTo>
                    <a:lnTo>
                      <a:pt x="395" y="38"/>
                    </a:lnTo>
                    <a:lnTo>
                      <a:pt x="391" y="38"/>
                    </a:lnTo>
                    <a:lnTo>
                      <a:pt x="219" y="38"/>
                    </a:lnTo>
                    <a:close/>
                    <a:moveTo>
                      <a:pt x="57" y="38"/>
                    </a:moveTo>
                    <a:lnTo>
                      <a:pt x="57" y="38"/>
                    </a:lnTo>
                    <a:lnTo>
                      <a:pt x="53" y="38"/>
                    </a:lnTo>
                    <a:lnTo>
                      <a:pt x="50" y="41"/>
                    </a:lnTo>
                    <a:lnTo>
                      <a:pt x="48" y="45"/>
                    </a:lnTo>
                    <a:lnTo>
                      <a:pt x="46" y="49"/>
                    </a:lnTo>
                    <a:lnTo>
                      <a:pt x="46" y="49"/>
                    </a:lnTo>
                    <a:lnTo>
                      <a:pt x="48" y="53"/>
                    </a:lnTo>
                    <a:lnTo>
                      <a:pt x="50" y="57"/>
                    </a:lnTo>
                    <a:lnTo>
                      <a:pt x="53" y="58"/>
                    </a:lnTo>
                    <a:lnTo>
                      <a:pt x="57" y="60"/>
                    </a:lnTo>
                    <a:lnTo>
                      <a:pt x="57" y="60"/>
                    </a:lnTo>
                    <a:lnTo>
                      <a:pt x="62" y="58"/>
                    </a:lnTo>
                    <a:lnTo>
                      <a:pt x="65" y="57"/>
                    </a:lnTo>
                    <a:lnTo>
                      <a:pt x="68" y="53"/>
                    </a:lnTo>
                    <a:lnTo>
                      <a:pt x="68" y="49"/>
                    </a:lnTo>
                    <a:lnTo>
                      <a:pt x="68" y="49"/>
                    </a:lnTo>
                    <a:lnTo>
                      <a:pt x="68" y="45"/>
                    </a:lnTo>
                    <a:lnTo>
                      <a:pt x="65" y="41"/>
                    </a:lnTo>
                    <a:lnTo>
                      <a:pt x="62" y="38"/>
                    </a:lnTo>
                    <a:lnTo>
                      <a:pt x="57" y="38"/>
                    </a:lnTo>
                    <a:lnTo>
                      <a:pt x="57" y="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2" fontAlgn="auto">
                  <a:spcBef>
                    <a:spcPts val="0"/>
                  </a:spcBef>
                  <a:spcAft>
                    <a:spcPts val="0"/>
                  </a:spcAft>
                  <a:defRPr/>
                </a:pPr>
                <a:endParaRPr lang="en-US" sz="1100" kern="0" dirty="0">
                  <a:solidFill>
                    <a:srgbClr val="00A3DE">
                      <a:lumMod val="50000"/>
                    </a:srgbClr>
                  </a:solidFill>
                  <a:latin typeface="メイリオ"/>
                  <a:ea typeface="メイリオ"/>
                  <a:cs typeface="メイリオ"/>
                </a:endParaRPr>
              </a:p>
            </p:txBody>
          </p:sp>
          <p:sp>
            <p:nvSpPr>
              <p:cNvPr id="141" name="Freeform 140"/>
              <p:cNvSpPr>
                <a:spLocks noEditPoints="1"/>
              </p:cNvSpPr>
              <p:nvPr/>
            </p:nvSpPr>
            <p:spPr bwMode="auto">
              <a:xfrm>
                <a:off x="5097463" y="-157163"/>
                <a:ext cx="436563" cy="546100"/>
              </a:xfrm>
              <a:custGeom>
                <a:avLst/>
                <a:gdLst>
                  <a:gd name="T0" fmla="*/ 531 w 550"/>
                  <a:gd name="T1" fmla="*/ 20 h 689"/>
                  <a:gd name="T2" fmla="*/ 508 w 550"/>
                  <a:gd name="T3" fmla="*/ 5 h 689"/>
                  <a:gd name="T4" fmla="*/ 482 w 550"/>
                  <a:gd name="T5" fmla="*/ 0 h 689"/>
                  <a:gd name="T6" fmla="*/ 67 w 550"/>
                  <a:gd name="T7" fmla="*/ 0 h 689"/>
                  <a:gd name="T8" fmla="*/ 40 w 550"/>
                  <a:gd name="T9" fmla="*/ 5 h 689"/>
                  <a:gd name="T10" fmla="*/ 18 w 550"/>
                  <a:gd name="T11" fmla="*/ 20 h 689"/>
                  <a:gd name="T12" fmla="*/ 10 w 550"/>
                  <a:gd name="T13" fmla="*/ 30 h 689"/>
                  <a:gd name="T14" fmla="*/ 1 w 550"/>
                  <a:gd name="T15" fmla="*/ 54 h 689"/>
                  <a:gd name="T16" fmla="*/ 0 w 550"/>
                  <a:gd name="T17" fmla="*/ 601 h 689"/>
                  <a:gd name="T18" fmla="*/ 0 w 550"/>
                  <a:gd name="T19" fmla="*/ 611 h 689"/>
                  <a:gd name="T20" fmla="*/ 4 w 550"/>
                  <a:gd name="T21" fmla="*/ 627 h 689"/>
                  <a:gd name="T22" fmla="*/ 12 w 550"/>
                  <a:gd name="T23" fmla="*/ 642 h 689"/>
                  <a:gd name="T24" fmla="*/ 24 w 550"/>
                  <a:gd name="T25" fmla="*/ 654 h 689"/>
                  <a:gd name="T26" fmla="*/ 31 w 550"/>
                  <a:gd name="T27" fmla="*/ 658 h 689"/>
                  <a:gd name="T28" fmla="*/ 31 w 550"/>
                  <a:gd name="T29" fmla="*/ 659 h 689"/>
                  <a:gd name="T30" fmla="*/ 32 w 550"/>
                  <a:gd name="T31" fmla="*/ 670 h 689"/>
                  <a:gd name="T32" fmla="*/ 39 w 550"/>
                  <a:gd name="T33" fmla="*/ 680 h 689"/>
                  <a:gd name="T34" fmla="*/ 48 w 550"/>
                  <a:gd name="T35" fmla="*/ 686 h 689"/>
                  <a:gd name="T36" fmla="*/ 60 w 550"/>
                  <a:gd name="T37" fmla="*/ 689 h 689"/>
                  <a:gd name="T38" fmla="*/ 98 w 550"/>
                  <a:gd name="T39" fmla="*/ 689 h 689"/>
                  <a:gd name="T40" fmla="*/ 115 w 550"/>
                  <a:gd name="T41" fmla="*/ 684 h 689"/>
                  <a:gd name="T42" fmla="*/ 125 w 550"/>
                  <a:gd name="T43" fmla="*/ 669 h 689"/>
                  <a:gd name="T44" fmla="*/ 423 w 550"/>
                  <a:gd name="T45" fmla="*/ 669 h 689"/>
                  <a:gd name="T46" fmla="*/ 434 w 550"/>
                  <a:gd name="T47" fmla="*/ 684 h 689"/>
                  <a:gd name="T48" fmla="*/ 451 w 550"/>
                  <a:gd name="T49" fmla="*/ 689 h 689"/>
                  <a:gd name="T50" fmla="*/ 489 w 550"/>
                  <a:gd name="T51" fmla="*/ 689 h 689"/>
                  <a:gd name="T52" fmla="*/ 501 w 550"/>
                  <a:gd name="T53" fmla="*/ 686 h 689"/>
                  <a:gd name="T54" fmla="*/ 511 w 550"/>
                  <a:gd name="T55" fmla="*/ 680 h 689"/>
                  <a:gd name="T56" fmla="*/ 517 w 550"/>
                  <a:gd name="T57" fmla="*/ 670 h 689"/>
                  <a:gd name="T58" fmla="*/ 519 w 550"/>
                  <a:gd name="T59" fmla="*/ 659 h 689"/>
                  <a:gd name="T60" fmla="*/ 519 w 550"/>
                  <a:gd name="T61" fmla="*/ 658 h 689"/>
                  <a:gd name="T62" fmla="*/ 525 w 550"/>
                  <a:gd name="T63" fmla="*/ 654 h 689"/>
                  <a:gd name="T64" fmla="*/ 538 w 550"/>
                  <a:gd name="T65" fmla="*/ 642 h 689"/>
                  <a:gd name="T66" fmla="*/ 546 w 550"/>
                  <a:gd name="T67" fmla="*/ 627 h 689"/>
                  <a:gd name="T68" fmla="*/ 550 w 550"/>
                  <a:gd name="T69" fmla="*/ 611 h 689"/>
                  <a:gd name="T70" fmla="*/ 550 w 550"/>
                  <a:gd name="T71" fmla="*/ 67 h 689"/>
                  <a:gd name="T72" fmla="*/ 548 w 550"/>
                  <a:gd name="T73" fmla="*/ 54 h 689"/>
                  <a:gd name="T74" fmla="*/ 539 w 550"/>
                  <a:gd name="T75" fmla="*/ 30 h 689"/>
                  <a:gd name="T76" fmla="*/ 531 w 550"/>
                  <a:gd name="T77" fmla="*/ 20 h 689"/>
                  <a:gd name="T78" fmla="*/ 528 w 550"/>
                  <a:gd name="T79" fmla="*/ 601 h 689"/>
                  <a:gd name="T80" fmla="*/ 524 w 550"/>
                  <a:gd name="T81" fmla="*/ 619 h 689"/>
                  <a:gd name="T82" fmla="*/ 515 w 550"/>
                  <a:gd name="T83" fmla="*/ 634 h 689"/>
                  <a:gd name="T84" fmla="*/ 500 w 550"/>
                  <a:gd name="T85" fmla="*/ 643 h 689"/>
                  <a:gd name="T86" fmla="*/ 482 w 550"/>
                  <a:gd name="T87" fmla="*/ 647 h 689"/>
                  <a:gd name="T88" fmla="*/ 67 w 550"/>
                  <a:gd name="T89" fmla="*/ 647 h 689"/>
                  <a:gd name="T90" fmla="*/ 48 w 550"/>
                  <a:gd name="T91" fmla="*/ 643 h 689"/>
                  <a:gd name="T92" fmla="*/ 35 w 550"/>
                  <a:gd name="T93" fmla="*/ 634 h 689"/>
                  <a:gd name="T94" fmla="*/ 24 w 550"/>
                  <a:gd name="T95" fmla="*/ 619 h 689"/>
                  <a:gd name="T96" fmla="*/ 21 w 550"/>
                  <a:gd name="T97" fmla="*/ 601 h 689"/>
                  <a:gd name="T98" fmla="*/ 21 w 550"/>
                  <a:gd name="T99" fmla="*/ 67 h 689"/>
                  <a:gd name="T100" fmla="*/ 24 w 550"/>
                  <a:gd name="T101" fmla="*/ 50 h 689"/>
                  <a:gd name="T102" fmla="*/ 35 w 550"/>
                  <a:gd name="T103" fmla="*/ 35 h 689"/>
                  <a:gd name="T104" fmla="*/ 41 w 550"/>
                  <a:gd name="T105" fmla="*/ 30 h 689"/>
                  <a:gd name="T106" fmla="*/ 58 w 550"/>
                  <a:gd name="T107" fmla="*/ 23 h 689"/>
                  <a:gd name="T108" fmla="*/ 482 w 550"/>
                  <a:gd name="T109" fmla="*/ 22 h 689"/>
                  <a:gd name="T110" fmla="*/ 492 w 550"/>
                  <a:gd name="T111" fmla="*/ 23 h 689"/>
                  <a:gd name="T112" fmla="*/ 508 w 550"/>
                  <a:gd name="T113" fmla="*/ 30 h 689"/>
                  <a:gd name="T114" fmla="*/ 515 w 550"/>
                  <a:gd name="T115" fmla="*/ 35 h 689"/>
                  <a:gd name="T116" fmla="*/ 524 w 550"/>
                  <a:gd name="T117" fmla="*/ 50 h 689"/>
                  <a:gd name="T118" fmla="*/ 528 w 550"/>
                  <a:gd name="T119" fmla="*/ 6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 h="689">
                    <a:moveTo>
                      <a:pt x="531" y="20"/>
                    </a:moveTo>
                    <a:lnTo>
                      <a:pt x="531" y="20"/>
                    </a:lnTo>
                    <a:lnTo>
                      <a:pt x="520" y="11"/>
                    </a:lnTo>
                    <a:lnTo>
                      <a:pt x="508" y="5"/>
                    </a:lnTo>
                    <a:lnTo>
                      <a:pt x="496" y="1"/>
                    </a:lnTo>
                    <a:lnTo>
                      <a:pt x="482" y="0"/>
                    </a:lnTo>
                    <a:lnTo>
                      <a:pt x="67" y="0"/>
                    </a:lnTo>
                    <a:lnTo>
                      <a:pt x="67" y="0"/>
                    </a:lnTo>
                    <a:lnTo>
                      <a:pt x="53" y="1"/>
                    </a:lnTo>
                    <a:lnTo>
                      <a:pt x="40" y="5"/>
                    </a:lnTo>
                    <a:lnTo>
                      <a:pt x="29" y="11"/>
                    </a:lnTo>
                    <a:lnTo>
                      <a:pt x="18" y="20"/>
                    </a:lnTo>
                    <a:lnTo>
                      <a:pt x="18" y="20"/>
                    </a:lnTo>
                    <a:lnTo>
                      <a:pt x="10" y="30"/>
                    </a:lnTo>
                    <a:lnTo>
                      <a:pt x="4" y="42"/>
                    </a:lnTo>
                    <a:lnTo>
                      <a:pt x="1" y="54"/>
                    </a:lnTo>
                    <a:lnTo>
                      <a:pt x="0" y="67"/>
                    </a:lnTo>
                    <a:lnTo>
                      <a:pt x="0" y="601"/>
                    </a:lnTo>
                    <a:lnTo>
                      <a:pt x="0" y="601"/>
                    </a:lnTo>
                    <a:lnTo>
                      <a:pt x="0" y="611"/>
                    </a:lnTo>
                    <a:lnTo>
                      <a:pt x="1" y="619"/>
                    </a:lnTo>
                    <a:lnTo>
                      <a:pt x="4" y="627"/>
                    </a:lnTo>
                    <a:lnTo>
                      <a:pt x="8" y="634"/>
                    </a:lnTo>
                    <a:lnTo>
                      <a:pt x="12" y="642"/>
                    </a:lnTo>
                    <a:lnTo>
                      <a:pt x="17" y="647"/>
                    </a:lnTo>
                    <a:lnTo>
                      <a:pt x="24" y="654"/>
                    </a:lnTo>
                    <a:lnTo>
                      <a:pt x="31" y="658"/>
                    </a:lnTo>
                    <a:lnTo>
                      <a:pt x="31" y="658"/>
                    </a:lnTo>
                    <a:lnTo>
                      <a:pt x="31" y="659"/>
                    </a:lnTo>
                    <a:lnTo>
                      <a:pt x="31" y="659"/>
                    </a:lnTo>
                    <a:lnTo>
                      <a:pt x="31" y="665"/>
                    </a:lnTo>
                    <a:lnTo>
                      <a:pt x="32" y="670"/>
                    </a:lnTo>
                    <a:lnTo>
                      <a:pt x="35" y="676"/>
                    </a:lnTo>
                    <a:lnTo>
                      <a:pt x="39" y="680"/>
                    </a:lnTo>
                    <a:lnTo>
                      <a:pt x="43" y="684"/>
                    </a:lnTo>
                    <a:lnTo>
                      <a:pt x="48" y="686"/>
                    </a:lnTo>
                    <a:lnTo>
                      <a:pt x="53" y="688"/>
                    </a:lnTo>
                    <a:lnTo>
                      <a:pt x="60" y="689"/>
                    </a:lnTo>
                    <a:lnTo>
                      <a:pt x="98" y="689"/>
                    </a:lnTo>
                    <a:lnTo>
                      <a:pt x="98" y="689"/>
                    </a:lnTo>
                    <a:lnTo>
                      <a:pt x="107" y="688"/>
                    </a:lnTo>
                    <a:lnTo>
                      <a:pt x="115" y="684"/>
                    </a:lnTo>
                    <a:lnTo>
                      <a:pt x="121" y="677"/>
                    </a:lnTo>
                    <a:lnTo>
                      <a:pt x="125" y="669"/>
                    </a:lnTo>
                    <a:lnTo>
                      <a:pt x="423" y="669"/>
                    </a:lnTo>
                    <a:lnTo>
                      <a:pt x="423" y="669"/>
                    </a:lnTo>
                    <a:lnTo>
                      <a:pt x="428" y="677"/>
                    </a:lnTo>
                    <a:lnTo>
                      <a:pt x="434" y="684"/>
                    </a:lnTo>
                    <a:lnTo>
                      <a:pt x="442" y="688"/>
                    </a:lnTo>
                    <a:lnTo>
                      <a:pt x="451" y="689"/>
                    </a:lnTo>
                    <a:lnTo>
                      <a:pt x="489" y="689"/>
                    </a:lnTo>
                    <a:lnTo>
                      <a:pt x="489" y="689"/>
                    </a:lnTo>
                    <a:lnTo>
                      <a:pt x="496" y="688"/>
                    </a:lnTo>
                    <a:lnTo>
                      <a:pt x="501" y="686"/>
                    </a:lnTo>
                    <a:lnTo>
                      <a:pt x="507" y="684"/>
                    </a:lnTo>
                    <a:lnTo>
                      <a:pt x="511" y="680"/>
                    </a:lnTo>
                    <a:lnTo>
                      <a:pt x="515" y="676"/>
                    </a:lnTo>
                    <a:lnTo>
                      <a:pt x="517" y="670"/>
                    </a:lnTo>
                    <a:lnTo>
                      <a:pt x="519" y="665"/>
                    </a:lnTo>
                    <a:lnTo>
                      <a:pt x="519" y="659"/>
                    </a:lnTo>
                    <a:lnTo>
                      <a:pt x="519" y="659"/>
                    </a:lnTo>
                    <a:lnTo>
                      <a:pt x="519" y="658"/>
                    </a:lnTo>
                    <a:lnTo>
                      <a:pt x="519" y="658"/>
                    </a:lnTo>
                    <a:lnTo>
                      <a:pt x="525" y="654"/>
                    </a:lnTo>
                    <a:lnTo>
                      <a:pt x="532" y="647"/>
                    </a:lnTo>
                    <a:lnTo>
                      <a:pt x="538" y="642"/>
                    </a:lnTo>
                    <a:lnTo>
                      <a:pt x="542" y="634"/>
                    </a:lnTo>
                    <a:lnTo>
                      <a:pt x="546" y="627"/>
                    </a:lnTo>
                    <a:lnTo>
                      <a:pt x="548" y="619"/>
                    </a:lnTo>
                    <a:lnTo>
                      <a:pt x="550" y="611"/>
                    </a:lnTo>
                    <a:lnTo>
                      <a:pt x="550" y="601"/>
                    </a:lnTo>
                    <a:lnTo>
                      <a:pt x="550" y="67"/>
                    </a:lnTo>
                    <a:lnTo>
                      <a:pt x="550" y="67"/>
                    </a:lnTo>
                    <a:lnTo>
                      <a:pt x="548" y="54"/>
                    </a:lnTo>
                    <a:lnTo>
                      <a:pt x="544" y="42"/>
                    </a:lnTo>
                    <a:lnTo>
                      <a:pt x="539" y="30"/>
                    </a:lnTo>
                    <a:lnTo>
                      <a:pt x="531" y="20"/>
                    </a:lnTo>
                    <a:lnTo>
                      <a:pt x="531" y="20"/>
                    </a:lnTo>
                    <a:close/>
                    <a:moveTo>
                      <a:pt x="528" y="601"/>
                    </a:moveTo>
                    <a:lnTo>
                      <a:pt x="528" y="601"/>
                    </a:lnTo>
                    <a:lnTo>
                      <a:pt x="527" y="611"/>
                    </a:lnTo>
                    <a:lnTo>
                      <a:pt x="524" y="619"/>
                    </a:lnTo>
                    <a:lnTo>
                      <a:pt x="520" y="627"/>
                    </a:lnTo>
                    <a:lnTo>
                      <a:pt x="515" y="634"/>
                    </a:lnTo>
                    <a:lnTo>
                      <a:pt x="508" y="639"/>
                    </a:lnTo>
                    <a:lnTo>
                      <a:pt x="500" y="643"/>
                    </a:lnTo>
                    <a:lnTo>
                      <a:pt x="492" y="646"/>
                    </a:lnTo>
                    <a:lnTo>
                      <a:pt x="482" y="647"/>
                    </a:lnTo>
                    <a:lnTo>
                      <a:pt x="67" y="647"/>
                    </a:lnTo>
                    <a:lnTo>
                      <a:pt x="67" y="647"/>
                    </a:lnTo>
                    <a:lnTo>
                      <a:pt x="58" y="646"/>
                    </a:lnTo>
                    <a:lnTo>
                      <a:pt x="48" y="643"/>
                    </a:lnTo>
                    <a:lnTo>
                      <a:pt x="41" y="639"/>
                    </a:lnTo>
                    <a:lnTo>
                      <a:pt x="35" y="634"/>
                    </a:lnTo>
                    <a:lnTo>
                      <a:pt x="29" y="627"/>
                    </a:lnTo>
                    <a:lnTo>
                      <a:pt x="24" y="619"/>
                    </a:lnTo>
                    <a:lnTo>
                      <a:pt x="22" y="611"/>
                    </a:lnTo>
                    <a:lnTo>
                      <a:pt x="21" y="601"/>
                    </a:lnTo>
                    <a:lnTo>
                      <a:pt x="21" y="67"/>
                    </a:lnTo>
                    <a:lnTo>
                      <a:pt x="21" y="67"/>
                    </a:lnTo>
                    <a:lnTo>
                      <a:pt x="21" y="58"/>
                    </a:lnTo>
                    <a:lnTo>
                      <a:pt x="24" y="50"/>
                    </a:lnTo>
                    <a:lnTo>
                      <a:pt x="29" y="42"/>
                    </a:lnTo>
                    <a:lnTo>
                      <a:pt x="35" y="35"/>
                    </a:lnTo>
                    <a:lnTo>
                      <a:pt x="35" y="35"/>
                    </a:lnTo>
                    <a:lnTo>
                      <a:pt x="41" y="30"/>
                    </a:lnTo>
                    <a:lnTo>
                      <a:pt x="49" y="26"/>
                    </a:lnTo>
                    <a:lnTo>
                      <a:pt x="58" y="23"/>
                    </a:lnTo>
                    <a:lnTo>
                      <a:pt x="67" y="22"/>
                    </a:lnTo>
                    <a:lnTo>
                      <a:pt x="482" y="22"/>
                    </a:lnTo>
                    <a:lnTo>
                      <a:pt x="482" y="22"/>
                    </a:lnTo>
                    <a:lnTo>
                      <a:pt x="492" y="23"/>
                    </a:lnTo>
                    <a:lnTo>
                      <a:pt x="500" y="26"/>
                    </a:lnTo>
                    <a:lnTo>
                      <a:pt x="508" y="30"/>
                    </a:lnTo>
                    <a:lnTo>
                      <a:pt x="515" y="35"/>
                    </a:lnTo>
                    <a:lnTo>
                      <a:pt x="515" y="35"/>
                    </a:lnTo>
                    <a:lnTo>
                      <a:pt x="520" y="42"/>
                    </a:lnTo>
                    <a:lnTo>
                      <a:pt x="524" y="50"/>
                    </a:lnTo>
                    <a:lnTo>
                      <a:pt x="527" y="58"/>
                    </a:lnTo>
                    <a:lnTo>
                      <a:pt x="528" y="67"/>
                    </a:lnTo>
                    <a:lnTo>
                      <a:pt x="528" y="6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2" fontAlgn="auto">
                  <a:spcBef>
                    <a:spcPts val="0"/>
                  </a:spcBef>
                  <a:spcAft>
                    <a:spcPts val="0"/>
                  </a:spcAft>
                  <a:defRPr/>
                </a:pPr>
                <a:endParaRPr lang="en-US" sz="1100" kern="0" dirty="0">
                  <a:solidFill>
                    <a:srgbClr val="00A3DE">
                      <a:lumMod val="50000"/>
                    </a:srgbClr>
                  </a:solidFill>
                  <a:latin typeface="メイリオ"/>
                  <a:ea typeface="メイリオ"/>
                  <a:cs typeface="メイリオ"/>
                </a:endParaRPr>
              </a:p>
            </p:txBody>
          </p:sp>
        </p:grpSp>
      </p:grpSp>
      <p:sp>
        <p:nvSpPr>
          <p:cNvPr id="144" name="TextBox 330"/>
          <p:cNvSpPr txBox="1"/>
          <p:nvPr/>
        </p:nvSpPr>
        <p:spPr>
          <a:xfrm>
            <a:off x="6485034" y="2919996"/>
            <a:ext cx="994183" cy="261610"/>
          </a:xfrm>
          <a:prstGeom prst="rect">
            <a:avLst/>
          </a:prstGeom>
          <a:noFill/>
        </p:spPr>
        <p:txBody>
          <a:bodyPr wrap="none" rtlCol="0">
            <a:spAutoFit/>
          </a:bodyPr>
          <a:lstStyle/>
          <a:p>
            <a:pPr algn="ctr" defTabSz="456706"/>
            <a:r>
              <a:rPr lang="ja-JP" altLang="en-US" sz="1100" dirty="0" smtClean="0">
                <a:solidFill>
                  <a:srgbClr val="343434"/>
                </a:solidFill>
                <a:latin typeface="+mn-lt"/>
                <a:ea typeface="+mn-ea"/>
                <a:cs typeface="メイリオ"/>
              </a:rPr>
              <a:t>インターネット</a:t>
            </a:r>
            <a:endParaRPr lang="en-US" sz="1100" dirty="0">
              <a:solidFill>
                <a:srgbClr val="343434"/>
              </a:solidFill>
              <a:latin typeface="+mn-lt"/>
              <a:ea typeface="+mn-ea"/>
              <a:cs typeface="メイリオ"/>
            </a:endParaRPr>
          </a:p>
        </p:txBody>
      </p:sp>
      <p:grpSp>
        <p:nvGrpSpPr>
          <p:cNvPr id="15" name="グループ化 14"/>
          <p:cNvGrpSpPr>
            <a:grpSpLocks noChangeAspect="1"/>
          </p:cNvGrpSpPr>
          <p:nvPr/>
        </p:nvGrpSpPr>
        <p:grpSpPr>
          <a:xfrm>
            <a:off x="6620869" y="2507285"/>
            <a:ext cx="468000" cy="468000"/>
            <a:chOff x="6705601" y="1956351"/>
            <a:chExt cx="468000" cy="468000"/>
          </a:xfrm>
        </p:grpSpPr>
        <p:sp>
          <p:nvSpPr>
            <p:cNvPr id="143" name="Oval 329"/>
            <p:cNvSpPr>
              <a:spLocks noChangeAspect="1"/>
            </p:cNvSpPr>
            <p:nvPr/>
          </p:nvSpPr>
          <p:spPr>
            <a:xfrm>
              <a:off x="6705601" y="1956351"/>
              <a:ext cx="468000" cy="468000"/>
            </a:xfrm>
            <a:prstGeom prst="ellipse">
              <a:avLst/>
            </a:prstGeom>
            <a:solidFill>
              <a:schemeClr val="bg2"/>
            </a:solidFill>
            <a:ln w="9525">
              <a:noFill/>
              <a:round/>
              <a:headEnd/>
              <a:tailEnd/>
            </a:ln>
          </p:spPr>
          <p:txBody>
            <a:bodyPr vert="horz" wrap="square" lIns="121899" tIns="60949" rIns="121899" bIns="60949" numCol="1" anchor="t" anchorCtr="0" compatLnSpc="1">
              <a:prstTxWarp prst="textNoShape">
                <a:avLst/>
              </a:prstTxWarp>
            </a:bodyP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メイリオ"/>
                <a:ea typeface="メイリオ"/>
                <a:cs typeface="メイリオ"/>
              </a:endParaRPr>
            </a:p>
          </p:txBody>
        </p:sp>
        <p:sp>
          <p:nvSpPr>
            <p:cNvPr id="145" name="Freeform 331"/>
            <p:cNvSpPr>
              <a:spLocks/>
            </p:cNvSpPr>
            <p:nvPr/>
          </p:nvSpPr>
          <p:spPr bwMode="auto">
            <a:xfrm>
              <a:off x="6786317" y="2084541"/>
              <a:ext cx="327824" cy="187146"/>
            </a:xfrm>
            <a:custGeom>
              <a:avLst/>
              <a:gdLst>
                <a:gd name="T0" fmla="*/ 699 w 799"/>
                <a:gd name="T1" fmla="*/ 264 h 464"/>
                <a:gd name="T2" fmla="*/ 698 w 799"/>
                <a:gd name="T3" fmla="*/ 264 h 464"/>
                <a:gd name="T4" fmla="*/ 699 w 799"/>
                <a:gd name="T5" fmla="*/ 253 h 464"/>
                <a:gd name="T6" fmla="*/ 635 w 799"/>
                <a:gd name="T7" fmla="*/ 190 h 464"/>
                <a:gd name="T8" fmla="*/ 623 w 799"/>
                <a:gd name="T9" fmla="*/ 191 h 464"/>
                <a:gd name="T10" fmla="*/ 629 w 799"/>
                <a:gd name="T11" fmla="*/ 153 h 464"/>
                <a:gd name="T12" fmla="*/ 457 w 799"/>
                <a:gd name="T13" fmla="*/ 0 h 464"/>
                <a:gd name="T14" fmla="*/ 288 w 799"/>
                <a:gd name="T15" fmla="*/ 124 h 464"/>
                <a:gd name="T16" fmla="*/ 229 w 799"/>
                <a:gd name="T17" fmla="*/ 102 h 464"/>
                <a:gd name="T18" fmla="*/ 138 w 799"/>
                <a:gd name="T19" fmla="*/ 194 h 464"/>
                <a:gd name="T20" fmla="*/ 138 w 799"/>
                <a:gd name="T21" fmla="*/ 199 h 464"/>
                <a:gd name="T22" fmla="*/ 133 w 799"/>
                <a:gd name="T23" fmla="*/ 198 h 464"/>
                <a:gd name="T24" fmla="*/ 0 w 799"/>
                <a:gd name="T25" fmla="*/ 331 h 464"/>
                <a:gd name="T26" fmla="*/ 133 w 799"/>
                <a:gd name="T27" fmla="*/ 464 h 464"/>
                <a:gd name="T28" fmla="*/ 699 w 799"/>
                <a:gd name="T29" fmla="*/ 464 h 464"/>
                <a:gd name="T30" fmla="*/ 799 w 799"/>
                <a:gd name="T31" fmla="*/ 364 h 464"/>
                <a:gd name="T32" fmla="*/ 699 w 799"/>
                <a:gd name="T33" fmla="*/ 2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64">
                  <a:moveTo>
                    <a:pt x="699" y="264"/>
                  </a:moveTo>
                  <a:cubicBezTo>
                    <a:pt x="698" y="264"/>
                    <a:pt x="698" y="264"/>
                    <a:pt x="698" y="264"/>
                  </a:cubicBezTo>
                  <a:cubicBezTo>
                    <a:pt x="698" y="260"/>
                    <a:pt x="699" y="257"/>
                    <a:pt x="699" y="253"/>
                  </a:cubicBezTo>
                  <a:cubicBezTo>
                    <a:pt x="699" y="218"/>
                    <a:pt x="670" y="190"/>
                    <a:pt x="635" y="190"/>
                  </a:cubicBezTo>
                  <a:cubicBezTo>
                    <a:pt x="631" y="190"/>
                    <a:pt x="627" y="190"/>
                    <a:pt x="623" y="191"/>
                  </a:cubicBezTo>
                  <a:cubicBezTo>
                    <a:pt x="627" y="179"/>
                    <a:pt x="629" y="166"/>
                    <a:pt x="629" y="153"/>
                  </a:cubicBezTo>
                  <a:cubicBezTo>
                    <a:pt x="629" y="69"/>
                    <a:pt x="552" y="0"/>
                    <a:pt x="457" y="0"/>
                  </a:cubicBezTo>
                  <a:cubicBezTo>
                    <a:pt x="373" y="0"/>
                    <a:pt x="304" y="53"/>
                    <a:pt x="288" y="124"/>
                  </a:cubicBezTo>
                  <a:cubicBezTo>
                    <a:pt x="272" y="110"/>
                    <a:pt x="252" y="102"/>
                    <a:pt x="229" y="102"/>
                  </a:cubicBezTo>
                  <a:cubicBezTo>
                    <a:pt x="179" y="102"/>
                    <a:pt x="138" y="143"/>
                    <a:pt x="138" y="194"/>
                  </a:cubicBezTo>
                  <a:cubicBezTo>
                    <a:pt x="138" y="195"/>
                    <a:pt x="138" y="197"/>
                    <a:pt x="138" y="199"/>
                  </a:cubicBezTo>
                  <a:cubicBezTo>
                    <a:pt x="133" y="198"/>
                    <a:pt x="133" y="198"/>
                    <a:pt x="133" y="198"/>
                  </a:cubicBezTo>
                  <a:cubicBezTo>
                    <a:pt x="59" y="198"/>
                    <a:pt x="0" y="257"/>
                    <a:pt x="0" y="331"/>
                  </a:cubicBezTo>
                  <a:cubicBezTo>
                    <a:pt x="0" y="404"/>
                    <a:pt x="59" y="464"/>
                    <a:pt x="133" y="464"/>
                  </a:cubicBezTo>
                  <a:cubicBezTo>
                    <a:pt x="699" y="464"/>
                    <a:pt x="699" y="464"/>
                    <a:pt x="699" y="464"/>
                  </a:cubicBezTo>
                  <a:cubicBezTo>
                    <a:pt x="754" y="464"/>
                    <a:pt x="799" y="419"/>
                    <a:pt x="799" y="364"/>
                  </a:cubicBezTo>
                  <a:cubicBezTo>
                    <a:pt x="799" y="309"/>
                    <a:pt x="754" y="264"/>
                    <a:pt x="699" y="264"/>
                  </a:cubicBezTo>
                  <a:close/>
                </a:path>
              </a:pathLst>
            </a:custGeom>
            <a:solidFill>
              <a:srgbClr val="FFFFFF"/>
            </a:solidFill>
            <a:ln w="25400" cap="flat" cmpd="sng" algn="ctr">
              <a:noFill/>
              <a:prstDash val="solid"/>
            </a:ln>
            <a:effectLst/>
          </p:spPr>
          <p:txBody>
            <a:bodyPr lIns="121894" tIns="60946" rIns="121894" bIns="60946" rtlCol="0" anchor="ctr"/>
            <a:lstStyle/>
            <a:p>
              <a:pPr algn="ctr" defTabSz="914362" fontAlgn="auto">
                <a:spcBef>
                  <a:spcPts val="0"/>
                </a:spcBef>
                <a:spcAft>
                  <a:spcPts val="0"/>
                </a:spcAft>
                <a:defRPr/>
              </a:pPr>
              <a:endParaRPr lang="en-US" kern="0" dirty="0">
                <a:solidFill>
                  <a:srgbClr val="343434"/>
                </a:solidFill>
                <a:latin typeface="メイリオ"/>
                <a:ea typeface="メイリオ"/>
                <a:cs typeface="メイリオ"/>
              </a:endParaRPr>
            </a:p>
          </p:txBody>
        </p:sp>
      </p:grpSp>
      <p:sp>
        <p:nvSpPr>
          <p:cNvPr id="154" name="TextBox 340"/>
          <p:cNvSpPr txBox="1"/>
          <p:nvPr/>
        </p:nvSpPr>
        <p:spPr>
          <a:xfrm>
            <a:off x="1965658" y="1939473"/>
            <a:ext cx="979715" cy="261610"/>
          </a:xfrm>
          <a:prstGeom prst="rect">
            <a:avLst/>
          </a:prstGeom>
          <a:noFill/>
          <a:effectLst/>
        </p:spPr>
        <p:txBody>
          <a:bodyPr wrap="square" rtlCol="0">
            <a:spAutoFit/>
          </a:bodyPr>
          <a:lstStyle/>
          <a:p>
            <a:r>
              <a:rPr lang="ja-JP" altLang="en-US" sz="1100" dirty="0" smtClean="0">
                <a:latin typeface="+mn-lt"/>
                <a:ea typeface="+mn-ea"/>
                <a:cs typeface="メイリオ"/>
              </a:rPr>
              <a:t>クライアント</a:t>
            </a:r>
            <a:endParaRPr lang="en-US" sz="1100" dirty="0">
              <a:latin typeface="+mn-lt"/>
              <a:ea typeface="+mn-ea"/>
              <a:cs typeface="メイリオ"/>
            </a:endParaRPr>
          </a:p>
        </p:txBody>
      </p:sp>
      <p:cxnSp>
        <p:nvCxnSpPr>
          <p:cNvPr id="155" name="Straight Arrow Connector 342"/>
          <p:cNvCxnSpPr/>
          <p:nvPr/>
        </p:nvCxnSpPr>
        <p:spPr>
          <a:xfrm flipH="1" flipV="1">
            <a:off x="5535675" y="2593513"/>
            <a:ext cx="965529" cy="223025"/>
          </a:xfrm>
          <a:prstGeom prst="straightConnector1">
            <a:avLst/>
          </a:prstGeom>
          <a:ln>
            <a:solidFill>
              <a:schemeClr val="accent4"/>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57" name="Straight Arrow Connector 343"/>
          <p:cNvCxnSpPr/>
          <p:nvPr/>
        </p:nvCxnSpPr>
        <p:spPr>
          <a:xfrm flipV="1">
            <a:off x="5497363" y="2026866"/>
            <a:ext cx="1003841" cy="239314"/>
          </a:xfrm>
          <a:prstGeom prst="straightConnector1">
            <a:avLst/>
          </a:prstGeom>
          <a:ln>
            <a:solidFill>
              <a:schemeClr val="accent4"/>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58" name="Straight Arrow Connector 344"/>
          <p:cNvCxnSpPr/>
          <p:nvPr/>
        </p:nvCxnSpPr>
        <p:spPr>
          <a:xfrm>
            <a:off x="2598923" y="2564691"/>
            <a:ext cx="2839330" cy="0"/>
          </a:xfrm>
          <a:prstGeom prst="straightConnector1">
            <a:avLst/>
          </a:prstGeom>
          <a:ln>
            <a:solidFill>
              <a:schemeClr val="accent4"/>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59" name="TextBox 345"/>
          <p:cNvSpPr txBox="1"/>
          <p:nvPr/>
        </p:nvSpPr>
        <p:spPr>
          <a:xfrm>
            <a:off x="7185838" y="2145506"/>
            <a:ext cx="800219" cy="338554"/>
          </a:xfrm>
          <a:prstGeom prst="rect">
            <a:avLst/>
          </a:prstGeom>
          <a:noFill/>
          <a:effectLst/>
        </p:spPr>
        <p:txBody>
          <a:bodyPr wrap="none" rtlCol="0">
            <a:spAutoFit/>
          </a:bodyPr>
          <a:lstStyle/>
          <a:p>
            <a:r>
              <a:rPr lang="en-US" sz="1600" dirty="0" smtClean="0"/>
              <a:t>攻撃者</a:t>
            </a:r>
            <a:endParaRPr lang="en-US" sz="1600" dirty="0"/>
          </a:p>
        </p:txBody>
      </p:sp>
      <p:grpSp>
        <p:nvGrpSpPr>
          <p:cNvPr id="160" name="Group 346"/>
          <p:cNvGrpSpPr>
            <a:grpSpLocks noChangeAspect="1"/>
          </p:cNvGrpSpPr>
          <p:nvPr/>
        </p:nvGrpSpPr>
        <p:grpSpPr>
          <a:xfrm>
            <a:off x="1066800" y="2168114"/>
            <a:ext cx="779982" cy="532582"/>
            <a:chOff x="928688" y="3605161"/>
            <a:chExt cx="779982" cy="532582"/>
          </a:xfrm>
          <a:effectLst/>
        </p:grpSpPr>
        <p:sp>
          <p:nvSpPr>
            <p:cNvPr id="161" name="Rounded Rectangle 347"/>
            <p:cNvSpPr/>
            <p:nvPr/>
          </p:nvSpPr>
          <p:spPr>
            <a:xfrm>
              <a:off x="928688" y="3605161"/>
              <a:ext cx="779982" cy="532582"/>
            </a:xfrm>
            <a:prstGeom prst="roundRect">
              <a:avLst>
                <a:gd name="adj" fmla="val 50000"/>
              </a:avLst>
            </a:prstGeom>
            <a:solidFill>
              <a:schemeClr val="tx1"/>
            </a:solid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メイリオ"/>
              </a:endParaRPr>
            </a:p>
          </p:txBody>
        </p:sp>
        <p:sp>
          <p:nvSpPr>
            <p:cNvPr id="162" name="Freeform 22"/>
            <p:cNvSpPr>
              <a:spLocks noEditPoints="1"/>
            </p:cNvSpPr>
            <p:nvPr/>
          </p:nvSpPr>
          <p:spPr bwMode="auto">
            <a:xfrm>
              <a:off x="1173685" y="3676909"/>
              <a:ext cx="297593" cy="365332"/>
            </a:xfrm>
            <a:custGeom>
              <a:avLst/>
              <a:gdLst/>
              <a:ahLst/>
              <a:cxnLst>
                <a:cxn ang="0">
                  <a:pos x="195" y="167"/>
                </a:cxn>
                <a:cxn ang="0">
                  <a:pos x="191" y="167"/>
                </a:cxn>
                <a:cxn ang="0">
                  <a:pos x="100" y="180"/>
                </a:cxn>
                <a:cxn ang="0">
                  <a:pos x="110" y="237"/>
                </a:cxn>
                <a:cxn ang="0">
                  <a:pos x="145" y="257"/>
                </a:cxn>
                <a:cxn ang="0">
                  <a:pos x="243" y="297"/>
                </a:cxn>
                <a:cxn ang="0">
                  <a:pos x="263" y="237"/>
                </a:cxn>
                <a:cxn ang="0">
                  <a:pos x="287" y="216"/>
                </a:cxn>
                <a:cxn ang="0">
                  <a:pos x="283" y="163"/>
                </a:cxn>
                <a:cxn ang="0">
                  <a:pos x="76" y="160"/>
                </a:cxn>
                <a:cxn ang="0">
                  <a:pos x="89" y="104"/>
                </a:cxn>
                <a:cxn ang="0">
                  <a:pos x="128" y="0"/>
                </a:cxn>
                <a:cxn ang="0">
                  <a:pos x="270" y="8"/>
                </a:cxn>
                <a:cxn ang="0">
                  <a:pos x="387" y="137"/>
                </a:cxn>
                <a:cxn ang="0">
                  <a:pos x="319" y="199"/>
                </a:cxn>
                <a:cxn ang="0">
                  <a:pos x="317" y="237"/>
                </a:cxn>
                <a:cxn ang="0">
                  <a:pos x="337" y="279"/>
                </a:cxn>
                <a:cxn ang="0">
                  <a:pos x="365" y="439"/>
                </a:cxn>
                <a:cxn ang="0">
                  <a:pos x="201" y="475"/>
                </a:cxn>
                <a:cxn ang="0">
                  <a:pos x="187" y="315"/>
                </a:cxn>
                <a:cxn ang="0">
                  <a:pos x="55" y="475"/>
                </a:cxn>
                <a:cxn ang="0">
                  <a:pos x="22" y="315"/>
                </a:cxn>
                <a:cxn ang="0">
                  <a:pos x="51" y="257"/>
                </a:cxn>
                <a:cxn ang="0">
                  <a:pos x="76" y="237"/>
                </a:cxn>
                <a:cxn ang="0">
                  <a:pos x="76" y="160"/>
                </a:cxn>
                <a:cxn ang="0">
                  <a:pos x="168" y="179"/>
                </a:cxn>
                <a:cxn ang="0">
                  <a:pos x="181" y="210"/>
                </a:cxn>
                <a:cxn ang="0">
                  <a:pos x="143" y="227"/>
                </a:cxn>
                <a:cxn ang="0">
                  <a:pos x="126" y="182"/>
                </a:cxn>
                <a:cxn ang="0">
                  <a:pos x="131" y="179"/>
                </a:cxn>
                <a:cxn ang="0">
                  <a:pos x="224" y="179"/>
                </a:cxn>
                <a:cxn ang="0">
                  <a:pos x="262" y="179"/>
                </a:cxn>
                <a:cxn ang="0">
                  <a:pos x="269" y="182"/>
                </a:cxn>
                <a:cxn ang="0">
                  <a:pos x="252" y="227"/>
                </a:cxn>
                <a:cxn ang="0">
                  <a:pos x="213" y="210"/>
                </a:cxn>
                <a:cxn ang="0">
                  <a:pos x="224" y="179"/>
                </a:cxn>
              </a:cxnLst>
              <a:rect l="0" t="0" r="r" b="b"/>
              <a:pathLst>
                <a:path w="387" h="475">
                  <a:moveTo>
                    <a:pt x="196" y="167"/>
                  </a:moveTo>
                  <a:cubicBezTo>
                    <a:pt x="195" y="167"/>
                    <a:pt x="195" y="167"/>
                    <a:pt x="195" y="167"/>
                  </a:cubicBezTo>
                  <a:cubicBezTo>
                    <a:pt x="193" y="167"/>
                    <a:pt x="193" y="167"/>
                    <a:pt x="193" y="167"/>
                  </a:cubicBezTo>
                  <a:cubicBezTo>
                    <a:pt x="191" y="167"/>
                    <a:pt x="191" y="167"/>
                    <a:pt x="191" y="167"/>
                  </a:cubicBezTo>
                  <a:cubicBezTo>
                    <a:pt x="160" y="167"/>
                    <a:pt x="131" y="166"/>
                    <a:pt x="105" y="163"/>
                  </a:cubicBezTo>
                  <a:cubicBezTo>
                    <a:pt x="102" y="168"/>
                    <a:pt x="100" y="173"/>
                    <a:pt x="100" y="180"/>
                  </a:cubicBezTo>
                  <a:cubicBezTo>
                    <a:pt x="100" y="216"/>
                    <a:pt x="100" y="216"/>
                    <a:pt x="100" y="216"/>
                  </a:cubicBezTo>
                  <a:cubicBezTo>
                    <a:pt x="100" y="225"/>
                    <a:pt x="104" y="233"/>
                    <a:pt x="110" y="237"/>
                  </a:cubicBezTo>
                  <a:cubicBezTo>
                    <a:pt x="125" y="237"/>
                    <a:pt x="125" y="237"/>
                    <a:pt x="125" y="237"/>
                  </a:cubicBezTo>
                  <a:cubicBezTo>
                    <a:pt x="136" y="237"/>
                    <a:pt x="145" y="246"/>
                    <a:pt x="145" y="257"/>
                  </a:cubicBezTo>
                  <a:cubicBezTo>
                    <a:pt x="145" y="297"/>
                    <a:pt x="145" y="297"/>
                    <a:pt x="145" y="297"/>
                  </a:cubicBezTo>
                  <a:cubicBezTo>
                    <a:pt x="173" y="313"/>
                    <a:pt x="215" y="313"/>
                    <a:pt x="243" y="297"/>
                  </a:cubicBezTo>
                  <a:cubicBezTo>
                    <a:pt x="243" y="257"/>
                    <a:pt x="243" y="257"/>
                    <a:pt x="243" y="257"/>
                  </a:cubicBezTo>
                  <a:cubicBezTo>
                    <a:pt x="243" y="246"/>
                    <a:pt x="252" y="237"/>
                    <a:pt x="263" y="237"/>
                  </a:cubicBezTo>
                  <a:cubicBezTo>
                    <a:pt x="278" y="237"/>
                    <a:pt x="278" y="237"/>
                    <a:pt x="278" y="237"/>
                  </a:cubicBezTo>
                  <a:cubicBezTo>
                    <a:pt x="283" y="233"/>
                    <a:pt x="287" y="225"/>
                    <a:pt x="287" y="216"/>
                  </a:cubicBezTo>
                  <a:cubicBezTo>
                    <a:pt x="287" y="180"/>
                    <a:pt x="287" y="180"/>
                    <a:pt x="287" y="180"/>
                  </a:cubicBezTo>
                  <a:cubicBezTo>
                    <a:pt x="287" y="173"/>
                    <a:pt x="286" y="168"/>
                    <a:pt x="283" y="163"/>
                  </a:cubicBezTo>
                  <a:cubicBezTo>
                    <a:pt x="257" y="166"/>
                    <a:pt x="227" y="167"/>
                    <a:pt x="196" y="167"/>
                  </a:cubicBezTo>
                  <a:close/>
                  <a:moveTo>
                    <a:pt x="76" y="160"/>
                  </a:moveTo>
                  <a:cubicBezTo>
                    <a:pt x="30" y="154"/>
                    <a:pt x="0" y="145"/>
                    <a:pt x="0" y="137"/>
                  </a:cubicBezTo>
                  <a:cubicBezTo>
                    <a:pt x="1" y="124"/>
                    <a:pt x="36" y="110"/>
                    <a:pt x="89" y="104"/>
                  </a:cubicBezTo>
                  <a:cubicBezTo>
                    <a:pt x="117" y="8"/>
                    <a:pt x="117" y="8"/>
                    <a:pt x="117" y="8"/>
                  </a:cubicBezTo>
                  <a:cubicBezTo>
                    <a:pt x="119" y="4"/>
                    <a:pt x="122" y="0"/>
                    <a:pt x="128" y="0"/>
                  </a:cubicBezTo>
                  <a:cubicBezTo>
                    <a:pt x="172" y="0"/>
                    <a:pt x="216" y="0"/>
                    <a:pt x="260" y="0"/>
                  </a:cubicBezTo>
                  <a:cubicBezTo>
                    <a:pt x="266" y="0"/>
                    <a:pt x="269" y="4"/>
                    <a:pt x="270" y="8"/>
                  </a:cubicBezTo>
                  <a:cubicBezTo>
                    <a:pt x="299" y="104"/>
                    <a:pt x="299" y="104"/>
                    <a:pt x="299" y="104"/>
                  </a:cubicBezTo>
                  <a:cubicBezTo>
                    <a:pt x="352" y="110"/>
                    <a:pt x="387" y="124"/>
                    <a:pt x="387" y="137"/>
                  </a:cubicBezTo>
                  <a:cubicBezTo>
                    <a:pt x="387" y="145"/>
                    <a:pt x="358" y="154"/>
                    <a:pt x="312" y="160"/>
                  </a:cubicBezTo>
                  <a:cubicBezTo>
                    <a:pt x="316" y="172"/>
                    <a:pt x="319" y="185"/>
                    <a:pt x="319" y="199"/>
                  </a:cubicBezTo>
                  <a:cubicBezTo>
                    <a:pt x="319" y="212"/>
                    <a:pt x="316" y="225"/>
                    <a:pt x="312" y="237"/>
                  </a:cubicBezTo>
                  <a:cubicBezTo>
                    <a:pt x="317" y="237"/>
                    <a:pt x="317" y="237"/>
                    <a:pt x="317" y="237"/>
                  </a:cubicBezTo>
                  <a:cubicBezTo>
                    <a:pt x="328" y="237"/>
                    <a:pt x="337" y="246"/>
                    <a:pt x="337" y="257"/>
                  </a:cubicBezTo>
                  <a:cubicBezTo>
                    <a:pt x="337" y="279"/>
                    <a:pt x="337" y="279"/>
                    <a:pt x="337" y="279"/>
                  </a:cubicBezTo>
                  <a:cubicBezTo>
                    <a:pt x="353" y="281"/>
                    <a:pt x="365" y="296"/>
                    <a:pt x="365" y="315"/>
                  </a:cubicBezTo>
                  <a:cubicBezTo>
                    <a:pt x="365" y="439"/>
                    <a:pt x="365" y="439"/>
                    <a:pt x="365" y="439"/>
                  </a:cubicBezTo>
                  <a:cubicBezTo>
                    <a:pt x="365" y="459"/>
                    <a:pt x="351" y="475"/>
                    <a:pt x="333" y="475"/>
                  </a:cubicBezTo>
                  <a:cubicBezTo>
                    <a:pt x="201" y="475"/>
                    <a:pt x="201" y="475"/>
                    <a:pt x="201" y="475"/>
                  </a:cubicBezTo>
                  <a:cubicBezTo>
                    <a:pt x="201" y="315"/>
                    <a:pt x="201" y="315"/>
                    <a:pt x="201" y="315"/>
                  </a:cubicBezTo>
                  <a:cubicBezTo>
                    <a:pt x="196" y="315"/>
                    <a:pt x="191" y="315"/>
                    <a:pt x="187" y="315"/>
                  </a:cubicBezTo>
                  <a:cubicBezTo>
                    <a:pt x="187" y="475"/>
                    <a:pt x="187" y="475"/>
                    <a:pt x="187" y="475"/>
                  </a:cubicBezTo>
                  <a:cubicBezTo>
                    <a:pt x="55" y="475"/>
                    <a:pt x="55" y="475"/>
                    <a:pt x="55" y="475"/>
                  </a:cubicBezTo>
                  <a:cubicBezTo>
                    <a:pt x="37" y="475"/>
                    <a:pt x="22" y="459"/>
                    <a:pt x="22" y="439"/>
                  </a:cubicBezTo>
                  <a:cubicBezTo>
                    <a:pt x="22" y="315"/>
                    <a:pt x="22" y="315"/>
                    <a:pt x="22" y="315"/>
                  </a:cubicBezTo>
                  <a:cubicBezTo>
                    <a:pt x="22" y="296"/>
                    <a:pt x="35" y="281"/>
                    <a:pt x="51" y="279"/>
                  </a:cubicBezTo>
                  <a:cubicBezTo>
                    <a:pt x="51" y="257"/>
                    <a:pt x="51" y="257"/>
                    <a:pt x="51" y="257"/>
                  </a:cubicBezTo>
                  <a:cubicBezTo>
                    <a:pt x="51" y="246"/>
                    <a:pt x="60" y="237"/>
                    <a:pt x="71" y="237"/>
                  </a:cubicBezTo>
                  <a:cubicBezTo>
                    <a:pt x="76" y="237"/>
                    <a:pt x="76" y="237"/>
                    <a:pt x="76" y="237"/>
                  </a:cubicBezTo>
                  <a:cubicBezTo>
                    <a:pt x="71" y="225"/>
                    <a:pt x="69" y="212"/>
                    <a:pt x="69" y="199"/>
                  </a:cubicBezTo>
                  <a:cubicBezTo>
                    <a:pt x="69" y="185"/>
                    <a:pt x="71" y="172"/>
                    <a:pt x="76" y="160"/>
                  </a:cubicBezTo>
                  <a:close/>
                  <a:moveTo>
                    <a:pt x="132" y="179"/>
                  </a:moveTo>
                  <a:cubicBezTo>
                    <a:pt x="144" y="179"/>
                    <a:pt x="156" y="179"/>
                    <a:pt x="168" y="179"/>
                  </a:cubicBezTo>
                  <a:cubicBezTo>
                    <a:pt x="180" y="179"/>
                    <a:pt x="181" y="182"/>
                    <a:pt x="181" y="194"/>
                  </a:cubicBezTo>
                  <a:cubicBezTo>
                    <a:pt x="181" y="194"/>
                    <a:pt x="181" y="208"/>
                    <a:pt x="181" y="210"/>
                  </a:cubicBezTo>
                  <a:cubicBezTo>
                    <a:pt x="181" y="219"/>
                    <a:pt x="173" y="227"/>
                    <a:pt x="164" y="227"/>
                  </a:cubicBezTo>
                  <a:cubicBezTo>
                    <a:pt x="143" y="227"/>
                    <a:pt x="143" y="227"/>
                    <a:pt x="143" y="227"/>
                  </a:cubicBezTo>
                  <a:cubicBezTo>
                    <a:pt x="133" y="227"/>
                    <a:pt x="126" y="219"/>
                    <a:pt x="126" y="210"/>
                  </a:cubicBezTo>
                  <a:cubicBezTo>
                    <a:pt x="126" y="182"/>
                    <a:pt x="126" y="182"/>
                    <a:pt x="126" y="182"/>
                  </a:cubicBezTo>
                  <a:cubicBezTo>
                    <a:pt x="126" y="180"/>
                    <a:pt x="127" y="179"/>
                    <a:pt x="128" y="179"/>
                  </a:cubicBezTo>
                  <a:cubicBezTo>
                    <a:pt x="131" y="179"/>
                    <a:pt x="131" y="179"/>
                    <a:pt x="131" y="179"/>
                  </a:cubicBezTo>
                  <a:cubicBezTo>
                    <a:pt x="131" y="179"/>
                    <a:pt x="131" y="179"/>
                    <a:pt x="132" y="179"/>
                  </a:cubicBezTo>
                  <a:close/>
                  <a:moveTo>
                    <a:pt x="224" y="179"/>
                  </a:moveTo>
                  <a:cubicBezTo>
                    <a:pt x="262" y="179"/>
                    <a:pt x="262" y="179"/>
                    <a:pt x="262" y="179"/>
                  </a:cubicBezTo>
                  <a:cubicBezTo>
                    <a:pt x="262" y="179"/>
                    <a:pt x="262" y="179"/>
                    <a:pt x="262" y="179"/>
                  </a:cubicBezTo>
                  <a:cubicBezTo>
                    <a:pt x="266" y="179"/>
                    <a:pt x="266" y="179"/>
                    <a:pt x="266" y="179"/>
                  </a:cubicBezTo>
                  <a:cubicBezTo>
                    <a:pt x="268" y="179"/>
                    <a:pt x="269" y="180"/>
                    <a:pt x="269" y="182"/>
                  </a:cubicBezTo>
                  <a:cubicBezTo>
                    <a:pt x="269" y="210"/>
                    <a:pt x="269" y="210"/>
                    <a:pt x="269" y="210"/>
                  </a:cubicBezTo>
                  <a:cubicBezTo>
                    <a:pt x="269" y="219"/>
                    <a:pt x="261" y="227"/>
                    <a:pt x="252" y="227"/>
                  </a:cubicBezTo>
                  <a:cubicBezTo>
                    <a:pt x="230" y="227"/>
                    <a:pt x="230" y="227"/>
                    <a:pt x="230" y="227"/>
                  </a:cubicBezTo>
                  <a:cubicBezTo>
                    <a:pt x="221" y="227"/>
                    <a:pt x="214" y="219"/>
                    <a:pt x="213" y="210"/>
                  </a:cubicBezTo>
                  <a:cubicBezTo>
                    <a:pt x="213" y="193"/>
                    <a:pt x="213" y="193"/>
                    <a:pt x="213" y="193"/>
                  </a:cubicBezTo>
                  <a:cubicBezTo>
                    <a:pt x="213" y="182"/>
                    <a:pt x="211" y="179"/>
                    <a:pt x="224" y="179"/>
                  </a:cubicBezTo>
                  <a:close/>
                </a:path>
              </a:pathLst>
            </a:custGeom>
            <a:solidFill>
              <a:schemeClr val="bg1">
                <a:lumMod val="95000"/>
              </a:schemeClr>
            </a:solidFill>
            <a:ln w="9525">
              <a:noFill/>
              <a:round/>
              <a:headEnd/>
              <a:tailEnd/>
            </a:ln>
          </p:spPr>
          <p:txBody>
            <a:bodyPr vert="horz" wrap="square" lIns="68589" tIns="34295" rIns="68589" bIns="34295" numCol="1" anchor="t" anchorCtr="0" compatLnSpc="1">
              <a:prstTxWarp prst="textNoShape">
                <a:avLst/>
              </a:prstTxWarp>
            </a:bodyPr>
            <a:lstStyle/>
            <a:p>
              <a:pPr marL="0" marR="0" lvl="0" indent="0" defTabSz="68583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メイリオ"/>
                <a:ea typeface="メイリオ"/>
                <a:cs typeface="メイリオ"/>
              </a:endParaRPr>
            </a:p>
          </p:txBody>
        </p:sp>
      </p:grpSp>
      <p:sp>
        <p:nvSpPr>
          <p:cNvPr id="163" name="TextBox 349"/>
          <p:cNvSpPr txBox="1"/>
          <p:nvPr/>
        </p:nvSpPr>
        <p:spPr>
          <a:xfrm>
            <a:off x="990600" y="1852390"/>
            <a:ext cx="1005403" cy="338554"/>
          </a:xfrm>
          <a:prstGeom prst="rect">
            <a:avLst/>
          </a:prstGeom>
          <a:noFill/>
          <a:effectLst/>
        </p:spPr>
        <p:txBody>
          <a:bodyPr wrap="none" rtlCol="0">
            <a:spAutoFit/>
          </a:bodyPr>
          <a:lstStyle/>
          <a:p>
            <a:r>
              <a:rPr lang="ja-JP" altLang="en-US" sz="1600" dirty="0" smtClean="0"/>
              <a:t>内部漏洩</a:t>
            </a:r>
            <a:endParaRPr lang="en-US" sz="1600" dirty="0"/>
          </a:p>
        </p:txBody>
      </p:sp>
      <p:sp>
        <p:nvSpPr>
          <p:cNvPr id="166" name="TextBox 363"/>
          <p:cNvSpPr txBox="1"/>
          <p:nvPr/>
        </p:nvSpPr>
        <p:spPr>
          <a:xfrm>
            <a:off x="3427403" y="1508875"/>
            <a:ext cx="1467068" cy="461665"/>
          </a:xfrm>
          <a:prstGeom prst="rect">
            <a:avLst/>
          </a:prstGeom>
          <a:noFill/>
          <a:effectLst/>
        </p:spPr>
        <p:txBody>
          <a:bodyPr wrap="none" rtlCol="0">
            <a:spAutoFit/>
          </a:bodyPr>
          <a:lstStyle/>
          <a:p>
            <a:pPr algn="ctr"/>
            <a:r>
              <a:rPr lang="en-US" sz="1200" b="1" dirty="0" smtClean="0">
                <a:latin typeface="ＭＳ Ｐゴシック"/>
                <a:ea typeface="ＭＳ Ｐゴシック"/>
                <a:cs typeface="ＭＳ Ｐゴシック"/>
              </a:rPr>
              <a:t>トラフィックの</a:t>
            </a:r>
          </a:p>
          <a:p>
            <a:pPr algn="ctr"/>
            <a:r>
              <a:rPr lang="en-US" sz="1200" b="1" dirty="0" smtClean="0">
                <a:latin typeface="ＭＳ Ｐゴシック"/>
                <a:ea typeface="ＭＳ Ｐゴシック"/>
                <a:cs typeface="ＭＳ Ｐゴシック"/>
              </a:rPr>
              <a:t>「振る舞い」をモニタ</a:t>
            </a:r>
            <a:endParaRPr lang="en-US" sz="1200" b="1" dirty="0">
              <a:latin typeface="ＭＳ Ｐゴシック"/>
              <a:ea typeface="ＭＳ Ｐゴシック"/>
              <a:cs typeface="ＭＳ Ｐゴシック"/>
            </a:endParaRPr>
          </a:p>
        </p:txBody>
      </p:sp>
      <p:cxnSp>
        <p:nvCxnSpPr>
          <p:cNvPr id="5" name="直線矢印コネクタ 4"/>
          <p:cNvCxnSpPr/>
          <p:nvPr/>
        </p:nvCxnSpPr>
        <p:spPr>
          <a:xfrm flipH="1">
            <a:off x="3659316" y="2995961"/>
            <a:ext cx="440583" cy="708357"/>
          </a:xfrm>
          <a:prstGeom prst="straightConnector1">
            <a:avLst/>
          </a:prstGeom>
          <a:ln w="19050">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p:txBody>
          <a:bodyPr/>
          <a:lstStyle/>
          <a:p>
            <a:r>
              <a:rPr lang="en-US" altLang="ja-JP" smtClean="0"/>
              <a:t>ISE</a:t>
            </a:r>
            <a:r>
              <a:rPr lang="ja-JP" altLang="en-US" smtClean="0"/>
              <a:t> </a:t>
            </a:r>
            <a:r>
              <a:rPr lang="en-US" altLang="ja-JP" smtClean="0"/>
              <a:t>&amp; StealthWatch </a:t>
            </a:r>
            <a:r>
              <a:rPr lang="ja-JP" altLang="en-US" smtClean="0"/>
              <a:t>による次世代セキュリティ</a:t>
            </a:r>
            <a:endParaRPr lang="en-US" altLang="ja-JP" dirty="0"/>
          </a:p>
        </p:txBody>
      </p:sp>
      <p:sp>
        <p:nvSpPr>
          <p:cNvPr id="156" name="角丸四角形 155"/>
          <p:cNvSpPr/>
          <p:nvPr/>
        </p:nvSpPr>
        <p:spPr>
          <a:xfrm>
            <a:off x="431800" y="125417"/>
            <a:ext cx="1564422" cy="309683"/>
          </a:xfrm>
          <a:prstGeom prst="roundRect">
            <a:avLst>
              <a:gd name="adj" fmla="val 50000"/>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en-US" altLang="ja-JP" dirty="0" smtClean="0"/>
              <a:t>Cisco</a:t>
            </a:r>
            <a:r>
              <a:rPr kumimoji="1" lang="ja-JP" altLang="en-US" dirty="0" smtClean="0"/>
              <a:t> </a:t>
            </a:r>
            <a:r>
              <a:rPr kumimoji="1" lang="en-US" altLang="ja-JP" dirty="0" smtClean="0"/>
              <a:t>ISE</a:t>
            </a:r>
            <a:endParaRPr kumimoji="1" lang="ja-JP" altLang="en-US" dirty="0" smtClean="0"/>
          </a:p>
        </p:txBody>
      </p:sp>
      <p:grpSp>
        <p:nvGrpSpPr>
          <p:cNvPr id="10" name="グループ化 9"/>
          <p:cNvGrpSpPr>
            <a:grpSpLocks noChangeAspect="1"/>
          </p:cNvGrpSpPr>
          <p:nvPr/>
        </p:nvGrpSpPr>
        <p:grpSpPr>
          <a:xfrm>
            <a:off x="431800" y="3704318"/>
            <a:ext cx="2513573" cy="666741"/>
            <a:chOff x="431800" y="3257551"/>
            <a:chExt cx="2513573" cy="666741"/>
          </a:xfrm>
        </p:grpSpPr>
        <p:sp>
          <p:nvSpPr>
            <p:cNvPr id="95" name="正方形/長方形 213"/>
            <p:cNvSpPr/>
            <p:nvPr/>
          </p:nvSpPr>
          <p:spPr>
            <a:xfrm>
              <a:off x="431800" y="3257551"/>
              <a:ext cx="2513573" cy="6667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a:endParaRPr lang="ja-JP" altLang="en-US" sz="1000">
                <a:solidFill>
                  <a:srgbClr val="FFFFFF"/>
                </a:solidFill>
                <a:latin typeface="ＭＳ Ｐゴシック"/>
                <a:ea typeface="ＭＳ Ｐゴシック"/>
                <a:cs typeface="ＭＳ Ｐゴシック"/>
              </a:endParaRPr>
            </a:p>
          </p:txBody>
        </p:sp>
        <p:sp>
          <p:nvSpPr>
            <p:cNvPr id="212" name="TextBox 116"/>
            <p:cNvSpPr txBox="1"/>
            <p:nvPr/>
          </p:nvSpPr>
          <p:spPr>
            <a:xfrm>
              <a:off x="1510560" y="3679442"/>
              <a:ext cx="360000" cy="169277"/>
            </a:xfrm>
            <a:prstGeom prst="rect">
              <a:avLst/>
            </a:prstGeom>
            <a:noFill/>
          </p:spPr>
          <p:txBody>
            <a:bodyPr wrap="none" lIns="0" tIns="0" rIns="0" bIns="0" rtlCol="0" anchor="ctr">
              <a:spAutoFit/>
            </a:bodyPr>
            <a:lstStyle/>
            <a:p>
              <a:pPr algn="ctr" defTabSz="675693" fontAlgn="base"/>
              <a:r>
                <a:rPr lang="en-US" sz="1100" b="1" dirty="0">
                  <a:solidFill>
                    <a:srgbClr val="FFFFFF"/>
                  </a:solidFill>
                  <a:ea typeface="ＭＳ Ｐゴシック" charset="0"/>
                </a:rPr>
                <a:t>When</a:t>
              </a:r>
            </a:p>
          </p:txBody>
        </p:sp>
        <p:sp>
          <p:nvSpPr>
            <p:cNvPr id="214" name="TextBox 118"/>
            <p:cNvSpPr txBox="1"/>
            <p:nvPr/>
          </p:nvSpPr>
          <p:spPr>
            <a:xfrm>
              <a:off x="2007921" y="3679442"/>
              <a:ext cx="360000" cy="169277"/>
            </a:xfrm>
            <a:prstGeom prst="rect">
              <a:avLst/>
            </a:prstGeom>
            <a:noFill/>
          </p:spPr>
          <p:txBody>
            <a:bodyPr wrap="none" lIns="0" tIns="0" rIns="0" bIns="0" rtlCol="0" anchor="ctr">
              <a:spAutoFit/>
            </a:bodyPr>
            <a:lstStyle/>
            <a:p>
              <a:pPr algn="ctr" defTabSz="675693" fontAlgn="base"/>
              <a:r>
                <a:rPr lang="en-US" sz="1100" b="1" dirty="0">
                  <a:solidFill>
                    <a:srgbClr val="FFFFFF"/>
                  </a:solidFill>
                  <a:ea typeface="ＭＳ Ｐゴシック" charset="0"/>
                </a:rPr>
                <a:t>Where</a:t>
              </a:r>
            </a:p>
          </p:txBody>
        </p:sp>
        <p:sp>
          <p:nvSpPr>
            <p:cNvPr id="216" name="TextBox 120"/>
            <p:cNvSpPr txBox="1"/>
            <p:nvPr/>
          </p:nvSpPr>
          <p:spPr>
            <a:xfrm>
              <a:off x="515838" y="3676288"/>
              <a:ext cx="360000" cy="169277"/>
            </a:xfrm>
            <a:prstGeom prst="rect">
              <a:avLst/>
            </a:prstGeom>
            <a:noFill/>
          </p:spPr>
          <p:txBody>
            <a:bodyPr wrap="none" lIns="0" tIns="0" rIns="0" bIns="0" rtlCol="0" anchor="ctr">
              <a:spAutoFit/>
            </a:bodyPr>
            <a:lstStyle/>
            <a:p>
              <a:pPr algn="ctr" defTabSz="675693" fontAlgn="base"/>
              <a:r>
                <a:rPr lang="en-US" sz="1100" b="1" dirty="0">
                  <a:solidFill>
                    <a:srgbClr val="FFFFFF"/>
                  </a:solidFill>
                  <a:ea typeface="ＭＳ Ｐゴシック" charset="0"/>
                </a:rPr>
                <a:t>Who</a:t>
              </a:r>
            </a:p>
          </p:txBody>
        </p:sp>
        <p:sp>
          <p:nvSpPr>
            <p:cNvPr id="218" name="TextBox 122"/>
            <p:cNvSpPr txBox="1"/>
            <p:nvPr/>
          </p:nvSpPr>
          <p:spPr>
            <a:xfrm>
              <a:off x="2505281" y="3679442"/>
              <a:ext cx="360000" cy="169277"/>
            </a:xfrm>
            <a:prstGeom prst="rect">
              <a:avLst/>
            </a:prstGeom>
            <a:noFill/>
          </p:spPr>
          <p:txBody>
            <a:bodyPr wrap="none" lIns="0" tIns="0" rIns="0" bIns="0" rtlCol="0" anchor="ctr">
              <a:spAutoFit/>
            </a:bodyPr>
            <a:lstStyle/>
            <a:p>
              <a:pPr algn="ctr" defTabSz="675693" fontAlgn="base"/>
              <a:r>
                <a:rPr lang="en-US" sz="1100" b="1" dirty="0">
                  <a:solidFill>
                    <a:srgbClr val="FFFFFF"/>
                  </a:solidFill>
                  <a:ea typeface="ＭＳ Ｐゴシック" charset="0"/>
                </a:rPr>
                <a:t>How</a:t>
              </a:r>
            </a:p>
          </p:txBody>
        </p:sp>
        <p:sp>
          <p:nvSpPr>
            <p:cNvPr id="220" name="TextBox 124"/>
            <p:cNvSpPr txBox="1"/>
            <p:nvPr/>
          </p:nvSpPr>
          <p:spPr>
            <a:xfrm>
              <a:off x="1013199" y="3679442"/>
              <a:ext cx="360000" cy="169277"/>
            </a:xfrm>
            <a:prstGeom prst="rect">
              <a:avLst/>
            </a:prstGeom>
            <a:noFill/>
          </p:spPr>
          <p:txBody>
            <a:bodyPr wrap="none" lIns="0" tIns="0" rIns="0" bIns="0" rtlCol="0" anchor="ctr">
              <a:spAutoFit/>
            </a:bodyPr>
            <a:lstStyle/>
            <a:p>
              <a:pPr algn="ctr" defTabSz="675693" fontAlgn="base"/>
              <a:r>
                <a:rPr lang="en-US" sz="1100" b="1" dirty="0">
                  <a:solidFill>
                    <a:srgbClr val="FFFFFF"/>
                  </a:solidFill>
                  <a:ea typeface="ＭＳ Ｐゴシック" charset="0"/>
                </a:rPr>
                <a:t>What</a:t>
              </a:r>
            </a:p>
          </p:txBody>
        </p:sp>
        <p:sp>
          <p:nvSpPr>
            <p:cNvPr id="176" name="Freeform 9"/>
            <p:cNvSpPr>
              <a:spLocks noChangeAspect="1" noEditPoints="1"/>
            </p:cNvSpPr>
            <p:nvPr/>
          </p:nvSpPr>
          <p:spPr bwMode="auto">
            <a:xfrm>
              <a:off x="1020143" y="3284922"/>
              <a:ext cx="358684" cy="360344"/>
            </a:xfrm>
            <a:custGeom>
              <a:avLst/>
              <a:gdLst/>
              <a:ahLst/>
              <a:cxnLst>
                <a:cxn ang="0">
                  <a:pos x="86" y="105"/>
                </a:cxn>
                <a:cxn ang="0">
                  <a:pos x="68" y="166"/>
                </a:cxn>
                <a:cxn ang="0">
                  <a:pos x="138" y="105"/>
                </a:cxn>
                <a:cxn ang="0">
                  <a:pos x="80" y="159"/>
                </a:cxn>
                <a:cxn ang="0">
                  <a:pos x="126" y="151"/>
                </a:cxn>
                <a:cxn ang="0">
                  <a:pos x="215" y="105"/>
                </a:cxn>
                <a:cxn ang="0">
                  <a:pos x="144" y="166"/>
                </a:cxn>
                <a:cxn ang="0">
                  <a:pos x="215" y="105"/>
                </a:cxn>
                <a:cxn ang="0">
                  <a:pos x="157" y="159"/>
                </a:cxn>
                <a:cxn ang="0">
                  <a:pos x="202" y="113"/>
                </a:cxn>
                <a:cxn ang="0">
                  <a:pos x="195" y="120"/>
                </a:cxn>
                <a:cxn ang="0">
                  <a:pos x="164" y="151"/>
                </a:cxn>
                <a:cxn ang="0">
                  <a:pos x="195" y="120"/>
                </a:cxn>
                <a:cxn ang="0">
                  <a:pos x="70" y="260"/>
                </a:cxn>
                <a:cxn ang="0">
                  <a:pos x="93" y="243"/>
                </a:cxn>
                <a:cxn ang="0">
                  <a:pos x="131" y="260"/>
                </a:cxn>
                <a:cxn ang="0">
                  <a:pos x="117" y="185"/>
                </a:cxn>
                <a:cxn ang="0">
                  <a:pos x="99" y="229"/>
                </a:cxn>
                <a:cxn ang="0">
                  <a:pos x="119" y="229"/>
                </a:cxn>
                <a:cxn ang="0">
                  <a:pos x="274" y="105"/>
                </a:cxn>
                <a:cxn ang="0">
                  <a:pos x="221" y="166"/>
                </a:cxn>
                <a:cxn ang="0">
                  <a:pos x="291" y="122"/>
                </a:cxn>
                <a:cxn ang="0">
                  <a:pos x="279" y="159"/>
                </a:cxn>
                <a:cxn ang="0">
                  <a:pos x="233" y="113"/>
                </a:cxn>
                <a:cxn ang="0">
                  <a:pos x="279" y="159"/>
                </a:cxn>
                <a:cxn ang="0">
                  <a:pos x="239" y="147"/>
                </a:cxn>
                <a:cxn ang="0">
                  <a:pos x="239" y="125"/>
                </a:cxn>
                <a:cxn ang="0">
                  <a:pos x="245" y="119"/>
                </a:cxn>
                <a:cxn ang="0">
                  <a:pos x="267" y="119"/>
                </a:cxn>
                <a:cxn ang="0">
                  <a:pos x="202" y="188"/>
                </a:cxn>
                <a:cxn ang="0">
                  <a:pos x="160" y="186"/>
                </a:cxn>
                <a:cxn ang="0">
                  <a:pos x="176" y="260"/>
                </a:cxn>
                <a:cxn ang="0">
                  <a:pos x="188" y="238"/>
                </a:cxn>
                <a:cxn ang="0">
                  <a:pos x="210" y="231"/>
                </a:cxn>
                <a:cxn ang="0">
                  <a:pos x="218" y="212"/>
                </a:cxn>
                <a:cxn ang="0">
                  <a:pos x="216" y="201"/>
                </a:cxn>
                <a:cxn ang="0">
                  <a:pos x="202" y="212"/>
                </a:cxn>
                <a:cxn ang="0">
                  <a:pos x="189" y="223"/>
                </a:cxn>
                <a:cxn ang="0">
                  <a:pos x="176" y="201"/>
                </a:cxn>
                <a:cxn ang="0">
                  <a:pos x="198" y="203"/>
                </a:cxn>
                <a:cxn ang="0">
                  <a:pos x="181" y="0"/>
                </a:cxn>
                <a:cxn ang="0">
                  <a:pos x="181" y="362"/>
                </a:cxn>
                <a:cxn ang="0">
                  <a:pos x="181" y="0"/>
                </a:cxn>
                <a:cxn ang="0">
                  <a:pos x="24" y="181"/>
                </a:cxn>
                <a:cxn ang="0">
                  <a:pos x="338" y="181"/>
                </a:cxn>
                <a:cxn ang="0">
                  <a:pos x="273" y="147"/>
                </a:cxn>
                <a:cxn ang="0">
                  <a:pos x="261" y="136"/>
                </a:cxn>
                <a:cxn ang="0">
                  <a:pos x="245" y="152"/>
                </a:cxn>
                <a:cxn ang="0">
                  <a:pos x="256" y="141"/>
                </a:cxn>
                <a:cxn ang="0">
                  <a:pos x="281" y="193"/>
                </a:cxn>
                <a:cxn ang="0">
                  <a:pos x="260" y="186"/>
                </a:cxn>
                <a:cxn ang="0">
                  <a:pos x="230" y="260"/>
                </a:cxn>
                <a:cxn ang="0">
                  <a:pos x="246" y="238"/>
                </a:cxn>
                <a:cxn ang="0">
                  <a:pos x="270" y="236"/>
                </a:cxn>
                <a:cxn ang="0">
                  <a:pos x="286" y="223"/>
                </a:cxn>
                <a:cxn ang="0">
                  <a:pos x="289" y="211"/>
                </a:cxn>
                <a:cxn ang="0">
                  <a:pos x="281" y="193"/>
                </a:cxn>
                <a:cxn ang="0">
                  <a:pos x="269" y="220"/>
                </a:cxn>
                <a:cxn ang="0">
                  <a:pos x="246" y="223"/>
                </a:cxn>
                <a:cxn ang="0">
                  <a:pos x="259" y="201"/>
                </a:cxn>
                <a:cxn ang="0">
                  <a:pos x="272" y="212"/>
                </a:cxn>
              </a:cxnLst>
              <a:rect l="0" t="0" r="r" b="b"/>
              <a:pathLst>
                <a:path w="362" h="362">
                  <a:moveTo>
                    <a:pt x="138" y="105"/>
                  </a:moveTo>
                  <a:cubicBezTo>
                    <a:pt x="86" y="105"/>
                    <a:pt x="86" y="105"/>
                    <a:pt x="86" y="105"/>
                  </a:cubicBezTo>
                  <a:cubicBezTo>
                    <a:pt x="76" y="105"/>
                    <a:pt x="68" y="113"/>
                    <a:pt x="68" y="122"/>
                  </a:cubicBezTo>
                  <a:cubicBezTo>
                    <a:pt x="68" y="166"/>
                    <a:pt x="68" y="166"/>
                    <a:pt x="68" y="166"/>
                  </a:cubicBezTo>
                  <a:cubicBezTo>
                    <a:pt x="138" y="166"/>
                    <a:pt x="138" y="166"/>
                    <a:pt x="138" y="166"/>
                  </a:cubicBezTo>
                  <a:lnTo>
                    <a:pt x="138" y="105"/>
                  </a:lnTo>
                  <a:close/>
                  <a:moveTo>
                    <a:pt x="126" y="159"/>
                  </a:moveTo>
                  <a:cubicBezTo>
                    <a:pt x="80" y="159"/>
                    <a:pt x="80" y="159"/>
                    <a:pt x="80" y="159"/>
                  </a:cubicBezTo>
                  <a:cubicBezTo>
                    <a:pt x="80" y="151"/>
                    <a:pt x="80" y="151"/>
                    <a:pt x="80" y="151"/>
                  </a:cubicBezTo>
                  <a:cubicBezTo>
                    <a:pt x="126" y="151"/>
                    <a:pt x="126" y="151"/>
                    <a:pt x="126" y="151"/>
                  </a:cubicBezTo>
                  <a:lnTo>
                    <a:pt x="126" y="159"/>
                  </a:lnTo>
                  <a:close/>
                  <a:moveTo>
                    <a:pt x="215" y="105"/>
                  </a:moveTo>
                  <a:cubicBezTo>
                    <a:pt x="144" y="105"/>
                    <a:pt x="144" y="105"/>
                    <a:pt x="144" y="105"/>
                  </a:cubicBezTo>
                  <a:cubicBezTo>
                    <a:pt x="144" y="166"/>
                    <a:pt x="144" y="166"/>
                    <a:pt x="144" y="166"/>
                  </a:cubicBezTo>
                  <a:cubicBezTo>
                    <a:pt x="215" y="166"/>
                    <a:pt x="215" y="166"/>
                    <a:pt x="215" y="166"/>
                  </a:cubicBezTo>
                  <a:lnTo>
                    <a:pt x="215" y="105"/>
                  </a:lnTo>
                  <a:close/>
                  <a:moveTo>
                    <a:pt x="202" y="159"/>
                  </a:moveTo>
                  <a:cubicBezTo>
                    <a:pt x="157" y="159"/>
                    <a:pt x="157" y="159"/>
                    <a:pt x="157" y="159"/>
                  </a:cubicBezTo>
                  <a:cubicBezTo>
                    <a:pt x="157" y="113"/>
                    <a:pt x="157" y="113"/>
                    <a:pt x="157" y="113"/>
                  </a:cubicBezTo>
                  <a:cubicBezTo>
                    <a:pt x="202" y="113"/>
                    <a:pt x="202" y="113"/>
                    <a:pt x="202" y="113"/>
                  </a:cubicBezTo>
                  <a:lnTo>
                    <a:pt x="202" y="159"/>
                  </a:lnTo>
                  <a:close/>
                  <a:moveTo>
                    <a:pt x="195" y="120"/>
                  </a:moveTo>
                  <a:cubicBezTo>
                    <a:pt x="164" y="120"/>
                    <a:pt x="164" y="120"/>
                    <a:pt x="164" y="120"/>
                  </a:cubicBezTo>
                  <a:cubicBezTo>
                    <a:pt x="164" y="151"/>
                    <a:pt x="164" y="151"/>
                    <a:pt x="164" y="151"/>
                  </a:cubicBezTo>
                  <a:cubicBezTo>
                    <a:pt x="195" y="151"/>
                    <a:pt x="195" y="151"/>
                    <a:pt x="195" y="151"/>
                  </a:cubicBezTo>
                  <a:lnTo>
                    <a:pt x="195" y="120"/>
                  </a:lnTo>
                  <a:close/>
                  <a:moveTo>
                    <a:pt x="102" y="185"/>
                  </a:moveTo>
                  <a:cubicBezTo>
                    <a:pt x="70" y="260"/>
                    <a:pt x="70" y="260"/>
                    <a:pt x="70" y="260"/>
                  </a:cubicBezTo>
                  <a:cubicBezTo>
                    <a:pt x="87" y="260"/>
                    <a:pt x="87" y="260"/>
                    <a:pt x="87" y="260"/>
                  </a:cubicBezTo>
                  <a:cubicBezTo>
                    <a:pt x="93" y="243"/>
                    <a:pt x="93" y="243"/>
                    <a:pt x="93" y="243"/>
                  </a:cubicBezTo>
                  <a:cubicBezTo>
                    <a:pt x="125" y="243"/>
                    <a:pt x="125" y="243"/>
                    <a:pt x="125" y="243"/>
                  </a:cubicBezTo>
                  <a:cubicBezTo>
                    <a:pt x="131" y="260"/>
                    <a:pt x="131" y="260"/>
                    <a:pt x="131" y="260"/>
                  </a:cubicBezTo>
                  <a:cubicBezTo>
                    <a:pt x="148" y="260"/>
                    <a:pt x="148" y="260"/>
                    <a:pt x="148" y="260"/>
                  </a:cubicBezTo>
                  <a:cubicBezTo>
                    <a:pt x="117" y="185"/>
                    <a:pt x="117" y="185"/>
                    <a:pt x="117" y="185"/>
                  </a:cubicBezTo>
                  <a:lnTo>
                    <a:pt x="102" y="185"/>
                  </a:lnTo>
                  <a:close/>
                  <a:moveTo>
                    <a:pt x="99" y="229"/>
                  </a:moveTo>
                  <a:cubicBezTo>
                    <a:pt x="109" y="205"/>
                    <a:pt x="109" y="205"/>
                    <a:pt x="109" y="205"/>
                  </a:cubicBezTo>
                  <a:cubicBezTo>
                    <a:pt x="119" y="229"/>
                    <a:pt x="119" y="229"/>
                    <a:pt x="119" y="229"/>
                  </a:cubicBezTo>
                  <a:lnTo>
                    <a:pt x="99" y="229"/>
                  </a:lnTo>
                  <a:close/>
                  <a:moveTo>
                    <a:pt x="274" y="105"/>
                  </a:moveTo>
                  <a:cubicBezTo>
                    <a:pt x="221" y="105"/>
                    <a:pt x="221" y="105"/>
                    <a:pt x="221" y="105"/>
                  </a:cubicBezTo>
                  <a:cubicBezTo>
                    <a:pt x="221" y="166"/>
                    <a:pt x="221" y="166"/>
                    <a:pt x="221" y="166"/>
                  </a:cubicBezTo>
                  <a:cubicBezTo>
                    <a:pt x="291" y="166"/>
                    <a:pt x="291" y="166"/>
                    <a:pt x="291" y="166"/>
                  </a:cubicBezTo>
                  <a:cubicBezTo>
                    <a:pt x="291" y="122"/>
                    <a:pt x="291" y="122"/>
                    <a:pt x="291" y="122"/>
                  </a:cubicBezTo>
                  <a:cubicBezTo>
                    <a:pt x="291" y="113"/>
                    <a:pt x="284" y="105"/>
                    <a:pt x="274" y="105"/>
                  </a:cubicBezTo>
                  <a:close/>
                  <a:moveTo>
                    <a:pt x="279" y="159"/>
                  </a:moveTo>
                  <a:cubicBezTo>
                    <a:pt x="233" y="159"/>
                    <a:pt x="233" y="159"/>
                    <a:pt x="233" y="159"/>
                  </a:cubicBezTo>
                  <a:cubicBezTo>
                    <a:pt x="233" y="113"/>
                    <a:pt x="233" y="113"/>
                    <a:pt x="233" y="113"/>
                  </a:cubicBezTo>
                  <a:cubicBezTo>
                    <a:pt x="279" y="113"/>
                    <a:pt x="279" y="113"/>
                    <a:pt x="279" y="113"/>
                  </a:cubicBezTo>
                  <a:lnTo>
                    <a:pt x="279" y="159"/>
                  </a:lnTo>
                  <a:close/>
                  <a:moveTo>
                    <a:pt x="239" y="125"/>
                  </a:moveTo>
                  <a:cubicBezTo>
                    <a:pt x="239" y="147"/>
                    <a:pt x="239" y="147"/>
                    <a:pt x="239" y="147"/>
                  </a:cubicBezTo>
                  <a:cubicBezTo>
                    <a:pt x="250" y="136"/>
                    <a:pt x="250" y="136"/>
                    <a:pt x="250" y="136"/>
                  </a:cubicBezTo>
                  <a:lnTo>
                    <a:pt x="239" y="125"/>
                  </a:lnTo>
                  <a:close/>
                  <a:moveTo>
                    <a:pt x="267" y="119"/>
                  </a:moveTo>
                  <a:cubicBezTo>
                    <a:pt x="245" y="119"/>
                    <a:pt x="245" y="119"/>
                    <a:pt x="245" y="119"/>
                  </a:cubicBezTo>
                  <a:cubicBezTo>
                    <a:pt x="256" y="130"/>
                    <a:pt x="256" y="130"/>
                    <a:pt x="256" y="130"/>
                  </a:cubicBezTo>
                  <a:lnTo>
                    <a:pt x="267" y="119"/>
                  </a:lnTo>
                  <a:close/>
                  <a:moveTo>
                    <a:pt x="211" y="193"/>
                  </a:moveTo>
                  <a:cubicBezTo>
                    <a:pt x="208" y="191"/>
                    <a:pt x="205" y="189"/>
                    <a:pt x="202" y="188"/>
                  </a:cubicBezTo>
                  <a:cubicBezTo>
                    <a:pt x="198" y="187"/>
                    <a:pt x="194" y="186"/>
                    <a:pt x="190" y="186"/>
                  </a:cubicBezTo>
                  <a:cubicBezTo>
                    <a:pt x="160" y="186"/>
                    <a:pt x="160" y="186"/>
                    <a:pt x="160" y="186"/>
                  </a:cubicBezTo>
                  <a:cubicBezTo>
                    <a:pt x="160" y="260"/>
                    <a:pt x="160" y="260"/>
                    <a:pt x="160" y="260"/>
                  </a:cubicBezTo>
                  <a:cubicBezTo>
                    <a:pt x="176" y="260"/>
                    <a:pt x="176" y="260"/>
                    <a:pt x="176" y="260"/>
                  </a:cubicBezTo>
                  <a:cubicBezTo>
                    <a:pt x="176" y="238"/>
                    <a:pt x="176" y="238"/>
                    <a:pt x="176" y="238"/>
                  </a:cubicBezTo>
                  <a:cubicBezTo>
                    <a:pt x="188" y="238"/>
                    <a:pt x="188" y="238"/>
                    <a:pt x="188" y="238"/>
                  </a:cubicBezTo>
                  <a:cubicBezTo>
                    <a:pt x="193" y="238"/>
                    <a:pt x="196" y="237"/>
                    <a:pt x="200" y="236"/>
                  </a:cubicBezTo>
                  <a:cubicBezTo>
                    <a:pt x="204" y="235"/>
                    <a:pt x="207" y="233"/>
                    <a:pt x="210" y="231"/>
                  </a:cubicBezTo>
                  <a:cubicBezTo>
                    <a:pt x="212" y="229"/>
                    <a:pt x="214" y="226"/>
                    <a:pt x="216" y="223"/>
                  </a:cubicBezTo>
                  <a:cubicBezTo>
                    <a:pt x="217" y="220"/>
                    <a:pt x="218" y="216"/>
                    <a:pt x="218" y="212"/>
                  </a:cubicBezTo>
                  <a:cubicBezTo>
                    <a:pt x="218" y="211"/>
                    <a:pt x="218" y="211"/>
                    <a:pt x="218" y="211"/>
                  </a:cubicBezTo>
                  <a:cubicBezTo>
                    <a:pt x="218" y="208"/>
                    <a:pt x="218" y="204"/>
                    <a:pt x="216" y="201"/>
                  </a:cubicBezTo>
                  <a:cubicBezTo>
                    <a:pt x="215" y="198"/>
                    <a:pt x="213" y="195"/>
                    <a:pt x="211" y="193"/>
                  </a:cubicBezTo>
                  <a:close/>
                  <a:moveTo>
                    <a:pt x="202" y="212"/>
                  </a:moveTo>
                  <a:cubicBezTo>
                    <a:pt x="202" y="215"/>
                    <a:pt x="201" y="218"/>
                    <a:pt x="198" y="220"/>
                  </a:cubicBezTo>
                  <a:cubicBezTo>
                    <a:pt x="196" y="222"/>
                    <a:pt x="193" y="223"/>
                    <a:pt x="189" y="223"/>
                  </a:cubicBezTo>
                  <a:cubicBezTo>
                    <a:pt x="176" y="223"/>
                    <a:pt x="176" y="223"/>
                    <a:pt x="176" y="223"/>
                  </a:cubicBezTo>
                  <a:cubicBezTo>
                    <a:pt x="176" y="201"/>
                    <a:pt x="176" y="201"/>
                    <a:pt x="176" y="201"/>
                  </a:cubicBezTo>
                  <a:cubicBezTo>
                    <a:pt x="189" y="201"/>
                    <a:pt x="189" y="201"/>
                    <a:pt x="189" y="201"/>
                  </a:cubicBezTo>
                  <a:cubicBezTo>
                    <a:pt x="193" y="201"/>
                    <a:pt x="196" y="202"/>
                    <a:pt x="198" y="203"/>
                  </a:cubicBezTo>
                  <a:cubicBezTo>
                    <a:pt x="201" y="205"/>
                    <a:pt x="202" y="208"/>
                    <a:pt x="202" y="212"/>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4" y="338"/>
                    <a:pt x="24" y="268"/>
                    <a:pt x="24" y="181"/>
                  </a:cubicBezTo>
                  <a:cubicBezTo>
                    <a:pt x="24" y="95"/>
                    <a:pt x="94" y="24"/>
                    <a:pt x="181" y="24"/>
                  </a:cubicBezTo>
                  <a:cubicBezTo>
                    <a:pt x="268" y="24"/>
                    <a:pt x="338" y="95"/>
                    <a:pt x="338" y="181"/>
                  </a:cubicBezTo>
                  <a:cubicBezTo>
                    <a:pt x="338" y="268"/>
                    <a:pt x="268" y="338"/>
                    <a:pt x="181" y="338"/>
                  </a:cubicBezTo>
                  <a:close/>
                  <a:moveTo>
                    <a:pt x="273" y="147"/>
                  </a:moveTo>
                  <a:cubicBezTo>
                    <a:pt x="273" y="124"/>
                    <a:pt x="273" y="124"/>
                    <a:pt x="273" y="124"/>
                  </a:cubicBezTo>
                  <a:cubicBezTo>
                    <a:pt x="261" y="136"/>
                    <a:pt x="261" y="136"/>
                    <a:pt x="261" y="136"/>
                  </a:cubicBezTo>
                  <a:lnTo>
                    <a:pt x="273" y="147"/>
                  </a:lnTo>
                  <a:close/>
                  <a:moveTo>
                    <a:pt x="245" y="152"/>
                  </a:moveTo>
                  <a:cubicBezTo>
                    <a:pt x="267" y="152"/>
                    <a:pt x="267" y="152"/>
                    <a:pt x="267" y="152"/>
                  </a:cubicBezTo>
                  <a:cubicBezTo>
                    <a:pt x="256" y="141"/>
                    <a:pt x="256" y="141"/>
                    <a:pt x="256" y="141"/>
                  </a:cubicBezTo>
                  <a:lnTo>
                    <a:pt x="245" y="152"/>
                  </a:lnTo>
                  <a:close/>
                  <a:moveTo>
                    <a:pt x="281" y="193"/>
                  </a:moveTo>
                  <a:cubicBezTo>
                    <a:pt x="279" y="191"/>
                    <a:pt x="276" y="189"/>
                    <a:pt x="272" y="188"/>
                  </a:cubicBezTo>
                  <a:cubicBezTo>
                    <a:pt x="269" y="187"/>
                    <a:pt x="265" y="186"/>
                    <a:pt x="260" y="186"/>
                  </a:cubicBezTo>
                  <a:cubicBezTo>
                    <a:pt x="230" y="186"/>
                    <a:pt x="230" y="186"/>
                    <a:pt x="230" y="186"/>
                  </a:cubicBezTo>
                  <a:cubicBezTo>
                    <a:pt x="230" y="260"/>
                    <a:pt x="230" y="260"/>
                    <a:pt x="230" y="260"/>
                  </a:cubicBezTo>
                  <a:cubicBezTo>
                    <a:pt x="246" y="260"/>
                    <a:pt x="246" y="260"/>
                    <a:pt x="246" y="260"/>
                  </a:cubicBezTo>
                  <a:cubicBezTo>
                    <a:pt x="246" y="238"/>
                    <a:pt x="246" y="238"/>
                    <a:pt x="246" y="238"/>
                  </a:cubicBezTo>
                  <a:cubicBezTo>
                    <a:pt x="259" y="238"/>
                    <a:pt x="259" y="238"/>
                    <a:pt x="259" y="238"/>
                  </a:cubicBezTo>
                  <a:cubicBezTo>
                    <a:pt x="263" y="238"/>
                    <a:pt x="267" y="237"/>
                    <a:pt x="270" y="236"/>
                  </a:cubicBezTo>
                  <a:cubicBezTo>
                    <a:pt x="274" y="235"/>
                    <a:pt x="277" y="233"/>
                    <a:pt x="280" y="231"/>
                  </a:cubicBezTo>
                  <a:cubicBezTo>
                    <a:pt x="283" y="229"/>
                    <a:pt x="285" y="226"/>
                    <a:pt x="286" y="223"/>
                  </a:cubicBezTo>
                  <a:cubicBezTo>
                    <a:pt x="288" y="220"/>
                    <a:pt x="289" y="216"/>
                    <a:pt x="289" y="212"/>
                  </a:cubicBezTo>
                  <a:cubicBezTo>
                    <a:pt x="289" y="211"/>
                    <a:pt x="289" y="211"/>
                    <a:pt x="289" y="211"/>
                  </a:cubicBezTo>
                  <a:cubicBezTo>
                    <a:pt x="289" y="208"/>
                    <a:pt x="288" y="204"/>
                    <a:pt x="287" y="201"/>
                  </a:cubicBezTo>
                  <a:cubicBezTo>
                    <a:pt x="285" y="198"/>
                    <a:pt x="284" y="195"/>
                    <a:pt x="281" y="193"/>
                  </a:cubicBezTo>
                  <a:close/>
                  <a:moveTo>
                    <a:pt x="272" y="212"/>
                  </a:moveTo>
                  <a:cubicBezTo>
                    <a:pt x="272" y="215"/>
                    <a:pt x="271" y="218"/>
                    <a:pt x="269" y="220"/>
                  </a:cubicBezTo>
                  <a:cubicBezTo>
                    <a:pt x="267" y="222"/>
                    <a:pt x="263" y="223"/>
                    <a:pt x="259" y="223"/>
                  </a:cubicBezTo>
                  <a:cubicBezTo>
                    <a:pt x="246" y="223"/>
                    <a:pt x="246" y="223"/>
                    <a:pt x="246" y="223"/>
                  </a:cubicBezTo>
                  <a:cubicBezTo>
                    <a:pt x="246" y="201"/>
                    <a:pt x="246" y="201"/>
                    <a:pt x="246" y="201"/>
                  </a:cubicBezTo>
                  <a:cubicBezTo>
                    <a:pt x="259" y="201"/>
                    <a:pt x="259" y="201"/>
                    <a:pt x="259" y="201"/>
                  </a:cubicBezTo>
                  <a:cubicBezTo>
                    <a:pt x="263" y="201"/>
                    <a:pt x="266" y="202"/>
                    <a:pt x="269" y="203"/>
                  </a:cubicBezTo>
                  <a:cubicBezTo>
                    <a:pt x="271" y="205"/>
                    <a:pt x="272" y="208"/>
                    <a:pt x="272" y="212"/>
                  </a:cubicBezTo>
                  <a:close/>
                </a:path>
              </a:pathLst>
            </a:custGeom>
            <a:solidFill>
              <a:srgbClr val="FFFFFF"/>
            </a:solidFill>
            <a:ln w="19050" cap="flat" cmpd="sng" algn="ctr">
              <a:noFill/>
              <a:prstDash val="solid"/>
            </a:ln>
            <a:effectLst/>
          </p:spPr>
          <p:txBody>
            <a:bodyPr rtlCol="0" anchor="ctr"/>
            <a:lstStyle/>
            <a:p>
              <a:pPr algn="ctr" defTabSz="685800">
                <a:lnSpc>
                  <a:spcPct val="90000"/>
                </a:lnSpc>
                <a:defRPr/>
              </a:pPr>
              <a:endParaRPr lang="en-US" sz="675" kern="0" dirty="0">
                <a:solidFill>
                  <a:srgbClr val="FFFFFF"/>
                </a:solidFill>
                <a:latin typeface="Arial"/>
                <a:ea typeface="+mn-ea"/>
                <a:cs typeface="+mn-cs"/>
              </a:endParaRPr>
            </a:p>
          </p:txBody>
        </p:sp>
        <p:sp>
          <p:nvSpPr>
            <p:cNvPr id="177" name="AutoShape 10"/>
            <p:cNvSpPr>
              <a:spLocks noChangeAspect="1"/>
            </p:cNvSpPr>
            <p:nvPr/>
          </p:nvSpPr>
          <p:spPr bwMode="auto">
            <a:xfrm>
              <a:off x="529348" y="3284922"/>
              <a:ext cx="356475" cy="360345"/>
            </a:xfrm>
            <a:custGeom>
              <a:avLst/>
              <a:gdLst>
                <a:gd name="T0" fmla="*/ 131969189 w 21600"/>
                <a:gd name="T1" fmla="*/ 131805141 h 21600"/>
                <a:gd name="T2" fmla="*/ 0 60000 65536"/>
                <a:gd name="T3" fmla="*/ 0 w 21600"/>
                <a:gd name="T4" fmla="*/ 0 h 21600"/>
                <a:gd name="T5" fmla="*/ 21600 w 21600"/>
                <a:gd name="T6" fmla="*/ 21600 h 21600"/>
              </a:gdLst>
              <a:ahLst/>
              <a:cxnLst>
                <a:cxn ang="T2">
                  <a:pos x="T0" y="T1"/>
                </a:cxn>
              </a:cxnLst>
              <a:rect l="T3" t="T4" r="T5" b="T6"/>
              <a:pathLst>
                <a:path w="21600" h="21600">
                  <a:moveTo>
                    <a:pt x="13425" y="10442"/>
                  </a:moveTo>
                  <a:cubicBezTo>
                    <a:pt x="13425" y="10442"/>
                    <a:pt x="13425" y="10442"/>
                    <a:pt x="13425" y="10442"/>
                  </a:cubicBezTo>
                  <a:cubicBezTo>
                    <a:pt x="13425" y="9547"/>
                    <a:pt x="12292" y="8771"/>
                    <a:pt x="10860" y="8771"/>
                  </a:cubicBezTo>
                  <a:cubicBezTo>
                    <a:pt x="9368" y="8771"/>
                    <a:pt x="8234" y="9547"/>
                    <a:pt x="8234" y="10442"/>
                  </a:cubicBezTo>
                  <a:cubicBezTo>
                    <a:pt x="8234" y="10442"/>
                    <a:pt x="8234" y="10442"/>
                    <a:pt x="8234" y="10442"/>
                  </a:cubicBezTo>
                  <a:cubicBezTo>
                    <a:pt x="8234" y="10442"/>
                    <a:pt x="8234" y="10442"/>
                    <a:pt x="8234" y="10442"/>
                  </a:cubicBezTo>
                  <a:cubicBezTo>
                    <a:pt x="8234" y="10442"/>
                    <a:pt x="8175" y="14261"/>
                    <a:pt x="9249" y="17125"/>
                  </a:cubicBezTo>
                  <a:cubicBezTo>
                    <a:pt x="9249" y="17125"/>
                    <a:pt x="9249" y="17125"/>
                    <a:pt x="9249" y="17125"/>
                  </a:cubicBezTo>
                  <a:cubicBezTo>
                    <a:pt x="9308" y="17483"/>
                    <a:pt x="10024" y="17722"/>
                    <a:pt x="10860" y="17722"/>
                  </a:cubicBezTo>
                  <a:cubicBezTo>
                    <a:pt x="11695" y="17722"/>
                    <a:pt x="12351" y="17483"/>
                    <a:pt x="12411" y="17125"/>
                  </a:cubicBezTo>
                  <a:cubicBezTo>
                    <a:pt x="12411" y="17125"/>
                    <a:pt x="12411" y="17125"/>
                    <a:pt x="12411" y="17125"/>
                  </a:cubicBezTo>
                  <a:cubicBezTo>
                    <a:pt x="13485" y="14261"/>
                    <a:pt x="13425" y="10442"/>
                    <a:pt x="13425" y="10442"/>
                  </a:cubicBezTo>
                  <a:close/>
                  <a:moveTo>
                    <a:pt x="10800" y="0"/>
                  </a:moveTo>
                  <a:cubicBezTo>
                    <a:pt x="4833" y="0"/>
                    <a:pt x="0" y="4833"/>
                    <a:pt x="0" y="10800"/>
                  </a:cubicBezTo>
                  <a:cubicBezTo>
                    <a:pt x="0" y="16767"/>
                    <a:pt x="4833" y="21600"/>
                    <a:pt x="10800" y="21600"/>
                  </a:cubicBezTo>
                  <a:cubicBezTo>
                    <a:pt x="16767" y="21600"/>
                    <a:pt x="21600" y="16767"/>
                    <a:pt x="21600" y="10800"/>
                  </a:cubicBezTo>
                  <a:cubicBezTo>
                    <a:pt x="21600" y="4833"/>
                    <a:pt x="16767" y="0"/>
                    <a:pt x="10800" y="0"/>
                  </a:cubicBezTo>
                  <a:close/>
                  <a:moveTo>
                    <a:pt x="10800" y="20168"/>
                  </a:moveTo>
                  <a:cubicBezTo>
                    <a:pt x="5669" y="20168"/>
                    <a:pt x="1432" y="15991"/>
                    <a:pt x="1432" y="10800"/>
                  </a:cubicBezTo>
                  <a:cubicBezTo>
                    <a:pt x="1432" y="5669"/>
                    <a:pt x="5669" y="1432"/>
                    <a:pt x="10800" y="1432"/>
                  </a:cubicBezTo>
                  <a:cubicBezTo>
                    <a:pt x="15991" y="1432"/>
                    <a:pt x="20168" y="5669"/>
                    <a:pt x="20168" y="10800"/>
                  </a:cubicBezTo>
                  <a:cubicBezTo>
                    <a:pt x="20168" y="15991"/>
                    <a:pt x="15991" y="20168"/>
                    <a:pt x="10800" y="20168"/>
                  </a:cubicBezTo>
                  <a:close/>
                  <a:moveTo>
                    <a:pt x="10919" y="8115"/>
                  </a:moveTo>
                  <a:cubicBezTo>
                    <a:pt x="12053" y="8115"/>
                    <a:pt x="12948" y="7220"/>
                    <a:pt x="12948" y="6086"/>
                  </a:cubicBezTo>
                  <a:cubicBezTo>
                    <a:pt x="12948" y="5012"/>
                    <a:pt x="12053" y="4117"/>
                    <a:pt x="10919" y="4117"/>
                  </a:cubicBezTo>
                  <a:cubicBezTo>
                    <a:pt x="9786" y="4117"/>
                    <a:pt x="8891" y="5012"/>
                    <a:pt x="8891" y="6086"/>
                  </a:cubicBezTo>
                  <a:cubicBezTo>
                    <a:pt x="8891" y="7220"/>
                    <a:pt x="9786" y="8115"/>
                    <a:pt x="10919" y="8115"/>
                  </a:cubicBezTo>
                  <a:close/>
                  <a:moveTo>
                    <a:pt x="10919" y="8115"/>
                  </a:moveTo>
                </a:path>
              </a:pathLst>
            </a:custGeom>
            <a:solidFill>
              <a:srgbClr val="FFFFFF"/>
            </a:solidFill>
            <a:ln w="9525">
              <a:noFill/>
              <a:round/>
              <a:headEnd/>
              <a:tailEnd/>
            </a:ln>
          </p:spPr>
          <p:txBody>
            <a:bodyPr lIns="0" tIns="0" rIns="0" bIns="0">
              <a:prstTxWarp prst="textNoShape">
                <a:avLst/>
              </a:prstTxWarp>
            </a:bodyPr>
            <a:lstStyle/>
            <a:p>
              <a:pPr defTabSz="685800" fontAlgn="auto">
                <a:spcBef>
                  <a:spcPts val="0"/>
                </a:spcBef>
                <a:spcAft>
                  <a:spcPts val="0"/>
                </a:spcAft>
                <a:defRPr/>
              </a:pPr>
              <a:endParaRPr lang="en-US" sz="1350" kern="0">
                <a:solidFill>
                  <a:sysClr val="windowText" lastClr="000000"/>
                </a:solidFill>
              </a:endParaRPr>
            </a:p>
          </p:txBody>
        </p:sp>
        <p:sp>
          <p:nvSpPr>
            <p:cNvPr id="178" name="AutoShape 19"/>
            <p:cNvSpPr>
              <a:spLocks noChangeAspect="1"/>
            </p:cNvSpPr>
            <p:nvPr/>
          </p:nvSpPr>
          <p:spPr bwMode="auto">
            <a:xfrm>
              <a:off x="2010123" y="3284922"/>
              <a:ext cx="360838" cy="360345"/>
            </a:xfrm>
            <a:custGeom>
              <a:avLst/>
              <a:gdLst>
                <a:gd name="T0" fmla="*/ 132339031 w 21600"/>
                <a:gd name="T1" fmla="*/ 131557326 h 21600"/>
                <a:gd name="T2" fmla="*/ 0 60000 65536"/>
                <a:gd name="T3" fmla="*/ 0 w 21600"/>
                <a:gd name="T4" fmla="*/ 0 h 21600"/>
                <a:gd name="T5" fmla="*/ 21600 w 21600"/>
                <a:gd name="T6" fmla="*/ 21600 h 21600"/>
              </a:gdLst>
              <a:ahLst/>
              <a:cxnLst>
                <a:cxn ang="T2">
                  <a:pos x="T0" y="T1"/>
                </a:cxn>
              </a:cxnLst>
              <a:rect l="T3" t="T4" r="T5" b="T6"/>
              <a:pathLst>
                <a:path w="21600" h="21600">
                  <a:moveTo>
                    <a:pt x="10800" y="4594"/>
                  </a:moveTo>
                  <a:cubicBezTo>
                    <a:pt x="8712" y="4594"/>
                    <a:pt x="7041" y="6265"/>
                    <a:pt x="7041" y="8354"/>
                  </a:cubicBezTo>
                  <a:cubicBezTo>
                    <a:pt x="7041" y="8950"/>
                    <a:pt x="7459" y="9965"/>
                    <a:pt x="8234" y="10979"/>
                  </a:cubicBezTo>
                  <a:cubicBezTo>
                    <a:pt x="9666" y="12829"/>
                    <a:pt x="10681" y="15812"/>
                    <a:pt x="10800" y="17602"/>
                  </a:cubicBezTo>
                  <a:cubicBezTo>
                    <a:pt x="10800" y="17602"/>
                    <a:pt x="10800" y="17602"/>
                    <a:pt x="10800" y="17602"/>
                  </a:cubicBezTo>
                  <a:cubicBezTo>
                    <a:pt x="10919" y="15812"/>
                    <a:pt x="11934" y="12829"/>
                    <a:pt x="13366" y="10979"/>
                  </a:cubicBezTo>
                  <a:cubicBezTo>
                    <a:pt x="14201" y="9965"/>
                    <a:pt x="14559" y="8950"/>
                    <a:pt x="14559" y="8354"/>
                  </a:cubicBezTo>
                  <a:cubicBezTo>
                    <a:pt x="14559" y="6265"/>
                    <a:pt x="12888" y="4594"/>
                    <a:pt x="10800" y="4594"/>
                  </a:cubicBezTo>
                  <a:close/>
                  <a:moveTo>
                    <a:pt x="10740" y="9905"/>
                  </a:moveTo>
                  <a:cubicBezTo>
                    <a:pt x="9845" y="9905"/>
                    <a:pt x="9070" y="9129"/>
                    <a:pt x="9070" y="8234"/>
                  </a:cubicBezTo>
                  <a:cubicBezTo>
                    <a:pt x="9070" y="7280"/>
                    <a:pt x="9845" y="6564"/>
                    <a:pt x="10740" y="6564"/>
                  </a:cubicBezTo>
                  <a:cubicBezTo>
                    <a:pt x="11695" y="6564"/>
                    <a:pt x="12411" y="7280"/>
                    <a:pt x="12411" y="8234"/>
                  </a:cubicBezTo>
                  <a:cubicBezTo>
                    <a:pt x="12411" y="9129"/>
                    <a:pt x="11695" y="9905"/>
                    <a:pt x="10740" y="9905"/>
                  </a:cubicBezTo>
                  <a:close/>
                  <a:moveTo>
                    <a:pt x="10800" y="0"/>
                  </a:moveTo>
                  <a:cubicBezTo>
                    <a:pt x="4833" y="0"/>
                    <a:pt x="0" y="4833"/>
                    <a:pt x="0" y="10800"/>
                  </a:cubicBezTo>
                  <a:cubicBezTo>
                    <a:pt x="0" y="16767"/>
                    <a:pt x="4833" y="21600"/>
                    <a:pt x="10800" y="21600"/>
                  </a:cubicBezTo>
                  <a:cubicBezTo>
                    <a:pt x="16767" y="21600"/>
                    <a:pt x="21600" y="16767"/>
                    <a:pt x="21600" y="10800"/>
                  </a:cubicBezTo>
                  <a:cubicBezTo>
                    <a:pt x="21600" y="4833"/>
                    <a:pt x="16767" y="0"/>
                    <a:pt x="10800" y="0"/>
                  </a:cubicBezTo>
                  <a:close/>
                  <a:moveTo>
                    <a:pt x="10800" y="20168"/>
                  </a:moveTo>
                  <a:cubicBezTo>
                    <a:pt x="5609" y="20168"/>
                    <a:pt x="1432" y="15991"/>
                    <a:pt x="1432" y="10800"/>
                  </a:cubicBezTo>
                  <a:cubicBezTo>
                    <a:pt x="1432" y="5669"/>
                    <a:pt x="5609" y="1432"/>
                    <a:pt x="10800" y="1432"/>
                  </a:cubicBezTo>
                  <a:cubicBezTo>
                    <a:pt x="15991" y="1432"/>
                    <a:pt x="20168" y="5669"/>
                    <a:pt x="20168" y="10800"/>
                  </a:cubicBezTo>
                  <a:cubicBezTo>
                    <a:pt x="20168" y="15991"/>
                    <a:pt x="15991" y="20168"/>
                    <a:pt x="10800" y="20168"/>
                  </a:cubicBezTo>
                  <a:close/>
                  <a:moveTo>
                    <a:pt x="10800" y="20168"/>
                  </a:moveTo>
                </a:path>
              </a:pathLst>
            </a:custGeom>
            <a:solidFill>
              <a:srgbClr val="FFFFFF"/>
            </a:solidFill>
            <a:ln w="9525">
              <a:noFill/>
              <a:round/>
              <a:headEnd/>
              <a:tailEnd/>
            </a:ln>
            <a:effectLst/>
          </p:spPr>
          <p:txBody>
            <a:bodyPr lIns="0" tIns="0" rIns="0" bIns="0">
              <a:prstTxWarp prst="textNoShape">
                <a:avLst/>
              </a:prstTxWarp>
            </a:bodyPr>
            <a:lstStyle/>
            <a:p>
              <a:pPr defTabSz="685800" fontAlgn="auto">
                <a:spcBef>
                  <a:spcPts val="0"/>
                </a:spcBef>
                <a:spcAft>
                  <a:spcPts val="0"/>
                </a:spcAft>
                <a:defRPr/>
              </a:pPr>
              <a:endParaRPr lang="en-US" sz="1350" kern="0">
                <a:solidFill>
                  <a:sysClr val="windowText" lastClr="000000"/>
                </a:solidFill>
              </a:endParaRPr>
            </a:p>
          </p:txBody>
        </p:sp>
        <p:sp>
          <p:nvSpPr>
            <p:cNvPr id="179" name="AutoShape 23"/>
            <p:cNvSpPr>
              <a:spLocks noChangeAspect="1"/>
            </p:cNvSpPr>
            <p:nvPr/>
          </p:nvSpPr>
          <p:spPr bwMode="auto">
            <a:xfrm>
              <a:off x="1513148" y="3284922"/>
              <a:ext cx="362654" cy="360345"/>
            </a:xfrm>
            <a:custGeom>
              <a:avLst/>
              <a:gdLst>
                <a:gd name="T0" fmla="*/ 134202127 w 21600"/>
                <a:gd name="T1" fmla="*/ 131132972 h 21600"/>
                <a:gd name="T2" fmla="*/ 0 60000 65536"/>
                <a:gd name="T3" fmla="*/ 0 w 21600"/>
                <a:gd name="T4" fmla="*/ 0 h 21600"/>
                <a:gd name="T5" fmla="*/ 21600 w 21600"/>
                <a:gd name="T6" fmla="*/ 21600 h 21600"/>
              </a:gdLst>
              <a:ahLst/>
              <a:cxnLst>
                <a:cxn ang="T2">
                  <a:pos x="T0" y="T1"/>
                </a:cxn>
              </a:cxnLst>
              <a:rect l="T3" t="T4" r="T5" b="T6"/>
              <a:pathLst>
                <a:path w="21600" h="21600">
                  <a:moveTo>
                    <a:pt x="10830" y="10203"/>
                  </a:moveTo>
                  <a:cubicBezTo>
                    <a:pt x="10473" y="10203"/>
                    <a:pt x="10175" y="10502"/>
                    <a:pt x="10175" y="10800"/>
                  </a:cubicBezTo>
                  <a:cubicBezTo>
                    <a:pt x="10175" y="11158"/>
                    <a:pt x="10473" y="11397"/>
                    <a:pt x="10830" y="11397"/>
                  </a:cubicBezTo>
                  <a:cubicBezTo>
                    <a:pt x="11127" y="11397"/>
                    <a:pt x="11425" y="11158"/>
                    <a:pt x="11425" y="10800"/>
                  </a:cubicBezTo>
                  <a:cubicBezTo>
                    <a:pt x="11425" y="10502"/>
                    <a:pt x="11127" y="10203"/>
                    <a:pt x="10830" y="10203"/>
                  </a:cubicBezTo>
                  <a:close/>
                  <a:moveTo>
                    <a:pt x="10830" y="0"/>
                  </a:moveTo>
                  <a:cubicBezTo>
                    <a:pt x="4879" y="0"/>
                    <a:pt x="0" y="4833"/>
                    <a:pt x="0" y="10800"/>
                  </a:cubicBezTo>
                  <a:cubicBezTo>
                    <a:pt x="0" y="16767"/>
                    <a:pt x="4879" y="21600"/>
                    <a:pt x="10830" y="21600"/>
                  </a:cubicBezTo>
                  <a:cubicBezTo>
                    <a:pt x="16721" y="21600"/>
                    <a:pt x="21600" y="16767"/>
                    <a:pt x="21600" y="10800"/>
                  </a:cubicBezTo>
                  <a:cubicBezTo>
                    <a:pt x="21600" y="4833"/>
                    <a:pt x="16721" y="0"/>
                    <a:pt x="10830" y="0"/>
                  </a:cubicBezTo>
                  <a:close/>
                  <a:moveTo>
                    <a:pt x="10830" y="20168"/>
                  </a:moveTo>
                  <a:cubicBezTo>
                    <a:pt x="5653" y="20168"/>
                    <a:pt x="1488" y="15991"/>
                    <a:pt x="1488" y="10800"/>
                  </a:cubicBezTo>
                  <a:cubicBezTo>
                    <a:pt x="1488" y="5669"/>
                    <a:pt x="5653" y="1432"/>
                    <a:pt x="10830" y="1432"/>
                  </a:cubicBezTo>
                  <a:cubicBezTo>
                    <a:pt x="15947" y="1432"/>
                    <a:pt x="20112" y="5669"/>
                    <a:pt x="20112" y="10800"/>
                  </a:cubicBezTo>
                  <a:cubicBezTo>
                    <a:pt x="20112" y="15991"/>
                    <a:pt x="15947" y="20168"/>
                    <a:pt x="10830" y="20168"/>
                  </a:cubicBezTo>
                  <a:close/>
                  <a:moveTo>
                    <a:pt x="10830" y="4594"/>
                  </a:moveTo>
                  <a:cubicBezTo>
                    <a:pt x="7379" y="4594"/>
                    <a:pt x="4582" y="7399"/>
                    <a:pt x="4582" y="10800"/>
                  </a:cubicBezTo>
                  <a:cubicBezTo>
                    <a:pt x="4582" y="14261"/>
                    <a:pt x="7379" y="17065"/>
                    <a:pt x="10830" y="17065"/>
                  </a:cubicBezTo>
                  <a:cubicBezTo>
                    <a:pt x="14221" y="17065"/>
                    <a:pt x="17018" y="14261"/>
                    <a:pt x="17018" y="10800"/>
                  </a:cubicBezTo>
                  <a:cubicBezTo>
                    <a:pt x="17018" y="7399"/>
                    <a:pt x="14221" y="4594"/>
                    <a:pt x="10830" y="4594"/>
                  </a:cubicBezTo>
                  <a:close/>
                  <a:moveTo>
                    <a:pt x="13626" y="7578"/>
                  </a:moveTo>
                  <a:cubicBezTo>
                    <a:pt x="14221" y="6922"/>
                    <a:pt x="14221" y="6922"/>
                    <a:pt x="14221" y="6922"/>
                  </a:cubicBezTo>
                  <a:cubicBezTo>
                    <a:pt x="14340" y="6802"/>
                    <a:pt x="14579" y="6802"/>
                    <a:pt x="14698" y="6922"/>
                  </a:cubicBezTo>
                  <a:cubicBezTo>
                    <a:pt x="14817" y="7041"/>
                    <a:pt x="14817" y="7280"/>
                    <a:pt x="14698" y="7399"/>
                  </a:cubicBezTo>
                  <a:cubicBezTo>
                    <a:pt x="14043" y="7996"/>
                    <a:pt x="14043" y="7996"/>
                    <a:pt x="14043" y="7996"/>
                  </a:cubicBezTo>
                  <a:cubicBezTo>
                    <a:pt x="13924" y="8115"/>
                    <a:pt x="13745" y="8115"/>
                    <a:pt x="13626" y="7996"/>
                  </a:cubicBezTo>
                  <a:cubicBezTo>
                    <a:pt x="13448" y="7876"/>
                    <a:pt x="13448" y="7697"/>
                    <a:pt x="13626" y="7578"/>
                  </a:cubicBezTo>
                  <a:close/>
                  <a:moveTo>
                    <a:pt x="10473" y="5669"/>
                  </a:moveTo>
                  <a:cubicBezTo>
                    <a:pt x="10473" y="5490"/>
                    <a:pt x="10651" y="5310"/>
                    <a:pt x="10830" y="5310"/>
                  </a:cubicBezTo>
                  <a:cubicBezTo>
                    <a:pt x="10949" y="5310"/>
                    <a:pt x="11127" y="5490"/>
                    <a:pt x="11127" y="5669"/>
                  </a:cubicBezTo>
                  <a:cubicBezTo>
                    <a:pt x="11127" y="6564"/>
                    <a:pt x="11127" y="6564"/>
                    <a:pt x="11127" y="6564"/>
                  </a:cubicBezTo>
                  <a:cubicBezTo>
                    <a:pt x="11127" y="6683"/>
                    <a:pt x="10949" y="6862"/>
                    <a:pt x="10830" y="6862"/>
                  </a:cubicBezTo>
                  <a:cubicBezTo>
                    <a:pt x="10651" y="6862"/>
                    <a:pt x="10473" y="6683"/>
                    <a:pt x="10473" y="6564"/>
                  </a:cubicBezTo>
                  <a:lnTo>
                    <a:pt x="10473" y="5669"/>
                  </a:lnTo>
                  <a:close/>
                  <a:moveTo>
                    <a:pt x="6545" y="11158"/>
                  </a:moveTo>
                  <a:cubicBezTo>
                    <a:pt x="5653" y="11158"/>
                    <a:pt x="5653" y="11158"/>
                    <a:pt x="5653" y="11158"/>
                  </a:cubicBezTo>
                  <a:cubicBezTo>
                    <a:pt x="5474" y="11158"/>
                    <a:pt x="5296" y="10979"/>
                    <a:pt x="5296" y="10800"/>
                  </a:cubicBezTo>
                  <a:cubicBezTo>
                    <a:pt x="5296" y="10621"/>
                    <a:pt x="5474" y="10502"/>
                    <a:pt x="5653" y="10502"/>
                  </a:cubicBezTo>
                  <a:cubicBezTo>
                    <a:pt x="6545" y="10502"/>
                    <a:pt x="6545" y="10502"/>
                    <a:pt x="6545" y="10502"/>
                  </a:cubicBezTo>
                  <a:cubicBezTo>
                    <a:pt x="6724" y="10502"/>
                    <a:pt x="6843" y="10621"/>
                    <a:pt x="6843" y="10800"/>
                  </a:cubicBezTo>
                  <a:cubicBezTo>
                    <a:pt x="6843" y="10979"/>
                    <a:pt x="6724" y="11158"/>
                    <a:pt x="6545" y="11158"/>
                  </a:cubicBezTo>
                  <a:close/>
                  <a:moveTo>
                    <a:pt x="7974" y="14082"/>
                  </a:moveTo>
                  <a:cubicBezTo>
                    <a:pt x="7379" y="14678"/>
                    <a:pt x="7379" y="14678"/>
                    <a:pt x="7379" y="14678"/>
                  </a:cubicBezTo>
                  <a:cubicBezTo>
                    <a:pt x="7260" y="14857"/>
                    <a:pt x="7081" y="14857"/>
                    <a:pt x="6902" y="14678"/>
                  </a:cubicBezTo>
                  <a:cubicBezTo>
                    <a:pt x="6783" y="14559"/>
                    <a:pt x="6783" y="14380"/>
                    <a:pt x="6902" y="14261"/>
                  </a:cubicBezTo>
                  <a:cubicBezTo>
                    <a:pt x="7557" y="13604"/>
                    <a:pt x="7557" y="13604"/>
                    <a:pt x="7557" y="13604"/>
                  </a:cubicBezTo>
                  <a:cubicBezTo>
                    <a:pt x="7676" y="13485"/>
                    <a:pt x="7855" y="13485"/>
                    <a:pt x="7974" y="13604"/>
                  </a:cubicBezTo>
                  <a:cubicBezTo>
                    <a:pt x="8152" y="13724"/>
                    <a:pt x="8152" y="13962"/>
                    <a:pt x="7974" y="14082"/>
                  </a:cubicBezTo>
                  <a:close/>
                  <a:moveTo>
                    <a:pt x="7974" y="7996"/>
                  </a:moveTo>
                  <a:cubicBezTo>
                    <a:pt x="7855" y="8115"/>
                    <a:pt x="7676" y="8115"/>
                    <a:pt x="7557" y="7996"/>
                  </a:cubicBezTo>
                  <a:cubicBezTo>
                    <a:pt x="6902" y="7399"/>
                    <a:pt x="6902" y="7399"/>
                    <a:pt x="6902" y="7399"/>
                  </a:cubicBezTo>
                  <a:cubicBezTo>
                    <a:pt x="6783" y="7280"/>
                    <a:pt x="6783" y="7041"/>
                    <a:pt x="6902" y="6922"/>
                  </a:cubicBezTo>
                  <a:cubicBezTo>
                    <a:pt x="7021" y="6802"/>
                    <a:pt x="7260" y="6802"/>
                    <a:pt x="7379" y="6922"/>
                  </a:cubicBezTo>
                  <a:cubicBezTo>
                    <a:pt x="7974" y="7578"/>
                    <a:pt x="7974" y="7578"/>
                    <a:pt x="7974" y="7578"/>
                  </a:cubicBezTo>
                  <a:cubicBezTo>
                    <a:pt x="8152" y="7697"/>
                    <a:pt x="8152" y="7876"/>
                    <a:pt x="7974" y="7996"/>
                  </a:cubicBezTo>
                  <a:close/>
                  <a:moveTo>
                    <a:pt x="11127" y="15991"/>
                  </a:moveTo>
                  <a:cubicBezTo>
                    <a:pt x="11127" y="16170"/>
                    <a:pt x="10949" y="16290"/>
                    <a:pt x="10830" y="16290"/>
                  </a:cubicBezTo>
                  <a:cubicBezTo>
                    <a:pt x="10651" y="16290"/>
                    <a:pt x="10473" y="16170"/>
                    <a:pt x="10473" y="15991"/>
                  </a:cubicBezTo>
                  <a:cubicBezTo>
                    <a:pt x="10473" y="15096"/>
                    <a:pt x="10473" y="15096"/>
                    <a:pt x="10473" y="15096"/>
                  </a:cubicBezTo>
                  <a:cubicBezTo>
                    <a:pt x="10473" y="14917"/>
                    <a:pt x="10651" y="14798"/>
                    <a:pt x="10830" y="14798"/>
                  </a:cubicBezTo>
                  <a:cubicBezTo>
                    <a:pt x="10949" y="14798"/>
                    <a:pt x="11127" y="14917"/>
                    <a:pt x="11127" y="15096"/>
                  </a:cubicBezTo>
                  <a:lnTo>
                    <a:pt x="11127" y="15991"/>
                  </a:lnTo>
                  <a:close/>
                  <a:moveTo>
                    <a:pt x="13031" y="15514"/>
                  </a:moveTo>
                  <a:cubicBezTo>
                    <a:pt x="12853" y="15633"/>
                    <a:pt x="12555" y="15514"/>
                    <a:pt x="12436" y="15335"/>
                  </a:cubicBezTo>
                  <a:cubicBezTo>
                    <a:pt x="10889" y="12053"/>
                    <a:pt x="10889" y="12053"/>
                    <a:pt x="10889" y="12053"/>
                  </a:cubicBezTo>
                  <a:cubicBezTo>
                    <a:pt x="10830" y="12053"/>
                    <a:pt x="10830" y="12053"/>
                    <a:pt x="10830" y="12053"/>
                  </a:cubicBezTo>
                  <a:cubicBezTo>
                    <a:pt x="10116" y="12053"/>
                    <a:pt x="9521" y="11516"/>
                    <a:pt x="9521" y="10800"/>
                  </a:cubicBezTo>
                  <a:cubicBezTo>
                    <a:pt x="9521" y="10323"/>
                    <a:pt x="9878" y="9845"/>
                    <a:pt x="10294" y="9666"/>
                  </a:cubicBezTo>
                  <a:cubicBezTo>
                    <a:pt x="10294" y="7936"/>
                    <a:pt x="10294" y="7936"/>
                    <a:pt x="10294" y="7936"/>
                  </a:cubicBezTo>
                  <a:cubicBezTo>
                    <a:pt x="10294" y="7697"/>
                    <a:pt x="10532" y="7459"/>
                    <a:pt x="10770" y="7459"/>
                  </a:cubicBezTo>
                  <a:cubicBezTo>
                    <a:pt x="11008" y="7459"/>
                    <a:pt x="11246" y="7697"/>
                    <a:pt x="11246" y="7936"/>
                  </a:cubicBezTo>
                  <a:cubicBezTo>
                    <a:pt x="11246" y="9607"/>
                    <a:pt x="11246" y="9607"/>
                    <a:pt x="11246" y="9607"/>
                  </a:cubicBezTo>
                  <a:cubicBezTo>
                    <a:pt x="11722" y="9786"/>
                    <a:pt x="12079" y="10263"/>
                    <a:pt x="12079" y="10800"/>
                  </a:cubicBezTo>
                  <a:cubicBezTo>
                    <a:pt x="12079" y="11158"/>
                    <a:pt x="11901" y="11456"/>
                    <a:pt x="11722" y="11695"/>
                  </a:cubicBezTo>
                  <a:cubicBezTo>
                    <a:pt x="13269" y="14917"/>
                    <a:pt x="13269" y="14917"/>
                    <a:pt x="13269" y="14917"/>
                  </a:cubicBezTo>
                  <a:cubicBezTo>
                    <a:pt x="13388" y="15156"/>
                    <a:pt x="13269" y="15394"/>
                    <a:pt x="13031" y="15514"/>
                  </a:cubicBezTo>
                  <a:close/>
                  <a:moveTo>
                    <a:pt x="14698" y="14678"/>
                  </a:moveTo>
                  <a:cubicBezTo>
                    <a:pt x="14579" y="14857"/>
                    <a:pt x="14340" y="14857"/>
                    <a:pt x="14221" y="14678"/>
                  </a:cubicBezTo>
                  <a:cubicBezTo>
                    <a:pt x="13626" y="14082"/>
                    <a:pt x="13626" y="14082"/>
                    <a:pt x="13626" y="14082"/>
                  </a:cubicBezTo>
                  <a:cubicBezTo>
                    <a:pt x="13448" y="13962"/>
                    <a:pt x="13448" y="13724"/>
                    <a:pt x="13626" y="13604"/>
                  </a:cubicBezTo>
                  <a:cubicBezTo>
                    <a:pt x="13745" y="13485"/>
                    <a:pt x="13924" y="13485"/>
                    <a:pt x="14043" y="13604"/>
                  </a:cubicBezTo>
                  <a:cubicBezTo>
                    <a:pt x="14698" y="14261"/>
                    <a:pt x="14698" y="14261"/>
                    <a:pt x="14698" y="14261"/>
                  </a:cubicBezTo>
                  <a:cubicBezTo>
                    <a:pt x="14817" y="14380"/>
                    <a:pt x="14817" y="14559"/>
                    <a:pt x="14698" y="14678"/>
                  </a:cubicBezTo>
                  <a:close/>
                  <a:moveTo>
                    <a:pt x="16304" y="10800"/>
                  </a:moveTo>
                  <a:cubicBezTo>
                    <a:pt x="16304" y="10979"/>
                    <a:pt x="16126" y="11158"/>
                    <a:pt x="15947" y="11158"/>
                  </a:cubicBezTo>
                  <a:cubicBezTo>
                    <a:pt x="15055" y="11158"/>
                    <a:pt x="15055" y="11158"/>
                    <a:pt x="15055" y="11158"/>
                  </a:cubicBezTo>
                  <a:cubicBezTo>
                    <a:pt x="14876" y="11158"/>
                    <a:pt x="14757" y="10979"/>
                    <a:pt x="14757" y="10800"/>
                  </a:cubicBezTo>
                  <a:cubicBezTo>
                    <a:pt x="14757" y="10621"/>
                    <a:pt x="14876" y="10502"/>
                    <a:pt x="15055" y="10502"/>
                  </a:cubicBezTo>
                  <a:cubicBezTo>
                    <a:pt x="15947" y="10502"/>
                    <a:pt x="15947" y="10502"/>
                    <a:pt x="15947" y="10502"/>
                  </a:cubicBezTo>
                  <a:cubicBezTo>
                    <a:pt x="16126" y="10502"/>
                    <a:pt x="16304" y="10621"/>
                    <a:pt x="16304" y="10800"/>
                  </a:cubicBezTo>
                  <a:close/>
                  <a:moveTo>
                    <a:pt x="16304" y="10800"/>
                  </a:moveTo>
                </a:path>
              </a:pathLst>
            </a:custGeom>
            <a:solidFill>
              <a:srgbClr val="FFFFFF"/>
            </a:solidFill>
            <a:ln w="9525">
              <a:noFill/>
              <a:round/>
              <a:headEnd/>
              <a:tailEnd/>
            </a:ln>
          </p:spPr>
          <p:txBody>
            <a:bodyPr lIns="0" tIns="0" rIns="0" bIns="0">
              <a:prstTxWarp prst="textNoShape">
                <a:avLst/>
              </a:prstTxWarp>
            </a:bodyPr>
            <a:lstStyle/>
            <a:p>
              <a:pPr defTabSz="685800" fontAlgn="auto">
                <a:spcBef>
                  <a:spcPts val="0"/>
                </a:spcBef>
                <a:spcAft>
                  <a:spcPts val="0"/>
                </a:spcAft>
                <a:defRPr/>
              </a:pPr>
              <a:endParaRPr lang="en-US" sz="1350" kern="0">
                <a:solidFill>
                  <a:sysClr val="windowText" lastClr="000000"/>
                </a:solidFill>
              </a:endParaRPr>
            </a:p>
          </p:txBody>
        </p:sp>
        <p:sp>
          <p:nvSpPr>
            <p:cNvPr id="180" name="AutoShape 26"/>
            <p:cNvSpPr>
              <a:spLocks noChangeAspect="1"/>
            </p:cNvSpPr>
            <p:nvPr/>
          </p:nvSpPr>
          <p:spPr bwMode="auto">
            <a:xfrm>
              <a:off x="2505281" y="3284922"/>
              <a:ext cx="361082" cy="360345"/>
            </a:xfrm>
            <a:custGeom>
              <a:avLst/>
              <a:gdLst>
                <a:gd name="T0" fmla="*/ 131792343 w 21600"/>
                <a:gd name="T1" fmla="*/ 131132972 h 21600"/>
                <a:gd name="T2" fmla="*/ 0 60000 65536"/>
                <a:gd name="T3" fmla="*/ 0 w 21600"/>
                <a:gd name="T4" fmla="*/ 0 h 21600"/>
                <a:gd name="T5" fmla="*/ 21600 w 21600"/>
                <a:gd name="T6" fmla="*/ 21600 h 21600"/>
              </a:gdLst>
              <a:ahLst/>
              <a:cxnLst>
                <a:cxn ang="T2">
                  <a:pos x="T0" y="T1"/>
                </a:cxn>
              </a:cxnLst>
              <a:rect l="T3" t="T4" r="T5" b="T6"/>
              <a:pathLst>
                <a:path w="21600" h="21600">
                  <a:moveTo>
                    <a:pt x="9249" y="7160"/>
                  </a:moveTo>
                  <a:cubicBezTo>
                    <a:pt x="7996" y="7160"/>
                    <a:pt x="7996" y="7160"/>
                    <a:pt x="7996" y="7160"/>
                  </a:cubicBezTo>
                  <a:cubicBezTo>
                    <a:pt x="7876" y="7160"/>
                    <a:pt x="7817" y="7220"/>
                    <a:pt x="7817" y="7339"/>
                  </a:cubicBezTo>
                  <a:cubicBezTo>
                    <a:pt x="7817" y="8592"/>
                    <a:pt x="7817" y="8592"/>
                    <a:pt x="7817" y="8592"/>
                  </a:cubicBezTo>
                  <a:cubicBezTo>
                    <a:pt x="7817" y="8712"/>
                    <a:pt x="7876" y="8771"/>
                    <a:pt x="7996" y="8771"/>
                  </a:cubicBezTo>
                  <a:cubicBezTo>
                    <a:pt x="9249" y="8771"/>
                    <a:pt x="9249" y="8771"/>
                    <a:pt x="9249" y="8771"/>
                  </a:cubicBezTo>
                  <a:cubicBezTo>
                    <a:pt x="9368" y="8771"/>
                    <a:pt x="9428" y="8712"/>
                    <a:pt x="9428" y="8592"/>
                  </a:cubicBezTo>
                  <a:cubicBezTo>
                    <a:pt x="9428" y="7339"/>
                    <a:pt x="9428" y="7339"/>
                    <a:pt x="9428" y="7339"/>
                  </a:cubicBezTo>
                  <a:cubicBezTo>
                    <a:pt x="9428" y="7220"/>
                    <a:pt x="9368" y="7160"/>
                    <a:pt x="9249" y="7160"/>
                  </a:cubicBezTo>
                  <a:close/>
                  <a:moveTo>
                    <a:pt x="11337" y="9308"/>
                  </a:moveTo>
                  <a:cubicBezTo>
                    <a:pt x="10084" y="9308"/>
                    <a:pt x="10084" y="9308"/>
                    <a:pt x="10084" y="9308"/>
                  </a:cubicBezTo>
                  <a:cubicBezTo>
                    <a:pt x="10024" y="9308"/>
                    <a:pt x="9905" y="9368"/>
                    <a:pt x="9905" y="9487"/>
                  </a:cubicBezTo>
                  <a:cubicBezTo>
                    <a:pt x="9905" y="10740"/>
                    <a:pt x="9905" y="10740"/>
                    <a:pt x="9905" y="10740"/>
                  </a:cubicBezTo>
                  <a:cubicBezTo>
                    <a:pt x="9905" y="10800"/>
                    <a:pt x="10024" y="10919"/>
                    <a:pt x="10084" y="10919"/>
                  </a:cubicBezTo>
                  <a:cubicBezTo>
                    <a:pt x="11337" y="10919"/>
                    <a:pt x="11337" y="10919"/>
                    <a:pt x="11337" y="10919"/>
                  </a:cubicBezTo>
                  <a:cubicBezTo>
                    <a:pt x="11456" y="10919"/>
                    <a:pt x="11516" y="10800"/>
                    <a:pt x="11516" y="10740"/>
                  </a:cubicBezTo>
                  <a:cubicBezTo>
                    <a:pt x="11516" y="9487"/>
                    <a:pt x="11516" y="9487"/>
                    <a:pt x="11516" y="9487"/>
                  </a:cubicBezTo>
                  <a:cubicBezTo>
                    <a:pt x="11516" y="9368"/>
                    <a:pt x="11456" y="9308"/>
                    <a:pt x="11337" y="9308"/>
                  </a:cubicBezTo>
                  <a:close/>
                  <a:moveTo>
                    <a:pt x="11337" y="11397"/>
                  </a:moveTo>
                  <a:cubicBezTo>
                    <a:pt x="10084" y="11397"/>
                    <a:pt x="10084" y="11397"/>
                    <a:pt x="10084" y="11397"/>
                  </a:cubicBezTo>
                  <a:cubicBezTo>
                    <a:pt x="10024" y="11397"/>
                    <a:pt x="9905" y="11516"/>
                    <a:pt x="9905" y="11576"/>
                  </a:cubicBezTo>
                  <a:cubicBezTo>
                    <a:pt x="9905" y="12888"/>
                    <a:pt x="9905" y="12888"/>
                    <a:pt x="9905" y="12888"/>
                  </a:cubicBezTo>
                  <a:cubicBezTo>
                    <a:pt x="9905" y="12948"/>
                    <a:pt x="10024" y="13008"/>
                    <a:pt x="10084" y="13008"/>
                  </a:cubicBezTo>
                  <a:cubicBezTo>
                    <a:pt x="11337" y="13008"/>
                    <a:pt x="11337" y="13008"/>
                    <a:pt x="11337" y="13008"/>
                  </a:cubicBezTo>
                  <a:cubicBezTo>
                    <a:pt x="11456" y="13008"/>
                    <a:pt x="11516" y="12948"/>
                    <a:pt x="11516" y="12888"/>
                  </a:cubicBezTo>
                  <a:cubicBezTo>
                    <a:pt x="11516" y="11576"/>
                    <a:pt x="11516" y="11576"/>
                    <a:pt x="11516" y="11576"/>
                  </a:cubicBezTo>
                  <a:cubicBezTo>
                    <a:pt x="11516" y="11516"/>
                    <a:pt x="11456" y="11397"/>
                    <a:pt x="11337" y="11397"/>
                  </a:cubicBezTo>
                  <a:close/>
                  <a:moveTo>
                    <a:pt x="9249" y="11397"/>
                  </a:moveTo>
                  <a:cubicBezTo>
                    <a:pt x="7996" y="11397"/>
                    <a:pt x="7996" y="11397"/>
                    <a:pt x="7996" y="11397"/>
                  </a:cubicBezTo>
                  <a:cubicBezTo>
                    <a:pt x="7876" y="11397"/>
                    <a:pt x="7817" y="11516"/>
                    <a:pt x="7817" y="11576"/>
                  </a:cubicBezTo>
                  <a:cubicBezTo>
                    <a:pt x="7817" y="12888"/>
                    <a:pt x="7817" y="12888"/>
                    <a:pt x="7817" y="12888"/>
                  </a:cubicBezTo>
                  <a:cubicBezTo>
                    <a:pt x="7817" y="12948"/>
                    <a:pt x="7876" y="13008"/>
                    <a:pt x="7996" y="13008"/>
                  </a:cubicBezTo>
                  <a:cubicBezTo>
                    <a:pt x="9249" y="13008"/>
                    <a:pt x="9249" y="13008"/>
                    <a:pt x="9249" y="13008"/>
                  </a:cubicBezTo>
                  <a:cubicBezTo>
                    <a:pt x="9368" y="13008"/>
                    <a:pt x="9428" y="12948"/>
                    <a:pt x="9428" y="12888"/>
                  </a:cubicBezTo>
                  <a:cubicBezTo>
                    <a:pt x="9428" y="11576"/>
                    <a:pt x="9428" y="11576"/>
                    <a:pt x="9428" y="11576"/>
                  </a:cubicBezTo>
                  <a:cubicBezTo>
                    <a:pt x="9428" y="11516"/>
                    <a:pt x="9368" y="11397"/>
                    <a:pt x="9249" y="11397"/>
                  </a:cubicBezTo>
                  <a:close/>
                  <a:moveTo>
                    <a:pt x="9249" y="9308"/>
                  </a:moveTo>
                  <a:cubicBezTo>
                    <a:pt x="7996" y="9308"/>
                    <a:pt x="7996" y="9308"/>
                    <a:pt x="7996" y="9308"/>
                  </a:cubicBezTo>
                  <a:cubicBezTo>
                    <a:pt x="7876" y="9308"/>
                    <a:pt x="7817" y="9368"/>
                    <a:pt x="7817" y="9487"/>
                  </a:cubicBezTo>
                  <a:cubicBezTo>
                    <a:pt x="7817" y="10740"/>
                    <a:pt x="7817" y="10740"/>
                    <a:pt x="7817" y="10740"/>
                  </a:cubicBezTo>
                  <a:cubicBezTo>
                    <a:pt x="7817" y="10800"/>
                    <a:pt x="7876" y="10919"/>
                    <a:pt x="7996" y="10919"/>
                  </a:cubicBezTo>
                  <a:cubicBezTo>
                    <a:pt x="9249" y="10919"/>
                    <a:pt x="9249" y="10919"/>
                    <a:pt x="9249" y="10919"/>
                  </a:cubicBezTo>
                  <a:cubicBezTo>
                    <a:pt x="9368" y="10919"/>
                    <a:pt x="9428" y="10800"/>
                    <a:pt x="9428" y="10740"/>
                  </a:cubicBezTo>
                  <a:cubicBezTo>
                    <a:pt x="9428" y="9487"/>
                    <a:pt x="9428" y="9487"/>
                    <a:pt x="9428" y="9487"/>
                  </a:cubicBezTo>
                  <a:cubicBezTo>
                    <a:pt x="9428" y="9368"/>
                    <a:pt x="9368" y="9308"/>
                    <a:pt x="9249" y="9308"/>
                  </a:cubicBezTo>
                  <a:close/>
                  <a:moveTo>
                    <a:pt x="11337" y="7160"/>
                  </a:moveTo>
                  <a:cubicBezTo>
                    <a:pt x="10084" y="7160"/>
                    <a:pt x="10084" y="7160"/>
                    <a:pt x="10084" y="7160"/>
                  </a:cubicBezTo>
                  <a:cubicBezTo>
                    <a:pt x="10024" y="7160"/>
                    <a:pt x="9905" y="7220"/>
                    <a:pt x="9905" y="7339"/>
                  </a:cubicBezTo>
                  <a:cubicBezTo>
                    <a:pt x="9905" y="8592"/>
                    <a:pt x="9905" y="8592"/>
                    <a:pt x="9905" y="8592"/>
                  </a:cubicBezTo>
                  <a:cubicBezTo>
                    <a:pt x="9905" y="8712"/>
                    <a:pt x="10024" y="8771"/>
                    <a:pt x="10084" y="8771"/>
                  </a:cubicBezTo>
                  <a:cubicBezTo>
                    <a:pt x="11337" y="8771"/>
                    <a:pt x="11337" y="8771"/>
                    <a:pt x="11337" y="8771"/>
                  </a:cubicBezTo>
                  <a:cubicBezTo>
                    <a:pt x="11456" y="8771"/>
                    <a:pt x="11516" y="8712"/>
                    <a:pt x="11516" y="8592"/>
                  </a:cubicBezTo>
                  <a:cubicBezTo>
                    <a:pt x="11516" y="7339"/>
                    <a:pt x="11516" y="7339"/>
                    <a:pt x="11516" y="7339"/>
                  </a:cubicBezTo>
                  <a:cubicBezTo>
                    <a:pt x="11516" y="7220"/>
                    <a:pt x="11456" y="7160"/>
                    <a:pt x="11337" y="7160"/>
                  </a:cubicBezTo>
                  <a:close/>
                  <a:moveTo>
                    <a:pt x="10800" y="0"/>
                  </a:moveTo>
                  <a:cubicBezTo>
                    <a:pt x="4833" y="0"/>
                    <a:pt x="0" y="4833"/>
                    <a:pt x="0" y="10800"/>
                  </a:cubicBezTo>
                  <a:cubicBezTo>
                    <a:pt x="0" y="16767"/>
                    <a:pt x="4833" y="21600"/>
                    <a:pt x="10800" y="21600"/>
                  </a:cubicBezTo>
                  <a:cubicBezTo>
                    <a:pt x="16767" y="21600"/>
                    <a:pt x="21600" y="16767"/>
                    <a:pt x="21600" y="10800"/>
                  </a:cubicBezTo>
                  <a:cubicBezTo>
                    <a:pt x="21600" y="4833"/>
                    <a:pt x="16767" y="0"/>
                    <a:pt x="10800" y="0"/>
                  </a:cubicBezTo>
                  <a:close/>
                  <a:moveTo>
                    <a:pt x="10800" y="20168"/>
                  </a:moveTo>
                  <a:cubicBezTo>
                    <a:pt x="5609" y="20168"/>
                    <a:pt x="1432" y="15991"/>
                    <a:pt x="1432" y="10800"/>
                  </a:cubicBezTo>
                  <a:cubicBezTo>
                    <a:pt x="1432" y="5669"/>
                    <a:pt x="5609" y="1432"/>
                    <a:pt x="10800" y="1432"/>
                  </a:cubicBezTo>
                  <a:cubicBezTo>
                    <a:pt x="15931" y="1432"/>
                    <a:pt x="20168" y="5669"/>
                    <a:pt x="20168" y="10800"/>
                  </a:cubicBezTo>
                  <a:cubicBezTo>
                    <a:pt x="20168" y="15991"/>
                    <a:pt x="15931" y="20168"/>
                    <a:pt x="10800" y="20168"/>
                  </a:cubicBezTo>
                  <a:close/>
                  <a:moveTo>
                    <a:pt x="13485" y="7160"/>
                  </a:moveTo>
                  <a:cubicBezTo>
                    <a:pt x="12232" y="7160"/>
                    <a:pt x="12232" y="7160"/>
                    <a:pt x="12232" y="7160"/>
                  </a:cubicBezTo>
                  <a:cubicBezTo>
                    <a:pt x="12113" y="7160"/>
                    <a:pt x="12053" y="7220"/>
                    <a:pt x="12053" y="7339"/>
                  </a:cubicBezTo>
                  <a:cubicBezTo>
                    <a:pt x="12053" y="8592"/>
                    <a:pt x="12053" y="8592"/>
                    <a:pt x="12053" y="8592"/>
                  </a:cubicBezTo>
                  <a:cubicBezTo>
                    <a:pt x="12053" y="8712"/>
                    <a:pt x="12113" y="8771"/>
                    <a:pt x="12232" y="8771"/>
                  </a:cubicBezTo>
                  <a:cubicBezTo>
                    <a:pt x="13485" y="8771"/>
                    <a:pt x="13485" y="8771"/>
                    <a:pt x="13485" y="8771"/>
                  </a:cubicBezTo>
                  <a:cubicBezTo>
                    <a:pt x="13545" y="8771"/>
                    <a:pt x="13664" y="8712"/>
                    <a:pt x="13664" y="8592"/>
                  </a:cubicBezTo>
                  <a:cubicBezTo>
                    <a:pt x="13664" y="7339"/>
                    <a:pt x="13664" y="7339"/>
                    <a:pt x="13664" y="7339"/>
                  </a:cubicBezTo>
                  <a:cubicBezTo>
                    <a:pt x="13664" y="7220"/>
                    <a:pt x="13545" y="7160"/>
                    <a:pt x="13485" y="7160"/>
                  </a:cubicBezTo>
                  <a:close/>
                  <a:moveTo>
                    <a:pt x="13485" y="9308"/>
                  </a:moveTo>
                  <a:cubicBezTo>
                    <a:pt x="12232" y="9308"/>
                    <a:pt x="12232" y="9308"/>
                    <a:pt x="12232" y="9308"/>
                  </a:cubicBezTo>
                  <a:cubicBezTo>
                    <a:pt x="12113" y="9308"/>
                    <a:pt x="12053" y="9368"/>
                    <a:pt x="12053" y="9487"/>
                  </a:cubicBezTo>
                  <a:cubicBezTo>
                    <a:pt x="12053" y="10740"/>
                    <a:pt x="12053" y="10740"/>
                    <a:pt x="12053" y="10740"/>
                  </a:cubicBezTo>
                  <a:cubicBezTo>
                    <a:pt x="12053" y="10800"/>
                    <a:pt x="12113" y="10919"/>
                    <a:pt x="12232" y="10919"/>
                  </a:cubicBezTo>
                  <a:cubicBezTo>
                    <a:pt x="13485" y="10919"/>
                    <a:pt x="13485" y="10919"/>
                    <a:pt x="13485" y="10919"/>
                  </a:cubicBezTo>
                  <a:cubicBezTo>
                    <a:pt x="13545" y="10919"/>
                    <a:pt x="13664" y="10800"/>
                    <a:pt x="13664" y="10740"/>
                  </a:cubicBezTo>
                  <a:cubicBezTo>
                    <a:pt x="13664" y="9487"/>
                    <a:pt x="13664" y="9487"/>
                    <a:pt x="13664" y="9487"/>
                  </a:cubicBezTo>
                  <a:cubicBezTo>
                    <a:pt x="13664" y="9368"/>
                    <a:pt x="13545" y="9308"/>
                    <a:pt x="13485" y="9308"/>
                  </a:cubicBezTo>
                  <a:close/>
                  <a:moveTo>
                    <a:pt x="14380" y="5549"/>
                  </a:moveTo>
                  <a:cubicBezTo>
                    <a:pt x="7101" y="5549"/>
                    <a:pt x="7101" y="5549"/>
                    <a:pt x="7101" y="5549"/>
                  </a:cubicBezTo>
                  <a:cubicBezTo>
                    <a:pt x="6743" y="5549"/>
                    <a:pt x="6504" y="5788"/>
                    <a:pt x="6504" y="6146"/>
                  </a:cubicBezTo>
                  <a:cubicBezTo>
                    <a:pt x="6504" y="15514"/>
                    <a:pt x="6504" y="15514"/>
                    <a:pt x="6504" y="15514"/>
                  </a:cubicBezTo>
                  <a:cubicBezTo>
                    <a:pt x="6504" y="15872"/>
                    <a:pt x="6743" y="16170"/>
                    <a:pt x="7101" y="16170"/>
                  </a:cubicBezTo>
                  <a:cubicBezTo>
                    <a:pt x="14380" y="16170"/>
                    <a:pt x="14380" y="16170"/>
                    <a:pt x="14380" y="16170"/>
                  </a:cubicBezTo>
                  <a:cubicBezTo>
                    <a:pt x="14678" y="16170"/>
                    <a:pt x="14977" y="15872"/>
                    <a:pt x="14977" y="15514"/>
                  </a:cubicBezTo>
                  <a:cubicBezTo>
                    <a:pt x="14977" y="6146"/>
                    <a:pt x="14977" y="6146"/>
                    <a:pt x="14977" y="6146"/>
                  </a:cubicBezTo>
                  <a:cubicBezTo>
                    <a:pt x="14977" y="5788"/>
                    <a:pt x="14678" y="5549"/>
                    <a:pt x="14380" y="5549"/>
                  </a:cubicBezTo>
                  <a:close/>
                  <a:moveTo>
                    <a:pt x="12053" y="15394"/>
                  </a:moveTo>
                  <a:cubicBezTo>
                    <a:pt x="9726" y="15394"/>
                    <a:pt x="9726" y="15394"/>
                    <a:pt x="9726" y="15394"/>
                  </a:cubicBezTo>
                  <a:cubicBezTo>
                    <a:pt x="9487" y="15394"/>
                    <a:pt x="9308" y="15215"/>
                    <a:pt x="9308" y="15036"/>
                  </a:cubicBezTo>
                  <a:cubicBezTo>
                    <a:pt x="9308" y="14798"/>
                    <a:pt x="9487" y="14619"/>
                    <a:pt x="9726" y="14619"/>
                  </a:cubicBezTo>
                  <a:cubicBezTo>
                    <a:pt x="12053" y="14619"/>
                    <a:pt x="12053" y="14619"/>
                    <a:pt x="12053" y="14619"/>
                  </a:cubicBezTo>
                  <a:cubicBezTo>
                    <a:pt x="12292" y="14619"/>
                    <a:pt x="12471" y="14798"/>
                    <a:pt x="12471" y="15036"/>
                  </a:cubicBezTo>
                  <a:cubicBezTo>
                    <a:pt x="12471" y="15215"/>
                    <a:pt x="12292" y="15394"/>
                    <a:pt x="12053" y="15394"/>
                  </a:cubicBezTo>
                  <a:close/>
                  <a:moveTo>
                    <a:pt x="14440" y="13903"/>
                  </a:moveTo>
                  <a:cubicBezTo>
                    <a:pt x="7041" y="13903"/>
                    <a:pt x="7041" y="13903"/>
                    <a:pt x="7041" y="13903"/>
                  </a:cubicBezTo>
                  <a:cubicBezTo>
                    <a:pt x="7041" y="6683"/>
                    <a:pt x="7041" y="6683"/>
                    <a:pt x="7041" y="6683"/>
                  </a:cubicBezTo>
                  <a:cubicBezTo>
                    <a:pt x="7041" y="6325"/>
                    <a:pt x="7280" y="6086"/>
                    <a:pt x="7578" y="6086"/>
                  </a:cubicBezTo>
                  <a:cubicBezTo>
                    <a:pt x="13903" y="6086"/>
                    <a:pt x="13903" y="6086"/>
                    <a:pt x="13903" y="6086"/>
                  </a:cubicBezTo>
                  <a:cubicBezTo>
                    <a:pt x="14201" y="6086"/>
                    <a:pt x="14440" y="6325"/>
                    <a:pt x="14440" y="6683"/>
                  </a:cubicBezTo>
                  <a:lnTo>
                    <a:pt x="14440" y="13903"/>
                  </a:lnTo>
                  <a:close/>
                  <a:moveTo>
                    <a:pt x="14440" y="13903"/>
                  </a:moveTo>
                </a:path>
              </a:pathLst>
            </a:custGeom>
            <a:solidFill>
              <a:srgbClr val="FFFFFF"/>
            </a:solidFill>
            <a:ln w="9525">
              <a:noFill/>
              <a:round/>
              <a:headEnd/>
              <a:tailEnd/>
            </a:ln>
          </p:spPr>
          <p:txBody>
            <a:bodyPr lIns="0" tIns="0" rIns="0" bIns="0">
              <a:prstTxWarp prst="textNoShape">
                <a:avLst/>
              </a:prstTxWarp>
            </a:bodyPr>
            <a:lstStyle/>
            <a:p>
              <a:pPr defTabSz="685800" fontAlgn="auto">
                <a:spcBef>
                  <a:spcPts val="0"/>
                </a:spcBef>
                <a:spcAft>
                  <a:spcPts val="0"/>
                </a:spcAft>
                <a:defRPr/>
              </a:pPr>
              <a:endParaRPr lang="en-US" sz="1350" kern="0">
                <a:solidFill>
                  <a:sysClr val="windowText" lastClr="000000"/>
                </a:solidFill>
              </a:endParaRPr>
            </a:p>
          </p:txBody>
        </p:sp>
      </p:grpSp>
      <p:grpSp>
        <p:nvGrpSpPr>
          <p:cNvPr id="9" name="グループ化 8"/>
          <p:cNvGrpSpPr/>
          <p:nvPr/>
        </p:nvGrpSpPr>
        <p:grpSpPr>
          <a:xfrm>
            <a:off x="3350779" y="1977195"/>
            <a:ext cx="1577461" cy="945354"/>
            <a:chOff x="3603969" y="1853238"/>
            <a:chExt cx="1577461" cy="945354"/>
          </a:xfrm>
        </p:grpSpPr>
        <p:grpSp>
          <p:nvGrpSpPr>
            <p:cNvPr id="8" name="グループ化 7"/>
            <p:cNvGrpSpPr>
              <a:grpSpLocks noChangeAspect="1"/>
            </p:cNvGrpSpPr>
            <p:nvPr/>
          </p:nvGrpSpPr>
          <p:grpSpPr>
            <a:xfrm>
              <a:off x="3603969" y="1853238"/>
              <a:ext cx="1577461" cy="923930"/>
              <a:chOff x="3567095" y="1745822"/>
              <a:chExt cx="1577461" cy="923930"/>
            </a:xfrm>
          </p:grpSpPr>
          <p:sp>
            <p:nvSpPr>
              <p:cNvPr id="7" name="角丸四角形 6"/>
              <p:cNvSpPr/>
              <p:nvPr/>
            </p:nvSpPr>
            <p:spPr>
              <a:xfrm>
                <a:off x="3567095" y="1745822"/>
                <a:ext cx="1577461" cy="923930"/>
              </a:xfrm>
              <a:prstGeom prst="round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170" name="グループ化 169"/>
              <p:cNvGrpSpPr>
                <a:grpSpLocks noChangeAspect="1"/>
              </p:cNvGrpSpPr>
              <p:nvPr/>
            </p:nvGrpSpPr>
            <p:grpSpPr>
              <a:xfrm>
                <a:off x="3789408" y="2026718"/>
                <a:ext cx="445496" cy="445496"/>
                <a:chOff x="2863213" y="1061013"/>
                <a:chExt cx="1263164" cy="1263164"/>
              </a:xfrm>
            </p:grpSpPr>
            <p:sp>
              <p:nvSpPr>
                <p:cNvPr id="171" name="正方形/長方形 170"/>
                <p:cNvSpPr/>
                <p:nvPr/>
              </p:nvSpPr>
              <p:spPr>
                <a:xfrm>
                  <a:off x="2863213" y="1061013"/>
                  <a:ext cx="1263164" cy="126316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72" name="フリーフォーム 171"/>
                <p:cNvSpPr>
                  <a:spLocks noChangeAspect="1"/>
                </p:cNvSpPr>
                <p:nvPr/>
              </p:nvSpPr>
              <p:spPr>
                <a:xfrm flipH="1">
                  <a:off x="2925744" y="1123739"/>
                  <a:ext cx="1138103" cy="1137712"/>
                </a:xfrm>
                <a:custGeom>
                  <a:avLst/>
                  <a:gdLst>
                    <a:gd name="connsiteX0" fmla="*/ 1077911 w 1440493"/>
                    <a:gd name="connsiteY0" fmla="*/ 857701 h 1440000"/>
                    <a:gd name="connsiteX1" fmla="*/ 1123195 w 1440493"/>
                    <a:gd name="connsiteY1" fmla="*/ 876458 h 1440000"/>
                    <a:gd name="connsiteX2" fmla="*/ 1370742 w 1440493"/>
                    <a:gd name="connsiteY2" fmla="*/ 1124005 h 1440000"/>
                    <a:gd name="connsiteX3" fmla="*/ 1370527 w 1440493"/>
                    <a:gd name="connsiteY3" fmla="*/ 1124220 h 1440000"/>
                    <a:gd name="connsiteX4" fmla="*/ 1370742 w 1440493"/>
                    <a:gd name="connsiteY4" fmla="*/ 1124435 h 1440000"/>
                    <a:gd name="connsiteX5" fmla="*/ 1123195 w 1440493"/>
                    <a:gd name="connsiteY5" fmla="*/ 1371981 h 1440000"/>
                    <a:gd name="connsiteX6" fmla="*/ 1032628 w 1440493"/>
                    <a:gd name="connsiteY6" fmla="*/ 1371981 h 1440000"/>
                    <a:gd name="connsiteX7" fmla="*/ 1032628 w 1440493"/>
                    <a:gd name="connsiteY7" fmla="*/ 1281414 h 1440000"/>
                    <a:gd name="connsiteX8" fmla="*/ 1133013 w 1440493"/>
                    <a:gd name="connsiteY8" fmla="*/ 1181028 h 1440000"/>
                    <a:gd name="connsiteX9" fmla="*/ 688698 w 1440493"/>
                    <a:gd name="connsiteY9" fmla="*/ 1181029 h 1440000"/>
                    <a:gd name="connsiteX10" fmla="*/ 632918 w 1440493"/>
                    <a:gd name="connsiteY10" fmla="*/ 1125248 h 1440000"/>
                    <a:gd name="connsiteX11" fmla="*/ 632917 w 1440493"/>
                    <a:gd name="connsiteY11" fmla="*/ 1125248 h 1440000"/>
                    <a:gd name="connsiteX12" fmla="*/ 688698 w 1440493"/>
                    <a:gd name="connsiteY12" fmla="*/ 1069468 h 1440000"/>
                    <a:gd name="connsiteX13" fmla="*/ 1135069 w 1440493"/>
                    <a:gd name="connsiteY13" fmla="*/ 1069468 h 1440000"/>
                    <a:gd name="connsiteX14" fmla="*/ 1032627 w 1440493"/>
                    <a:gd name="connsiteY14" fmla="*/ 967026 h 1440000"/>
                    <a:gd name="connsiteX15" fmla="*/ 1032627 w 1440493"/>
                    <a:gd name="connsiteY15" fmla="*/ 876458 h 1440000"/>
                    <a:gd name="connsiteX16" fmla="*/ 1077911 w 1440493"/>
                    <a:gd name="connsiteY16" fmla="*/ 857701 h 1440000"/>
                    <a:gd name="connsiteX17" fmla="*/ 354457 w 1440493"/>
                    <a:gd name="connsiteY17" fmla="*/ 637922 h 1440000"/>
                    <a:gd name="connsiteX18" fmla="*/ 399741 w 1440493"/>
                    <a:gd name="connsiteY18" fmla="*/ 656679 h 1440000"/>
                    <a:gd name="connsiteX19" fmla="*/ 399741 w 1440493"/>
                    <a:gd name="connsiteY19" fmla="*/ 747247 h 1440000"/>
                    <a:gd name="connsiteX20" fmla="*/ 297299 w 1440493"/>
                    <a:gd name="connsiteY20" fmla="*/ 849689 h 1440000"/>
                    <a:gd name="connsiteX21" fmla="*/ 743671 w 1440493"/>
                    <a:gd name="connsiteY21" fmla="*/ 849689 h 1440000"/>
                    <a:gd name="connsiteX22" fmla="*/ 799451 w 1440493"/>
                    <a:gd name="connsiteY22" fmla="*/ 905469 h 1440000"/>
                    <a:gd name="connsiteX23" fmla="*/ 799451 w 1440493"/>
                    <a:gd name="connsiteY23" fmla="*/ 905469 h 1440000"/>
                    <a:gd name="connsiteX24" fmla="*/ 743670 w 1440493"/>
                    <a:gd name="connsiteY24" fmla="*/ 961250 h 1440000"/>
                    <a:gd name="connsiteX25" fmla="*/ 299355 w 1440493"/>
                    <a:gd name="connsiteY25" fmla="*/ 961249 h 1440000"/>
                    <a:gd name="connsiteX26" fmla="*/ 399741 w 1440493"/>
                    <a:gd name="connsiteY26" fmla="*/ 1061635 h 1440000"/>
                    <a:gd name="connsiteX27" fmla="*/ 399741 w 1440493"/>
                    <a:gd name="connsiteY27" fmla="*/ 1152202 h 1440000"/>
                    <a:gd name="connsiteX28" fmla="*/ 309173 w 1440493"/>
                    <a:gd name="connsiteY28" fmla="*/ 1152202 h 1440000"/>
                    <a:gd name="connsiteX29" fmla="*/ 61626 w 1440493"/>
                    <a:gd name="connsiteY29" fmla="*/ 904656 h 1440000"/>
                    <a:gd name="connsiteX30" fmla="*/ 61841 w 1440493"/>
                    <a:gd name="connsiteY30" fmla="*/ 904441 h 1440000"/>
                    <a:gd name="connsiteX31" fmla="*/ 61627 w 1440493"/>
                    <a:gd name="connsiteY31" fmla="*/ 904226 h 1440000"/>
                    <a:gd name="connsiteX32" fmla="*/ 309174 w 1440493"/>
                    <a:gd name="connsiteY32" fmla="*/ 656679 h 1440000"/>
                    <a:gd name="connsiteX33" fmla="*/ 354457 w 1440493"/>
                    <a:gd name="connsiteY33" fmla="*/ 637922 h 1440000"/>
                    <a:gd name="connsiteX34" fmla="*/ 1077911 w 1440493"/>
                    <a:gd name="connsiteY34" fmla="*/ 269658 h 1440000"/>
                    <a:gd name="connsiteX35" fmla="*/ 1123195 w 1440493"/>
                    <a:gd name="connsiteY35" fmla="*/ 288415 h 1440000"/>
                    <a:gd name="connsiteX36" fmla="*/ 1370742 w 1440493"/>
                    <a:gd name="connsiteY36" fmla="*/ 535962 h 1440000"/>
                    <a:gd name="connsiteX37" fmla="*/ 1370527 w 1440493"/>
                    <a:gd name="connsiteY37" fmla="*/ 536176 h 1440000"/>
                    <a:gd name="connsiteX38" fmla="*/ 1370742 w 1440493"/>
                    <a:gd name="connsiteY38" fmla="*/ 536392 h 1440000"/>
                    <a:gd name="connsiteX39" fmla="*/ 1123195 w 1440493"/>
                    <a:gd name="connsiteY39" fmla="*/ 783938 h 1440000"/>
                    <a:gd name="connsiteX40" fmla="*/ 1032628 w 1440493"/>
                    <a:gd name="connsiteY40" fmla="*/ 783938 h 1440000"/>
                    <a:gd name="connsiteX41" fmla="*/ 1032628 w 1440493"/>
                    <a:gd name="connsiteY41" fmla="*/ 693371 h 1440000"/>
                    <a:gd name="connsiteX42" fmla="*/ 1133013 w 1440493"/>
                    <a:gd name="connsiteY42" fmla="*/ 592985 h 1440000"/>
                    <a:gd name="connsiteX43" fmla="*/ 688698 w 1440493"/>
                    <a:gd name="connsiteY43" fmla="*/ 592986 h 1440000"/>
                    <a:gd name="connsiteX44" fmla="*/ 632918 w 1440493"/>
                    <a:gd name="connsiteY44" fmla="*/ 537205 h 1440000"/>
                    <a:gd name="connsiteX45" fmla="*/ 632917 w 1440493"/>
                    <a:gd name="connsiteY45" fmla="*/ 537205 h 1440000"/>
                    <a:gd name="connsiteX46" fmla="*/ 688698 w 1440493"/>
                    <a:gd name="connsiteY46" fmla="*/ 481424 h 1440000"/>
                    <a:gd name="connsiteX47" fmla="*/ 1135069 w 1440493"/>
                    <a:gd name="connsiteY47" fmla="*/ 481424 h 1440000"/>
                    <a:gd name="connsiteX48" fmla="*/ 1032627 w 1440493"/>
                    <a:gd name="connsiteY48" fmla="*/ 378982 h 1440000"/>
                    <a:gd name="connsiteX49" fmla="*/ 1032627 w 1440493"/>
                    <a:gd name="connsiteY49" fmla="*/ 288415 h 1440000"/>
                    <a:gd name="connsiteX50" fmla="*/ 1077911 w 1440493"/>
                    <a:gd name="connsiteY50" fmla="*/ 269658 h 1440000"/>
                    <a:gd name="connsiteX51" fmla="*/ 354457 w 1440493"/>
                    <a:gd name="connsiteY51" fmla="*/ 49879 h 1440000"/>
                    <a:gd name="connsiteX52" fmla="*/ 399741 w 1440493"/>
                    <a:gd name="connsiteY52" fmla="*/ 68636 h 1440000"/>
                    <a:gd name="connsiteX53" fmla="*/ 399741 w 1440493"/>
                    <a:gd name="connsiteY53" fmla="*/ 159203 h 1440000"/>
                    <a:gd name="connsiteX54" fmla="*/ 297299 w 1440493"/>
                    <a:gd name="connsiteY54" fmla="*/ 261645 h 1440000"/>
                    <a:gd name="connsiteX55" fmla="*/ 743671 w 1440493"/>
                    <a:gd name="connsiteY55" fmla="*/ 261645 h 1440000"/>
                    <a:gd name="connsiteX56" fmla="*/ 799451 w 1440493"/>
                    <a:gd name="connsiteY56" fmla="*/ 317426 h 1440000"/>
                    <a:gd name="connsiteX57" fmla="*/ 799451 w 1440493"/>
                    <a:gd name="connsiteY57" fmla="*/ 317426 h 1440000"/>
                    <a:gd name="connsiteX58" fmla="*/ 743670 w 1440493"/>
                    <a:gd name="connsiteY58" fmla="*/ 373207 h 1440000"/>
                    <a:gd name="connsiteX59" fmla="*/ 299355 w 1440493"/>
                    <a:gd name="connsiteY59" fmla="*/ 373206 h 1440000"/>
                    <a:gd name="connsiteX60" fmla="*/ 399741 w 1440493"/>
                    <a:gd name="connsiteY60" fmla="*/ 473592 h 1440000"/>
                    <a:gd name="connsiteX61" fmla="*/ 399741 w 1440493"/>
                    <a:gd name="connsiteY61" fmla="*/ 564159 h 1440000"/>
                    <a:gd name="connsiteX62" fmla="*/ 309173 w 1440493"/>
                    <a:gd name="connsiteY62" fmla="*/ 564159 h 1440000"/>
                    <a:gd name="connsiteX63" fmla="*/ 61626 w 1440493"/>
                    <a:gd name="connsiteY63" fmla="*/ 316613 h 1440000"/>
                    <a:gd name="connsiteX64" fmla="*/ 61841 w 1440493"/>
                    <a:gd name="connsiteY64" fmla="*/ 316397 h 1440000"/>
                    <a:gd name="connsiteX65" fmla="*/ 61627 w 1440493"/>
                    <a:gd name="connsiteY65" fmla="*/ 316183 h 1440000"/>
                    <a:gd name="connsiteX66" fmla="*/ 309174 w 1440493"/>
                    <a:gd name="connsiteY66" fmla="*/ 68636 h 1440000"/>
                    <a:gd name="connsiteX67" fmla="*/ 354457 w 1440493"/>
                    <a:gd name="connsiteY67" fmla="*/ 49879 h 1440000"/>
                    <a:gd name="connsiteX68" fmla="*/ 1440493 w 1440493"/>
                    <a:gd name="connsiteY68" fmla="*/ 0 h 1440000"/>
                    <a:gd name="connsiteX69" fmla="*/ 0 w 1440493"/>
                    <a:gd name="connsiteY69" fmla="*/ 0 h 1440000"/>
                    <a:gd name="connsiteX70" fmla="*/ 0 w 1440493"/>
                    <a:gd name="connsiteY70" fmla="*/ 1440000 h 1440000"/>
                    <a:gd name="connsiteX71" fmla="*/ 1440493 w 1440493"/>
                    <a:gd name="connsiteY71"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40493" h="1440000">
                      <a:moveTo>
                        <a:pt x="1077911" y="857701"/>
                      </a:moveTo>
                      <a:cubicBezTo>
                        <a:pt x="1094300" y="857701"/>
                        <a:pt x="1110690" y="863953"/>
                        <a:pt x="1123195" y="876458"/>
                      </a:cubicBezTo>
                      <a:lnTo>
                        <a:pt x="1370742" y="1124005"/>
                      </a:lnTo>
                      <a:lnTo>
                        <a:pt x="1370527" y="1124220"/>
                      </a:lnTo>
                      <a:lnTo>
                        <a:pt x="1370742" y="1124435"/>
                      </a:lnTo>
                      <a:lnTo>
                        <a:pt x="1123195" y="1371981"/>
                      </a:lnTo>
                      <a:cubicBezTo>
                        <a:pt x="1098186" y="1396991"/>
                        <a:pt x="1057637" y="1396991"/>
                        <a:pt x="1032628" y="1371981"/>
                      </a:cubicBezTo>
                      <a:cubicBezTo>
                        <a:pt x="1007618" y="1346972"/>
                        <a:pt x="1007618" y="1306424"/>
                        <a:pt x="1032628" y="1281414"/>
                      </a:cubicBezTo>
                      <a:lnTo>
                        <a:pt x="1133013" y="1181028"/>
                      </a:lnTo>
                      <a:lnTo>
                        <a:pt x="688698" y="1181029"/>
                      </a:lnTo>
                      <a:cubicBezTo>
                        <a:pt x="657891" y="1181029"/>
                        <a:pt x="632918" y="1156055"/>
                        <a:pt x="632918" y="1125248"/>
                      </a:cubicBezTo>
                      <a:lnTo>
                        <a:pt x="632917" y="1125248"/>
                      </a:lnTo>
                      <a:cubicBezTo>
                        <a:pt x="632917" y="1094441"/>
                        <a:pt x="657891" y="1069468"/>
                        <a:pt x="688698" y="1069468"/>
                      </a:cubicBezTo>
                      <a:lnTo>
                        <a:pt x="1135069" y="1069468"/>
                      </a:lnTo>
                      <a:lnTo>
                        <a:pt x="1032627" y="967026"/>
                      </a:lnTo>
                      <a:cubicBezTo>
                        <a:pt x="1007617" y="942016"/>
                        <a:pt x="1007617" y="901468"/>
                        <a:pt x="1032627" y="876458"/>
                      </a:cubicBezTo>
                      <a:cubicBezTo>
                        <a:pt x="1045132" y="863953"/>
                        <a:pt x="1061521" y="857701"/>
                        <a:pt x="1077911" y="857701"/>
                      </a:cubicBezTo>
                      <a:close/>
                      <a:moveTo>
                        <a:pt x="354457" y="637922"/>
                      </a:moveTo>
                      <a:cubicBezTo>
                        <a:pt x="370847" y="637922"/>
                        <a:pt x="387237" y="644174"/>
                        <a:pt x="399741" y="656679"/>
                      </a:cubicBezTo>
                      <a:cubicBezTo>
                        <a:pt x="424751" y="681689"/>
                        <a:pt x="424751" y="722237"/>
                        <a:pt x="399741" y="747247"/>
                      </a:cubicBezTo>
                      <a:lnTo>
                        <a:pt x="297299" y="849689"/>
                      </a:lnTo>
                      <a:lnTo>
                        <a:pt x="743671" y="849689"/>
                      </a:lnTo>
                      <a:cubicBezTo>
                        <a:pt x="774477" y="849689"/>
                        <a:pt x="799451" y="874662"/>
                        <a:pt x="799451" y="905469"/>
                      </a:cubicBezTo>
                      <a:lnTo>
                        <a:pt x="799451" y="905469"/>
                      </a:lnTo>
                      <a:cubicBezTo>
                        <a:pt x="799451" y="936276"/>
                        <a:pt x="774477" y="961250"/>
                        <a:pt x="743670" y="961250"/>
                      </a:cubicBezTo>
                      <a:lnTo>
                        <a:pt x="299355" y="961249"/>
                      </a:lnTo>
                      <a:lnTo>
                        <a:pt x="399741" y="1061635"/>
                      </a:lnTo>
                      <a:cubicBezTo>
                        <a:pt x="424751" y="1086645"/>
                        <a:pt x="424751" y="1127193"/>
                        <a:pt x="399741" y="1152202"/>
                      </a:cubicBezTo>
                      <a:cubicBezTo>
                        <a:pt x="374731" y="1177212"/>
                        <a:pt x="334183" y="1177212"/>
                        <a:pt x="309173" y="1152202"/>
                      </a:cubicBezTo>
                      <a:lnTo>
                        <a:pt x="61626" y="904656"/>
                      </a:lnTo>
                      <a:lnTo>
                        <a:pt x="61841" y="904441"/>
                      </a:lnTo>
                      <a:lnTo>
                        <a:pt x="61627" y="904226"/>
                      </a:lnTo>
                      <a:lnTo>
                        <a:pt x="309174" y="656679"/>
                      </a:lnTo>
                      <a:cubicBezTo>
                        <a:pt x="321679" y="644174"/>
                        <a:pt x="338068" y="637922"/>
                        <a:pt x="354457" y="637922"/>
                      </a:cubicBezTo>
                      <a:close/>
                      <a:moveTo>
                        <a:pt x="1077911" y="269658"/>
                      </a:moveTo>
                      <a:cubicBezTo>
                        <a:pt x="1094300" y="269658"/>
                        <a:pt x="1110690" y="275910"/>
                        <a:pt x="1123195" y="288415"/>
                      </a:cubicBezTo>
                      <a:lnTo>
                        <a:pt x="1370742" y="535962"/>
                      </a:lnTo>
                      <a:lnTo>
                        <a:pt x="1370527" y="536176"/>
                      </a:lnTo>
                      <a:lnTo>
                        <a:pt x="1370742" y="536392"/>
                      </a:lnTo>
                      <a:lnTo>
                        <a:pt x="1123195" y="783938"/>
                      </a:lnTo>
                      <a:cubicBezTo>
                        <a:pt x="1098186" y="808948"/>
                        <a:pt x="1057637" y="808948"/>
                        <a:pt x="1032628" y="783938"/>
                      </a:cubicBezTo>
                      <a:cubicBezTo>
                        <a:pt x="1007618" y="758929"/>
                        <a:pt x="1007618" y="718380"/>
                        <a:pt x="1032628" y="693371"/>
                      </a:cubicBezTo>
                      <a:lnTo>
                        <a:pt x="1133013" y="592985"/>
                      </a:lnTo>
                      <a:lnTo>
                        <a:pt x="688698" y="592986"/>
                      </a:lnTo>
                      <a:cubicBezTo>
                        <a:pt x="657891" y="592986"/>
                        <a:pt x="632918" y="568012"/>
                        <a:pt x="632918" y="537205"/>
                      </a:cubicBezTo>
                      <a:lnTo>
                        <a:pt x="632917" y="537205"/>
                      </a:lnTo>
                      <a:cubicBezTo>
                        <a:pt x="632917" y="506398"/>
                        <a:pt x="657891" y="481424"/>
                        <a:pt x="688698" y="481424"/>
                      </a:cubicBezTo>
                      <a:lnTo>
                        <a:pt x="1135069" y="481424"/>
                      </a:lnTo>
                      <a:lnTo>
                        <a:pt x="1032627" y="378982"/>
                      </a:lnTo>
                      <a:cubicBezTo>
                        <a:pt x="1007617" y="353973"/>
                        <a:pt x="1007617" y="313425"/>
                        <a:pt x="1032627" y="288415"/>
                      </a:cubicBezTo>
                      <a:cubicBezTo>
                        <a:pt x="1045132" y="275910"/>
                        <a:pt x="1061521" y="269658"/>
                        <a:pt x="1077911" y="269658"/>
                      </a:cubicBezTo>
                      <a:close/>
                      <a:moveTo>
                        <a:pt x="354457" y="49879"/>
                      </a:moveTo>
                      <a:cubicBezTo>
                        <a:pt x="370847" y="49879"/>
                        <a:pt x="387237" y="56131"/>
                        <a:pt x="399741" y="68636"/>
                      </a:cubicBezTo>
                      <a:cubicBezTo>
                        <a:pt x="424751" y="93646"/>
                        <a:pt x="424751" y="134194"/>
                        <a:pt x="399741" y="159203"/>
                      </a:cubicBezTo>
                      <a:lnTo>
                        <a:pt x="297299" y="261645"/>
                      </a:lnTo>
                      <a:lnTo>
                        <a:pt x="743671" y="261645"/>
                      </a:lnTo>
                      <a:cubicBezTo>
                        <a:pt x="774477" y="261645"/>
                        <a:pt x="799451" y="286619"/>
                        <a:pt x="799451" y="317426"/>
                      </a:cubicBezTo>
                      <a:lnTo>
                        <a:pt x="799451" y="317426"/>
                      </a:lnTo>
                      <a:cubicBezTo>
                        <a:pt x="799451" y="348233"/>
                        <a:pt x="774477" y="373207"/>
                        <a:pt x="743670" y="373207"/>
                      </a:cubicBezTo>
                      <a:lnTo>
                        <a:pt x="299355" y="373206"/>
                      </a:lnTo>
                      <a:lnTo>
                        <a:pt x="399741" y="473592"/>
                      </a:lnTo>
                      <a:cubicBezTo>
                        <a:pt x="424751" y="498601"/>
                        <a:pt x="424751" y="539150"/>
                        <a:pt x="399741" y="564159"/>
                      </a:cubicBezTo>
                      <a:cubicBezTo>
                        <a:pt x="374731" y="589169"/>
                        <a:pt x="334183" y="589169"/>
                        <a:pt x="309173" y="564159"/>
                      </a:cubicBezTo>
                      <a:lnTo>
                        <a:pt x="61626" y="316613"/>
                      </a:lnTo>
                      <a:lnTo>
                        <a:pt x="61841" y="316397"/>
                      </a:lnTo>
                      <a:lnTo>
                        <a:pt x="61627" y="316183"/>
                      </a:lnTo>
                      <a:lnTo>
                        <a:pt x="309174" y="68636"/>
                      </a:lnTo>
                      <a:cubicBezTo>
                        <a:pt x="321679" y="56131"/>
                        <a:pt x="338068" y="49879"/>
                        <a:pt x="354457" y="49879"/>
                      </a:cubicBezTo>
                      <a:close/>
                      <a:moveTo>
                        <a:pt x="1440493" y="0"/>
                      </a:moveTo>
                      <a:lnTo>
                        <a:pt x="0" y="0"/>
                      </a:lnTo>
                      <a:lnTo>
                        <a:pt x="0" y="1440000"/>
                      </a:lnTo>
                      <a:lnTo>
                        <a:pt x="1440493" y="14400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grpSp>
            <p:nvGrpSpPr>
              <p:cNvPr id="173" name="グループ化 172"/>
              <p:cNvGrpSpPr>
                <a:grpSpLocks noChangeAspect="1"/>
              </p:cNvGrpSpPr>
              <p:nvPr/>
            </p:nvGrpSpPr>
            <p:grpSpPr>
              <a:xfrm>
                <a:off x="4503757" y="2023001"/>
                <a:ext cx="452930" cy="452930"/>
                <a:chOff x="3420060" y="3160799"/>
                <a:chExt cx="1224000" cy="1224000"/>
              </a:xfrm>
            </p:grpSpPr>
            <p:sp>
              <p:nvSpPr>
                <p:cNvPr id="174" name="円/楕円 21"/>
                <p:cNvSpPr/>
                <p:nvPr/>
              </p:nvSpPr>
              <p:spPr>
                <a:xfrm>
                  <a:off x="3420060" y="3160799"/>
                  <a:ext cx="1224000" cy="122400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75" name="フリーフォーム 174"/>
                <p:cNvSpPr>
                  <a:spLocks noChangeAspect="1"/>
                </p:cNvSpPr>
                <p:nvPr/>
              </p:nvSpPr>
              <p:spPr>
                <a:xfrm>
                  <a:off x="3484088" y="3224827"/>
                  <a:ext cx="1095944" cy="1095944"/>
                </a:xfrm>
                <a:custGeom>
                  <a:avLst/>
                  <a:gdLst>
                    <a:gd name="connsiteX0" fmla="*/ 1466161 w 1824552"/>
                    <a:gd name="connsiteY0" fmla="*/ 973942 h 1824552"/>
                    <a:gd name="connsiteX1" fmla="*/ 1394161 w 1824552"/>
                    <a:gd name="connsiteY1" fmla="*/ 1045942 h 1824552"/>
                    <a:gd name="connsiteX2" fmla="*/ 1394161 w 1824552"/>
                    <a:gd name="connsiteY2" fmla="*/ 1276507 h 1824552"/>
                    <a:gd name="connsiteX3" fmla="*/ 1135444 w 1824552"/>
                    <a:gd name="connsiteY3" fmla="*/ 1017789 h 1824552"/>
                    <a:gd name="connsiteX4" fmla="*/ 1033620 w 1824552"/>
                    <a:gd name="connsiteY4" fmla="*/ 1017789 h 1824552"/>
                    <a:gd name="connsiteX5" fmla="*/ 1033620 w 1824552"/>
                    <a:gd name="connsiteY5" fmla="*/ 1119613 h 1824552"/>
                    <a:gd name="connsiteX6" fmla="*/ 1299400 w 1824552"/>
                    <a:gd name="connsiteY6" fmla="*/ 1385393 h 1824552"/>
                    <a:gd name="connsiteX7" fmla="*/ 1054710 w 1824552"/>
                    <a:gd name="connsiteY7" fmla="*/ 1385393 h 1824552"/>
                    <a:gd name="connsiteX8" fmla="*/ 982710 w 1824552"/>
                    <a:gd name="connsiteY8" fmla="*/ 1457393 h 1824552"/>
                    <a:gd name="connsiteX9" fmla="*/ 1054710 w 1824552"/>
                    <a:gd name="connsiteY9" fmla="*/ 1529393 h 1824552"/>
                    <a:gd name="connsiteX10" fmla="*/ 1394161 w 1824552"/>
                    <a:gd name="connsiteY10" fmla="*/ 1529393 h 1824552"/>
                    <a:gd name="connsiteX11" fmla="*/ 1394161 w 1824552"/>
                    <a:gd name="connsiteY11" fmla="*/ 1529393 h 1824552"/>
                    <a:gd name="connsiteX12" fmla="*/ 1538161 w 1824552"/>
                    <a:gd name="connsiteY12" fmla="*/ 1529393 h 1824552"/>
                    <a:gd name="connsiteX13" fmla="*/ 1538161 w 1824552"/>
                    <a:gd name="connsiteY13" fmla="*/ 1045942 h 1824552"/>
                    <a:gd name="connsiteX14" fmla="*/ 1466161 w 1824552"/>
                    <a:gd name="connsiteY14" fmla="*/ 973942 h 1824552"/>
                    <a:gd name="connsiteX15" fmla="*/ 370468 w 1824552"/>
                    <a:gd name="connsiteY15" fmla="*/ 966876 h 1824552"/>
                    <a:gd name="connsiteX16" fmla="*/ 298468 w 1824552"/>
                    <a:gd name="connsiteY16" fmla="*/ 1038876 h 1824552"/>
                    <a:gd name="connsiteX17" fmla="*/ 370468 w 1824552"/>
                    <a:gd name="connsiteY17" fmla="*/ 1110876 h 1824552"/>
                    <a:gd name="connsiteX18" fmla="*/ 616076 w 1824552"/>
                    <a:gd name="connsiteY18" fmla="*/ 1110876 h 1824552"/>
                    <a:gd name="connsiteX19" fmla="*/ 349377 w 1824552"/>
                    <a:gd name="connsiteY19" fmla="*/ 1377575 h 1824552"/>
                    <a:gd name="connsiteX20" fmla="*/ 349377 w 1824552"/>
                    <a:gd name="connsiteY20" fmla="*/ 1479398 h 1824552"/>
                    <a:gd name="connsiteX21" fmla="*/ 451201 w 1824552"/>
                    <a:gd name="connsiteY21" fmla="*/ 1479398 h 1824552"/>
                    <a:gd name="connsiteX22" fmla="*/ 709917 w 1824552"/>
                    <a:gd name="connsiteY22" fmla="*/ 1220681 h 1824552"/>
                    <a:gd name="connsiteX23" fmla="*/ 709917 w 1824552"/>
                    <a:gd name="connsiteY23" fmla="*/ 1457394 h 1824552"/>
                    <a:gd name="connsiteX24" fmla="*/ 781917 w 1824552"/>
                    <a:gd name="connsiteY24" fmla="*/ 1529394 h 1824552"/>
                    <a:gd name="connsiteX25" fmla="*/ 853917 w 1824552"/>
                    <a:gd name="connsiteY25" fmla="*/ 1457394 h 1824552"/>
                    <a:gd name="connsiteX26" fmla="*/ 853917 w 1824552"/>
                    <a:gd name="connsiteY26" fmla="*/ 1110876 h 1824552"/>
                    <a:gd name="connsiteX27" fmla="*/ 853919 w 1824552"/>
                    <a:gd name="connsiteY27" fmla="*/ 1110876 h 1824552"/>
                    <a:gd name="connsiteX28" fmla="*/ 853919 w 1824552"/>
                    <a:gd name="connsiteY28" fmla="*/ 966876 h 1824552"/>
                    <a:gd name="connsiteX29" fmla="*/ 1059643 w 1824552"/>
                    <a:gd name="connsiteY29" fmla="*/ 286361 h 1824552"/>
                    <a:gd name="connsiteX30" fmla="*/ 987643 w 1824552"/>
                    <a:gd name="connsiteY30" fmla="*/ 358361 h 1824552"/>
                    <a:gd name="connsiteX31" fmla="*/ 987643 w 1824552"/>
                    <a:gd name="connsiteY31" fmla="*/ 697812 h 1824552"/>
                    <a:gd name="connsiteX32" fmla="*/ 982710 w 1824552"/>
                    <a:gd name="connsiteY32" fmla="*/ 697812 h 1824552"/>
                    <a:gd name="connsiteX33" fmla="*/ 982710 w 1824552"/>
                    <a:gd name="connsiteY33" fmla="*/ 841812 h 1824552"/>
                    <a:gd name="connsiteX34" fmla="*/ 987643 w 1824552"/>
                    <a:gd name="connsiteY34" fmla="*/ 841812 h 1824552"/>
                    <a:gd name="connsiteX35" fmla="*/ 987643 w 1824552"/>
                    <a:gd name="connsiteY35" fmla="*/ 841812 h 1824552"/>
                    <a:gd name="connsiteX36" fmla="*/ 1131643 w 1824552"/>
                    <a:gd name="connsiteY36" fmla="*/ 841812 h 1824552"/>
                    <a:gd name="connsiteX37" fmla="*/ 1131643 w 1824552"/>
                    <a:gd name="connsiteY37" fmla="*/ 841812 h 1824552"/>
                    <a:gd name="connsiteX38" fmla="*/ 1466161 w 1824552"/>
                    <a:gd name="connsiteY38" fmla="*/ 841812 h 1824552"/>
                    <a:gd name="connsiteX39" fmla="*/ 1538161 w 1824552"/>
                    <a:gd name="connsiteY39" fmla="*/ 769812 h 1824552"/>
                    <a:gd name="connsiteX40" fmla="*/ 1466161 w 1824552"/>
                    <a:gd name="connsiteY40" fmla="*/ 697812 h 1824552"/>
                    <a:gd name="connsiteX41" fmla="*/ 1226531 w 1824552"/>
                    <a:gd name="connsiteY41" fmla="*/ 697812 h 1824552"/>
                    <a:gd name="connsiteX42" fmla="*/ 1487251 w 1824552"/>
                    <a:gd name="connsiteY42" fmla="*/ 437092 h 1824552"/>
                    <a:gd name="connsiteX43" fmla="*/ 1487251 w 1824552"/>
                    <a:gd name="connsiteY43" fmla="*/ 335268 h 1824552"/>
                    <a:gd name="connsiteX44" fmla="*/ 1385428 w 1824552"/>
                    <a:gd name="connsiteY44" fmla="*/ 335268 h 1824552"/>
                    <a:gd name="connsiteX45" fmla="*/ 1131643 w 1824552"/>
                    <a:gd name="connsiteY45" fmla="*/ 589053 h 1824552"/>
                    <a:gd name="connsiteX46" fmla="*/ 1131643 w 1824552"/>
                    <a:gd name="connsiteY46" fmla="*/ 358361 h 1824552"/>
                    <a:gd name="connsiteX47" fmla="*/ 1059643 w 1824552"/>
                    <a:gd name="connsiteY47" fmla="*/ 286361 h 1824552"/>
                    <a:gd name="connsiteX48" fmla="*/ 298467 w 1824552"/>
                    <a:gd name="connsiteY48" fmla="*/ 279295 h 1824552"/>
                    <a:gd name="connsiteX49" fmla="*/ 298467 w 1824552"/>
                    <a:gd name="connsiteY49" fmla="*/ 423295 h 1824552"/>
                    <a:gd name="connsiteX50" fmla="*/ 298467 w 1824552"/>
                    <a:gd name="connsiteY50" fmla="*/ 423295 h 1824552"/>
                    <a:gd name="connsiteX51" fmla="*/ 298467 w 1824552"/>
                    <a:gd name="connsiteY51" fmla="*/ 769813 h 1824552"/>
                    <a:gd name="connsiteX52" fmla="*/ 370467 w 1824552"/>
                    <a:gd name="connsiteY52" fmla="*/ 841813 h 1824552"/>
                    <a:gd name="connsiteX53" fmla="*/ 442467 w 1824552"/>
                    <a:gd name="connsiteY53" fmla="*/ 769813 h 1824552"/>
                    <a:gd name="connsiteX54" fmla="*/ 442467 w 1824552"/>
                    <a:gd name="connsiteY54" fmla="*/ 531219 h 1824552"/>
                    <a:gd name="connsiteX55" fmla="*/ 701185 w 1824552"/>
                    <a:gd name="connsiteY55" fmla="*/ 789937 h 1824552"/>
                    <a:gd name="connsiteX56" fmla="*/ 803008 w 1824552"/>
                    <a:gd name="connsiteY56" fmla="*/ 789937 h 1824552"/>
                    <a:gd name="connsiteX57" fmla="*/ 803008 w 1824552"/>
                    <a:gd name="connsiteY57" fmla="*/ 688113 h 1824552"/>
                    <a:gd name="connsiteX58" fmla="*/ 538189 w 1824552"/>
                    <a:gd name="connsiteY58" fmla="*/ 423295 h 1824552"/>
                    <a:gd name="connsiteX59" fmla="*/ 781918 w 1824552"/>
                    <a:gd name="connsiteY59" fmla="*/ 423295 h 1824552"/>
                    <a:gd name="connsiteX60" fmla="*/ 853918 w 1824552"/>
                    <a:gd name="connsiteY60" fmla="*/ 351295 h 1824552"/>
                    <a:gd name="connsiteX61" fmla="*/ 781918 w 1824552"/>
                    <a:gd name="connsiteY61" fmla="*/ 279295 h 1824552"/>
                    <a:gd name="connsiteX62" fmla="*/ 912276 w 1824552"/>
                    <a:gd name="connsiteY62" fmla="*/ 0 h 1824552"/>
                    <a:gd name="connsiteX63" fmla="*/ 1824552 w 1824552"/>
                    <a:gd name="connsiteY63" fmla="*/ 912276 h 1824552"/>
                    <a:gd name="connsiteX64" fmla="*/ 912276 w 1824552"/>
                    <a:gd name="connsiteY64" fmla="*/ 1824552 h 1824552"/>
                    <a:gd name="connsiteX65" fmla="*/ 0 w 1824552"/>
                    <a:gd name="connsiteY65" fmla="*/ 912276 h 1824552"/>
                    <a:gd name="connsiteX66" fmla="*/ 912276 w 1824552"/>
                    <a:gd name="connsiteY66" fmla="*/ 0 h 182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824552" h="1824552">
                      <a:moveTo>
                        <a:pt x="1466161" y="973942"/>
                      </a:moveTo>
                      <a:cubicBezTo>
                        <a:pt x="1426396" y="973942"/>
                        <a:pt x="1394161" y="1006177"/>
                        <a:pt x="1394161" y="1045942"/>
                      </a:cubicBezTo>
                      <a:lnTo>
                        <a:pt x="1394161" y="1276507"/>
                      </a:lnTo>
                      <a:lnTo>
                        <a:pt x="1135444" y="1017789"/>
                      </a:lnTo>
                      <a:cubicBezTo>
                        <a:pt x="1107326" y="989671"/>
                        <a:pt x="1061738" y="989671"/>
                        <a:pt x="1033620" y="1017789"/>
                      </a:cubicBezTo>
                      <a:cubicBezTo>
                        <a:pt x="1005502" y="1045907"/>
                        <a:pt x="1005502" y="1091495"/>
                        <a:pt x="1033620" y="1119613"/>
                      </a:cubicBezTo>
                      <a:lnTo>
                        <a:pt x="1299400" y="1385393"/>
                      </a:lnTo>
                      <a:lnTo>
                        <a:pt x="1054710" y="1385393"/>
                      </a:lnTo>
                      <a:cubicBezTo>
                        <a:pt x="1014945" y="1385393"/>
                        <a:pt x="982710" y="1417628"/>
                        <a:pt x="982710" y="1457393"/>
                      </a:cubicBezTo>
                      <a:cubicBezTo>
                        <a:pt x="982710" y="1497158"/>
                        <a:pt x="1014945" y="1529393"/>
                        <a:pt x="1054710" y="1529393"/>
                      </a:cubicBezTo>
                      <a:lnTo>
                        <a:pt x="1394161" y="1529393"/>
                      </a:lnTo>
                      <a:lnTo>
                        <a:pt x="1394161" y="1529393"/>
                      </a:lnTo>
                      <a:lnTo>
                        <a:pt x="1538161" y="1529393"/>
                      </a:lnTo>
                      <a:lnTo>
                        <a:pt x="1538161" y="1045942"/>
                      </a:lnTo>
                      <a:cubicBezTo>
                        <a:pt x="1538161" y="1006177"/>
                        <a:pt x="1505926" y="973942"/>
                        <a:pt x="1466161" y="973942"/>
                      </a:cubicBezTo>
                      <a:close/>
                      <a:moveTo>
                        <a:pt x="370468" y="966876"/>
                      </a:moveTo>
                      <a:cubicBezTo>
                        <a:pt x="330703" y="966876"/>
                        <a:pt x="298468" y="999111"/>
                        <a:pt x="298468" y="1038876"/>
                      </a:cubicBezTo>
                      <a:cubicBezTo>
                        <a:pt x="298468" y="1078641"/>
                        <a:pt x="330703" y="1110876"/>
                        <a:pt x="370468" y="1110876"/>
                      </a:cubicBezTo>
                      <a:lnTo>
                        <a:pt x="616076" y="1110876"/>
                      </a:lnTo>
                      <a:lnTo>
                        <a:pt x="349377" y="1377575"/>
                      </a:lnTo>
                      <a:cubicBezTo>
                        <a:pt x="321259" y="1405693"/>
                        <a:pt x="321259" y="1451280"/>
                        <a:pt x="349377" y="1479398"/>
                      </a:cubicBezTo>
                      <a:cubicBezTo>
                        <a:pt x="377495" y="1507516"/>
                        <a:pt x="423083" y="1507516"/>
                        <a:pt x="451201" y="1479398"/>
                      </a:cubicBezTo>
                      <a:lnTo>
                        <a:pt x="709917" y="1220681"/>
                      </a:lnTo>
                      <a:lnTo>
                        <a:pt x="709917" y="1457394"/>
                      </a:lnTo>
                      <a:cubicBezTo>
                        <a:pt x="709917" y="1497159"/>
                        <a:pt x="742152" y="1529394"/>
                        <a:pt x="781917" y="1529394"/>
                      </a:cubicBezTo>
                      <a:cubicBezTo>
                        <a:pt x="821682" y="1529394"/>
                        <a:pt x="853917" y="1497159"/>
                        <a:pt x="853917" y="1457394"/>
                      </a:cubicBezTo>
                      <a:lnTo>
                        <a:pt x="853917" y="1110876"/>
                      </a:lnTo>
                      <a:lnTo>
                        <a:pt x="853919" y="1110876"/>
                      </a:lnTo>
                      <a:lnTo>
                        <a:pt x="853919" y="966876"/>
                      </a:lnTo>
                      <a:close/>
                      <a:moveTo>
                        <a:pt x="1059643" y="286361"/>
                      </a:moveTo>
                      <a:cubicBezTo>
                        <a:pt x="1019878" y="286361"/>
                        <a:pt x="987643" y="318596"/>
                        <a:pt x="987643" y="358361"/>
                      </a:cubicBezTo>
                      <a:lnTo>
                        <a:pt x="987643" y="697812"/>
                      </a:lnTo>
                      <a:lnTo>
                        <a:pt x="982710" y="697812"/>
                      </a:lnTo>
                      <a:lnTo>
                        <a:pt x="982710" y="841812"/>
                      </a:lnTo>
                      <a:lnTo>
                        <a:pt x="987643" y="841812"/>
                      </a:lnTo>
                      <a:lnTo>
                        <a:pt x="987643" y="841812"/>
                      </a:lnTo>
                      <a:lnTo>
                        <a:pt x="1131643" y="841812"/>
                      </a:lnTo>
                      <a:lnTo>
                        <a:pt x="1131643" y="841812"/>
                      </a:lnTo>
                      <a:lnTo>
                        <a:pt x="1466161" y="841812"/>
                      </a:lnTo>
                      <a:cubicBezTo>
                        <a:pt x="1505926" y="841812"/>
                        <a:pt x="1538161" y="809577"/>
                        <a:pt x="1538161" y="769812"/>
                      </a:cubicBezTo>
                      <a:cubicBezTo>
                        <a:pt x="1538161" y="730047"/>
                        <a:pt x="1505926" y="697812"/>
                        <a:pt x="1466161" y="697812"/>
                      </a:cubicBezTo>
                      <a:lnTo>
                        <a:pt x="1226531" y="697812"/>
                      </a:lnTo>
                      <a:lnTo>
                        <a:pt x="1487251" y="437092"/>
                      </a:lnTo>
                      <a:cubicBezTo>
                        <a:pt x="1515369" y="408974"/>
                        <a:pt x="1515369" y="363386"/>
                        <a:pt x="1487251" y="335268"/>
                      </a:cubicBezTo>
                      <a:cubicBezTo>
                        <a:pt x="1459133" y="307150"/>
                        <a:pt x="1413546" y="307150"/>
                        <a:pt x="1385428" y="335268"/>
                      </a:cubicBezTo>
                      <a:lnTo>
                        <a:pt x="1131643" y="589053"/>
                      </a:lnTo>
                      <a:lnTo>
                        <a:pt x="1131643" y="358361"/>
                      </a:lnTo>
                      <a:cubicBezTo>
                        <a:pt x="1131643" y="318596"/>
                        <a:pt x="1099408" y="286361"/>
                        <a:pt x="1059643" y="286361"/>
                      </a:cubicBezTo>
                      <a:close/>
                      <a:moveTo>
                        <a:pt x="298467" y="279295"/>
                      </a:moveTo>
                      <a:lnTo>
                        <a:pt x="298467" y="423295"/>
                      </a:lnTo>
                      <a:lnTo>
                        <a:pt x="298467" y="423295"/>
                      </a:lnTo>
                      <a:lnTo>
                        <a:pt x="298467" y="769813"/>
                      </a:lnTo>
                      <a:cubicBezTo>
                        <a:pt x="298467" y="809578"/>
                        <a:pt x="330702" y="841813"/>
                        <a:pt x="370467" y="841813"/>
                      </a:cubicBezTo>
                      <a:cubicBezTo>
                        <a:pt x="410232" y="841813"/>
                        <a:pt x="442467" y="809578"/>
                        <a:pt x="442467" y="769813"/>
                      </a:cubicBezTo>
                      <a:lnTo>
                        <a:pt x="442467" y="531219"/>
                      </a:lnTo>
                      <a:lnTo>
                        <a:pt x="701185" y="789937"/>
                      </a:lnTo>
                      <a:cubicBezTo>
                        <a:pt x="729303" y="818055"/>
                        <a:pt x="774890" y="818055"/>
                        <a:pt x="803008" y="789937"/>
                      </a:cubicBezTo>
                      <a:cubicBezTo>
                        <a:pt x="831126" y="761819"/>
                        <a:pt x="831126" y="716232"/>
                        <a:pt x="803008" y="688113"/>
                      </a:cubicBezTo>
                      <a:lnTo>
                        <a:pt x="538189" y="423295"/>
                      </a:lnTo>
                      <a:lnTo>
                        <a:pt x="781918" y="423295"/>
                      </a:lnTo>
                      <a:cubicBezTo>
                        <a:pt x="821683" y="423295"/>
                        <a:pt x="853918" y="391060"/>
                        <a:pt x="853918" y="351295"/>
                      </a:cubicBezTo>
                      <a:cubicBezTo>
                        <a:pt x="853918" y="311530"/>
                        <a:pt x="821683" y="279295"/>
                        <a:pt x="781918" y="279295"/>
                      </a:cubicBezTo>
                      <a:close/>
                      <a:moveTo>
                        <a:pt x="912276" y="0"/>
                      </a:moveTo>
                      <a:cubicBezTo>
                        <a:pt x="1416112" y="0"/>
                        <a:pt x="1824552" y="408440"/>
                        <a:pt x="1824552" y="912276"/>
                      </a:cubicBezTo>
                      <a:cubicBezTo>
                        <a:pt x="1824552" y="1416112"/>
                        <a:pt x="1416112" y="1824552"/>
                        <a:pt x="912276" y="1824552"/>
                      </a:cubicBezTo>
                      <a:cubicBezTo>
                        <a:pt x="408440" y="1824552"/>
                        <a:pt x="0" y="1416112"/>
                        <a:pt x="0" y="912276"/>
                      </a:cubicBezTo>
                      <a:cubicBezTo>
                        <a:pt x="0" y="408440"/>
                        <a:pt x="408440" y="0"/>
                        <a:pt x="912276"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grpSp>
        <p:sp>
          <p:nvSpPr>
            <p:cNvPr id="152" name="TextBox 338"/>
            <p:cNvSpPr txBox="1"/>
            <p:nvPr/>
          </p:nvSpPr>
          <p:spPr>
            <a:xfrm>
              <a:off x="4475799" y="2567760"/>
              <a:ext cx="646331" cy="230832"/>
            </a:xfrm>
            <a:prstGeom prst="rect">
              <a:avLst/>
            </a:prstGeom>
            <a:noFill/>
            <a:effectLst/>
          </p:spPr>
          <p:txBody>
            <a:bodyPr wrap="none" rtlCol="0">
              <a:spAutoFit/>
            </a:bodyPr>
            <a:lstStyle/>
            <a:p>
              <a:pPr algn="ctr" defTabSz="456706"/>
              <a:r>
                <a:rPr lang="ja-JP" altLang="en-US" sz="900" dirty="0" smtClean="0">
                  <a:solidFill>
                    <a:srgbClr val="343434"/>
                  </a:solidFill>
                  <a:latin typeface="メイリオ"/>
                  <a:ea typeface="メイリオ"/>
                  <a:cs typeface="メイリオ"/>
                </a:rPr>
                <a:t>ルーター</a:t>
              </a:r>
              <a:endParaRPr lang="en-US" sz="900" dirty="0">
                <a:solidFill>
                  <a:srgbClr val="343434"/>
                </a:solidFill>
                <a:latin typeface="メイリオ"/>
                <a:ea typeface="メイリオ"/>
                <a:cs typeface="メイリオ"/>
              </a:endParaRPr>
            </a:p>
          </p:txBody>
        </p:sp>
        <p:sp>
          <p:nvSpPr>
            <p:cNvPr id="153" name="TextBox 339"/>
            <p:cNvSpPr txBox="1"/>
            <p:nvPr/>
          </p:nvSpPr>
          <p:spPr>
            <a:xfrm>
              <a:off x="3744415" y="2567760"/>
              <a:ext cx="646331" cy="230832"/>
            </a:xfrm>
            <a:prstGeom prst="rect">
              <a:avLst/>
            </a:prstGeom>
            <a:noFill/>
            <a:effectLst/>
          </p:spPr>
          <p:txBody>
            <a:bodyPr wrap="none" rtlCol="0">
              <a:spAutoFit/>
            </a:bodyPr>
            <a:lstStyle/>
            <a:p>
              <a:pPr algn="ctr" defTabSz="456706"/>
              <a:r>
                <a:rPr lang="ja-JP" altLang="en-US" sz="900" dirty="0" smtClean="0">
                  <a:solidFill>
                    <a:srgbClr val="343434"/>
                  </a:solidFill>
                  <a:latin typeface="メイリオ"/>
                  <a:ea typeface="メイリオ"/>
                  <a:cs typeface="メイリオ"/>
                </a:rPr>
                <a:t>スイッチ</a:t>
              </a:r>
              <a:endParaRPr lang="en-US" sz="900" dirty="0">
                <a:solidFill>
                  <a:srgbClr val="343434"/>
                </a:solidFill>
                <a:latin typeface="メイリオ"/>
                <a:ea typeface="メイリオ"/>
                <a:cs typeface="メイリオ"/>
              </a:endParaRPr>
            </a:p>
          </p:txBody>
        </p:sp>
      </p:grpSp>
      <p:sp>
        <p:nvSpPr>
          <p:cNvPr id="164" name="TextBox 350"/>
          <p:cNvSpPr txBox="1"/>
          <p:nvPr/>
        </p:nvSpPr>
        <p:spPr>
          <a:xfrm>
            <a:off x="3713439" y="1966547"/>
            <a:ext cx="952505" cy="338554"/>
          </a:xfrm>
          <a:prstGeom prst="rect">
            <a:avLst/>
          </a:prstGeom>
          <a:noFill/>
          <a:effectLst/>
        </p:spPr>
        <p:txBody>
          <a:bodyPr wrap="none" rtlCol="0">
            <a:spAutoFit/>
          </a:bodyPr>
          <a:lstStyle/>
          <a:p>
            <a:r>
              <a:rPr lang="ja-JP" altLang="en-US" sz="1600" dirty="0" smtClean="0">
                <a:solidFill>
                  <a:schemeClr val="accent4"/>
                </a:solidFill>
              </a:rPr>
              <a:t>センサー</a:t>
            </a:r>
            <a:endParaRPr lang="en-US" sz="1600" dirty="0">
              <a:solidFill>
                <a:schemeClr val="accent4"/>
              </a:solidFill>
            </a:endParaRPr>
          </a:p>
        </p:txBody>
      </p:sp>
      <p:cxnSp>
        <p:nvCxnSpPr>
          <p:cNvPr id="181" name="直線矢印コネクタ 180"/>
          <p:cNvCxnSpPr/>
          <p:nvPr/>
        </p:nvCxnSpPr>
        <p:spPr>
          <a:xfrm>
            <a:off x="4206736" y="2995960"/>
            <a:ext cx="440583" cy="708357"/>
          </a:xfrm>
          <a:prstGeom prst="straightConnector1">
            <a:avLst/>
          </a:prstGeom>
          <a:ln w="19050">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83" name="TextBox 330"/>
          <p:cNvSpPr txBox="1"/>
          <p:nvPr/>
        </p:nvSpPr>
        <p:spPr>
          <a:xfrm>
            <a:off x="6412279" y="1600417"/>
            <a:ext cx="885179" cy="261610"/>
          </a:xfrm>
          <a:prstGeom prst="rect">
            <a:avLst/>
          </a:prstGeom>
          <a:noFill/>
        </p:spPr>
        <p:txBody>
          <a:bodyPr wrap="none" rtlCol="0">
            <a:spAutoFit/>
          </a:bodyPr>
          <a:lstStyle/>
          <a:p>
            <a:pPr algn="ctr" defTabSz="456706"/>
            <a:r>
              <a:rPr lang="ja-JP" altLang="en-US" sz="1100" dirty="0" smtClean="0">
                <a:solidFill>
                  <a:srgbClr val="343434"/>
                </a:solidFill>
                <a:latin typeface="+mn-lt"/>
                <a:ea typeface="+mn-ea"/>
                <a:cs typeface="メイリオ"/>
              </a:rPr>
              <a:t>内部サーバ</a:t>
            </a:r>
            <a:endParaRPr lang="en-US" sz="1100" dirty="0">
              <a:solidFill>
                <a:srgbClr val="343434"/>
              </a:solidFill>
              <a:latin typeface="+mn-lt"/>
              <a:ea typeface="+mn-ea"/>
              <a:cs typeface="メイリオ"/>
            </a:endParaRPr>
          </a:p>
        </p:txBody>
      </p:sp>
    </p:spTree>
    <p:extLst>
      <p:ext uri="{BB962C8B-B14F-4D97-AF65-F5344CB8AC3E}">
        <p14:creationId xmlns:p14="http://schemas.microsoft.com/office/powerpoint/2010/main" val="98159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Connected Mobile Experiences</a:t>
            </a:r>
            <a:r>
              <a:rPr lang="ja-JP" altLang="en-US" smtClean="0"/>
              <a:t> </a:t>
            </a:r>
            <a:r>
              <a:rPr lang="en-US" altLang="ja-JP" smtClean="0"/>
              <a:t>:</a:t>
            </a:r>
            <a:r>
              <a:rPr lang="ja-JP" altLang="en-US" smtClean="0"/>
              <a:t> 位置情報</a:t>
            </a:r>
            <a:endParaRPr lang="en-US" dirty="0"/>
          </a:p>
        </p:txBody>
      </p:sp>
      <p:pic>
        <p:nvPicPr>
          <p:cNvPr id="6" name="図 5" descr="スクリーンショット 2015-06-22 15.12.5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840" y="2732318"/>
            <a:ext cx="3054201" cy="1784119"/>
          </a:xfrm>
          <a:prstGeom prst="rect">
            <a:avLst/>
          </a:prstGeom>
          <a:ln w="12700">
            <a:solidFill>
              <a:schemeClr val="tx1"/>
            </a:solidFill>
          </a:ln>
        </p:spPr>
      </p:pic>
      <p:sp>
        <p:nvSpPr>
          <p:cNvPr id="8" name="正方形/長方形 7"/>
          <p:cNvSpPr/>
          <p:nvPr/>
        </p:nvSpPr>
        <p:spPr>
          <a:xfrm>
            <a:off x="437766" y="1362132"/>
            <a:ext cx="8347459" cy="646331"/>
          </a:xfrm>
          <a:prstGeom prst="rect">
            <a:avLst/>
          </a:prstGeom>
        </p:spPr>
        <p:txBody>
          <a:bodyPr wrap="square">
            <a:spAutoFit/>
          </a:bodyPr>
          <a:lstStyle/>
          <a:p>
            <a:r>
              <a:rPr lang="en-US" altLang="ja-JP"/>
              <a:t>Connected Mobile </a:t>
            </a:r>
            <a:r>
              <a:rPr lang="en-US" altLang="ja-JP" smtClean="0"/>
              <a:t>Experiences</a:t>
            </a:r>
            <a:r>
              <a:rPr lang="ja-JP" altLang="en-US" smtClean="0"/>
              <a:t> </a:t>
            </a:r>
            <a:r>
              <a:rPr lang="en-US" altLang="ja-JP" smtClean="0"/>
              <a:t>(CMX)</a:t>
            </a:r>
            <a:r>
              <a:rPr lang="ja-JP" altLang="en-US" smtClean="0"/>
              <a:t> は無線機器の位置を計算・履歴保存とその情報を基に傾向分析、ユーザアプリとの連携ができます。</a:t>
            </a:r>
            <a:endParaRPr lang="ja-JP" altLang="en-US"/>
          </a:p>
        </p:txBody>
      </p:sp>
      <p:pic>
        <p:nvPicPr>
          <p:cNvPr id="11"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246510" y="1861263"/>
            <a:ext cx="1538715" cy="1519846"/>
          </a:xfrm>
          <a:prstGeom prst="rect">
            <a:avLst/>
          </a:prstGeom>
          <a:ln w="12700">
            <a:solidFill>
              <a:schemeClr val="tx1"/>
            </a:solidFill>
          </a:ln>
        </p:spPr>
      </p:pic>
      <p:pic>
        <p:nvPicPr>
          <p:cNvPr id="10"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114665" y="2502809"/>
            <a:ext cx="1530574" cy="1519846"/>
          </a:xfrm>
          <a:prstGeom prst="rect">
            <a:avLst/>
          </a:prstGeom>
          <a:ln w="12700">
            <a:solidFill>
              <a:schemeClr val="tx1"/>
            </a:solidFill>
          </a:ln>
        </p:spPr>
      </p:pic>
      <p:pic>
        <p:nvPicPr>
          <p:cNvPr id="9" name="Picture 1"/>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828063" y="2996592"/>
            <a:ext cx="1527199" cy="1519846"/>
          </a:xfrm>
          <a:prstGeom prst="rect">
            <a:avLst/>
          </a:prstGeom>
          <a:ln w="12700">
            <a:solidFill>
              <a:schemeClr val="tx1"/>
            </a:solidFill>
          </a:ln>
        </p:spPr>
      </p:pic>
      <p:pic>
        <p:nvPicPr>
          <p:cNvPr id="13" name="Picture 2"/>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60537" y="2141164"/>
            <a:ext cx="3557364" cy="1483214"/>
          </a:xfrm>
          <a:prstGeom prst="rect">
            <a:avLst/>
          </a:prstGeom>
          <a:ln w="12700">
            <a:solidFill>
              <a:schemeClr val="tx1"/>
            </a:solidFill>
          </a:ln>
        </p:spPr>
      </p:pic>
      <p:sp>
        <p:nvSpPr>
          <p:cNvPr id="14" name="TextBox 5"/>
          <p:cNvSpPr txBox="1"/>
          <p:nvPr/>
        </p:nvSpPr>
        <p:spPr>
          <a:xfrm>
            <a:off x="5933344" y="4116315"/>
            <a:ext cx="1179199" cy="306462"/>
          </a:xfrm>
          <a:prstGeom prst="roundRect">
            <a:avLst/>
          </a:prstGeom>
          <a:solidFill>
            <a:schemeClr val="bg2"/>
          </a:solidFill>
        </p:spPr>
        <p:txBody>
          <a:bodyPr wrap="square" lIns="91436" tIns="45718" rIns="91436" bIns="45718" rtlCol="0">
            <a:spAutoFit/>
          </a:bodyPr>
          <a:lstStyle/>
          <a:p>
            <a:pPr algn="ctr"/>
            <a:r>
              <a:rPr lang="ja-JP" altLang="en-US" sz="1200" b="1" smtClean="0">
                <a:solidFill>
                  <a:schemeClr val="bg1"/>
                </a:solidFill>
              </a:rPr>
              <a:t>訪問者</a:t>
            </a:r>
            <a:endParaRPr lang="en-US" sz="1200" b="1" dirty="0">
              <a:solidFill>
                <a:schemeClr val="bg1"/>
              </a:solidFill>
            </a:endParaRPr>
          </a:p>
        </p:txBody>
      </p:sp>
      <p:sp>
        <p:nvSpPr>
          <p:cNvPr id="15" name="TextBox 6"/>
          <p:cNvSpPr txBox="1"/>
          <p:nvPr/>
        </p:nvSpPr>
        <p:spPr>
          <a:xfrm>
            <a:off x="7112543" y="3624377"/>
            <a:ext cx="1179199" cy="306462"/>
          </a:xfrm>
          <a:prstGeom prst="roundRect">
            <a:avLst/>
          </a:prstGeom>
          <a:solidFill>
            <a:schemeClr val="bg2"/>
          </a:solidFill>
        </p:spPr>
        <p:txBody>
          <a:bodyPr wrap="square" lIns="91436" tIns="45718" rIns="91436" bIns="45718" rtlCol="0">
            <a:spAutoFit/>
          </a:bodyPr>
          <a:lstStyle/>
          <a:p>
            <a:pPr algn="ctr"/>
            <a:r>
              <a:rPr lang="ja-JP" altLang="en-US" sz="1200" b="1" smtClean="0">
                <a:solidFill>
                  <a:schemeClr val="bg1"/>
                </a:solidFill>
              </a:rPr>
              <a:t>平均滞在時間</a:t>
            </a:r>
            <a:endParaRPr lang="en-US" sz="1200" b="1" dirty="0">
              <a:solidFill>
                <a:schemeClr val="bg1"/>
              </a:solidFill>
            </a:endParaRPr>
          </a:p>
        </p:txBody>
      </p:sp>
      <p:sp>
        <p:nvSpPr>
          <p:cNvPr id="16" name="TextBox 8"/>
          <p:cNvSpPr txBox="1"/>
          <p:nvPr/>
        </p:nvSpPr>
        <p:spPr>
          <a:xfrm>
            <a:off x="7808544" y="2996592"/>
            <a:ext cx="1179199" cy="306462"/>
          </a:xfrm>
          <a:prstGeom prst="roundRect">
            <a:avLst/>
          </a:prstGeom>
          <a:solidFill>
            <a:schemeClr val="bg2"/>
          </a:solidFill>
        </p:spPr>
        <p:txBody>
          <a:bodyPr wrap="square" lIns="91436" tIns="45718" rIns="91436" bIns="45718" rtlCol="0">
            <a:spAutoFit/>
          </a:bodyPr>
          <a:lstStyle/>
          <a:p>
            <a:pPr algn="ctr"/>
            <a:r>
              <a:rPr lang="ja-JP" altLang="en-US" sz="1200" b="1" smtClean="0">
                <a:solidFill>
                  <a:schemeClr val="bg1"/>
                </a:solidFill>
              </a:rPr>
              <a:t>移動</a:t>
            </a:r>
            <a:endParaRPr lang="en-US" sz="1200" b="1" dirty="0">
              <a:solidFill>
                <a:schemeClr val="bg1"/>
              </a:solidFill>
            </a:endParaRPr>
          </a:p>
        </p:txBody>
      </p:sp>
      <p:sp>
        <p:nvSpPr>
          <p:cNvPr id="17" name="TextBox 8"/>
          <p:cNvSpPr txBox="1"/>
          <p:nvPr/>
        </p:nvSpPr>
        <p:spPr>
          <a:xfrm>
            <a:off x="294793" y="3286901"/>
            <a:ext cx="1179199" cy="306462"/>
          </a:xfrm>
          <a:prstGeom prst="roundRect">
            <a:avLst/>
          </a:prstGeom>
          <a:solidFill>
            <a:schemeClr val="bg2"/>
          </a:solidFill>
        </p:spPr>
        <p:txBody>
          <a:bodyPr wrap="square" lIns="91436" tIns="45718" rIns="91436" bIns="45718" rtlCol="0">
            <a:spAutoFit/>
          </a:bodyPr>
          <a:lstStyle/>
          <a:p>
            <a:pPr algn="ctr"/>
            <a:r>
              <a:rPr lang="ja-JP" altLang="en-US" sz="1200" b="1" dirty="0" smtClean="0">
                <a:solidFill>
                  <a:schemeClr val="bg1"/>
                </a:solidFill>
              </a:rPr>
              <a:t>ダッシュボード</a:t>
            </a:r>
            <a:endParaRPr lang="en-US" sz="1200" b="1" dirty="0">
              <a:solidFill>
                <a:schemeClr val="bg1"/>
              </a:solidFill>
            </a:endParaRPr>
          </a:p>
        </p:txBody>
      </p:sp>
      <p:sp>
        <p:nvSpPr>
          <p:cNvPr id="18" name="TextBox 8"/>
          <p:cNvSpPr txBox="1"/>
          <p:nvPr/>
        </p:nvSpPr>
        <p:spPr>
          <a:xfrm>
            <a:off x="1195897" y="4195002"/>
            <a:ext cx="1179199" cy="306462"/>
          </a:xfrm>
          <a:prstGeom prst="roundRect">
            <a:avLst/>
          </a:prstGeom>
          <a:solidFill>
            <a:schemeClr val="bg2"/>
          </a:solidFill>
        </p:spPr>
        <p:txBody>
          <a:bodyPr wrap="square" lIns="91436" tIns="45718" rIns="91436" bIns="45718" rtlCol="0">
            <a:spAutoFit/>
          </a:bodyPr>
          <a:lstStyle/>
          <a:p>
            <a:pPr algn="ctr"/>
            <a:r>
              <a:rPr lang="ja-JP" altLang="en-US" sz="1200" b="1" smtClean="0">
                <a:solidFill>
                  <a:schemeClr val="bg1"/>
                </a:solidFill>
              </a:rPr>
              <a:t>マップ</a:t>
            </a:r>
            <a:endParaRPr lang="en-US" sz="1200" b="1" dirty="0">
              <a:solidFill>
                <a:schemeClr val="bg1"/>
              </a:solidFill>
            </a:endParaRPr>
          </a:p>
        </p:txBody>
      </p:sp>
      <p:sp>
        <p:nvSpPr>
          <p:cNvPr id="19" name="角丸四角形 18"/>
          <p:cNvSpPr/>
          <p:nvPr/>
        </p:nvSpPr>
        <p:spPr>
          <a:xfrm>
            <a:off x="437766" y="125416"/>
            <a:ext cx="1564422" cy="309683"/>
          </a:xfrm>
          <a:prstGeom prst="roundRect">
            <a:avLst>
              <a:gd name="adj" fmla="val 50000"/>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en-US" altLang="ja-JP" dirty="0" smtClean="0"/>
              <a:t>Cisco</a:t>
            </a:r>
            <a:r>
              <a:rPr kumimoji="1" lang="ja-JP" altLang="en-US" dirty="0" smtClean="0"/>
              <a:t> </a:t>
            </a:r>
            <a:r>
              <a:rPr kumimoji="1" lang="en-US" altLang="ja-JP" dirty="0" smtClean="0"/>
              <a:t>CMX</a:t>
            </a:r>
            <a:endParaRPr kumimoji="1" lang="ja-JP" altLang="en-US" dirty="0" smtClean="0"/>
          </a:p>
        </p:txBody>
      </p:sp>
    </p:spTree>
    <p:extLst>
      <p:ext uri="{BB962C8B-B14F-4D97-AF65-F5344CB8AC3E}">
        <p14:creationId xmlns:p14="http://schemas.microsoft.com/office/powerpoint/2010/main" val="26954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dirty="0" smtClean="0"/>
              <a:t>ISE2.x</a:t>
            </a:r>
            <a:r>
              <a:rPr lang="ja-JP" altLang="en-US" dirty="0" smtClean="0"/>
              <a:t> との連携</a:t>
            </a:r>
            <a:endParaRPr lang="en-US" dirty="0"/>
          </a:p>
        </p:txBody>
      </p:sp>
      <p:pic>
        <p:nvPicPr>
          <p:cNvPr id="8" name="Picture 7"/>
          <p:cNvPicPr>
            <a:picLocks noChangeAspect="1"/>
          </p:cNvPicPr>
          <p:nvPr/>
        </p:nvPicPr>
        <p:blipFill>
          <a:blip r:embed="rId3"/>
          <a:stretch>
            <a:fillRect/>
          </a:stretch>
        </p:blipFill>
        <p:spPr>
          <a:xfrm>
            <a:off x="4732219" y="2098222"/>
            <a:ext cx="4051036" cy="2287589"/>
          </a:xfrm>
          <a:prstGeom prst="rect">
            <a:avLst/>
          </a:prstGeom>
        </p:spPr>
      </p:pic>
      <p:graphicFrame>
        <p:nvGraphicFramePr>
          <p:cNvPr id="11" name="Diagram 10"/>
          <p:cNvGraphicFramePr/>
          <p:nvPr>
            <p:extLst>
              <p:ext uri="{D42A27DB-BD31-4B8C-83A1-F6EECF244321}">
                <p14:modId xmlns:p14="http://schemas.microsoft.com/office/powerpoint/2010/main" val="3084039576"/>
              </p:ext>
            </p:extLst>
          </p:nvPr>
        </p:nvGraphicFramePr>
        <p:xfrm>
          <a:off x="437766" y="1994401"/>
          <a:ext cx="4267584" cy="23914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正方形/長方形 1"/>
          <p:cNvSpPr/>
          <p:nvPr/>
        </p:nvSpPr>
        <p:spPr>
          <a:xfrm>
            <a:off x="431800" y="1347788"/>
            <a:ext cx="7218643" cy="461665"/>
          </a:xfrm>
          <a:prstGeom prst="rect">
            <a:avLst/>
          </a:prstGeom>
        </p:spPr>
        <p:txBody>
          <a:bodyPr wrap="none">
            <a:spAutoFit/>
          </a:bodyPr>
          <a:lstStyle/>
          <a:p>
            <a:r>
              <a:rPr lang="ja-JP" altLang="en-US" sz="2400" dirty="0" smtClean="0">
                <a:solidFill>
                  <a:schemeClr val="bg2"/>
                </a:solidFill>
              </a:rPr>
              <a:t>地理的なロケーションに基づいた認証・アクセスの</a:t>
            </a:r>
            <a:r>
              <a:rPr lang="ja-JP" altLang="en-US" sz="2400" dirty="0">
                <a:solidFill>
                  <a:schemeClr val="bg2"/>
                </a:solidFill>
              </a:rPr>
              <a:t>提供</a:t>
            </a:r>
            <a:endParaRPr lang="en-US" altLang="ja-JP" sz="2400" dirty="0">
              <a:solidFill>
                <a:schemeClr val="bg2"/>
              </a:solidFill>
            </a:endParaRPr>
          </a:p>
        </p:txBody>
      </p:sp>
      <p:sp>
        <p:nvSpPr>
          <p:cNvPr id="7" name="角丸四角形 6"/>
          <p:cNvSpPr/>
          <p:nvPr/>
        </p:nvSpPr>
        <p:spPr>
          <a:xfrm>
            <a:off x="431800" y="125417"/>
            <a:ext cx="1564422" cy="309683"/>
          </a:xfrm>
          <a:prstGeom prst="roundRect">
            <a:avLst>
              <a:gd name="adj" fmla="val 50000"/>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en-US" altLang="ja-JP" dirty="0" smtClean="0"/>
              <a:t>Cisco</a:t>
            </a:r>
            <a:r>
              <a:rPr kumimoji="1" lang="ja-JP" altLang="en-US" dirty="0" smtClean="0"/>
              <a:t> </a:t>
            </a:r>
            <a:r>
              <a:rPr kumimoji="1" lang="en-US" altLang="ja-JP" dirty="0" smtClean="0"/>
              <a:t>PI</a:t>
            </a:r>
            <a:endParaRPr kumimoji="1" lang="ja-JP" altLang="en-US" dirty="0" smtClean="0"/>
          </a:p>
        </p:txBody>
      </p:sp>
      <p:sp>
        <p:nvSpPr>
          <p:cNvPr id="9" name="角丸四角形 8"/>
          <p:cNvSpPr/>
          <p:nvPr/>
        </p:nvSpPr>
        <p:spPr>
          <a:xfrm>
            <a:off x="2086149" y="125417"/>
            <a:ext cx="1564422" cy="309683"/>
          </a:xfrm>
          <a:prstGeom prst="roundRect">
            <a:avLst>
              <a:gd name="adj" fmla="val 50000"/>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en-US" altLang="ja-JP" dirty="0" smtClean="0"/>
              <a:t>Cisco</a:t>
            </a:r>
            <a:r>
              <a:rPr kumimoji="1" lang="ja-JP" altLang="en-US" dirty="0" smtClean="0"/>
              <a:t> </a:t>
            </a:r>
            <a:r>
              <a:rPr kumimoji="1" lang="en-US" altLang="ja-JP" dirty="0" smtClean="0"/>
              <a:t>ISE</a:t>
            </a:r>
            <a:endParaRPr kumimoji="1" lang="ja-JP" altLang="en-US" dirty="0" smtClean="0"/>
          </a:p>
        </p:txBody>
      </p:sp>
      <p:sp>
        <p:nvSpPr>
          <p:cNvPr id="12" name="角丸四角形 11"/>
          <p:cNvSpPr/>
          <p:nvPr/>
        </p:nvSpPr>
        <p:spPr>
          <a:xfrm>
            <a:off x="3740498" y="125416"/>
            <a:ext cx="1564422" cy="309683"/>
          </a:xfrm>
          <a:prstGeom prst="roundRect">
            <a:avLst>
              <a:gd name="adj" fmla="val 50000"/>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en-US" altLang="ja-JP" dirty="0" smtClean="0"/>
              <a:t>Cisco</a:t>
            </a:r>
            <a:r>
              <a:rPr kumimoji="1" lang="ja-JP" altLang="en-US" dirty="0" smtClean="0"/>
              <a:t> </a:t>
            </a:r>
            <a:r>
              <a:rPr kumimoji="1" lang="en-US" altLang="ja-JP" dirty="0" smtClean="0"/>
              <a:t>MSE</a:t>
            </a:r>
            <a:endParaRPr kumimoji="1" lang="ja-JP" altLang="en-US" dirty="0" smtClean="0"/>
          </a:p>
        </p:txBody>
      </p:sp>
    </p:spTree>
    <p:extLst>
      <p:ext uri="{BB962C8B-B14F-4D97-AF65-F5344CB8AC3E}">
        <p14:creationId xmlns:p14="http://schemas.microsoft.com/office/powerpoint/2010/main" val="269491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71024" y="1513428"/>
            <a:ext cx="5514201" cy="279485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71473" tIns="137178" rIns="137178" bIns="137178" rtlCol="0" anchor="t"/>
          <a:lstStyle/>
          <a:p>
            <a:pPr defTabSz="342946"/>
            <a:r>
              <a:rPr lang="ja-JP" altLang="en-US" sz="2400" b="1" dirty="0" smtClean="0">
                <a:solidFill>
                  <a:schemeClr val="bg2"/>
                </a:solidFill>
              </a:rPr>
              <a:t>簡単、お手頃なゲストサービス</a:t>
            </a:r>
            <a:endParaRPr lang="en-US" sz="2400" b="1" dirty="0">
              <a:solidFill>
                <a:schemeClr val="bg2"/>
              </a:solidFill>
            </a:endParaRPr>
          </a:p>
          <a:p>
            <a:pPr defTabSz="342946"/>
            <a:endParaRPr lang="en-US" sz="1400" b="1" dirty="0">
              <a:solidFill>
                <a:schemeClr val="tx1"/>
              </a:solidFill>
            </a:endParaRPr>
          </a:p>
          <a:p>
            <a:pPr defTabSz="342946"/>
            <a:r>
              <a:rPr lang="en-US" sz="1600" b="1" dirty="0" err="1">
                <a:solidFill>
                  <a:schemeClr val="tx1"/>
                </a:solidFill>
              </a:rPr>
              <a:t>内容</a:t>
            </a:r>
            <a:r>
              <a:rPr lang="en-US" sz="1600" b="1" dirty="0" smtClean="0">
                <a:solidFill>
                  <a:schemeClr val="tx1"/>
                </a:solidFill>
              </a:rPr>
              <a:t>:</a:t>
            </a:r>
          </a:p>
          <a:p>
            <a:pPr lvl="1" defTabSz="342946"/>
            <a:r>
              <a:rPr lang="en-US" sz="1600" dirty="0" smtClean="0">
                <a:solidFill>
                  <a:schemeClr val="tx1"/>
                </a:solidFill>
              </a:rPr>
              <a:t>One </a:t>
            </a:r>
            <a:r>
              <a:rPr lang="en-US" sz="1600" dirty="0">
                <a:solidFill>
                  <a:schemeClr val="tx1"/>
                </a:solidFill>
              </a:rPr>
              <a:t>(1) ISE VM </a:t>
            </a:r>
            <a:r>
              <a:rPr lang="ja-JP" altLang="en-US" sz="1600" dirty="0">
                <a:solidFill>
                  <a:schemeClr val="tx1"/>
                </a:solidFill>
              </a:rPr>
              <a:t>に</a:t>
            </a:r>
            <a:r>
              <a:rPr lang="en-US" altLang="ja-JP" sz="1600" dirty="0">
                <a:solidFill>
                  <a:schemeClr val="tx1"/>
                </a:solidFill>
              </a:rPr>
              <a:t>150 Endpoint</a:t>
            </a:r>
            <a:r>
              <a:rPr lang="ja-JP" altLang="en-US" sz="1600" dirty="0">
                <a:solidFill>
                  <a:schemeClr val="tx1"/>
                </a:solidFill>
              </a:rPr>
              <a:t>の</a:t>
            </a:r>
            <a:r>
              <a:rPr lang="en-US" sz="1600" dirty="0">
                <a:solidFill>
                  <a:schemeClr val="tx1"/>
                </a:solidFill>
              </a:rPr>
              <a:t> ISE Base </a:t>
            </a:r>
            <a:r>
              <a:rPr lang="ja-JP" altLang="en-US" sz="1600" dirty="0">
                <a:solidFill>
                  <a:schemeClr val="tx1"/>
                </a:solidFill>
              </a:rPr>
              <a:t>が</a:t>
            </a:r>
            <a:r>
              <a:rPr lang="ja-JP" altLang="en-US" sz="1600" dirty="0" smtClean="0">
                <a:solidFill>
                  <a:schemeClr val="tx1"/>
                </a:solidFill>
              </a:rPr>
              <a:t>同梱</a:t>
            </a:r>
            <a:endParaRPr lang="en-US" altLang="ja-JP" sz="1600" dirty="0" smtClean="0">
              <a:solidFill>
                <a:schemeClr val="tx1"/>
              </a:solidFill>
            </a:endParaRPr>
          </a:p>
          <a:p>
            <a:pPr lvl="1" defTabSz="342946"/>
            <a:r>
              <a:rPr lang="en-US" sz="1600" dirty="0" smtClean="0">
                <a:solidFill>
                  <a:schemeClr val="tx1"/>
                </a:solidFill>
              </a:rPr>
              <a:t>(</a:t>
            </a:r>
            <a:r>
              <a:rPr lang="en-US" sz="1600" dirty="0">
                <a:solidFill>
                  <a:schemeClr val="tx1"/>
                </a:solidFill>
              </a:rPr>
              <a:t>for Single Site Deployment (non-distributed, no HA</a:t>
            </a:r>
            <a:r>
              <a:rPr lang="en-US" sz="1600" dirty="0" smtClean="0">
                <a:solidFill>
                  <a:schemeClr val="tx1"/>
                </a:solidFill>
              </a:rPr>
              <a:t>))</a:t>
            </a:r>
            <a:endParaRPr lang="en-US" sz="1600" b="1" dirty="0">
              <a:solidFill>
                <a:schemeClr val="tx1"/>
              </a:solidFill>
            </a:endParaRPr>
          </a:p>
          <a:p>
            <a:pPr defTabSz="342946"/>
            <a:r>
              <a:rPr lang="ja-JP" altLang="en-US" sz="1600" b="1" dirty="0">
                <a:solidFill>
                  <a:schemeClr val="tx1"/>
                </a:solidFill>
              </a:rPr>
              <a:t>機能</a:t>
            </a:r>
            <a:r>
              <a:rPr lang="en-US" sz="1600" b="1" dirty="0" smtClean="0">
                <a:solidFill>
                  <a:schemeClr val="tx1"/>
                </a:solidFill>
              </a:rPr>
              <a:t>:</a:t>
            </a:r>
          </a:p>
          <a:p>
            <a:pPr lvl="1" defTabSz="342946"/>
            <a:r>
              <a:rPr lang="en-US" sz="1600" dirty="0" smtClean="0">
                <a:solidFill>
                  <a:schemeClr val="tx1"/>
                </a:solidFill>
              </a:rPr>
              <a:t>Guest</a:t>
            </a:r>
            <a:r>
              <a:rPr lang="en-US" sz="1600" dirty="0">
                <a:solidFill>
                  <a:schemeClr val="tx1"/>
                </a:solidFill>
              </a:rPr>
              <a:t>, RADIUS/AAA, Unlimited Custom Portals with ISE Portal </a:t>
            </a:r>
            <a:r>
              <a:rPr lang="en-US" sz="1600" dirty="0" smtClean="0">
                <a:solidFill>
                  <a:schemeClr val="tx1"/>
                </a:solidFill>
              </a:rPr>
              <a:t>Builder</a:t>
            </a:r>
            <a:endParaRPr lang="en-US" sz="1600" b="1" dirty="0">
              <a:solidFill>
                <a:schemeClr val="tx1"/>
              </a:solidFill>
            </a:endParaRPr>
          </a:p>
          <a:p>
            <a:pPr defTabSz="342946"/>
            <a:r>
              <a:rPr lang="ja-JP" altLang="en-US" sz="1600" b="1" dirty="0" smtClean="0">
                <a:solidFill>
                  <a:schemeClr val="tx1"/>
                </a:solidFill>
              </a:rPr>
              <a:t>型番</a:t>
            </a:r>
            <a:r>
              <a:rPr lang="en-US" altLang="ja-JP" sz="1600" b="1" dirty="0" smtClean="0">
                <a:solidFill>
                  <a:schemeClr val="tx1"/>
                </a:solidFill>
              </a:rPr>
              <a:t>:</a:t>
            </a:r>
          </a:p>
          <a:p>
            <a:pPr lvl="1" defTabSz="342946"/>
            <a:r>
              <a:rPr lang="en-US" sz="1600" dirty="0" smtClean="0">
                <a:solidFill>
                  <a:schemeClr val="tx1"/>
                </a:solidFill>
              </a:rPr>
              <a:t>R-ISE-GST-BUN-K9</a:t>
            </a:r>
            <a:r>
              <a:rPr lang="en-US" sz="1600" dirty="0">
                <a:solidFill>
                  <a:schemeClr val="tx1"/>
                </a:solidFill>
              </a:rPr>
              <a:t>= </a:t>
            </a:r>
          </a:p>
          <a:p>
            <a:pPr algn="ctr" defTabSz="342946"/>
            <a:endParaRPr lang="en-US" sz="1600" dirty="0">
              <a:solidFill>
                <a:schemeClr val="tx1"/>
              </a:solidFill>
            </a:endParaRPr>
          </a:p>
        </p:txBody>
      </p:sp>
      <p:sp>
        <p:nvSpPr>
          <p:cNvPr id="2" name="タイトル 1"/>
          <p:cNvSpPr>
            <a:spLocks noGrp="1"/>
          </p:cNvSpPr>
          <p:nvPr>
            <p:ph type="title"/>
          </p:nvPr>
        </p:nvSpPr>
        <p:spPr/>
        <p:txBody>
          <a:bodyPr/>
          <a:lstStyle/>
          <a:p>
            <a:r>
              <a:rPr lang="en-US" altLang="ja-JP" dirty="0" smtClean="0"/>
              <a:t>ISE</a:t>
            </a:r>
            <a:r>
              <a:rPr lang="ja-JP" altLang="en-US" dirty="0" smtClean="0"/>
              <a:t>エントリーモデル </a:t>
            </a:r>
            <a:r>
              <a:rPr lang="en-US" altLang="ja-JP" dirty="0" smtClean="0"/>
              <a:t>:</a:t>
            </a:r>
            <a:r>
              <a:rPr lang="ja-JP" altLang="en-US" dirty="0" smtClean="0"/>
              <a:t> </a:t>
            </a:r>
            <a:r>
              <a:rPr lang="en-US" altLang="ja-JP" dirty="0"/>
              <a:t>Cisco ISE </a:t>
            </a:r>
            <a:r>
              <a:rPr lang="en-US" altLang="ja-JP" dirty="0" smtClean="0"/>
              <a:t>Express</a:t>
            </a:r>
            <a:endParaRPr kumimoji="1" lang="ja-JP" altLang="en-US" dirty="0"/>
          </a:p>
        </p:txBody>
      </p:sp>
      <p:grpSp>
        <p:nvGrpSpPr>
          <p:cNvPr id="4" name="グループ化 3"/>
          <p:cNvGrpSpPr>
            <a:grpSpLocks noChangeAspect="1"/>
          </p:cNvGrpSpPr>
          <p:nvPr/>
        </p:nvGrpSpPr>
        <p:grpSpPr>
          <a:xfrm>
            <a:off x="773151" y="2271048"/>
            <a:ext cx="2111297" cy="2111297"/>
            <a:chOff x="-223024" y="1858537"/>
            <a:chExt cx="1800000" cy="1800000"/>
          </a:xfrm>
        </p:grpSpPr>
        <p:sp>
          <p:nvSpPr>
            <p:cNvPr id="3" name="楕円 2"/>
            <p:cNvSpPr>
              <a:spLocks noChangeAspect="1"/>
            </p:cNvSpPr>
            <p:nvPr/>
          </p:nvSpPr>
          <p:spPr>
            <a:xfrm>
              <a:off x="-223024" y="1858537"/>
              <a:ext cx="1800000" cy="180000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9" name="Freeform 362"/>
            <p:cNvSpPr>
              <a:spLocks noChangeAspect="1"/>
            </p:cNvSpPr>
            <p:nvPr/>
          </p:nvSpPr>
          <p:spPr bwMode="auto">
            <a:xfrm>
              <a:off x="219059" y="2201469"/>
              <a:ext cx="915834" cy="1114136"/>
            </a:xfrm>
            <a:custGeom>
              <a:avLst/>
              <a:gdLst/>
              <a:ahLst/>
              <a:cxnLst>
                <a:cxn ang="0">
                  <a:pos x="84" y="322"/>
                </a:cxn>
                <a:cxn ang="0">
                  <a:pos x="5" y="146"/>
                </a:cxn>
                <a:cxn ang="0">
                  <a:pos x="46" y="116"/>
                </a:cxn>
                <a:cxn ang="0">
                  <a:pos x="73" y="188"/>
                </a:cxn>
                <a:cxn ang="0">
                  <a:pos x="72" y="30"/>
                </a:cxn>
                <a:cxn ang="0">
                  <a:pos x="100" y="0"/>
                </a:cxn>
                <a:cxn ang="0">
                  <a:pos x="132" y="30"/>
                </a:cxn>
                <a:cxn ang="0">
                  <a:pos x="132" y="74"/>
                </a:cxn>
                <a:cxn ang="0">
                  <a:pos x="132" y="127"/>
                </a:cxn>
                <a:cxn ang="0">
                  <a:pos x="135" y="71"/>
                </a:cxn>
                <a:cxn ang="0">
                  <a:pos x="172" y="127"/>
                </a:cxn>
                <a:cxn ang="0">
                  <a:pos x="177" y="88"/>
                </a:cxn>
                <a:cxn ang="0">
                  <a:pos x="220" y="144"/>
                </a:cxn>
                <a:cxn ang="0">
                  <a:pos x="222" y="105"/>
                </a:cxn>
                <a:cxn ang="0">
                  <a:pos x="266" y="136"/>
                </a:cxn>
                <a:cxn ang="0">
                  <a:pos x="264" y="264"/>
                </a:cxn>
                <a:cxn ang="0">
                  <a:pos x="243" y="319"/>
                </a:cxn>
                <a:cxn ang="0">
                  <a:pos x="84" y="322"/>
                </a:cxn>
              </a:cxnLst>
              <a:rect l="0" t="0" r="r" b="b"/>
              <a:pathLst>
                <a:path w="267" h="325">
                  <a:moveTo>
                    <a:pt x="84" y="322"/>
                  </a:moveTo>
                  <a:cubicBezTo>
                    <a:pt x="84" y="322"/>
                    <a:pt x="10" y="188"/>
                    <a:pt x="5" y="146"/>
                  </a:cubicBezTo>
                  <a:cubicBezTo>
                    <a:pt x="0" y="104"/>
                    <a:pt x="40" y="111"/>
                    <a:pt x="46" y="116"/>
                  </a:cubicBezTo>
                  <a:cubicBezTo>
                    <a:pt x="52" y="120"/>
                    <a:pt x="72" y="143"/>
                    <a:pt x="73" y="188"/>
                  </a:cubicBezTo>
                  <a:cubicBezTo>
                    <a:pt x="72" y="30"/>
                    <a:pt x="72" y="30"/>
                    <a:pt x="72" y="30"/>
                  </a:cubicBezTo>
                  <a:cubicBezTo>
                    <a:pt x="72" y="30"/>
                    <a:pt x="71" y="0"/>
                    <a:pt x="100" y="0"/>
                  </a:cubicBezTo>
                  <a:cubicBezTo>
                    <a:pt x="130" y="0"/>
                    <a:pt x="132" y="30"/>
                    <a:pt x="132" y="30"/>
                  </a:cubicBezTo>
                  <a:cubicBezTo>
                    <a:pt x="132" y="74"/>
                    <a:pt x="132" y="74"/>
                    <a:pt x="132" y="74"/>
                  </a:cubicBezTo>
                  <a:cubicBezTo>
                    <a:pt x="132" y="127"/>
                    <a:pt x="132" y="127"/>
                    <a:pt x="132" y="127"/>
                  </a:cubicBezTo>
                  <a:cubicBezTo>
                    <a:pt x="135" y="71"/>
                    <a:pt x="135" y="71"/>
                    <a:pt x="135" y="71"/>
                  </a:cubicBezTo>
                  <a:cubicBezTo>
                    <a:pt x="135" y="71"/>
                    <a:pt x="179" y="57"/>
                    <a:pt x="172" y="127"/>
                  </a:cubicBezTo>
                  <a:cubicBezTo>
                    <a:pt x="177" y="88"/>
                    <a:pt x="177" y="88"/>
                    <a:pt x="177" y="88"/>
                  </a:cubicBezTo>
                  <a:cubicBezTo>
                    <a:pt x="177" y="88"/>
                    <a:pt x="222" y="68"/>
                    <a:pt x="220" y="144"/>
                  </a:cubicBezTo>
                  <a:cubicBezTo>
                    <a:pt x="222" y="105"/>
                    <a:pt x="222" y="105"/>
                    <a:pt x="222" y="105"/>
                  </a:cubicBezTo>
                  <a:cubicBezTo>
                    <a:pt x="222" y="105"/>
                    <a:pt x="266" y="92"/>
                    <a:pt x="266" y="136"/>
                  </a:cubicBezTo>
                  <a:cubicBezTo>
                    <a:pt x="267" y="179"/>
                    <a:pt x="264" y="264"/>
                    <a:pt x="264" y="264"/>
                  </a:cubicBezTo>
                  <a:cubicBezTo>
                    <a:pt x="264" y="264"/>
                    <a:pt x="258" y="300"/>
                    <a:pt x="243" y="319"/>
                  </a:cubicBezTo>
                  <a:cubicBezTo>
                    <a:pt x="238" y="325"/>
                    <a:pt x="84" y="322"/>
                    <a:pt x="84" y="322"/>
                  </a:cubicBezTo>
                  <a:close/>
                </a:path>
              </a:pathLst>
            </a:custGeom>
            <a:solidFill>
              <a:schemeClr val="bg1"/>
            </a:solidFill>
            <a:ln w="9525">
              <a:noFill/>
              <a:round/>
              <a:headEnd/>
              <a:tailEnd/>
            </a:ln>
            <a:effectLst/>
          </p:spPr>
          <p:txBody>
            <a:bodyPr vert="horz" wrap="square" lIns="68580" tIns="34290" rIns="68580" bIns="34290" numCol="1" anchor="t" anchorCtr="0" compatLnSpc="1">
              <a:prstTxWarp prst="textNoShape">
                <a:avLst/>
              </a:prstTxWarp>
            </a:bodyPr>
            <a:lstStyle/>
            <a:p>
              <a:pPr defTabSz="685668"/>
              <a:endParaRPr lang="en-US" sz="900">
                <a:solidFill>
                  <a:srgbClr val="2C2C2C"/>
                </a:solidFill>
              </a:endParaRPr>
            </a:p>
          </p:txBody>
        </p:sp>
      </p:grpSp>
      <p:sp>
        <p:nvSpPr>
          <p:cNvPr id="11" name="角丸四角形 10"/>
          <p:cNvSpPr/>
          <p:nvPr/>
        </p:nvSpPr>
        <p:spPr>
          <a:xfrm>
            <a:off x="431800" y="125417"/>
            <a:ext cx="1564422" cy="309683"/>
          </a:xfrm>
          <a:prstGeom prst="roundRect">
            <a:avLst>
              <a:gd name="adj" fmla="val 50000"/>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en-US" altLang="ja-JP" dirty="0" smtClean="0"/>
              <a:t>Cisco</a:t>
            </a:r>
            <a:r>
              <a:rPr kumimoji="1" lang="ja-JP" altLang="en-US" dirty="0" smtClean="0"/>
              <a:t> </a:t>
            </a:r>
            <a:r>
              <a:rPr kumimoji="1" lang="en-US" altLang="ja-JP" dirty="0" smtClean="0"/>
              <a:t>ISE</a:t>
            </a:r>
            <a:endParaRPr kumimoji="1" lang="ja-JP" altLang="en-US" dirty="0" smtClean="0"/>
          </a:p>
        </p:txBody>
      </p:sp>
    </p:spTree>
    <p:extLst>
      <p:ext uri="{BB962C8B-B14F-4D97-AF65-F5344CB8AC3E}">
        <p14:creationId xmlns:p14="http://schemas.microsoft.com/office/powerpoint/2010/main" val="2936782710"/>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Cisco ISE Base vs. Cisco ISE Express</a:t>
            </a:r>
            <a:endParaRPr lang="en-US" dirty="0"/>
          </a:p>
        </p:txBody>
      </p:sp>
      <p:sp>
        <p:nvSpPr>
          <p:cNvPr id="3" name="TextBox 2"/>
          <p:cNvSpPr txBox="1"/>
          <p:nvPr/>
        </p:nvSpPr>
        <p:spPr>
          <a:xfrm flipH="1">
            <a:off x="2864883" y="4277901"/>
            <a:ext cx="5951418" cy="238537"/>
          </a:xfrm>
          <a:prstGeom prst="rect">
            <a:avLst/>
          </a:prstGeom>
          <a:noFill/>
        </p:spPr>
        <p:txBody>
          <a:bodyPr wrap="square" lIns="68589" tIns="34295" rIns="68589" bIns="34295" rtlCol="0">
            <a:spAutoFit/>
          </a:bodyPr>
          <a:lstStyle/>
          <a:p>
            <a:r>
              <a:rPr lang="en-US" sz="1100" b="1" dirty="0"/>
              <a:t>* NOTE:</a:t>
            </a:r>
            <a:r>
              <a:rPr lang="en-US" sz="1100" dirty="0"/>
              <a:t> ATP certification or partner involvement is needed for additional ISE license sales</a:t>
            </a:r>
          </a:p>
        </p:txBody>
      </p:sp>
      <p:graphicFrame>
        <p:nvGraphicFramePr>
          <p:cNvPr id="5" name="表 4"/>
          <p:cNvGraphicFramePr>
            <a:graphicFrameLocks noGrp="1"/>
          </p:cNvGraphicFramePr>
          <p:nvPr>
            <p:extLst>
              <p:ext uri="{D42A27DB-BD31-4B8C-83A1-F6EECF244321}">
                <p14:modId xmlns:p14="http://schemas.microsoft.com/office/powerpoint/2010/main" val="3914767637"/>
              </p:ext>
            </p:extLst>
          </p:nvPr>
        </p:nvGraphicFramePr>
        <p:xfrm>
          <a:off x="437766" y="1347786"/>
          <a:ext cx="8347458" cy="2930114"/>
        </p:xfrm>
        <a:graphic>
          <a:graphicData uri="http://schemas.openxmlformats.org/drawingml/2006/table">
            <a:tbl>
              <a:tblPr firstRow="1" bandRow="1">
                <a:tableStyleId>{9D7B26C5-4107-4FEC-AEDC-1716B250A1EF}</a:tableStyleId>
              </a:tblPr>
              <a:tblGrid>
                <a:gridCol w="2193922">
                  <a:extLst>
                    <a:ext uri="{9D8B030D-6E8A-4147-A177-3AD203B41FA5}">
                      <a16:colId xmlns:a16="http://schemas.microsoft.com/office/drawing/2014/main" xmlns="" val="2672973951"/>
                    </a:ext>
                  </a:extLst>
                </a:gridCol>
                <a:gridCol w="3076768">
                  <a:extLst>
                    <a:ext uri="{9D8B030D-6E8A-4147-A177-3AD203B41FA5}">
                      <a16:colId xmlns:a16="http://schemas.microsoft.com/office/drawing/2014/main" xmlns="" val="2617083915"/>
                    </a:ext>
                  </a:extLst>
                </a:gridCol>
                <a:gridCol w="3076768">
                  <a:extLst>
                    <a:ext uri="{9D8B030D-6E8A-4147-A177-3AD203B41FA5}">
                      <a16:colId xmlns:a16="http://schemas.microsoft.com/office/drawing/2014/main" xmlns="" val="928915147"/>
                    </a:ext>
                  </a:extLst>
                </a:gridCol>
              </a:tblGrid>
              <a:tr h="531962">
                <a:tc>
                  <a:txBody>
                    <a:bodyPr/>
                    <a:lstStyle/>
                    <a:p>
                      <a:endParaRPr kumimoji="1" lang="ja-JP" altLang="en-US" sz="1600" dirty="0"/>
                    </a:p>
                  </a:txBody>
                  <a:tcP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altLang="ja-JP" sz="1600" dirty="0" smtClean="0"/>
                        <a:t>Cisco ISE Base</a:t>
                      </a:r>
                      <a:endParaRPr lang="en-US" altLang="ja-JP" sz="1600" b="1" dirty="0" smtClean="0">
                        <a:solidFill>
                          <a:srgbClr val="FFFFFF"/>
                        </a:solidFill>
                      </a:endParaRPr>
                    </a:p>
                  </a:txBody>
                  <a:tcP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altLang="ja-JP" sz="1600" dirty="0" smtClean="0">
                          <a:solidFill>
                            <a:schemeClr val="bg1"/>
                          </a:solidFill>
                        </a:rPr>
                        <a:t>Cisco ISE Express</a:t>
                      </a:r>
                      <a:endParaRPr lang="en-US" altLang="ja-JP" sz="1600" b="1" dirty="0" smtClean="0">
                        <a:solidFill>
                          <a:schemeClr val="bg1"/>
                        </a:solidFill>
                      </a:endParaRPr>
                    </a:p>
                  </a:txBody>
                  <a:tcPr>
                    <a:solidFill>
                      <a:schemeClr val="accent4"/>
                    </a:solidFill>
                  </a:tcPr>
                </a:tc>
                <a:extLst>
                  <a:ext uri="{0D108BD9-81ED-4DB2-BD59-A6C34878D82A}">
                    <a16:rowId xmlns:a16="http://schemas.microsoft.com/office/drawing/2014/main" xmlns="" val="824635095"/>
                  </a:ext>
                </a:extLst>
              </a:tr>
              <a:tr h="531962">
                <a:tc>
                  <a:txBody>
                    <a:bodyPr/>
                    <a:lstStyle/>
                    <a:p>
                      <a:r>
                        <a:rPr lang="ja-JP" altLang="en-US" sz="1600" dirty="0" smtClean="0"/>
                        <a:t>機能</a:t>
                      </a:r>
                      <a:endParaRPr kumimoji="1" lang="ja-JP" altLang="en-US" sz="1600" i="0" dirty="0"/>
                    </a:p>
                  </a:txBody>
                  <a:tcPr>
                    <a:lnB w="12700" cap="flat" cmpd="sng" algn="ctr">
                      <a:solidFill>
                        <a:schemeClr val="tx1"/>
                      </a:solidFill>
                      <a:prstDash val="solid"/>
                      <a:round/>
                      <a:headEnd type="none" w="med" len="med"/>
                      <a:tailEnd type="none" w="med" len="med"/>
                    </a:lnB>
                    <a:noFill/>
                  </a:tcP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altLang="ja-JP" sz="1600" dirty="0" smtClean="0"/>
                        <a:t>Guest Access; RADIUS/AAA</a:t>
                      </a:r>
                    </a:p>
                  </a:txBody>
                  <a:tcPr>
                    <a:lnB w="12700" cap="flat" cmpd="sng" algn="ctr">
                      <a:solidFill>
                        <a:schemeClr val="tx1"/>
                      </a:solidFill>
                      <a:prstDash val="solid"/>
                      <a:round/>
                      <a:headEnd type="none" w="med" len="med"/>
                      <a:tailEnd type="none" w="med" len="med"/>
                    </a:lnB>
                  </a:tcPr>
                </a:tc>
                <a:tc>
                  <a:txBody>
                    <a:bodyPr/>
                    <a:lstStyle/>
                    <a:p>
                      <a:pPr algn="ctr"/>
                      <a:r>
                        <a:rPr lang="en-US" altLang="ja-JP" sz="1600" dirty="0" smtClean="0"/>
                        <a:t>Guest Access; RADIUS/AAA</a:t>
                      </a:r>
                      <a:endParaRPr kumimoji="1" lang="ja-JP" altLang="en-US" sz="1600" dirty="0"/>
                    </a:p>
                  </a:txBody>
                  <a:tcPr>
                    <a:lnB w="12700" cap="flat" cmpd="sng" algn="ctr">
                      <a:solidFill>
                        <a:schemeClr val="tx1"/>
                      </a:solidFill>
                      <a:prstDash val="solid"/>
                      <a:round/>
                      <a:headEnd type="none" w="med" len="med"/>
                      <a:tailEnd type="none" w="med" len="med"/>
                    </a:lnB>
                    <a:solidFill>
                      <a:schemeClr val="accent4">
                        <a:alpha val="20000"/>
                      </a:schemeClr>
                    </a:solidFill>
                  </a:tcPr>
                </a:tc>
                <a:extLst>
                  <a:ext uri="{0D108BD9-81ED-4DB2-BD59-A6C34878D82A}">
                    <a16:rowId xmlns:a16="http://schemas.microsoft.com/office/drawing/2014/main" xmlns="" val="1708976313"/>
                  </a:ext>
                </a:extLst>
              </a:tr>
              <a:tr h="933095">
                <a:tc>
                  <a:txBody>
                    <a:bodyPr/>
                    <a:lstStyle/>
                    <a:p>
                      <a:r>
                        <a:rPr lang="ja-JP" altLang="en-US" sz="1600" dirty="0" smtClean="0"/>
                        <a:t>プラットフォームにライセンスが付いているか</a:t>
                      </a:r>
                      <a:endParaRPr kumimoji="1" lang="ja-JP" altLang="en-US" sz="1600" i="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ja-JP" altLang="en-US" sz="1600" dirty="0" smtClean="0"/>
                        <a:t>いいえ</a:t>
                      </a:r>
                      <a:endParaRPr lang="en-US" altLang="ja-JP" sz="1600" dirty="0" smtClean="0"/>
                    </a:p>
                    <a:p>
                      <a:pPr marL="0" marR="0" lvl="0" indent="0" algn="l" defTabSz="685777" rtl="0" eaLnBrk="1" fontAlgn="auto" latinLnBrk="0" hangingPunct="1">
                        <a:lnSpc>
                          <a:spcPct val="100000"/>
                        </a:lnSpc>
                        <a:spcBef>
                          <a:spcPts val="0"/>
                        </a:spcBef>
                        <a:spcAft>
                          <a:spcPts val="0"/>
                        </a:spcAft>
                        <a:buClrTx/>
                        <a:buSzTx/>
                        <a:buFontTx/>
                        <a:buNone/>
                        <a:tabLst/>
                        <a:defRPr/>
                      </a:pPr>
                      <a:r>
                        <a:rPr lang="ja-JP" altLang="en-US" sz="1400" dirty="0" smtClean="0"/>
                        <a:t>ライセンスとハードウェアもしくは</a:t>
                      </a:r>
                      <a:r>
                        <a:rPr lang="en-US" altLang="ja-JP" sz="1400" dirty="0" smtClean="0"/>
                        <a:t>VM</a:t>
                      </a:r>
                      <a:r>
                        <a:rPr lang="ja-JP" altLang="en-US" sz="1400" dirty="0" smtClean="0"/>
                        <a:t>版を購入</a:t>
                      </a:r>
                      <a:endParaRPr lang="en-US" altLang="ja-JP" sz="1400" dirty="0" smtClean="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ja-JP" altLang="en-US" sz="1600" dirty="0" smtClean="0"/>
                        <a:t>はい</a:t>
                      </a:r>
                      <a:endParaRPr lang="en-US" altLang="ja-JP" sz="1600" dirty="0" smtClean="0"/>
                    </a:p>
                    <a:p>
                      <a:pPr marL="0" marR="0" lvl="0" indent="0" algn="l" defTabSz="685777" rtl="0" eaLnBrk="1" fontAlgn="auto" latinLnBrk="0" hangingPunct="1">
                        <a:lnSpc>
                          <a:spcPct val="100000"/>
                        </a:lnSpc>
                        <a:spcBef>
                          <a:spcPts val="0"/>
                        </a:spcBef>
                        <a:spcAft>
                          <a:spcPts val="0"/>
                        </a:spcAft>
                        <a:buClrTx/>
                        <a:buSzTx/>
                        <a:buFontTx/>
                        <a:buNone/>
                        <a:tabLst/>
                        <a:defRPr/>
                      </a:pPr>
                      <a:r>
                        <a:rPr lang="en-US" altLang="ja-JP" sz="1400" dirty="0" smtClean="0"/>
                        <a:t>1 ISE VM + 150 Licenses</a:t>
                      </a:r>
                      <a:r>
                        <a:rPr lang="ja-JP" altLang="en-US" sz="1400" dirty="0" smtClean="0"/>
                        <a:t>がバンドル</a:t>
                      </a:r>
                      <a:endParaRPr lang="en-US" altLang="ja-JP" sz="1400" dirty="0" smtClean="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0475632"/>
                  </a:ext>
                </a:extLst>
              </a:tr>
              <a:tr h="933095">
                <a:tc>
                  <a:txBody>
                    <a:bodyPr/>
                    <a:lstStyle/>
                    <a:p>
                      <a:r>
                        <a:rPr kumimoji="1" lang="ja-JP" altLang="en-US" sz="1600" i="0" dirty="0" smtClean="0"/>
                        <a:t>特徴</a:t>
                      </a:r>
                      <a:endParaRPr kumimoji="1" lang="en-US" altLang="ja-JP" sz="1600" i="0" dirty="0" smtClean="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9138" marR="0" lvl="0" indent="0" algn="l" defTabSz="685777" rtl="0" eaLnBrk="1" fontAlgn="auto" latinLnBrk="0" hangingPunct="1">
                        <a:lnSpc>
                          <a:spcPct val="100000"/>
                        </a:lnSpc>
                        <a:spcBef>
                          <a:spcPts val="0"/>
                        </a:spcBef>
                        <a:spcAft>
                          <a:spcPts val="0"/>
                        </a:spcAft>
                        <a:buClrTx/>
                        <a:buSzTx/>
                        <a:buFontTx/>
                        <a:buNone/>
                        <a:tabLst/>
                        <a:defRPr/>
                      </a:pPr>
                      <a:r>
                        <a:rPr lang="ja-JP" altLang="en-US" sz="1600" dirty="0" smtClean="0"/>
                        <a:t>今後の機能や端末数の拡張が可能</a:t>
                      </a:r>
                      <a:endParaRPr lang="en-US" altLang="ja-JP" sz="1600" dirty="0" smtClean="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9138" marR="0" lvl="0" indent="0" algn="l" defTabSz="685777" rtl="0" eaLnBrk="1" fontAlgn="auto" latinLnBrk="0" hangingPunct="1">
                        <a:lnSpc>
                          <a:spcPct val="100000"/>
                        </a:lnSpc>
                        <a:spcBef>
                          <a:spcPts val="0"/>
                        </a:spcBef>
                        <a:spcAft>
                          <a:spcPts val="0"/>
                        </a:spcAft>
                        <a:buClrTx/>
                        <a:buSzTx/>
                        <a:buFontTx/>
                        <a:buNone/>
                        <a:tabLst/>
                        <a:defRPr/>
                      </a:pPr>
                      <a:r>
                        <a:rPr kumimoji="1" lang="ja-JP" altLang="en-US" sz="1600" dirty="0" smtClean="0"/>
                        <a:t>同じライセンス数なら</a:t>
                      </a:r>
                      <a:endParaRPr kumimoji="1" lang="en-US" altLang="ja-JP" sz="1600" dirty="0" smtClean="0"/>
                    </a:p>
                    <a:p>
                      <a:pPr marL="719138" marR="0" lvl="0" indent="0" algn="l" defTabSz="685777" rtl="0" eaLnBrk="1" fontAlgn="auto" latinLnBrk="0" hangingPunct="1">
                        <a:lnSpc>
                          <a:spcPct val="100000"/>
                        </a:lnSpc>
                        <a:spcBef>
                          <a:spcPts val="0"/>
                        </a:spcBef>
                        <a:spcAft>
                          <a:spcPts val="0"/>
                        </a:spcAft>
                        <a:buClrTx/>
                        <a:buSzTx/>
                        <a:buFontTx/>
                        <a:buNone/>
                        <a:tabLst/>
                        <a:defRPr/>
                      </a:pPr>
                      <a:r>
                        <a:rPr kumimoji="1" lang="ja-JP" altLang="en-US" sz="1600" dirty="0" smtClean="0"/>
                        <a:t>かなりお得</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97476211"/>
                  </a:ext>
                </a:extLst>
              </a:tr>
            </a:tbl>
          </a:graphicData>
        </a:graphic>
      </p:graphicFrame>
      <p:sp>
        <p:nvSpPr>
          <p:cNvPr id="38" name="角丸四角形 37"/>
          <p:cNvSpPr/>
          <p:nvPr/>
        </p:nvSpPr>
        <p:spPr>
          <a:xfrm>
            <a:off x="431800" y="125417"/>
            <a:ext cx="1564422" cy="309683"/>
          </a:xfrm>
          <a:prstGeom prst="roundRect">
            <a:avLst>
              <a:gd name="adj" fmla="val 50000"/>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en-US" altLang="ja-JP" dirty="0" smtClean="0"/>
              <a:t>Cisco</a:t>
            </a:r>
            <a:r>
              <a:rPr kumimoji="1" lang="ja-JP" altLang="en-US" dirty="0" smtClean="0"/>
              <a:t> </a:t>
            </a:r>
            <a:r>
              <a:rPr kumimoji="1" lang="en-US" altLang="ja-JP" dirty="0" smtClean="0"/>
              <a:t>ISE</a:t>
            </a:r>
            <a:endParaRPr kumimoji="1" lang="ja-JP" altLang="en-US" dirty="0" smtClean="0"/>
          </a:p>
        </p:txBody>
      </p:sp>
      <p:sp>
        <p:nvSpPr>
          <p:cNvPr id="63" name="Oval 35"/>
          <p:cNvSpPr>
            <a:spLocks noChangeAspect="1"/>
          </p:cNvSpPr>
          <p:nvPr/>
        </p:nvSpPr>
        <p:spPr>
          <a:xfrm>
            <a:off x="6001873" y="3477072"/>
            <a:ext cx="445718" cy="608448"/>
          </a:xfrm>
          <a:custGeom>
            <a:avLst/>
            <a:gdLst/>
            <a:ahLst/>
            <a:cxnLst/>
            <a:rect l="l" t="t" r="r" b="b"/>
            <a:pathLst>
              <a:path w="773370" h="1055728">
                <a:moveTo>
                  <a:pt x="573206" y="558376"/>
                </a:moveTo>
                <a:cubicBezTo>
                  <a:pt x="550591" y="558376"/>
                  <a:pt x="532259" y="576708"/>
                  <a:pt x="532259" y="599323"/>
                </a:cubicBezTo>
                <a:cubicBezTo>
                  <a:pt x="532259" y="621937"/>
                  <a:pt x="550591" y="640270"/>
                  <a:pt x="573206" y="640270"/>
                </a:cubicBezTo>
                <a:cubicBezTo>
                  <a:pt x="584513" y="640270"/>
                  <a:pt x="594750" y="635687"/>
                  <a:pt x="602160" y="628277"/>
                </a:cubicBezTo>
                <a:lnTo>
                  <a:pt x="611925" y="604701"/>
                </a:lnTo>
                <a:lnTo>
                  <a:pt x="612801" y="603637"/>
                </a:lnTo>
                <a:lnTo>
                  <a:pt x="613215" y="601586"/>
                </a:lnTo>
                <a:lnTo>
                  <a:pt x="614153" y="599323"/>
                </a:lnTo>
                <a:lnTo>
                  <a:pt x="613912" y="598132"/>
                </a:lnTo>
                <a:lnTo>
                  <a:pt x="613215" y="601586"/>
                </a:lnTo>
                <a:lnTo>
                  <a:pt x="611925" y="604701"/>
                </a:lnTo>
                <a:lnTo>
                  <a:pt x="603475" y="614962"/>
                </a:lnTo>
                <a:cubicBezTo>
                  <a:pt x="599367" y="617737"/>
                  <a:pt x="594415" y="619358"/>
                  <a:pt x="589084" y="619358"/>
                </a:cubicBezTo>
                <a:cubicBezTo>
                  <a:pt x="574868" y="619358"/>
                  <a:pt x="563344" y="607834"/>
                  <a:pt x="563344" y="593618"/>
                </a:cubicBezTo>
                <a:cubicBezTo>
                  <a:pt x="563344" y="579402"/>
                  <a:pt x="574868" y="567878"/>
                  <a:pt x="589084" y="567878"/>
                </a:cubicBezTo>
                <a:cubicBezTo>
                  <a:pt x="592638" y="567878"/>
                  <a:pt x="596024" y="568598"/>
                  <a:pt x="599103" y="569901"/>
                </a:cubicBezTo>
                <a:lnTo>
                  <a:pt x="604128" y="573289"/>
                </a:lnTo>
                <a:lnTo>
                  <a:pt x="602160" y="570369"/>
                </a:lnTo>
                <a:cubicBezTo>
                  <a:pt x="594750" y="562959"/>
                  <a:pt x="584513" y="558376"/>
                  <a:pt x="573206" y="558376"/>
                </a:cubicBezTo>
                <a:close/>
                <a:moveTo>
                  <a:pt x="348695" y="410496"/>
                </a:moveTo>
                <a:cubicBezTo>
                  <a:pt x="323405" y="410496"/>
                  <a:pt x="299313" y="414053"/>
                  <a:pt x="277400" y="420486"/>
                </a:cubicBezTo>
                <a:lnTo>
                  <a:pt x="266864" y="424455"/>
                </a:lnTo>
                <a:lnTo>
                  <a:pt x="273107" y="449428"/>
                </a:lnTo>
                <a:lnTo>
                  <a:pt x="285717" y="445345"/>
                </a:lnTo>
                <a:cubicBezTo>
                  <a:pt x="305355" y="440355"/>
                  <a:pt x="326567" y="437631"/>
                  <a:pt x="348695" y="437631"/>
                </a:cubicBezTo>
                <a:cubicBezTo>
                  <a:pt x="370824" y="437631"/>
                  <a:pt x="392036" y="440355"/>
                  <a:pt x="411674" y="445345"/>
                </a:cubicBezTo>
                <a:lnTo>
                  <a:pt x="424284" y="449428"/>
                </a:lnTo>
                <a:lnTo>
                  <a:pt x="430528" y="424455"/>
                </a:lnTo>
                <a:lnTo>
                  <a:pt x="419992" y="420486"/>
                </a:lnTo>
                <a:cubicBezTo>
                  <a:pt x="398078" y="414053"/>
                  <a:pt x="373985" y="410496"/>
                  <a:pt x="348695" y="410496"/>
                </a:cubicBezTo>
                <a:close/>
                <a:moveTo>
                  <a:pt x="351409" y="377333"/>
                </a:moveTo>
                <a:cubicBezTo>
                  <a:pt x="410542" y="377333"/>
                  <a:pt x="466264" y="390071"/>
                  <a:pt x="515163" y="412573"/>
                </a:cubicBezTo>
                <a:lnTo>
                  <a:pt x="524607" y="417781"/>
                </a:lnTo>
                <a:lnTo>
                  <a:pt x="532302" y="409347"/>
                </a:lnTo>
                <a:cubicBezTo>
                  <a:pt x="565776" y="378985"/>
                  <a:pt x="614762" y="368808"/>
                  <a:pt x="659089" y="386601"/>
                </a:cubicBezTo>
                <a:lnTo>
                  <a:pt x="613344" y="480664"/>
                </a:lnTo>
                <a:lnTo>
                  <a:pt x="637984" y="506392"/>
                </a:lnTo>
                <a:cubicBezTo>
                  <a:pt x="659214" y="532427"/>
                  <a:pt x="675895" y="561481"/>
                  <a:pt x="687019" y="592671"/>
                </a:cubicBezTo>
                <a:lnTo>
                  <a:pt x="689934" y="602561"/>
                </a:lnTo>
                <a:lnTo>
                  <a:pt x="748043" y="602561"/>
                </a:lnTo>
                <a:cubicBezTo>
                  <a:pt x="762032" y="602561"/>
                  <a:pt x="773370" y="613900"/>
                  <a:pt x="773370" y="627888"/>
                </a:cubicBezTo>
                <a:lnTo>
                  <a:pt x="773370" y="729195"/>
                </a:lnTo>
                <a:cubicBezTo>
                  <a:pt x="773370" y="743182"/>
                  <a:pt x="762032" y="754522"/>
                  <a:pt x="748043" y="754522"/>
                </a:cubicBezTo>
                <a:lnTo>
                  <a:pt x="693039" y="754522"/>
                </a:lnTo>
                <a:lnTo>
                  <a:pt x="687019" y="774941"/>
                </a:lnTo>
                <a:cubicBezTo>
                  <a:pt x="669906" y="822924"/>
                  <a:pt x="639637" y="865851"/>
                  <a:pt x="599892" y="900514"/>
                </a:cubicBezTo>
                <a:lnTo>
                  <a:pt x="556283" y="931893"/>
                </a:lnTo>
                <a:lnTo>
                  <a:pt x="556283" y="1034019"/>
                </a:lnTo>
                <a:cubicBezTo>
                  <a:pt x="556283" y="1046009"/>
                  <a:pt x="546565" y="1055728"/>
                  <a:pt x="534575" y="1055728"/>
                </a:cubicBezTo>
                <a:lnTo>
                  <a:pt x="447741" y="1055728"/>
                </a:lnTo>
                <a:cubicBezTo>
                  <a:pt x="435751" y="1055728"/>
                  <a:pt x="426032" y="1046009"/>
                  <a:pt x="426032" y="1034019"/>
                </a:cubicBezTo>
                <a:lnTo>
                  <a:pt x="426032" y="983022"/>
                </a:lnTo>
                <a:lnTo>
                  <a:pt x="422230" y="984051"/>
                </a:lnTo>
                <a:cubicBezTo>
                  <a:pt x="399354" y="988133"/>
                  <a:pt x="375668" y="990277"/>
                  <a:pt x="351409" y="990277"/>
                </a:cubicBezTo>
                <a:cubicBezTo>
                  <a:pt x="327148" y="990277"/>
                  <a:pt x="303463" y="988133"/>
                  <a:pt x="280587" y="984051"/>
                </a:cubicBezTo>
                <a:lnTo>
                  <a:pt x="276786" y="983022"/>
                </a:lnTo>
                <a:lnTo>
                  <a:pt x="276786" y="1034019"/>
                </a:lnTo>
                <a:cubicBezTo>
                  <a:pt x="276786" y="1046009"/>
                  <a:pt x="267066" y="1055728"/>
                  <a:pt x="255077" y="1055728"/>
                </a:cubicBezTo>
                <a:lnTo>
                  <a:pt x="168242" y="1055728"/>
                </a:lnTo>
                <a:cubicBezTo>
                  <a:pt x="156253" y="1055728"/>
                  <a:pt x="146533" y="1046009"/>
                  <a:pt x="146533" y="1034019"/>
                </a:cubicBezTo>
                <a:lnTo>
                  <a:pt x="146533" y="931893"/>
                </a:lnTo>
                <a:lnTo>
                  <a:pt x="102925" y="900514"/>
                </a:lnTo>
                <a:cubicBezTo>
                  <a:pt x="39333" y="845053"/>
                  <a:pt x="0" y="768436"/>
                  <a:pt x="0" y="683805"/>
                </a:cubicBezTo>
                <a:cubicBezTo>
                  <a:pt x="0" y="514546"/>
                  <a:pt x="157331" y="377333"/>
                  <a:pt x="351409" y="377333"/>
                </a:cubicBezTo>
                <a:close/>
                <a:moveTo>
                  <a:pt x="345751" y="168782"/>
                </a:moveTo>
                <a:lnTo>
                  <a:pt x="346401" y="168885"/>
                </a:lnTo>
                <a:cubicBezTo>
                  <a:pt x="360863" y="173549"/>
                  <a:pt x="371440" y="184328"/>
                  <a:pt x="372854" y="197334"/>
                </a:cubicBezTo>
                <a:cubicBezTo>
                  <a:pt x="374335" y="210960"/>
                  <a:pt x="365404" y="223445"/>
                  <a:pt x="351213" y="229762"/>
                </a:cubicBezTo>
                <a:lnTo>
                  <a:pt x="345751" y="231174"/>
                </a:lnTo>
                <a:close/>
                <a:moveTo>
                  <a:pt x="314897" y="87323"/>
                </a:moveTo>
                <a:lnTo>
                  <a:pt x="314897" y="129715"/>
                </a:lnTo>
                <a:lnTo>
                  <a:pt x="309264" y="126103"/>
                </a:lnTo>
                <a:cubicBezTo>
                  <a:pt x="307168" y="124332"/>
                  <a:pt x="305372" y="122321"/>
                  <a:pt x="303953" y="120106"/>
                </a:cubicBezTo>
                <a:cubicBezTo>
                  <a:pt x="298391" y="111425"/>
                  <a:pt x="299662" y="101370"/>
                  <a:pt x="306464" y="93798"/>
                </a:cubicBezTo>
                <a:close/>
                <a:moveTo>
                  <a:pt x="330324" y="25892"/>
                </a:moveTo>
                <a:cubicBezTo>
                  <a:pt x="321804" y="25892"/>
                  <a:pt x="314897" y="32799"/>
                  <a:pt x="314897" y="41319"/>
                </a:cubicBezTo>
                <a:lnTo>
                  <a:pt x="314897" y="54026"/>
                </a:lnTo>
                <a:lnTo>
                  <a:pt x="309302" y="55309"/>
                </a:lnTo>
                <a:cubicBezTo>
                  <a:pt x="303805" y="57302"/>
                  <a:pt x="298569" y="59976"/>
                  <a:pt x="293761" y="63311"/>
                </a:cubicBezTo>
                <a:cubicBezTo>
                  <a:pt x="270464" y="79476"/>
                  <a:pt x="262426" y="107450"/>
                  <a:pt x="274182" y="131451"/>
                </a:cubicBezTo>
                <a:cubicBezTo>
                  <a:pt x="279996" y="143321"/>
                  <a:pt x="289997" y="152837"/>
                  <a:pt x="302272" y="158892"/>
                </a:cubicBezTo>
                <a:lnTo>
                  <a:pt x="314897" y="163624"/>
                </a:lnTo>
                <a:lnTo>
                  <a:pt x="314897" y="231277"/>
                </a:lnTo>
                <a:lnTo>
                  <a:pt x="306987" y="228578"/>
                </a:lnTo>
                <a:cubicBezTo>
                  <a:pt x="298812" y="224346"/>
                  <a:pt x="292461" y="217900"/>
                  <a:pt x="289461" y="210029"/>
                </a:cubicBezTo>
                <a:lnTo>
                  <a:pt x="286107" y="205950"/>
                </a:lnTo>
                <a:cubicBezTo>
                  <a:pt x="283119" y="202961"/>
                  <a:pt x="278991" y="201112"/>
                  <a:pt x="274430" y="201112"/>
                </a:cubicBezTo>
                <a:cubicBezTo>
                  <a:pt x="265311" y="201112"/>
                  <a:pt x="257917" y="208506"/>
                  <a:pt x="257917" y="217627"/>
                </a:cubicBezTo>
                <a:cubicBezTo>
                  <a:pt x="257917" y="222186"/>
                  <a:pt x="259765" y="226315"/>
                  <a:pt x="262754" y="229304"/>
                </a:cubicBezTo>
                <a:lnTo>
                  <a:pt x="269726" y="239257"/>
                </a:lnTo>
                <a:cubicBezTo>
                  <a:pt x="277638" y="248812"/>
                  <a:pt x="288300" y="256282"/>
                  <a:pt x="300480" y="260949"/>
                </a:cubicBezTo>
                <a:lnTo>
                  <a:pt x="314897" y="264547"/>
                </a:lnTo>
                <a:lnTo>
                  <a:pt x="314897" y="274215"/>
                </a:lnTo>
                <a:cubicBezTo>
                  <a:pt x="314897" y="282735"/>
                  <a:pt x="321804" y="289642"/>
                  <a:pt x="330324" y="289642"/>
                </a:cubicBezTo>
                <a:cubicBezTo>
                  <a:pt x="338844" y="289642"/>
                  <a:pt x="345751" y="282735"/>
                  <a:pt x="345751" y="274215"/>
                </a:cubicBezTo>
                <a:lnTo>
                  <a:pt x="345751" y="264693"/>
                </a:lnTo>
                <a:lnTo>
                  <a:pt x="354574" y="262864"/>
                </a:lnTo>
                <a:cubicBezTo>
                  <a:pt x="386379" y="253310"/>
                  <a:pt x="407801" y="225738"/>
                  <a:pt x="405112" y="195129"/>
                </a:cubicBezTo>
                <a:cubicBezTo>
                  <a:pt x="403145" y="172740"/>
                  <a:pt x="388690" y="153643"/>
                  <a:pt x="368021" y="143030"/>
                </a:cubicBezTo>
                <a:lnTo>
                  <a:pt x="345751" y="135517"/>
                </a:lnTo>
                <a:lnTo>
                  <a:pt x="345751" y="84388"/>
                </a:lnTo>
                <a:cubicBezTo>
                  <a:pt x="346052" y="84420"/>
                  <a:pt x="346352" y="84451"/>
                  <a:pt x="346653" y="84482"/>
                </a:cubicBezTo>
                <a:cubicBezTo>
                  <a:pt x="357521" y="87835"/>
                  <a:pt x="365082" y="95178"/>
                  <a:pt x="367213" y="103663"/>
                </a:cubicBezTo>
                <a:lnTo>
                  <a:pt x="366440" y="108628"/>
                </a:lnTo>
                <a:cubicBezTo>
                  <a:pt x="366440" y="117748"/>
                  <a:pt x="373833" y="125142"/>
                  <a:pt x="382953" y="125142"/>
                </a:cubicBezTo>
                <a:cubicBezTo>
                  <a:pt x="387513" y="125142"/>
                  <a:pt x="391642" y="123293"/>
                  <a:pt x="394630" y="120305"/>
                </a:cubicBezTo>
                <a:lnTo>
                  <a:pt x="397610" y="115885"/>
                </a:lnTo>
                <a:lnTo>
                  <a:pt x="398779" y="112035"/>
                </a:lnTo>
                <a:lnTo>
                  <a:pt x="399467" y="108628"/>
                </a:lnTo>
                <a:lnTo>
                  <a:pt x="398269" y="97593"/>
                </a:lnTo>
                <a:cubicBezTo>
                  <a:pt x="394320" y="79705"/>
                  <a:pt x="380859" y="64088"/>
                  <a:pt x="361319" y="56203"/>
                </a:cubicBezTo>
                <a:lnTo>
                  <a:pt x="345751" y="52091"/>
                </a:lnTo>
                <a:lnTo>
                  <a:pt x="345751" y="41319"/>
                </a:lnTo>
                <a:cubicBezTo>
                  <a:pt x="345751" y="32799"/>
                  <a:pt x="338845" y="25892"/>
                  <a:pt x="330324" y="25892"/>
                </a:cubicBezTo>
                <a:close/>
                <a:moveTo>
                  <a:pt x="331628" y="0"/>
                </a:moveTo>
                <a:cubicBezTo>
                  <a:pt x="420963" y="0"/>
                  <a:pt x="493383" y="72420"/>
                  <a:pt x="493383" y="161756"/>
                </a:cubicBezTo>
                <a:cubicBezTo>
                  <a:pt x="493383" y="251091"/>
                  <a:pt x="420963" y="323511"/>
                  <a:pt x="331628" y="323511"/>
                </a:cubicBezTo>
                <a:cubicBezTo>
                  <a:pt x="242293" y="323511"/>
                  <a:pt x="169872" y="251091"/>
                  <a:pt x="169872" y="161756"/>
                </a:cubicBezTo>
                <a:cubicBezTo>
                  <a:pt x="169872" y="72420"/>
                  <a:pt x="242293" y="0"/>
                  <a:pt x="331628" y="0"/>
                </a:cubicBezTo>
                <a:close/>
              </a:path>
            </a:pathLst>
          </a:custGeom>
          <a:solidFill>
            <a:schemeClr val="tx1"/>
          </a:solidFill>
          <a:ln>
            <a:noFill/>
          </a:ln>
          <a:effectLst/>
        </p:spPr>
        <p:style>
          <a:lnRef idx="1">
            <a:schemeClr val="accent5"/>
          </a:lnRef>
          <a:fillRef idx="3">
            <a:schemeClr val="accent5"/>
          </a:fillRef>
          <a:effectRef idx="2">
            <a:schemeClr val="accent5"/>
          </a:effectRef>
          <a:fontRef idx="minor">
            <a:schemeClr val="lt1"/>
          </a:fontRef>
        </p:style>
        <p:txBody>
          <a:bodyPr lIns="91434" tIns="45717" rIns="91434" bIns="45717" rtlCol="0" anchor="ctr"/>
          <a:lstStyle/>
          <a:p>
            <a:pPr algn="ctr"/>
            <a:endParaRPr lang="en-US" dirty="0"/>
          </a:p>
        </p:txBody>
      </p:sp>
      <p:grpSp>
        <p:nvGrpSpPr>
          <p:cNvPr id="32" name="Group 111"/>
          <p:cNvGrpSpPr/>
          <p:nvPr/>
        </p:nvGrpSpPr>
        <p:grpSpPr>
          <a:xfrm>
            <a:off x="2810405" y="3532607"/>
            <a:ext cx="530728" cy="497377"/>
            <a:chOff x="6112869" y="1028757"/>
            <a:chExt cx="606821" cy="546353"/>
          </a:xfrm>
          <a:solidFill>
            <a:schemeClr val="tx1"/>
          </a:solidFill>
        </p:grpSpPr>
        <p:sp>
          <p:nvSpPr>
            <p:cNvPr id="33" name="Freeform 10"/>
            <p:cNvSpPr>
              <a:spLocks noEditPoints="1"/>
            </p:cNvSpPr>
            <p:nvPr/>
          </p:nvSpPr>
          <p:spPr bwMode="auto">
            <a:xfrm rot="1024812">
              <a:off x="6112869" y="1178415"/>
              <a:ext cx="386408" cy="396695"/>
            </a:xfrm>
            <a:custGeom>
              <a:avLst/>
              <a:gdLst>
                <a:gd name="T0" fmla="*/ 1536 w 3605"/>
                <a:gd name="T1" fmla="*/ 1034 h 3702"/>
                <a:gd name="T2" fmla="*/ 1244 w 3605"/>
                <a:gd name="T3" fmla="*/ 1197 h 3702"/>
                <a:gd name="T4" fmla="*/ 1036 w 3605"/>
                <a:gd name="T5" fmla="*/ 1461 h 3702"/>
                <a:gd name="T6" fmla="*/ 945 w 3605"/>
                <a:gd name="T7" fmla="*/ 1783 h 3702"/>
                <a:gd name="T8" fmla="*/ 984 w 3605"/>
                <a:gd name="T9" fmla="*/ 2117 h 3702"/>
                <a:gd name="T10" fmla="*/ 1148 w 3605"/>
                <a:gd name="T11" fmla="*/ 2409 h 3702"/>
                <a:gd name="T12" fmla="*/ 1413 w 3605"/>
                <a:gd name="T13" fmla="*/ 2616 h 3702"/>
                <a:gd name="T14" fmla="*/ 1734 w 3605"/>
                <a:gd name="T15" fmla="*/ 2708 h 3702"/>
                <a:gd name="T16" fmla="*/ 2068 w 3605"/>
                <a:gd name="T17" fmla="*/ 2668 h 3702"/>
                <a:gd name="T18" fmla="*/ 2360 w 3605"/>
                <a:gd name="T19" fmla="*/ 2505 h 3702"/>
                <a:gd name="T20" fmla="*/ 2569 w 3605"/>
                <a:gd name="T21" fmla="*/ 2241 h 3702"/>
                <a:gd name="T22" fmla="*/ 2659 w 3605"/>
                <a:gd name="T23" fmla="*/ 1919 h 3702"/>
                <a:gd name="T24" fmla="*/ 2619 w 3605"/>
                <a:gd name="T25" fmla="*/ 1585 h 3702"/>
                <a:gd name="T26" fmla="*/ 2456 w 3605"/>
                <a:gd name="T27" fmla="*/ 1293 h 3702"/>
                <a:gd name="T28" fmla="*/ 2192 w 3605"/>
                <a:gd name="T29" fmla="*/ 1086 h 3702"/>
                <a:gd name="T30" fmla="*/ 1870 w 3605"/>
                <a:gd name="T31" fmla="*/ 994 h 3702"/>
                <a:gd name="T32" fmla="*/ 1983 w 3605"/>
                <a:gd name="T33" fmla="*/ 100 h 3702"/>
                <a:gd name="T34" fmla="*/ 2115 w 3605"/>
                <a:gd name="T35" fmla="*/ 494 h 3702"/>
                <a:gd name="T36" fmla="*/ 2361 w 3605"/>
                <a:gd name="T37" fmla="*/ 575 h 3702"/>
                <a:gd name="T38" fmla="*/ 2705 w 3605"/>
                <a:gd name="T39" fmla="*/ 342 h 3702"/>
                <a:gd name="T40" fmla="*/ 3012 w 3605"/>
                <a:gd name="T41" fmla="*/ 450 h 3702"/>
                <a:gd name="T42" fmla="*/ 2853 w 3605"/>
                <a:gd name="T43" fmla="*/ 937 h 3702"/>
                <a:gd name="T44" fmla="*/ 3004 w 3605"/>
                <a:gd name="T45" fmla="*/ 1148 h 3702"/>
                <a:gd name="T46" fmla="*/ 3421 w 3605"/>
                <a:gd name="T47" fmla="*/ 1160 h 3702"/>
                <a:gd name="T48" fmla="*/ 3524 w 3605"/>
                <a:gd name="T49" fmla="*/ 1484 h 3702"/>
                <a:gd name="T50" fmla="*/ 3189 w 3605"/>
                <a:gd name="T51" fmla="*/ 1715 h 3702"/>
                <a:gd name="T52" fmla="*/ 3192 w 3605"/>
                <a:gd name="T53" fmla="*/ 1942 h 3702"/>
                <a:gd name="T54" fmla="*/ 3437 w 3605"/>
                <a:gd name="T55" fmla="*/ 2185 h 3702"/>
                <a:gd name="T56" fmla="*/ 3535 w 3605"/>
                <a:gd name="T57" fmla="*/ 2504 h 3702"/>
                <a:gd name="T58" fmla="*/ 3028 w 3605"/>
                <a:gd name="T59" fmla="*/ 2516 h 3702"/>
                <a:gd name="T60" fmla="*/ 2892 w 3605"/>
                <a:gd name="T61" fmla="*/ 2718 h 3702"/>
                <a:gd name="T62" fmla="*/ 2928 w 3605"/>
                <a:gd name="T63" fmla="*/ 3081 h 3702"/>
                <a:gd name="T64" fmla="*/ 2821 w 3605"/>
                <a:gd name="T65" fmla="*/ 3398 h 3702"/>
                <a:gd name="T66" fmla="*/ 2402 w 3605"/>
                <a:gd name="T67" fmla="*/ 3108 h 3702"/>
                <a:gd name="T68" fmla="*/ 2174 w 3605"/>
                <a:gd name="T69" fmla="*/ 3192 h 3702"/>
                <a:gd name="T70" fmla="*/ 1989 w 3605"/>
                <a:gd name="T71" fmla="*/ 3508 h 3702"/>
                <a:gd name="T72" fmla="*/ 1649 w 3605"/>
                <a:gd name="T73" fmla="*/ 3695 h 3702"/>
                <a:gd name="T74" fmla="*/ 1548 w 3605"/>
                <a:gd name="T75" fmla="*/ 3221 h 3702"/>
                <a:gd name="T76" fmla="*/ 1285 w 3605"/>
                <a:gd name="T77" fmla="*/ 3145 h 3702"/>
                <a:gd name="T78" fmla="*/ 980 w 3605"/>
                <a:gd name="T79" fmla="*/ 3302 h 3702"/>
                <a:gd name="T80" fmla="*/ 646 w 3605"/>
                <a:gd name="T81" fmla="*/ 3296 h 3702"/>
                <a:gd name="T82" fmla="*/ 792 w 3605"/>
                <a:gd name="T83" fmla="*/ 2810 h 3702"/>
                <a:gd name="T84" fmla="*/ 624 w 3605"/>
                <a:gd name="T85" fmla="*/ 2594 h 3702"/>
                <a:gd name="T86" fmla="*/ 283 w 3605"/>
                <a:gd name="T87" fmla="*/ 2542 h 3702"/>
                <a:gd name="T88" fmla="*/ 0 w 3605"/>
                <a:gd name="T89" fmla="*/ 2274 h 3702"/>
                <a:gd name="T90" fmla="*/ 422 w 3605"/>
                <a:gd name="T91" fmla="*/ 2034 h 3702"/>
                <a:gd name="T92" fmla="*/ 410 w 3605"/>
                <a:gd name="T93" fmla="*/ 1806 h 3702"/>
                <a:gd name="T94" fmla="*/ 250 w 3605"/>
                <a:gd name="T95" fmla="*/ 1573 h 3702"/>
                <a:gd name="T96" fmla="*/ 46 w 3605"/>
                <a:gd name="T97" fmla="*/ 1264 h 3702"/>
                <a:gd name="T98" fmla="*/ 459 w 3605"/>
                <a:gd name="T99" fmla="*/ 1166 h 3702"/>
                <a:gd name="T100" fmla="*/ 675 w 3605"/>
                <a:gd name="T101" fmla="*/ 1033 h 3702"/>
                <a:gd name="T102" fmla="*/ 710 w 3605"/>
                <a:gd name="T103" fmla="*/ 714 h 3702"/>
                <a:gd name="T104" fmla="*/ 726 w 3605"/>
                <a:gd name="T105" fmla="*/ 345 h 3702"/>
                <a:gd name="T106" fmla="*/ 1119 w 3605"/>
                <a:gd name="T107" fmla="*/ 507 h 3702"/>
                <a:gd name="T108" fmla="*/ 1371 w 3605"/>
                <a:gd name="T109" fmla="*/ 525 h 3702"/>
                <a:gd name="T110" fmla="*/ 1589 w 3605"/>
                <a:gd name="T111" fmla="*/ 290 h 3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05" h="3702">
                  <a:moveTo>
                    <a:pt x="1802" y="992"/>
                  </a:moveTo>
                  <a:lnTo>
                    <a:pt x="1734" y="994"/>
                  </a:lnTo>
                  <a:lnTo>
                    <a:pt x="1668" y="1002"/>
                  </a:lnTo>
                  <a:lnTo>
                    <a:pt x="1601" y="1016"/>
                  </a:lnTo>
                  <a:lnTo>
                    <a:pt x="1536" y="1034"/>
                  </a:lnTo>
                  <a:lnTo>
                    <a:pt x="1474" y="1057"/>
                  </a:lnTo>
                  <a:lnTo>
                    <a:pt x="1413" y="1086"/>
                  </a:lnTo>
                  <a:lnTo>
                    <a:pt x="1353" y="1118"/>
                  </a:lnTo>
                  <a:lnTo>
                    <a:pt x="1297" y="1155"/>
                  </a:lnTo>
                  <a:lnTo>
                    <a:pt x="1244" y="1197"/>
                  </a:lnTo>
                  <a:lnTo>
                    <a:pt x="1194" y="1243"/>
                  </a:lnTo>
                  <a:lnTo>
                    <a:pt x="1148" y="1293"/>
                  </a:lnTo>
                  <a:lnTo>
                    <a:pt x="1107" y="1347"/>
                  </a:lnTo>
                  <a:lnTo>
                    <a:pt x="1069" y="1402"/>
                  </a:lnTo>
                  <a:lnTo>
                    <a:pt x="1036" y="1461"/>
                  </a:lnTo>
                  <a:lnTo>
                    <a:pt x="1008" y="1522"/>
                  </a:lnTo>
                  <a:lnTo>
                    <a:pt x="984" y="1585"/>
                  </a:lnTo>
                  <a:lnTo>
                    <a:pt x="966" y="1650"/>
                  </a:lnTo>
                  <a:lnTo>
                    <a:pt x="954" y="1716"/>
                  </a:lnTo>
                  <a:lnTo>
                    <a:pt x="945" y="1783"/>
                  </a:lnTo>
                  <a:lnTo>
                    <a:pt x="942" y="1851"/>
                  </a:lnTo>
                  <a:lnTo>
                    <a:pt x="945" y="1919"/>
                  </a:lnTo>
                  <a:lnTo>
                    <a:pt x="954" y="1986"/>
                  </a:lnTo>
                  <a:lnTo>
                    <a:pt x="966" y="2052"/>
                  </a:lnTo>
                  <a:lnTo>
                    <a:pt x="984" y="2117"/>
                  </a:lnTo>
                  <a:lnTo>
                    <a:pt x="1008" y="2180"/>
                  </a:lnTo>
                  <a:lnTo>
                    <a:pt x="1036" y="2241"/>
                  </a:lnTo>
                  <a:lnTo>
                    <a:pt x="1069" y="2300"/>
                  </a:lnTo>
                  <a:lnTo>
                    <a:pt x="1107" y="2355"/>
                  </a:lnTo>
                  <a:lnTo>
                    <a:pt x="1148" y="2409"/>
                  </a:lnTo>
                  <a:lnTo>
                    <a:pt x="1194" y="2459"/>
                  </a:lnTo>
                  <a:lnTo>
                    <a:pt x="1244" y="2505"/>
                  </a:lnTo>
                  <a:lnTo>
                    <a:pt x="1297" y="2547"/>
                  </a:lnTo>
                  <a:lnTo>
                    <a:pt x="1353" y="2584"/>
                  </a:lnTo>
                  <a:lnTo>
                    <a:pt x="1413" y="2616"/>
                  </a:lnTo>
                  <a:lnTo>
                    <a:pt x="1474" y="2645"/>
                  </a:lnTo>
                  <a:lnTo>
                    <a:pt x="1536" y="2668"/>
                  </a:lnTo>
                  <a:lnTo>
                    <a:pt x="1601" y="2686"/>
                  </a:lnTo>
                  <a:lnTo>
                    <a:pt x="1668" y="2700"/>
                  </a:lnTo>
                  <a:lnTo>
                    <a:pt x="1734" y="2708"/>
                  </a:lnTo>
                  <a:lnTo>
                    <a:pt x="1802" y="2710"/>
                  </a:lnTo>
                  <a:lnTo>
                    <a:pt x="1870" y="2708"/>
                  </a:lnTo>
                  <a:lnTo>
                    <a:pt x="1937" y="2700"/>
                  </a:lnTo>
                  <a:lnTo>
                    <a:pt x="2003" y="2686"/>
                  </a:lnTo>
                  <a:lnTo>
                    <a:pt x="2068" y="2668"/>
                  </a:lnTo>
                  <a:lnTo>
                    <a:pt x="2130" y="2645"/>
                  </a:lnTo>
                  <a:lnTo>
                    <a:pt x="2192" y="2616"/>
                  </a:lnTo>
                  <a:lnTo>
                    <a:pt x="2251" y="2584"/>
                  </a:lnTo>
                  <a:lnTo>
                    <a:pt x="2307" y="2547"/>
                  </a:lnTo>
                  <a:lnTo>
                    <a:pt x="2360" y="2505"/>
                  </a:lnTo>
                  <a:lnTo>
                    <a:pt x="2410" y="2459"/>
                  </a:lnTo>
                  <a:lnTo>
                    <a:pt x="2456" y="2409"/>
                  </a:lnTo>
                  <a:lnTo>
                    <a:pt x="2498" y="2355"/>
                  </a:lnTo>
                  <a:lnTo>
                    <a:pt x="2535" y="2300"/>
                  </a:lnTo>
                  <a:lnTo>
                    <a:pt x="2569" y="2241"/>
                  </a:lnTo>
                  <a:lnTo>
                    <a:pt x="2597" y="2180"/>
                  </a:lnTo>
                  <a:lnTo>
                    <a:pt x="2619" y="2117"/>
                  </a:lnTo>
                  <a:lnTo>
                    <a:pt x="2637" y="2052"/>
                  </a:lnTo>
                  <a:lnTo>
                    <a:pt x="2651" y="1986"/>
                  </a:lnTo>
                  <a:lnTo>
                    <a:pt x="2659" y="1919"/>
                  </a:lnTo>
                  <a:lnTo>
                    <a:pt x="2662" y="1851"/>
                  </a:lnTo>
                  <a:lnTo>
                    <a:pt x="2659" y="1783"/>
                  </a:lnTo>
                  <a:lnTo>
                    <a:pt x="2651" y="1716"/>
                  </a:lnTo>
                  <a:lnTo>
                    <a:pt x="2637" y="1650"/>
                  </a:lnTo>
                  <a:lnTo>
                    <a:pt x="2619" y="1585"/>
                  </a:lnTo>
                  <a:lnTo>
                    <a:pt x="2597" y="1522"/>
                  </a:lnTo>
                  <a:lnTo>
                    <a:pt x="2569" y="1461"/>
                  </a:lnTo>
                  <a:lnTo>
                    <a:pt x="2535" y="1402"/>
                  </a:lnTo>
                  <a:lnTo>
                    <a:pt x="2498" y="1347"/>
                  </a:lnTo>
                  <a:lnTo>
                    <a:pt x="2456" y="1293"/>
                  </a:lnTo>
                  <a:lnTo>
                    <a:pt x="2410" y="1243"/>
                  </a:lnTo>
                  <a:lnTo>
                    <a:pt x="2360" y="1197"/>
                  </a:lnTo>
                  <a:lnTo>
                    <a:pt x="2307" y="1155"/>
                  </a:lnTo>
                  <a:lnTo>
                    <a:pt x="2251" y="1118"/>
                  </a:lnTo>
                  <a:lnTo>
                    <a:pt x="2192" y="1086"/>
                  </a:lnTo>
                  <a:lnTo>
                    <a:pt x="2130" y="1057"/>
                  </a:lnTo>
                  <a:lnTo>
                    <a:pt x="2068" y="1034"/>
                  </a:lnTo>
                  <a:lnTo>
                    <a:pt x="2003" y="1016"/>
                  </a:lnTo>
                  <a:lnTo>
                    <a:pt x="1937" y="1002"/>
                  </a:lnTo>
                  <a:lnTo>
                    <a:pt x="1870" y="994"/>
                  </a:lnTo>
                  <a:lnTo>
                    <a:pt x="1802" y="992"/>
                  </a:lnTo>
                  <a:close/>
                  <a:moveTo>
                    <a:pt x="1771" y="0"/>
                  </a:moveTo>
                  <a:lnTo>
                    <a:pt x="1864" y="1"/>
                  </a:lnTo>
                  <a:lnTo>
                    <a:pt x="1956" y="7"/>
                  </a:lnTo>
                  <a:lnTo>
                    <a:pt x="1983" y="100"/>
                  </a:lnTo>
                  <a:lnTo>
                    <a:pt x="2007" y="196"/>
                  </a:lnTo>
                  <a:lnTo>
                    <a:pt x="2026" y="292"/>
                  </a:lnTo>
                  <a:lnTo>
                    <a:pt x="2043" y="387"/>
                  </a:lnTo>
                  <a:lnTo>
                    <a:pt x="2056" y="481"/>
                  </a:lnTo>
                  <a:lnTo>
                    <a:pt x="2115" y="494"/>
                  </a:lnTo>
                  <a:lnTo>
                    <a:pt x="2174" y="508"/>
                  </a:lnTo>
                  <a:lnTo>
                    <a:pt x="2233" y="525"/>
                  </a:lnTo>
                  <a:lnTo>
                    <a:pt x="2275" y="541"/>
                  </a:lnTo>
                  <a:lnTo>
                    <a:pt x="2318" y="557"/>
                  </a:lnTo>
                  <a:lnTo>
                    <a:pt x="2361" y="575"/>
                  </a:lnTo>
                  <a:lnTo>
                    <a:pt x="2402" y="594"/>
                  </a:lnTo>
                  <a:lnTo>
                    <a:pt x="2473" y="526"/>
                  </a:lnTo>
                  <a:lnTo>
                    <a:pt x="2547" y="461"/>
                  </a:lnTo>
                  <a:lnTo>
                    <a:pt x="2625" y="400"/>
                  </a:lnTo>
                  <a:lnTo>
                    <a:pt x="2705" y="342"/>
                  </a:lnTo>
                  <a:lnTo>
                    <a:pt x="2790" y="285"/>
                  </a:lnTo>
                  <a:lnTo>
                    <a:pt x="2847" y="322"/>
                  </a:lnTo>
                  <a:lnTo>
                    <a:pt x="2903" y="363"/>
                  </a:lnTo>
                  <a:lnTo>
                    <a:pt x="2959" y="406"/>
                  </a:lnTo>
                  <a:lnTo>
                    <a:pt x="3012" y="450"/>
                  </a:lnTo>
                  <a:lnTo>
                    <a:pt x="2969" y="566"/>
                  </a:lnTo>
                  <a:lnTo>
                    <a:pt x="2922" y="678"/>
                  </a:lnTo>
                  <a:lnTo>
                    <a:pt x="2870" y="786"/>
                  </a:lnTo>
                  <a:lnTo>
                    <a:pt x="2812" y="892"/>
                  </a:lnTo>
                  <a:lnTo>
                    <a:pt x="2853" y="937"/>
                  </a:lnTo>
                  <a:lnTo>
                    <a:pt x="2892" y="984"/>
                  </a:lnTo>
                  <a:lnTo>
                    <a:pt x="2928" y="1033"/>
                  </a:lnTo>
                  <a:lnTo>
                    <a:pt x="2956" y="1070"/>
                  </a:lnTo>
                  <a:lnTo>
                    <a:pt x="2980" y="1108"/>
                  </a:lnTo>
                  <a:lnTo>
                    <a:pt x="3004" y="1148"/>
                  </a:lnTo>
                  <a:lnTo>
                    <a:pt x="3028" y="1186"/>
                  </a:lnTo>
                  <a:lnTo>
                    <a:pt x="3123" y="1174"/>
                  </a:lnTo>
                  <a:lnTo>
                    <a:pt x="3221" y="1165"/>
                  </a:lnTo>
                  <a:lnTo>
                    <a:pt x="3321" y="1160"/>
                  </a:lnTo>
                  <a:lnTo>
                    <a:pt x="3421" y="1160"/>
                  </a:lnTo>
                  <a:lnTo>
                    <a:pt x="3521" y="1163"/>
                  </a:lnTo>
                  <a:lnTo>
                    <a:pt x="3554" y="1250"/>
                  </a:lnTo>
                  <a:lnTo>
                    <a:pt x="3581" y="1338"/>
                  </a:lnTo>
                  <a:lnTo>
                    <a:pt x="3605" y="1428"/>
                  </a:lnTo>
                  <a:lnTo>
                    <a:pt x="3524" y="1484"/>
                  </a:lnTo>
                  <a:lnTo>
                    <a:pt x="3440" y="1534"/>
                  </a:lnTo>
                  <a:lnTo>
                    <a:pt x="3356" y="1583"/>
                  </a:lnTo>
                  <a:lnTo>
                    <a:pt x="3269" y="1628"/>
                  </a:lnTo>
                  <a:lnTo>
                    <a:pt x="3183" y="1668"/>
                  </a:lnTo>
                  <a:lnTo>
                    <a:pt x="3189" y="1715"/>
                  </a:lnTo>
                  <a:lnTo>
                    <a:pt x="3192" y="1760"/>
                  </a:lnTo>
                  <a:lnTo>
                    <a:pt x="3193" y="1806"/>
                  </a:lnTo>
                  <a:lnTo>
                    <a:pt x="3196" y="1851"/>
                  </a:lnTo>
                  <a:lnTo>
                    <a:pt x="3193" y="1896"/>
                  </a:lnTo>
                  <a:lnTo>
                    <a:pt x="3192" y="1942"/>
                  </a:lnTo>
                  <a:lnTo>
                    <a:pt x="3189" y="1987"/>
                  </a:lnTo>
                  <a:lnTo>
                    <a:pt x="3183" y="2034"/>
                  </a:lnTo>
                  <a:lnTo>
                    <a:pt x="3269" y="2080"/>
                  </a:lnTo>
                  <a:lnTo>
                    <a:pt x="3353" y="2129"/>
                  </a:lnTo>
                  <a:lnTo>
                    <a:pt x="3437" y="2185"/>
                  </a:lnTo>
                  <a:lnTo>
                    <a:pt x="3518" y="2242"/>
                  </a:lnTo>
                  <a:lnTo>
                    <a:pt x="3597" y="2305"/>
                  </a:lnTo>
                  <a:lnTo>
                    <a:pt x="3579" y="2372"/>
                  </a:lnTo>
                  <a:lnTo>
                    <a:pt x="3557" y="2438"/>
                  </a:lnTo>
                  <a:lnTo>
                    <a:pt x="3535" y="2504"/>
                  </a:lnTo>
                  <a:lnTo>
                    <a:pt x="3510" y="2568"/>
                  </a:lnTo>
                  <a:lnTo>
                    <a:pt x="3386" y="2563"/>
                  </a:lnTo>
                  <a:lnTo>
                    <a:pt x="3264" y="2552"/>
                  </a:lnTo>
                  <a:lnTo>
                    <a:pt x="3145" y="2536"/>
                  </a:lnTo>
                  <a:lnTo>
                    <a:pt x="3028" y="2516"/>
                  </a:lnTo>
                  <a:lnTo>
                    <a:pt x="3004" y="2554"/>
                  </a:lnTo>
                  <a:lnTo>
                    <a:pt x="2980" y="2594"/>
                  </a:lnTo>
                  <a:lnTo>
                    <a:pt x="2956" y="2632"/>
                  </a:lnTo>
                  <a:lnTo>
                    <a:pt x="2928" y="2669"/>
                  </a:lnTo>
                  <a:lnTo>
                    <a:pt x="2892" y="2718"/>
                  </a:lnTo>
                  <a:lnTo>
                    <a:pt x="2853" y="2765"/>
                  </a:lnTo>
                  <a:lnTo>
                    <a:pt x="2812" y="2810"/>
                  </a:lnTo>
                  <a:lnTo>
                    <a:pt x="2855" y="2898"/>
                  </a:lnTo>
                  <a:lnTo>
                    <a:pt x="2893" y="2988"/>
                  </a:lnTo>
                  <a:lnTo>
                    <a:pt x="2928" y="3081"/>
                  </a:lnTo>
                  <a:lnTo>
                    <a:pt x="2959" y="3176"/>
                  </a:lnTo>
                  <a:lnTo>
                    <a:pt x="2988" y="3274"/>
                  </a:lnTo>
                  <a:lnTo>
                    <a:pt x="2933" y="3316"/>
                  </a:lnTo>
                  <a:lnTo>
                    <a:pt x="2878" y="3357"/>
                  </a:lnTo>
                  <a:lnTo>
                    <a:pt x="2821" y="3398"/>
                  </a:lnTo>
                  <a:lnTo>
                    <a:pt x="2761" y="3434"/>
                  </a:lnTo>
                  <a:lnTo>
                    <a:pt x="2666" y="3358"/>
                  </a:lnTo>
                  <a:lnTo>
                    <a:pt x="2573" y="3278"/>
                  </a:lnTo>
                  <a:lnTo>
                    <a:pt x="2485" y="3195"/>
                  </a:lnTo>
                  <a:lnTo>
                    <a:pt x="2402" y="3108"/>
                  </a:lnTo>
                  <a:lnTo>
                    <a:pt x="2361" y="3127"/>
                  </a:lnTo>
                  <a:lnTo>
                    <a:pt x="2318" y="3145"/>
                  </a:lnTo>
                  <a:lnTo>
                    <a:pt x="2275" y="3161"/>
                  </a:lnTo>
                  <a:lnTo>
                    <a:pt x="2233" y="3177"/>
                  </a:lnTo>
                  <a:lnTo>
                    <a:pt x="2174" y="3192"/>
                  </a:lnTo>
                  <a:lnTo>
                    <a:pt x="2115" y="3208"/>
                  </a:lnTo>
                  <a:lnTo>
                    <a:pt x="2056" y="3221"/>
                  </a:lnTo>
                  <a:lnTo>
                    <a:pt x="2038" y="3316"/>
                  </a:lnTo>
                  <a:lnTo>
                    <a:pt x="2016" y="3412"/>
                  </a:lnTo>
                  <a:lnTo>
                    <a:pt x="1989" y="3508"/>
                  </a:lnTo>
                  <a:lnTo>
                    <a:pt x="1959" y="3604"/>
                  </a:lnTo>
                  <a:lnTo>
                    <a:pt x="1924" y="3697"/>
                  </a:lnTo>
                  <a:lnTo>
                    <a:pt x="1832" y="3702"/>
                  </a:lnTo>
                  <a:lnTo>
                    <a:pt x="1740" y="3701"/>
                  </a:lnTo>
                  <a:lnTo>
                    <a:pt x="1649" y="3695"/>
                  </a:lnTo>
                  <a:lnTo>
                    <a:pt x="1620" y="3602"/>
                  </a:lnTo>
                  <a:lnTo>
                    <a:pt x="1598" y="3506"/>
                  </a:lnTo>
                  <a:lnTo>
                    <a:pt x="1577" y="3410"/>
                  </a:lnTo>
                  <a:lnTo>
                    <a:pt x="1562" y="3315"/>
                  </a:lnTo>
                  <a:lnTo>
                    <a:pt x="1548" y="3221"/>
                  </a:lnTo>
                  <a:lnTo>
                    <a:pt x="1490" y="3208"/>
                  </a:lnTo>
                  <a:lnTo>
                    <a:pt x="1430" y="3192"/>
                  </a:lnTo>
                  <a:lnTo>
                    <a:pt x="1371" y="3177"/>
                  </a:lnTo>
                  <a:lnTo>
                    <a:pt x="1328" y="3161"/>
                  </a:lnTo>
                  <a:lnTo>
                    <a:pt x="1285" y="3145"/>
                  </a:lnTo>
                  <a:lnTo>
                    <a:pt x="1243" y="3127"/>
                  </a:lnTo>
                  <a:lnTo>
                    <a:pt x="1202" y="3108"/>
                  </a:lnTo>
                  <a:lnTo>
                    <a:pt x="1131" y="3176"/>
                  </a:lnTo>
                  <a:lnTo>
                    <a:pt x="1057" y="3240"/>
                  </a:lnTo>
                  <a:lnTo>
                    <a:pt x="980" y="3302"/>
                  </a:lnTo>
                  <a:lnTo>
                    <a:pt x="899" y="3360"/>
                  </a:lnTo>
                  <a:lnTo>
                    <a:pt x="815" y="3417"/>
                  </a:lnTo>
                  <a:lnTo>
                    <a:pt x="757" y="3380"/>
                  </a:lnTo>
                  <a:lnTo>
                    <a:pt x="700" y="3339"/>
                  </a:lnTo>
                  <a:lnTo>
                    <a:pt x="646" y="3296"/>
                  </a:lnTo>
                  <a:lnTo>
                    <a:pt x="593" y="3252"/>
                  </a:lnTo>
                  <a:lnTo>
                    <a:pt x="636" y="3136"/>
                  </a:lnTo>
                  <a:lnTo>
                    <a:pt x="682" y="3025"/>
                  </a:lnTo>
                  <a:lnTo>
                    <a:pt x="734" y="2916"/>
                  </a:lnTo>
                  <a:lnTo>
                    <a:pt x="792" y="2810"/>
                  </a:lnTo>
                  <a:lnTo>
                    <a:pt x="751" y="2765"/>
                  </a:lnTo>
                  <a:lnTo>
                    <a:pt x="711" y="2718"/>
                  </a:lnTo>
                  <a:lnTo>
                    <a:pt x="675" y="2669"/>
                  </a:lnTo>
                  <a:lnTo>
                    <a:pt x="648" y="2632"/>
                  </a:lnTo>
                  <a:lnTo>
                    <a:pt x="624" y="2594"/>
                  </a:lnTo>
                  <a:lnTo>
                    <a:pt x="600" y="2554"/>
                  </a:lnTo>
                  <a:lnTo>
                    <a:pt x="576" y="2516"/>
                  </a:lnTo>
                  <a:lnTo>
                    <a:pt x="480" y="2529"/>
                  </a:lnTo>
                  <a:lnTo>
                    <a:pt x="383" y="2538"/>
                  </a:lnTo>
                  <a:lnTo>
                    <a:pt x="283" y="2542"/>
                  </a:lnTo>
                  <a:lnTo>
                    <a:pt x="183" y="2542"/>
                  </a:lnTo>
                  <a:lnTo>
                    <a:pt x="82" y="2539"/>
                  </a:lnTo>
                  <a:lnTo>
                    <a:pt x="51" y="2452"/>
                  </a:lnTo>
                  <a:lnTo>
                    <a:pt x="23" y="2364"/>
                  </a:lnTo>
                  <a:lnTo>
                    <a:pt x="0" y="2274"/>
                  </a:lnTo>
                  <a:lnTo>
                    <a:pt x="80" y="2219"/>
                  </a:lnTo>
                  <a:lnTo>
                    <a:pt x="163" y="2168"/>
                  </a:lnTo>
                  <a:lnTo>
                    <a:pt x="249" y="2119"/>
                  </a:lnTo>
                  <a:lnTo>
                    <a:pt x="335" y="2074"/>
                  </a:lnTo>
                  <a:lnTo>
                    <a:pt x="422" y="2034"/>
                  </a:lnTo>
                  <a:lnTo>
                    <a:pt x="415" y="1987"/>
                  </a:lnTo>
                  <a:lnTo>
                    <a:pt x="413" y="1942"/>
                  </a:lnTo>
                  <a:lnTo>
                    <a:pt x="410" y="1896"/>
                  </a:lnTo>
                  <a:lnTo>
                    <a:pt x="408" y="1851"/>
                  </a:lnTo>
                  <a:lnTo>
                    <a:pt x="410" y="1806"/>
                  </a:lnTo>
                  <a:lnTo>
                    <a:pt x="413" y="1760"/>
                  </a:lnTo>
                  <a:lnTo>
                    <a:pt x="415" y="1715"/>
                  </a:lnTo>
                  <a:lnTo>
                    <a:pt x="422" y="1668"/>
                  </a:lnTo>
                  <a:lnTo>
                    <a:pt x="335" y="1622"/>
                  </a:lnTo>
                  <a:lnTo>
                    <a:pt x="250" y="1573"/>
                  </a:lnTo>
                  <a:lnTo>
                    <a:pt x="167" y="1517"/>
                  </a:lnTo>
                  <a:lnTo>
                    <a:pt x="86" y="1460"/>
                  </a:lnTo>
                  <a:lnTo>
                    <a:pt x="8" y="1397"/>
                  </a:lnTo>
                  <a:lnTo>
                    <a:pt x="25" y="1330"/>
                  </a:lnTo>
                  <a:lnTo>
                    <a:pt x="46" y="1264"/>
                  </a:lnTo>
                  <a:lnTo>
                    <a:pt x="70" y="1198"/>
                  </a:lnTo>
                  <a:lnTo>
                    <a:pt x="94" y="1134"/>
                  </a:lnTo>
                  <a:lnTo>
                    <a:pt x="218" y="1139"/>
                  </a:lnTo>
                  <a:lnTo>
                    <a:pt x="339" y="1150"/>
                  </a:lnTo>
                  <a:lnTo>
                    <a:pt x="459" y="1166"/>
                  </a:lnTo>
                  <a:lnTo>
                    <a:pt x="576" y="1186"/>
                  </a:lnTo>
                  <a:lnTo>
                    <a:pt x="600" y="1148"/>
                  </a:lnTo>
                  <a:lnTo>
                    <a:pt x="624" y="1108"/>
                  </a:lnTo>
                  <a:lnTo>
                    <a:pt x="648" y="1070"/>
                  </a:lnTo>
                  <a:lnTo>
                    <a:pt x="675" y="1033"/>
                  </a:lnTo>
                  <a:lnTo>
                    <a:pt x="711" y="984"/>
                  </a:lnTo>
                  <a:lnTo>
                    <a:pt x="751" y="937"/>
                  </a:lnTo>
                  <a:lnTo>
                    <a:pt x="792" y="892"/>
                  </a:lnTo>
                  <a:lnTo>
                    <a:pt x="749" y="804"/>
                  </a:lnTo>
                  <a:lnTo>
                    <a:pt x="710" y="714"/>
                  </a:lnTo>
                  <a:lnTo>
                    <a:pt x="677" y="621"/>
                  </a:lnTo>
                  <a:lnTo>
                    <a:pt x="645" y="526"/>
                  </a:lnTo>
                  <a:lnTo>
                    <a:pt x="617" y="428"/>
                  </a:lnTo>
                  <a:lnTo>
                    <a:pt x="671" y="386"/>
                  </a:lnTo>
                  <a:lnTo>
                    <a:pt x="726" y="345"/>
                  </a:lnTo>
                  <a:lnTo>
                    <a:pt x="784" y="304"/>
                  </a:lnTo>
                  <a:lnTo>
                    <a:pt x="842" y="268"/>
                  </a:lnTo>
                  <a:lnTo>
                    <a:pt x="938" y="344"/>
                  </a:lnTo>
                  <a:lnTo>
                    <a:pt x="1031" y="424"/>
                  </a:lnTo>
                  <a:lnTo>
                    <a:pt x="1119" y="507"/>
                  </a:lnTo>
                  <a:lnTo>
                    <a:pt x="1202" y="594"/>
                  </a:lnTo>
                  <a:lnTo>
                    <a:pt x="1243" y="575"/>
                  </a:lnTo>
                  <a:lnTo>
                    <a:pt x="1285" y="557"/>
                  </a:lnTo>
                  <a:lnTo>
                    <a:pt x="1328" y="541"/>
                  </a:lnTo>
                  <a:lnTo>
                    <a:pt x="1371" y="525"/>
                  </a:lnTo>
                  <a:lnTo>
                    <a:pt x="1430" y="508"/>
                  </a:lnTo>
                  <a:lnTo>
                    <a:pt x="1490" y="494"/>
                  </a:lnTo>
                  <a:lnTo>
                    <a:pt x="1548" y="481"/>
                  </a:lnTo>
                  <a:lnTo>
                    <a:pt x="1566" y="386"/>
                  </a:lnTo>
                  <a:lnTo>
                    <a:pt x="1589" y="290"/>
                  </a:lnTo>
                  <a:lnTo>
                    <a:pt x="1615" y="194"/>
                  </a:lnTo>
                  <a:lnTo>
                    <a:pt x="1645" y="98"/>
                  </a:lnTo>
                  <a:lnTo>
                    <a:pt x="1680" y="5"/>
                  </a:lnTo>
                  <a:lnTo>
                    <a:pt x="1771"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20"/>
              <a:endParaRPr lang="en-US" sz="675" dirty="0">
                <a:solidFill>
                  <a:srgbClr val="FFFFFF"/>
                </a:solidFill>
              </a:endParaRPr>
            </a:p>
          </p:txBody>
        </p:sp>
        <p:sp>
          <p:nvSpPr>
            <p:cNvPr id="34" name="Freeform 114"/>
            <p:cNvSpPr>
              <a:spLocks noEditPoints="1"/>
            </p:cNvSpPr>
            <p:nvPr/>
          </p:nvSpPr>
          <p:spPr bwMode="auto">
            <a:xfrm rot="1024812">
              <a:off x="6478530" y="1156781"/>
              <a:ext cx="241160" cy="242153"/>
            </a:xfrm>
            <a:custGeom>
              <a:avLst/>
              <a:gdLst>
                <a:gd name="T0" fmla="*/ 925 w 971"/>
                <a:gd name="T1" fmla="*/ 427 h 975"/>
                <a:gd name="T2" fmla="*/ 957 w 971"/>
                <a:gd name="T3" fmla="*/ 348 h 975"/>
                <a:gd name="T4" fmla="*/ 845 w 971"/>
                <a:gd name="T5" fmla="*/ 324 h 975"/>
                <a:gd name="T6" fmla="*/ 816 w 971"/>
                <a:gd name="T7" fmla="*/ 271 h 975"/>
                <a:gd name="T8" fmla="*/ 857 w 971"/>
                <a:gd name="T9" fmla="*/ 166 h 975"/>
                <a:gd name="T10" fmla="*/ 743 w 971"/>
                <a:gd name="T11" fmla="*/ 189 h 975"/>
                <a:gd name="T12" fmla="*/ 695 w 971"/>
                <a:gd name="T13" fmla="*/ 154 h 975"/>
                <a:gd name="T14" fmla="*/ 691 w 971"/>
                <a:gd name="T15" fmla="*/ 43 h 975"/>
                <a:gd name="T16" fmla="*/ 605 w 971"/>
                <a:gd name="T17" fmla="*/ 63 h 975"/>
                <a:gd name="T18" fmla="*/ 536 w 971"/>
                <a:gd name="T19" fmla="*/ 98 h 975"/>
                <a:gd name="T20" fmla="*/ 480 w 971"/>
                <a:gd name="T21" fmla="*/ 47 h 975"/>
                <a:gd name="T22" fmla="*/ 405 w 971"/>
                <a:gd name="T23" fmla="*/ 6 h 975"/>
                <a:gd name="T24" fmla="*/ 368 w 971"/>
                <a:gd name="T25" fmla="*/ 114 h 975"/>
                <a:gd name="T26" fmla="*/ 314 w 971"/>
                <a:gd name="T27" fmla="*/ 137 h 975"/>
                <a:gd name="T28" fmla="*/ 214 w 971"/>
                <a:gd name="T29" fmla="*/ 84 h 975"/>
                <a:gd name="T30" fmla="*/ 223 w 971"/>
                <a:gd name="T31" fmla="*/ 200 h 975"/>
                <a:gd name="T32" fmla="*/ 182 w 971"/>
                <a:gd name="T33" fmla="*/ 243 h 975"/>
                <a:gd name="T34" fmla="*/ 71 w 971"/>
                <a:gd name="T35" fmla="*/ 233 h 975"/>
                <a:gd name="T36" fmla="*/ 81 w 971"/>
                <a:gd name="T37" fmla="*/ 321 h 975"/>
                <a:gd name="T38" fmla="*/ 108 w 971"/>
                <a:gd name="T39" fmla="*/ 394 h 975"/>
                <a:gd name="T40" fmla="*/ 50 w 971"/>
                <a:gd name="T41" fmla="*/ 443 h 975"/>
                <a:gd name="T42" fmla="*/ 0 w 971"/>
                <a:gd name="T43" fmla="*/ 512 h 975"/>
                <a:gd name="T44" fmla="*/ 103 w 971"/>
                <a:gd name="T45" fmla="*/ 563 h 975"/>
                <a:gd name="T46" fmla="*/ 119 w 971"/>
                <a:gd name="T47" fmla="*/ 619 h 975"/>
                <a:gd name="T48" fmla="*/ 54 w 971"/>
                <a:gd name="T49" fmla="*/ 713 h 975"/>
                <a:gd name="T50" fmla="*/ 170 w 971"/>
                <a:gd name="T51" fmla="*/ 717 h 975"/>
                <a:gd name="T52" fmla="*/ 209 w 971"/>
                <a:gd name="T53" fmla="*/ 763 h 975"/>
                <a:gd name="T54" fmla="*/ 186 w 971"/>
                <a:gd name="T55" fmla="*/ 872 h 975"/>
                <a:gd name="T56" fmla="*/ 274 w 971"/>
                <a:gd name="T57" fmla="*/ 874 h 975"/>
                <a:gd name="T58" fmla="*/ 350 w 971"/>
                <a:gd name="T59" fmla="*/ 855 h 975"/>
                <a:gd name="T60" fmla="*/ 392 w 971"/>
                <a:gd name="T61" fmla="*/ 919 h 975"/>
                <a:gd name="T62" fmla="*/ 455 w 971"/>
                <a:gd name="T63" fmla="*/ 975 h 975"/>
                <a:gd name="T64" fmla="*/ 516 w 971"/>
                <a:gd name="T65" fmla="*/ 879 h 975"/>
                <a:gd name="T66" fmla="*/ 575 w 971"/>
                <a:gd name="T67" fmla="*/ 871 h 975"/>
                <a:gd name="T68" fmla="*/ 659 w 971"/>
                <a:gd name="T69" fmla="*/ 946 h 975"/>
                <a:gd name="T70" fmla="*/ 678 w 971"/>
                <a:gd name="T71" fmla="*/ 832 h 975"/>
                <a:gd name="T72" fmla="*/ 728 w 971"/>
                <a:gd name="T73" fmla="*/ 800 h 975"/>
                <a:gd name="T74" fmla="*/ 834 w 971"/>
                <a:gd name="T75" fmla="*/ 836 h 975"/>
                <a:gd name="T76" fmla="*/ 845 w 971"/>
                <a:gd name="T77" fmla="*/ 747 h 975"/>
                <a:gd name="T78" fmla="*/ 836 w 971"/>
                <a:gd name="T79" fmla="*/ 671 h 975"/>
                <a:gd name="T80" fmla="*/ 903 w 971"/>
                <a:gd name="T81" fmla="*/ 636 h 975"/>
                <a:gd name="T82" fmla="*/ 969 w 971"/>
                <a:gd name="T83" fmla="*/ 581 h 975"/>
                <a:gd name="T84" fmla="*/ 881 w 971"/>
                <a:gd name="T85" fmla="*/ 489 h 975"/>
                <a:gd name="T86" fmla="*/ 418 w 971"/>
                <a:gd name="T87" fmla="*/ 623 h 975"/>
                <a:gd name="T88" fmla="*/ 350 w 971"/>
                <a:gd name="T89" fmla="*/ 555 h 975"/>
                <a:gd name="T90" fmla="*/ 338 w 971"/>
                <a:gd name="T91" fmla="*/ 453 h 975"/>
                <a:gd name="T92" fmla="*/ 391 w 971"/>
                <a:gd name="T93" fmla="*/ 370 h 975"/>
                <a:gd name="T94" fmla="*/ 485 w 971"/>
                <a:gd name="T95" fmla="*/ 337 h 975"/>
                <a:gd name="T96" fmla="*/ 579 w 971"/>
                <a:gd name="T97" fmla="*/ 370 h 975"/>
                <a:gd name="T98" fmla="*/ 632 w 971"/>
                <a:gd name="T99" fmla="*/ 453 h 975"/>
                <a:gd name="T100" fmla="*/ 620 w 971"/>
                <a:gd name="T101" fmla="*/ 555 h 975"/>
                <a:gd name="T102" fmla="*/ 551 w 971"/>
                <a:gd name="T103" fmla="*/ 623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5">
                  <a:moveTo>
                    <a:pt x="881" y="489"/>
                  </a:moveTo>
                  <a:lnTo>
                    <a:pt x="880" y="448"/>
                  </a:lnTo>
                  <a:lnTo>
                    <a:pt x="925" y="427"/>
                  </a:lnTo>
                  <a:lnTo>
                    <a:pt x="971" y="402"/>
                  </a:lnTo>
                  <a:lnTo>
                    <a:pt x="964" y="374"/>
                  </a:lnTo>
                  <a:lnTo>
                    <a:pt x="957" y="348"/>
                  </a:lnTo>
                  <a:lnTo>
                    <a:pt x="905" y="342"/>
                  </a:lnTo>
                  <a:lnTo>
                    <a:pt x="853" y="341"/>
                  </a:lnTo>
                  <a:lnTo>
                    <a:pt x="845" y="324"/>
                  </a:lnTo>
                  <a:lnTo>
                    <a:pt x="836" y="305"/>
                  </a:lnTo>
                  <a:lnTo>
                    <a:pt x="827" y="288"/>
                  </a:lnTo>
                  <a:lnTo>
                    <a:pt x="816" y="271"/>
                  </a:lnTo>
                  <a:lnTo>
                    <a:pt x="847" y="232"/>
                  </a:lnTo>
                  <a:lnTo>
                    <a:pt x="874" y="188"/>
                  </a:lnTo>
                  <a:lnTo>
                    <a:pt x="857" y="166"/>
                  </a:lnTo>
                  <a:lnTo>
                    <a:pt x="838" y="146"/>
                  </a:lnTo>
                  <a:lnTo>
                    <a:pt x="789" y="166"/>
                  </a:lnTo>
                  <a:lnTo>
                    <a:pt x="743" y="189"/>
                  </a:lnTo>
                  <a:lnTo>
                    <a:pt x="728" y="178"/>
                  </a:lnTo>
                  <a:lnTo>
                    <a:pt x="712" y="166"/>
                  </a:lnTo>
                  <a:lnTo>
                    <a:pt x="695" y="154"/>
                  </a:lnTo>
                  <a:lnTo>
                    <a:pt x="678" y="145"/>
                  </a:lnTo>
                  <a:lnTo>
                    <a:pt x="686" y="94"/>
                  </a:lnTo>
                  <a:lnTo>
                    <a:pt x="691" y="43"/>
                  </a:lnTo>
                  <a:lnTo>
                    <a:pt x="665" y="32"/>
                  </a:lnTo>
                  <a:lnTo>
                    <a:pt x="638" y="22"/>
                  </a:lnTo>
                  <a:lnTo>
                    <a:pt x="605" y="63"/>
                  </a:lnTo>
                  <a:lnTo>
                    <a:pt x="575" y="105"/>
                  </a:lnTo>
                  <a:lnTo>
                    <a:pt x="555" y="101"/>
                  </a:lnTo>
                  <a:lnTo>
                    <a:pt x="536" y="98"/>
                  </a:lnTo>
                  <a:lnTo>
                    <a:pt x="516" y="97"/>
                  </a:lnTo>
                  <a:lnTo>
                    <a:pt x="496" y="96"/>
                  </a:lnTo>
                  <a:lnTo>
                    <a:pt x="480" y="47"/>
                  </a:lnTo>
                  <a:lnTo>
                    <a:pt x="462" y="0"/>
                  </a:lnTo>
                  <a:lnTo>
                    <a:pt x="433" y="2"/>
                  </a:lnTo>
                  <a:lnTo>
                    <a:pt x="405" y="6"/>
                  </a:lnTo>
                  <a:lnTo>
                    <a:pt x="394" y="58"/>
                  </a:lnTo>
                  <a:lnTo>
                    <a:pt x="388" y="109"/>
                  </a:lnTo>
                  <a:lnTo>
                    <a:pt x="368" y="114"/>
                  </a:lnTo>
                  <a:lnTo>
                    <a:pt x="350" y="121"/>
                  </a:lnTo>
                  <a:lnTo>
                    <a:pt x="331" y="129"/>
                  </a:lnTo>
                  <a:lnTo>
                    <a:pt x="314" y="137"/>
                  </a:lnTo>
                  <a:lnTo>
                    <a:pt x="277" y="101"/>
                  </a:lnTo>
                  <a:lnTo>
                    <a:pt x="238" y="69"/>
                  </a:lnTo>
                  <a:lnTo>
                    <a:pt x="214" y="84"/>
                  </a:lnTo>
                  <a:lnTo>
                    <a:pt x="191" y="101"/>
                  </a:lnTo>
                  <a:lnTo>
                    <a:pt x="205" y="151"/>
                  </a:lnTo>
                  <a:lnTo>
                    <a:pt x="223" y="200"/>
                  </a:lnTo>
                  <a:lnTo>
                    <a:pt x="209" y="213"/>
                  </a:lnTo>
                  <a:lnTo>
                    <a:pt x="195" y="228"/>
                  </a:lnTo>
                  <a:lnTo>
                    <a:pt x="182" y="243"/>
                  </a:lnTo>
                  <a:lnTo>
                    <a:pt x="170" y="259"/>
                  </a:lnTo>
                  <a:lnTo>
                    <a:pt x="122" y="245"/>
                  </a:lnTo>
                  <a:lnTo>
                    <a:pt x="71" y="233"/>
                  </a:lnTo>
                  <a:lnTo>
                    <a:pt x="57" y="258"/>
                  </a:lnTo>
                  <a:lnTo>
                    <a:pt x="45" y="283"/>
                  </a:lnTo>
                  <a:lnTo>
                    <a:pt x="81" y="321"/>
                  </a:lnTo>
                  <a:lnTo>
                    <a:pt x="119" y="357"/>
                  </a:lnTo>
                  <a:lnTo>
                    <a:pt x="112" y="375"/>
                  </a:lnTo>
                  <a:lnTo>
                    <a:pt x="108" y="394"/>
                  </a:lnTo>
                  <a:lnTo>
                    <a:pt x="103" y="414"/>
                  </a:lnTo>
                  <a:lnTo>
                    <a:pt x="100" y="433"/>
                  </a:lnTo>
                  <a:lnTo>
                    <a:pt x="50" y="443"/>
                  </a:lnTo>
                  <a:lnTo>
                    <a:pt x="2" y="457"/>
                  </a:lnTo>
                  <a:lnTo>
                    <a:pt x="0" y="485"/>
                  </a:lnTo>
                  <a:lnTo>
                    <a:pt x="0" y="512"/>
                  </a:lnTo>
                  <a:lnTo>
                    <a:pt x="50" y="530"/>
                  </a:lnTo>
                  <a:lnTo>
                    <a:pt x="100" y="543"/>
                  </a:lnTo>
                  <a:lnTo>
                    <a:pt x="103" y="563"/>
                  </a:lnTo>
                  <a:lnTo>
                    <a:pt x="108" y="582"/>
                  </a:lnTo>
                  <a:lnTo>
                    <a:pt x="112" y="601"/>
                  </a:lnTo>
                  <a:lnTo>
                    <a:pt x="119" y="619"/>
                  </a:lnTo>
                  <a:lnTo>
                    <a:pt x="79" y="652"/>
                  </a:lnTo>
                  <a:lnTo>
                    <a:pt x="42" y="687"/>
                  </a:lnTo>
                  <a:lnTo>
                    <a:pt x="54" y="713"/>
                  </a:lnTo>
                  <a:lnTo>
                    <a:pt x="67" y="737"/>
                  </a:lnTo>
                  <a:lnTo>
                    <a:pt x="120" y="729"/>
                  </a:lnTo>
                  <a:lnTo>
                    <a:pt x="170" y="717"/>
                  </a:lnTo>
                  <a:lnTo>
                    <a:pt x="182" y="733"/>
                  </a:lnTo>
                  <a:lnTo>
                    <a:pt x="195" y="748"/>
                  </a:lnTo>
                  <a:lnTo>
                    <a:pt x="209" y="763"/>
                  </a:lnTo>
                  <a:lnTo>
                    <a:pt x="223" y="776"/>
                  </a:lnTo>
                  <a:lnTo>
                    <a:pt x="203" y="824"/>
                  </a:lnTo>
                  <a:lnTo>
                    <a:pt x="186" y="872"/>
                  </a:lnTo>
                  <a:lnTo>
                    <a:pt x="209" y="888"/>
                  </a:lnTo>
                  <a:lnTo>
                    <a:pt x="232" y="904"/>
                  </a:lnTo>
                  <a:lnTo>
                    <a:pt x="274" y="874"/>
                  </a:lnTo>
                  <a:lnTo>
                    <a:pt x="314" y="839"/>
                  </a:lnTo>
                  <a:lnTo>
                    <a:pt x="331" y="847"/>
                  </a:lnTo>
                  <a:lnTo>
                    <a:pt x="350" y="855"/>
                  </a:lnTo>
                  <a:lnTo>
                    <a:pt x="368" y="862"/>
                  </a:lnTo>
                  <a:lnTo>
                    <a:pt x="388" y="867"/>
                  </a:lnTo>
                  <a:lnTo>
                    <a:pt x="392" y="919"/>
                  </a:lnTo>
                  <a:lnTo>
                    <a:pt x="398" y="969"/>
                  </a:lnTo>
                  <a:lnTo>
                    <a:pt x="426" y="973"/>
                  </a:lnTo>
                  <a:lnTo>
                    <a:pt x="455" y="975"/>
                  </a:lnTo>
                  <a:lnTo>
                    <a:pt x="478" y="929"/>
                  </a:lnTo>
                  <a:lnTo>
                    <a:pt x="496" y="880"/>
                  </a:lnTo>
                  <a:lnTo>
                    <a:pt x="516" y="879"/>
                  </a:lnTo>
                  <a:lnTo>
                    <a:pt x="536" y="878"/>
                  </a:lnTo>
                  <a:lnTo>
                    <a:pt x="555" y="875"/>
                  </a:lnTo>
                  <a:lnTo>
                    <a:pt x="575" y="871"/>
                  </a:lnTo>
                  <a:lnTo>
                    <a:pt x="601" y="913"/>
                  </a:lnTo>
                  <a:lnTo>
                    <a:pt x="633" y="956"/>
                  </a:lnTo>
                  <a:lnTo>
                    <a:pt x="659" y="946"/>
                  </a:lnTo>
                  <a:lnTo>
                    <a:pt x="686" y="936"/>
                  </a:lnTo>
                  <a:lnTo>
                    <a:pt x="683" y="883"/>
                  </a:lnTo>
                  <a:lnTo>
                    <a:pt x="678" y="832"/>
                  </a:lnTo>
                  <a:lnTo>
                    <a:pt x="695" y="822"/>
                  </a:lnTo>
                  <a:lnTo>
                    <a:pt x="712" y="810"/>
                  </a:lnTo>
                  <a:lnTo>
                    <a:pt x="728" y="800"/>
                  </a:lnTo>
                  <a:lnTo>
                    <a:pt x="743" y="787"/>
                  </a:lnTo>
                  <a:lnTo>
                    <a:pt x="787" y="812"/>
                  </a:lnTo>
                  <a:lnTo>
                    <a:pt x="834" y="836"/>
                  </a:lnTo>
                  <a:lnTo>
                    <a:pt x="852" y="814"/>
                  </a:lnTo>
                  <a:lnTo>
                    <a:pt x="870" y="793"/>
                  </a:lnTo>
                  <a:lnTo>
                    <a:pt x="845" y="747"/>
                  </a:lnTo>
                  <a:lnTo>
                    <a:pt x="816" y="705"/>
                  </a:lnTo>
                  <a:lnTo>
                    <a:pt x="827" y="688"/>
                  </a:lnTo>
                  <a:lnTo>
                    <a:pt x="836" y="671"/>
                  </a:lnTo>
                  <a:lnTo>
                    <a:pt x="845" y="652"/>
                  </a:lnTo>
                  <a:lnTo>
                    <a:pt x="853" y="635"/>
                  </a:lnTo>
                  <a:lnTo>
                    <a:pt x="903" y="636"/>
                  </a:lnTo>
                  <a:lnTo>
                    <a:pt x="955" y="635"/>
                  </a:lnTo>
                  <a:lnTo>
                    <a:pt x="963" y="609"/>
                  </a:lnTo>
                  <a:lnTo>
                    <a:pt x="969" y="581"/>
                  </a:lnTo>
                  <a:lnTo>
                    <a:pt x="925" y="552"/>
                  </a:lnTo>
                  <a:lnTo>
                    <a:pt x="880" y="528"/>
                  </a:lnTo>
                  <a:lnTo>
                    <a:pt x="881" y="489"/>
                  </a:lnTo>
                  <a:close/>
                  <a:moveTo>
                    <a:pt x="485" y="639"/>
                  </a:moveTo>
                  <a:lnTo>
                    <a:pt x="450" y="635"/>
                  </a:lnTo>
                  <a:lnTo>
                    <a:pt x="418" y="623"/>
                  </a:lnTo>
                  <a:lnTo>
                    <a:pt x="391" y="606"/>
                  </a:lnTo>
                  <a:lnTo>
                    <a:pt x="367" y="582"/>
                  </a:lnTo>
                  <a:lnTo>
                    <a:pt x="350" y="555"/>
                  </a:lnTo>
                  <a:lnTo>
                    <a:pt x="338" y="523"/>
                  </a:lnTo>
                  <a:lnTo>
                    <a:pt x="334" y="487"/>
                  </a:lnTo>
                  <a:lnTo>
                    <a:pt x="338" y="453"/>
                  </a:lnTo>
                  <a:lnTo>
                    <a:pt x="350" y="421"/>
                  </a:lnTo>
                  <a:lnTo>
                    <a:pt x="367" y="394"/>
                  </a:lnTo>
                  <a:lnTo>
                    <a:pt x="391" y="370"/>
                  </a:lnTo>
                  <a:lnTo>
                    <a:pt x="418" y="353"/>
                  </a:lnTo>
                  <a:lnTo>
                    <a:pt x="450" y="341"/>
                  </a:lnTo>
                  <a:lnTo>
                    <a:pt x="485" y="337"/>
                  </a:lnTo>
                  <a:lnTo>
                    <a:pt x="520" y="341"/>
                  </a:lnTo>
                  <a:lnTo>
                    <a:pt x="551" y="353"/>
                  </a:lnTo>
                  <a:lnTo>
                    <a:pt x="579" y="370"/>
                  </a:lnTo>
                  <a:lnTo>
                    <a:pt x="603" y="394"/>
                  </a:lnTo>
                  <a:lnTo>
                    <a:pt x="620" y="421"/>
                  </a:lnTo>
                  <a:lnTo>
                    <a:pt x="632" y="453"/>
                  </a:lnTo>
                  <a:lnTo>
                    <a:pt x="636" y="487"/>
                  </a:lnTo>
                  <a:lnTo>
                    <a:pt x="632" y="523"/>
                  </a:lnTo>
                  <a:lnTo>
                    <a:pt x="620" y="555"/>
                  </a:lnTo>
                  <a:lnTo>
                    <a:pt x="603" y="582"/>
                  </a:lnTo>
                  <a:lnTo>
                    <a:pt x="579" y="606"/>
                  </a:lnTo>
                  <a:lnTo>
                    <a:pt x="551" y="623"/>
                  </a:lnTo>
                  <a:lnTo>
                    <a:pt x="520" y="635"/>
                  </a:lnTo>
                  <a:lnTo>
                    <a:pt x="485" y="639"/>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20"/>
              <a:endParaRPr lang="en-US" sz="675" dirty="0">
                <a:solidFill>
                  <a:srgbClr val="FFFFFF"/>
                </a:solidFill>
              </a:endParaRPr>
            </a:p>
          </p:txBody>
        </p:sp>
        <p:sp>
          <p:nvSpPr>
            <p:cNvPr id="35" name="Freeform 115"/>
            <p:cNvSpPr>
              <a:spLocks noEditPoints="1"/>
            </p:cNvSpPr>
            <p:nvPr/>
          </p:nvSpPr>
          <p:spPr bwMode="auto">
            <a:xfrm rot="1024812">
              <a:off x="6350837" y="1028757"/>
              <a:ext cx="175017" cy="181829"/>
            </a:xfrm>
            <a:custGeom>
              <a:avLst/>
              <a:gdLst>
                <a:gd name="T0" fmla="*/ 560 w 668"/>
                <a:gd name="T1" fmla="*/ 397 h 694"/>
                <a:gd name="T2" fmla="*/ 565 w 668"/>
                <a:gd name="T3" fmla="*/ 347 h 694"/>
                <a:gd name="T4" fmla="*/ 601 w 668"/>
                <a:gd name="T5" fmla="*/ 302 h 694"/>
                <a:gd name="T6" fmla="*/ 668 w 668"/>
                <a:gd name="T7" fmla="*/ 253 h 694"/>
                <a:gd name="T8" fmla="*/ 634 w 668"/>
                <a:gd name="T9" fmla="*/ 173 h 694"/>
                <a:gd name="T10" fmla="*/ 548 w 668"/>
                <a:gd name="T11" fmla="*/ 182 h 694"/>
                <a:gd name="T12" fmla="*/ 491 w 668"/>
                <a:gd name="T13" fmla="*/ 175 h 694"/>
                <a:gd name="T14" fmla="*/ 451 w 668"/>
                <a:gd name="T15" fmla="*/ 145 h 694"/>
                <a:gd name="T16" fmla="*/ 430 w 668"/>
                <a:gd name="T17" fmla="*/ 94 h 694"/>
                <a:gd name="T18" fmla="*/ 419 w 668"/>
                <a:gd name="T19" fmla="*/ 11 h 694"/>
                <a:gd name="T20" fmla="*/ 333 w 668"/>
                <a:gd name="T21" fmla="*/ 0 h 694"/>
                <a:gd name="T22" fmla="*/ 299 w 668"/>
                <a:gd name="T23" fmla="*/ 79 h 694"/>
                <a:gd name="T24" fmla="*/ 265 w 668"/>
                <a:gd name="T25" fmla="*/ 125 h 694"/>
                <a:gd name="T26" fmla="*/ 217 w 668"/>
                <a:gd name="T27" fmla="*/ 145 h 694"/>
                <a:gd name="T28" fmla="*/ 162 w 668"/>
                <a:gd name="T29" fmla="*/ 137 h 694"/>
                <a:gd name="T30" fmla="*/ 85 w 668"/>
                <a:gd name="T31" fmla="*/ 104 h 694"/>
                <a:gd name="T32" fmla="*/ 34 w 668"/>
                <a:gd name="T33" fmla="*/ 173 h 694"/>
                <a:gd name="T34" fmla="*/ 84 w 668"/>
                <a:gd name="T35" fmla="*/ 243 h 694"/>
                <a:gd name="T36" fmla="*/ 108 w 668"/>
                <a:gd name="T37" fmla="*/ 297 h 694"/>
                <a:gd name="T38" fmla="*/ 101 w 668"/>
                <a:gd name="T39" fmla="*/ 347 h 694"/>
                <a:gd name="T40" fmla="*/ 67 w 668"/>
                <a:gd name="T41" fmla="*/ 390 h 694"/>
                <a:gd name="T42" fmla="*/ 0 w 668"/>
                <a:gd name="T43" fmla="*/ 441 h 694"/>
                <a:gd name="T44" fmla="*/ 34 w 668"/>
                <a:gd name="T45" fmla="*/ 521 h 694"/>
                <a:gd name="T46" fmla="*/ 120 w 668"/>
                <a:gd name="T47" fmla="*/ 512 h 694"/>
                <a:gd name="T48" fmla="*/ 176 w 668"/>
                <a:gd name="T49" fmla="*/ 518 h 694"/>
                <a:gd name="T50" fmla="*/ 217 w 668"/>
                <a:gd name="T51" fmla="*/ 547 h 694"/>
                <a:gd name="T52" fmla="*/ 238 w 668"/>
                <a:gd name="T53" fmla="*/ 600 h 694"/>
                <a:gd name="T54" fmla="*/ 249 w 668"/>
                <a:gd name="T55" fmla="*/ 683 h 694"/>
                <a:gd name="T56" fmla="*/ 333 w 668"/>
                <a:gd name="T57" fmla="*/ 694 h 694"/>
                <a:gd name="T58" fmla="*/ 369 w 668"/>
                <a:gd name="T59" fmla="*/ 615 h 694"/>
                <a:gd name="T60" fmla="*/ 403 w 668"/>
                <a:gd name="T61" fmla="*/ 568 h 694"/>
                <a:gd name="T62" fmla="*/ 449 w 668"/>
                <a:gd name="T63" fmla="*/ 547 h 694"/>
                <a:gd name="T64" fmla="*/ 506 w 668"/>
                <a:gd name="T65" fmla="*/ 555 h 694"/>
                <a:gd name="T66" fmla="*/ 582 w 668"/>
                <a:gd name="T67" fmla="*/ 588 h 694"/>
                <a:gd name="T68" fmla="*/ 634 w 668"/>
                <a:gd name="T69" fmla="*/ 520 h 694"/>
                <a:gd name="T70" fmla="*/ 584 w 668"/>
                <a:gd name="T71" fmla="*/ 451 h 694"/>
                <a:gd name="T72" fmla="*/ 432 w 668"/>
                <a:gd name="T73" fmla="*/ 357 h 694"/>
                <a:gd name="T74" fmla="*/ 419 w 668"/>
                <a:gd name="T75" fmla="*/ 397 h 694"/>
                <a:gd name="T76" fmla="*/ 391 w 668"/>
                <a:gd name="T77" fmla="*/ 427 h 694"/>
                <a:gd name="T78" fmla="*/ 354 w 668"/>
                <a:gd name="T79" fmla="*/ 443 h 694"/>
                <a:gd name="T80" fmla="*/ 312 w 668"/>
                <a:gd name="T81" fmla="*/ 443 h 694"/>
                <a:gd name="T82" fmla="*/ 275 w 668"/>
                <a:gd name="T83" fmla="*/ 426 h 694"/>
                <a:gd name="T84" fmla="*/ 248 w 668"/>
                <a:gd name="T85" fmla="*/ 396 h 694"/>
                <a:gd name="T86" fmla="*/ 236 w 668"/>
                <a:gd name="T87" fmla="*/ 356 h 694"/>
                <a:gd name="T88" fmla="*/ 240 w 668"/>
                <a:gd name="T89" fmla="*/ 315 h 694"/>
                <a:gd name="T90" fmla="*/ 261 w 668"/>
                <a:gd name="T91" fmla="*/ 281 h 694"/>
                <a:gd name="T92" fmla="*/ 294 w 668"/>
                <a:gd name="T93" fmla="*/ 256 h 694"/>
                <a:gd name="T94" fmla="*/ 335 w 668"/>
                <a:gd name="T95" fmla="*/ 248 h 694"/>
                <a:gd name="T96" fmla="*/ 374 w 668"/>
                <a:gd name="T97" fmla="*/ 257 h 694"/>
                <a:gd name="T98" fmla="*/ 407 w 668"/>
                <a:gd name="T99" fmla="*/ 281 h 694"/>
                <a:gd name="T100" fmla="*/ 428 w 668"/>
                <a:gd name="T101" fmla="*/ 317 h 694"/>
                <a:gd name="T102" fmla="*/ 432 w 668"/>
                <a:gd name="T103" fmla="*/ 357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8" h="694">
                  <a:moveTo>
                    <a:pt x="553" y="422"/>
                  </a:moveTo>
                  <a:lnTo>
                    <a:pt x="560" y="397"/>
                  </a:lnTo>
                  <a:lnTo>
                    <a:pt x="565" y="372"/>
                  </a:lnTo>
                  <a:lnTo>
                    <a:pt x="565" y="347"/>
                  </a:lnTo>
                  <a:lnTo>
                    <a:pt x="564" y="322"/>
                  </a:lnTo>
                  <a:lnTo>
                    <a:pt x="601" y="302"/>
                  </a:lnTo>
                  <a:lnTo>
                    <a:pt x="635" y="280"/>
                  </a:lnTo>
                  <a:lnTo>
                    <a:pt x="668" y="253"/>
                  </a:lnTo>
                  <a:lnTo>
                    <a:pt x="654" y="212"/>
                  </a:lnTo>
                  <a:lnTo>
                    <a:pt x="634" y="173"/>
                  </a:lnTo>
                  <a:lnTo>
                    <a:pt x="590" y="175"/>
                  </a:lnTo>
                  <a:lnTo>
                    <a:pt x="548" y="182"/>
                  </a:lnTo>
                  <a:lnTo>
                    <a:pt x="509" y="194"/>
                  </a:lnTo>
                  <a:lnTo>
                    <a:pt x="491" y="175"/>
                  </a:lnTo>
                  <a:lnTo>
                    <a:pt x="472" y="160"/>
                  </a:lnTo>
                  <a:lnTo>
                    <a:pt x="451" y="145"/>
                  </a:lnTo>
                  <a:lnTo>
                    <a:pt x="427" y="135"/>
                  </a:lnTo>
                  <a:lnTo>
                    <a:pt x="430" y="94"/>
                  </a:lnTo>
                  <a:lnTo>
                    <a:pt x="426" y="53"/>
                  </a:lnTo>
                  <a:lnTo>
                    <a:pt x="419" y="11"/>
                  </a:lnTo>
                  <a:lnTo>
                    <a:pt x="377" y="3"/>
                  </a:lnTo>
                  <a:lnTo>
                    <a:pt x="333" y="0"/>
                  </a:lnTo>
                  <a:lnTo>
                    <a:pt x="313" y="38"/>
                  </a:lnTo>
                  <a:lnTo>
                    <a:pt x="299" y="79"/>
                  </a:lnTo>
                  <a:lnTo>
                    <a:pt x="288" y="119"/>
                  </a:lnTo>
                  <a:lnTo>
                    <a:pt x="265" y="125"/>
                  </a:lnTo>
                  <a:lnTo>
                    <a:pt x="241" y="135"/>
                  </a:lnTo>
                  <a:lnTo>
                    <a:pt x="217" y="145"/>
                  </a:lnTo>
                  <a:lnTo>
                    <a:pt x="196" y="160"/>
                  </a:lnTo>
                  <a:lnTo>
                    <a:pt x="162" y="137"/>
                  </a:lnTo>
                  <a:lnTo>
                    <a:pt x="125" y="120"/>
                  </a:lnTo>
                  <a:lnTo>
                    <a:pt x="85" y="104"/>
                  </a:lnTo>
                  <a:lnTo>
                    <a:pt x="58" y="137"/>
                  </a:lnTo>
                  <a:lnTo>
                    <a:pt x="34" y="173"/>
                  </a:lnTo>
                  <a:lnTo>
                    <a:pt x="58" y="210"/>
                  </a:lnTo>
                  <a:lnTo>
                    <a:pt x="84" y="243"/>
                  </a:lnTo>
                  <a:lnTo>
                    <a:pt x="114" y="272"/>
                  </a:lnTo>
                  <a:lnTo>
                    <a:pt x="108" y="297"/>
                  </a:lnTo>
                  <a:lnTo>
                    <a:pt x="103" y="322"/>
                  </a:lnTo>
                  <a:lnTo>
                    <a:pt x="101" y="347"/>
                  </a:lnTo>
                  <a:lnTo>
                    <a:pt x="103" y="372"/>
                  </a:lnTo>
                  <a:lnTo>
                    <a:pt x="67" y="390"/>
                  </a:lnTo>
                  <a:lnTo>
                    <a:pt x="33" y="414"/>
                  </a:lnTo>
                  <a:lnTo>
                    <a:pt x="0" y="441"/>
                  </a:lnTo>
                  <a:lnTo>
                    <a:pt x="14" y="481"/>
                  </a:lnTo>
                  <a:lnTo>
                    <a:pt x="34" y="521"/>
                  </a:lnTo>
                  <a:lnTo>
                    <a:pt x="77" y="518"/>
                  </a:lnTo>
                  <a:lnTo>
                    <a:pt x="120" y="512"/>
                  </a:lnTo>
                  <a:lnTo>
                    <a:pt x="159" y="500"/>
                  </a:lnTo>
                  <a:lnTo>
                    <a:pt x="176" y="518"/>
                  </a:lnTo>
                  <a:lnTo>
                    <a:pt x="196" y="534"/>
                  </a:lnTo>
                  <a:lnTo>
                    <a:pt x="217" y="547"/>
                  </a:lnTo>
                  <a:lnTo>
                    <a:pt x="240" y="559"/>
                  </a:lnTo>
                  <a:lnTo>
                    <a:pt x="238" y="600"/>
                  </a:lnTo>
                  <a:lnTo>
                    <a:pt x="241" y="641"/>
                  </a:lnTo>
                  <a:lnTo>
                    <a:pt x="249" y="683"/>
                  </a:lnTo>
                  <a:lnTo>
                    <a:pt x="291" y="691"/>
                  </a:lnTo>
                  <a:lnTo>
                    <a:pt x="333" y="694"/>
                  </a:lnTo>
                  <a:lnTo>
                    <a:pt x="354" y="654"/>
                  </a:lnTo>
                  <a:lnTo>
                    <a:pt x="369" y="615"/>
                  </a:lnTo>
                  <a:lnTo>
                    <a:pt x="379" y="575"/>
                  </a:lnTo>
                  <a:lnTo>
                    <a:pt x="403" y="568"/>
                  </a:lnTo>
                  <a:lnTo>
                    <a:pt x="427" y="559"/>
                  </a:lnTo>
                  <a:lnTo>
                    <a:pt x="449" y="547"/>
                  </a:lnTo>
                  <a:lnTo>
                    <a:pt x="470" y="534"/>
                  </a:lnTo>
                  <a:lnTo>
                    <a:pt x="506" y="555"/>
                  </a:lnTo>
                  <a:lnTo>
                    <a:pt x="543" y="574"/>
                  </a:lnTo>
                  <a:lnTo>
                    <a:pt x="582" y="588"/>
                  </a:lnTo>
                  <a:lnTo>
                    <a:pt x="610" y="557"/>
                  </a:lnTo>
                  <a:lnTo>
                    <a:pt x="634" y="520"/>
                  </a:lnTo>
                  <a:lnTo>
                    <a:pt x="610" y="483"/>
                  </a:lnTo>
                  <a:lnTo>
                    <a:pt x="584" y="451"/>
                  </a:lnTo>
                  <a:lnTo>
                    <a:pt x="553" y="422"/>
                  </a:lnTo>
                  <a:close/>
                  <a:moveTo>
                    <a:pt x="432" y="357"/>
                  </a:moveTo>
                  <a:lnTo>
                    <a:pt x="427" y="377"/>
                  </a:lnTo>
                  <a:lnTo>
                    <a:pt x="419" y="397"/>
                  </a:lnTo>
                  <a:lnTo>
                    <a:pt x="407" y="413"/>
                  </a:lnTo>
                  <a:lnTo>
                    <a:pt x="391" y="427"/>
                  </a:lnTo>
                  <a:lnTo>
                    <a:pt x="373" y="437"/>
                  </a:lnTo>
                  <a:lnTo>
                    <a:pt x="354" y="443"/>
                  </a:lnTo>
                  <a:lnTo>
                    <a:pt x="333" y="446"/>
                  </a:lnTo>
                  <a:lnTo>
                    <a:pt x="312" y="443"/>
                  </a:lnTo>
                  <a:lnTo>
                    <a:pt x="294" y="437"/>
                  </a:lnTo>
                  <a:lnTo>
                    <a:pt x="275" y="426"/>
                  </a:lnTo>
                  <a:lnTo>
                    <a:pt x="259" y="413"/>
                  </a:lnTo>
                  <a:lnTo>
                    <a:pt x="248" y="396"/>
                  </a:lnTo>
                  <a:lnTo>
                    <a:pt x="240" y="377"/>
                  </a:lnTo>
                  <a:lnTo>
                    <a:pt x="236" y="356"/>
                  </a:lnTo>
                  <a:lnTo>
                    <a:pt x="236" y="336"/>
                  </a:lnTo>
                  <a:lnTo>
                    <a:pt x="240" y="315"/>
                  </a:lnTo>
                  <a:lnTo>
                    <a:pt x="249" y="297"/>
                  </a:lnTo>
                  <a:lnTo>
                    <a:pt x="261" y="281"/>
                  </a:lnTo>
                  <a:lnTo>
                    <a:pt x="277" y="266"/>
                  </a:lnTo>
                  <a:lnTo>
                    <a:pt x="294" y="256"/>
                  </a:lnTo>
                  <a:lnTo>
                    <a:pt x="313" y="251"/>
                  </a:lnTo>
                  <a:lnTo>
                    <a:pt x="335" y="248"/>
                  </a:lnTo>
                  <a:lnTo>
                    <a:pt x="354" y="251"/>
                  </a:lnTo>
                  <a:lnTo>
                    <a:pt x="374" y="257"/>
                  </a:lnTo>
                  <a:lnTo>
                    <a:pt x="393" y="268"/>
                  </a:lnTo>
                  <a:lnTo>
                    <a:pt x="407" y="281"/>
                  </a:lnTo>
                  <a:lnTo>
                    <a:pt x="419" y="298"/>
                  </a:lnTo>
                  <a:lnTo>
                    <a:pt x="428" y="317"/>
                  </a:lnTo>
                  <a:lnTo>
                    <a:pt x="432" y="336"/>
                  </a:lnTo>
                  <a:lnTo>
                    <a:pt x="432" y="35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20"/>
              <a:endParaRPr lang="en-US" sz="675" dirty="0">
                <a:solidFill>
                  <a:srgbClr val="FFFFFF"/>
                </a:solidFill>
              </a:endParaRPr>
            </a:p>
          </p:txBody>
        </p:sp>
      </p:grpSp>
    </p:spTree>
    <p:extLst>
      <p:ext uri="{BB962C8B-B14F-4D97-AF65-F5344CB8AC3E}">
        <p14:creationId xmlns:p14="http://schemas.microsoft.com/office/powerpoint/2010/main" val="30593084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p:cNvGrpSpPr/>
          <p:nvPr/>
        </p:nvGrpSpPr>
        <p:grpSpPr>
          <a:xfrm flipH="1">
            <a:off x="3724176" y="3247947"/>
            <a:ext cx="523626" cy="930891"/>
            <a:chOff x="4029307" y="944136"/>
            <a:chExt cx="1442226" cy="600083"/>
          </a:xfrm>
        </p:grpSpPr>
        <p:cxnSp>
          <p:nvCxnSpPr>
            <p:cNvPr id="123" name="直線コネクタ 122"/>
            <p:cNvCxnSpPr/>
            <p:nvPr/>
          </p:nvCxnSpPr>
          <p:spPr>
            <a:xfrm flipV="1">
              <a:off x="4029307" y="944137"/>
              <a:ext cx="721113"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H="1">
              <a:off x="4750420" y="944136"/>
              <a:ext cx="1" cy="600083"/>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flipV="1">
              <a:off x="4750420" y="1540502"/>
              <a:ext cx="721113"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6" name="グループ化 125"/>
          <p:cNvGrpSpPr/>
          <p:nvPr/>
        </p:nvGrpSpPr>
        <p:grpSpPr>
          <a:xfrm>
            <a:off x="4761481" y="3247947"/>
            <a:ext cx="523626" cy="930891"/>
            <a:chOff x="4029307" y="944136"/>
            <a:chExt cx="1442226" cy="600083"/>
          </a:xfrm>
        </p:grpSpPr>
        <p:cxnSp>
          <p:nvCxnSpPr>
            <p:cNvPr id="127" name="直線コネクタ 126"/>
            <p:cNvCxnSpPr/>
            <p:nvPr/>
          </p:nvCxnSpPr>
          <p:spPr>
            <a:xfrm flipV="1">
              <a:off x="4029307" y="944137"/>
              <a:ext cx="721113"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flipH="1">
              <a:off x="4750420" y="944136"/>
              <a:ext cx="1" cy="600083"/>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flipV="1">
              <a:off x="4750420" y="1540502"/>
              <a:ext cx="721113"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グループ化 117"/>
          <p:cNvGrpSpPr/>
          <p:nvPr/>
        </p:nvGrpSpPr>
        <p:grpSpPr>
          <a:xfrm flipH="1">
            <a:off x="4744665" y="2042784"/>
            <a:ext cx="523626" cy="930891"/>
            <a:chOff x="4029307" y="944136"/>
            <a:chExt cx="1442226" cy="600083"/>
          </a:xfrm>
        </p:grpSpPr>
        <p:cxnSp>
          <p:nvCxnSpPr>
            <p:cNvPr id="119" name="直線コネクタ 118"/>
            <p:cNvCxnSpPr/>
            <p:nvPr/>
          </p:nvCxnSpPr>
          <p:spPr>
            <a:xfrm flipV="1">
              <a:off x="4029307" y="944137"/>
              <a:ext cx="721113"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flipH="1">
              <a:off x="4750420" y="944136"/>
              <a:ext cx="1" cy="600083"/>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flipV="1">
              <a:off x="4750420" y="1540502"/>
              <a:ext cx="721113"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グループ化 116"/>
          <p:cNvGrpSpPr/>
          <p:nvPr/>
        </p:nvGrpSpPr>
        <p:grpSpPr>
          <a:xfrm>
            <a:off x="3715474" y="2042784"/>
            <a:ext cx="523626" cy="930891"/>
            <a:chOff x="4029307" y="944136"/>
            <a:chExt cx="1442226" cy="600083"/>
          </a:xfrm>
        </p:grpSpPr>
        <p:cxnSp>
          <p:nvCxnSpPr>
            <p:cNvPr id="74" name="直線コネクタ 73"/>
            <p:cNvCxnSpPr/>
            <p:nvPr/>
          </p:nvCxnSpPr>
          <p:spPr>
            <a:xfrm flipV="1">
              <a:off x="4029307" y="944137"/>
              <a:ext cx="721113" cy="0"/>
            </a:xfrm>
            <a:prstGeom prst="line">
              <a:avLst/>
            </a:prstGeom>
            <a:ln w="28575" cap="rnd">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flipH="1">
              <a:off x="4750420" y="944136"/>
              <a:ext cx="1" cy="600083"/>
            </a:xfrm>
            <a:prstGeom prst="line">
              <a:avLst/>
            </a:prstGeom>
            <a:ln w="28575" cap="rnd">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flipV="1">
              <a:off x="4750420" y="1540502"/>
              <a:ext cx="721113" cy="0"/>
            </a:xfrm>
            <a:prstGeom prst="line">
              <a:avLst/>
            </a:prstGeom>
            <a:ln w="28575" cap="rnd">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p:txBody>
          <a:bodyPr/>
          <a:lstStyle/>
          <a:p>
            <a:r>
              <a:rPr lang="ja-JP" altLang="en-US" smtClean="0"/>
              <a:t>ネットワーク問題箇所</a:t>
            </a:r>
            <a:endParaRPr lang="ja-JP" altLang="en-US" dirty="0"/>
          </a:p>
        </p:txBody>
      </p:sp>
      <p:grpSp>
        <p:nvGrpSpPr>
          <p:cNvPr id="3" name="グループ化 2"/>
          <p:cNvGrpSpPr>
            <a:grpSpLocks noChangeAspect="1"/>
          </p:cNvGrpSpPr>
          <p:nvPr/>
        </p:nvGrpSpPr>
        <p:grpSpPr>
          <a:xfrm>
            <a:off x="4229443" y="2851975"/>
            <a:ext cx="525964" cy="525964"/>
            <a:chOff x="2863213" y="1061013"/>
            <a:chExt cx="1263164" cy="1263164"/>
          </a:xfrm>
        </p:grpSpPr>
        <p:sp>
          <p:nvSpPr>
            <p:cNvPr id="4" name="正方形/長方形 3"/>
            <p:cNvSpPr/>
            <p:nvPr/>
          </p:nvSpPr>
          <p:spPr>
            <a:xfrm>
              <a:off x="2863213" y="1061013"/>
              <a:ext cx="1263164" cy="126316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5" name="フリーフォーム 4"/>
            <p:cNvSpPr>
              <a:spLocks noChangeAspect="1"/>
            </p:cNvSpPr>
            <p:nvPr/>
          </p:nvSpPr>
          <p:spPr>
            <a:xfrm flipH="1">
              <a:off x="2925744" y="1123739"/>
              <a:ext cx="1138103" cy="1137712"/>
            </a:xfrm>
            <a:custGeom>
              <a:avLst/>
              <a:gdLst>
                <a:gd name="connsiteX0" fmla="*/ 1077911 w 1440493"/>
                <a:gd name="connsiteY0" fmla="*/ 857701 h 1440000"/>
                <a:gd name="connsiteX1" fmla="*/ 1123195 w 1440493"/>
                <a:gd name="connsiteY1" fmla="*/ 876458 h 1440000"/>
                <a:gd name="connsiteX2" fmla="*/ 1370742 w 1440493"/>
                <a:gd name="connsiteY2" fmla="*/ 1124005 h 1440000"/>
                <a:gd name="connsiteX3" fmla="*/ 1370527 w 1440493"/>
                <a:gd name="connsiteY3" fmla="*/ 1124220 h 1440000"/>
                <a:gd name="connsiteX4" fmla="*/ 1370742 w 1440493"/>
                <a:gd name="connsiteY4" fmla="*/ 1124435 h 1440000"/>
                <a:gd name="connsiteX5" fmla="*/ 1123195 w 1440493"/>
                <a:gd name="connsiteY5" fmla="*/ 1371981 h 1440000"/>
                <a:gd name="connsiteX6" fmla="*/ 1032628 w 1440493"/>
                <a:gd name="connsiteY6" fmla="*/ 1371981 h 1440000"/>
                <a:gd name="connsiteX7" fmla="*/ 1032628 w 1440493"/>
                <a:gd name="connsiteY7" fmla="*/ 1281414 h 1440000"/>
                <a:gd name="connsiteX8" fmla="*/ 1133013 w 1440493"/>
                <a:gd name="connsiteY8" fmla="*/ 1181028 h 1440000"/>
                <a:gd name="connsiteX9" fmla="*/ 688698 w 1440493"/>
                <a:gd name="connsiteY9" fmla="*/ 1181029 h 1440000"/>
                <a:gd name="connsiteX10" fmla="*/ 632918 w 1440493"/>
                <a:gd name="connsiteY10" fmla="*/ 1125248 h 1440000"/>
                <a:gd name="connsiteX11" fmla="*/ 632917 w 1440493"/>
                <a:gd name="connsiteY11" fmla="*/ 1125248 h 1440000"/>
                <a:gd name="connsiteX12" fmla="*/ 688698 w 1440493"/>
                <a:gd name="connsiteY12" fmla="*/ 1069468 h 1440000"/>
                <a:gd name="connsiteX13" fmla="*/ 1135069 w 1440493"/>
                <a:gd name="connsiteY13" fmla="*/ 1069468 h 1440000"/>
                <a:gd name="connsiteX14" fmla="*/ 1032627 w 1440493"/>
                <a:gd name="connsiteY14" fmla="*/ 967026 h 1440000"/>
                <a:gd name="connsiteX15" fmla="*/ 1032627 w 1440493"/>
                <a:gd name="connsiteY15" fmla="*/ 876458 h 1440000"/>
                <a:gd name="connsiteX16" fmla="*/ 1077911 w 1440493"/>
                <a:gd name="connsiteY16" fmla="*/ 857701 h 1440000"/>
                <a:gd name="connsiteX17" fmla="*/ 354457 w 1440493"/>
                <a:gd name="connsiteY17" fmla="*/ 637922 h 1440000"/>
                <a:gd name="connsiteX18" fmla="*/ 399741 w 1440493"/>
                <a:gd name="connsiteY18" fmla="*/ 656679 h 1440000"/>
                <a:gd name="connsiteX19" fmla="*/ 399741 w 1440493"/>
                <a:gd name="connsiteY19" fmla="*/ 747247 h 1440000"/>
                <a:gd name="connsiteX20" fmla="*/ 297299 w 1440493"/>
                <a:gd name="connsiteY20" fmla="*/ 849689 h 1440000"/>
                <a:gd name="connsiteX21" fmla="*/ 743671 w 1440493"/>
                <a:gd name="connsiteY21" fmla="*/ 849689 h 1440000"/>
                <a:gd name="connsiteX22" fmla="*/ 799451 w 1440493"/>
                <a:gd name="connsiteY22" fmla="*/ 905469 h 1440000"/>
                <a:gd name="connsiteX23" fmla="*/ 799451 w 1440493"/>
                <a:gd name="connsiteY23" fmla="*/ 905469 h 1440000"/>
                <a:gd name="connsiteX24" fmla="*/ 743670 w 1440493"/>
                <a:gd name="connsiteY24" fmla="*/ 961250 h 1440000"/>
                <a:gd name="connsiteX25" fmla="*/ 299355 w 1440493"/>
                <a:gd name="connsiteY25" fmla="*/ 961249 h 1440000"/>
                <a:gd name="connsiteX26" fmla="*/ 399741 w 1440493"/>
                <a:gd name="connsiteY26" fmla="*/ 1061635 h 1440000"/>
                <a:gd name="connsiteX27" fmla="*/ 399741 w 1440493"/>
                <a:gd name="connsiteY27" fmla="*/ 1152202 h 1440000"/>
                <a:gd name="connsiteX28" fmla="*/ 309173 w 1440493"/>
                <a:gd name="connsiteY28" fmla="*/ 1152202 h 1440000"/>
                <a:gd name="connsiteX29" fmla="*/ 61626 w 1440493"/>
                <a:gd name="connsiteY29" fmla="*/ 904656 h 1440000"/>
                <a:gd name="connsiteX30" fmla="*/ 61841 w 1440493"/>
                <a:gd name="connsiteY30" fmla="*/ 904441 h 1440000"/>
                <a:gd name="connsiteX31" fmla="*/ 61627 w 1440493"/>
                <a:gd name="connsiteY31" fmla="*/ 904226 h 1440000"/>
                <a:gd name="connsiteX32" fmla="*/ 309174 w 1440493"/>
                <a:gd name="connsiteY32" fmla="*/ 656679 h 1440000"/>
                <a:gd name="connsiteX33" fmla="*/ 354457 w 1440493"/>
                <a:gd name="connsiteY33" fmla="*/ 637922 h 1440000"/>
                <a:gd name="connsiteX34" fmla="*/ 1077911 w 1440493"/>
                <a:gd name="connsiteY34" fmla="*/ 269658 h 1440000"/>
                <a:gd name="connsiteX35" fmla="*/ 1123195 w 1440493"/>
                <a:gd name="connsiteY35" fmla="*/ 288415 h 1440000"/>
                <a:gd name="connsiteX36" fmla="*/ 1370742 w 1440493"/>
                <a:gd name="connsiteY36" fmla="*/ 535962 h 1440000"/>
                <a:gd name="connsiteX37" fmla="*/ 1370527 w 1440493"/>
                <a:gd name="connsiteY37" fmla="*/ 536176 h 1440000"/>
                <a:gd name="connsiteX38" fmla="*/ 1370742 w 1440493"/>
                <a:gd name="connsiteY38" fmla="*/ 536392 h 1440000"/>
                <a:gd name="connsiteX39" fmla="*/ 1123195 w 1440493"/>
                <a:gd name="connsiteY39" fmla="*/ 783938 h 1440000"/>
                <a:gd name="connsiteX40" fmla="*/ 1032628 w 1440493"/>
                <a:gd name="connsiteY40" fmla="*/ 783938 h 1440000"/>
                <a:gd name="connsiteX41" fmla="*/ 1032628 w 1440493"/>
                <a:gd name="connsiteY41" fmla="*/ 693371 h 1440000"/>
                <a:gd name="connsiteX42" fmla="*/ 1133013 w 1440493"/>
                <a:gd name="connsiteY42" fmla="*/ 592985 h 1440000"/>
                <a:gd name="connsiteX43" fmla="*/ 688698 w 1440493"/>
                <a:gd name="connsiteY43" fmla="*/ 592986 h 1440000"/>
                <a:gd name="connsiteX44" fmla="*/ 632918 w 1440493"/>
                <a:gd name="connsiteY44" fmla="*/ 537205 h 1440000"/>
                <a:gd name="connsiteX45" fmla="*/ 632917 w 1440493"/>
                <a:gd name="connsiteY45" fmla="*/ 537205 h 1440000"/>
                <a:gd name="connsiteX46" fmla="*/ 688698 w 1440493"/>
                <a:gd name="connsiteY46" fmla="*/ 481424 h 1440000"/>
                <a:gd name="connsiteX47" fmla="*/ 1135069 w 1440493"/>
                <a:gd name="connsiteY47" fmla="*/ 481424 h 1440000"/>
                <a:gd name="connsiteX48" fmla="*/ 1032627 w 1440493"/>
                <a:gd name="connsiteY48" fmla="*/ 378982 h 1440000"/>
                <a:gd name="connsiteX49" fmla="*/ 1032627 w 1440493"/>
                <a:gd name="connsiteY49" fmla="*/ 288415 h 1440000"/>
                <a:gd name="connsiteX50" fmla="*/ 1077911 w 1440493"/>
                <a:gd name="connsiteY50" fmla="*/ 269658 h 1440000"/>
                <a:gd name="connsiteX51" fmla="*/ 354457 w 1440493"/>
                <a:gd name="connsiteY51" fmla="*/ 49879 h 1440000"/>
                <a:gd name="connsiteX52" fmla="*/ 399741 w 1440493"/>
                <a:gd name="connsiteY52" fmla="*/ 68636 h 1440000"/>
                <a:gd name="connsiteX53" fmla="*/ 399741 w 1440493"/>
                <a:gd name="connsiteY53" fmla="*/ 159203 h 1440000"/>
                <a:gd name="connsiteX54" fmla="*/ 297299 w 1440493"/>
                <a:gd name="connsiteY54" fmla="*/ 261645 h 1440000"/>
                <a:gd name="connsiteX55" fmla="*/ 743671 w 1440493"/>
                <a:gd name="connsiteY55" fmla="*/ 261645 h 1440000"/>
                <a:gd name="connsiteX56" fmla="*/ 799451 w 1440493"/>
                <a:gd name="connsiteY56" fmla="*/ 317426 h 1440000"/>
                <a:gd name="connsiteX57" fmla="*/ 799451 w 1440493"/>
                <a:gd name="connsiteY57" fmla="*/ 317426 h 1440000"/>
                <a:gd name="connsiteX58" fmla="*/ 743670 w 1440493"/>
                <a:gd name="connsiteY58" fmla="*/ 373207 h 1440000"/>
                <a:gd name="connsiteX59" fmla="*/ 299355 w 1440493"/>
                <a:gd name="connsiteY59" fmla="*/ 373206 h 1440000"/>
                <a:gd name="connsiteX60" fmla="*/ 399741 w 1440493"/>
                <a:gd name="connsiteY60" fmla="*/ 473592 h 1440000"/>
                <a:gd name="connsiteX61" fmla="*/ 399741 w 1440493"/>
                <a:gd name="connsiteY61" fmla="*/ 564159 h 1440000"/>
                <a:gd name="connsiteX62" fmla="*/ 309173 w 1440493"/>
                <a:gd name="connsiteY62" fmla="*/ 564159 h 1440000"/>
                <a:gd name="connsiteX63" fmla="*/ 61626 w 1440493"/>
                <a:gd name="connsiteY63" fmla="*/ 316613 h 1440000"/>
                <a:gd name="connsiteX64" fmla="*/ 61841 w 1440493"/>
                <a:gd name="connsiteY64" fmla="*/ 316397 h 1440000"/>
                <a:gd name="connsiteX65" fmla="*/ 61627 w 1440493"/>
                <a:gd name="connsiteY65" fmla="*/ 316183 h 1440000"/>
                <a:gd name="connsiteX66" fmla="*/ 309174 w 1440493"/>
                <a:gd name="connsiteY66" fmla="*/ 68636 h 1440000"/>
                <a:gd name="connsiteX67" fmla="*/ 354457 w 1440493"/>
                <a:gd name="connsiteY67" fmla="*/ 49879 h 1440000"/>
                <a:gd name="connsiteX68" fmla="*/ 1440493 w 1440493"/>
                <a:gd name="connsiteY68" fmla="*/ 0 h 1440000"/>
                <a:gd name="connsiteX69" fmla="*/ 0 w 1440493"/>
                <a:gd name="connsiteY69" fmla="*/ 0 h 1440000"/>
                <a:gd name="connsiteX70" fmla="*/ 0 w 1440493"/>
                <a:gd name="connsiteY70" fmla="*/ 1440000 h 1440000"/>
                <a:gd name="connsiteX71" fmla="*/ 1440493 w 1440493"/>
                <a:gd name="connsiteY71"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40493" h="1440000">
                  <a:moveTo>
                    <a:pt x="1077911" y="857701"/>
                  </a:moveTo>
                  <a:cubicBezTo>
                    <a:pt x="1094300" y="857701"/>
                    <a:pt x="1110690" y="863953"/>
                    <a:pt x="1123195" y="876458"/>
                  </a:cubicBezTo>
                  <a:lnTo>
                    <a:pt x="1370742" y="1124005"/>
                  </a:lnTo>
                  <a:lnTo>
                    <a:pt x="1370527" y="1124220"/>
                  </a:lnTo>
                  <a:lnTo>
                    <a:pt x="1370742" y="1124435"/>
                  </a:lnTo>
                  <a:lnTo>
                    <a:pt x="1123195" y="1371981"/>
                  </a:lnTo>
                  <a:cubicBezTo>
                    <a:pt x="1098186" y="1396991"/>
                    <a:pt x="1057637" y="1396991"/>
                    <a:pt x="1032628" y="1371981"/>
                  </a:cubicBezTo>
                  <a:cubicBezTo>
                    <a:pt x="1007618" y="1346972"/>
                    <a:pt x="1007618" y="1306424"/>
                    <a:pt x="1032628" y="1281414"/>
                  </a:cubicBezTo>
                  <a:lnTo>
                    <a:pt x="1133013" y="1181028"/>
                  </a:lnTo>
                  <a:lnTo>
                    <a:pt x="688698" y="1181029"/>
                  </a:lnTo>
                  <a:cubicBezTo>
                    <a:pt x="657891" y="1181029"/>
                    <a:pt x="632918" y="1156055"/>
                    <a:pt x="632918" y="1125248"/>
                  </a:cubicBezTo>
                  <a:lnTo>
                    <a:pt x="632917" y="1125248"/>
                  </a:lnTo>
                  <a:cubicBezTo>
                    <a:pt x="632917" y="1094441"/>
                    <a:pt x="657891" y="1069468"/>
                    <a:pt x="688698" y="1069468"/>
                  </a:cubicBezTo>
                  <a:lnTo>
                    <a:pt x="1135069" y="1069468"/>
                  </a:lnTo>
                  <a:lnTo>
                    <a:pt x="1032627" y="967026"/>
                  </a:lnTo>
                  <a:cubicBezTo>
                    <a:pt x="1007617" y="942016"/>
                    <a:pt x="1007617" y="901468"/>
                    <a:pt x="1032627" y="876458"/>
                  </a:cubicBezTo>
                  <a:cubicBezTo>
                    <a:pt x="1045132" y="863953"/>
                    <a:pt x="1061521" y="857701"/>
                    <a:pt x="1077911" y="857701"/>
                  </a:cubicBezTo>
                  <a:close/>
                  <a:moveTo>
                    <a:pt x="354457" y="637922"/>
                  </a:moveTo>
                  <a:cubicBezTo>
                    <a:pt x="370847" y="637922"/>
                    <a:pt x="387237" y="644174"/>
                    <a:pt x="399741" y="656679"/>
                  </a:cubicBezTo>
                  <a:cubicBezTo>
                    <a:pt x="424751" y="681689"/>
                    <a:pt x="424751" y="722237"/>
                    <a:pt x="399741" y="747247"/>
                  </a:cubicBezTo>
                  <a:lnTo>
                    <a:pt x="297299" y="849689"/>
                  </a:lnTo>
                  <a:lnTo>
                    <a:pt x="743671" y="849689"/>
                  </a:lnTo>
                  <a:cubicBezTo>
                    <a:pt x="774477" y="849689"/>
                    <a:pt x="799451" y="874662"/>
                    <a:pt x="799451" y="905469"/>
                  </a:cubicBezTo>
                  <a:lnTo>
                    <a:pt x="799451" y="905469"/>
                  </a:lnTo>
                  <a:cubicBezTo>
                    <a:pt x="799451" y="936276"/>
                    <a:pt x="774477" y="961250"/>
                    <a:pt x="743670" y="961250"/>
                  </a:cubicBezTo>
                  <a:lnTo>
                    <a:pt x="299355" y="961249"/>
                  </a:lnTo>
                  <a:lnTo>
                    <a:pt x="399741" y="1061635"/>
                  </a:lnTo>
                  <a:cubicBezTo>
                    <a:pt x="424751" y="1086645"/>
                    <a:pt x="424751" y="1127193"/>
                    <a:pt x="399741" y="1152202"/>
                  </a:cubicBezTo>
                  <a:cubicBezTo>
                    <a:pt x="374731" y="1177212"/>
                    <a:pt x="334183" y="1177212"/>
                    <a:pt x="309173" y="1152202"/>
                  </a:cubicBezTo>
                  <a:lnTo>
                    <a:pt x="61626" y="904656"/>
                  </a:lnTo>
                  <a:lnTo>
                    <a:pt x="61841" y="904441"/>
                  </a:lnTo>
                  <a:lnTo>
                    <a:pt x="61627" y="904226"/>
                  </a:lnTo>
                  <a:lnTo>
                    <a:pt x="309174" y="656679"/>
                  </a:lnTo>
                  <a:cubicBezTo>
                    <a:pt x="321679" y="644174"/>
                    <a:pt x="338068" y="637922"/>
                    <a:pt x="354457" y="637922"/>
                  </a:cubicBezTo>
                  <a:close/>
                  <a:moveTo>
                    <a:pt x="1077911" y="269658"/>
                  </a:moveTo>
                  <a:cubicBezTo>
                    <a:pt x="1094300" y="269658"/>
                    <a:pt x="1110690" y="275910"/>
                    <a:pt x="1123195" y="288415"/>
                  </a:cubicBezTo>
                  <a:lnTo>
                    <a:pt x="1370742" y="535962"/>
                  </a:lnTo>
                  <a:lnTo>
                    <a:pt x="1370527" y="536176"/>
                  </a:lnTo>
                  <a:lnTo>
                    <a:pt x="1370742" y="536392"/>
                  </a:lnTo>
                  <a:lnTo>
                    <a:pt x="1123195" y="783938"/>
                  </a:lnTo>
                  <a:cubicBezTo>
                    <a:pt x="1098186" y="808948"/>
                    <a:pt x="1057637" y="808948"/>
                    <a:pt x="1032628" y="783938"/>
                  </a:cubicBezTo>
                  <a:cubicBezTo>
                    <a:pt x="1007618" y="758929"/>
                    <a:pt x="1007618" y="718380"/>
                    <a:pt x="1032628" y="693371"/>
                  </a:cubicBezTo>
                  <a:lnTo>
                    <a:pt x="1133013" y="592985"/>
                  </a:lnTo>
                  <a:lnTo>
                    <a:pt x="688698" y="592986"/>
                  </a:lnTo>
                  <a:cubicBezTo>
                    <a:pt x="657891" y="592986"/>
                    <a:pt x="632918" y="568012"/>
                    <a:pt x="632918" y="537205"/>
                  </a:cubicBezTo>
                  <a:lnTo>
                    <a:pt x="632917" y="537205"/>
                  </a:lnTo>
                  <a:cubicBezTo>
                    <a:pt x="632917" y="506398"/>
                    <a:pt x="657891" y="481424"/>
                    <a:pt x="688698" y="481424"/>
                  </a:cubicBezTo>
                  <a:lnTo>
                    <a:pt x="1135069" y="481424"/>
                  </a:lnTo>
                  <a:lnTo>
                    <a:pt x="1032627" y="378982"/>
                  </a:lnTo>
                  <a:cubicBezTo>
                    <a:pt x="1007617" y="353973"/>
                    <a:pt x="1007617" y="313425"/>
                    <a:pt x="1032627" y="288415"/>
                  </a:cubicBezTo>
                  <a:cubicBezTo>
                    <a:pt x="1045132" y="275910"/>
                    <a:pt x="1061521" y="269658"/>
                    <a:pt x="1077911" y="269658"/>
                  </a:cubicBezTo>
                  <a:close/>
                  <a:moveTo>
                    <a:pt x="354457" y="49879"/>
                  </a:moveTo>
                  <a:cubicBezTo>
                    <a:pt x="370847" y="49879"/>
                    <a:pt x="387237" y="56131"/>
                    <a:pt x="399741" y="68636"/>
                  </a:cubicBezTo>
                  <a:cubicBezTo>
                    <a:pt x="424751" y="93646"/>
                    <a:pt x="424751" y="134194"/>
                    <a:pt x="399741" y="159203"/>
                  </a:cubicBezTo>
                  <a:lnTo>
                    <a:pt x="297299" y="261645"/>
                  </a:lnTo>
                  <a:lnTo>
                    <a:pt x="743671" y="261645"/>
                  </a:lnTo>
                  <a:cubicBezTo>
                    <a:pt x="774477" y="261645"/>
                    <a:pt x="799451" y="286619"/>
                    <a:pt x="799451" y="317426"/>
                  </a:cubicBezTo>
                  <a:lnTo>
                    <a:pt x="799451" y="317426"/>
                  </a:lnTo>
                  <a:cubicBezTo>
                    <a:pt x="799451" y="348233"/>
                    <a:pt x="774477" y="373207"/>
                    <a:pt x="743670" y="373207"/>
                  </a:cubicBezTo>
                  <a:lnTo>
                    <a:pt x="299355" y="373206"/>
                  </a:lnTo>
                  <a:lnTo>
                    <a:pt x="399741" y="473592"/>
                  </a:lnTo>
                  <a:cubicBezTo>
                    <a:pt x="424751" y="498601"/>
                    <a:pt x="424751" y="539150"/>
                    <a:pt x="399741" y="564159"/>
                  </a:cubicBezTo>
                  <a:cubicBezTo>
                    <a:pt x="374731" y="589169"/>
                    <a:pt x="334183" y="589169"/>
                    <a:pt x="309173" y="564159"/>
                  </a:cubicBezTo>
                  <a:lnTo>
                    <a:pt x="61626" y="316613"/>
                  </a:lnTo>
                  <a:lnTo>
                    <a:pt x="61841" y="316397"/>
                  </a:lnTo>
                  <a:lnTo>
                    <a:pt x="61627" y="316183"/>
                  </a:lnTo>
                  <a:lnTo>
                    <a:pt x="309174" y="68636"/>
                  </a:lnTo>
                  <a:cubicBezTo>
                    <a:pt x="321679" y="56131"/>
                    <a:pt x="338068" y="49879"/>
                    <a:pt x="354457" y="49879"/>
                  </a:cubicBezTo>
                  <a:close/>
                  <a:moveTo>
                    <a:pt x="1440493" y="0"/>
                  </a:moveTo>
                  <a:lnTo>
                    <a:pt x="0" y="0"/>
                  </a:lnTo>
                  <a:lnTo>
                    <a:pt x="0" y="1440000"/>
                  </a:lnTo>
                  <a:lnTo>
                    <a:pt x="1440493" y="14400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grpSp>
        <p:nvGrpSpPr>
          <p:cNvPr id="9" name="グループ化 8"/>
          <p:cNvGrpSpPr>
            <a:grpSpLocks noChangeAspect="1"/>
          </p:cNvGrpSpPr>
          <p:nvPr/>
        </p:nvGrpSpPr>
        <p:grpSpPr>
          <a:xfrm>
            <a:off x="5218169" y="2886517"/>
            <a:ext cx="862997" cy="456881"/>
            <a:chOff x="4571999" y="3212785"/>
            <a:chExt cx="1224000" cy="648000"/>
          </a:xfrm>
        </p:grpSpPr>
        <p:sp>
          <p:nvSpPr>
            <p:cNvPr id="10" name="正方形/長方形 9"/>
            <p:cNvSpPr>
              <a:spLocks/>
            </p:cNvSpPr>
            <p:nvPr/>
          </p:nvSpPr>
          <p:spPr>
            <a:xfrm>
              <a:off x="4571999" y="3212785"/>
              <a:ext cx="1224000" cy="64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1" name="フリーフォーム 10"/>
            <p:cNvSpPr>
              <a:spLocks noChangeAspect="1"/>
            </p:cNvSpPr>
            <p:nvPr/>
          </p:nvSpPr>
          <p:spPr>
            <a:xfrm>
              <a:off x="4618435" y="3254100"/>
              <a:ext cx="1131129" cy="565370"/>
            </a:xfrm>
            <a:custGeom>
              <a:avLst/>
              <a:gdLst>
                <a:gd name="connsiteX0" fmla="*/ 1101774 w 1440493"/>
                <a:gd name="connsiteY0" fmla="*/ 471904 h 719999"/>
                <a:gd name="connsiteX1" fmla="*/ 1152530 w 1440493"/>
                <a:gd name="connsiteY1" fmla="*/ 522660 h 719999"/>
                <a:gd name="connsiteX2" fmla="*/ 1152874 w 1440493"/>
                <a:gd name="connsiteY2" fmla="*/ 522660 h 719999"/>
                <a:gd name="connsiteX3" fmla="*/ 1160851 w 1440493"/>
                <a:gd name="connsiteY3" fmla="*/ 562173 h 719999"/>
                <a:gd name="connsiteX4" fmla="*/ 1162643 w 1440493"/>
                <a:gd name="connsiteY4" fmla="*/ 564830 h 719999"/>
                <a:gd name="connsiteX5" fmla="*/ 1153896 w 1440493"/>
                <a:gd name="connsiteY5" fmla="*/ 577155 h 719999"/>
                <a:gd name="connsiteX6" fmla="*/ 1100655 w 1440493"/>
                <a:gd name="connsiteY6" fmla="*/ 598060 h 719999"/>
                <a:gd name="connsiteX7" fmla="*/ 1048058 w 1440493"/>
                <a:gd name="connsiteY7" fmla="*/ 575585 h 719999"/>
                <a:gd name="connsiteX8" fmla="*/ 1040901 w 1440493"/>
                <a:gd name="connsiteY8" fmla="*/ 564837 h 719999"/>
                <a:gd name="connsiteX9" fmla="*/ 1042697 w 1440493"/>
                <a:gd name="connsiteY9" fmla="*/ 562173 h 719999"/>
                <a:gd name="connsiteX10" fmla="*/ 1050674 w 1440493"/>
                <a:gd name="connsiteY10" fmla="*/ 522660 h 719999"/>
                <a:gd name="connsiteX11" fmla="*/ 1051018 w 1440493"/>
                <a:gd name="connsiteY11" fmla="*/ 522660 h 719999"/>
                <a:gd name="connsiteX12" fmla="*/ 1101774 w 1440493"/>
                <a:gd name="connsiteY12" fmla="*/ 471904 h 719999"/>
                <a:gd name="connsiteX13" fmla="*/ 796552 w 1440493"/>
                <a:gd name="connsiteY13" fmla="*/ 471904 h 719999"/>
                <a:gd name="connsiteX14" fmla="*/ 847308 w 1440493"/>
                <a:gd name="connsiteY14" fmla="*/ 522660 h 719999"/>
                <a:gd name="connsiteX15" fmla="*/ 847652 w 1440493"/>
                <a:gd name="connsiteY15" fmla="*/ 522660 h 719999"/>
                <a:gd name="connsiteX16" fmla="*/ 855629 w 1440493"/>
                <a:gd name="connsiteY16" fmla="*/ 562173 h 719999"/>
                <a:gd name="connsiteX17" fmla="*/ 857421 w 1440493"/>
                <a:gd name="connsiteY17" fmla="*/ 564830 h 719999"/>
                <a:gd name="connsiteX18" fmla="*/ 848674 w 1440493"/>
                <a:gd name="connsiteY18" fmla="*/ 577155 h 719999"/>
                <a:gd name="connsiteX19" fmla="*/ 795433 w 1440493"/>
                <a:gd name="connsiteY19" fmla="*/ 598060 h 719999"/>
                <a:gd name="connsiteX20" fmla="*/ 742836 w 1440493"/>
                <a:gd name="connsiteY20" fmla="*/ 575585 h 719999"/>
                <a:gd name="connsiteX21" fmla="*/ 735678 w 1440493"/>
                <a:gd name="connsiteY21" fmla="*/ 564836 h 719999"/>
                <a:gd name="connsiteX22" fmla="*/ 737474 w 1440493"/>
                <a:gd name="connsiteY22" fmla="*/ 562173 h 719999"/>
                <a:gd name="connsiteX23" fmla="*/ 745451 w 1440493"/>
                <a:gd name="connsiteY23" fmla="*/ 522660 h 719999"/>
                <a:gd name="connsiteX24" fmla="*/ 745796 w 1440493"/>
                <a:gd name="connsiteY24" fmla="*/ 522660 h 719999"/>
                <a:gd name="connsiteX25" fmla="*/ 796552 w 1440493"/>
                <a:gd name="connsiteY25" fmla="*/ 471904 h 719999"/>
                <a:gd name="connsiteX26" fmla="*/ 491329 w 1440493"/>
                <a:gd name="connsiteY26" fmla="*/ 471904 h 719999"/>
                <a:gd name="connsiteX27" fmla="*/ 542085 w 1440493"/>
                <a:gd name="connsiteY27" fmla="*/ 522660 h 719999"/>
                <a:gd name="connsiteX28" fmla="*/ 542429 w 1440493"/>
                <a:gd name="connsiteY28" fmla="*/ 522660 h 719999"/>
                <a:gd name="connsiteX29" fmla="*/ 550406 w 1440493"/>
                <a:gd name="connsiteY29" fmla="*/ 562173 h 719999"/>
                <a:gd name="connsiteX30" fmla="*/ 552198 w 1440493"/>
                <a:gd name="connsiteY30" fmla="*/ 564830 h 719999"/>
                <a:gd name="connsiteX31" fmla="*/ 543451 w 1440493"/>
                <a:gd name="connsiteY31" fmla="*/ 577155 h 719999"/>
                <a:gd name="connsiteX32" fmla="*/ 490210 w 1440493"/>
                <a:gd name="connsiteY32" fmla="*/ 598060 h 719999"/>
                <a:gd name="connsiteX33" fmla="*/ 437613 w 1440493"/>
                <a:gd name="connsiteY33" fmla="*/ 575585 h 719999"/>
                <a:gd name="connsiteX34" fmla="*/ 430456 w 1440493"/>
                <a:gd name="connsiteY34" fmla="*/ 564837 h 719999"/>
                <a:gd name="connsiteX35" fmla="*/ 432252 w 1440493"/>
                <a:gd name="connsiteY35" fmla="*/ 562173 h 719999"/>
                <a:gd name="connsiteX36" fmla="*/ 440229 w 1440493"/>
                <a:gd name="connsiteY36" fmla="*/ 522660 h 719999"/>
                <a:gd name="connsiteX37" fmla="*/ 440573 w 1440493"/>
                <a:gd name="connsiteY37" fmla="*/ 522660 h 719999"/>
                <a:gd name="connsiteX38" fmla="*/ 491329 w 1440493"/>
                <a:gd name="connsiteY38" fmla="*/ 471904 h 719999"/>
                <a:gd name="connsiteX39" fmla="*/ 186107 w 1440493"/>
                <a:gd name="connsiteY39" fmla="*/ 471904 h 719999"/>
                <a:gd name="connsiteX40" fmla="*/ 236863 w 1440493"/>
                <a:gd name="connsiteY40" fmla="*/ 522660 h 719999"/>
                <a:gd name="connsiteX41" fmla="*/ 237207 w 1440493"/>
                <a:gd name="connsiteY41" fmla="*/ 522660 h 719999"/>
                <a:gd name="connsiteX42" fmla="*/ 245184 w 1440493"/>
                <a:gd name="connsiteY42" fmla="*/ 562173 h 719999"/>
                <a:gd name="connsiteX43" fmla="*/ 246976 w 1440493"/>
                <a:gd name="connsiteY43" fmla="*/ 564830 h 719999"/>
                <a:gd name="connsiteX44" fmla="*/ 238229 w 1440493"/>
                <a:gd name="connsiteY44" fmla="*/ 577155 h 719999"/>
                <a:gd name="connsiteX45" fmla="*/ 184988 w 1440493"/>
                <a:gd name="connsiteY45" fmla="*/ 598060 h 719999"/>
                <a:gd name="connsiteX46" fmla="*/ 110699 w 1440493"/>
                <a:gd name="connsiteY46" fmla="*/ 522660 h 719999"/>
                <a:gd name="connsiteX47" fmla="*/ 135351 w 1440493"/>
                <a:gd name="connsiteY47" fmla="*/ 522660 h 719999"/>
                <a:gd name="connsiteX48" fmla="*/ 186107 w 1440493"/>
                <a:gd name="connsiteY48" fmla="*/ 471904 h 719999"/>
                <a:gd name="connsiteX49" fmla="*/ 948044 w 1440493"/>
                <a:gd name="connsiteY49" fmla="*/ 447260 h 719999"/>
                <a:gd name="connsiteX50" fmla="*/ 1001285 w 1440493"/>
                <a:gd name="connsiteY50" fmla="*/ 468165 h 719999"/>
                <a:gd name="connsiteX51" fmla="*/ 1010032 w 1440493"/>
                <a:gd name="connsiteY51" fmla="*/ 480490 h 719999"/>
                <a:gd name="connsiteX52" fmla="*/ 1008240 w 1440493"/>
                <a:gd name="connsiteY52" fmla="*/ 483147 h 719999"/>
                <a:gd name="connsiteX53" fmla="*/ 1000263 w 1440493"/>
                <a:gd name="connsiteY53" fmla="*/ 522660 h 719999"/>
                <a:gd name="connsiteX54" fmla="*/ 999919 w 1440493"/>
                <a:gd name="connsiteY54" fmla="*/ 522660 h 719999"/>
                <a:gd name="connsiteX55" fmla="*/ 949163 w 1440493"/>
                <a:gd name="connsiteY55" fmla="*/ 573416 h 719999"/>
                <a:gd name="connsiteX56" fmla="*/ 898407 w 1440493"/>
                <a:gd name="connsiteY56" fmla="*/ 522660 h 719999"/>
                <a:gd name="connsiteX57" fmla="*/ 898063 w 1440493"/>
                <a:gd name="connsiteY57" fmla="*/ 522660 h 719999"/>
                <a:gd name="connsiteX58" fmla="*/ 890086 w 1440493"/>
                <a:gd name="connsiteY58" fmla="*/ 483147 h 719999"/>
                <a:gd name="connsiteX59" fmla="*/ 888290 w 1440493"/>
                <a:gd name="connsiteY59" fmla="*/ 480483 h 719999"/>
                <a:gd name="connsiteX60" fmla="*/ 895447 w 1440493"/>
                <a:gd name="connsiteY60" fmla="*/ 469735 h 719999"/>
                <a:gd name="connsiteX61" fmla="*/ 948044 w 1440493"/>
                <a:gd name="connsiteY61" fmla="*/ 447260 h 719999"/>
                <a:gd name="connsiteX62" fmla="*/ 642821 w 1440493"/>
                <a:gd name="connsiteY62" fmla="*/ 447260 h 719999"/>
                <a:gd name="connsiteX63" fmla="*/ 696062 w 1440493"/>
                <a:gd name="connsiteY63" fmla="*/ 468165 h 719999"/>
                <a:gd name="connsiteX64" fmla="*/ 704809 w 1440493"/>
                <a:gd name="connsiteY64" fmla="*/ 480491 h 719999"/>
                <a:gd name="connsiteX65" fmla="*/ 703018 w 1440493"/>
                <a:gd name="connsiteY65" fmla="*/ 483147 h 719999"/>
                <a:gd name="connsiteX66" fmla="*/ 695041 w 1440493"/>
                <a:gd name="connsiteY66" fmla="*/ 522660 h 719999"/>
                <a:gd name="connsiteX67" fmla="*/ 694696 w 1440493"/>
                <a:gd name="connsiteY67" fmla="*/ 522660 h 719999"/>
                <a:gd name="connsiteX68" fmla="*/ 643940 w 1440493"/>
                <a:gd name="connsiteY68" fmla="*/ 573416 h 719999"/>
                <a:gd name="connsiteX69" fmla="*/ 593184 w 1440493"/>
                <a:gd name="connsiteY69" fmla="*/ 522660 h 719999"/>
                <a:gd name="connsiteX70" fmla="*/ 592840 w 1440493"/>
                <a:gd name="connsiteY70" fmla="*/ 522660 h 719999"/>
                <a:gd name="connsiteX71" fmla="*/ 584863 w 1440493"/>
                <a:gd name="connsiteY71" fmla="*/ 483147 h 719999"/>
                <a:gd name="connsiteX72" fmla="*/ 583067 w 1440493"/>
                <a:gd name="connsiteY72" fmla="*/ 480483 h 719999"/>
                <a:gd name="connsiteX73" fmla="*/ 590224 w 1440493"/>
                <a:gd name="connsiteY73" fmla="*/ 469735 h 719999"/>
                <a:gd name="connsiteX74" fmla="*/ 642821 w 1440493"/>
                <a:gd name="connsiteY74" fmla="*/ 447260 h 719999"/>
                <a:gd name="connsiteX75" fmla="*/ 337599 w 1440493"/>
                <a:gd name="connsiteY75" fmla="*/ 447260 h 719999"/>
                <a:gd name="connsiteX76" fmla="*/ 390840 w 1440493"/>
                <a:gd name="connsiteY76" fmla="*/ 468165 h 719999"/>
                <a:gd name="connsiteX77" fmla="*/ 399587 w 1440493"/>
                <a:gd name="connsiteY77" fmla="*/ 480490 h 719999"/>
                <a:gd name="connsiteX78" fmla="*/ 397795 w 1440493"/>
                <a:gd name="connsiteY78" fmla="*/ 483147 h 719999"/>
                <a:gd name="connsiteX79" fmla="*/ 389818 w 1440493"/>
                <a:gd name="connsiteY79" fmla="*/ 522660 h 719999"/>
                <a:gd name="connsiteX80" fmla="*/ 389474 w 1440493"/>
                <a:gd name="connsiteY80" fmla="*/ 522660 h 719999"/>
                <a:gd name="connsiteX81" fmla="*/ 338718 w 1440493"/>
                <a:gd name="connsiteY81" fmla="*/ 573416 h 719999"/>
                <a:gd name="connsiteX82" fmla="*/ 287962 w 1440493"/>
                <a:gd name="connsiteY82" fmla="*/ 522660 h 719999"/>
                <a:gd name="connsiteX83" fmla="*/ 287618 w 1440493"/>
                <a:gd name="connsiteY83" fmla="*/ 522660 h 719999"/>
                <a:gd name="connsiteX84" fmla="*/ 279641 w 1440493"/>
                <a:gd name="connsiteY84" fmla="*/ 483147 h 719999"/>
                <a:gd name="connsiteX85" fmla="*/ 277845 w 1440493"/>
                <a:gd name="connsiteY85" fmla="*/ 480483 h 719999"/>
                <a:gd name="connsiteX86" fmla="*/ 285002 w 1440493"/>
                <a:gd name="connsiteY86" fmla="*/ 469735 h 719999"/>
                <a:gd name="connsiteX87" fmla="*/ 337599 w 1440493"/>
                <a:gd name="connsiteY87" fmla="*/ 447260 h 719999"/>
                <a:gd name="connsiteX88" fmla="*/ 186107 w 1440493"/>
                <a:gd name="connsiteY88" fmla="*/ 421149 h 719999"/>
                <a:gd name="connsiteX89" fmla="*/ 84596 w 1440493"/>
                <a:gd name="connsiteY89" fmla="*/ 522660 h 719999"/>
                <a:gd name="connsiteX90" fmla="*/ 184600 w 1440493"/>
                <a:gd name="connsiteY90" fmla="*/ 624160 h 719999"/>
                <a:gd name="connsiteX91" fmla="*/ 256270 w 1440493"/>
                <a:gd name="connsiteY91" fmla="*/ 596019 h 719999"/>
                <a:gd name="connsiteX92" fmla="*/ 262288 w 1440493"/>
                <a:gd name="connsiteY92" fmla="*/ 587540 h 719999"/>
                <a:gd name="connsiteX93" fmla="*/ 266939 w 1440493"/>
                <a:gd name="connsiteY93" fmla="*/ 594439 h 719999"/>
                <a:gd name="connsiteX94" fmla="*/ 338718 w 1440493"/>
                <a:gd name="connsiteY94" fmla="*/ 624171 h 719999"/>
                <a:gd name="connsiteX95" fmla="*/ 410497 w 1440493"/>
                <a:gd name="connsiteY95" fmla="*/ 594439 h 719999"/>
                <a:gd name="connsiteX96" fmla="*/ 414964 w 1440493"/>
                <a:gd name="connsiteY96" fmla="*/ 587815 h 719999"/>
                <a:gd name="connsiteX97" fmla="*/ 419019 w 1440493"/>
                <a:gd name="connsiteY97" fmla="*/ 593904 h 719999"/>
                <a:gd name="connsiteX98" fmla="*/ 489822 w 1440493"/>
                <a:gd name="connsiteY98" fmla="*/ 624160 h 719999"/>
                <a:gd name="connsiteX99" fmla="*/ 561492 w 1440493"/>
                <a:gd name="connsiteY99" fmla="*/ 596019 h 719999"/>
                <a:gd name="connsiteX100" fmla="*/ 567510 w 1440493"/>
                <a:gd name="connsiteY100" fmla="*/ 587540 h 719999"/>
                <a:gd name="connsiteX101" fmla="*/ 572161 w 1440493"/>
                <a:gd name="connsiteY101" fmla="*/ 594439 h 719999"/>
                <a:gd name="connsiteX102" fmla="*/ 643940 w 1440493"/>
                <a:gd name="connsiteY102" fmla="*/ 624171 h 719999"/>
                <a:gd name="connsiteX103" fmla="*/ 715719 w 1440493"/>
                <a:gd name="connsiteY103" fmla="*/ 594439 h 719999"/>
                <a:gd name="connsiteX104" fmla="*/ 720186 w 1440493"/>
                <a:gd name="connsiteY104" fmla="*/ 587814 h 719999"/>
                <a:gd name="connsiteX105" fmla="*/ 724242 w 1440493"/>
                <a:gd name="connsiteY105" fmla="*/ 593904 h 719999"/>
                <a:gd name="connsiteX106" fmla="*/ 795045 w 1440493"/>
                <a:gd name="connsiteY106" fmla="*/ 624160 h 719999"/>
                <a:gd name="connsiteX107" fmla="*/ 866715 w 1440493"/>
                <a:gd name="connsiteY107" fmla="*/ 596019 h 719999"/>
                <a:gd name="connsiteX108" fmla="*/ 872733 w 1440493"/>
                <a:gd name="connsiteY108" fmla="*/ 587540 h 719999"/>
                <a:gd name="connsiteX109" fmla="*/ 877384 w 1440493"/>
                <a:gd name="connsiteY109" fmla="*/ 594439 h 719999"/>
                <a:gd name="connsiteX110" fmla="*/ 949163 w 1440493"/>
                <a:gd name="connsiteY110" fmla="*/ 624171 h 719999"/>
                <a:gd name="connsiteX111" fmla="*/ 1020942 w 1440493"/>
                <a:gd name="connsiteY111" fmla="*/ 594439 h 719999"/>
                <a:gd name="connsiteX112" fmla="*/ 1025409 w 1440493"/>
                <a:gd name="connsiteY112" fmla="*/ 587815 h 719999"/>
                <a:gd name="connsiteX113" fmla="*/ 1029464 w 1440493"/>
                <a:gd name="connsiteY113" fmla="*/ 593904 h 719999"/>
                <a:gd name="connsiteX114" fmla="*/ 1100267 w 1440493"/>
                <a:gd name="connsiteY114" fmla="*/ 624160 h 719999"/>
                <a:gd name="connsiteX115" fmla="*/ 1171937 w 1440493"/>
                <a:gd name="connsiteY115" fmla="*/ 596019 h 719999"/>
                <a:gd name="connsiteX116" fmla="*/ 1177955 w 1440493"/>
                <a:gd name="connsiteY116" fmla="*/ 587540 h 719999"/>
                <a:gd name="connsiteX117" fmla="*/ 1182606 w 1440493"/>
                <a:gd name="connsiteY117" fmla="*/ 594439 h 719999"/>
                <a:gd name="connsiteX118" fmla="*/ 1254385 w 1440493"/>
                <a:gd name="connsiteY118" fmla="*/ 624171 h 719999"/>
                <a:gd name="connsiteX119" fmla="*/ 1355896 w 1440493"/>
                <a:gd name="connsiteY119" fmla="*/ 522660 h 719999"/>
                <a:gd name="connsiteX120" fmla="*/ 1305141 w 1440493"/>
                <a:gd name="connsiteY120" fmla="*/ 522660 h 719999"/>
                <a:gd name="connsiteX121" fmla="*/ 1254385 w 1440493"/>
                <a:gd name="connsiteY121" fmla="*/ 573416 h 719999"/>
                <a:gd name="connsiteX122" fmla="*/ 1203629 w 1440493"/>
                <a:gd name="connsiteY122" fmla="*/ 522660 h 719999"/>
                <a:gd name="connsiteX123" fmla="*/ 1203285 w 1440493"/>
                <a:gd name="connsiteY123" fmla="*/ 522660 h 719999"/>
                <a:gd name="connsiteX124" fmla="*/ 1195308 w 1440493"/>
                <a:gd name="connsiteY124" fmla="*/ 483147 h 719999"/>
                <a:gd name="connsiteX125" fmla="*/ 1193512 w 1440493"/>
                <a:gd name="connsiteY125" fmla="*/ 480483 h 719999"/>
                <a:gd name="connsiteX126" fmla="*/ 1200669 w 1440493"/>
                <a:gd name="connsiteY126" fmla="*/ 469735 h 719999"/>
                <a:gd name="connsiteX127" fmla="*/ 1253266 w 1440493"/>
                <a:gd name="connsiteY127" fmla="*/ 447260 h 719999"/>
                <a:gd name="connsiteX128" fmla="*/ 1329760 w 1440493"/>
                <a:gd name="connsiteY128" fmla="*/ 520422 h 719999"/>
                <a:gd name="connsiteX129" fmla="*/ 1355851 w 1440493"/>
                <a:gd name="connsiteY129" fmla="*/ 519647 h 719999"/>
                <a:gd name="connsiteX130" fmla="*/ 1252878 w 1440493"/>
                <a:gd name="connsiteY130" fmla="*/ 421160 h 719999"/>
                <a:gd name="connsiteX131" fmla="*/ 1182075 w 1440493"/>
                <a:gd name="connsiteY131" fmla="*/ 451416 h 719999"/>
                <a:gd name="connsiteX132" fmla="*/ 1178020 w 1440493"/>
                <a:gd name="connsiteY132" fmla="*/ 457506 h 719999"/>
                <a:gd name="connsiteX133" fmla="*/ 1173553 w 1440493"/>
                <a:gd name="connsiteY133" fmla="*/ 450881 h 719999"/>
                <a:gd name="connsiteX134" fmla="*/ 1101774 w 1440493"/>
                <a:gd name="connsiteY134" fmla="*/ 421149 h 719999"/>
                <a:gd name="connsiteX135" fmla="*/ 1029995 w 1440493"/>
                <a:gd name="connsiteY135" fmla="*/ 450881 h 719999"/>
                <a:gd name="connsiteX136" fmla="*/ 1025344 w 1440493"/>
                <a:gd name="connsiteY136" fmla="*/ 457780 h 719999"/>
                <a:gd name="connsiteX137" fmla="*/ 1019326 w 1440493"/>
                <a:gd name="connsiteY137" fmla="*/ 449301 h 719999"/>
                <a:gd name="connsiteX138" fmla="*/ 947656 w 1440493"/>
                <a:gd name="connsiteY138" fmla="*/ 421160 h 719999"/>
                <a:gd name="connsiteX139" fmla="*/ 876853 w 1440493"/>
                <a:gd name="connsiteY139" fmla="*/ 451416 h 719999"/>
                <a:gd name="connsiteX140" fmla="*/ 872798 w 1440493"/>
                <a:gd name="connsiteY140" fmla="*/ 457506 h 719999"/>
                <a:gd name="connsiteX141" fmla="*/ 868331 w 1440493"/>
                <a:gd name="connsiteY141" fmla="*/ 450881 h 719999"/>
                <a:gd name="connsiteX142" fmla="*/ 796552 w 1440493"/>
                <a:gd name="connsiteY142" fmla="*/ 421149 h 719999"/>
                <a:gd name="connsiteX143" fmla="*/ 724773 w 1440493"/>
                <a:gd name="connsiteY143" fmla="*/ 450881 h 719999"/>
                <a:gd name="connsiteX144" fmla="*/ 720121 w 1440493"/>
                <a:gd name="connsiteY144" fmla="*/ 457781 h 719999"/>
                <a:gd name="connsiteX145" fmla="*/ 714103 w 1440493"/>
                <a:gd name="connsiteY145" fmla="*/ 449301 h 719999"/>
                <a:gd name="connsiteX146" fmla="*/ 642433 w 1440493"/>
                <a:gd name="connsiteY146" fmla="*/ 421160 h 719999"/>
                <a:gd name="connsiteX147" fmla="*/ 571630 w 1440493"/>
                <a:gd name="connsiteY147" fmla="*/ 451416 h 719999"/>
                <a:gd name="connsiteX148" fmla="*/ 567575 w 1440493"/>
                <a:gd name="connsiteY148" fmla="*/ 457506 h 719999"/>
                <a:gd name="connsiteX149" fmla="*/ 563108 w 1440493"/>
                <a:gd name="connsiteY149" fmla="*/ 450881 h 719999"/>
                <a:gd name="connsiteX150" fmla="*/ 491329 w 1440493"/>
                <a:gd name="connsiteY150" fmla="*/ 421149 h 719999"/>
                <a:gd name="connsiteX151" fmla="*/ 419550 w 1440493"/>
                <a:gd name="connsiteY151" fmla="*/ 450881 h 719999"/>
                <a:gd name="connsiteX152" fmla="*/ 414899 w 1440493"/>
                <a:gd name="connsiteY152" fmla="*/ 457780 h 719999"/>
                <a:gd name="connsiteX153" fmla="*/ 408881 w 1440493"/>
                <a:gd name="connsiteY153" fmla="*/ 449301 h 719999"/>
                <a:gd name="connsiteX154" fmla="*/ 337211 w 1440493"/>
                <a:gd name="connsiteY154" fmla="*/ 421160 h 719999"/>
                <a:gd name="connsiteX155" fmla="*/ 266408 w 1440493"/>
                <a:gd name="connsiteY155" fmla="*/ 451416 h 719999"/>
                <a:gd name="connsiteX156" fmla="*/ 262353 w 1440493"/>
                <a:gd name="connsiteY156" fmla="*/ 457506 h 719999"/>
                <a:gd name="connsiteX157" fmla="*/ 257886 w 1440493"/>
                <a:gd name="connsiteY157" fmla="*/ 450881 h 719999"/>
                <a:gd name="connsiteX158" fmla="*/ 186107 w 1440493"/>
                <a:gd name="connsiteY158" fmla="*/ 421149 h 719999"/>
                <a:gd name="connsiteX159" fmla="*/ 1101774 w 1440493"/>
                <a:gd name="connsiteY159" fmla="*/ 157153 h 719999"/>
                <a:gd name="connsiteX160" fmla="*/ 1152530 w 1440493"/>
                <a:gd name="connsiteY160" fmla="*/ 207909 h 719999"/>
                <a:gd name="connsiteX161" fmla="*/ 1152874 w 1440493"/>
                <a:gd name="connsiteY161" fmla="*/ 207909 h 719999"/>
                <a:gd name="connsiteX162" fmla="*/ 1160851 w 1440493"/>
                <a:gd name="connsiteY162" fmla="*/ 247422 h 719999"/>
                <a:gd name="connsiteX163" fmla="*/ 1162643 w 1440493"/>
                <a:gd name="connsiteY163" fmla="*/ 250079 h 719999"/>
                <a:gd name="connsiteX164" fmla="*/ 1153896 w 1440493"/>
                <a:gd name="connsiteY164" fmla="*/ 262404 h 719999"/>
                <a:gd name="connsiteX165" fmla="*/ 1100655 w 1440493"/>
                <a:gd name="connsiteY165" fmla="*/ 283309 h 719999"/>
                <a:gd name="connsiteX166" fmla="*/ 1048058 w 1440493"/>
                <a:gd name="connsiteY166" fmla="*/ 260834 h 719999"/>
                <a:gd name="connsiteX167" fmla="*/ 1040901 w 1440493"/>
                <a:gd name="connsiteY167" fmla="*/ 250086 h 719999"/>
                <a:gd name="connsiteX168" fmla="*/ 1042697 w 1440493"/>
                <a:gd name="connsiteY168" fmla="*/ 247422 h 719999"/>
                <a:gd name="connsiteX169" fmla="*/ 1050674 w 1440493"/>
                <a:gd name="connsiteY169" fmla="*/ 207909 h 719999"/>
                <a:gd name="connsiteX170" fmla="*/ 1051018 w 1440493"/>
                <a:gd name="connsiteY170" fmla="*/ 207909 h 719999"/>
                <a:gd name="connsiteX171" fmla="*/ 1101774 w 1440493"/>
                <a:gd name="connsiteY171" fmla="*/ 157153 h 719999"/>
                <a:gd name="connsiteX172" fmla="*/ 796552 w 1440493"/>
                <a:gd name="connsiteY172" fmla="*/ 157153 h 719999"/>
                <a:gd name="connsiteX173" fmla="*/ 847308 w 1440493"/>
                <a:gd name="connsiteY173" fmla="*/ 207909 h 719999"/>
                <a:gd name="connsiteX174" fmla="*/ 847652 w 1440493"/>
                <a:gd name="connsiteY174" fmla="*/ 207909 h 719999"/>
                <a:gd name="connsiteX175" fmla="*/ 855629 w 1440493"/>
                <a:gd name="connsiteY175" fmla="*/ 247422 h 719999"/>
                <a:gd name="connsiteX176" fmla="*/ 857421 w 1440493"/>
                <a:gd name="connsiteY176" fmla="*/ 250079 h 719999"/>
                <a:gd name="connsiteX177" fmla="*/ 848674 w 1440493"/>
                <a:gd name="connsiteY177" fmla="*/ 262404 h 719999"/>
                <a:gd name="connsiteX178" fmla="*/ 795433 w 1440493"/>
                <a:gd name="connsiteY178" fmla="*/ 283309 h 719999"/>
                <a:gd name="connsiteX179" fmla="*/ 742836 w 1440493"/>
                <a:gd name="connsiteY179" fmla="*/ 260834 h 719999"/>
                <a:gd name="connsiteX180" fmla="*/ 735678 w 1440493"/>
                <a:gd name="connsiteY180" fmla="*/ 250085 h 719999"/>
                <a:gd name="connsiteX181" fmla="*/ 737474 w 1440493"/>
                <a:gd name="connsiteY181" fmla="*/ 247422 h 719999"/>
                <a:gd name="connsiteX182" fmla="*/ 745451 w 1440493"/>
                <a:gd name="connsiteY182" fmla="*/ 207909 h 719999"/>
                <a:gd name="connsiteX183" fmla="*/ 745796 w 1440493"/>
                <a:gd name="connsiteY183" fmla="*/ 207909 h 719999"/>
                <a:gd name="connsiteX184" fmla="*/ 796552 w 1440493"/>
                <a:gd name="connsiteY184" fmla="*/ 157153 h 719999"/>
                <a:gd name="connsiteX185" fmla="*/ 491329 w 1440493"/>
                <a:gd name="connsiteY185" fmla="*/ 157153 h 719999"/>
                <a:gd name="connsiteX186" fmla="*/ 542085 w 1440493"/>
                <a:gd name="connsiteY186" fmla="*/ 207909 h 719999"/>
                <a:gd name="connsiteX187" fmla="*/ 542429 w 1440493"/>
                <a:gd name="connsiteY187" fmla="*/ 207909 h 719999"/>
                <a:gd name="connsiteX188" fmla="*/ 550406 w 1440493"/>
                <a:gd name="connsiteY188" fmla="*/ 247422 h 719999"/>
                <a:gd name="connsiteX189" fmla="*/ 552198 w 1440493"/>
                <a:gd name="connsiteY189" fmla="*/ 250079 h 719999"/>
                <a:gd name="connsiteX190" fmla="*/ 543451 w 1440493"/>
                <a:gd name="connsiteY190" fmla="*/ 262404 h 719999"/>
                <a:gd name="connsiteX191" fmla="*/ 490210 w 1440493"/>
                <a:gd name="connsiteY191" fmla="*/ 283309 h 719999"/>
                <a:gd name="connsiteX192" fmla="*/ 437613 w 1440493"/>
                <a:gd name="connsiteY192" fmla="*/ 260834 h 719999"/>
                <a:gd name="connsiteX193" fmla="*/ 430456 w 1440493"/>
                <a:gd name="connsiteY193" fmla="*/ 250086 h 719999"/>
                <a:gd name="connsiteX194" fmla="*/ 432252 w 1440493"/>
                <a:gd name="connsiteY194" fmla="*/ 247422 h 719999"/>
                <a:gd name="connsiteX195" fmla="*/ 440229 w 1440493"/>
                <a:gd name="connsiteY195" fmla="*/ 207909 h 719999"/>
                <a:gd name="connsiteX196" fmla="*/ 440573 w 1440493"/>
                <a:gd name="connsiteY196" fmla="*/ 207909 h 719999"/>
                <a:gd name="connsiteX197" fmla="*/ 491329 w 1440493"/>
                <a:gd name="connsiteY197" fmla="*/ 157153 h 719999"/>
                <a:gd name="connsiteX198" fmla="*/ 186107 w 1440493"/>
                <a:gd name="connsiteY198" fmla="*/ 157153 h 719999"/>
                <a:gd name="connsiteX199" fmla="*/ 236863 w 1440493"/>
                <a:gd name="connsiteY199" fmla="*/ 207909 h 719999"/>
                <a:gd name="connsiteX200" fmla="*/ 237207 w 1440493"/>
                <a:gd name="connsiteY200" fmla="*/ 207909 h 719999"/>
                <a:gd name="connsiteX201" fmla="*/ 245184 w 1440493"/>
                <a:gd name="connsiteY201" fmla="*/ 247422 h 719999"/>
                <a:gd name="connsiteX202" fmla="*/ 246976 w 1440493"/>
                <a:gd name="connsiteY202" fmla="*/ 250079 h 719999"/>
                <a:gd name="connsiteX203" fmla="*/ 238229 w 1440493"/>
                <a:gd name="connsiteY203" fmla="*/ 262404 h 719999"/>
                <a:gd name="connsiteX204" fmla="*/ 184988 w 1440493"/>
                <a:gd name="connsiteY204" fmla="*/ 283309 h 719999"/>
                <a:gd name="connsiteX205" fmla="*/ 110699 w 1440493"/>
                <a:gd name="connsiteY205" fmla="*/ 207909 h 719999"/>
                <a:gd name="connsiteX206" fmla="*/ 135351 w 1440493"/>
                <a:gd name="connsiteY206" fmla="*/ 207909 h 719999"/>
                <a:gd name="connsiteX207" fmla="*/ 186107 w 1440493"/>
                <a:gd name="connsiteY207" fmla="*/ 157153 h 719999"/>
                <a:gd name="connsiteX208" fmla="*/ 948044 w 1440493"/>
                <a:gd name="connsiteY208" fmla="*/ 132509 h 719999"/>
                <a:gd name="connsiteX209" fmla="*/ 1001285 w 1440493"/>
                <a:gd name="connsiteY209" fmla="*/ 153414 h 719999"/>
                <a:gd name="connsiteX210" fmla="*/ 1010032 w 1440493"/>
                <a:gd name="connsiteY210" fmla="*/ 165739 h 719999"/>
                <a:gd name="connsiteX211" fmla="*/ 1008240 w 1440493"/>
                <a:gd name="connsiteY211" fmla="*/ 168396 h 719999"/>
                <a:gd name="connsiteX212" fmla="*/ 1000263 w 1440493"/>
                <a:gd name="connsiteY212" fmla="*/ 207909 h 719999"/>
                <a:gd name="connsiteX213" fmla="*/ 999919 w 1440493"/>
                <a:gd name="connsiteY213" fmla="*/ 207909 h 719999"/>
                <a:gd name="connsiteX214" fmla="*/ 949163 w 1440493"/>
                <a:gd name="connsiteY214" fmla="*/ 258665 h 719999"/>
                <a:gd name="connsiteX215" fmla="*/ 898407 w 1440493"/>
                <a:gd name="connsiteY215" fmla="*/ 207909 h 719999"/>
                <a:gd name="connsiteX216" fmla="*/ 898063 w 1440493"/>
                <a:gd name="connsiteY216" fmla="*/ 207909 h 719999"/>
                <a:gd name="connsiteX217" fmla="*/ 890086 w 1440493"/>
                <a:gd name="connsiteY217" fmla="*/ 168396 h 719999"/>
                <a:gd name="connsiteX218" fmla="*/ 888290 w 1440493"/>
                <a:gd name="connsiteY218" fmla="*/ 165732 h 719999"/>
                <a:gd name="connsiteX219" fmla="*/ 895447 w 1440493"/>
                <a:gd name="connsiteY219" fmla="*/ 154985 h 719999"/>
                <a:gd name="connsiteX220" fmla="*/ 948044 w 1440493"/>
                <a:gd name="connsiteY220" fmla="*/ 132509 h 719999"/>
                <a:gd name="connsiteX221" fmla="*/ 642821 w 1440493"/>
                <a:gd name="connsiteY221" fmla="*/ 132509 h 719999"/>
                <a:gd name="connsiteX222" fmla="*/ 696062 w 1440493"/>
                <a:gd name="connsiteY222" fmla="*/ 153414 h 719999"/>
                <a:gd name="connsiteX223" fmla="*/ 704809 w 1440493"/>
                <a:gd name="connsiteY223" fmla="*/ 165740 h 719999"/>
                <a:gd name="connsiteX224" fmla="*/ 703018 w 1440493"/>
                <a:gd name="connsiteY224" fmla="*/ 168396 h 719999"/>
                <a:gd name="connsiteX225" fmla="*/ 695041 w 1440493"/>
                <a:gd name="connsiteY225" fmla="*/ 207909 h 719999"/>
                <a:gd name="connsiteX226" fmla="*/ 694696 w 1440493"/>
                <a:gd name="connsiteY226" fmla="*/ 207909 h 719999"/>
                <a:gd name="connsiteX227" fmla="*/ 643940 w 1440493"/>
                <a:gd name="connsiteY227" fmla="*/ 258665 h 719999"/>
                <a:gd name="connsiteX228" fmla="*/ 593184 w 1440493"/>
                <a:gd name="connsiteY228" fmla="*/ 207909 h 719999"/>
                <a:gd name="connsiteX229" fmla="*/ 592840 w 1440493"/>
                <a:gd name="connsiteY229" fmla="*/ 207909 h 719999"/>
                <a:gd name="connsiteX230" fmla="*/ 584863 w 1440493"/>
                <a:gd name="connsiteY230" fmla="*/ 168396 h 719999"/>
                <a:gd name="connsiteX231" fmla="*/ 583067 w 1440493"/>
                <a:gd name="connsiteY231" fmla="*/ 165732 h 719999"/>
                <a:gd name="connsiteX232" fmla="*/ 590224 w 1440493"/>
                <a:gd name="connsiteY232" fmla="*/ 154985 h 719999"/>
                <a:gd name="connsiteX233" fmla="*/ 642821 w 1440493"/>
                <a:gd name="connsiteY233" fmla="*/ 132509 h 719999"/>
                <a:gd name="connsiteX234" fmla="*/ 337599 w 1440493"/>
                <a:gd name="connsiteY234" fmla="*/ 132509 h 719999"/>
                <a:gd name="connsiteX235" fmla="*/ 390840 w 1440493"/>
                <a:gd name="connsiteY235" fmla="*/ 153414 h 719999"/>
                <a:gd name="connsiteX236" fmla="*/ 399587 w 1440493"/>
                <a:gd name="connsiteY236" fmla="*/ 165739 h 719999"/>
                <a:gd name="connsiteX237" fmla="*/ 397795 w 1440493"/>
                <a:gd name="connsiteY237" fmla="*/ 168396 h 719999"/>
                <a:gd name="connsiteX238" fmla="*/ 389818 w 1440493"/>
                <a:gd name="connsiteY238" fmla="*/ 207909 h 719999"/>
                <a:gd name="connsiteX239" fmla="*/ 389474 w 1440493"/>
                <a:gd name="connsiteY239" fmla="*/ 207909 h 719999"/>
                <a:gd name="connsiteX240" fmla="*/ 338718 w 1440493"/>
                <a:gd name="connsiteY240" fmla="*/ 258665 h 719999"/>
                <a:gd name="connsiteX241" fmla="*/ 287962 w 1440493"/>
                <a:gd name="connsiteY241" fmla="*/ 207909 h 719999"/>
                <a:gd name="connsiteX242" fmla="*/ 287618 w 1440493"/>
                <a:gd name="connsiteY242" fmla="*/ 207909 h 719999"/>
                <a:gd name="connsiteX243" fmla="*/ 279641 w 1440493"/>
                <a:gd name="connsiteY243" fmla="*/ 168396 h 719999"/>
                <a:gd name="connsiteX244" fmla="*/ 277845 w 1440493"/>
                <a:gd name="connsiteY244" fmla="*/ 165732 h 719999"/>
                <a:gd name="connsiteX245" fmla="*/ 285002 w 1440493"/>
                <a:gd name="connsiteY245" fmla="*/ 154985 h 719999"/>
                <a:gd name="connsiteX246" fmla="*/ 337599 w 1440493"/>
                <a:gd name="connsiteY246" fmla="*/ 132509 h 719999"/>
                <a:gd name="connsiteX247" fmla="*/ 186107 w 1440493"/>
                <a:gd name="connsiteY247" fmla="*/ 106398 h 719999"/>
                <a:gd name="connsiteX248" fmla="*/ 84596 w 1440493"/>
                <a:gd name="connsiteY248" fmla="*/ 207909 h 719999"/>
                <a:gd name="connsiteX249" fmla="*/ 184600 w 1440493"/>
                <a:gd name="connsiteY249" fmla="*/ 309409 h 719999"/>
                <a:gd name="connsiteX250" fmla="*/ 256270 w 1440493"/>
                <a:gd name="connsiteY250" fmla="*/ 281268 h 719999"/>
                <a:gd name="connsiteX251" fmla="*/ 262288 w 1440493"/>
                <a:gd name="connsiteY251" fmla="*/ 272789 h 719999"/>
                <a:gd name="connsiteX252" fmla="*/ 266939 w 1440493"/>
                <a:gd name="connsiteY252" fmla="*/ 279688 h 719999"/>
                <a:gd name="connsiteX253" fmla="*/ 338718 w 1440493"/>
                <a:gd name="connsiteY253" fmla="*/ 309420 h 719999"/>
                <a:gd name="connsiteX254" fmla="*/ 410497 w 1440493"/>
                <a:gd name="connsiteY254" fmla="*/ 279688 h 719999"/>
                <a:gd name="connsiteX255" fmla="*/ 414964 w 1440493"/>
                <a:gd name="connsiteY255" fmla="*/ 273064 h 719999"/>
                <a:gd name="connsiteX256" fmla="*/ 419019 w 1440493"/>
                <a:gd name="connsiteY256" fmla="*/ 279153 h 719999"/>
                <a:gd name="connsiteX257" fmla="*/ 489822 w 1440493"/>
                <a:gd name="connsiteY257" fmla="*/ 309409 h 719999"/>
                <a:gd name="connsiteX258" fmla="*/ 561492 w 1440493"/>
                <a:gd name="connsiteY258" fmla="*/ 281268 h 719999"/>
                <a:gd name="connsiteX259" fmla="*/ 567510 w 1440493"/>
                <a:gd name="connsiteY259" fmla="*/ 272789 h 719999"/>
                <a:gd name="connsiteX260" fmla="*/ 572161 w 1440493"/>
                <a:gd name="connsiteY260" fmla="*/ 279688 h 719999"/>
                <a:gd name="connsiteX261" fmla="*/ 643940 w 1440493"/>
                <a:gd name="connsiteY261" fmla="*/ 309420 h 719999"/>
                <a:gd name="connsiteX262" fmla="*/ 715719 w 1440493"/>
                <a:gd name="connsiteY262" fmla="*/ 279688 h 719999"/>
                <a:gd name="connsiteX263" fmla="*/ 720186 w 1440493"/>
                <a:gd name="connsiteY263" fmla="*/ 273063 h 719999"/>
                <a:gd name="connsiteX264" fmla="*/ 724242 w 1440493"/>
                <a:gd name="connsiteY264" fmla="*/ 279153 h 719999"/>
                <a:gd name="connsiteX265" fmla="*/ 795045 w 1440493"/>
                <a:gd name="connsiteY265" fmla="*/ 309409 h 719999"/>
                <a:gd name="connsiteX266" fmla="*/ 866715 w 1440493"/>
                <a:gd name="connsiteY266" fmla="*/ 281268 h 719999"/>
                <a:gd name="connsiteX267" fmla="*/ 872733 w 1440493"/>
                <a:gd name="connsiteY267" fmla="*/ 272789 h 719999"/>
                <a:gd name="connsiteX268" fmla="*/ 877384 w 1440493"/>
                <a:gd name="connsiteY268" fmla="*/ 279688 h 719999"/>
                <a:gd name="connsiteX269" fmla="*/ 949163 w 1440493"/>
                <a:gd name="connsiteY269" fmla="*/ 309420 h 719999"/>
                <a:gd name="connsiteX270" fmla="*/ 1020942 w 1440493"/>
                <a:gd name="connsiteY270" fmla="*/ 279688 h 719999"/>
                <a:gd name="connsiteX271" fmla="*/ 1025409 w 1440493"/>
                <a:gd name="connsiteY271" fmla="*/ 273064 h 719999"/>
                <a:gd name="connsiteX272" fmla="*/ 1029464 w 1440493"/>
                <a:gd name="connsiteY272" fmla="*/ 279153 h 719999"/>
                <a:gd name="connsiteX273" fmla="*/ 1100267 w 1440493"/>
                <a:gd name="connsiteY273" fmla="*/ 309409 h 719999"/>
                <a:gd name="connsiteX274" fmla="*/ 1171937 w 1440493"/>
                <a:gd name="connsiteY274" fmla="*/ 281268 h 719999"/>
                <a:gd name="connsiteX275" fmla="*/ 1177955 w 1440493"/>
                <a:gd name="connsiteY275" fmla="*/ 272789 h 719999"/>
                <a:gd name="connsiteX276" fmla="*/ 1182606 w 1440493"/>
                <a:gd name="connsiteY276" fmla="*/ 279688 h 719999"/>
                <a:gd name="connsiteX277" fmla="*/ 1254385 w 1440493"/>
                <a:gd name="connsiteY277" fmla="*/ 309420 h 719999"/>
                <a:gd name="connsiteX278" fmla="*/ 1355896 w 1440493"/>
                <a:gd name="connsiteY278" fmla="*/ 207909 h 719999"/>
                <a:gd name="connsiteX279" fmla="*/ 1305141 w 1440493"/>
                <a:gd name="connsiteY279" fmla="*/ 207909 h 719999"/>
                <a:gd name="connsiteX280" fmla="*/ 1254385 w 1440493"/>
                <a:gd name="connsiteY280" fmla="*/ 258665 h 719999"/>
                <a:gd name="connsiteX281" fmla="*/ 1203629 w 1440493"/>
                <a:gd name="connsiteY281" fmla="*/ 207909 h 719999"/>
                <a:gd name="connsiteX282" fmla="*/ 1203285 w 1440493"/>
                <a:gd name="connsiteY282" fmla="*/ 207909 h 719999"/>
                <a:gd name="connsiteX283" fmla="*/ 1195308 w 1440493"/>
                <a:gd name="connsiteY283" fmla="*/ 168396 h 719999"/>
                <a:gd name="connsiteX284" fmla="*/ 1193512 w 1440493"/>
                <a:gd name="connsiteY284" fmla="*/ 165732 h 719999"/>
                <a:gd name="connsiteX285" fmla="*/ 1200669 w 1440493"/>
                <a:gd name="connsiteY285" fmla="*/ 154985 h 719999"/>
                <a:gd name="connsiteX286" fmla="*/ 1253266 w 1440493"/>
                <a:gd name="connsiteY286" fmla="*/ 132509 h 719999"/>
                <a:gd name="connsiteX287" fmla="*/ 1329760 w 1440493"/>
                <a:gd name="connsiteY287" fmla="*/ 205671 h 719999"/>
                <a:gd name="connsiteX288" fmla="*/ 1355851 w 1440493"/>
                <a:gd name="connsiteY288" fmla="*/ 204896 h 719999"/>
                <a:gd name="connsiteX289" fmla="*/ 1252878 w 1440493"/>
                <a:gd name="connsiteY289" fmla="*/ 106409 h 719999"/>
                <a:gd name="connsiteX290" fmla="*/ 1182075 w 1440493"/>
                <a:gd name="connsiteY290" fmla="*/ 136665 h 719999"/>
                <a:gd name="connsiteX291" fmla="*/ 1178020 w 1440493"/>
                <a:gd name="connsiteY291" fmla="*/ 142755 h 719999"/>
                <a:gd name="connsiteX292" fmla="*/ 1173553 w 1440493"/>
                <a:gd name="connsiteY292" fmla="*/ 136130 h 719999"/>
                <a:gd name="connsiteX293" fmla="*/ 1101774 w 1440493"/>
                <a:gd name="connsiteY293" fmla="*/ 106398 h 719999"/>
                <a:gd name="connsiteX294" fmla="*/ 1029995 w 1440493"/>
                <a:gd name="connsiteY294" fmla="*/ 136130 h 719999"/>
                <a:gd name="connsiteX295" fmla="*/ 1025344 w 1440493"/>
                <a:gd name="connsiteY295" fmla="*/ 143029 h 719999"/>
                <a:gd name="connsiteX296" fmla="*/ 1019326 w 1440493"/>
                <a:gd name="connsiteY296" fmla="*/ 134550 h 719999"/>
                <a:gd name="connsiteX297" fmla="*/ 947656 w 1440493"/>
                <a:gd name="connsiteY297" fmla="*/ 106409 h 719999"/>
                <a:gd name="connsiteX298" fmla="*/ 876853 w 1440493"/>
                <a:gd name="connsiteY298" fmla="*/ 136665 h 719999"/>
                <a:gd name="connsiteX299" fmla="*/ 872798 w 1440493"/>
                <a:gd name="connsiteY299" fmla="*/ 142755 h 719999"/>
                <a:gd name="connsiteX300" fmla="*/ 868331 w 1440493"/>
                <a:gd name="connsiteY300" fmla="*/ 136130 h 719999"/>
                <a:gd name="connsiteX301" fmla="*/ 796552 w 1440493"/>
                <a:gd name="connsiteY301" fmla="*/ 106398 h 719999"/>
                <a:gd name="connsiteX302" fmla="*/ 724773 w 1440493"/>
                <a:gd name="connsiteY302" fmla="*/ 136130 h 719999"/>
                <a:gd name="connsiteX303" fmla="*/ 720121 w 1440493"/>
                <a:gd name="connsiteY303" fmla="*/ 143030 h 719999"/>
                <a:gd name="connsiteX304" fmla="*/ 714103 w 1440493"/>
                <a:gd name="connsiteY304" fmla="*/ 134550 h 719999"/>
                <a:gd name="connsiteX305" fmla="*/ 642433 w 1440493"/>
                <a:gd name="connsiteY305" fmla="*/ 106409 h 719999"/>
                <a:gd name="connsiteX306" fmla="*/ 571630 w 1440493"/>
                <a:gd name="connsiteY306" fmla="*/ 136665 h 719999"/>
                <a:gd name="connsiteX307" fmla="*/ 567575 w 1440493"/>
                <a:gd name="connsiteY307" fmla="*/ 142755 h 719999"/>
                <a:gd name="connsiteX308" fmla="*/ 563108 w 1440493"/>
                <a:gd name="connsiteY308" fmla="*/ 136130 h 719999"/>
                <a:gd name="connsiteX309" fmla="*/ 491329 w 1440493"/>
                <a:gd name="connsiteY309" fmla="*/ 106398 h 719999"/>
                <a:gd name="connsiteX310" fmla="*/ 419550 w 1440493"/>
                <a:gd name="connsiteY310" fmla="*/ 136130 h 719999"/>
                <a:gd name="connsiteX311" fmla="*/ 414899 w 1440493"/>
                <a:gd name="connsiteY311" fmla="*/ 143029 h 719999"/>
                <a:gd name="connsiteX312" fmla="*/ 408881 w 1440493"/>
                <a:gd name="connsiteY312" fmla="*/ 134550 h 719999"/>
                <a:gd name="connsiteX313" fmla="*/ 337211 w 1440493"/>
                <a:gd name="connsiteY313" fmla="*/ 106409 h 719999"/>
                <a:gd name="connsiteX314" fmla="*/ 266408 w 1440493"/>
                <a:gd name="connsiteY314" fmla="*/ 136665 h 719999"/>
                <a:gd name="connsiteX315" fmla="*/ 262353 w 1440493"/>
                <a:gd name="connsiteY315" fmla="*/ 142755 h 719999"/>
                <a:gd name="connsiteX316" fmla="*/ 257886 w 1440493"/>
                <a:gd name="connsiteY316" fmla="*/ 136130 h 719999"/>
                <a:gd name="connsiteX317" fmla="*/ 186107 w 1440493"/>
                <a:gd name="connsiteY317" fmla="*/ 106398 h 719999"/>
                <a:gd name="connsiteX318" fmla="*/ 0 w 1440493"/>
                <a:gd name="connsiteY318" fmla="*/ 0 h 719999"/>
                <a:gd name="connsiteX319" fmla="*/ 1440493 w 1440493"/>
                <a:gd name="connsiteY319" fmla="*/ 0 h 719999"/>
                <a:gd name="connsiteX320" fmla="*/ 1440493 w 1440493"/>
                <a:gd name="connsiteY320" fmla="*/ 719999 h 719999"/>
                <a:gd name="connsiteX321" fmla="*/ 0 w 1440493"/>
                <a:gd name="connsiteY321" fmla="*/ 719999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1440493" h="719999">
                  <a:moveTo>
                    <a:pt x="1101774" y="471904"/>
                  </a:moveTo>
                  <a:cubicBezTo>
                    <a:pt x="1129806" y="471904"/>
                    <a:pt x="1152530" y="494628"/>
                    <a:pt x="1152530" y="522660"/>
                  </a:cubicBezTo>
                  <a:lnTo>
                    <a:pt x="1152874" y="522660"/>
                  </a:lnTo>
                  <a:cubicBezTo>
                    <a:pt x="1152874" y="536676"/>
                    <a:pt x="1155715" y="550028"/>
                    <a:pt x="1160851" y="562173"/>
                  </a:cubicBezTo>
                  <a:lnTo>
                    <a:pt x="1162643" y="564830"/>
                  </a:lnTo>
                  <a:lnTo>
                    <a:pt x="1153896" y="577155"/>
                  </a:lnTo>
                  <a:cubicBezTo>
                    <a:pt x="1140076" y="590373"/>
                    <a:pt x="1121258" y="598366"/>
                    <a:pt x="1100655" y="598060"/>
                  </a:cubicBezTo>
                  <a:cubicBezTo>
                    <a:pt x="1080052" y="597754"/>
                    <a:pt x="1061480" y="589207"/>
                    <a:pt x="1048058" y="575585"/>
                  </a:cubicBezTo>
                  <a:lnTo>
                    <a:pt x="1040901" y="564837"/>
                  </a:lnTo>
                  <a:lnTo>
                    <a:pt x="1042697" y="562173"/>
                  </a:lnTo>
                  <a:cubicBezTo>
                    <a:pt x="1047834" y="550028"/>
                    <a:pt x="1050674" y="536676"/>
                    <a:pt x="1050674" y="522660"/>
                  </a:cubicBezTo>
                  <a:lnTo>
                    <a:pt x="1051018" y="522660"/>
                  </a:lnTo>
                  <a:cubicBezTo>
                    <a:pt x="1051018" y="494628"/>
                    <a:pt x="1073742" y="471904"/>
                    <a:pt x="1101774" y="471904"/>
                  </a:cubicBezTo>
                  <a:close/>
                  <a:moveTo>
                    <a:pt x="796552" y="471904"/>
                  </a:moveTo>
                  <a:cubicBezTo>
                    <a:pt x="824584" y="471904"/>
                    <a:pt x="847308" y="494628"/>
                    <a:pt x="847308" y="522660"/>
                  </a:cubicBezTo>
                  <a:lnTo>
                    <a:pt x="847652" y="522660"/>
                  </a:lnTo>
                  <a:cubicBezTo>
                    <a:pt x="847652" y="536676"/>
                    <a:pt x="850493" y="550028"/>
                    <a:pt x="855629" y="562173"/>
                  </a:cubicBezTo>
                  <a:lnTo>
                    <a:pt x="857421" y="564830"/>
                  </a:lnTo>
                  <a:lnTo>
                    <a:pt x="848674" y="577155"/>
                  </a:lnTo>
                  <a:cubicBezTo>
                    <a:pt x="834854" y="590373"/>
                    <a:pt x="816036" y="598366"/>
                    <a:pt x="795433" y="598060"/>
                  </a:cubicBezTo>
                  <a:cubicBezTo>
                    <a:pt x="774830" y="597754"/>
                    <a:pt x="756258" y="589207"/>
                    <a:pt x="742836" y="575585"/>
                  </a:cubicBezTo>
                  <a:lnTo>
                    <a:pt x="735678" y="564836"/>
                  </a:lnTo>
                  <a:lnTo>
                    <a:pt x="737474" y="562173"/>
                  </a:lnTo>
                  <a:cubicBezTo>
                    <a:pt x="742611" y="550028"/>
                    <a:pt x="745451" y="536676"/>
                    <a:pt x="745451" y="522660"/>
                  </a:cubicBezTo>
                  <a:lnTo>
                    <a:pt x="745796" y="522660"/>
                  </a:lnTo>
                  <a:cubicBezTo>
                    <a:pt x="745796" y="494628"/>
                    <a:pt x="768520" y="471904"/>
                    <a:pt x="796552" y="471904"/>
                  </a:cubicBezTo>
                  <a:close/>
                  <a:moveTo>
                    <a:pt x="491329" y="471904"/>
                  </a:moveTo>
                  <a:cubicBezTo>
                    <a:pt x="519361" y="471904"/>
                    <a:pt x="542085" y="494628"/>
                    <a:pt x="542085" y="522660"/>
                  </a:cubicBezTo>
                  <a:lnTo>
                    <a:pt x="542429" y="522660"/>
                  </a:lnTo>
                  <a:cubicBezTo>
                    <a:pt x="542429" y="536676"/>
                    <a:pt x="545270" y="550028"/>
                    <a:pt x="550406" y="562173"/>
                  </a:cubicBezTo>
                  <a:lnTo>
                    <a:pt x="552198" y="564830"/>
                  </a:lnTo>
                  <a:lnTo>
                    <a:pt x="543451" y="577155"/>
                  </a:lnTo>
                  <a:cubicBezTo>
                    <a:pt x="529631" y="590373"/>
                    <a:pt x="510813" y="598366"/>
                    <a:pt x="490210" y="598060"/>
                  </a:cubicBezTo>
                  <a:cubicBezTo>
                    <a:pt x="469607" y="597754"/>
                    <a:pt x="451035" y="589207"/>
                    <a:pt x="437613" y="575585"/>
                  </a:cubicBezTo>
                  <a:lnTo>
                    <a:pt x="430456" y="564837"/>
                  </a:lnTo>
                  <a:lnTo>
                    <a:pt x="432252" y="562173"/>
                  </a:lnTo>
                  <a:cubicBezTo>
                    <a:pt x="437389" y="550028"/>
                    <a:pt x="440229" y="536676"/>
                    <a:pt x="440229" y="522660"/>
                  </a:cubicBezTo>
                  <a:lnTo>
                    <a:pt x="440573" y="522660"/>
                  </a:lnTo>
                  <a:cubicBezTo>
                    <a:pt x="440573" y="494628"/>
                    <a:pt x="463297" y="471904"/>
                    <a:pt x="491329" y="471904"/>
                  </a:cubicBezTo>
                  <a:close/>
                  <a:moveTo>
                    <a:pt x="186107" y="471904"/>
                  </a:moveTo>
                  <a:cubicBezTo>
                    <a:pt x="214139" y="471904"/>
                    <a:pt x="236863" y="494628"/>
                    <a:pt x="236863" y="522660"/>
                  </a:cubicBezTo>
                  <a:lnTo>
                    <a:pt x="237207" y="522660"/>
                  </a:lnTo>
                  <a:cubicBezTo>
                    <a:pt x="237207" y="536676"/>
                    <a:pt x="240048" y="550028"/>
                    <a:pt x="245184" y="562173"/>
                  </a:cubicBezTo>
                  <a:lnTo>
                    <a:pt x="246976" y="564830"/>
                  </a:lnTo>
                  <a:lnTo>
                    <a:pt x="238229" y="577155"/>
                  </a:lnTo>
                  <a:cubicBezTo>
                    <a:pt x="224409" y="590373"/>
                    <a:pt x="205591" y="598366"/>
                    <a:pt x="184988" y="598060"/>
                  </a:cubicBezTo>
                  <a:cubicBezTo>
                    <a:pt x="143782" y="597448"/>
                    <a:pt x="110699" y="563871"/>
                    <a:pt x="110699" y="522660"/>
                  </a:cubicBezTo>
                  <a:lnTo>
                    <a:pt x="135351" y="522660"/>
                  </a:lnTo>
                  <a:cubicBezTo>
                    <a:pt x="135351" y="494628"/>
                    <a:pt x="158075" y="471904"/>
                    <a:pt x="186107" y="471904"/>
                  </a:cubicBezTo>
                  <a:close/>
                  <a:moveTo>
                    <a:pt x="948044" y="447260"/>
                  </a:moveTo>
                  <a:cubicBezTo>
                    <a:pt x="968647" y="446955"/>
                    <a:pt x="987465" y="454947"/>
                    <a:pt x="1001285" y="468165"/>
                  </a:cubicBezTo>
                  <a:lnTo>
                    <a:pt x="1010032" y="480490"/>
                  </a:lnTo>
                  <a:lnTo>
                    <a:pt x="1008240" y="483147"/>
                  </a:lnTo>
                  <a:cubicBezTo>
                    <a:pt x="1003104" y="495292"/>
                    <a:pt x="1000263" y="508644"/>
                    <a:pt x="1000263" y="522660"/>
                  </a:cubicBezTo>
                  <a:lnTo>
                    <a:pt x="999919" y="522660"/>
                  </a:lnTo>
                  <a:cubicBezTo>
                    <a:pt x="999919" y="550692"/>
                    <a:pt x="977195" y="573416"/>
                    <a:pt x="949163" y="573416"/>
                  </a:cubicBezTo>
                  <a:cubicBezTo>
                    <a:pt x="921131" y="573416"/>
                    <a:pt x="898407" y="550692"/>
                    <a:pt x="898407" y="522660"/>
                  </a:cubicBezTo>
                  <a:lnTo>
                    <a:pt x="898063" y="522660"/>
                  </a:lnTo>
                  <a:cubicBezTo>
                    <a:pt x="898063" y="508644"/>
                    <a:pt x="895223" y="495292"/>
                    <a:pt x="890086" y="483147"/>
                  </a:cubicBezTo>
                  <a:lnTo>
                    <a:pt x="888290" y="480483"/>
                  </a:lnTo>
                  <a:lnTo>
                    <a:pt x="895447" y="469735"/>
                  </a:lnTo>
                  <a:cubicBezTo>
                    <a:pt x="908869" y="456113"/>
                    <a:pt x="927441" y="447566"/>
                    <a:pt x="948044" y="447260"/>
                  </a:cubicBezTo>
                  <a:close/>
                  <a:moveTo>
                    <a:pt x="642821" y="447260"/>
                  </a:moveTo>
                  <a:cubicBezTo>
                    <a:pt x="663424" y="446955"/>
                    <a:pt x="682242" y="454947"/>
                    <a:pt x="696062" y="468165"/>
                  </a:cubicBezTo>
                  <a:lnTo>
                    <a:pt x="704809" y="480491"/>
                  </a:lnTo>
                  <a:lnTo>
                    <a:pt x="703018" y="483147"/>
                  </a:lnTo>
                  <a:cubicBezTo>
                    <a:pt x="697882" y="495292"/>
                    <a:pt x="695041" y="508644"/>
                    <a:pt x="695041" y="522660"/>
                  </a:cubicBezTo>
                  <a:lnTo>
                    <a:pt x="694696" y="522660"/>
                  </a:lnTo>
                  <a:cubicBezTo>
                    <a:pt x="694696" y="550692"/>
                    <a:pt x="671972" y="573416"/>
                    <a:pt x="643940" y="573416"/>
                  </a:cubicBezTo>
                  <a:cubicBezTo>
                    <a:pt x="615908" y="573416"/>
                    <a:pt x="593184" y="550692"/>
                    <a:pt x="593184" y="522660"/>
                  </a:cubicBezTo>
                  <a:lnTo>
                    <a:pt x="592840" y="522660"/>
                  </a:lnTo>
                  <a:cubicBezTo>
                    <a:pt x="592840" y="508644"/>
                    <a:pt x="590000" y="495292"/>
                    <a:pt x="584863" y="483147"/>
                  </a:cubicBezTo>
                  <a:lnTo>
                    <a:pt x="583067" y="480483"/>
                  </a:lnTo>
                  <a:lnTo>
                    <a:pt x="590224" y="469735"/>
                  </a:lnTo>
                  <a:cubicBezTo>
                    <a:pt x="603646" y="456113"/>
                    <a:pt x="622218" y="447566"/>
                    <a:pt x="642821" y="447260"/>
                  </a:cubicBezTo>
                  <a:close/>
                  <a:moveTo>
                    <a:pt x="337599" y="447260"/>
                  </a:moveTo>
                  <a:cubicBezTo>
                    <a:pt x="358202" y="446955"/>
                    <a:pt x="377020" y="454947"/>
                    <a:pt x="390840" y="468165"/>
                  </a:cubicBezTo>
                  <a:lnTo>
                    <a:pt x="399587" y="480490"/>
                  </a:lnTo>
                  <a:lnTo>
                    <a:pt x="397795" y="483147"/>
                  </a:lnTo>
                  <a:cubicBezTo>
                    <a:pt x="392659" y="495292"/>
                    <a:pt x="389818" y="508644"/>
                    <a:pt x="389818" y="522660"/>
                  </a:cubicBezTo>
                  <a:lnTo>
                    <a:pt x="389474" y="522660"/>
                  </a:lnTo>
                  <a:cubicBezTo>
                    <a:pt x="389474" y="550692"/>
                    <a:pt x="366750" y="573416"/>
                    <a:pt x="338718" y="573416"/>
                  </a:cubicBezTo>
                  <a:cubicBezTo>
                    <a:pt x="310686" y="573416"/>
                    <a:pt x="287962" y="550692"/>
                    <a:pt x="287962" y="522660"/>
                  </a:cubicBezTo>
                  <a:lnTo>
                    <a:pt x="287618" y="522660"/>
                  </a:lnTo>
                  <a:cubicBezTo>
                    <a:pt x="287618" y="508644"/>
                    <a:pt x="284778" y="495292"/>
                    <a:pt x="279641" y="483147"/>
                  </a:cubicBezTo>
                  <a:lnTo>
                    <a:pt x="277845" y="480483"/>
                  </a:lnTo>
                  <a:lnTo>
                    <a:pt x="285002" y="469735"/>
                  </a:lnTo>
                  <a:cubicBezTo>
                    <a:pt x="298424" y="456113"/>
                    <a:pt x="316996" y="447566"/>
                    <a:pt x="337599" y="447260"/>
                  </a:cubicBezTo>
                  <a:close/>
                  <a:moveTo>
                    <a:pt x="186107" y="421149"/>
                  </a:moveTo>
                  <a:cubicBezTo>
                    <a:pt x="130044" y="421149"/>
                    <a:pt x="84596" y="466597"/>
                    <a:pt x="84596" y="522660"/>
                  </a:cubicBezTo>
                  <a:cubicBezTo>
                    <a:pt x="84596" y="578135"/>
                    <a:pt x="129131" y="623336"/>
                    <a:pt x="184600" y="624160"/>
                  </a:cubicBezTo>
                  <a:cubicBezTo>
                    <a:pt x="212335" y="624572"/>
                    <a:pt x="237666" y="613813"/>
                    <a:pt x="256270" y="596019"/>
                  </a:cubicBezTo>
                  <a:lnTo>
                    <a:pt x="262288" y="587540"/>
                  </a:lnTo>
                  <a:lnTo>
                    <a:pt x="266939" y="594439"/>
                  </a:lnTo>
                  <a:cubicBezTo>
                    <a:pt x="285309" y="612809"/>
                    <a:pt x="310687" y="624171"/>
                    <a:pt x="338718" y="624171"/>
                  </a:cubicBezTo>
                  <a:cubicBezTo>
                    <a:pt x="366750" y="624171"/>
                    <a:pt x="392127" y="612809"/>
                    <a:pt x="410497" y="594439"/>
                  </a:cubicBezTo>
                  <a:lnTo>
                    <a:pt x="414964" y="587815"/>
                  </a:lnTo>
                  <a:lnTo>
                    <a:pt x="419019" y="593904"/>
                  </a:lnTo>
                  <a:cubicBezTo>
                    <a:pt x="437087" y="612242"/>
                    <a:pt x="462088" y="623748"/>
                    <a:pt x="489822" y="624160"/>
                  </a:cubicBezTo>
                  <a:cubicBezTo>
                    <a:pt x="517557" y="624572"/>
                    <a:pt x="542888" y="613813"/>
                    <a:pt x="561492" y="596019"/>
                  </a:cubicBezTo>
                  <a:lnTo>
                    <a:pt x="567510" y="587540"/>
                  </a:lnTo>
                  <a:lnTo>
                    <a:pt x="572161" y="594439"/>
                  </a:lnTo>
                  <a:cubicBezTo>
                    <a:pt x="590531" y="612809"/>
                    <a:pt x="615909" y="624171"/>
                    <a:pt x="643940" y="624171"/>
                  </a:cubicBezTo>
                  <a:cubicBezTo>
                    <a:pt x="671972" y="624171"/>
                    <a:pt x="697349" y="612809"/>
                    <a:pt x="715719" y="594439"/>
                  </a:cubicBezTo>
                  <a:lnTo>
                    <a:pt x="720186" y="587814"/>
                  </a:lnTo>
                  <a:lnTo>
                    <a:pt x="724242" y="593904"/>
                  </a:lnTo>
                  <a:cubicBezTo>
                    <a:pt x="742310" y="612242"/>
                    <a:pt x="767311" y="623748"/>
                    <a:pt x="795045" y="624160"/>
                  </a:cubicBezTo>
                  <a:cubicBezTo>
                    <a:pt x="822780" y="624572"/>
                    <a:pt x="848111" y="613813"/>
                    <a:pt x="866715" y="596019"/>
                  </a:cubicBezTo>
                  <a:lnTo>
                    <a:pt x="872733" y="587540"/>
                  </a:lnTo>
                  <a:lnTo>
                    <a:pt x="877384" y="594439"/>
                  </a:lnTo>
                  <a:cubicBezTo>
                    <a:pt x="895754" y="612809"/>
                    <a:pt x="921132" y="624171"/>
                    <a:pt x="949163" y="624171"/>
                  </a:cubicBezTo>
                  <a:cubicBezTo>
                    <a:pt x="977195" y="624171"/>
                    <a:pt x="1002572" y="612809"/>
                    <a:pt x="1020942" y="594439"/>
                  </a:cubicBezTo>
                  <a:lnTo>
                    <a:pt x="1025409" y="587815"/>
                  </a:lnTo>
                  <a:lnTo>
                    <a:pt x="1029464" y="593904"/>
                  </a:lnTo>
                  <a:cubicBezTo>
                    <a:pt x="1047532" y="612242"/>
                    <a:pt x="1072533" y="623748"/>
                    <a:pt x="1100267" y="624160"/>
                  </a:cubicBezTo>
                  <a:cubicBezTo>
                    <a:pt x="1128002" y="624572"/>
                    <a:pt x="1153333" y="613813"/>
                    <a:pt x="1171937" y="596019"/>
                  </a:cubicBezTo>
                  <a:lnTo>
                    <a:pt x="1177955" y="587540"/>
                  </a:lnTo>
                  <a:lnTo>
                    <a:pt x="1182606" y="594439"/>
                  </a:lnTo>
                  <a:cubicBezTo>
                    <a:pt x="1200976" y="612809"/>
                    <a:pt x="1226354" y="624171"/>
                    <a:pt x="1254385" y="624171"/>
                  </a:cubicBezTo>
                  <a:cubicBezTo>
                    <a:pt x="1310448" y="624171"/>
                    <a:pt x="1355896" y="578723"/>
                    <a:pt x="1355896" y="522660"/>
                  </a:cubicBezTo>
                  <a:lnTo>
                    <a:pt x="1305141" y="522660"/>
                  </a:lnTo>
                  <a:cubicBezTo>
                    <a:pt x="1305141" y="550692"/>
                    <a:pt x="1282417" y="573416"/>
                    <a:pt x="1254385" y="573416"/>
                  </a:cubicBezTo>
                  <a:cubicBezTo>
                    <a:pt x="1226353" y="573416"/>
                    <a:pt x="1203629" y="550692"/>
                    <a:pt x="1203629" y="522660"/>
                  </a:cubicBezTo>
                  <a:lnTo>
                    <a:pt x="1203285" y="522660"/>
                  </a:lnTo>
                  <a:cubicBezTo>
                    <a:pt x="1203285" y="508644"/>
                    <a:pt x="1200445" y="495292"/>
                    <a:pt x="1195308" y="483147"/>
                  </a:cubicBezTo>
                  <a:lnTo>
                    <a:pt x="1193512" y="480483"/>
                  </a:lnTo>
                  <a:lnTo>
                    <a:pt x="1200669" y="469735"/>
                  </a:lnTo>
                  <a:cubicBezTo>
                    <a:pt x="1214091" y="456113"/>
                    <a:pt x="1232663" y="447566"/>
                    <a:pt x="1253266" y="447260"/>
                  </a:cubicBezTo>
                  <a:cubicBezTo>
                    <a:pt x="1294472" y="446649"/>
                    <a:pt x="1328537" y="479230"/>
                    <a:pt x="1329760" y="520422"/>
                  </a:cubicBezTo>
                  <a:lnTo>
                    <a:pt x="1355851" y="519647"/>
                  </a:lnTo>
                  <a:cubicBezTo>
                    <a:pt x="1354204" y="464196"/>
                    <a:pt x="1308347" y="420337"/>
                    <a:pt x="1252878" y="421160"/>
                  </a:cubicBezTo>
                  <a:cubicBezTo>
                    <a:pt x="1225144" y="421572"/>
                    <a:pt x="1200143" y="433078"/>
                    <a:pt x="1182075" y="451416"/>
                  </a:cubicBezTo>
                  <a:lnTo>
                    <a:pt x="1178020" y="457506"/>
                  </a:lnTo>
                  <a:lnTo>
                    <a:pt x="1173553" y="450881"/>
                  </a:lnTo>
                  <a:cubicBezTo>
                    <a:pt x="1155183" y="432511"/>
                    <a:pt x="1129806" y="421149"/>
                    <a:pt x="1101774" y="421149"/>
                  </a:cubicBezTo>
                  <a:cubicBezTo>
                    <a:pt x="1073743" y="421149"/>
                    <a:pt x="1048365" y="432511"/>
                    <a:pt x="1029995" y="450881"/>
                  </a:cubicBezTo>
                  <a:lnTo>
                    <a:pt x="1025344" y="457780"/>
                  </a:lnTo>
                  <a:lnTo>
                    <a:pt x="1019326" y="449301"/>
                  </a:lnTo>
                  <a:cubicBezTo>
                    <a:pt x="1000722" y="431508"/>
                    <a:pt x="975391" y="420749"/>
                    <a:pt x="947656" y="421160"/>
                  </a:cubicBezTo>
                  <a:cubicBezTo>
                    <a:pt x="919922" y="421572"/>
                    <a:pt x="894921" y="433078"/>
                    <a:pt x="876853" y="451416"/>
                  </a:cubicBezTo>
                  <a:lnTo>
                    <a:pt x="872798" y="457506"/>
                  </a:lnTo>
                  <a:lnTo>
                    <a:pt x="868331" y="450881"/>
                  </a:lnTo>
                  <a:cubicBezTo>
                    <a:pt x="849961" y="432511"/>
                    <a:pt x="824584" y="421149"/>
                    <a:pt x="796552" y="421149"/>
                  </a:cubicBezTo>
                  <a:cubicBezTo>
                    <a:pt x="768521" y="421149"/>
                    <a:pt x="743143" y="432511"/>
                    <a:pt x="724773" y="450881"/>
                  </a:cubicBezTo>
                  <a:lnTo>
                    <a:pt x="720121" y="457781"/>
                  </a:lnTo>
                  <a:lnTo>
                    <a:pt x="714103" y="449301"/>
                  </a:lnTo>
                  <a:cubicBezTo>
                    <a:pt x="695499" y="431508"/>
                    <a:pt x="670168" y="420749"/>
                    <a:pt x="642433" y="421160"/>
                  </a:cubicBezTo>
                  <a:cubicBezTo>
                    <a:pt x="614699" y="421572"/>
                    <a:pt x="589698" y="433078"/>
                    <a:pt x="571630" y="451416"/>
                  </a:cubicBezTo>
                  <a:lnTo>
                    <a:pt x="567575" y="457506"/>
                  </a:lnTo>
                  <a:lnTo>
                    <a:pt x="563108" y="450881"/>
                  </a:lnTo>
                  <a:cubicBezTo>
                    <a:pt x="544738" y="432511"/>
                    <a:pt x="519361" y="421149"/>
                    <a:pt x="491329" y="421149"/>
                  </a:cubicBezTo>
                  <a:cubicBezTo>
                    <a:pt x="463298" y="421149"/>
                    <a:pt x="437920" y="432511"/>
                    <a:pt x="419550" y="450881"/>
                  </a:cubicBezTo>
                  <a:lnTo>
                    <a:pt x="414899" y="457780"/>
                  </a:lnTo>
                  <a:lnTo>
                    <a:pt x="408881" y="449301"/>
                  </a:lnTo>
                  <a:cubicBezTo>
                    <a:pt x="390277" y="431508"/>
                    <a:pt x="364946" y="420749"/>
                    <a:pt x="337211" y="421160"/>
                  </a:cubicBezTo>
                  <a:cubicBezTo>
                    <a:pt x="309477" y="421572"/>
                    <a:pt x="284476" y="433078"/>
                    <a:pt x="266408" y="451416"/>
                  </a:cubicBezTo>
                  <a:lnTo>
                    <a:pt x="262353" y="457506"/>
                  </a:lnTo>
                  <a:lnTo>
                    <a:pt x="257886" y="450881"/>
                  </a:lnTo>
                  <a:cubicBezTo>
                    <a:pt x="239516" y="432511"/>
                    <a:pt x="214139" y="421149"/>
                    <a:pt x="186107" y="421149"/>
                  </a:cubicBezTo>
                  <a:close/>
                  <a:moveTo>
                    <a:pt x="1101774" y="157153"/>
                  </a:moveTo>
                  <a:cubicBezTo>
                    <a:pt x="1129806" y="157153"/>
                    <a:pt x="1152530" y="179877"/>
                    <a:pt x="1152530" y="207909"/>
                  </a:cubicBezTo>
                  <a:lnTo>
                    <a:pt x="1152874" y="207909"/>
                  </a:lnTo>
                  <a:cubicBezTo>
                    <a:pt x="1152874" y="221925"/>
                    <a:pt x="1155715" y="235277"/>
                    <a:pt x="1160851" y="247422"/>
                  </a:cubicBezTo>
                  <a:lnTo>
                    <a:pt x="1162643" y="250079"/>
                  </a:lnTo>
                  <a:lnTo>
                    <a:pt x="1153896" y="262404"/>
                  </a:lnTo>
                  <a:cubicBezTo>
                    <a:pt x="1140076" y="275622"/>
                    <a:pt x="1121258" y="283615"/>
                    <a:pt x="1100655" y="283309"/>
                  </a:cubicBezTo>
                  <a:cubicBezTo>
                    <a:pt x="1080052" y="283003"/>
                    <a:pt x="1061480" y="274456"/>
                    <a:pt x="1048058" y="260834"/>
                  </a:cubicBezTo>
                  <a:lnTo>
                    <a:pt x="1040901" y="250086"/>
                  </a:lnTo>
                  <a:lnTo>
                    <a:pt x="1042697" y="247422"/>
                  </a:lnTo>
                  <a:cubicBezTo>
                    <a:pt x="1047834" y="235277"/>
                    <a:pt x="1050674" y="221925"/>
                    <a:pt x="1050674" y="207909"/>
                  </a:cubicBezTo>
                  <a:lnTo>
                    <a:pt x="1051018" y="207909"/>
                  </a:lnTo>
                  <a:cubicBezTo>
                    <a:pt x="1051018" y="179877"/>
                    <a:pt x="1073742" y="157153"/>
                    <a:pt x="1101774" y="157153"/>
                  </a:cubicBezTo>
                  <a:close/>
                  <a:moveTo>
                    <a:pt x="796552" y="157153"/>
                  </a:moveTo>
                  <a:cubicBezTo>
                    <a:pt x="824584" y="157153"/>
                    <a:pt x="847308" y="179877"/>
                    <a:pt x="847308" y="207909"/>
                  </a:cubicBezTo>
                  <a:lnTo>
                    <a:pt x="847652" y="207909"/>
                  </a:lnTo>
                  <a:cubicBezTo>
                    <a:pt x="847652" y="221925"/>
                    <a:pt x="850493" y="235277"/>
                    <a:pt x="855629" y="247422"/>
                  </a:cubicBezTo>
                  <a:lnTo>
                    <a:pt x="857421" y="250079"/>
                  </a:lnTo>
                  <a:lnTo>
                    <a:pt x="848674" y="262404"/>
                  </a:lnTo>
                  <a:cubicBezTo>
                    <a:pt x="834854" y="275622"/>
                    <a:pt x="816036" y="283615"/>
                    <a:pt x="795433" y="283309"/>
                  </a:cubicBezTo>
                  <a:cubicBezTo>
                    <a:pt x="774830" y="283003"/>
                    <a:pt x="756258" y="274456"/>
                    <a:pt x="742836" y="260834"/>
                  </a:cubicBezTo>
                  <a:lnTo>
                    <a:pt x="735678" y="250085"/>
                  </a:lnTo>
                  <a:lnTo>
                    <a:pt x="737474" y="247422"/>
                  </a:lnTo>
                  <a:cubicBezTo>
                    <a:pt x="742611" y="235277"/>
                    <a:pt x="745451" y="221925"/>
                    <a:pt x="745451" y="207909"/>
                  </a:cubicBezTo>
                  <a:lnTo>
                    <a:pt x="745796" y="207909"/>
                  </a:lnTo>
                  <a:cubicBezTo>
                    <a:pt x="745796" y="179877"/>
                    <a:pt x="768520" y="157153"/>
                    <a:pt x="796552" y="157153"/>
                  </a:cubicBezTo>
                  <a:close/>
                  <a:moveTo>
                    <a:pt x="491329" y="157153"/>
                  </a:moveTo>
                  <a:cubicBezTo>
                    <a:pt x="519361" y="157153"/>
                    <a:pt x="542085" y="179877"/>
                    <a:pt x="542085" y="207909"/>
                  </a:cubicBezTo>
                  <a:lnTo>
                    <a:pt x="542429" y="207909"/>
                  </a:lnTo>
                  <a:cubicBezTo>
                    <a:pt x="542429" y="221925"/>
                    <a:pt x="545270" y="235277"/>
                    <a:pt x="550406" y="247422"/>
                  </a:cubicBezTo>
                  <a:lnTo>
                    <a:pt x="552198" y="250079"/>
                  </a:lnTo>
                  <a:lnTo>
                    <a:pt x="543451" y="262404"/>
                  </a:lnTo>
                  <a:cubicBezTo>
                    <a:pt x="529631" y="275622"/>
                    <a:pt x="510813" y="283615"/>
                    <a:pt x="490210" y="283309"/>
                  </a:cubicBezTo>
                  <a:cubicBezTo>
                    <a:pt x="469607" y="283003"/>
                    <a:pt x="451035" y="274456"/>
                    <a:pt x="437613" y="260834"/>
                  </a:cubicBezTo>
                  <a:lnTo>
                    <a:pt x="430456" y="250086"/>
                  </a:lnTo>
                  <a:lnTo>
                    <a:pt x="432252" y="247422"/>
                  </a:lnTo>
                  <a:cubicBezTo>
                    <a:pt x="437389" y="235277"/>
                    <a:pt x="440229" y="221925"/>
                    <a:pt x="440229" y="207909"/>
                  </a:cubicBezTo>
                  <a:lnTo>
                    <a:pt x="440573" y="207909"/>
                  </a:lnTo>
                  <a:cubicBezTo>
                    <a:pt x="440573" y="179877"/>
                    <a:pt x="463297" y="157153"/>
                    <a:pt x="491329" y="157153"/>
                  </a:cubicBezTo>
                  <a:close/>
                  <a:moveTo>
                    <a:pt x="186107" y="157153"/>
                  </a:moveTo>
                  <a:cubicBezTo>
                    <a:pt x="214139" y="157153"/>
                    <a:pt x="236863" y="179877"/>
                    <a:pt x="236863" y="207909"/>
                  </a:cubicBezTo>
                  <a:lnTo>
                    <a:pt x="237207" y="207909"/>
                  </a:lnTo>
                  <a:cubicBezTo>
                    <a:pt x="237207" y="221925"/>
                    <a:pt x="240048" y="235277"/>
                    <a:pt x="245184" y="247422"/>
                  </a:cubicBezTo>
                  <a:lnTo>
                    <a:pt x="246976" y="250079"/>
                  </a:lnTo>
                  <a:lnTo>
                    <a:pt x="238229" y="262404"/>
                  </a:lnTo>
                  <a:cubicBezTo>
                    <a:pt x="224409" y="275622"/>
                    <a:pt x="205591" y="283615"/>
                    <a:pt x="184988" y="283309"/>
                  </a:cubicBezTo>
                  <a:cubicBezTo>
                    <a:pt x="143782" y="282697"/>
                    <a:pt x="110699" y="249120"/>
                    <a:pt x="110699" y="207909"/>
                  </a:cubicBezTo>
                  <a:lnTo>
                    <a:pt x="135351" y="207909"/>
                  </a:lnTo>
                  <a:cubicBezTo>
                    <a:pt x="135351" y="179877"/>
                    <a:pt x="158075" y="157153"/>
                    <a:pt x="186107" y="157153"/>
                  </a:cubicBezTo>
                  <a:close/>
                  <a:moveTo>
                    <a:pt x="948044" y="132509"/>
                  </a:moveTo>
                  <a:cubicBezTo>
                    <a:pt x="968647" y="132204"/>
                    <a:pt x="987465" y="140196"/>
                    <a:pt x="1001285" y="153414"/>
                  </a:cubicBezTo>
                  <a:lnTo>
                    <a:pt x="1010032" y="165739"/>
                  </a:lnTo>
                  <a:lnTo>
                    <a:pt x="1008240" y="168396"/>
                  </a:lnTo>
                  <a:cubicBezTo>
                    <a:pt x="1003104" y="180541"/>
                    <a:pt x="1000263" y="193893"/>
                    <a:pt x="1000263" y="207909"/>
                  </a:cubicBezTo>
                  <a:lnTo>
                    <a:pt x="999919" y="207909"/>
                  </a:lnTo>
                  <a:cubicBezTo>
                    <a:pt x="999919" y="235941"/>
                    <a:pt x="977195" y="258665"/>
                    <a:pt x="949163" y="258665"/>
                  </a:cubicBezTo>
                  <a:cubicBezTo>
                    <a:pt x="921131" y="258665"/>
                    <a:pt x="898407" y="235941"/>
                    <a:pt x="898407" y="207909"/>
                  </a:cubicBezTo>
                  <a:lnTo>
                    <a:pt x="898063" y="207909"/>
                  </a:lnTo>
                  <a:cubicBezTo>
                    <a:pt x="898063" y="193893"/>
                    <a:pt x="895223" y="180541"/>
                    <a:pt x="890086" y="168396"/>
                  </a:cubicBezTo>
                  <a:lnTo>
                    <a:pt x="888290" y="165732"/>
                  </a:lnTo>
                  <a:lnTo>
                    <a:pt x="895447" y="154985"/>
                  </a:lnTo>
                  <a:cubicBezTo>
                    <a:pt x="908869" y="141362"/>
                    <a:pt x="927441" y="132815"/>
                    <a:pt x="948044" y="132509"/>
                  </a:cubicBezTo>
                  <a:close/>
                  <a:moveTo>
                    <a:pt x="642821" y="132509"/>
                  </a:moveTo>
                  <a:cubicBezTo>
                    <a:pt x="663424" y="132204"/>
                    <a:pt x="682242" y="140196"/>
                    <a:pt x="696062" y="153414"/>
                  </a:cubicBezTo>
                  <a:lnTo>
                    <a:pt x="704809" y="165740"/>
                  </a:lnTo>
                  <a:lnTo>
                    <a:pt x="703018" y="168396"/>
                  </a:lnTo>
                  <a:cubicBezTo>
                    <a:pt x="697882" y="180541"/>
                    <a:pt x="695041" y="193893"/>
                    <a:pt x="695041" y="207909"/>
                  </a:cubicBezTo>
                  <a:lnTo>
                    <a:pt x="694696" y="207909"/>
                  </a:lnTo>
                  <a:cubicBezTo>
                    <a:pt x="694696" y="235941"/>
                    <a:pt x="671972" y="258665"/>
                    <a:pt x="643940" y="258665"/>
                  </a:cubicBezTo>
                  <a:cubicBezTo>
                    <a:pt x="615908" y="258665"/>
                    <a:pt x="593184" y="235941"/>
                    <a:pt x="593184" y="207909"/>
                  </a:cubicBezTo>
                  <a:lnTo>
                    <a:pt x="592840" y="207909"/>
                  </a:lnTo>
                  <a:cubicBezTo>
                    <a:pt x="592840" y="193893"/>
                    <a:pt x="590000" y="180541"/>
                    <a:pt x="584863" y="168396"/>
                  </a:cubicBezTo>
                  <a:lnTo>
                    <a:pt x="583067" y="165732"/>
                  </a:lnTo>
                  <a:lnTo>
                    <a:pt x="590224" y="154985"/>
                  </a:lnTo>
                  <a:cubicBezTo>
                    <a:pt x="603646" y="141362"/>
                    <a:pt x="622218" y="132815"/>
                    <a:pt x="642821" y="132509"/>
                  </a:cubicBezTo>
                  <a:close/>
                  <a:moveTo>
                    <a:pt x="337599" y="132509"/>
                  </a:moveTo>
                  <a:cubicBezTo>
                    <a:pt x="358202" y="132204"/>
                    <a:pt x="377020" y="140196"/>
                    <a:pt x="390840" y="153414"/>
                  </a:cubicBezTo>
                  <a:lnTo>
                    <a:pt x="399587" y="165739"/>
                  </a:lnTo>
                  <a:lnTo>
                    <a:pt x="397795" y="168396"/>
                  </a:lnTo>
                  <a:cubicBezTo>
                    <a:pt x="392659" y="180541"/>
                    <a:pt x="389818" y="193893"/>
                    <a:pt x="389818" y="207909"/>
                  </a:cubicBezTo>
                  <a:lnTo>
                    <a:pt x="389474" y="207909"/>
                  </a:lnTo>
                  <a:cubicBezTo>
                    <a:pt x="389474" y="235941"/>
                    <a:pt x="366750" y="258665"/>
                    <a:pt x="338718" y="258665"/>
                  </a:cubicBezTo>
                  <a:cubicBezTo>
                    <a:pt x="310686" y="258665"/>
                    <a:pt x="287962" y="235941"/>
                    <a:pt x="287962" y="207909"/>
                  </a:cubicBezTo>
                  <a:lnTo>
                    <a:pt x="287618" y="207909"/>
                  </a:lnTo>
                  <a:cubicBezTo>
                    <a:pt x="287618" y="193893"/>
                    <a:pt x="284778" y="180541"/>
                    <a:pt x="279641" y="168396"/>
                  </a:cubicBezTo>
                  <a:lnTo>
                    <a:pt x="277845" y="165732"/>
                  </a:lnTo>
                  <a:lnTo>
                    <a:pt x="285002" y="154985"/>
                  </a:lnTo>
                  <a:cubicBezTo>
                    <a:pt x="298424" y="141362"/>
                    <a:pt x="316996" y="132815"/>
                    <a:pt x="337599" y="132509"/>
                  </a:cubicBezTo>
                  <a:close/>
                  <a:moveTo>
                    <a:pt x="186107" y="106398"/>
                  </a:moveTo>
                  <a:cubicBezTo>
                    <a:pt x="130044" y="106398"/>
                    <a:pt x="84596" y="151846"/>
                    <a:pt x="84596" y="207909"/>
                  </a:cubicBezTo>
                  <a:cubicBezTo>
                    <a:pt x="84596" y="263384"/>
                    <a:pt x="129131" y="308585"/>
                    <a:pt x="184600" y="309409"/>
                  </a:cubicBezTo>
                  <a:cubicBezTo>
                    <a:pt x="212335" y="309821"/>
                    <a:pt x="237666" y="299062"/>
                    <a:pt x="256270" y="281268"/>
                  </a:cubicBezTo>
                  <a:lnTo>
                    <a:pt x="262288" y="272789"/>
                  </a:lnTo>
                  <a:lnTo>
                    <a:pt x="266939" y="279688"/>
                  </a:lnTo>
                  <a:cubicBezTo>
                    <a:pt x="285309" y="298058"/>
                    <a:pt x="310687" y="309420"/>
                    <a:pt x="338718" y="309420"/>
                  </a:cubicBezTo>
                  <a:cubicBezTo>
                    <a:pt x="366750" y="309420"/>
                    <a:pt x="392127" y="298058"/>
                    <a:pt x="410497" y="279688"/>
                  </a:cubicBezTo>
                  <a:lnTo>
                    <a:pt x="414964" y="273064"/>
                  </a:lnTo>
                  <a:lnTo>
                    <a:pt x="419019" y="279153"/>
                  </a:lnTo>
                  <a:cubicBezTo>
                    <a:pt x="437087" y="297491"/>
                    <a:pt x="462088" y="308997"/>
                    <a:pt x="489822" y="309409"/>
                  </a:cubicBezTo>
                  <a:cubicBezTo>
                    <a:pt x="517557" y="309821"/>
                    <a:pt x="542888" y="299062"/>
                    <a:pt x="561492" y="281268"/>
                  </a:cubicBezTo>
                  <a:lnTo>
                    <a:pt x="567510" y="272789"/>
                  </a:lnTo>
                  <a:lnTo>
                    <a:pt x="572161" y="279688"/>
                  </a:lnTo>
                  <a:cubicBezTo>
                    <a:pt x="590531" y="298058"/>
                    <a:pt x="615909" y="309420"/>
                    <a:pt x="643940" y="309420"/>
                  </a:cubicBezTo>
                  <a:cubicBezTo>
                    <a:pt x="671972" y="309420"/>
                    <a:pt x="697349" y="298058"/>
                    <a:pt x="715719" y="279688"/>
                  </a:cubicBezTo>
                  <a:lnTo>
                    <a:pt x="720186" y="273063"/>
                  </a:lnTo>
                  <a:lnTo>
                    <a:pt x="724242" y="279153"/>
                  </a:lnTo>
                  <a:cubicBezTo>
                    <a:pt x="742310" y="297491"/>
                    <a:pt x="767311" y="308997"/>
                    <a:pt x="795045" y="309409"/>
                  </a:cubicBezTo>
                  <a:cubicBezTo>
                    <a:pt x="822780" y="309821"/>
                    <a:pt x="848111" y="299062"/>
                    <a:pt x="866715" y="281268"/>
                  </a:cubicBezTo>
                  <a:lnTo>
                    <a:pt x="872733" y="272789"/>
                  </a:lnTo>
                  <a:lnTo>
                    <a:pt x="877384" y="279688"/>
                  </a:lnTo>
                  <a:cubicBezTo>
                    <a:pt x="895754" y="298058"/>
                    <a:pt x="921132" y="309420"/>
                    <a:pt x="949163" y="309420"/>
                  </a:cubicBezTo>
                  <a:cubicBezTo>
                    <a:pt x="977195" y="309420"/>
                    <a:pt x="1002572" y="298058"/>
                    <a:pt x="1020942" y="279688"/>
                  </a:cubicBezTo>
                  <a:lnTo>
                    <a:pt x="1025409" y="273064"/>
                  </a:lnTo>
                  <a:lnTo>
                    <a:pt x="1029464" y="279153"/>
                  </a:lnTo>
                  <a:cubicBezTo>
                    <a:pt x="1047532" y="297491"/>
                    <a:pt x="1072533" y="308997"/>
                    <a:pt x="1100267" y="309409"/>
                  </a:cubicBezTo>
                  <a:cubicBezTo>
                    <a:pt x="1128002" y="309821"/>
                    <a:pt x="1153333" y="299062"/>
                    <a:pt x="1171937" y="281268"/>
                  </a:cubicBezTo>
                  <a:lnTo>
                    <a:pt x="1177955" y="272789"/>
                  </a:lnTo>
                  <a:lnTo>
                    <a:pt x="1182606" y="279688"/>
                  </a:lnTo>
                  <a:cubicBezTo>
                    <a:pt x="1200976" y="298058"/>
                    <a:pt x="1226354" y="309420"/>
                    <a:pt x="1254385" y="309420"/>
                  </a:cubicBezTo>
                  <a:cubicBezTo>
                    <a:pt x="1310448" y="309420"/>
                    <a:pt x="1355896" y="263972"/>
                    <a:pt x="1355896" y="207909"/>
                  </a:cubicBezTo>
                  <a:lnTo>
                    <a:pt x="1305141" y="207909"/>
                  </a:lnTo>
                  <a:cubicBezTo>
                    <a:pt x="1305141" y="235941"/>
                    <a:pt x="1282417" y="258665"/>
                    <a:pt x="1254385" y="258665"/>
                  </a:cubicBezTo>
                  <a:cubicBezTo>
                    <a:pt x="1226353" y="258665"/>
                    <a:pt x="1203629" y="235941"/>
                    <a:pt x="1203629" y="207909"/>
                  </a:cubicBezTo>
                  <a:lnTo>
                    <a:pt x="1203285" y="207909"/>
                  </a:lnTo>
                  <a:cubicBezTo>
                    <a:pt x="1203285" y="193893"/>
                    <a:pt x="1200445" y="180541"/>
                    <a:pt x="1195308" y="168396"/>
                  </a:cubicBezTo>
                  <a:lnTo>
                    <a:pt x="1193512" y="165732"/>
                  </a:lnTo>
                  <a:lnTo>
                    <a:pt x="1200669" y="154985"/>
                  </a:lnTo>
                  <a:cubicBezTo>
                    <a:pt x="1214091" y="141362"/>
                    <a:pt x="1232663" y="132815"/>
                    <a:pt x="1253266" y="132509"/>
                  </a:cubicBezTo>
                  <a:cubicBezTo>
                    <a:pt x="1294472" y="131898"/>
                    <a:pt x="1328537" y="164479"/>
                    <a:pt x="1329760" y="205671"/>
                  </a:cubicBezTo>
                  <a:lnTo>
                    <a:pt x="1355851" y="204896"/>
                  </a:lnTo>
                  <a:cubicBezTo>
                    <a:pt x="1354204" y="149445"/>
                    <a:pt x="1308347" y="105586"/>
                    <a:pt x="1252878" y="106409"/>
                  </a:cubicBezTo>
                  <a:cubicBezTo>
                    <a:pt x="1225144" y="106821"/>
                    <a:pt x="1200143" y="118327"/>
                    <a:pt x="1182075" y="136665"/>
                  </a:cubicBezTo>
                  <a:lnTo>
                    <a:pt x="1178020" y="142755"/>
                  </a:lnTo>
                  <a:lnTo>
                    <a:pt x="1173553" y="136130"/>
                  </a:lnTo>
                  <a:cubicBezTo>
                    <a:pt x="1155183" y="117760"/>
                    <a:pt x="1129806" y="106398"/>
                    <a:pt x="1101774" y="106398"/>
                  </a:cubicBezTo>
                  <a:cubicBezTo>
                    <a:pt x="1073743" y="106398"/>
                    <a:pt x="1048365" y="117760"/>
                    <a:pt x="1029995" y="136130"/>
                  </a:cubicBezTo>
                  <a:lnTo>
                    <a:pt x="1025344" y="143029"/>
                  </a:lnTo>
                  <a:lnTo>
                    <a:pt x="1019326" y="134550"/>
                  </a:lnTo>
                  <a:cubicBezTo>
                    <a:pt x="1000722" y="116757"/>
                    <a:pt x="975391" y="105998"/>
                    <a:pt x="947656" y="106409"/>
                  </a:cubicBezTo>
                  <a:cubicBezTo>
                    <a:pt x="919922" y="106821"/>
                    <a:pt x="894921" y="118327"/>
                    <a:pt x="876853" y="136665"/>
                  </a:cubicBezTo>
                  <a:lnTo>
                    <a:pt x="872798" y="142755"/>
                  </a:lnTo>
                  <a:lnTo>
                    <a:pt x="868331" y="136130"/>
                  </a:lnTo>
                  <a:cubicBezTo>
                    <a:pt x="849961" y="117760"/>
                    <a:pt x="824584" y="106398"/>
                    <a:pt x="796552" y="106398"/>
                  </a:cubicBezTo>
                  <a:cubicBezTo>
                    <a:pt x="768521" y="106398"/>
                    <a:pt x="743143" y="117760"/>
                    <a:pt x="724773" y="136130"/>
                  </a:cubicBezTo>
                  <a:lnTo>
                    <a:pt x="720121" y="143030"/>
                  </a:lnTo>
                  <a:lnTo>
                    <a:pt x="714103" y="134550"/>
                  </a:lnTo>
                  <a:cubicBezTo>
                    <a:pt x="695499" y="116757"/>
                    <a:pt x="670168" y="105998"/>
                    <a:pt x="642433" y="106409"/>
                  </a:cubicBezTo>
                  <a:cubicBezTo>
                    <a:pt x="614699" y="106821"/>
                    <a:pt x="589698" y="118327"/>
                    <a:pt x="571630" y="136665"/>
                  </a:cubicBezTo>
                  <a:lnTo>
                    <a:pt x="567575" y="142755"/>
                  </a:lnTo>
                  <a:lnTo>
                    <a:pt x="563108" y="136130"/>
                  </a:lnTo>
                  <a:cubicBezTo>
                    <a:pt x="544738" y="117760"/>
                    <a:pt x="519361" y="106398"/>
                    <a:pt x="491329" y="106398"/>
                  </a:cubicBezTo>
                  <a:cubicBezTo>
                    <a:pt x="463298" y="106398"/>
                    <a:pt x="437920" y="117760"/>
                    <a:pt x="419550" y="136130"/>
                  </a:cubicBezTo>
                  <a:lnTo>
                    <a:pt x="414899" y="143029"/>
                  </a:lnTo>
                  <a:lnTo>
                    <a:pt x="408881" y="134550"/>
                  </a:lnTo>
                  <a:cubicBezTo>
                    <a:pt x="390277" y="116757"/>
                    <a:pt x="364946" y="105998"/>
                    <a:pt x="337211" y="106409"/>
                  </a:cubicBezTo>
                  <a:cubicBezTo>
                    <a:pt x="309477" y="106821"/>
                    <a:pt x="284476" y="118327"/>
                    <a:pt x="266408" y="136665"/>
                  </a:cubicBezTo>
                  <a:lnTo>
                    <a:pt x="262353" y="142755"/>
                  </a:lnTo>
                  <a:lnTo>
                    <a:pt x="257886" y="136130"/>
                  </a:lnTo>
                  <a:cubicBezTo>
                    <a:pt x="239516" y="117760"/>
                    <a:pt x="214139" y="106398"/>
                    <a:pt x="186107" y="106398"/>
                  </a:cubicBezTo>
                  <a:close/>
                  <a:moveTo>
                    <a:pt x="0" y="0"/>
                  </a:moveTo>
                  <a:lnTo>
                    <a:pt x="1440493" y="0"/>
                  </a:lnTo>
                  <a:lnTo>
                    <a:pt x="1440493" y="719999"/>
                  </a:lnTo>
                  <a:lnTo>
                    <a:pt x="0" y="71999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16" name="グループ化 15"/>
          <p:cNvGrpSpPr>
            <a:grpSpLocks noChangeAspect="1"/>
          </p:cNvGrpSpPr>
          <p:nvPr/>
        </p:nvGrpSpPr>
        <p:grpSpPr>
          <a:xfrm>
            <a:off x="5218169" y="1857535"/>
            <a:ext cx="862997" cy="456881"/>
            <a:chOff x="4571999" y="3212785"/>
            <a:chExt cx="1224000" cy="648000"/>
          </a:xfrm>
          <a:solidFill>
            <a:schemeClr val="bg1"/>
          </a:solidFill>
        </p:grpSpPr>
        <p:sp>
          <p:nvSpPr>
            <p:cNvPr id="17" name="正方形/長方形 16"/>
            <p:cNvSpPr>
              <a:spLocks/>
            </p:cNvSpPr>
            <p:nvPr/>
          </p:nvSpPr>
          <p:spPr>
            <a:xfrm>
              <a:off x="4571999" y="3212785"/>
              <a:ext cx="1224000" cy="6480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8" name="フリーフォーム 17"/>
            <p:cNvSpPr>
              <a:spLocks noChangeAspect="1"/>
            </p:cNvSpPr>
            <p:nvPr/>
          </p:nvSpPr>
          <p:spPr>
            <a:xfrm>
              <a:off x="4618435" y="3254100"/>
              <a:ext cx="1131129" cy="565370"/>
            </a:xfrm>
            <a:custGeom>
              <a:avLst/>
              <a:gdLst>
                <a:gd name="connsiteX0" fmla="*/ 1101774 w 1440493"/>
                <a:gd name="connsiteY0" fmla="*/ 471904 h 719999"/>
                <a:gd name="connsiteX1" fmla="*/ 1152530 w 1440493"/>
                <a:gd name="connsiteY1" fmla="*/ 522660 h 719999"/>
                <a:gd name="connsiteX2" fmla="*/ 1152874 w 1440493"/>
                <a:gd name="connsiteY2" fmla="*/ 522660 h 719999"/>
                <a:gd name="connsiteX3" fmla="*/ 1160851 w 1440493"/>
                <a:gd name="connsiteY3" fmla="*/ 562173 h 719999"/>
                <a:gd name="connsiteX4" fmla="*/ 1162643 w 1440493"/>
                <a:gd name="connsiteY4" fmla="*/ 564830 h 719999"/>
                <a:gd name="connsiteX5" fmla="*/ 1153896 w 1440493"/>
                <a:gd name="connsiteY5" fmla="*/ 577155 h 719999"/>
                <a:gd name="connsiteX6" fmla="*/ 1100655 w 1440493"/>
                <a:gd name="connsiteY6" fmla="*/ 598060 h 719999"/>
                <a:gd name="connsiteX7" fmla="*/ 1048058 w 1440493"/>
                <a:gd name="connsiteY7" fmla="*/ 575585 h 719999"/>
                <a:gd name="connsiteX8" fmla="*/ 1040901 w 1440493"/>
                <a:gd name="connsiteY8" fmla="*/ 564837 h 719999"/>
                <a:gd name="connsiteX9" fmla="*/ 1042697 w 1440493"/>
                <a:gd name="connsiteY9" fmla="*/ 562173 h 719999"/>
                <a:gd name="connsiteX10" fmla="*/ 1050674 w 1440493"/>
                <a:gd name="connsiteY10" fmla="*/ 522660 h 719999"/>
                <a:gd name="connsiteX11" fmla="*/ 1051018 w 1440493"/>
                <a:gd name="connsiteY11" fmla="*/ 522660 h 719999"/>
                <a:gd name="connsiteX12" fmla="*/ 1101774 w 1440493"/>
                <a:gd name="connsiteY12" fmla="*/ 471904 h 719999"/>
                <a:gd name="connsiteX13" fmla="*/ 796552 w 1440493"/>
                <a:gd name="connsiteY13" fmla="*/ 471904 h 719999"/>
                <a:gd name="connsiteX14" fmla="*/ 847308 w 1440493"/>
                <a:gd name="connsiteY14" fmla="*/ 522660 h 719999"/>
                <a:gd name="connsiteX15" fmla="*/ 847652 w 1440493"/>
                <a:gd name="connsiteY15" fmla="*/ 522660 h 719999"/>
                <a:gd name="connsiteX16" fmla="*/ 855629 w 1440493"/>
                <a:gd name="connsiteY16" fmla="*/ 562173 h 719999"/>
                <a:gd name="connsiteX17" fmla="*/ 857421 w 1440493"/>
                <a:gd name="connsiteY17" fmla="*/ 564830 h 719999"/>
                <a:gd name="connsiteX18" fmla="*/ 848674 w 1440493"/>
                <a:gd name="connsiteY18" fmla="*/ 577155 h 719999"/>
                <a:gd name="connsiteX19" fmla="*/ 795433 w 1440493"/>
                <a:gd name="connsiteY19" fmla="*/ 598060 h 719999"/>
                <a:gd name="connsiteX20" fmla="*/ 742836 w 1440493"/>
                <a:gd name="connsiteY20" fmla="*/ 575585 h 719999"/>
                <a:gd name="connsiteX21" fmla="*/ 735678 w 1440493"/>
                <a:gd name="connsiteY21" fmla="*/ 564836 h 719999"/>
                <a:gd name="connsiteX22" fmla="*/ 737474 w 1440493"/>
                <a:gd name="connsiteY22" fmla="*/ 562173 h 719999"/>
                <a:gd name="connsiteX23" fmla="*/ 745451 w 1440493"/>
                <a:gd name="connsiteY23" fmla="*/ 522660 h 719999"/>
                <a:gd name="connsiteX24" fmla="*/ 745796 w 1440493"/>
                <a:gd name="connsiteY24" fmla="*/ 522660 h 719999"/>
                <a:gd name="connsiteX25" fmla="*/ 796552 w 1440493"/>
                <a:gd name="connsiteY25" fmla="*/ 471904 h 719999"/>
                <a:gd name="connsiteX26" fmla="*/ 491329 w 1440493"/>
                <a:gd name="connsiteY26" fmla="*/ 471904 h 719999"/>
                <a:gd name="connsiteX27" fmla="*/ 542085 w 1440493"/>
                <a:gd name="connsiteY27" fmla="*/ 522660 h 719999"/>
                <a:gd name="connsiteX28" fmla="*/ 542429 w 1440493"/>
                <a:gd name="connsiteY28" fmla="*/ 522660 h 719999"/>
                <a:gd name="connsiteX29" fmla="*/ 550406 w 1440493"/>
                <a:gd name="connsiteY29" fmla="*/ 562173 h 719999"/>
                <a:gd name="connsiteX30" fmla="*/ 552198 w 1440493"/>
                <a:gd name="connsiteY30" fmla="*/ 564830 h 719999"/>
                <a:gd name="connsiteX31" fmla="*/ 543451 w 1440493"/>
                <a:gd name="connsiteY31" fmla="*/ 577155 h 719999"/>
                <a:gd name="connsiteX32" fmla="*/ 490210 w 1440493"/>
                <a:gd name="connsiteY32" fmla="*/ 598060 h 719999"/>
                <a:gd name="connsiteX33" fmla="*/ 437613 w 1440493"/>
                <a:gd name="connsiteY33" fmla="*/ 575585 h 719999"/>
                <a:gd name="connsiteX34" fmla="*/ 430456 w 1440493"/>
                <a:gd name="connsiteY34" fmla="*/ 564837 h 719999"/>
                <a:gd name="connsiteX35" fmla="*/ 432252 w 1440493"/>
                <a:gd name="connsiteY35" fmla="*/ 562173 h 719999"/>
                <a:gd name="connsiteX36" fmla="*/ 440229 w 1440493"/>
                <a:gd name="connsiteY36" fmla="*/ 522660 h 719999"/>
                <a:gd name="connsiteX37" fmla="*/ 440573 w 1440493"/>
                <a:gd name="connsiteY37" fmla="*/ 522660 h 719999"/>
                <a:gd name="connsiteX38" fmla="*/ 491329 w 1440493"/>
                <a:gd name="connsiteY38" fmla="*/ 471904 h 719999"/>
                <a:gd name="connsiteX39" fmla="*/ 186107 w 1440493"/>
                <a:gd name="connsiteY39" fmla="*/ 471904 h 719999"/>
                <a:gd name="connsiteX40" fmla="*/ 236863 w 1440493"/>
                <a:gd name="connsiteY40" fmla="*/ 522660 h 719999"/>
                <a:gd name="connsiteX41" fmla="*/ 237207 w 1440493"/>
                <a:gd name="connsiteY41" fmla="*/ 522660 h 719999"/>
                <a:gd name="connsiteX42" fmla="*/ 245184 w 1440493"/>
                <a:gd name="connsiteY42" fmla="*/ 562173 h 719999"/>
                <a:gd name="connsiteX43" fmla="*/ 246976 w 1440493"/>
                <a:gd name="connsiteY43" fmla="*/ 564830 h 719999"/>
                <a:gd name="connsiteX44" fmla="*/ 238229 w 1440493"/>
                <a:gd name="connsiteY44" fmla="*/ 577155 h 719999"/>
                <a:gd name="connsiteX45" fmla="*/ 184988 w 1440493"/>
                <a:gd name="connsiteY45" fmla="*/ 598060 h 719999"/>
                <a:gd name="connsiteX46" fmla="*/ 110699 w 1440493"/>
                <a:gd name="connsiteY46" fmla="*/ 522660 h 719999"/>
                <a:gd name="connsiteX47" fmla="*/ 135351 w 1440493"/>
                <a:gd name="connsiteY47" fmla="*/ 522660 h 719999"/>
                <a:gd name="connsiteX48" fmla="*/ 186107 w 1440493"/>
                <a:gd name="connsiteY48" fmla="*/ 471904 h 719999"/>
                <a:gd name="connsiteX49" fmla="*/ 948044 w 1440493"/>
                <a:gd name="connsiteY49" fmla="*/ 447260 h 719999"/>
                <a:gd name="connsiteX50" fmla="*/ 1001285 w 1440493"/>
                <a:gd name="connsiteY50" fmla="*/ 468165 h 719999"/>
                <a:gd name="connsiteX51" fmla="*/ 1010032 w 1440493"/>
                <a:gd name="connsiteY51" fmla="*/ 480490 h 719999"/>
                <a:gd name="connsiteX52" fmla="*/ 1008240 w 1440493"/>
                <a:gd name="connsiteY52" fmla="*/ 483147 h 719999"/>
                <a:gd name="connsiteX53" fmla="*/ 1000263 w 1440493"/>
                <a:gd name="connsiteY53" fmla="*/ 522660 h 719999"/>
                <a:gd name="connsiteX54" fmla="*/ 999919 w 1440493"/>
                <a:gd name="connsiteY54" fmla="*/ 522660 h 719999"/>
                <a:gd name="connsiteX55" fmla="*/ 949163 w 1440493"/>
                <a:gd name="connsiteY55" fmla="*/ 573416 h 719999"/>
                <a:gd name="connsiteX56" fmla="*/ 898407 w 1440493"/>
                <a:gd name="connsiteY56" fmla="*/ 522660 h 719999"/>
                <a:gd name="connsiteX57" fmla="*/ 898063 w 1440493"/>
                <a:gd name="connsiteY57" fmla="*/ 522660 h 719999"/>
                <a:gd name="connsiteX58" fmla="*/ 890086 w 1440493"/>
                <a:gd name="connsiteY58" fmla="*/ 483147 h 719999"/>
                <a:gd name="connsiteX59" fmla="*/ 888290 w 1440493"/>
                <a:gd name="connsiteY59" fmla="*/ 480483 h 719999"/>
                <a:gd name="connsiteX60" fmla="*/ 895447 w 1440493"/>
                <a:gd name="connsiteY60" fmla="*/ 469735 h 719999"/>
                <a:gd name="connsiteX61" fmla="*/ 948044 w 1440493"/>
                <a:gd name="connsiteY61" fmla="*/ 447260 h 719999"/>
                <a:gd name="connsiteX62" fmla="*/ 642821 w 1440493"/>
                <a:gd name="connsiteY62" fmla="*/ 447260 h 719999"/>
                <a:gd name="connsiteX63" fmla="*/ 696062 w 1440493"/>
                <a:gd name="connsiteY63" fmla="*/ 468165 h 719999"/>
                <a:gd name="connsiteX64" fmla="*/ 704809 w 1440493"/>
                <a:gd name="connsiteY64" fmla="*/ 480491 h 719999"/>
                <a:gd name="connsiteX65" fmla="*/ 703018 w 1440493"/>
                <a:gd name="connsiteY65" fmla="*/ 483147 h 719999"/>
                <a:gd name="connsiteX66" fmla="*/ 695041 w 1440493"/>
                <a:gd name="connsiteY66" fmla="*/ 522660 h 719999"/>
                <a:gd name="connsiteX67" fmla="*/ 694696 w 1440493"/>
                <a:gd name="connsiteY67" fmla="*/ 522660 h 719999"/>
                <a:gd name="connsiteX68" fmla="*/ 643940 w 1440493"/>
                <a:gd name="connsiteY68" fmla="*/ 573416 h 719999"/>
                <a:gd name="connsiteX69" fmla="*/ 593184 w 1440493"/>
                <a:gd name="connsiteY69" fmla="*/ 522660 h 719999"/>
                <a:gd name="connsiteX70" fmla="*/ 592840 w 1440493"/>
                <a:gd name="connsiteY70" fmla="*/ 522660 h 719999"/>
                <a:gd name="connsiteX71" fmla="*/ 584863 w 1440493"/>
                <a:gd name="connsiteY71" fmla="*/ 483147 h 719999"/>
                <a:gd name="connsiteX72" fmla="*/ 583067 w 1440493"/>
                <a:gd name="connsiteY72" fmla="*/ 480483 h 719999"/>
                <a:gd name="connsiteX73" fmla="*/ 590224 w 1440493"/>
                <a:gd name="connsiteY73" fmla="*/ 469735 h 719999"/>
                <a:gd name="connsiteX74" fmla="*/ 642821 w 1440493"/>
                <a:gd name="connsiteY74" fmla="*/ 447260 h 719999"/>
                <a:gd name="connsiteX75" fmla="*/ 337599 w 1440493"/>
                <a:gd name="connsiteY75" fmla="*/ 447260 h 719999"/>
                <a:gd name="connsiteX76" fmla="*/ 390840 w 1440493"/>
                <a:gd name="connsiteY76" fmla="*/ 468165 h 719999"/>
                <a:gd name="connsiteX77" fmla="*/ 399587 w 1440493"/>
                <a:gd name="connsiteY77" fmla="*/ 480490 h 719999"/>
                <a:gd name="connsiteX78" fmla="*/ 397795 w 1440493"/>
                <a:gd name="connsiteY78" fmla="*/ 483147 h 719999"/>
                <a:gd name="connsiteX79" fmla="*/ 389818 w 1440493"/>
                <a:gd name="connsiteY79" fmla="*/ 522660 h 719999"/>
                <a:gd name="connsiteX80" fmla="*/ 389474 w 1440493"/>
                <a:gd name="connsiteY80" fmla="*/ 522660 h 719999"/>
                <a:gd name="connsiteX81" fmla="*/ 338718 w 1440493"/>
                <a:gd name="connsiteY81" fmla="*/ 573416 h 719999"/>
                <a:gd name="connsiteX82" fmla="*/ 287962 w 1440493"/>
                <a:gd name="connsiteY82" fmla="*/ 522660 h 719999"/>
                <a:gd name="connsiteX83" fmla="*/ 287618 w 1440493"/>
                <a:gd name="connsiteY83" fmla="*/ 522660 h 719999"/>
                <a:gd name="connsiteX84" fmla="*/ 279641 w 1440493"/>
                <a:gd name="connsiteY84" fmla="*/ 483147 h 719999"/>
                <a:gd name="connsiteX85" fmla="*/ 277845 w 1440493"/>
                <a:gd name="connsiteY85" fmla="*/ 480483 h 719999"/>
                <a:gd name="connsiteX86" fmla="*/ 285002 w 1440493"/>
                <a:gd name="connsiteY86" fmla="*/ 469735 h 719999"/>
                <a:gd name="connsiteX87" fmla="*/ 337599 w 1440493"/>
                <a:gd name="connsiteY87" fmla="*/ 447260 h 719999"/>
                <a:gd name="connsiteX88" fmla="*/ 186107 w 1440493"/>
                <a:gd name="connsiteY88" fmla="*/ 421149 h 719999"/>
                <a:gd name="connsiteX89" fmla="*/ 84596 w 1440493"/>
                <a:gd name="connsiteY89" fmla="*/ 522660 h 719999"/>
                <a:gd name="connsiteX90" fmla="*/ 184600 w 1440493"/>
                <a:gd name="connsiteY90" fmla="*/ 624160 h 719999"/>
                <a:gd name="connsiteX91" fmla="*/ 256270 w 1440493"/>
                <a:gd name="connsiteY91" fmla="*/ 596019 h 719999"/>
                <a:gd name="connsiteX92" fmla="*/ 262288 w 1440493"/>
                <a:gd name="connsiteY92" fmla="*/ 587540 h 719999"/>
                <a:gd name="connsiteX93" fmla="*/ 266939 w 1440493"/>
                <a:gd name="connsiteY93" fmla="*/ 594439 h 719999"/>
                <a:gd name="connsiteX94" fmla="*/ 338718 w 1440493"/>
                <a:gd name="connsiteY94" fmla="*/ 624171 h 719999"/>
                <a:gd name="connsiteX95" fmla="*/ 410497 w 1440493"/>
                <a:gd name="connsiteY95" fmla="*/ 594439 h 719999"/>
                <a:gd name="connsiteX96" fmla="*/ 414964 w 1440493"/>
                <a:gd name="connsiteY96" fmla="*/ 587815 h 719999"/>
                <a:gd name="connsiteX97" fmla="*/ 419019 w 1440493"/>
                <a:gd name="connsiteY97" fmla="*/ 593904 h 719999"/>
                <a:gd name="connsiteX98" fmla="*/ 489822 w 1440493"/>
                <a:gd name="connsiteY98" fmla="*/ 624160 h 719999"/>
                <a:gd name="connsiteX99" fmla="*/ 561492 w 1440493"/>
                <a:gd name="connsiteY99" fmla="*/ 596019 h 719999"/>
                <a:gd name="connsiteX100" fmla="*/ 567510 w 1440493"/>
                <a:gd name="connsiteY100" fmla="*/ 587540 h 719999"/>
                <a:gd name="connsiteX101" fmla="*/ 572161 w 1440493"/>
                <a:gd name="connsiteY101" fmla="*/ 594439 h 719999"/>
                <a:gd name="connsiteX102" fmla="*/ 643940 w 1440493"/>
                <a:gd name="connsiteY102" fmla="*/ 624171 h 719999"/>
                <a:gd name="connsiteX103" fmla="*/ 715719 w 1440493"/>
                <a:gd name="connsiteY103" fmla="*/ 594439 h 719999"/>
                <a:gd name="connsiteX104" fmla="*/ 720186 w 1440493"/>
                <a:gd name="connsiteY104" fmla="*/ 587814 h 719999"/>
                <a:gd name="connsiteX105" fmla="*/ 724242 w 1440493"/>
                <a:gd name="connsiteY105" fmla="*/ 593904 h 719999"/>
                <a:gd name="connsiteX106" fmla="*/ 795045 w 1440493"/>
                <a:gd name="connsiteY106" fmla="*/ 624160 h 719999"/>
                <a:gd name="connsiteX107" fmla="*/ 866715 w 1440493"/>
                <a:gd name="connsiteY107" fmla="*/ 596019 h 719999"/>
                <a:gd name="connsiteX108" fmla="*/ 872733 w 1440493"/>
                <a:gd name="connsiteY108" fmla="*/ 587540 h 719999"/>
                <a:gd name="connsiteX109" fmla="*/ 877384 w 1440493"/>
                <a:gd name="connsiteY109" fmla="*/ 594439 h 719999"/>
                <a:gd name="connsiteX110" fmla="*/ 949163 w 1440493"/>
                <a:gd name="connsiteY110" fmla="*/ 624171 h 719999"/>
                <a:gd name="connsiteX111" fmla="*/ 1020942 w 1440493"/>
                <a:gd name="connsiteY111" fmla="*/ 594439 h 719999"/>
                <a:gd name="connsiteX112" fmla="*/ 1025409 w 1440493"/>
                <a:gd name="connsiteY112" fmla="*/ 587815 h 719999"/>
                <a:gd name="connsiteX113" fmla="*/ 1029464 w 1440493"/>
                <a:gd name="connsiteY113" fmla="*/ 593904 h 719999"/>
                <a:gd name="connsiteX114" fmla="*/ 1100267 w 1440493"/>
                <a:gd name="connsiteY114" fmla="*/ 624160 h 719999"/>
                <a:gd name="connsiteX115" fmla="*/ 1171937 w 1440493"/>
                <a:gd name="connsiteY115" fmla="*/ 596019 h 719999"/>
                <a:gd name="connsiteX116" fmla="*/ 1177955 w 1440493"/>
                <a:gd name="connsiteY116" fmla="*/ 587540 h 719999"/>
                <a:gd name="connsiteX117" fmla="*/ 1182606 w 1440493"/>
                <a:gd name="connsiteY117" fmla="*/ 594439 h 719999"/>
                <a:gd name="connsiteX118" fmla="*/ 1254385 w 1440493"/>
                <a:gd name="connsiteY118" fmla="*/ 624171 h 719999"/>
                <a:gd name="connsiteX119" fmla="*/ 1355896 w 1440493"/>
                <a:gd name="connsiteY119" fmla="*/ 522660 h 719999"/>
                <a:gd name="connsiteX120" fmla="*/ 1305141 w 1440493"/>
                <a:gd name="connsiteY120" fmla="*/ 522660 h 719999"/>
                <a:gd name="connsiteX121" fmla="*/ 1254385 w 1440493"/>
                <a:gd name="connsiteY121" fmla="*/ 573416 h 719999"/>
                <a:gd name="connsiteX122" fmla="*/ 1203629 w 1440493"/>
                <a:gd name="connsiteY122" fmla="*/ 522660 h 719999"/>
                <a:gd name="connsiteX123" fmla="*/ 1203285 w 1440493"/>
                <a:gd name="connsiteY123" fmla="*/ 522660 h 719999"/>
                <a:gd name="connsiteX124" fmla="*/ 1195308 w 1440493"/>
                <a:gd name="connsiteY124" fmla="*/ 483147 h 719999"/>
                <a:gd name="connsiteX125" fmla="*/ 1193512 w 1440493"/>
                <a:gd name="connsiteY125" fmla="*/ 480483 h 719999"/>
                <a:gd name="connsiteX126" fmla="*/ 1200669 w 1440493"/>
                <a:gd name="connsiteY126" fmla="*/ 469735 h 719999"/>
                <a:gd name="connsiteX127" fmla="*/ 1253266 w 1440493"/>
                <a:gd name="connsiteY127" fmla="*/ 447260 h 719999"/>
                <a:gd name="connsiteX128" fmla="*/ 1329760 w 1440493"/>
                <a:gd name="connsiteY128" fmla="*/ 520422 h 719999"/>
                <a:gd name="connsiteX129" fmla="*/ 1355851 w 1440493"/>
                <a:gd name="connsiteY129" fmla="*/ 519647 h 719999"/>
                <a:gd name="connsiteX130" fmla="*/ 1252878 w 1440493"/>
                <a:gd name="connsiteY130" fmla="*/ 421160 h 719999"/>
                <a:gd name="connsiteX131" fmla="*/ 1182075 w 1440493"/>
                <a:gd name="connsiteY131" fmla="*/ 451416 h 719999"/>
                <a:gd name="connsiteX132" fmla="*/ 1178020 w 1440493"/>
                <a:gd name="connsiteY132" fmla="*/ 457506 h 719999"/>
                <a:gd name="connsiteX133" fmla="*/ 1173553 w 1440493"/>
                <a:gd name="connsiteY133" fmla="*/ 450881 h 719999"/>
                <a:gd name="connsiteX134" fmla="*/ 1101774 w 1440493"/>
                <a:gd name="connsiteY134" fmla="*/ 421149 h 719999"/>
                <a:gd name="connsiteX135" fmla="*/ 1029995 w 1440493"/>
                <a:gd name="connsiteY135" fmla="*/ 450881 h 719999"/>
                <a:gd name="connsiteX136" fmla="*/ 1025344 w 1440493"/>
                <a:gd name="connsiteY136" fmla="*/ 457780 h 719999"/>
                <a:gd name="connsiteX137" fmla="*/ 1019326 w 1440493"/>
                <a:gd name="connsiteY137" fmla="*/ 449301 h 719999"/>
                <a:gd name="connsiteX138" fmla="*/ 947656 w 1440493"/>
                <a:gd name="connsiteY138" fmla="*/ 421160 h 719999"/>
                <a:gd name="connsiteX139" fmla="*/ 876853 w 1440493"/>
                <a:gd name="connsiteY139" fmla="*/ 451416 h 719999"/>
                <a:gd name="connsiteX140" fmla="*/ 872798 w 1440493"/>
                <a:gd name="connsiteY140" fmla="*/ 457506 h 719999"/>
                <a:gd name="connsiteX141" fmla="*/ 868331 w 1440493"/>
                <a:gd name="connsiteY141" fmla="*/ 450881 h 719999"/>
                <a:gd name="connsiteX142" fmla="*/ 796552 w 1440493"/>
                <a:gd name="connsiteY142" fmla="*/ 421149 h 719999"/>
                <a:gd name="connsiteX143" fmla="*/ 724773 w 1440493"/>
                <a:gd name="connsiteY143" fmla="*/ 450881 h 719999"/>
                <a:gd name="connsiteX144" fmla="*/ 720121 w 1440493"/>
                <a:gd name="connsiteY144" fmla="*/ 457781 h 719999"/>
                <a:gd name="connsiteX145" fmla="*/ 714103 w 1440493"/>
                <a:gd name="connsiteY145" fmla="*/ 449301 h 719999"/>
                <a:gd name="connsiteX146" fmla="*/ 642433 w 1440493"/>
                <a:gd name="connsiteY146" fmla="*/ 421160 h 719999"/>
                <a:gd name="connsiteX147" fmla="*/ 571630 w 1440493"/>
                <a:gd name="connsiteY147" fmla="*/ 451416 h 719999"/>
                <a:gd name="connsiteX148" fmla="*/ 567575 w 1440493"/>
                <a:gd name="connsiteY148" fmla="*/ 457506 h 719999"/>
                <a:gd name="connsiteX149" fmla="*/ 563108 w 1440493"/>
                <a:gd name="connsiteY149" fmla="*/ 450881 h 719999"/>
                <a:gd name="connsiteX150" fmla="*/ 491329 w 1440493"/>
                <a:gd name="connsiteY150" fmla="*/ 421149 h 719999"/>
                <a:gd name="connsiteX151" fmla="*/ 419550 w 1440493"/>
                <a:gd name="connsiteY151" fmla="*/ 450881 h 719999"/>
                <a:gd name="connsiteX152" fmla="*/ 414899 w 1440493"/>
                <a:gd name="connsiteY152" fmla="*/ 457780 h 719999"/>
                <a:gd name="connsiteX153" fmla="*/ 408881 w 1440493"/>
                <a:gd name="connsiteY153" fmla="*/ 449301 h 719999"/>
                <a:gd name="connsiteX154" fmla="*/ 337211 w 1440493"/>
                <a:gd name="connsiteY154" fmla="*/ 421160 h 719999"/>
                <a:gd name="connsiteX155" fmla="*/ 266408 w 1440493"/>
                <a:gd name="connsiteY155" fmla="*/ 451416 h 719999"/>
                <a:gd name="connsiteX156" fmla="*/ 262353 w 1440493"/>
                <a:gd name="connsiteY156" fmla="*/ 457506 h 719999"/>
                <a:gd name="connsiteX157" fmla="*/ 257886 w 1440493"/>
                <a:gd name="connsiteY157" fmla="*/ 450881 h 719999"/>
                <a:gd name="connsiteX158" fmla="*/ 186107 w 1440493"/>
                <a:gd name="connsiteY158" fmla="*/ 421149 h 719999"/>
                <a:gd name="connsiteX159" fmla="*/ 1101774 w 1440493"/>
                <a:gd name="connsiteY159" fmla="*/ 157153 h 719999"/>
                <a:gd name="connsiteX160" fmla="*/ 1152530 w 1440493"/>
                <a:gd name="connsiteY160" fmla="*/ 207909 h 719999"/>
                <a:gd name="connsiteX161" fmla="*/ 1152874 w 1440493"/>
                <a:gd name="connsiteY161" fmla="*/ 207909 h 719999"/>
                <a:gd name="connsiteX162" fmla="*/ 1160851 w 1440493"/>
                <a:gd name="connsiteY162" fmla="*/ 247422 h 719999"/>
                <a:gd name="connsiteX163" fmla="*/ 1162643 w 1440493"/>
                <a:gd name="connsiteY163" fmla="*/ 250079 h 719999"/>
                <a:gd name="connsiteX164" fmla="*/ 1153896 w 1440493"/>
                <a:gd name="connsiteY164" fmla="*/ 262404 h 719999"/>
                <a:gd name="connsiteX165" fmla="*/ 1100655 w 1440493"/>
                <a:gd name="connsiteY165" fmla="*/ 283309 h 719999"/>
                <a:gd name="connsiteX166" fmla="*/ 1048058 w 1440493"/>
                <a:gd name="connsiteY166" fmla="*/ 260834 h 719999"/>
                <a:gd name="connsiteX167" fmla="*/ 1040901 w 1440493"/>
                <a:gd name="connsiteY167" fmla="*/ 250086 h 719999"/>
                <a:gd name="connsiteX168" fmla="*/ 1042697 w 1440493"/>
                <a:gd name="connsiteY168" fmla="*/ 247422 h 719999"/>
                <a:gd name="connsiteX169" fmla="*/ 1050674 w 1440493"/>
                <a:gd name="connsiteY169" fmla="*/ 207909 h 719999"/>
                <a:gd name="connsiteX170" fmla="*/ 1051018 w 1440493"/>
                <a:gd name="connsiteY170" fmla="*/ 207909 h 719999"/>
                <a:gd name="connsiteX171" fmla="*/ 1101774 w 1440493"/>
                <a:gd name="connsiteY171" fmla="*/ 157153 h 719999"/>
                <a:gd name="connsiteX172" fmla="*/ 796552 w 1440493"/>
                <a:gd name="connsiteY172" fmla="*/ 157153 h 719999"/>
                <a:gd name="connsiteX173" fmla="*/ 847308 w 1440493"/>
                <a:gd name="connsiteY173" fmla="*/ 207909 h 719999"/>
                <a:gd name="connsiteX174" fmla="*/ 847652 w 1440493"/>
                <a:gd name="connsiteY174" fmla="*/ 207909 h 719999"/>
                <a:gd name="connsiteX175" fmla="*/ 855629 w 1440493"/>
                <a:gd name="connsiteY175" fmla="*/ 247422 h 719999"/>
                <a:gd name="connsiteX176" fmla="*/ 857421 w 1440493"/>
                <a:gd name="connsiteY176" fmla="*/ 250079 h 719999"/>
                <a:gd name="connsiteX177" fmla="*/ 848674 w 1440493"/>
                <a:gd name="connsiteY177" fmla="*/ 262404 h 719999"/>
                <a:gd name="connsiteX178" fmla="*/ 795433 w 1440493"/>
                <a:gd name="connsiteY178" fmla="*/ 283309 h 719999"/>
                <a:gd name="connsiteX179" fmla="*/ 742836 w 1440493"/>
                <a:gd name="connsiteY179" fmla="*/ 260834 h 719999"/>
                <a:gd name="connsiteX180" fmla="*/ 735678 w 1440493"/>
                <a:gd name="connsiteY180" fmla="*/ 250085 h 719999"/>
                <a:gd name="connsiteX181" fmla="*/ 737474 w 1440493"/>
                <a:gd name="connsiteY181" fmla="*/ 247422 h 719999"/>
                <a:gd name="connsiteX182" fmla="*/ 745451 w 1440493"/>
                <a:gd name="connsiteY182" fmla="*/ 207909 h 719999"/>
                <a:gd name="connsiteX183" fmla="*/ 745796 w 1440493"/>
                <a:gd name="connsiteY183" fmla="*/ 207909 h 719999"/>
                <a:gd name="connsiteX184" fmla="*/ 796552 w 1440493"/>
                <a:gd name="connsiteY184" fmla="*/ 157153 h 719999"/>
                <a:gd name="connsiteX185" fmla="*/ 491329 w 1440493"/>
                <a:gd name="connsiteY185" fmla="*/ 157153 h 719999"/>
                <a:gd name="connsiteX186" fmla="*/ 542085 w 1440493"/>
                <a:gd name="connsiteY186" fmla="*/ 207909 h 719999"/>
                <a:gd name="connsiteX187" fmla="*/ 542429 w 1440493"/>
                <a:gd name="connsiteY187" fmla="*/ 207909 h 719999"/>
                <a:gd name="connsiteX188" fmla="*/ 550406 w 1440493"/>
                <a:gd name="connsiteY188" fmla="*/ 247422 h 719999"/>
                <a:gd name="connsiteX189" fmla="*/ 552198 w 1440493"/>
                <a:gd name="connsiteY189" fmla="*/ 250079 h 719999"/>
                <a:gd name="connsiteX190" fmla="*/ 543451 w 1440493"/>
                <a:gd name="connsiteY190" fmla="*/ 262404 h 719999"/>
                <a:gd name="connsiteX191" fmla="*/ 490210 w 1440493"/>
                <a:gd name="connsiteY191" fmla="*/ 283309 h 719999"/>
                <a:gd name="connsiteX192" fmla="*/ 437613 w 1440493"/>
                <a:gd name="connsiteY192" fmla="*/ 260834 h 719999"/>
                <a:gd name="connsiteX193" fmla="*/ 430456 w 1440493"/>
                <a:gd name="connsiteY193" fmla="*/ 250086 h 719999"/>
                <a:gd name="connsiteX194" fmla="*/ 432252 w 1440493"/>
                <a:gd name="connsiteY194" fmla="*/ 247422 h 719999"/>
                <a:gd name="connsiteX195" fmla="*/ 440229 w 1440493"/>
                <a:gd name="connsiteY195" fmla="*/ 207909 h 719999"/>
                <a:gd name="connsiteX196" fmla="*/ 440573 w 1440493"/>
                <a:gd name="connsiteY196" fmla="*/ 207909 h 719999"/>
                <a:gd name="connsiteX197" fmla="*/ 491329 w 1440493"/>
                <a:gd name="connsiteY197" fmla="*/ 157153 h 719999"/>
                <a:gd name="connsiteX198" fmla="*/ 186107 w 1440493"/>
                <a:gd name="connsiteY198" fmla="*/ 157153 h 719999"/>
                <a:gd name="connsiteX199" fmla="*/ 236863 w 1440493"/>
                <a:gd name="connsiteY199" fmla="*/ 207909 h 719999"/>
                <a:gd name="connsiteX200" fmla="*/ 237207 w 1440493"/>
                <a:gd name="connsiteY200" fmla="*/ 207909 h 719999"/>
                <a:gd name="connsiteX201" fmla="*/ 245184 w 1440493"/>
                <a:gd name="connsiteY201" fmla="*/ 247422 h 719999"/>
                <a:gd name="connsiteX202" fmla="*/ 246976 w 1440493"/>
                <a:gd name="connsiteY202" fmla="*/ 250079 h 719999"/>
                <a:gd name="connsiteX203" fmla="*/ 238229 w 1440493"/>
                <a:gd name="connsiteY203" fmla="*/ 262404 h 719999"/>
                <a:gd name="connsiteX204" fmla="*/ 184988 w 1440493"/>
                <a:gd name="connsiteY204" fmla="*/ 283309 h 719999"/>
                <a:gd name="connsiteX205" fmla="*/ 110699 w 1440493"/>
                <a:gd name="connsiteY205" fmla="*/ 207909 h 719999"/>
                <a:gd name="connsiteX206" fmla="*/ 135351 w 1440493"/>
                <a:gd name="connsiteY206" fmla="*/ 207909 h 719999"/>
                <a:gd name="connsiteX207" fmla="*/ 186107 w 1440493"/>
                <a:gd name="connsiteY207" fmla="*/ 157153 h 719999"/>
                <a:gd name="connsiteX208" fmla="*/ 948044 w 1440493"/>
                <a:gd name="connsiteY208" fmla="*/ 132509 h 719999"/>
                <a:gd name="connsiteX209" fmla="*/ 1001285 w 1440493"/>
                <a:gd name="connsiteY209" fmla="*/ 153414 h 719999"/>
                <a:gd name="connsiteX210" fmla="*/ 1010032 w 1440493"/>
                <a:gd name="connsiteY210" fmla="*/ 165739 h 719999"/>
                <a:gd name="connsiteX211" fmla="*/ 1008240 w 1440493"/>
                <a:gd name="connsiteY211" fmla="*/ 168396 h 719999"/>
                <a:gd name="connsiteX212" fmla="*/ 1000263 w 1440493"/>
                <a:gd name="connsiteY212" fmla="*/ 207909 h 719999"/>
                <a:gd name="connsiteX213" fmla="*/ 999919 w 1440493"/>
                <a:gd name="connsiteY213" fmla="*/ 207909 h 719999"/>
                <a:gd name="connsiteX214" fmla="*/ 949163 w 1440493"/>
                <a:gd name="connsiteY214" fmla="*/ 258665 h 719999"/>
                <a:gd name="connsiteX215" fmla="*/ 898407 w 1440493"/>
                <a:gd name="connsiteY215" fmla="*/ 207909 h 719999"/>
                <a:gd name="connsiteX216" fmla="*/ 898063 w 1440493"/>
                <a:gd name="connsiteY216" fmla="*/ 207909 h 719999"/>
                <a:gd name="connsiteX217" fmla="*/ 890086 w 1440493"/>
                <a:gd name="connsiteY217" fmla="*/ 168396 h 719999"/>
                <a:gd name="connsiteX218" fmla="*/ 888290 w 1440493"/>
                <a:gd name="connsiteY218" fmla="*/ 165732 h 719999"/>
                <a:gd name="connsiteX219" fmla="*/ 895447 w 1440493"/>
                <a:gd name="connsiteY219" fmla="*/ 154985 h 719999"/>
                <a:gd name="connsiteX220" fmla="*/ 948044 w 1440493"/>
                <a:gd name="connsiteY220" fmla="*/ 132509 h 719999"/>
                <a:gd name="connsiteX221" fmla="*/ 642821 w 1440493"/>
                <a:gd name="connsiteY221" fmla="*/ 132509 h 719999"/>
                <a:gd name="connsiteX222" fmla="*/ 696062 w 1440493"/>
                <a:gd name="connsiteY222" fmla="*/ 153414 h 719999"/>
                <a:gd name="connsiteX223" fmla="*/ 704809 w 1440493"/>
                <a:gd name="connsiteY223" fmla="*/ 165740 h 719999"/>
                <a:gd name="connsiteX224" fmla="*/ 703018 w 1440493"/>
                <a:gd name="connsiteY224" fmla="*/ 168396 h 719999"/>
                <a:gd name="connsiteX225" fmla="*/ 695041 w 1440493"/>
                <a:gd name="connsiteY225" fmla="*/ 207909 h 719999"/>
                <a:gd name="connsiteX226" fmla="*/ 694696 w 1440493"/>
                <a:gd name="connsiteY226" fmla="*/ 207909 h 719999"/>
                <a:gd name="connsiteX227" fmla="*/ 643940 w 1440493"/>
                <a:gd name="connsiteY227" fmla="*/ 258665 h 719999"/>
                <a:gd name="connsiteX228" fmla="*/ 593184 w 1440493"/>
                <a:gd name="connsiteY228" fmla="*/ 207909 h 719999"/>
                <a:gd name="connsiteX229" fmla="*/ 592840 w 1440493"/>
                <a:gd name="connsiteY229" fmla="*/ 207909 h 719999"/>
                <a:gd name="connsiteX230" fmla="*/ 584863 w 1440493"/>
                <a:gd name="connsiteY230" fmla="*/ 168396 h 719999"/>
                <a:gd name="connsiteX231" fmla="*/ 583067 w 1440493"/>
                <a:gd name="connsiteY231" fmla="*/ 165732 h 719999"/>
                <a:gd name="connsiteX232" fmla="*/ 590224 w 1440493"/>
                <a:gd name="connsiteY232" fmla="*/ 154985 h 719999"/>
                <a:gd name="connsiteX233" fmla="*/ 642821 w 1440493"/>
                <a:gd name="connsiteY233" fmla="*/ 132509 h 719999"/>
                <a:gd name="connsiteX234" fmla="*/ 337599 w 1440493"/>
                <a:gd name="connsiteY234" fmla="*/ 132509 h 719999"/>
                <a:gd name="connsiteX235" fmla="*/ 390840 w 1440493"/>
                <a:gd name="connsiteY235" fmla="*/ 153414 h 719999"/>
                <a:gd name="connsiteX236" fmla="*/ 399587 w 1440493"/>
                <a:gd name="connsiteY236" fmla="*/ 165739 h 719999"/>
                <a:gd name="connsiteX237" fmla="*/ 397795 w 1440493"/>
                <a:gd name="connsiteY237" fmla="*/ 168396 h 719999"/>
                <a:gd name="connsiteX238" fmla="*/ 389818 w 1440493"/>
                <a:gd name="connsiteY238" fmla="*/ 207909 h 719999"/>
                <a:gd name="connsiteX239" fmla="*/ 389474 w 1440493"/>
                <a:gd name="connsiteY239" fmla="*/ 207909 h 719999"/>
                <a:gd name="connsiteX240" fmla="*/ 338718 w 1440493"/>
                <a:gd name="connsiteY240" fmla="*/ 258665 h 719999"/>
                <a:gd name="connsiteX241" fmla="*/ 287962 w 1440493"/>
                <a:gd name="connsiteY241" fmla="*/ 207909 h 719999"/>
                <a:gd name="connsiteX242" fmla="*/ 287618 w 1440493"/>
                <a:gd name="connsiteY242" fmla="*/ 207909 h 719999"/>
                <a:gd name="connsiteX243" fmla="*/ 279641 w 1440493"/>
                <a:gd name="connsiteY243" fmla="*/ 168396 h 719999"/>
                <a:gd name="connsiteX244" fmla="*/ 277845 w 1440493"/>
                <a:gd name="connsiteY244" fmla="*/ 165732 h 719999"/>
                <a:gd name="connsiteX245" fmla="*/ 285002 w 1440493"/>
                <a:gd name="connsiteY245" fmla="*/ 154985 h 719999"/>
                <a:gd name="connsiteX246" fmla="*/ 337599 w 1440493"/>
                <a:gd name="connsiteY246" fmla="*/ 132509 h 719999"/>
                <a:gd name="connsiteX247" fmla="*/ 186107 w 1440493"/>
                <a:gd name="connsiteY247" fmla="*/ 106398 h 719999"/>
                <a:gd name="connsiteX248" fmla="*/ 84596 w 1440493"/>
                <a:gd name="connsiteY248" fmla="*/ 207909 h 719999"/>
                <a:gd name="connsiteX249" fmla="*/ 184600 w 1440493"/>
                <a:gd name="connsiteY249" fmla="*/ 309409 h 719999"/>
                <a:gd name="connsiteX250" fmla="*/ 256270 w 1440493"/>
                <a:gd name="connsiteY250" fmla="*/ 281268 h 719999"/>
                <a:gd name="connsiteX251" fmla="*/ 262288 w 1440493"/>
                <a:gd name="connsiteY251" fmla="*/ 272789 h 719999"/>
                <a:gd name="connsiteX252" fmla="*/ 266939 w 1440493"/>
                <a:gd name="connsiteY252" fmla="*/ 279688 h 719999"/>
                <a:gd name="connsiteX253" fmla="*/ 338718 w 1440493"/>
                <a:gd name="connsiteY253" fmla="*/ 309420 h 719999"/>
                <a:gd name="connsiteX254" fmla="*/ 410497 w 1440493"/>
                <a:gd name="connsiteY254" fmla="*/ 279688 h 719999"/>
                <a:gd name="connsiteX255" fmla="*/ 414964 w 1440493"/>
                <a:gd name="connsiteY255" fmla="*/ 273064 h 719999"/>
                <a:gd name="connsiteX256" fmla="*/ 419019 w 1440493"/>
                <a:gd name="connsiteY256" fmla="*/ 279153 h 719999"/>
                <a:gd name="connsiteX257" fmla="*/ 489822 w 1440493"/>
                <a:gd name="connsiteY257" fmla="*/ 309409 h 719999"/>
                <a:gd name="connsiteX258" fmla="*/ 561492 w 1440493"/>
                <a:gd name="connsiteY258" fmla="*/ 281268 h 719999"/>
                <a:gd name="connsiteX259" fmla="*/ 567510 w 1440493"/>
                <a:gd name="connsiteY259" fmla="*/ 272789 h 719999"/>
                <a:gd name="connsiteX260" fmla="*/ 572161 w 1440493"/>
                <a:gd name="connsiteY260" fmla="*/ 279688 h 719999"/>
                <a:gd name="connsiteX261" fmla="*/ 643940 w 1440493"/>
                <a:gd name="connsiteY261" fmla="*/ 309420 h 719999"/>
                <a:gd name="connsiteX262" fmla="*/ 715719 w 1440493"/>
                <a:gd name="connsiteY262" fmla="*/ 279688 h 719999"/>
                <a:gd name="connsiteX263" fmla="*/ 720186 w 1440493"/>
                <a:gd name="connsiteY263" fmla="*/ 273063 h 719999"/>
                <a:gd name="connsiteX264" fmla="*/ 724242 w 1440493"/>
                <a:gd name="connsiteY264" fmla="*/ 279153 h 719999"/>
                <a:gd name="connsiteX265" fmla="*/ 795045 w 1440493"/>
                <a:gd name="connsiteY265" fmla="*/ 309409 h 719999"/>
                <a:gd name="connsiteX266" fmla="*/ 866715 w 1440493"/>
                <a:gd name="connsiteY266" fmla="*/ 281268 h 719999"/>
                <a:gd name="connsiteX267" fmla="*/ 872733 w 1440493"/>
                <a:gd name="connsiteY267" fmla="*/ 272789 h 719999"/>
                <a:gd name="connsiteX268" fmla="*/ 877384 w 1440493"/>
                <a:gd name="connsiteY268" fmla="*/ 279688 h 719999"/>
                <a:gd name="connsiteX269" fmla="*/ 949163 w 1440493"/>
                <a:gd name="connsiteY269" fmla="*/ 309420 h 719999"/>
                <a:gd name="connsiteX270" fmla="*/ 1020942 w 1440493"/>
                <a:gd name="connsiteY270" fmla="*/ 279688 h 719999"/>
                <a:gd name="connsiteX271" fmla="*/ 1025409 w 1440493"/>
                <a:gd name="connsiteY271" fmla="*/ 273064 h 719999"/>
                <a:gd name="connsiteX272" fmla="*/ 1029464 w 1440493"/>
                <a:gd name="connsiteY272" fmla="*/ 279153 h 719999"/>
                <a:gd name="connsiteX273" fmla="*/ 1100267 w 1440493"/>
                <a:gd name="connsiteY273" fmla="*/ 309409 h 719999"/>
                <a:gd name="connsiteX274" fmla="*/ 1171937 w 1440493"/>
                <a:gd name="connsiteY274" fmla="*/ 281268 h 719999"/>
                <a:gd name="connsiteX275" fmla="*/ 1177955 w 1440493"/>
                <a:gd name="connsiteY275" fmla="*/ 272789 h 719999"/>
                <a:gd name="connsiteX276" fmla="*/ 1182606 w 1440493"/>
                <a:gd name="connsiteY276" fmla="*/ 279688 h 719999"/>
                <a:gd name="connsiteX277" fmla="*/ 1254385 w 1440493"/>
                <a:gd name="connsiteY277" fmla="*/ 309420 h 719999"/>
                <a:gd name="connsiteX278" fmla="*/ 1355896 w 1440493"/>
                <a:gd name="connsiteY278" fmla="*/ 207909 h 719999"/>
                <a:gd name="connsiteX279" fmla="*/ 1305141 w 1440493"/>
                <a:gd name="connsiteY279" fmla="*/ 207909 h 719999"/>
                <a:gd name="connsiteX280" fmla="*/ 1254385 w 1440493"/>
                <a:gd name="connsiteY280" fmla="*/ 258665 h 719999"/>
                <a:gd name="connsiteX281" fmla="*/ 1203629 w 1440493"/>
                <a:gd name="connsiteY281" fmla="*/ 207909 h 719999"/>
                <a:gd name="connsiteX282" fmla="*/ 1203285 w 1440493"/>
                <a:gd name="connsiteY282" fmla="*/ 207909 h 719999"/>
                <a:gd name="connsiteX283" fmla="*/ 1195308 w 1440493"/>
                <a:gd name="connsiteY283" fmla="*/ 168396 h 719999"/>
                <a:gd name="connsiteX284" fmla="*/ 1193512 w 1440493"/>
                <a:gd name="connsiteY284" fmla="*/ 165732 h 719999"/>
                <a:gd name="connsiteX285" fmla="*/ 1200669 w 1440493"/>
                <a:gd name="connsiteY285" fmla="*/ 154985 h 719999"/>
                <a:gd name="connsiteX286" fmla="*/ 1253266 w 1440493"/>
                <a:gd name="connsiteY286" fmla="*/ 132509 h 719999"/>
                <a:gd name="connsiteX287" fmla="*/ 1329760 w 1440493"/>
                <a:gd name="connsiteY287" fmla="*/ 205671 h 719999"/>
                <a:gd name="connsiteX288" fmla="*/ 1355851 w 1440493"/>
                <a:gd name="connsiteY288" fmla="*/ 204896 h 719999"/>
                <a:gd name="connsiteX289" fmla="*/ 1252878 w 1440493"/>
                <a:gd name="connsiteY289" fmla="*/ 106409 h 719999"/>
                <a:gd name="connsiteX290" fmla="*/ 1182075 w 1440493"/>
                <a:gd name="connsiteY290" fmla="*/ 136665 h 719999"/>
                <a:gd name="connsiteX291" fmla="*/ 1178020 w 1440493"/>
                <a:gd name="connsiteY291" fmla="*/ 142755 h 719999"/>
                <a:gd name="connsiteX292" fmla="*/ 1173553 w 1440493"/>
                <a:gd name="connsiteY292" fmla="*/ 136130 h 719999"/>
                <a:gd name="connsiteX293" fmla="*/ 1101774 w 1440493"/>
                <a:gd name="connsiteY293" fmla="*/ 106398 h 719999"/>
                <a:gd name="connsiteX294" fmla="*/ 1029995 w 1440493"/>
                <a:gd name="connsiteY294" fmla="*/ 136130 h 719999"/>
                <a:gd name="connsiteX295" fmla="*/ 1025344 w 1440493"/>
                <a:gd name="connsiteY295" fmla="*/ 143029 h 719999"/>
                <a:gd name="connsiteX296" fmla="*/ 1019326 w 1440493"/>
                <a:gd name="connsiteY296" fmla="*/ 134550 h 719999"/>
                <a:gd name="connsiteX297" fmla="*/ 947656 w 1440493"/>
                <a:gd name="connsiteY297" fmla="*/ 106409 h 719999"/>
                <a:gd name="connsiteX298" fmla="*/ 876853 w 1440493"/>
                <a:gd name="connsiteY298" fmla="*/ 136665 h 719999"/>
                <a:gd name="connsiteX299" fmla="*/ 872798 w 1440493"/>
                <a:gd name="connsiteY299" fmla="*/ 142755 h 719999"/>
                <a:gd name="connsiteX300" fmla="*/ 868331 w 1440493"/>
                <a:gd name="connsiteY300" fmla="*/ 136130 h 719999"/>
                <a:gd name="connsiteX301" fmla="*/ 796552 w 1440493"/>
                <a:gd name="connsiteY301" fmla="*/ 106398 h 719999"/>
                <a:gd name="connsiteX302" fmla="*/ 724773 w 1440493"/>
                <a:gd name="connsiteY302" fmla="*/ 136130 h 719999"/>
                <a:gd name="connsiteX303" fmla="*/ 720121 w 1440493"/>
                <a:gd name="connsiteY303" fmla="*/ 143030 h 719999"/>
                <a:gd name="connsiteX304" fmla="*/ 714103 w 1440493"/>
                <a:gd name="connsiteY304" fmla="*/ 134550 h 719999"/>
                <a:gd name="connsiteX305" fmla="*/ 642433 w 1440493"/>
                <a:gd name="connsiteY305" fmla="*/ 106409 h 719999"/>
                <a:gd name="connsiteX306" fmla="*/ 571630 w 1440493"/>
                <a:gd name="connsiteY306" fmla="*/ 136665 h 719999"/>
                <a:gd name="connsiteX307" fmla="*/ 567575 w 1440493"/>
                <a:gd name="connsiteY307" fmla="*/ 142755 h 719999"/>
                <a:gd name="connsiteX308" fmla="*/ 563108 w 1440493"/>
                <a:gd name="connsiteY308" fmla="*/ 136130 h 719999"/>
                <a:gd name="connsiteX309" fmla="*/ 491329 w 1440493"/>
                <a:gd name="connsiteY309" fmla="*/ 106398 h 719999"/>
                <a:gd name="connsiteX310" fmla="*/ 419550 w 1440493"/>
                <a:gd name="connsiteY310" fmla="*/ 136130 h 719999"/>
                <a:gd name="connsiteX311" fmla="*/ 414899 w 1440493"/>
                <a:gd name="connsiteY311" fmla="*/ 143029 h 719999"/>
                <a:gd name="connsiteX312" fmla="*/ 408881 w 1440493"/>
                <a:gd name="connsiteY312" fmla="*/ 134550 h 719999"/>
                <a:gd name="connsiteX313" fmla="*/ 337211 w 1440493"/>
                <a:gd name="connsiteY313" fmla="*/ 106409 h 719999"/>
                <a:gd name="connsiteX314" fmla="*/ 266408 w 1440493"/>
                <a:gd name="connsiteY314" fmla="*/ 136665 h 719999"/>
                <a:gd name="connsiteX315" fmla="*/ 262353 w 1440493"/>
                <a:gd name="connsiteY315" fmla="*/ 142755 h 719999"/>
                <a:gd name="connsiteX316" fmla="*/ 257886 w 1440493"/>
                <a:gd name="connsiteY316" fmla="*/ 136130 h 719999"/>
                <a:gd name="connsiteX317" fmla="*/ 186107 w 1440493"/>
                <a:gd name="connsiteY317" fmla="*/ 106398 h 719999"/>
                <a:gd name="connsiteX318" fmla="*/ 0 w 1440493"/>
                <a:gd name="connsiteY318" fmla="*/ 0 h 719999"/>
                <a:gd name="connsiteX319" fmla="*/ 1440493 w 1440493"/>
                <a:gd name="connsiteY319" fmla="*/ 0 h 719999"/>
                <a:gd name="connsiteX320" fmla="*/ 1440493 w 1440493"/>
                <a:gd name="connsiteY320" fmla="*/ 719999 h 719999"/>
                <a:gd name="connsiteX321" fmla="*/ 0 w 1440493"/>
                <a:gd name="connsiteY321" fmla="*/ 719999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1440493" h="719999">
                  <a:moveTo>
                    <a:pt x="1101774" y="471904"/>
                  </a:moveTo>
                  <a:cubicBezTo>
                    <a:pt x="1129806" y="471904"/>
                    <a:pt x="1152530" y="494628"/>
                    <a:pt x="1152530" y="522660"/>
                  </a:cubicBezTo>
                  <a:lnTo>
                    <a:pt x="1152874" y="522660"/>
                  </a:lnTo>
                  <a:cubicBezTo>
                    <a:pt x="1152874" y="536676"/>
                    <a:pt x="1155715" y="550028"/>
                    <a:pt x="1160851" y="562173"/>
                  </a:cubicBezTo>
                  <a:lnTo>
                    <a:pt x="1162643" y="564830"/>
                  </a:lnTo>
                  <a:lnTo>
                    <a:pt x="1153896" y="577155"/>
                  </a:lnTo>
                  <a:cubicBezTo>
                    <a:pt x="1140076" y="590373"/>
                    <a:pt x="1121258" y="598366"/>
                    <a:pt x="1100655" y="598060"/>
                  </a:cubicBezTo>
                  <a:cubicBezTo>
                    <a:pt x="1080052" y="597754"/>
                    <a:pt x="1061480" y="589207"/>
                    <a:pt x="1048058" y="575585"/>
                  </a:cubicBezTo>
                  <a:lnTo>
                    <a:pt x="1040901" y="564837"/>
                  </a:lnTo>
                  <a:lnTo>
                    <a:pt x="1042697" y="562173"/>
                  </a:lnTo>
                  <a:cubicBezTo>
                    <a:pt x="1047834" y="550028"/>
                    <a:pt x="1050674" y="536676"/>
                    <a:pt x="1050674" y="522660"/>
                  </a:cubicBezTo>
                  <a:lnTo>
                    <a:pt x="1051018" y="522660"/>
                  </a:lnTo>
                  <a:cubicBezTo>
                    <a:pt x="1051018" y="494628"/>
                    <a:pt x="1073742" y="471904"/>
                    <a:pt x="1101774" y="471904"/>
                  </a:cubicBezTo>
                  <a:close/>
                  <a:moveTo>
                    <a:pt x="796552" y="471904"/>
                  </a:moveTo>
                  <a:cubicBezTo>
                    <a:pt x="824584" y="471904"/>
                    <a:pt x="847308" y="494628"/>
                    <a:pt x="847308" y="522660"/>
                  </a:cubicBezTo>
                  <a:lnTo>
                    <a:pt x="847652" y="522660"/>
                  </a:lnTo>
                  <a:cubicBezTo>
                    <a:pt x="847652" y="536676"/>
                    <a:pt x="850493" y="550028"/>
                    <a:pt x="855629" y="562173"/>
                  </a:cubicBezTo>
                  <a:lnTo>
                    <a:pt x="857421" y="564830"/>
                  </a:lnTo>
                  <a:lnTo>
                    <a:pt x="848674" y="577155"/>
                  </a:lnTo>
                  <a:cubicBezTo>
                    <a:pt x="834854" y="590373"/>
                    <a:pt x="816036" y="598366"/>
                    <a:pt x="795433" y="598060"/>
                  </a:cubicBezTo>
                  <a:cubicBezTo>
                    <a:pt x="774830" y="597754"/>
                    <a:pt x="756258" y="589207"/>
                    <a:pt x="742836" y="575585"/>
                  </a:cubicBezTo>
                  <a:lnTo>
                    <a:pt x="735678" y="564836"/>
                  </a:lnTo>
                  <a:lnTo>
                    <a:pt x="737474" y="562173"/>
                  </a:lnTo>
                  <a:cubicBezTo>
                    <a:pt x="742611" y="550028"/>
                    <a:pt x="745451" y="536676"/>
                    <a:pt x="745451" y="522660"/>
                  </a:cubicBezTo>
                  <a:lnTo>
                    <a:pt x="745796" y="522660"/>
                  </a:lnTo>
                  <a:cubicBezTo>
                    <a:pt x="745796" y="494628"/>
                    <a:pt x="768520" y="471904"/>
                    <a:pt x="796552" y="471904"/>
                  </a:cubicBezTo>
                  <a:close/>
                  <a:moveTo>
                    <a:pt x="491329" y="471904"/>
                  </a:moveTo>
                  <a:cubicBezTo>
                    <a:pt x="519361" y="471904"/>
                    <a:pt x="542085" y="494628"/>
                    <a:pt x="542085" y="522660"/>
                  </a:cubicBezTo>
                  <a:lnTo>
                    <a:pt x="542429" y="522660"/>
                  </a:lnTo>
                  <a:cubicBezTo>
                    <a:pt x="542429" y="536676"/>
                    <a:pt x="545270" y="550028"/>
                    <a:pt x="550406" y="562173"/>
                  </a:cubicBezTo>
                  <a:lnTo>
                    <a:pt x="552198" y="564830"/>
                  </a:lnTo>
                  <a:lnTo>
                    <a:pt x="543451" y="577155"/>
                  </a:lnTo>
                  <a:cubicBezTo>
                    <a:pt x="529631" y="590373"/>
                    <a:pt x="510813" y="598366"/>
                    <a:pt x="490210" y="598060"/>
                  </a:cubicBezTo>
                  <a:cubicBezTo>
                    <a:pt x="469607" y="597754"/>
                    <a:pt x="451035" y="589207"/>
                    <a:pt x="437613" y="575585"/>
                  </a:cubicBezTo>
                  <a:lnTo>
                    <a:pt x="430456" y="564837"/>
                  </a:lnTo>
                  <a:lnTo>
                    <a:pt x="432252" y="562173"/>
                  </a:lnTo>
                  <a:cubicBezTo>
                    <a:pt x="437389" y="550028"/>
                    <a:pt x="440229" y="536676"/>
                    <a:pt x="440229" y="522660"/>
                  </a:cubicBezTo>
                  <a:lnTo>
                    <a:pt x="440573" y="522660"/>
                  </a:lnTo>
                  <a:cubicBezTo>
                    <a:pt x="440573" y="494628"/>
                    <a:pt x="463297" y="471904"/>
                    <a:pt x="491329" y="471904"/>
                  </a:cubicBezTo>
                  <a:close/>
                  <a:moveTo>
                    <a:pt x="186107" y="471904"/>
                  </a:moveTo>
                  <a:cubicBezTo>
                    <a:pt x="214139" y="471904"/>
                    <a:pt x="236863" y="494628"/>
                    <a:pt x="236863" y="522660"/>
                  </a:cubicBezTo>
                  <a:lnTo>
                    <a:pt x="237207" y="522660"/>
                  </a:lnTo>
                  <a:cubicBezTo>
                    <a:pt x="237207" y="536676"/>
                    <a:pt x="240048" y="550028"/>
                    <a:pt x="245184" y="562173"/>
                  </a:cubicBezTo>
                  <a:lnTo>
                    <a:pt x="246976" y="564830"/>
                  </a:lnTo>
                  <a:lnTo>
                    <a:pt x="238229" y="577155"/>
                  </a:lnTo>
                  <a:cubicBezTo>
                    <a:pt x="224409" y="590373"/>
                    <a:pt x="205591" y="598366"/>
                    <a:pt x="184988" y="598060"/>
                  </a:cubicBezTo>
                  <a:cubicBezTo>
                    <a:pt x="143782" y="597448"/>
                    <a:pt x="110699" y="563871"/>
                    <a:pt x="110699" y="522660"/>
                  </a:cubicBezTo>
                  <a:lnTo>
                    <a:pt x="135351" y="522660"/>
                  </a:lnTo>
                  <a:cubicBezTo>
                    <a:pt x="135351" y="494628"/>
                    <a:pt x="158075" y="471904"/>
                    <a:pt x="186107" y="471904"/>
                  </a:cubicBezTo>
                  <a:close/>
                  <a:moveTo>
                    <a:pt x="948044" y="447260"/>
                  </a:moveTo>
                  <a:cubicBezTo>
                    <a:pt x="968647" y="446955"/>
                    <a:pt x="987465" y="454947"/>
                    <a:pt x="1001285" y="468165"/>
                  </a:cubicBezTo>
                  <a:lnTo>
                    <a:pt x="1010032" y="480490"/>
                  </a:lnTo>
                  <a:lnTo>
                    <a:pt x="1008240" y="483147"/>
                  </a:lnTo>
                  <a:cubicBezTo>
                    <a:pt x="1003104" y="495292"/>
                    <a:pt x="1000263" y="508644"/>
                    <a:pt x="1000263" y="522660"/>
                  </a:cubicBezTo>
                  <a:lnTo>
                    <a:pt x="999919" y="522660"/>
                  </a:lnTo>
                  <a:cubicBezTo>
                    <a:pt x="999919" y="550692"/>
                    <a:pt x="977195" y="573416"/>
                    <a:pt x="949163" y="573416"/>
                  </a:cubicBezTo>
                  <a:cubicBezTo>
                    <a:pt x="921131" y="573416"/>
                    <a:pt x="898407" y="550692"/>
                    <a:pt x="898407" y="522660"/>
                  </a:cubicBezTo>
                  <a:lnTo>
                    <a:pt x="898063" y="522660"/>
                  </a:lnTo>
                  <a:cubicBezTo>
                    <a:pt x="898063" y="508644"/>
                    <a:pt x="895223" y="495292"/>
                    <a:pt x="890086" y="483147"/>
                  </a:cubicBezTo>
                  <a:lnTo>
                    <a:pt x="888290" y="480483"/>
                  </a:lnTo>
                  <a:lnTo>
                    <a:pt x="895447" y="469735"/>
                  </a:lnTo>
                  <a:cubicBezTo>
                    <a:pt x="908869" y="456113"/>
                    <a:pt x="927441" y="447566"/>
                    <a:pt x="948044" y="447260"/>
                  </a:cubicBezTo>
                  <a:close/>
                  <a:moveTo>
                    <a:pt x="642821" y="447260"/>
                  </a:moveTo>
                  <a:cubicBezTo>
                    <a:pt x="663424" y="446955"/>
                    <a:pt x="682242" y="454947"/>
                    <a:pt x="696062" y="468165"/>
                  </a:cubicBezTo>
                  <a:lnTo>
                    <a:pt x="704809" y="480491"/>
                  </a:lnTo>
                  <a:lnTo>
                    <a:pt x="703018" y="483147"/>
                  </a:lnTo>
                  <a:cubicBezTo>
                    <a:pt x="697882" y="495292"/>
                    <a:pt x="695041" y="508644"/>
                    <a:pt x="695041" y="522660"/>
                  </a:cubicBezTo>
                  <a:lnTo>
                    <a:pt x="694696" y="522660"/>
                  </a:lnTo>
                  <a:cubicBezTo>
                    <a:pt x="694696" y="550692"/>
                    <a:pt x="671972" y="573416"/>
                    <a:pt x="643940" y="573416"/>
                  </a:cubicBezTo>
                  <a:cubicBezTo>
                    <a:pt x="615908" y="573416"/>
                    <a:pt x="593184" y="550692"/>
                    <a:pt x="593184" y="522660"/>
                  </a:cubicBezTo>
                  <a:lnTo>
                    <a:pt x="592840" y="522660"/>
                  </a:lnTo>
                  <a:cubicBezTo>
                    <a:pt x="592840" y="508644"/>
                    <a:pt x="590000" y="495292"/>
                    <a:pt x="584863" y="483147"/>
                  </a:cubicBezTo>
                  <a:lnTo>
                    <a:pt x="583067" y="480483"/>
                  </a:lnTo>
                  <a:lnTo>
                    <a:pt x="590224" y="469735"/>
                  </a:lnTo>
                  <a:cubicBezTo>
                    <a:pt x="603646" y="456113"/>
                    <a:pt x="622218" y="447566"/>
                    <a:pt x="642821" y="447260"/>
                  </a:cubicBezTo>
                  <a:close/>
                  <a:moveTo>
                    <a:pt x="337599" y="447260"/>
                  </a:moveTo>
                  <a:cubicBezTo>
                    <a:pt x="358202" y="446955"/>
                    <a:pt x="377020" y="454947"/>
                    <a:pt x="390840" y="468165"/>
                  </a:cubicBezTo>
                  <a:lnTo>
                    <a:pt x="399587" y="480490"/>
                  </a:lnTo>
                  <a:lnTo>
                    <a:pt x="397795" y="483147"/>
                  </a:lnTo>
                  <a:cubicBezTo>
                    <a:pt x="392659" y="495292"/>
                    <a:pt x="389818" y="508644"/>
                    <a:pt x="389818" y="522660"/>
                  </a:cubicBezTo>
                  <a:lnTo>
                    <a:pt x="389474" y="522660"/>
                  </a:lnTo>
                  <a:cubicBezTo>
                    <a:pt x="389474" y="550692"/>
                    <a:pt x="366750" y="573416"/>
                    <a:pt x="338718" y="573416"/>
                  </a:cubicBezTo>
                  <a:cubicBezTo>
                    <a:pt x="310686" y="573416"/>
                    <a:pt x="287962" y="550692"/>
                    <a:pt x="287962" y="522660"/>
                  </a:cubicBezTo>
                  <a:lnTo>
                    <a:pt x="287618" y="522660"/>
                  </a:lnTo>
                  <a:cubicBezTo>
                    <a:pt x="287618" y="508644"/>
                    <a:pt x="284778" y="495292"/>
                    <a:pt x="279641" y="483147"/>
                  </a:cubicBezTo>
                  <a:lnTo>
                    <a:pt x="277845" y="480483"/>
                  </a:lnTo>
                  <a:lnTo>
                    <a:pt x="285002" y="469735"/>
                  </a:lnTo>
                  <a:cubicBezTo>
                    <a:pt x="298424" y="456113"/>
                    <a:pt x="316996" y="447566"/>
                    <a:pt x="337599" y="447260"/>
                  </a:cubicBezTo>
                  <a:close/>
                  <a:moveTo>
                    <a:pt x="186107" y="421149"/>
                  </a:moveTo>
                  <a:cubicBezTo>
                    <a:pt x="130044" y="421149"/>
                    <a:pt x="84596" y="466597"/>
                    <a:pt x="84596" y="522660"/>
                  </a:cubicBezTo>
                  <a:cubicBezTo>
                    <a:pt x="84596" y="578135"/>
                    <a:pt x="129131" y="623336"/>
                    <a:pt x="184600" y="624160"/>
                  </a:cubicBezTo>
                  <a:cubicBezTo>
                    <a:pt x="212335" y="624572"/>
                    <a:pt x="237666" y="613813"/>
                    <a:pt x="256270" y="596019"/>
                  </a:cubicBezTo>
                  <a:lnTo>
                    <a:pt x="262288" y="587540"/>
                  </a:lnTo>
                  <a:lnTo>
                    <a:pt x="266939" y="594439"/>
                  </a:lnTo>
                  <a:cubicBezTo>
                    <a:pt x="285309" y="612809"/>
                    <a:pt x="310687" y="624171"/>
                    <a:pt x="338718" y="624171"/>
                  </a:cubicBezTo>
                  <a:cubicBezTo>
                    <a:pt x="366750" y="624171"/>
                    <a:pt x="392127" y="612809"/>
                    <a:pt x="410497" y="594439"/>
                  </a:cubicBezTo>
                  <a:lnTo>
                    <a:pt x="414964" y="587815"/>
                  </a:lnTo>
                  <a:lnTo>
                    <a:pt x="419019" y="593904"/>
                  </a:lnTo>
                  <a:cubicBezTo>
                    <a:pt x="437087" y="612242"/>
                    <a:pt x="462088" y="623748"/>
                    <a:pt x="489822" y="624160"/>
                  </a:cubicBezTo>
                  <a:cubicBezTo>
                    <a:pt x="517557" y="624572"/>
                    <a:pt x="542888" y="613813"/>
                    <a:pt x="561492" y="596019"/>
                  </a:cubicBezTo>
                  <a:lnTo>
                    <a:pt x="567510" y="587540"/>
                  </a:lnTo>
                  <a:lnTo>
                    <a:pt x="572161" y="594439"/>
                  </a:lnTo>
                  <a:cubicBezTo>
                    <a:pt x="590531" y="612809"/>
                    <a:pt x="615909" y="624171"/>
                    <a:pt x="643940" y="624171"/>
                  </a:cubicBezTo>
                  <a:cubicBezTo>
                    <a:pt x="671972" y="624171"/>
                    <a:pt x="697349" y="612809"/>
                    <a:pt x="715719" y="594439"/>
                  </a:cubicBezTo>
                  <a:lnTo>
                    <a:pt x="720186" y="587814"/>
                  </a:lnTo>
                  <a:lnTo>
                    <a:pt x="724242" y="593904"/>
                  </a:lnTo>
                  <a:cubicBezTo>
                    <a:pt x="742310" y="612242"/>
                    <a:pt x="767311" y="623748"/>
                    <a:pt x="795045" y="624160"/>
                  </a:cubicBezTo>
                  <a:cubicBezTo>
                    <a:pt x="822780" y="624572"/>
                    <a:pt x="848111" y="613813"/>
                    <a:pt x="866715" y="596019"/>
                  </a:cubicBezTo>
                  <a:lnTo>
                    <a:pt x="872733" y="587540"/>
                  </a:lnTo>
                  <a:lnTo>
                    <a:pt x="877384" y="594439"/>
                  </a:lnTo>
                  <a:cubicBezTo>
                    <a:pt x="895754" y="612809"/>
                    <a:pt x="921132" y="624171"/>
                    <a:pt x="949163" y="624171"/>
                  </a:cubicBezTo>
                  <a:cubicBezTo>
                    <a:pt x="977195" y="624171"/>
                    <a:pt x="1002572" y="612809"/>
                    <a:pt x="1020942" y="594439"/>
                  </a:cubicBezTo>
                  <a:lnTo>
                    <a:pt x="1025409" y="587815"/>
                  </a:lnTo>
                  <a:lnTo>
                    <a:pt x="1029464" y="593904"/>
                  </a:lnTo>
                  <a:cubicBezTo>
                    <a:pt x="1047532" y="612242"/>
                    <a:pt x="1072533" y="623748"/>
                    <a:pt x="1100267" y="624160"/>
                  </a:cubicBezTo>
                  <a:cubicBezTo>
                    <a:pt x="1128002" y="624572"/>
                    <a:pt x="1153333" y="613813"/>
                    <a:pt x="1171937" y="596019"/>
                  </a:cubicBezTo>
                  <a:lnTo>
                    <a:pt x="1177955" y="587540"/>
                  </a:lnTo>
                  <a:lnTo>
                    <a:pt x="1182606" y="594439"/>
                  </a:lnTo>
                  <a:cubicBezTo>
                    <a:pt x="1200976" y="612809"/>
                    <a:pt x="1226354" y="624171"/>
                    <a:pt x="1254385" y="624171"/>
                  </a:cubicBezTo>
                  <a:cubicBezTo>
                    <a:pt x="1310448" y="624171"/>
                    <a:pt x="1355896" y="578723"/>
                    <a:pt x="1355896" y="522660"/>
                  </a:cubicBezTo>
                  <a:lnTo>
                    <a:pt x="1305141" y="522660"/>
                  </a:lnTo>
                  <a:cubicBezTo>
                    <a:pt x="1305141" y="550692"/>
                    <a:pt x="1282417" y="573416"/>
                    <a:pt x="1254385" y="573416"/>
                  </a:cubicBezTo>
                  <a:cubicBezTo>
                    <a:pt x="1226353" y="573416"/>
                    <a:pt x="1203629" y="550692"/>
                    <a:pt x="1203629" y="522660"/>
                  </a:cubicBezTo>
                  <a:lnTo>
                    <a:pt x="1203285" y="522660"/>
                  </a:lnTo>
                  <a:cubicBezTo>
                    <a:pt x="1203285" y="508644"/>
                    <a:pt x="1200445" y="495292"/>
                    <a:pt x="1195308" y="483147"/>
                  </a:cubicBezTo>
                  <a:lnTo>
                    <a:pt x="1193512" y="480483"/>
                  </a:lnTo>
                  <a:lnTo>
                    <a:pt x="1200669" y="469735"/>
                  </a:lnTo>
                  <a:cubicBezTo>
                    <a:pt x="1214091" y="456113"/>
                    <a:pt x="1232663" y="447566"/>
                    <a:pt x="1253266" y="447260"/>
                  </a:cubicBezTo>
                  <a:cubicBezTo>
                    <a:pt x="1294472" y="446649"/>
                    <a:pt x="1328537" y="479230"/>
                    <a:pt x="1329760" y="520422"/>
                  </a:cubicBezTo>
                  <a:lnTo>
                    <a:pt x="1355851" y="519647"/>
                  </a:lnTo>
                  <a:cubicBezTo>
                    <a:pt x="1354204" y="464196"/>
                    <a:pt x="1308347" y="420337"/>
                    <a:pt x="1252878" y="421160"/>
                  </a:cubicBezTo>
                  <a:cubicBezTo>
                    <a:pt x="1225144" y="421572"/>
                    <a:pt x="1200143" y="433078"/>
                    <a:pt x="1182075" y="451416"/>
                  </a:cubicBezTo>
                  <a:lnTo>
                    <a:pt x="1178020" y="457506"/>
                  </a:lnTo>
                  <a:lnTo>
                    <a:pt x="1173553" y="450881"/>
                  </a:lnTo>
                  <a:cubicBezTo>
                    <a:pt x="1155183" y="432511"/>
                    <a:pt x="1129806" y="421149"/>
                    <a:pt x="1101774" y="421149"/>
                  </a:cubicBezTo>
                  <a:cubicBezTo>
                    <a:pt x="1073743" y="421149"/>
                    <a:pt x="1048365" y="432511"/>
                    <a:pt x="1029995" y="450881"/>
                  </a:cubicBezTo>
                  <a:lnTo>
                    <a:pt x="1025344" y="457780"/>
                  </a:lnTo>
                  <a:lnTo>
                    <a:pt x="1019326" y="449301"/>
                  </a:lnTo>
                  <a:cubicBezTo>
                    <a:pt x="1000722" y="431508"/>
                    <a:pt x="975391" y="420749"/>
                    <a:pt x="947656" y="421160"/>
                  </a:cubicBezTo>
                  <a:cubicBezTo>
                    <a:pt x="919922" y="421572"/>
                    <a:pt x="894921" y="433078"/>
                    <a:pt x="876853" y="451416"/>
                  </a:cubicBezTo>
                  <a:lnTo>
                    <a:pt x="872798" y="457506"/>
                  </a:lnTo>
                  <a:lnTo>
                    <a:pt x="868331" y="450881"/>
                  </a:lnTo>
                  <a:cubicBezTo>
                    <a:pt x="849961" y="432511"/>
                    <a:pt x="824584" y="421149"/>
                    <a:pt x="796552" y="421149"/>
                  </a:cubicBezTo>
                  <a:cubicBezTo>
                    <a:pt x="768521" y="421149"/>
                    <a:pt x="743143" y="432511"/>
                    <a:pt x="724773" y="450881"/>
                  </a:cubicBezTo>
                  <a:lnTo>
                    <a:pt x="720121" y="457781"/>
                  </a:lnTo>
                  <a:lnTo>
                    <a:pt x="714103" y="449301"/>
                  </a:lnTo>
                  <a:cubicBezTo>
                    <a:pt x="695499" y="431508"/>
                    <a:pt x="670168" y="420749"/>
                    <a:pt x="642433" y="421160"/>
                  </a:cubicBezTo>
                  <a:cubicBezTo>
                    <a:pt x="614699" y="421572"/>
                    <a:pt x="589698" y="433078"/>
                    <a:pt x="571630" y="451416"/>
                  </a:cubicBezTo>
                  <a:lnTo>
                    <a:pt x="567575" y="457506"/>
                  </a:lnTo>
                  <a:lnTo>
                    <a:pt x="563108" y="450881"/>
                  </a:lnTo>
                  <a:cubicBezTo>
                    <a:pt x="544738" y="432511"/>
                    <a:pt x="519361" y="421149"/>
                    <a:pt x="491329" y="421149"/>
                  </a:cubicBezTo>
                  <a:cubicBezTo>
                    <a:pt x="463298" y="421149"/>
                    <a:pt x="437920" y="432511"/>
                    <a:pt x="419550" y="450881"/>
                  </a:cubicBezTo>
                  <a:lnTo>
                    <a:pt x="414899" y="457780"/>
                  </a:lnTo>
                  <a:lnTo>
                    <a:pt x="408881" y="449301"/>
                  </a:lnTo>
                  <a:cubicBezTo>
                    <a:pt x="390277" y="431508"/>
                    <a:pt x="364946" y="420749"/>
                    <a:pt x="337211" y="421160"/>
                  </a:cubicBezTo>
                  <a:cubicBezTo>
                    <a:pt x="309477" y="421572"/>
                    <a:pt x="284476" y="433078"/>
                    <a:pt x="266408" y="451416"/>
                  </a:cubicBezTo>
                  <a:lnTo>
                    <a:pt x="262353" y="457506"/>
                  </a:lnTo>
                  <a:lnTo>
                    <a:pt x="257886" y="450881"/>
                  </a:lnTo>
                  <a:cubicBezTo>
                    <a:pt x="239516" y="432511"/>
                    <a:pt x="214139" y="421149"/>
                    <a:pt x="186107" y="421149"/>
                  </a:cubicBezTo>
                  <a:close/>
                  <a:moveTo>
                    <a:pt x="1101774" y="157153"/>
                  </a:moveTo>
                  <a:cubicBezTo>
                    <a:pt x="1129806" y="157153"/>
                    <a:pt x="1152530" y="179877"/>
                    <a:pt x="1152530" y="207909"/>
                  </a:cubicBezTo>
                  <a:lnTo>
                    <a:pt x="1152874" y="207909"/>
                  </a:lnTo>
                  <a:cubicBezTo>
                    <a:pt x="1152874" y="221925"/>
                    <a:pt x="1155715" y="235277"/>
                    <a:pt x="1160851" y="247422"/>
                  </a:cubicBezTo>
                  <a:lnTo>
                    <a:pt x="1162643" y="250079"/>
                  </a:lnTo>
                  <a:lnTo>
                    <a:pt x="1153896" y="262404"/>
                  </a:lnTo>
                  <a:cubicBezTo>
                    <a:pt x="1140076" y="275622"/>
                    <a:pt x="1121258" y="283615"/>
                    <a:pt x="1100655" y="283309"/>
                  </a:cubicBezTo>
                  <a:cubicBezTo>
                    <a:pt x="1080052" y="283003"/>
                    <a:pt x="1061480" y="274456"/>
                    <a:pt x="1048058" y="260834"/>
                  </a:cubicBezTo>
                  <a:lnTo>
                    <a:pt x="1040901" y="250086"/>
                  </a:lnTo>
                  <a:lnTo>
                    <a:pt x="1042697" y="247422"/>
                  </a:lnTo>
                  <a:cubicBezTo>
                    <a:pt x="1047834" y="235277"/>
                    <a:pt x="1050674" y="221925"/>
                    <a:pt x="1050674" y="207909"/>
                  </a:cubicBezTo>
                  <a:lnTo>
                    <a:pt x="1051018" y="207909"/>
                  </a:lnTo>
                  <a:cubicBezTo>
                    <a:pt x="1051018" y="179877"/>
                    <a:pt x="1073742" y="157153"/>
                    <a:pt x="1101774" y="157153"/>
                  </a:cubicBezTo>
                  <a:close/>
                  <a:moveTo>
                    <a:pt x="796552" y="157153"/>
                  </a:moveTo>
                  <a:cubicBezTo>
                    <a:pt x="824584" y="157153"/>
                    <a:pt x="847308" y="179877"/>
                    <a:pt x="847308" y="207909"/>
                  </a:cubicBezTo>
                  <a:lnTo>
                    <a:pt x="847652" y="207909"/>
                  </a:lnTo>
                  <a:cubicBezTo>
                    <a:pt x="847652" y="221925"/>
                    <a:pt x="850493" y="235277"/>
                    <a:pt x="855629" y="247422"/>
                  </a:cubicBezTo>
                  <a:lnTo>
                    <a:pt x="857421" y="250079"/>
                  </a:lnTo>
                  <a:lnTo>
                    <a:pt x="848674" y="262404"/>
                  </a:lnTo>
                  <a:cubicBezTo>
                    <a:pt x="834854" y="275622"/>
                    <a:pt x="816036" y="283615"/>
                    <a:pt x="795433" y="283309"/>
                  </a:cubicBezTo>
                  <a:cubicBezTo>
                    <a:pt x="774830" y="283003"/>
                    <a:pt x="756258" y="274456"/>
                    <a:pt x="742836" y="260834"/>
                  </a:cubicBezTo>
                  <a:lnTo>
                    <a:pt x="735678" y="250085"/>
                  </a:lnTo>
                  <a:lnTo>
                    <a:pt x="737474" y="247422"/>
                  </a:lnTo>
                  <a:cubicBezTo>
                    <a:pt x="742611" y="235277"/>
                    <a:pt x="745451" y="221925"/>
                    <a:pt x="745451" y="207909"/>
                  </a:cubicBezTo>
                  <a:lnTo>
                    <a:pt x="745796" y="207909"/>
                  </a:lnTo>
                  <a:cubicBezTo>
                    <a:pt x="745796" y="179877"/>
                    <a:pt x="768520" y="157153"/>
                    <a:pt x="796552" y="157153"/>
                  </a:cubicBezTo>
                  <a:close/>
                  <a:moveTo>
                    <a:pt x="491329" y="157153"/>
                  </a:moveTo>
                  <a:cubicBezTo>
                    <a:pt x="519361" y="157153"/>
                    <a:pt x="542085" y="179877"/>
                    <a:pt x="542085" y="207909"/>
                  </a:cubicBezTo>
                  <a:lnTo>
                    <a:pt x="542429" y="207909"/>
                  </a:lnTo>
                  <a:cubicBezTo>
                    <a:pt x="542429" y="221925"/>
                    <a:pt x="545270" y="235277"/>
                    <a:pt x="550406" y="247422"/>
                  </a:cubicBezTo>
                  <a:lnTo>
                    <a:pt x="552198" y="250079"/>
                  </a:lnTo>
                  <a:lnTo>
                    <a:pt x="543451" y="262404"/>
                  </a:lnTo>
                  <a:cubicBezTo>
                    <a:pt x="529631" y="275622"/>
                    <a:pt x="510813" y="283615"/>
                    <a:pt x="490210" y="283309"/>
                  </a:cubicBezTo>
                  <a:cubicBezTo>
                    <a:pt x="469607" y="283003"/>
                    <a:pt x="451035" y="274456"/>
                    <a:pt x="437613" y="260834"/>
                  </a:cubicBezTo>
                  <a:lnTo>
                    <a:pt x="430456" y="250086"/>
                  </a:lnTo>
                  <a:lnTo>
                    <a:pt x="432252" y="247422"/>
                  </a:lnTo>
                  <a:cubicBezTo>
                    <a:pt x="437389" y="235277"/>
                    <a:pt x="440229" y="221925"/>
                    <a:pt x="440229" y="207909"/>
                  </a:cubicBezTo>
                  <a:lnTo>
                    <a:pt x="440573" y="207909"/>
                  </a:lnTo>
                  <a:cubicBezTo>
                    <a:pt x="440573" y="179877"/>
                    <a:pt x="463297" y="157153"/>
                    <a:pt x="491329" y="157153"/>
                  </a:cubicBezTo>
                  <a:close/>
                  <a:moveTo>
                    <a:pt x="186107" y="157153"/>
                  </a:moveTo>
                  <a:cubicBezTo>
                    <a:pt x="214139" y="157153"/>
                    <a:pt x="236863" y="179877"/>
                    <a:pt x="236863" y="207909"/>
                  </a:cubicBezTo>
                  <a:lnTo>
                    <a:pt x="237207" y="207909"/>
                  </a:lnTo>
                  <a:cubicBezTo>
                    <a:pt x="237207" y="221925"/>
                    <a:pt x="240048" y="235277"/>
                    <a:pt x="245184" y="247422"/>
                  </a:cubicBezTo>
                  <a:lnTo>
                    <a:pt x="246976" y="250079"/>
                  </a:lnTo>
                  <a:lnTo>
                    <a:pt x="238229" y="262404"/>
                  </a:lnTo>
                  <a:cubicBezTo>
                    <a:pt x="224409" y="275622"/>
                    <a:pt x="205591" y="283615"/>
                    <a:pt x="184988" y="283309"/>
                  </a:cubicBezTo>
                  <a:cubicBezTo>
                    <a:pt x="143782" y="282697"/>
                    <a:pt x="110699" y="249120"/>
                    <a:pt x="110699" y="207909"/>
                  </a:cubicBezTo>
                  <a:lnTo>
                    <a:pt x="135351" y="207909"/>
                  </a:lnTo>
                  <a:cubicBezTo>
                    <a:pt x="135351" y="179877"/>
                    <a:pt x="158075" y="157153"/>
                    <a:pt x="186107" y="157153"/>
                  </a:cubicBezTo>
                  <a:close/>
                  <a:moveTo>
                    <a:pt x="948044" y="132509"/>
                  </a:moveTo>
                  <a:cubicBezTo>
                    <a:pt x="968647" y="132204"/>
                    <a:pt x="987465" y="140196"/>
                    <a:pt x="1001285" y="153414"/>
                  </a:cubicBezTo>
                  <a:lnTo>
                    <a:pt x="1010032" y="165739"/>
                  </a:lnTo>
                  <a:lnTo>
                    <a:pt x="1008240" y="168396"/>
                  </a:lnTo>
                  <a:cubicBezTo>
                    <a:pt x="1003104" y="180541"/>
                    <a:pt x="1000263" y="193893"/>
                    <a:pt x="1000263" y="207909"/>
                  </a:cubicBezTo>
                  <a:lnTo>
                    <a:pt x="999919" y="207909"/>
                  </a:lnTo>
                  <a:cubicBezTo>
                    <a:pt x="999919" y="235941"/>
                    <a:pt x="977195" y="258665"/>
                    <a:pt x="949163" y="258665"/>
                  </a:cubicBezTo>
                  <a:cubicBezTo>
                    <a:pt x="921131" y="258665"/>
                    <a:pt x="898407" y="235941"/>
                    <a:pt x="898407" y="207909"/>
                  </a:cubicBezTo>
                  <a:lnTo>
                    <a:pt x="898063" y="207909"/>
                  </a:lnTo>
                  <a:cubicBezTo>
                    <a:pt x="898063" y="193893"/>
                    <a:pt x="895223" y="180541"/>
                    <a:pt x="890086" y="168396"/>
                  </a:cubicBezTo>
                  <a:lnTo>
                    <a:pt x="888290" y="165732"/>
                  </a:lnTo>
                  <a:lnTo>
                    <a:pt x="895447" y="154985"/>
                  </a:lnTo>
                  <a:cubicBezTo>
                    <a:pt x="908869" y="141362"/>
                    <a:pt x="927441" y="132815"/>
                    <a:pt x="948044" y="132509"/>
                  </a:cubicBezTo>
                  <a:close/>
                  <a:moveTo>
                    <a:pt x="642821" y="132509"/>
                  </a:moveTo>
                  <a:cubicBezTo>
                    <a:pt x="663424" y="132204"/>
                    <a:pt x="682242" y="140196"/>
                    <a:pt x="696062" y="153414"/>
                  </a:cubicBezTo>
                  <a:lnTo>
                    <a:pt x="704809" y="165740"/>
                  </a:lnTo>
                  <a:lnTo>
                    <a:pt x="703018" y="168396"/>
                  </a:lnTo>
                  <a:cubicBezTo>
                    <a:pt x="697882" y="180541"/>
                    <a:pt x="695041" y="193893"/>
                    <a:pt x="695041" y="207909"/>
                  </a:cubicBezTo>
                  <a:lnTo>
                    <a:pt x="694696" y="207909"/>
                  </a:lnTo>
                  <a:cubicBezTo>
                    <a:pt x="694696" y="235941"/>
                    <a:pt x="671972" y="258665"/>
                    <a:pt x="643940" y="258665"/>
                  </a:cubicBezTo>
                  <a:cubicBezTo>
                    <a:pt x="615908" y="258665"/>
                    <a:pt x="593184" y="235941"/>
                    <a:pt x="593184" y="207909"/>
                  </a:cubicBezTo>
                  <a:lnTo>
                    <a:pt x="592840" y="207909"/>
                  </a:lnTo>
                  <a:cubicBezTo>
                    <a:pt x="592840" y="193893"/>
                    <a:pt x="590000" y="180541"/>
                    <a:pt x="584863" y="168396"/>
                  </a:cubicBezTo>
                  <a:lnTo>
                    <a:pt x="583067" y="165732"/>
                  </a:lnTo>
                  <a:lnTo>
                    <a:pt x="590224" y="154985"/>
                  </a:lnTo>
                  <a:cubicBezTo>
                    <a:pt x="603646" y="141362"/>
                    <a:pt x="622218" y="132815"/>
                    <a:pt x="642821" y="132509"/>
                  </a:cubicBezTo>
                  <a:close/>
                  <a:moveTo>
                    <a:pt x="337599" y="132509"/>
                  </a:moveTo>
                  <a:cubicBezTo>
                    <a:pt x="358202" y="132204"/>
                    <a:pt x="377020" y="140196"/>
                    <a:pt x="390840" y="153414"/>
                  </a:cubicBezTo>
                  <a:lnTo>
                    <a:pt x="399587" y="165739"/>
                  </a:lnTo>
                  <a:lnTo>
                    <a:pt x="397795" y="168396"/>
                  </a:lnTo>
                  <a:cubicBezTo>
                    <a:pt x="392659" y="180541"/>
                    <a:pt x="389818" y="193893"/>
                    <a:pt x="389818" y="207909"/>
                  </a:cubicBezTo>
                  <a:lnTo>
                    <a:pt x="389474" y="207909"/>
                  </a:lnTo>
                  <a:cubicBezTo>
                    <a:pt x="389474" y="235941"/>
                    <a:pt x="366750" y="258665"/>
                    <a:pt x="338718" y="258665"/>
                  </a:cubicBezTo>
                  <a:cubicBezTo>
                    <a:pt x="310686" y="258665"/>
                    <a:pt x="287962" y="235941"/>
                    <a:pt x="287962" y="207909"/>
                  </a:cubicBezTo>
                  <a:lnTo>
                    <a:pt x="287618" y="207909"/>
                  </a:lnTo>
                  <a:cubicBezTo>
                    <a:pt x="287618" y="193893"/>
                    <a:pt x="284778" y="180541"/>
                    <a:pt x="279641" y="168396"/>
                  </a:cubicBezTo>
                  <a:lnTo>
                    <a:pt x="277845" y="165732"/>
                  </a:lnTo>
                  <a:lnTo>
                    <a:pt x="285002" y="154985"/>
                  </a:lnTo>
                  <a:cubicBezTo>
                    <a:pt x="298424" y="141362"/>
                    <a:pt x="316996" y="132815"/>
                    <a:pt x="337599" y="132509"/>
                  </a:cubicBezTo>
                  <a:close/>
                  <a:moveTo>
                    <a:pt x="186107" y="106398"/>
                  </a:moveTo>
                  <a:cubicBezTo>
                    <a:pt x="130044" y="106398"/>
                    <a:pt x="84596" y="151846"/>
                    <a:pt x="84596" y="207909"/>
                  </a:cubicBezTo>
                  <a:cubicBezTo>
                    <a:pt x="84596" y="263384"/>
                    <a:pt x="129131" y="308585"/>
                    <a:pt x="184600" y="309409"/>
                  </a:cubicBezTo>
                  <a:cubicBezTo>
                    <a:pt x="212335" y="309821"/>
                    <a:pt x="237666" y="299062"/>
                    <a:pt x="256270" y="281268"/>
                  </a:cubicBezTo>
                  <a:lnTo>
                    <a:pt x="262288" y="272789"/>
                  </a:lnTo>
                  <a:lnTo>
                    <a:pt x="266939" y="279688"/>
                  </a:lnTo>
                  <a:cubicBezTo>
                    <a:pt x="285309" y="298058"/>
                    <a:pt x="310687" y="309420"/>
                    <a:pt x="338718" y="309420"/>
                  </a:cubicBezTo>
                  <a:cubicBezTo>
                    <a:pt x="366750" y="309420"/>
                    <a:pt x="392127" y="298058"/>
                    <a:pt x="410497" y="279688"/>
                  </a:cubicBezTo>
                  <a:lnTo>
                    <a:pt x="414964" y="273064"/>
                  </a:lnTo>
                  <a:lnTo>
                    <a:pt x="419019" y="279153"/>
                  </a:lnTo>
                  <a:cubicBezTo>
                    <a:pt x="437087" y="297491"/>
                    <a:pt x="462088" y="308997"/>
                    <a:pt x="489822" y="309409"/>
                  </a:cubicBezTo>
                  <a:cubicBezTo>
                    <a:pt x="517557" y="309821"/>
                    <a:pt x="542888" y="299062"/>
                    <a:pt x="561492" y="281268"/>
                  </a:cubicBezTo>
                  <a:lnTo>
                    <a:pt x="567510" y="272789"/>
                  </a:lnTo>
                  <a:lnTo>
                    <a:pt x="572161" y="279688"/>
                  </a:lnTo>
                  <a:cubicBezTo>
                    <a:pt x="590531" y="298058"/>
                    <a:pt x="615909" y="309420"/>
                    <a:pt x="643940" y="309420"/>
                  </a:cubicBezTo>
                  <a:cubicBezTo>
                    <a:pt x="671972" y="309420"/>
                    <a:pt x="697349" y="298058"/>
                    <a:pt x="715719" y="279688"/>
                  </a:cubicBezTo>
                  <a:lnTo>
                    <a:pt x="720186" y="273063"/>
                  </a:lnTo>
                  <a:lnTo>
                    <a:pt x="724242" y="279153"/>
                  </a:lnTo>
                  <a:cubicBezTo>
                    <a:pt x="742310" y="297491"/>
                    <a:pt x="767311" y="308997"/>
                    <a:pt x="795045" y="309409"/>
                  </a:cubicBezTo>
                  <a:cubicBezTo>
                    <a:pt x="822780" y="309821"/>
                    <a:pt x="848111" y="299062"/>
                    <a:pt x="866715" y="281268"/>
                  </a:cubicBezTo>
                  <a:lnTo>
                    <a:pt x="872733" y="272789"/>
                  </a:lnTo>
                  <a:lnTo>
                    <a:pt x="877384" y="279688"/>
                  </a:lnTo>
                  <a:cubicBezTo>
                    <a:pt x="895754" y="298058"/>
                    <a:pt x="921132" y="309420"/>
                    <a:pt x="949163" y="309420"/>
                  </a:cubicBezTo>
                  <a:cubicBezTo>
                    <a:pt x="977195" y="309420"/>
                    <a:pt x="1002572" y="298058"/>
                    <a:pt x="1020942" y="279688"/>
                  </a:cubicBezTo>
                  <a:lnTo>
                    <a:pt x="1025409" y="273064"/>
                  </a:lnTo>
                  <a:lnTo>
                    <a:pt x="1029464" y="279153"/>
                  </a:lnTo>
                  <a:cubicBezTo>
                    <a:pt x="1047532" y="297491"/>
                    <a:pt x="1072533" y="308997"/>
                    <a:pt x="1100267" y="309409"/>
                  </a:cubicBezTo>
                  <a:cubicBezTo>
                    <a:pt x="1128002" y="309821"/>
                    <a:pt x="1153333" y="299062"/>
                    <a:pt x="1171937" y="281268"/>
                  </a:cubicBezTo>
                  <a:lnTo>
                    <a:pt x="1177955" y="272789"/>
                  </a:lnTo>
                  <a:lnTo>
                    <a:pt x="1182606" y="279688"/>
                  </a:lnTo>
                  <a:cubicBezTo>
                    <a:pt x="1200976" y="298058"/>
                    <a:pt x="1226354" y="309420"/>
                    <a:pt x="1254385" y="309420"/>
                  </a:cubicBezTo>
                  <a:cubicBezTo>
                    <a:pt x="1310448" y="309420"/>
                    <a:pt x="1355896" y="263972"/>
                    <a:pt x="1355896" y="207909"/>
                  </a:cubicBezTo>
                  <a:lnTo>
                    <a:pt x="1305141" y="207909"/>
                  </a:lnTo>
                  <a:cubicBezTo>
                    <a:pt x="1305141" y="235941"/>
                    <a:pt x="1282417" y="258665"/>
                    <a:pt x="1254385" y="258665"/>
                  </a:cubicBezTo>
                  <a:cubicBezTo>
                    <a:pt x="1226353" y="258665"/>
                    <a:pt x="1203629" y="235941"/>
                    <a:pt x="1203629" y="207909"/>
                  </a:cubicBezTo>
                  <a:lnTo>
                    <a:pt x="1203285" y="207909"/>
                  </a:lnTo>
                  <a:cubicBezTo>
                    <a:pt x="1203285" y="193893"/>
                    <a:pt x="1200445" y="180541"/>
                    <a:pt x="1195308" y="168396"/>
                  </a:cubicBezTo>
                  <a:lnTo>
                    <a:pt x="1193512" y="165732"/>
                  </a:lnTo>
                  <a:lnTo>
                    <a:pt x="1200669" y="154985"/>
                  </a:lnTo>
                  <a:cubicBezTo>
                    <a:pt x="1214091" y="141362"/>
                    <a:pt x="1232663" y="132815"/>
                    <a:pt x="1253266" y="132509"/>
                  </a:cubicBezTo>
                  <a:cubicBezTo>
                    <a:pt x="1294472" y="131898"/>
                    <a:pt x="1328537" y="164479"/>
                    <a:pt x="1329760" y="205671"/>
                  </a:cubicBezTo>
                  <a:lnTo>
                    <a:pt x="1355851" y="204896"/>
                  </a:lnTo>
                  <a:cubicBezTo>
                    <a:pt x="1354204" y="149445"/>
                    <a:pt x="1308347" y="105586"/>
                    <a:pt x="1252878" y="106409"/>
                  </a:cubicBezTo>
                  <a:cubicBezTo>
                    <a:pt x="1225144" y="106821"/>
                    <a:pt x="1200143" y="118327"/>
                    <a:pt x="1182075" y="136665"/>
                  </a:cubicBezTo>
                  <a:lnTo>
                    <a:pt x="1178020" y="142755"/>
                  </a:lnTo>
                  <a:lnTo>
                    <a:pt x="1173553" y="136130"/>
                  </a:lnTo>
                  <a:cubicBezTo>
                    <a:pt x="1155183" y="117760"/>
                    <a:pt x="1129806" y="106398"/>
                    <a:pt x="1101774" y="106398"/>
                  </a:cubicBezTo>
                  <a:cubicBezTo>
                    <a:pt x="1073743" y="106398"/>
                    <a:pt x="1048365" y="117760"/>
                    <a:pt x="1029995" y="136130"/>
                  </a:cubicBezTo>
                  <a:lnTo>
                    <a:pt x="1025344" y="143029"/>
                  </a:lnTo>
                  <a:lnTo>
                    <a:pt x="1019326" y="134550"/>
                  </a:lnTo>
                  <a:cubicBezTo>
                    <a:pt x="1000722" y="116757"/>
                    <a:pt x="975391" y="105998"/>
                    <a:pt x="947656" y="106409"/>
                  </a:cubicBezTo>
                  <a:cubicBezTo>
                    <a:pt x="919922" y="106821"/>
                    <a:pt x="894921" y="118327"/>
                    <a:pt x="876853" y="136665"/>
                  </a:cubicBezTo>
                  <a:lnTo>
                    <a:pt x="872798" y="142755"/>
                  </a:lnTo>
                  <a:lnTo>
                    <a:pt x="868331" y="136130"/>
                  </a:lnTo>
                  <a:cubicBezTo>
                    <a:pt x="849961" y="117760"/>
                    <a:pt x="824584" y="106398"/>
                    <a:pt x="796552" y="106398"/>
                  </a:cubicBezTo>
                  <a:cubicBezTo>
                    <a:pt x="768521" y="106398"/>
                    <a:pt x="743143" y="117760"/>
                    <a:pt x="724773" y="136130"/>
                  </a:cubicBezTo>
                  <a:lnTo>
                    <a:pt x="720121" y="143030"/>
                  </a:lnTo>
                  <a:lnTo>
                    <a:pt x="714103" y="134550"/>
                  </a:lnTo>
                  <a:cubicBezTo>
                    <a:pt x="695499" y="116757"/>
                    <a:pt x="670168" y="105998"/>
                    <a:pt x="642433" y="106409"/>
                  </a:cubicBezTo>
                  <a:cubicBezTo>
                    <a:pt x="614699" y="106821"/>
                    <a:pt x="589698" y="118327"/>
                    <a:pt x="571630" y="136665"/>
                  </a:cubicBezTo>
                  <a:lnTo>
                    <a:pt x="567575" y="142755"/>
                  </a:lnTo>
                  <a:lnTo>
                    <a:pt x="563108" y="136130"/>
                  </a:lnTo>
                  <a:cubicBezTo>
                    <a:pt x="544738" y="117760"/>
                    <a:pt x="519361" y="106398"/>
                    <a:pt x="491329" y="106398"/>
                  </a:cubicBezTo>
                  <a:cubicBezTo>
                    <a:pt x="463298" y="106398"/>
                    <a:pt x="437920" y="117760"/>
                    <a:pt x="419550" y="136130"/>
                  </a:cubicBezTo>
                  <a:lnTo>
                    <a:pt x="414899" y="143029"/>
                  </a:lnTo>
                  <a:lnTo>
                    <a:pt x="408881" y="134550"/>
                  </a:lnTo>
                  <a:cubicBezTo>
                    <a:pt x="390277" y="116757"/>
                    <a:pt x="364946" y="105998"/>
                    <a:pt x="337211" y="106409"/>
                  </a:cubicBezTo>
                  <a:cubicBezTo>
                    <a:pt x="309477" y="106821"/>
                    <a:pt x="284476" y="118327"/>
                    <a:pt x="266408" y="136665"/>
                  </a:cubicBezTo>
                  <a:lnTo>
                    <a:pt x="262353" y="142755"/>
                  </a:lnTo>
                  <a:lnTo>
                    <a:pt x="257886" y="136130"/>
                  </a:lnTo>
                  <a:cubicBezTo>
                    <a:pt x="239516" y="117760"/>
                    <a:pt x="214139" y="106398"/>
                    <a:pt x="186107" y="106398"/>
                  </a:cubicBezTo>
                  <a:close/>
                  <a:moveTo>
                    <a:pt x="0" y="0"/>
                  </a:moveTo>
                  <a:lnTo>
                    <a:pt x="1440493" y="0"/>
                  </a:lnTo>
                  <a:lnTo>
                    <a:pt x="1440493" y="719999"/>
                  </a:lnTo>
                  <a:lnTo>
                    <a:pt x="0" y="719999"/>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cxnSp>
        <p:nvCxnSpPr>
          <p:cNvPr id="24" name="カギ線コネクタ 23"/>
          <p:cNvCxnSpPr>
            <a:stCxn id="10" idx="1"/>
            <a:endCxn id="4" idx="3"/>
          </p:cNvCxnSpPr>
          <p:nvPr/>
        </p:nvCxnSpPr>
        <p:spPr>
          <a:xfrm rot="10800000">
            <a:off x="4755407" y="3114958"/>
            <a:ext cx="462762" cy="1"/>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80"/>
          <p:cNvGrpSpPr>
            <a:grpSpLocks/>
          </p:cNvGrpSpPr>
          <p:nvPr/>
        </p:nvGrpSpPr>
        <p:grpSpPr bwMode="auto">
          <a:xfrm>
            <a:off x="6785966" y="1759606"/>
            <a:ext cx="781935" cy="523053"/>
            <a:chOff x="0" y="0"/>
            <a:chExt cx="741" cy="478"/>
          </a:xfrm>
          <a:solidFill>
            <a:schemeClr val="tx1"/>
          </a:solidFill>
          <a:effectLst/>
        </p:grpSpPr>
        <p:sp>
          <p:nvSpPr>
            <p:cNvPr id="36" name="Freeform 81"/>
            <p:cNvSpPr>
              <a:spLocks/>
            </p:cNvSpPr>
            <p:nvPr/>
          </p:nvSpPr>
          <p:spPr bwMode="auto">
            <a:xfrm>
              <a:off x="0" y="344"/>
              <a:ext cx="741" cy="134"/>
            </a:xfrm>
            <a:custGeom>
              <a:avLst/>
              <a:gdLst>
                <a:gd name="T0" fmla="*/ 0 w 21600"/>
                <a:gd name="T1" fmla="*/ 21600 h 21600"/>
                <a:gd name="T2" fmla="*/ 2482 w 21600"/>
                <a:gd name="T3" fmla="*/ 0 h 21600"/>
                <a:gd name="T4" fmla="*/ 19210 w 21600"/>
                <a:gd name="T5" fmla="*/ 0 h 21600"/>
                <a:gd name="T6" fmla="*/ 21600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482" y="0"/>
                  </a:lnTo>
                  <a:lnTo>
                    <a:pt x="19210" y="0"/>
                  </a:lnTo>
                  <a:lnTo>
                    <a:pt x="21600" y="21600"/>
                  </a:lnTo>
                  <a:lnTo>
                    <a:pt x="0" y="21600"/>
                  </a:lnTo>
                  <a:close/>
                  <a:moveTo>
                    <a:pt x="0" y="21600"/>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37" name="AutoShape 82"/>
            <p:cNvSpPr>
              <a:spLocks/>
            </p:cNvSpPr>
            <p:nvPr/>
          </p:nvSpPr>
          <p:spPr bwMode="auto">
            <a:xfrm>
              <a:off x="89" y="0"/>
              <a:ext cx="567" cy="328"/>
            </a:xfrm>
            <a:custGeom>
              <a:avLst/>
              <a:gdLst>
                <a:gd name="T0" fmla="*/ 284 w 21600"/>
                <a:gd name="T1" fmla="*/ 164 h 21600"/>
                <a:gd name="T2" fmla="*/ 0 60000 65536"/>
                <a:gd name="T3" fmla="*/ 0 w 21600"/>
                <a:gd name="T4" fmla="*/ 0 h 21600"/>
                <a:gd name="T5" fmla="*/ 21600 w 21600"/>
                <a:gd name="T6" fmla="*/ 21600 h 21600"/>
              </a:gdLst>
              <a:ahLst/>
              <a:cxnLst>
                <a:cxn ang="T2">
                  <a:pos x="T0" y="T1"/>
                </a:cxn>
              </a:cxnLst>
              <a:rect l="T3" t="T4" r="T5" b="T6"/>
              <a:pathLst>
                <a:path w="21600" h="21600">
                  <a:moveTo>
                    <a:pt x="20179" y="0"/>
                  </a:moveTo>
                  <a:cubicBezTo>
                    <a:pt x="1421" y="0"/>
                    <a:pt x="1421" y="0"/>
                    <a:pt x="1421" y="0"/>
                  </a:cubicBezTo>
                  <a:cubicBezTo>
                    <a:pt x="568" y="0"/>
                    <a:pt x="0" y="1227"/>
                    <a:pt x="0" y="2455"/>
                  </a:cubicBezTo>
                  <a:cubicBezTo>
                    <a:pt x="0" y="21600"/>
                    <a:pt x="0" y="21600"/>
                    <a:pt x="0" y="21600"/>
                  </a:cubicBezTo>
                  <a:cubicBezTo>
                    <a:pt x="21600" y="21600"/>
                    <a:pt x="21600" y="21600"/>
                    <a:pt x="21600" y="21600"/>
                  </a:cubicBezTo>
                  <a:cubicBezTo>
                    <a:pt x="21600" y="2455"/>
                    <a:pt x="21600" y="2455"/>
                    <a:pt x="21600" y="2455"/>
                  </a:cubicBezTo>
                  <a:cubicBezTo>
                    <a:pt x="21600" y="1227"/>
                    <a:pt x="20889" y="0"/>
                    <a:pt x="20179" y="0"/>
                  </a:cubicBezTo>
                  <a:close/>
                  <a:moveTo>
                    <a:pt x="20463" y="17918"/>
                  </a:moveTo>
                  <a:cubicBezTo>
                    <a:pt x="20463" y="18900"/>
                    <a:pt x="19895" y="19636"/>
                    <a:pt x="19326" y="19636"/>
                  </a:cubicBezTo>
                  <a:cubicBezTo>
                    <a:pt x="2132" y="19636"/>
                    <a:pt x="2132" y="19636"/>
                    <a:pt x="2132" y="19636"/>
                  </a:cubicBezTo>
                  <a:cubicBezTo>
                    <a:pt x="1563" y="19636"/>
                    <a:pt x="1137" y="18900"/>
                    <a:pt x="1137" y="17918"/>
                  </a:cubicBezTo>
                  <a:cubicBezTo>
                    <a:pt x="1137" y="3927"/>
                    <a:pt x="1137" y="3927"/>
                    <a:pt x="1137" y="3927"/>
                  </a:cubicBezTo>
                  <a:cubicBezTo>
                    <a:pt x="1137" y="2945"/>
                    <a:pt x="1563" y="1964"/>
                    <a:pt x="2132" y="1964"/>
                  </a:cubicBezTo>
                  <a:cubicBezTo>
                    <a:pt x="19326" y="1964"/>
                    <a:pt x="19326" y="1964"/>
                    <a:pt x="19326" y="1964"/>
                  </a:cubicBezTo>
                  <a:cubicBezTo>
                    <a:pt x="19895" y="1964"/>
                    <a:pt x="20463" y="2945"/>
                    <a:pt x="20463" y="3927"/>
                  </a:cubicBezTo>
                  <a:lnTo>
                    <a:pt x="20463" y="17918"/>
                  </a:lnTo>
                  <a:close/>
                  <a:moveTo>
                    <a:pt x="20463" y="17918"/>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grpSp>
      <p:grpSp>
        <p:nvGrpSpPr>
          <p:cNvPr id="38" name="グループ化 37"/>
          <p:cNvGrpSpPr>
            <a:grpSpLocks noChangeAspect="1"/>
          </p:cNvGrpSpPr>
          <p:nvPr/>
        </p:nvGrpSpPr>
        <p:grpSpPr>
          <a:xfrm>
            <a:off x="6114415" y="2957075"/>
            <a:ext cx="216227" cy="447065"/>
            <a:chOff x="2979738" y="2986579"/>
            <a:chExt cx="352425" cy="728663"/>
          </a:xfrm>
          <a:solidFill>
            <a:schemeClr val="tx1"/>
          </a:solidFill>
        </p:grpSpPr>
        <p:sp>
          <p:nvSpPr>
            <p:cNvPr id="39" name="Freeform 13"/>
            <p:cNvSpPr>
              <a:spLocks/>
            </p:cNvSpPr>
            <p:nvPr/>
          </p:nvSpPr>
          <p:spPr bwMode="auto">
            <a:xfrm>
              <a:off x="2979738" y="2986579"/>
              <a:ext cx="188913" cy="728663"/>
            </a:xfrm>
            <a:custGeom>
              <a:avLst/>
              <a:gdLst/>
              <a:ahLst/>
              <a:cxnLst>
                <a:cxn ang="0">
                  <a:pos x="35" y="229"/>
                </a:cxn>
                <a:cxn ang="0">
                  <a:pos x="36" y="259"/>
                </a:cxn>
                <a:cxn ang="0">
                  <a:pos x="40" y="287"/>
                </a:cxn>
                <a:cxn ang="0">
                  <a:pos x="48" y="315"/>
                </a:cxn>
                <a:cxn ang="0">
                  <a:pos x="58" y="342"/>
                </a:cxn>
                <a:cxn ang="0">
                  <a:pos x="69" y="367"/>
                </a:cxn>
                <a:cxn ang="0">
                  <a:pos x="84" y="391"/>
                </a:cxn>
                <a:cxn ang="0">
                  <a:pos x="101" y="414"/>
                </a:cxn>
                <a:cxn ang="0">
                  <a:pos x="119" y="434"/>
                </a:cxn>
                <a:cxn ang="0">
                  <a:pos x="95" y="459"/>
                </a:cxn>
                <a:cxn ang="0">
                  <a:pos x="74" y="435"/>
                </a:cxn>
                <a:cxn ang="0">
                  <a:pos x="55" y="410"/>
                </a:cxn>
                <a:cxn ang="0">
                  <a:pos x="39" y="383"/>
                </a:cxn>
                <a:cxn ang="0">
                  <a:pos x="25" y="356"/>
                </a:cxn>
                <a:cxn ang="0">
                  <a:pos x="15" y="326"/>
                </a:cxn>
                <a:cxn ang="0">
                  <a:pos x="6" y="294"/>
                </a:cxn>
                <a:cxn ang="0">
                  <a:pos x="2" y="262"/>
                </a:cxn>
                <a:cxn ang="0">
                  <a:pos x="0" y="229"/>
                </a:cxn>
                <a:cxn ang="0">
                  <a:pos x="1" y="213"/>
                </a:cxn>
                <a:cxn ang="0">
                  <a:pos x="4" y="180"/>
                </a:cxn>
                <a:cxn ang="0">
                  <a:pos x="10" y="148"/>
                </a:cxn>
                <a:cxn ang="0">
                  <a:pos x="20" y="117"/>
                </a:cxn>
                <a:cxn ang="0">
                  <a:pos x="32" y="88"/>
                </a:cxn>
                <a:cxn ang="0">
                  <a:pos x="47" y="60"/>
                </a:cxn>
                <a:cxn ang="0">
                  <a:pos x="64" y="35"/>
                </a:cxn>
                <a:cxn ang="0">
                  <a:pos x="84" y="11"/>
                </a:cxn>
                <a:cxn ang="0">
                  <a:pos x="119" y="24"/>
                </a:cxn>
                <a:cxn ang="0">
                  <a:pos x="110" y="35"/>
                </a:cxn>
                <a:cxn ang="0">
                  <a:pos x="92" y="56"/>
                </a:cxn>
                <a:cxn ang="0">
                  <a:pos x="77" y="79"/>
                </a:cxn>
                <a:cxn ang="0">
                  <a:pos x="63" y="103"/>
                </a:cxn>
                <a:cxn ang="0">
                  <a:pos x="52" y="129"/>
                </a:cxn>
                <a:cxn ang="0">
                  <a:pos x="44" y="157"/>
                </a:cxn>
                <a:cxn ang="0">
                  <a:pos x="38" y="185"/>
                </a:cxn>
                <a:cxn ang="0">
                  <a:pos x="35" y="214"/>
                </a:cxn>
                <a:cxn ang="0">
                  <a:pos x="35" y="229"/>
                </a:cxn>
              </a:cxnLst>
              <a:rect l="0" t="0" r="r" b="b"/>
              <a:pathLst>
                <a:path w="119" h="459">
                  <a:moveTo>
                    <a:pt x="35" y="229"/>
                  </a:moveTo>
                  <a:lnTo>
                    <a:pt x="35" y="229"/>
                  </a:lnTo>
                  <a:lnTo>
                    <a:pt x="35" y="244"/>
                  </a:lnTo>
                  <a:lnTo>
                    <a:pt x="36" y="259"/>
                  </a:lnTo>
                  <a:lnTo>
                    <a:pt x="38" y="273"/>
                  </a:lnTo>
                  <a:lnTo>
                    <a:pt x="40" y="287"/>
                  </a:lnTo>
                  <a:lnTo>
                    <a:pt x="44" y="301"/>
                  </a:lnTo>
                  <a:lnTo>
                    <a:pt x="48" y="315"/>
                  </a:lnTo>
                  <a:lnTo>
                    <a:pt x="52" y="329"/>
                  </a:lnTo>
                  <a:lnTo>
                    <a:pt x="58" y="342"/>
                  </a:lnTo>
                  <a:lnTo>
                    <a:pt x="63" y="355"/>
                  </a:lnTo>
                  <a:lnTo>
                    <a:pt x="69" y="367"/>
                  </a:lnTo>
                  <a:lnTo>
                    <a:pt x="77" y="379"/>
                  </a:lnTo>
                  <a:lnTo>
                    <a:pt x="84" y="391"/>
                  </a:lnTo>
                  <a:lnTo>
                    <a:pt x="92" y="402"/>
                  </a:lnTo>
                  <a:lnTo>
                    <a:pt x="101" y="414"/>
                  </a:lnTo>
                  <a:lnTo>
                    <a:pt x="110" y="423"/>
                  </a:lnTo>
                  <a:lnTo>
                    <a:pt x="119" y="434"/>
                  </a:lnTo>
                  <a:lnTo>
                    <a:pt x="95" y="459"/>
                  </a:lnTo>
                  <a:lnTo>
                    <a:pt x="95" y="459"/>
                  </a:lnTo>
                  <a:lnTo>
                    <a:pt x="84" y="447"/>
                  </a:lnTo>
                  <a:lnTo>
                    <a:pt x="74" y="435"/>
                  </a:lnTo>
                  <a:lnTo>
                    <a:pt x="64" y="423"/>
                  </a:lnTo>
                  <a:lnTo>
                    <a:pt x="55" y="410"/>
                  </a:lnTo>
                  <a:lnTo>
                    <a:pt x="47" y="397"/>
                  </a:lnTo>
                  <a:lnTo>
                    <a:pt x="39" y="383"/>
                  </a:lnTo>
                  <a:lnTo>
                    <a:pt x="32" y="370"/>
                  </a:lnTo>
                  <a:lnTo>
                    <a:pt x="25" y="356"/>
                  </a:lnTo>
                  <a:lnTo>
                    <a:pt x="20" y="341"/>
                  </a:lnTo>
                  <a:lnTo>
                    <a:pt x="15" y="326"/>
                  </a:lnTo>
                  <a:lnTo>
                    <a:pt x="10" y="310"/>
                  </a:lnTo>
                  <a:lnTo>
                    <a:pt x="6" y="294"/>
                  </a:lnTo>
                  <a:lnTo>
                    <a:pt x="4" y="278"/>
                  </a:lnTo>
                  <a:lnTo>
                    <a:pt x="2" y="262"/>
                  </a:lnTo>
                  <a:lnTo>
                    <a:pt x="1" y="246"/>
                  </a:lnTo>
                  <a:lnTo>
                    <a:pt x="0" y="229"/>
                  </a:lnTo>
                  <a:lnTo>
                    <a:pt x="0" y="229"/>
                  </a:lnTo>
                  <a:lnTo>
                    <a:pt x="1" y="213"/>
                  </a:lnTo>
                  <a:lnTo>
                    <a:pt x="2" y="196"/>
                  </a:lnTo>
                  <a:lnTo>
                    <a:pt x="4" y="180"/>
                  </a:lnTo>
                  <a:lnTo>
                    <a:pt x="6" y="163"/>
                  </a:lnTo>
                  <a:lnTo>
                    <a:pt x="10" y="148"/>
                  </a:lnTo>
                  <a:lnTo>
                    <a:pt x="15" y="132"/>
                  </a:lnTo>
                  <a:lnTo>
                    <a:pt x="20" y="117"/>
                  </a:lnTo>
                  <a:lnTo>
                    <a:pt x="25" y="103"/>
                  </a:lnTo>
                  <a:lnTo>
                    <a:pt x="32" y="88"/>
                  </a:lnTo>
                  <a:lnTo>
                    <a:pt x="39" y="74"/>
                  </a:lnTo>
                  <a:lnTo>
                    <a:pt x="47" y="60"/>
                  </a:lnTo>
                  <a:lnTo>
                    <a:pt x="55" y="48"/>
                  </a:lnTo>
                  <a:lnTo>
                    <a:pt x="64" y="35"/>
                  </a:lnTo>
                  <a:lnTo>
                    <a:pt x="74" y="23"/>
                  </a:lnTo>
                  <a:lnTo>
                    <a:pt x="84" y="11"/>
                  </a:lnTo>
                  <a:lnTo>
                    <a:pt x="95" y="0"/>
                  </a:lnTo>
                  <a:lnTo>
                    <a:pt x="119" y="24"/>
                  </a:lnTo>
                  <a:lnTo>
                    <a:pt x="119" y="24"/>
                  </a:lnTo>
                  <a:lnTo>
                    <a:pt x="110" y="35"/>
                  </a:lnTo>
                  <a:lnTo>
                    <a:pt x="101" y="45"/>
                  </a:lnTo>
                  <a:lnTo>
                    <a:pt x="92" y="56"/>
                  </a:lnTo>
                  <a:lnTo>
                    <a:pt x="84" y="67"/>
                  </a:lnTo>
                  <a:lnTo>
                    <a:pt x="77" y="79"/>
                  </a:lnTo>
                  <a:lnTo>
                    <a:pt x="69" y="92"/>
                  </a:lnTo>
                  <a:lnTo>
                    <a:pt x="63" y="103"/>
                  </a:lnTo>
                  <a:lnTo>
                    <a:pt x="58" y="116"/>
                  </a:lnTo>
                  <a:lnTo>
                    <a:pt x="52" y="129"/>
                  </a:lnTo>
                  <a:lnTo>
                    <a:pt x="48" y="143"/>
                  </a:lnTo>
                  <a:lnTo>
                    <a:pt x="44" y="157"/>
                  </a:lnTo>
                  <a:lnTo>
                    <a:pt x="40" y="171"/>
                  </a:lnTo>
                  <a:lnTo>
                    <a:pt x="38" y="185"/>
                  </a:lnTo>
                  <a:lnTo>
                    <a:pt x="36" y="200"/>
                  </a:lnTo>
                  <a:lnTo>
                    <a:pt x="35" y="214"/>
                  </a:lnTo>
                  <a:lnTo>
                    <a:pt x="35" y="229"/>
                  </a:lnTo>
                  <a:lnTo>
                    <a:pt x="35" y="229"/>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40" name="Freeform 14"/>
            <p:cNvSpPr>
              <a:spLocks/>
            </p:cNvSpPr>
            <p:nvPr/>
          </p:nvSpPr>
          <p:spPr bwMode="auto">
            <a:xfrm>
              <a:off x="3095626" y="3067542"/>
              <a:ext cx="155575" cy="565150"/>
            </a:xfrm>
            <a:custGeom>
              <a:avLst/>
              <a:gdLst/>
              <a:ahLst/>
              <a:cxnLst>
                <a:cxn ang="0">
                  <a:pos x="35" y="178"/>
                </a:cxn>
                <a:cxn ang="0">
                  <a:pos x="35" y="178"/>
                </a:cxn>
                <a:cxn ang="0">
                  <a:pos x="36" y="200"/>
                </a:cxn>
                <a:cxn ang="0">
                  <a:pos x="39" y="222"/>
                </a:cxn>
                <a:cxn ang="0">
                  <a:pos x="45" y="242"/>
                </a:cxn>
                <a:cxn ang="0">
                  <a:pos x="52" y="262"/>
                </a:cxn>
                <a:cxn ang="0">
                  <a:pos x="61" y="281"/>
                </a:cxn>
                <a:cxn ang="0">
                  <a:pos x="72" y="298"/>
                </a:cxn>
                <a:cxn ang="0">
                  <a:pos x="84" y="315"/>
                </a:cxn>
                <a:cxn ang="0">
                  <a:pos x="98" y="330"/>
                </a:cxn>
                <a:cxn ang="0">
                  <a:pos x="73" y="356"/>
                </a:cxn>
                <a:cxn ang="0">
                  <a:pos x="73" y="356"/>
                </a:cxn>
                <a:cxn ang="0">
                  <a:pos x="57" y="338"/>
                </a:cxn>
                <a:cxn ang="0">
                  <a:pos x="43" y="319"/>
                </a:cxn>
                <a:cxn ang="0">
                  <a:pos x="30" y="298"/>
                </a:cxn>
                <a:cxn ang="0">
                  <a:pos x="19" y="276"/>
                </a:cxn>
                <a:cxn ang="0">
                  <a:pos x="10" y="253"/>
                </a:cxn>
                <a:cxn ang="0">
                  <a:pos x="5" y="228"/>
                </a:cxn>
                <a:cxn ang="0">
                  <a:pos x="1" y="204"/>
                </a:cxn>
                <a:cxn ang="0">
                  <a:pos x="0" y="191"/>
                </a:cxn>
                <a:cxn ang="0">
                  <a:pos x="0" y="178"/>
                </a:cxn>
                <a:cxn ang="0">
                  <a:pos x="0" y="178"/>
                </a:cxn>
                <a:cxn ang="0">
                  <a:pos x="0" y="165"/>
                </a:cxn>
                <a:cxn ang="0">
                  <a:pos x="1" y="152"/>
                </a:cxn>
                <a:cxn ang="0">
                  <a:pos x="5" y="127"/>
                </a:cxn>
                <a:cxn ang="0">
                  <a:pos x="10" y="103"/>
                </a:cxn>
                <a:cxn ang="0">
                  <a:pos x="19" y="80"/>
                </a:cxn>
                <a:cxn ang="0">
                  <a:pos x="30" y="58"/>
                </a:cxn>
                <a:cxn ang="0">
                  <a:pos x="43" y="37"/>
                </a:cxn>
                <a:cxn ang="0">
                  <a:pos x="57" y="18"/>
                </a:cxn>
                <a:cxn ang="0">
                  <a:pos x="73" y="0"/>
                </a:cxn>
                <a:cxn ang="0">
                  <a:pos x="98" y="26"/>
                </a:cxn>
                <a:cxn ang="0">
                  <a:pos x="98" y="26"/>
                </a:cxn>
                <a:cxn ang="0">
                  <a:pos x="84" y="41"/>
                </a:cxn>
                <a:cxn ang="0">
                  <a:pos x="72" y="58"/>
                </a:cxn>
                <a:cxn ang="0">
                  <a:pos x="61" y="75"/>
                </a:cxn>
                <a:cxn ang="0">
                  <a:pos x="52" y="94"/>
                </a:cxn>
                <a:cxn ang="0">
                  <a:pos x="45" y="114"/>
                </a:cxn>
                <a:cxn ang="0">
                  <a:pos x="39" y="135"/>
                </a:cxn>
                <a:cxn ang="0">
                  <a:pos x="36" y="156"/>
                </a:cxn>
                <a:cxn ang="0">
                  <a:pos x="35" y="178"/>
                </a:cxn>
                <a:cxn ang="0">
                  <a:pos x="35" y="178"/>
                </a:cxn>
              </a:cxnLst>
              <a:rect l="0" t="0" r="r" b="b"/>
              <a:pathLst>
                <a:path w="98" h="356">
                  <a:moveTo>
                    <a:pt x="35" y="178"/>
                  </a:moveTo>
                  <a:lnTo>
                    <a:pt x="35" y="178"/>
                  </a:lnTo>
                  <a:lnTo>
                    <a:pt x="36" y="200"/>
                  </a:lnTo>
                  <a:lnTo>
                    <a:pt x="39" y="222"/>
                  </a:lnTo>
                  <a:lnTo>
                    <a:pt x="45" y="242"/>
                  </a:lnTo>
                  <a:lnTo>
                    <a:pt x="52" y="262"/>
                  </a:lnTo>
                  <a:lnTo>
                    <a:pt x="61" y="281"/>
                  </a:lnTo>
                  <a:lnTo>
                    <a:pt x="72" y="298"/>
                  </a:lnTo>
                  <a:lnTo>
                    <a:pt x="84" y="315"/>
                  </a:lnTo>
                  <a:lnTo>
                    <a:pt x="98" y="330"/>
                  </a:lnTo>
                  <a:lnTo>
                    <a:pt x="73" y="356"/>
                  </a:lnTo>
                  <a:lnTo>
                    <a:pt x="73" y="356"/>
                  </a:lnTo>
                  <a:lnTo>
                    <a:pt x="57" y="338"/>
                  </a:lnTo>
                  <a:lnTo>
                    <a:pt x="43" y="319"/>
                  </a:lnTo>
                  <a:lnTo>
                    <a:pt x="30" y="298"/>
                  </a:lnTo>
                  <a:lnTo>
                    <a:pt x="19" y="276"/>
                  </a:lnTo>
                  <a:lnTo>
                    <a:pt x="10" y="253"/>
                  </a:lnTo>
                  <a:lnTo>
                    <a:pt x="5" y="228"/>
                  </a:lnTo>
                  <a:lnTo>
                    <a:pt x="1" y="204"/>
                  </a:lnTo>
                  <a:lnTo>
                    <a:pt x="0" y="191"/>
                  </a:lnTo>
                  <a:lnTo>
                    <a:pt x="0" y="178"/>
                  </a:lnTo>
                  <a:lnTo>
                    <a:pt x="0" y="178"/>
                  </a:lnTo>
                  <a:lnTo>
                    <a:pt x="0" y="165"/>
                  </a:lnTo>
                  <a:lnTo>
                    <a:pt x="1" y="152"/>
                  </a:lnTo>
                  <a:lnTo>
                    <a:pt x="5" y="127"/>
                  </a:lnTo>
                  <a:lnTo>
                    <a:pt x="10" y="103"/>
                  </a:lnTo>
                  <a:lnTo>
                    <a:pt x="19" y="80"/>
                  </a:lnTo>
                  <a:lnTo>
                    <a:pt x="30" y="58"/>
                  </a:lnTo>
                  <a:lnTo>
                    <a:pt x="43" y="37"/>
                  </a:lnTo>
                  <a:lnTo>
                    <a:pt x="57" y="18"/>
                  </a:lnTo>
                  <a:lnTo>
                    <a:pt x="73" y="0"/>
                  </a:lnTo>
                  <a:lnTo>
                    <a:pt x="98" y="26"/>
                  </a:lnTo>
                  <a:lnTo>
                    <a:pt x="98" y="26"/>
                  </a:lnTo>
                  <a:lnTo>
                    <a:pt x="84" y="41"/>
                  </a:lnTo>
                  <a:lnTo>
                    <a:pt x="72" y="58"/>
                  </a:lnTo>
                  <a:lnTo>
                    <a:pt x="61" y="75"/>
                  </a:lnTo>
                  <a:lnTo>
                    <a:pt x="52" y="94"/>
                  </a:lnTo>
                  <a:lnTo>
                    <a:pt x="45" y="114"/>
                  </a:lnTo>
                  <a:lnTo>
                    <a:pt x="39" y="135"/>
                  </a:lnTo>
                  <a:lnTo>
                    <a:pt x="36" y="156"/>
                  </a:lnTo>
                  <a:lnTo>
                    <a:pt x="35" y="178"/>
                  </a:lnTo>
                  <a:lnTo>
                    <a:pt x="35" y="178"/>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41" name="Freeform 15"/>
            <p:cNvSpPr>
              <a:spLocks/>
            </p:cNvSpPr>
            <p:nvPr/>
          </p:nvSpPr>
          <p:spPr bwMode="auto">
            <a:xfrm>
              <a:off x="3214688" y="3151679"/>
              <a:ext cx="117475" cy="395288"/>
            </a:xfrm>
            <a:custGeom>
              <a:avLst/>
              <a:gdLst/>
              <a:ahLst/>
              <a:cxnLst>
                <a:cxn ang="0">
                  <a:pos x="32" y="125"/>
                </a:cxn>
                <a:cxn ang="0">
                  <a:pos x="32" y="125"/>
                </a:cxn>
                <a:cxn ang="0">
                  <a:pos x="33" y="140"/>
                </a:cxn>
                <a:cxn ang="0">
                  <a:pos x="35" y="154"/>
                </a:cxn>
                <a:cxn ang="0">
                  <a:pos x="38" y="168"/>
                </a:cxn>
                <a:cxn ang="0">
                  <a:pos x="44" y="181"/>
                </a:cxn>
                <a:cxn ang="0">
                  <a:pos x="49" y="194"/>
                </a:cxn>
                <a:cxn ang="0">
                  <a:pos x="57" y="205"/>
                </a:cxn>
                <a:cxn ang="0">
                  <a:pos x="65" y="216"/>
                </a:cxn>
                <a:cxn ang="0">
                  <a:pos x="74" y="227"/>
                </a:cxn>
                <a:cxn ang="0">
                  <a:pos x="51" y="249"/>
                </a:cxn>
                <a:cxn ang="0">
                  <a:pos x="51" y="249"/>
                </a:cxn>
                <a:cxn ang="0">
                  <a:pos x="41" y="237"/>
                </a:cxn>
                <a:cxn ang="0">
                  <a:pos x="30" y="224"/>
                </a:cxn>
                <a:cxn ang="0">
                  <a:pos x="21" y="209"/>
                </a:cxn>
                <a:cxn ang="0">
                  <a:pos x="14" y="194"/>
                </a:cxn>
                <a:cxn ang="0">
                  <a:pos x="8" y="178"/>
                </a:cxn>
                <a:cxn ang="0">
                  <a:pos x="4" y="160"/>
                </a:cxn>
                <a:cxn ang="0">
                  <a:pos x="1" y="143"/>
                </a:cxn>
                <a:cxn ang="0">
                  <a:pos x="0" y="125"/>
                </a:cxn>
                <a:cxn ang="0">
                  <a:pos x="0" y="125"/>
                </a:cxn>
                <a:cxn ang="0">
                  <a:pos x="1" y="107"/>
                </a:cxn>
                <a:cxn ang="0">
                  <a:pos x="4" y="90"/>
                </a:cxn>
                <a:cxn ang="0">
                  <a:pos x="8" y="72"/>
                </a:cxn>
                <a:cxn ang="0">
                  <a:pos x="14" y="56"/>
                </a:cxn>
                <a:cxn ang="0">
                  <a:pos x="21" y="41"/>
                </a:cxn>
                <a:cxn ang="0">
                  <a:pos x="30" y="27"/>
                </a:cxn>
                <a:cxn ang="0">
                  <a:pos x="41" y="13"/>
                </a:cxn>
                <a:cxn ang="0">
                  <a:pos x="51" y="0"/>
                </a:cxn>
                <a:cxn ang="0">
                  <a:pos x="74" y="23"/>
                </a:cxn>
                <a:cxn ang="0">
                  <a:pos x="74" y="23"/>
                </a:cxn>
                <a:cxn ang="0">
                  <a:pos x="65" y="34"/>
                </a:cxn>
                <a:cxn ang="0">
                  <a:pos x="57" y="44"/>
                </a:cxn>
                <a:cxn ang="0">
                  <a:pos x="49" y="56"/>
                </a:cxn>
                <a:cxn ang="0">
                  <a:pos x="44" y="69"/>
                </a:cxn>
                <a:cxn ang="0">
                  <a:pos x="38" y="82"/>
                </a:cxn>
                <a:cxn ang="0">
                  <a:pos x="35" y="96"/>
                </a:cxn>
                <a:cxn ang="0">
                  <a:pos x="33" y="110"/>
                </a:cxn>
                <a:cxn ang="0">
                  <a:pos x="32" y="125"/>
                </a:cxn>
                <a:cxn ang="0">
                  <a:pos x="32" y="125"/>
                </a:cxn>
              </a:cxnLst>
              <a:rect l="0" t="0" r="r" b="b"/>
              <a:pathLst>
                <a:path w="74" h="249">
                  <a:moveTo>
                    <a:pt x="32" y="125"/>
                  </a:moveTo>
                  <a:lnTo>
                    <a:pt x="32" y="125"/>
                  </a:lnTo>
                  <a:lnTo>
                    <a:pt x="33" y="140"/>
                  </a:lnTo>
                  <a:lnTo>
                    <a:pt x="35" y="154"/>
                  </a:lnTo>
                  <a:lnTo>
                    <a:pt x="38" y="168"/>
                  </a:lnTo>
                  <a:lnTo>
                    <a:pt x="44" y="181"/>
                  </a:lnTo>
                  <a:lnTo>
                    <a:pt x="49" y="194"/>
                  </a:lnTo>
                  <a:lnTo>
                    <a:pt x="57" y="205"/>
                  </a:lnTo>
                  <a:lnTo>
                    <a:pt x="65" y="216"/>
                  </a:lnTo>
                  <a:lnTo>
                    <a:pt x="74" y="227"/>
                  </a:lnTo>
                  <a:lnTo>
                    <a:pt x="51" y="249"/>
                  </a:lnTo>
                  <a:lnTo>
                    <a:pt x="51" y="249"/>
                  </a:lnTo>
                  <a:lnTo>
                    <a:pt x="41" y="237"/>
                  </a:lnTo>
                  <a:lnTo>
                    <a:pt x="30" y="224"/>
                  </a:lnTo>
                  <a:lnTo>
                    <a:pt x="21" y="209"/>
                  </a:lnTo>
                  <a:lnTo>
                    <a:pt x="14" y="194"/>
                  </a:lnTo>
                  <a:lnTo>
                    <a:pt x="8" y="178"/>
                  </a:lnTo>
                  <a:lnTo>
                    <a:pt x="4" y="160"/>
                  </a:lnTo>
                  <a:lnTo>
                    <a:pt x="1" y="143"/>
                  </a:lnTo>
                  <a:lnTo>
                    <a:pt x="0" y="125"/>
                  </a:lnTo>
                  <a:lnTo>
                    <a:pt x="0" y="125"/>
                  </a:lnTo>
                  <a:lnTo>
                    <a:pt x="1" y="107"/>
                  </a:lnTo>
                  <a:lnTo>
                    <a:pt x="4" y="90"/>
                  </a:lnTo>
                  <a:lnTo>
                    <a:pt x="8" y="72"/>
                  </a:lnTo>
                  <a:lnTo>
                    <a:pt x="14" y="56"/>
                  </a:lnTo>
                  <a:lnTo>
                    <a:pt x="21" y="41"/>
                  </a:lnTo>
                  <a:lnTo>
                    <a:pt x="30" y="27"/>
                  </a:lnTo>
                  <a:lnTo>
                    <a:pt x="41" y="13"/>
                  </a:lnTo>
                  <a:lnTo>
                    <a:pt x="51" y="0"/>
                  </a:lnTo>
                  <a:lnTo>
                    <a:pt x="74" y="23"/>
                  </a:lnTo>
                  <a:lnTo>
                    <a:pt x="74" y="23"/>
                  </a:lnTo>
                  <a:lnTo>
                    <a:pt x="65" y="34"/>
                  </a:lnTo>
                  <a:lnTo>
                    <a:pt x="57" y="44"/>
                  </a:lnTo>
                  <a:lnTo>
                    <a:pt x="49" y="56"/>
                  </a:lnTo>
                  <a:lnTo>
                    <a:pt x="44" y="69"/>
                  </a:lnTo>
                  <a:lnTo>
                    <a:pt x="38" y="82"/>
                  </a:lnTo>
                  <a:lnTo>
                    <a:pt x="35" y="96"/>
                  </a:lnTo>
                  <a:lnTo>
                    <a:pt x="33" y="110"/>
                  </a:lnTo>
                  <a:lnTo>
                    <a:pt x="32" y="125"/>
                  </a:lnTo>
                  <a:lnTo>
                    <a:pt x="32" y="125"/>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grpSp>
      <p:grpSp>
        <p:nvGrpSpPr>
          <p:cNvPr id="42" name="グループ化 41"/>
          <p:cNvGrpSpPr>
            <a:grpSpLocks noChangeAspect="1"/>
          </p:cNvGrpSpPr>
          <p:nvPr/>
        </p:nvGrpSpPr>
        <p:grpSpPr>
          <a:xfrm>
            <a:off x="6386995" y="2771136"/>
            <a:ext cx="216227" cy="447065"/>
            <a:chOff x="2979738" y="2986579"/>
            <a:chExt cx="352425" cy="728663"/>
          </a:xfrm>
          <a:solidFill>
            <a:schemeClr val="tx1"/>
          </a:solidFill>
        </p:grpSpPr>
        <p:sp>
          <p:nvSpPr>
            <p:cNvPr id="43" name="Freeform 13"/>
            <p:cNvSpPr>
              <a:spLocks/>
            </p:cNvSpPr>
            <p:nvPr/>
          </p:nvSpPr>
          <p:spPr bwMode="auto">
            <a:xfrm>
              <a:off x="2979738" y="2986579"/>
              <a:ext cx="188913" cy="728663"/>
            </a:xfrm>
            <a:custGeom>
              <a:avLst/>
              <a:gdLst/>
              <a:ahLst/>
              <a:cxnLst>
                <a:cxn ang="0">
                  <a:pos x="35" y="229"/>
                </a:cxn>
                <a:cxn ang="0">
                  <a:pos x="36" y="259"/>
                </a:cxn>
                <a:cxn ang="0">
                  <a:pos x="40" y="287"/>
                </a:cxn>
                <a:cxn ang="0">
                  <a:pos x="48" y="315"/>
                </a:cxn>
                <a:cxn ang="0">
                  <a:pos x="58" y="342"/>
                </a:cxn>
                <a:cxn ang="0">
                  <a:pos x="69" y="367"/>
                </a:cxn>
                <a:cxn ang="0">
                  <a:pos x="84" y="391"/>
                </a:cxn>
                <a:cxn ang="0">
                  <a:pos x="101" y="414"/>
                </a:cxn>
                <a:cxn ang="0">
                  <a:pos x="119" y="434"/>
                </a:cxn>
                <a:cxn ang="0">
                  <a:pos x="95" y="459"/>
                </a:cxn>
                <a:cxn ang="0">
                  <a:pos x="74" y="435"/>
                </a:cxn>
                <a:cxn ang="0">
                  <a:pos x="55" y="410"/>
                </a:cxn>
                <a:cxn ang="0">
                  <a:pos x="39" y="383"/>
                </a:cxn>
                <a:cxn ang="0">
                  <a:pos x="25" y="356"/>
                </a:cxn>
                <a:cxn ang="0">
                  <a:pos x="15" y="326"/>
                </a:cxn>
                <a:cxn ang="0">
                  <a:pos x="6" y="294"/>
                </a:cxn>
                <a:cxn ang="0">
                  <a:pos x="2" y="262"/>
                </a:cxn>
                <a:cxn ang="0">
                  <a:pos x="0" y="229"/>
                </a:cxn>
                <a:cxn ang="0">
                  <a:pos x="1" y="213"/>
                </a:cxn>
                <a:cxn ang="0">
                  <a:pos x="4" y="180"/>
                </a:cxn>
                <a:cxn ang="0">
                  <a:pos x="10" y="148"/>
                </a:cxn>
                <a:cxn ang="0">
                  <a:pos x="20" y="117"/>
                </a:cxn>
                <a:cxn ang="0">
                  <a:pos x="32" y="88"/>
                </a:cxn>
                <a:cxn ang="0">
                  <a:pos x="47" y="60"/>
                </a:cxn>
                <a:cxn ang="0">
                  <a:pos x="64" y="35"/>
                </a:cxn>
                <a:cxn ang="0">
                  <a:pos x="84" y="11"/>
                </a:cxn>
                <a:cxn ang="0">
                  <a:pos x="119" y="24"/>
                </a:cxn>
                <a:cxn ang="0">
                  <a:pos x="110" y="35"/>
                </a:cxn>
                <a:cxn ang="0">
                  <a:pos x="92" y="56"/>
                </a:cxn>
                <a:cxn ang="0">
                  <a:pos x="77" y="79"/>
                </a:cxn>
                <a:cxn ang="0">
                  <a:pos x="63" y="103"/>
                </a:cxn>
                <a:cxn ang="0">
                  <a:pos x="52" y="129"/>
                </a:cxn>
                <a:cxn ang="0">
                  <a:pos x="44" y="157"/>
                </a:cxn>
                <a:cxn ang="0">
                  <a:pos x="38" y="185"/>
                </a:cxn>
                <a:cxn ang="0">
                  <a:pos x="35" y="214"/>
                </a:cxn>
                <a:cxn ang="0">
                  <a:pos x="35" y="229"/>
                </a:cxn>
              </a:cxnLst>
              <a:rect l="0" t="0" r="r" b="b"/>
              <a:pathLst>
                <a:path w="119" h="459">
                  <a:moveTo>
                    <a:pt x="35" y="229"/>
                  </a:moveTo>
                  <a:lnTo>
                    <a:pt x="35" y="229"/>
                  </a:lnTo>
                  <a:lnTo>
                    <a:pt x="35" y="244"/>
                  </a:lnTo>
                  <a:lnTo>
                    <a:pt x="36" y="259"/>
                  </a:lnTo>
                  <a:lnTo>
                    <a:pt x="38" y="273"/>
                  </a:lnTo>
                  <a:lnTo>
                    <a:pt x="40" y="287"/>
                  </a:lnTo>
                  <a:lnTo>
                    <a:pt x="44" y="301"/>
                  </a:lnTo>
                  <a:lnTo>
                    <a:pt x="48" y="315"/>
                  </a:lnTo>
                  <a:lnTo>
                    <a:pt x="52" y="329"/>
                  </a:lnTo>
                  <a:lnTo>
                    <a:pt x="58" y="342"/>
                  </a:lnTo>
                  <a:lnTo>
                    <a:pt x="63" y="355"/>
                  </a:lnTo>
                  <a:lnTo>
                    <a:pt x="69" y="367"/>
                  </a:lnTo>
                  <a:lnTo>
                    <a:pt x="77" y="379"/>
                  </a:lnTo>
                  <a:lnTo>
                    <a:pt x="84" y="391"/>
                  </a:lnTo>
                  <a:lnTo>
                    <a:pt x="92" y="402"/>
                  </a:lnTo>
                  <a:lnTo>
                    <a:pt x="101" y="414"/>
                  </a:lnTo>
                  <a:lnTo>
                    <a:pt x="110" y="423"/>
                  </a:lnTo>
                  <a:lnTo>
                    <a:pt x="119" y="434"/>
                  </a:lnTo>
                  <a:lnTo>
                    <a:pt x="95" y="459"/>
                  </a:lnTo>
                  <a:lnTo>
                    <a:pt x="95" y="459"/>
                  </a:lnTo>
                  <a:lnTo>
                    <a:pt x="84" y="447"/>
                  </a:lnTo>
                  <a:lnTo>
                    <a:pt x="74" y="435"/>
                  </a:lnTo>
                  <a:lnTo>
                    <a:pt x="64" y="423"/>
                  </a:lnTo>
                  <a:lnTo>
                    <a:pt x="55" y="410"/>
                  </a:lnTo>
                  <a:lnTo>
                    <a:pt x="47" y="397"/>
                  </a:lnTo>
                  <a:lnTo>
                    <a:pt x="39" y="383"/>
                  </a:lnTo>
                  <a:lnTo>
                    <a:pt x="32" y="370"/>
                  </a:lnTo>
                  <a:lnTo>
                    <a:pt x="25" y="356"/>
                  </a:lnTo>
                  <a:lnTo>
                    <a:pt x="20" y="341"/>
                  </a:lnTo>
                  <a:lnTo>
                    <a:pt x="15" y="326"/>
                  </a:lnTo>
                  <a:lnTo>
                    <a:pt x="10" y="310"/>
                  </a:lnTo>
                  <a:lnTo>
                    <a:pt x="6" y="294"/>
                  </a:lnTo>
                  <a:lnTo>
                    <a:pt x="4" y="278"/>
                  </a:lnTo>
                  <a:lnTo>
                    <a:pt x="2" y="262"/>
                  </a:lnTo>
                  <a:lnTo>
                    <a:pt x="1" y="246"/>
                  </a:lnTo>
                  <a:lnTo>
                    <a:pt x="0" y="229"/>
                  </a:lnTo>
                  <a:lnTo>
                    <a:pt x="0" y="229"/>
                  </a:lnTo>
                  <a:lnTo>
                    <a:pt x="1" y="213"/>
                  </a:lnTo>
                  <a:lnTo>
                    <a:pt x="2" y="196"/>
                  </a:lnTo>
                  <a:lnTo>
                    <a:pt x="4" y="180"/>
                  </a:lnTo>
                  <a:lnTo>
                    <a:pt x="6" y="163"/>
                  </a:lnTo>
                  <a:lnTo>
                    <a:pt x="10" y="148"/>
                  </a:lnTo>
                  <a:lnTo>
                    <a:pt x="15" y="132"/>
                  </a:lnTo>
                  <a:lnTo>
                    <a:pt x="20" y="117"/>
                  </a:lnTo>
                  <a:lnTo>
                    <a:pt x="25" y="103"/>
                  </a:lnTo>
                  <a:lnTo>
                    <a:pt x="32" y="88"/>
                  </a:lnTo>
                  <a:lnTo>
                    <a:pt x="39" y="74"/>
                  </a:lnTo>
                  <a:lnTo>
                    <a:pt x="47" y="60"/>
                  </a:lnTo>
                  <a:lnTo>
                    <a:pt x="55" y="48"/>
                  </a:lnTo>
                  <a:lnTo>
                    <a:pt x="64" y="35"/>
                  </a:lnTo>
                  <a:lnTo>
                    <a:pt x="74" y="23"/>
                  </a:lnTo>
                  <a:lnTo>
                    <a:pt x="84" y="11"/>
                  </a:lnTo>
                  <a:lnTo>
                    <a:pt x="95" y="0"/>
                  </a:lnTo>
                  <a:lnTo>
                    <a:pt x="119" y="24"/>
                  </a:lnTo>
                  <a:lnTo>
                    <a:pt x="119" y="24"/>
                  </a:lnTo>
                  <a:lnTo>
                    <a:pt x="110" y="35"/>
                  </a:lnTo>
                  <a:lnTo>
                    <a:pt x="101" y="45"/>
                  </a:lnTo>
                  <a:lnTo>
                    <a:pt x="92" y="56"/>
                  </a:lnTo>
                  <a:lnTo>
                    <a:pt x="84" y="67"/>
                  </a:lnTo>
                  <a:lnTo>
                    <a:pt x="77" y="79"/>
                  </a:lnTo>
                  <a:lnTo>
                    <a:pt x="69" y="92"/>
                  </a:lnTo>
                  <a:lnTo>
                    <a:pt x="63" y="103"/>
                  </a:lnTo>
                  <a:lnTo>
                    <a:pt x="58" y="116"/>
                  </a:lnTo>
                  <a:lnTo>
                    <a:pt x="52" y="129"/>
                  </a:lnTo>
                  <a:lnTo>
                    <a:pt x="48" y="143"/>
                  </a:lnTo>
                  <a:lnTo>
                    <a:pt x="44" y="157"/>
                  </a:lnTo>
                  <a:lnTo>
                    <a:pt x="40" y="171"/>
                  </a:lnTo>
                  <a:lnTo>
                    <a:pt x="38" y="185"/>
                  </a:lnTo>
                  <a:lnTo>
                    <a:pt x="36" y="200"/>
                  </a:lnTo>
                  <a:lnTo>
                    <a:pt x="35" y="214"/>
                  </a:lnTo>
                  <a:lnTo>
                    <a:pt x="35" y="229"/>
                  </a:lnTo>
                  <a:lnTo>
                    <a:pt x="35" y="229"/>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44" name="Freeform 14"/>
            <p:cNvSpPr>
              <a:spLocks/>
            </p:cNvSpPr>
            <p:nvPr/>
          </p:nvSpPr>
          <p:spPr bwMode="auto">
            <a:xfrm>
              <a:off x="3095626" y="3067542"/>
              <a:ext cx="155575" cy="565150"/>
            </a:xfrm>
            <a:custGeom>
              <a:avLst/>
              <a:gdLst/>
              <a:ahLst/>
              <a:cxnLst>
                <a:cxn ang="0">
                  <a:pos x="35" y="178"/>
                </a:cxn>
                <a:cxn ang="0">
                  <a:pos x="35" y="178"/>
                </a:cxn>
                <a:cxn ang="0">
                  <a:pos x="36" y="200"/>
                </a:cxn>
                <a:cxn ang="0">
                  <a:pos x="39" y="222"/>
                </a:cxn>
                <a:cxn ang="0">
                  <a:pos x="45" y="242"/>
                </a:cxn>
                <a:cxn ang="0">
                  <a:pos x="52" y="262"/>
                </a:cxn>
                <a:cxn ang="0">
                  <a:pos x="61" y="281"/>
                </a:cxn>
                <a:cxn ang="0">
                  <a:pos x="72" y="298"/>
                </a:cxn>
                <a:cxn ang="0">
                  <a:pos x="84" y="315"/>
                </a:cxn>
                <a:cxn ang="0">
                  <a:pos x="98" y="330"/>
                </a:cxn>
                <a:cxn ang="0">
                  <a:pos x="73" y="356"/>
                </a:cxn>
                <a:cxn ang="0">
                  <a:pos x="73" y="356"/>
                </a:cxn>
                <a:cxn ang="0">
                  <a:pos x="57" y="338"/>
                </a:cxn>
                <a:cxn ang="0">
                  <a:pos x="43" y="319"/>
                </a:cxn>
                <a:cxn ang="0">
                  <a:pos x="30" y="298"/>
                </a:cxn>
                <a:cxn ang="0">
                  <a:pos x="19" y="276"/>
                </a:cxn>
                <a:cxn ang="0">
                  <a:pos x="10" y="253"/>
                </a:cxn>
                <a:cxn ang="0">
                  <a:pos x="5" y="228"/>
                </a:cxn>
                <a:cxn ang="0">
                  <a:pos x="1" y="204"/>
                </a:cxn>
                <a:cxn ang="0">
                  <a:pos x="0" y="191"/>
                </a:cxn>
                <a:cxn ang="0">
                  <a:pos x="0" y="178"/>
                </a:cxn>
                <a:cxn ang="0">
                  <a:pos x="0" y="178"/>
                </a:cxn>
                <a:cxn ang="0">
                  <a:pos x="0" y="165"/>
                </a:cxn>
                <a:cxn ang="0">
                  <a:pos x="1" y="152"/>
                </a:cxn>
                <a:cxn ang="0">
                  <a:pos x="5" y="127"/>
                </a:cxn>
                <a:cxn ang="0">
                  <a:pos x="10" y="103"/>
                </a:cxn>
                <a:cxn ang="0">
                  <a:pos x="19" y="80"/>
                </a:cxn>
                <a:cxn ang="0">
                  <a:pos x="30" y="58"/>
                </a:cxn>
                <a:cxn ang="0">
                  <a:pos x="43" y="37"/>
                </a:cxn>
                <a:cxn ang="0">
                  <a:pos x="57" y="18"/>
                </a:cxn>
                <a:cxn ang="0">
                  <a:pos x="73" y="0"/>
                </a:cxn>
                <a:cxn ang="0">
                  <a:pos x="98" y="26"/>
                </a:cxn>
                <a:cxn ang="0">
                  <a:pos x="98" y="26"/>
                </a:cxn>
                <a:cxn ang="0">
                  <a:pos x="84" y="41"/>
                </a:cxn>
                <a:cxn ang="0">
                  <a:pos x="72" y="58"/>
                </a:cxn>
                <a:cxn ang="0">
                  <a:pos x="61" y="75"/>
                </a:cxn>
                <a:cxn ang="0">
                  <a:pos x="52" y="94"/>
                </a:cxn>
                <a:cxn ang="0">
                  <a:pos x="45" y="114"/>
                </a:cxn>
                <a:cxn ang="0">
                  <a:pos x="39" y="135"/>
                </a:cxn>
                <a:cxn ang="0">
                  <a:pos x="36" y="156"/>
                </a:cxn>
                <a:cxn ang="0">
                  <a:pos x="35" y="178"/>
                </a:cxn>
                <a:cxn ang="0">
                  <a:pos x="35" y="178"/>
                </a:cxn>
              </a:cxnLst>
              <a:rect l="0" t="0" r="r" b="b"/>
              <a:pathLst>
                <a:path w="98" h="356">
                  <a:moveTo>
                    <a:pt x="35" y="178"/>
                  </a:moveTo>
                  <a:lnTo>
                    <a:pt x="35" y="178"/>
                  </a:lnTo>
                  <a:lnTo>
                    <a:pt x="36" y="200"/>
                  </a:lnTo>
                  <a:lnTo>
                    <a:pt x="39" y="222"/>
                  </a:lnTo>
                  <a:lnTo>
                    <a:pt x="45" y="242"/>
                  </a:lnTo>
                  <a:lnTo>
                    <a:pt x="52" y="262"/>
                  </a:lnTo>
                  <a:lnTo>
                    <a:pt x="61" y="281"/>
                  </a:lnTo>
                  <a:lnTo>
                    <a:pt x="72" y="298"/>
                  </a:lnTo>
                  <a:lnTo>
                    <a:pt x="84" y="315"/>
                  </a:lnTo>
                  <a:lnTo>
                    <a:pt x="98" y="330"/>
                  </a:lnTo>
                  <a:lnTo>
                    <a:pt x="73" y="356"/>
                  </a:lnTo>
                  <a:lnTo>
                    <a:pt x="73" y="356"/>
                  </a:lnTo>
                  <a:lnTo>
                    <a:pt x="57" y="338"/>
                  </a:lnTo>
                  <a:lnTo>
                    <a:pt x="43" y="319"/>
                  </a:lnTo>
                  <a:lnTo>
                    <a:pt x="30" y="298"/>
                  </a:lnTo>
                  <a:lnTo>
                    <a:pt x="19" y="276"/>
                  </a:lnTo>
                  <a:lnTo>
                    <a:pt x="10" y="253"/>
                  </a:lnTo>
                  <a:lnTo>
                    <a:pt x="5" y="228"/>
                  </a:lnTo>
                  <a:lnTo>
                    <a:pt x="1" y="204"/>
                  </a:lnTo>
                  <a:lnTo>
                    <a:pt x="0" y="191"/>
                  </a:lnTo>
                  <a:lnTo>
                    <a:pt x="0" y="178"/>
                  </a:lnTo>
                  <a:lnTo>
                    <a:pt x="0" y="178"/>
                  </a:lnTo>
                  <a:lnTo>
                    <a:pt x="0" y="165"/>
                  </a:lnTo>
                  <a:lnTo>
                    <a:pt x="1" y="152"/>
                  </a:lnTo>
                  <a:lnTo>
                    <a:pt x="5" y="127"/>
                  </a:lnTo>
                  <a:lnTo>
                    <a:pt x="10" y="103"/>
                  </a:lnTo>
                  <a:lnTo>
                    <a:pt x="19" y="80"/>
                  </a:lnTo>
                  <a:lnTo>
                    <a:pt x="30" y="58"/>
                  </a:lnTo>
                  <a:lnTo>
                    <a:pt x="43" y="37"/>
                  </a:lnTo>
                  <a:lnTo>
                    <a:pt x="57" y="18"/>
                  </a:lnTo>
                  <a:lnTo>
                    <a:pt x="73" y="0"/>
                  </a:lnTo>
                  <a:lnTo>
                    <a:pt x="98" y="26"/>
                  </a:lnTo>
                  <a:lnTo>
                    <a:pt x="98" y="26"/>
                  </a:lnTo>
                  <a:lnTo>
                    <a:pt x="84" y="41"/>
                  </a:lnTo>
                  <a:lnTo>
                    <a:pt x="72" y="58"/>
                  </a:lnTo>
                  <a:lnTo>
                    <a:pt x="61" y="75"/>
                  </a:lnTo>
                  <a:lnTo>
                    <a:pt x="52" y="94"/>
                  </a:lnTo>
                  <a:lnTo>
                    <a:pt x="45" y="114"/>
                  </a:lnTo>
                  <a:lnTo>
                    <a:pt x="39" y="135"/>
                  </a:lnTo>
                  <a:lnTo>
                    <a:pt x="36" y="156"/>
                  </a:lnTo>
                  <a:lnTo>
                    <a:pt x="35" y="178"/>
                  </a:lnTo>
                  <a:lnTo>
                    <a:pt x="35" y="178"/>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45" name="Freeform 15"/>
            <p:cNvSpPr>
              <a:spLocks/>
            </p:cNvSpPr>
            <p:nvPr/>
          </p:nvSpPr>
          <p:spPr bwMode="auto">
            <a:xfrm>
              <a:off x="3214688" y="3151679"/>
              <a:ext cx="117475" cy="395288"/>
            </a:xfrm>
            <a:custGeom>
              <a:avLst/>
              <a:gdLst/>
              <a:ahLst/>
              <a:cxnLst>
                <a:cxn ang="0">
                  <a:pos x="32" y="125"/>
                </a:cxn>
                <a:cxn ang="0">
                  <a:pos x="32" y="125"/>
                </a:cxn>
                <a:cxn ang="0">
                  <a:pos x="33" y="140"/>
                </a:cxn>
                <a:cxn ang="0">
                  <a:pos x="35" y="154"/>
                </a:cxn>
                <a:cxn ang="0">
                  <a:pos x="38" y="168"/>
                </a:cxn>
                <a:cxn ang="0">
                  <a:pos x="44" y="181"/>
                </a:cxn>
                <a:cxn ang="0">
                  <a:pos x="49" y="194"/>
                </a:cxn>
                <a:cxn ang="0">
                  <a:pos x="57" y="205"/>
                </a:cxn>
                <a:cxn ang="0">
                  <a:pos x="65" y="216"/>
                </a:cxn>
                <a:cxn ang="0">
                  <a:pos x="74" y="227"/>
                </a:cxn>
                <a:cxn ang="0">
                  <a:pos x="51" y="249"/>
                </a:cxn>
                <a:cxn ang="0">
                  <a:pos x="51" y="249"/>
                </a:cxn>
                <a:cxn ang="0">
                  <a:pos x="41" y="237"/>
                </a:cxn>
                <a:cxn ang="0">
                  <a:pos x="30" y="224"/>
                </a:cxn>
                <a:cxn ang="0">
                  <a:pos x="21" y="209"/>
                </a:cxn>
                <a:cxn ang="0">
                  <a:pos x="14" y="194"/>
                </a:cxn>
                <a:cxn ang="0">
                  <a:pos x="8" y="178"/>
                </a:cxn>
                <a:cxn ang="0">
                  <a:pos x="4" y="160"/>
                </a:cxn>
                <a:cxn ang="0">
                  <a:pos x="1" y="143"/>
                </a:cxn>
                <a:cxn ang="0">
                  <a:pos x="0" y="125"/>
                </a:cxn>
                <a:cxn ang="0">
                  <a:pos x="0" y="125"/>
                </a:cxn>
                <a:cxn ang="0">
                  <a:pos x="1" y="107"/>
                </a:cxn>
                <a:cxn ang="0">
                  <a:pos x="4" y="90"/>
                </a:cxn>
                <a:cxn ang="0">
                  <a:pos x="8" y="72"/>
                </a:cxn>
                <a:cxn ang="0">
                  <a:pos x="14" y="56"/>
                </a:cxn>
                <a:cxn ang="0">
                  <a:pos x="21" y="41"/>
                </a:cxn>
                <a:cxn ang="0">
                  <a:pos x="30" y="27"/>
                </a:cxn>
                <a:cxn ang="0">
                  <a:pos x="41" y="13"/>
                </a:cxn>
                <a:cxn ang="0">
                  <a:pos x="51" y="0"/>
                </a:cxn>
                <a:cxn ang="0">
                  <a:pos x="74" y="23"/>
                </a:cxn>
                <a:cxn ang="0">
                  <a:pos x="74" y="23"/>
                </a:cxn>
                <a:cxn ang="0">
                  <a:pos x="65" y="34"/>
                </a:cxn>
                <a:cxn ang="0">
                  <a:pos x="57" y="44"/>
                </a:cxn>
                <a:cxn ang="0">
                  <a:pos x="49" y="56"/>
                </a:cxn>
                <a:cxn ang="0">
                  <a:pos x="44" y="69"/>
                </a:cxn>
                <a:cxn ang="0">
                  <a:pos x="38" y="82"/>
                </a:cxn>
                <a:cxn ang="0">
                  <a:pos x="35" y="96"/>
                </a:cxn>
                <a:cxn ang="0">
                  <a:pos x="33" y="110"/>
                </a:cxn>
                <a:cxn ang="0">
                  <a:pos x="32" y="125"/>
                </a:cxn>
                <a:cxn ang="0">
                  <a:pos x="32" y="125"/>
                </a:cxn>
              </a:cxnLst>
              <a:rect l="0" t="0" r="r" b="b"/>
              <a:pathLst>
                <a:path w="74" h="249">
                  <a:moveTo>
                    <a:pt x="32" y="125"/>
                  </a:moveTo>
                  <a:lnTo>
                    <a:pt x="32" y="125"/>
                  </a:lnTo>
                  <a:lnTo>
                    <a:pt x="33" y="140"/>
                  </a:lnTo>
                  <a:lnTo>
                    <a:pt x="35" y="154"/>
                  </a:lnTo>
                  <a:lnTo>
                    <a:pt x="38" y="168"/>
                  </a:lnTo>
                  <a:lnTo>
                    <a:pt x="44" y="181"/>
                  </a:lnTo>
                  <a:lnTo>
                    <a:pt x="49" y="194"/>
                  </a:lnTo>
                  <a:lnTo>
                    <a:pt x="57" y="205"/>
                  </a:lnTo>
                  <a:lnTo>
                    <a:pt x="65" y="216"/>
                  </a:lnTo>
                  <a:lnTo>
                    <a:pt x="74" y="227"/>
                  </a:lnTo>
                  <a:lnTo>
                    <a:pt x="51" y="249"/>
                  </a:lnTo>
                  <a:lnTo>
                    <a:pt x="51" y="249"/>
                  </a:lnTo>
                  <a:lnTo>
                    <a:pt x="41" y="237"/>
                  </a:lnTo>
                  <a:lnTo>
                    <a:pt x="30" y="224"/>
                  </a:lnTo>
                  <a:lnTo>
                    <a:pt x="21" y="209"/>
                  </a:lnTo>
                  <a:lnTo>
                    <a:pt x="14" y="194"/>
                  </a:lnTo>
                  <a:lnTo>
                    <a:pt x="8" y="178"/>
                  </a:lnTo>
                  <a:lnTo>
                    <a:pt x="4" y="160"/>
                  </a:lnTo>
                  <a:lnTo>
                    <a:pt x="1" y="143"/>
                  </a:lnTo>
                  <a:lnTo>
                    <a:pt x="0" y="125"/>
                  </a:lnTo>
                  <a:lnTo>
                    <a:pt x="0" y="125"/>
                  </a:lnTo>
                  <a:lnTo>
                    <a:pt x="1" y="107"/>
                  </a:lnTo>
                  <a:lnTo>
                    <a:pt x="4" y="90"/>
                  </a:lnTo>
                  <a:lnTo>
                    <a:pt x="8" y="72"/>
                  </a:lnTo>
                  <a:lnTo>
                    <a:pt x="14" y="56"/>
                  </a:lnTo>
                  <a:lnTo>
                    <a:pt x="21" y="41"/>
                  </a:lnTo>
                  <a:lnTo>
                    <a:pt x="30" y="27"/>
                  </a:lnTo>
                  <a:lnTo>
                    <a:pt x="41" y="13"/>
                  </a:lnTo>
                  <a:lnTo>
                    <a:pt x="51" y="0"/>
                  </a:lnTo>
                  <a:lnTo>
                    <a:pt x="74" y="23"/>
                  </a:lnTo>
                  <a:lnTo>
                    <a:pt x="74" y="23"/>
                  </a:lnTo>
                  <a:lnTo>
                    <a:pt x="65" y="34"/>
                  </a:lnTo>
                  <a:lnTo>
                    <a:pt x="57" y="44"/>
                  </a:lnTo>
                  <a:lnTo>
                    <a:pt x="49" y="56"/>
                  </a:lnTo>
                  <a:lnTo>
                    <a:pt x="44" y="69"/>
                  </a:lnTo>
                  <a:lnTo>
                    <a:pt x="38" y="82"/>
                  </a:lnTo>
                  <a:lnTo>
                    <a:pt x="35" y="96"/>
                  </a:lnTo>
                  <a:lnTo>
                    <a:pt x="33" y="110"/>
                  </a:lnTo>
                  <a:lnTo>
                    <a:pt x="32" y="125"/>
                  </a:lnTo>
                  <a:lnTo>
                    <a:pt x="32" y="125"/>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grpSp>
      <p:sp>
        <p:nvSpPr>
          <p:cNvPr id="49" name="四角形吹き出し 48"/>
          <p:cNvSpPr/>
          <p:nvPr/>
        </p:nvSpPr>
        <p:spPr>
          <a:xfrm>
            <a:off x="7740773" y="1702450"/>
            <a:ext cx="1403227" cy="543078"/>
          </a:xfrm>
          <a:prstGeom prst="wedgeRectCallout">
            <a:avLst>
              <a:gd name="adj1" fmla="val -61502"/>
              <a:gd name="adj2" fmla="val 2422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rPr>
              <a:t>不正</a:t>
            </a:r>
            <a:r>
              <a:rPr kumimoji="1" lang="en-US" altLang="ja-JP" sz="1400" dirty="0" smtClean="0">
                <a:solidFill>
                  <a:schemeClr val="bg1"/>
                </a:solidFill>
              </a:rPr>
              <a:t>AP</a:t>
            </a:r>
            <a:r>
              <a:rPr kumimoji="1" lang="ja-JP" altLang="en-US" sz="1400" dirty="0" smtClean="0">
                <a:solidFill>
                  <a:schemeClr val="bg1"/>
                </a:solidFill>
              </a:rPr>
              <a:t>上で情報収集</a:t>
            </a:r>
          </a:p>
        </p:txBody>
      </p:sp>
      <p:sp>
        <p:nvSpPr>
          <p:cNvPr id="15" name="Freeform 22"/>
          <p:cNvSpPr>
            <a:spLocks noEditPoints="1"/>
          </p:cNvSpPr>
          <p:nvPr/>
        </p:nvSpPr>
        <p:spPr bwMode="auto">
          <a:xfrm>
            <a:off x="5251759" y="1571712"/>
            <a:ext cx="320649" cy="354915"/>
          </a:xfrm>
          <a:custGeom>
            <a:avLst/>
            <a:gdLst/>
            <a:ahLst/>
            <a:cxnLst>
              <a:cxn ang="0">
                <a:pos x="195" y="167"/>
              </a:cxn>
              <a:cxn ang="0">
                <a:pos x="191" y="167"/>
              </a:cxn>
              <a:cxn ang="0">
                <a:pos x="100" y="180"/>
              </a:cxn>
              <a:cxn ang="0">
                <a:pos x="110" y="237"/>
              </a:cxn>
              <a:cxn ang="0">
                <a:pos x="145" y="257"/>
              </a:cxn>
              <a:cxn ang="0">
                <a:pos x="243" y="297"/>
              </a:cxn>
              <a:cxn ang="0">
                <a:pos x="263" y="237"/>
              </a:cxn>
              <a:cxn ang="0">
                <a:pos x="287" y="216"/>
              </a:cxn>
              <a:cxn ang="0">
                <a:pos x="283" y="163"/>
              </a:cxn>
              <a:cxn ang="0">
                <a:pos x="76" y="160"/>
              </a:cxn>
              <a:cxn ang="0">
                <a:pos x="89" y="104"/>
              </a:cxn>
              <a:cxn ang="0">
                <a:pos x="128" y="0"/>
              </a:cxn>
              <a:cxn ang="0">
                <a:pos x="270" y="8"/>
              </a:cxn>
              <a:cxn ang="0">
                <a:pos x="387" y="137"/>
              </a:cxn>
              <a:cxn ang="0">
                <a:pos x="319" y="199"/>
              </a:cxn>
              <a:cxn ang="0">
                <a:pos x="317" y="237"/>
              </a:cxn>
              <a:cxn ang="0">
                <a:pos x="337" y="279"/>
              </a:cxn>
              <a:cxn ang="0">
                <a:pos x="365" y="439"/>
              </a:cxn>
              <a:cxn ang="0">
                <a:pos x="201" y="475"/>
              </a:cxn>
              <a:cxn ang="0">
                <a:pos x="187" y="315"/>
              </a:cxn>
              <a:cxn ang="0">
                <a:pos x="55" y="475"/>
              </a:cxn>
              <a:cxn ang="0">
                <a:pos x="22" y="315"/>
              </a:cxn>
              <a:cxn ang="0">
                <a:pos x="51" y="257"/>
              </a:cxn>
              <a:cxn ang="0">
                <a:pos x="76" y="237"/>
              </a:cxn>
              <a:cxn ang="0">
                <a:pos x="76" y="160"/>
              </a:cxn>
              <a:cxn ang="0">
                <a:pos x="168" y="179"/>
              </a:cxn>
              <a:cxn ang="0">
                <a:pos x="181" y="210"/>
              </a:cxn>
              <a:cxn ang="0">
                <a:pos x="143" y="227"/>
              </a:cxn>
              <a:cxn ang="0">
                <a:pos x="126" y="182"/>
              </a:cxn>
              <a:cxn ang="0">
                <a:pos x="131" y="179"/>
              </a:cxn>
              <a:cxn ang="0">
                <a:pos x="224" y="179"/>
              </a:cxn>
              <a:cxn ang="0">
                <a:pos x="262" y="179"/>
              </a:cxn>
              <a:cxn ang="0">
                <a:pos x="269" y="182"/>
              </a:cxn>
              <a:cxn ang="0">
                <a:pos x="252" y="227"/>
              </a:cxn>
              <a:cxn ang="0">
                <a:pos x="213" y="210"/>
              </a:cxn>
              <a:cxn ang="0">
                <a:pos x="224" y="179"/>
              </a:cxn>
            </a:cxnLst>
            <a:rect l="0" t="0" r="r" b="b"/>
            <a:pathLst>
              <a:path w="387" h="475">
                <a:moveTo>
                  <a:pt x="196" y="167"/>
                </a:moveTo>
                <a:cubicBezTo>
                  <a:pt x="195" y="167"/>
                  <a:pt x="195" y="167"/>
                  <a:pt x="195" y="167"/>
                </a:cubicBezTo>
                <a:cubicBezTo>
                  <a:pt x="193" y="167"/>
                  <a:pt x="193" y="167"/>
                  <a:pt x="193" y="167"/>
                </a:cubicBezTo>
                <a:cubicBezTo>
                  <a:pt x="191" y="167"/>
                  <a:pt x="191" y="167"/>
                  <a:pt x="191" y="167"/>
                </a:cubicBezTo>
                <a:cubicBezTo>
                  <a:pt x="160" y="167"/>
                  <a:pt x="131" y="166"/>
                  <a:pt x="105" y="163"/>
                </a:cubicBezTo>
                <a:cubicBezTo>
                  <a:pt x="102" y="168"/>
                  <a:pt x="100" y="173"/>
                  <a:pt x="100" y="180"/>
                </a:cubicBezTo>
                <a:cubicBezTo>
                  <a:pt x="100" y="216"/>
                  <a:pt x="100" y="216"/>
                  <a:pt x="100" y="216"/>
                </a:cubicBezTo>
                <a:cubicBezTo>
                  <a:pt x="100" y="225"/>
                  <a:pt x="104" y="233"/>
                  <a:pt x="110" y="237"/>
                </a:cubicBezTo>
                <a:cubicBezTo>
                  <a:pt x="125" y="237"/>
                  <a:pt x="125" y="237"/>
                  <a:pt x="125" y="237"/>
                </a:cubicBezTo>
                <a:cubicBezTo>
                  <a:pt x="136" y="237"/>
                  <a:pt x="145" y="246"/>
                  <a:pt x="145" y="257"/>
                </a:cubicBezTo>
                <a:cubicBezTo>
                  <a:pt x="145" y="297"/>
                  <a:pt x="145" y="297"/>
                  <a:pt x="145" y="297"/>
                </a:cubicBezTo>
                <a:cubicBezTo>
                  <a:pt x="173" y="313"/>
                  <a:pt x="215" y="313"/>
                  <a:pt x="243" y="297"/>
                </a:cubicBezTo>
                <a:cubicBezTo>
                  <a:pt x="243" y="257"/>
                  <a:pt x="243" y="257"/>
                  <a:pt x="243" y="257"/>
                </a:cubicBezTo>
                <a:cubicBezTo>
                  <a:pt x="243" y="246"/>
                  <a:pt x="252" y="237"/>
                  <a:pt x="263" y="237"/>
                </a:cubicBezTo>
                <a:cubicBezTo>
                  <a:pt x="278" y="237"/>
                  <a:pt x="278" y="237"/>
                  <a:pt x="278" y="237"/>
                </a:cubicBezTo>
                <a:cubicBezTo>
                  <a:pt x="283" y="233"/>
                  <a:pt x="287" y="225"/>
                  <a:pt x="287" y="216"/>
                </a:cubicBezTo>
                <a:cubicBezTo>
                  <a:pt x="287" y="180"/>
                  <a:pt x="287" y="180"/>
                  <a:pt x="287" y="180"/>
                </a:cubicBezTo>
                <a:cubicBezTo>
                  <a:pt x="287" y="173"/>
                  <a:pt x="286" y="168"/>
                  <a:pt x="283" y="163"/>
                </a:cubicBezTo>
                <a:cubicBezTo>
                  <a:pt x="257" y="166"/>
                  <a:pt x="227" y="167"/>
                  <a:pt x="196" y="167"/>
                </a:cubicBezTo>
                <a:close/>
                <a:moveTo>
                  <a:pt x="76" y="160"/>
                </a:moveTo>
                <a:cubicBezTo>
                  <a:pt x="30" y="154"/>
                  <a:pt x="0" y="145"/>
                  <a:pt x="0" y="137"/>
                </a:cubicBezTo>
                <a:cubicBezTo>
                  <a:pt x="1" y="124"/>
                  <a:pt x="36" y="110"/>
                  <a:pt x="89" y="104"/>
                </a:cubicBezTo>
                <a:cubicBezTo>
                  <a:pt x="117" y="8"/>
                  <a:pt x="117" y="8"/>
                  <a:pt x="117" y="8"/>
                </a:cubicBezTo>
                <a:cubicBezTo>
                  <a:pt x="119" y="4"/>
                  <a:pt x="122" y="0"/>
                  <a:pt x="128" y="0"/>
                </a:cubicBezTo>
                <a:cubicBezTo>
                  <a:pt x="172" y="0"/>
                  <a:pt x="216" y="0"/>
                  <a:pt x="260" y="0"/>
                </a:cubicBezTo>
                <a:cubicBezTo>
                  <a:pt x="266" y="0"/>
                  <a:pt x="269" y="4"/>
                  <a:pt x="270" y="8"/>
                </a:cubicBezTo>
                <a:cubicBezTo>
                  <a:pt x="299" y="104"/>
                  <a:pt x="299" y="104"/>
                  <a:pt x="299" y="104"/>
                </a:cubicBezTo>
                <a:cubicBezTo>
                  <a:pt x="352" y="110"/>
                  <a:pt x="387" y="124"/>
                  <a:pt x="387" y="137"/>
                </a:cubicBezTo>
                <a:cubicBezTo>
                  <a:pt x="387" y="145"/>
                  <a:pt x="358" y="154"/>
                  <a:pt x="312" y="160"/>
                </a:cubicBezTo>
                <a:cubicBezTo>
                  <a:pt x="316" y="172"/>
                  <a:pt x="319" y="185"/>
                  <a:pt x="319" y="199"/>
                </a:cubicBezTo>
                <a:cubicBezTo>
                  <a:pt x="319" y="212"/>
                  <a:pt x="316" y="225"/>
                  <a:pt x="312" y="237"/>
                </a:cubicBezTo>
                <a:cubicBezTo>
                  <a:pt x="317" y="237"/>
                  <a:pt x="317" y="237"/>
                  <a:pt x="317" y="237"/>
                </a:cubicBezTo>
                <a:cubicBezTo>
                  <a:pt x="328" y="237"/>
                  <a:pt x="337" y="246"/>
                  <a:pt x="337" y="257"/>
                </a:cubicBezTo>
                <a:cubicBezTo>
                  <a:pt x="337" y="279"/>
                  <a:pt x="337" y="279"/>
                  <a:pt x="337" y="279"/>
                </a:cubicBezTo>
                <a:cubicBezTo>
                  <a:pt x="353" y="281"/>
                  <a:pt x="365" y="296"/>
                  <a:pt x="365" y="315"/>
                </a:cubicBezTo>
                <a:cubicBezTo>
                  <a:pt x="365" y="439"/>
                  <a:pt x="365" y="439"/>
                  <a:pt x="365" y="439"/>
                </a:cubicBezTo>
                <a:cubicBezTo>
                  <a:pt x="365" y="459"/>
                  <a:pt x="351" y="475"/>
                  <a:pt x="333" y="475"/>
                </a:cubicBezTo>
                <a:cubicBezTo>
                  <a:pt x="201" y="475"/>
                  <a:pt x="201" y="475"/>
                  <a:pt x="201" y="475"/>
                </a:cubicBezTo>
                <a:cubicBezTo>
                  <a:pt x="201" y="315"/>
                  <a:pt x="201" y="315"/>
                  <a:pt x="201" y="315"/>
                </a:cubicBezTo>
                <a:cubicBezTo>
                  <a:pt x="196" y="315"/>
                  <a:pt x="191" y="315"/>
                  <a:pt x="187" y="315"/>
                </a:cubicBezTo>
                <a:cubicBezTo>
                  <a:pt x="187" y="475"/>
                  <a:pt x="187" y="475"/>
                  <a:pt x="187" y="475"/>
                </a:cubicBezTo>
                <a:cubicBezTo>
                  <a:pt x="55" y="475"/>
                  <a:pt x="55" y="475"/>
                  <a:pt x="55" y="475"/>
                </a:cubicBezTo>
                <a:cubicBezTo>
                  <a:pt x="37" y="475"/>
                  <a:pt x="22" y="459"/>
                  <a:pt x="22" y="439"/>
                </a:cubicBezTo>
                <a:cubicBezTo>
                  <a:pt x="22" y="315"/>
                  <a:pt x="22" y="315"/>
                  <a:pt x="22" y="315"/>
                </a:cubicBezTo>
                <a:cubicBezTo>
                  <a:pt x="22" y="296"/>
                  <a:pt x="35" y="281"/>
                  <a:pt x="51" y="279"/>
                </a:cubicBezTo>
                <a:cubicBezTo>
                  <a:pt x="51" y="257"/>
                  <a:pt x="51" y="257"/>
                  <a:pt x="51" y="257"/>
                </a:cubicBezTo>
                <a:cubicBezTo>
                  <a:pt x="51" y="246"/>
                  <a:pt x="60" y="237"/>
                  <a:pt x="71" y="237"/>
                </a:cubicBezTo>
                <a:cubicBezTo>
                  <a:pt x="76" y="237"/>
                  <a:pt x="76" y="237"/>
                  <a:pt x="76" y="237"/>
                </a:cubicBezTo>
                <a:cubicBezTo>
                  <a:pt x="71" y="225"/>
                  <a:pt x="69" y="212"/>
                  <a:pt x="69" y="199"/>
                </a:cubicBezTo>
                <a:cubicBezTo>
                  <a:pt x="69" y="185"/>
                  <a:pt x="71" y="172"/>
                  <a:pt x="76" y="160"/>
                </a:cubicBezTo>
                <a:close/>
                <a:moveTo>
                  <a:pt x="132" y="179"/>
                </a:moveTo>
                <a:cubicBezTo>
                  <a:pt x="144" y="179"/>
                  <a:pt x="156" y="179"/>
                  <a:pt x="168" y="179"/>
                </a:cubicBezTo>
                <a:cubicBezTo>
                  <a:pt x="180" y="179"/>
                  <a:pt x="181" y="182"/>
                  <a:pt x="181" y="194"/>
                </a:cubicBezTo>
                <a:cubicBezTo>
                  <a:pt x="181" y="194"/>
                  <a:pt x="181" y="208"/>
                  <a:pt x="181" y="210"/>
                </a:cubicBezTo>
                <a:cubicBezTo>
                  <a:pt x="181" y="219"/>
                  <a:pt x="173" y="227"/>
                  <a:pt x="164" y="227"/>
                </a:cubicBezTo>
                <a:cubicBezTo>
                  <a:pt x="143" y="227"/>
                  <a:pt x="143" y="227"/>
                  <a:pt x="143" y="227"/>
                </a:cubicBezTo>
                <a:cubicBezTo>
                  <a:pt x="133" y="227"/>
                  <a:pt x="126" y="219"/>
                  <a:pt x="126" y="210"/>
                </a:cubicBezTo>
                <a:cubicBezTo>
                  <a:pt x="126" y="182"/>
                  <a:pt x="126" y="182"/>
                  <a:pt x="126" y="182"/>
                </a:cubicBezTo>
                <a:cubicBezTo>
                  <a:pt x="126" y="180"/>
                  <a:pt x="127" y="179"/>
                  <a:pt x="128" y="179"/>
                </a:cubicBezTo>
                <a:cubicBezTo>
                  <a:pt x="131" y="179"/>
                  <a:pt x="131" y="179"/>
                  <a:pt x="131" y="179"/>
                </a:cubicBezTo>
                <a:cubicBezTo>
                  <a:pt x="131" y="179"/>
                  <a:pt x="131" y="179"/>
                  <a:pt x="132" y="179"/>
                </a:cubicBezTo>
                <a:close/>
                <a:moveTo>
                  <a:pt x="224" y="179"/>
                </a:moveTo>
                <a:cubicBezTo>
                  <a:pt x="262" y="179"/>
                  <a:pt x="262" y="179"/>
                  <a:pt x="262" y="179"/>
                </a:cubicBezTo>
                <a:cubicBezTo>
                  <a:pt x="262" y="179"/>
                  <a:pt x="262" y="179"/>
                  <a:pt x="262" y="179"/>
                </a:cubicBezTo>
                <a:cubicBezTo>
                  <a:pt x="266" y="179"/>
                  <a:pt x="266" y="179"/>
                  <a:pt x="266" y="179"/>
                </a:cubicBezTo>
                <a:cubicBezTo>
                  <a:pt x="268" y="179"/>
                  <a:pt x="269" y="180"/>
                  <a:pt x="269" y="182"/>
                </a:cubicBezTo>
                <a:cubicBezTo>
                  <a:pt x="269" y="210"/>
                  <a:pt x="269" y="210"/>
                  <a:pt x="269" y="210"/>
                </a:cubicBezTo>
                <a:cubicBezTo>
                  <a:pt x="269" y="219"/>
                  <a:pt x="261" y="227"/>
                  <a:pt x="252" y="227"/>
                </a:cubicBezTo>
                <a:cubicBezTo>
                  <a:pt x="230" y="227"/>
                  <a:pt x="230" y="227"/>
                  <a:pt x="230" y="227"/>
                </a:cubicBezTo>
                <a:cubicBezTo>
                  <a:pt x="221" y="227"/>
                  <a:pt x="214" y="219"/>
                  <a:pt x="213" y="210"/>
                </a:cubicBezTo>
                <a:cubicBezTo>
                  <a:pt x="213" y="193"/>
                  <a:pt x="213" y="193"/>
                  <a:pt x="213" y="193"/>
                </a:cubicBezTo>
                <a:cubicBezTo>
                  <a:pt x="213" y="182"/>
                  <a:pt x="211" y="179"/>
                  <a:pt x="224" y="179"/>
                </a:cubicBezTo>
                <a:close/>
              </a:path>
            </a:pathLst>
          </a:custGeom>
          <a:solidFill>
            <a:schemeClr val="tx1"/>
          </a:solidFill>
          <a:ln w="3175" cap="flat" cmpd="sng">
            <a:solidFill>
              <a:schemeClr val="bg1"/>
            </a:solidFill>
            <a:prstDash val="solid"/>
            <a:round/>
            <a:headEnd type="none" w="med" len="med"/>
            <a:tailEnd type="none" w="med" len="med"/>
          </a:ln>
          <a:effectLst/>
        </p:spPr>
        <p:txBody>
          <a:bodyPr/>
          <a:lstStyle/>
          <a:p>
            <a:endParaRPr lang="en-US" dirty="0">
              <a:solidFill>
                <a:srgbClr val="676767"/>
              </a:solidFill>
              <a:latin typeface="Arial"/>
            </a:endParaRPr>
          </a:p>
        </p:txBody>
      </p:sp>
      <p:sp>
        <p:nvSpPr>
          <p:cNvPr id="50" name="四角形吹き出し 49"/>
          <p:cNvSpPr/>
          <p:nvPr/>
        </p:nvSpPr>
        <p:spPr>
          <a:xfrm>
            <a:off x="-10329" y="1602145"/>
            <a:ext cx="1403227" cy="665877"/>
          </a:xfrm>
          <a:prstGeom prst="wedgeRectCallout">
            <a:avLst>
              <a:gd name="adj1" fmla="val 62961"/>
              <a:gd name="adj2" fmla="val 20153"/>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rPr>
              <a:t>個人</a:t>
            </a:r>
            <a:r>
              <a:rPr kumimoji="1" lang="en-US" altLang="ja-JP" sz="1400" dirty="0" smtClean="0">
                <a:solidFill>
                  <a:schemeClr val="bg1"/>
                </a:solidFill>
              </a:rPr>
              <a:t>AP</a:t>
            </a:r>
            <a:r>
              <a:rPr kumimoji="1" lang="ja-JP" altLang="en-US" sz="1400" dirty="0" smtClean="0">
                <a:solidFill>
                  <a:schemeClr val="bg1"/>
                </a:solidFill>
              </a:rPr>
              <a:t>の不適切な設定による情報漏洩</a:t>
            </a:r>
          </a:p>
        </p:txBody>
      </p:sp>
      <p:grpSp>
        <p:nvGrpSpPr>
          <p:cNvPr id="51" name="グループ化 50"/>
          <p:cNvGrpSpPr>
            <a:grpSpLocks noChangeAspect="1"/>
          </p:cNvGrpSpPr>
          <p:nvPr/>
        </p:nvGrpSpPr>
        <p:grpSpPr>
          <a:xfrm>
            <a:off x="2915449" y="1832541"/>
            <a:ext cx="862997" cy="456881"/>
            <a:chOff x="4571999" y="3212785"/>
            <a:chExt cx="1224000" cy="648000"/>
          </a:xfrm>
          <a:solidFill>
            <a:schemeClr val="bg1"/>
          </a:solidFill>
        </p:grpSpPr>
        <p:sp>
          <p:nvSpPr>
            <p:cNvPr id="52" name="正方形/長方形 51"/>
            <p:cNvSpPr>
              <a:spLocks/>
            </p:cNvSpPr>
            <p:nvPr/>
          </p:nvSpPr>
          <p:spPr>
            <a:xfrm>
              <a:off x="4571999" y="3212785"/>
              <a:ext cx="1224000" cy="6480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53" name="フリーフォーム 52"/>
            <p:cNvSpPr>
              <a:spLocks noChangeAspect="1"/>
            </p:cNvSpPr>
            <p:nvPr/>
          </p:nvSpPr>
          <p:spPr>
            <a:xfrm>
              <a:off x="4618435" y="3254100"/>
              <a:ext cx="1131129" cy="565370"/>
            </a:xfrm>
            <a:custGeom>
              <a:avLst/>
              <a:gdLst>
                <a:gd name="connsiteX0" fmla="*/ 1101774 w 1440493"/>
                <a:gd name="connsiteY0" fmla="*/ 471904 h 719999"/>
                <a:gd name="connsiteX1" fmla="*/ 1152530 w 1440493"/>
                <a:gd name="connsiteY1" fmla="*/ 522660 h 719999"/>
                <a:gd name="connsiteX2" fmla="*/ 1152874 w 1440493"/>
                <a:gd name="connsiteY2" fmla="*/ 522660 h 719999"/>
                <a:gd name="connsiteX3" fmla="*/ 1160851 w 1440493"/>
                <a:gd name="connsiteY3" fmla="*/ 562173 h 719999"/>
                <a:gd name="connsiteX4" fmla="*/ 1162643 w 1440493"/>
                <a:gd name="connsiteY4" fmla="*/ 564830 h 719999"/>
                <a:gd name="connsiteX5" fmla="*/ 1153896 w 1440493"/>
                <a:gd name="connsiteY5" fmla="*/ 577155 h 719999"/>
                <a:gd name="connsiteX6" fmla="*/ 1100655 w 1440493"/>
                <a:gd name="connsiteY6" fmla="*/ 598060 h 719999"/>
                <a:gd name="connsiteX7" fmla="*/ 1048058 w 1440493"/>
                <a:gd name="connsiteY7" fmla="*/ 575585 h 719999"/>
                <a:gd name="connsiteX8" fmla="*/ 1040901 w 1440493"/>
                <a:gd name="connsiteY8" fmla="*/ 564837 h 719999"/>
                <a:gd name="connsiteX9" fmla="*/ 1042697 w 1440493"/>
                <a:gd name="connsiteY9" fmla="*/ 562173 h 719999"/>
                <a:gd name="connsiteX10" fmla="*/ 1050674 w 1440493"/>
                <a:gd name="connsiteY10" fmla="*/ 522660 h 719999"/>
                <a:gd name="connsiteX11" fmla="*/ 1051018 w 1440493"/>
                <a:gd name="connsiteY11" fmla="*/ 522660 h 719999"/>
                <a:gd name="connsiteX12" fmla="*/ 1101774 w 1440493"/>
                <a:gd name="connsiteY12" fmla="*/ 471904 h 719999"/>
                <a:gd name="connsiteX13" fmla="*/ 796552 w 1440493"/>
                <a:gd name="connsiteY13" fmla="*/ 471904 h 719999"/>
                <a:gd name="connsiteX14" fmla="*/ 847308 w 1440493"/>
                <a:gd name="connsiteY14" fmla="*/ 522660 h 719999"/>
                <a:gd name="connsiteX15" fmla="*/ 847652 w 1440493"/>
                <a:gd name="connsiteY15" fmla="*/ 522660 h 719999"/>
                <a:gd name="connsiteX16" fmla="*/ 855629 w 1440493"/>
                <a:gd name="connsiteY16" fmla="*/ 562173 h 719999"/>
                <a:gd name="connsiteX17" fmla="*/ 857421 w 1440493"/>
                <a:gd name="connsiteY17" fmla="*/ 564830 h 719999"/>
                <a:gd name="connsiteX18" fmla="*/ 848674 w 1440493"/>
                <a:gd name="connsiteY18" fmla="*/ 577155 h 719999"/>
                <a:gd name="connsiteX19" fmla="*/ 795433 w 1440493"/>
                <a:gd name="connsiteY19" fmla="*/ 598060 h 719999"/>
                <a:gd name="connsiteX20" fmla="*/ 742836 w 1440493"/>
                <a:gd name="connsiteY20" fmla="*/ 575585 h 719999"/>
                <a:gd name="connsiteX21" fmla="*/ 735678 w 1440493"/>
                <a:gd name="connsiteY21" fmla="*/ 564836 h 719999"/>
                <a:gd name="connsiteX22" fmla="*/ 737474 w 1440493"/>
                <a:gd name="connsiteY22" fmla="*/ 562173 h 719999"/>
                <a:gd name="connsiteX23" fmla="*/ 745451 w 1440493"/>
                <a:gd name="connsiteY23" fmla="*/ 522660 h 719999"/>
                <a:gd name="connsiteX24" fmla="*/ 745796 w 1440493"/>
                <a:gd name="connsiteY24" fmla="*/ 522660 h 719999"/>
                <a:gd name="connsiteX25" fmla="*/ 796552 w 1440493"/>
                <a:gd name="connsiteY25" fmla="*/ 471904 h 719999"/>
                <a:gd name="connsiteX26" fmla="*/ 491329 w 1440493"/>
                <a:gd name="connsiteY26" fmla="*/ 471904 h 719999"/>
                <a:gd name="connsiteX27" fmla="*/ 542085 w 1440493"/>
                <a:gd name="connsiteY27" fmla="*/ 522660 h 719999"/>
                <a:gd name="connsiteX28" fmla="*/ 542429 w 1440493"/>
                <a:gd name="connsiteY28" fmla="*/ 522660 h 719999"/>
                <a:gd name="connsiteX29" fmla="*/ 550406 w 1440493"/>
                <a:gd name="connsiteY29" fmla="*/ 562173 h 719999"/>
                <a:gd name="connsiteX30" fmla="*/ 552198 w 1440493"/>
                <a:gd name="connsiteY30" fmla="*/ 564830 h 719999"/>
                <a:gd name="connsiteX31" fmla="*/ 543451 w 1440493"/>
                <a:gd name="connsiteY31" fmla="*/ 577155 h 719999"/>
                <a:gd name="connsiteX32" fmla="*/ 490210 w 1440493"/>
                <a:gd name="connsiteY32" fmla="*/ 598060 h 719999"/>
                <a:gd name="connsiteX33" fmla="*/ 437613 w 1440493"/>
                <a:gd name="connsiteY33" fmla="*/ 575585 h 719999"/>
                <a:gd name="connsiteX34" fmla="*/ 430456 w 1440493"/>
                <a:gd name="connsiteY34" fmla="*/ 564837 h 719999"/>
                <a:gd name="connsiteX35" fmla="*/ 432252 w 1440493"/>
                <a:gd name="connsiteY35" fmla="*/ 562173 h 719999"/>
                <a:gd name="connsiteX36" fmla="*/ 440229 w 1440493"/>
                <a:gd name="connsiteY36" fmla="*/ 522660 h 719999"/>
                <a:gd name="connsiteX37" fmla="*/ 440573 w 1440493"/>
                <a:gd name="connsiteY37" fmla="*/ 522660 h 719999"/>
                <a:gd name="connsiteX38" fmla="*/ 491329 w 1440493"/>
                <a:gd name="connsiteY38" fmla="*/ 471904 h 719999"/>
                <a:gd name="connsiteX39" fmla="*/ 186107 w 1440493"/>
                <a:gd name="connsiteY39" fmla="*/ 471904 h 719999"/>
                <a:gd name="connsiteX40" fmla="*/ 236863 w 1440493"/>
                <a:gd name="connsiteY40" fmla="*/ 522660 h 719999"/>
                <a:gd name="connsiteX41" fmla="*/ 237207 w 1440493"/>
                <a:gd name="connsiteY41" fmla="*/ 522660 h 719999"/>
                <a:gd name="connsiteX42" fmla="*/ 245184 w 1440493"/>
                <a:gd name="connsiteY42" fmla="*/ 562173 h 719999"/>
                <a:gd name="connsiteX43" fmla="*/ 246976 w 1440493"/>
                <a:gd name="connsiteY43" fmla="*/ 564830 h 719999"/>
                <a:gd name="connsiteX44" fmla="*/ 238229 w 1440493"/>
                <a:gd name="connsiteY44" fmla="*/ 577155 h 719999"/>
                <a:gd name="connsiteX45" fmla="*/ 184988 w 1440493"/>
                <a:gd name="connsiteY45" fmla="*/ 598060 h 719999"/>
                <a:gd name="connsiteX46" fmla="*/ 110699 w 1440493"/>
                <a:gd name="connsiteY46" fmla="*/ 522660 h 719999"/>
                <a:gd name="connsiteX47" fmla="*/ 135351 w 1440493"/>
                <a:gd name="connsiteY47" fmla="*/ 522660 h 719999"/>
                <a:gd name="connsiteX48" fmla="*/ 186107 w 1440493"/>
                <a:gd name="connsiteY48" fmla="*/ 471904 h 719999"/>
                <a:gd name="connsiteX49" fmla="*/ 948044 w 1440493"/>
                <a:gd name="connsiteY49" fmla="*/ 447260 h 719999"/>
                <a:gd name="connsiteX50" fmla="*/ 1001285 w 1440493"/>
                <a:gd name="connsiteY50" fmla="*/ 468165 h 719999"/>
                <a:gd name="connsiteX51" fmla="*/ 1010032 w 1440493"/>
                <a:gd name="connsiteY51" fmla="*/ 480490 h 719999"/>
                <a:gd name="connsiteX52" fmla="*/ 1008240 w 1440493"/>
                <a:gd name="connsiteY52" fmla="*/ 483147 h 719999"/>
                <a:gd name="connsiteX53" fmla="*/ 1000263 w 1440493"/>
                <a:gd name="connsiteY53" fmla="*/ 522660 h 719999"/>
                <a:gd name="connsiteX54" fmla="*/ 999919 w 1440493"/>
                <a:gd name="connsiteY54" fmla="*/ 522660 h 719999"/>
                <a:gd name="connsiteX55" fmla="*/ 949163 w 1440493"/>
                <a:gd name="connsiteY55" fmla="*/ 573416 h 719999"/>
                <a:gd name="connsiteX56" fmla="*/ 898407 w 1440493"/>
                <a:gd name="connsiteY56" fmla="*/ 522660 h 719999"/>
                <a:gd name="connsiteX57" fmla="*/ 898063 w 1440493"/>
                <a:gd name="connsiteY57" fmla="*/ 522660 h 719999"/>
                <a:gd name="connsiteX58" fmla="*/ 890086 w 1440493"/>
                <a:gd name="connsiteY58" fmla="*/ 483147 h 719999"/>
                <a:gd name="connsiteX59" fmla="*/ 888290 w 1440493"/>
                <a:gd name="connsiteY59" fmla="*/ 480483 h 719999"/>
                <a:gd name="connsiteX60" fmla="*/ 895447 w 1440493"/>
                <a:gd name="connsiteY60" fmla="*/ 469735 h 719999"/>
                <a:gd name="connsiteX61" fmla="*/ 948044 w 1440493"/>
                <a:gd name="connsiteY61" fmla="*/ 447260 h 719999"/>
                <a:gd name="connsiteX62" fmla="*/ 642821 w 1440493"/>
                <a:gd name="connsiteY62" fmla="*/ 447260 h 719999"/>
                <a:gd name="connsiteX63" fmla="*/ 696062 w 1440493"/>
                <a:gd name="connsiteY63" fmla="*/ 468165 h 719999"/>
                <a:gd name="connsiteX64" fmla="*/ 704809 w 1440493"/>
                <a:gd name="connsiteY64" fmla="*/ 480491 h 719999"/>
                <a:gd name="connsiteX65" fmla="*/ 703018 w 1440493"/>
                <a:gd name="connsiteY65" fmla="*/ 483147 h 719999"/>
                <a:gd name="connsiteX66" fmla="*/ 695041 w 1440493"/>
                <a:gd name="connsiteY66" fmla="*/ 522660 h 719999"/>
                <a:gd name="connsiteX67" fmla="*/ 694696 w 1440493"/>
                <a:gd name="connsiteY67" fmla="*/ 522660 h 719999"/>
                <a:gd name="connsiteX68" fmla="*/ 643940 w 1440493"/>
                <a:gd name="connsiteY68" fmla="*/ 573416 h 719999"/>
                <a:gd name="connsiteX69" fmla="*/ 593184 w 1440493"/>
                <a:gd name="connsiteY69" fmla="*/ 522660 h 719999"/>
                <a:gd name="connsiteX70" fmla="*/ 592840 w 1440493"/>
                <a:gd name="connsiteY70" fmla="*/ 522660 h 719999"/>
                <a:gd name="connsiteX71" fmla="*/ 584863 w 1440493"/>
                <a:gd name="connsiteY71" fmla="*/ 483147 h 719999"/>
                <a:gd name="connsiteX72" fmla="*/ 583067 w 1440493"/>
                <a:gd name="connsiteY72" fmla="*/ 480483 h 719999"/>
                <a:gd name="connsiteX73" fmla="*/ 590224 w 1440493"/>
                <a:gd name="connsiteY73" fmla="*/ 469735 h 719999"/>
                <a:gd name="connsiteX74" fmla="*/ 642821 w 1440493"/>
                <a:gd name="connsiteY74" fmla="*/ 447260 h 719999"/>
                <a:gd name="connsiteX75" fmla="*/ 337599 w 1440493"/>
                <a:gd name="connsiteY75" fmla="*/ 447260 h 719999"/>
                <a:gd name="connsiteX76" fmla="*/ 390840 w 1440493"/>
                <a:gd name="connsiteY76" fmla="*/ 468165 h 719999"/>
                <a:gd name="connsiteX77" fmla="*/ 399587 w 1440493"/>
                <a:gd name="connsiteY77" fmla="*/ 480490 h 719999"/>
                <a:gd name="connsiteX78" fmla="*/ 397795 w 1440493"/>
                <a:gd name="connsiteY78" fmla="*/ 483147 h 719999"/>
                <a:gd name="connsiteX79" fmla="*/ 389818 w 1440493"/>
                <a:gd name="connsiteY79" fmla="*/ 522660 h 719999"/>
                <a:gd name="connsiteX80" fmla="*/ 389474 w 1440493"/>
                <a:gd name="connsiteY80" fmla="*/ 522660 h 719999"/>
                <a:gd name="connsiteX81" fmla="*/ 338718 w 1440493"/>
                <a:gd name="connsiteY81" fmla="*/ 573416 h 719999"/>
                <a:gd name="connsiteX82" fmla="*/ 287962 w 1440493"/>
                <a:gd name="connsiteY82" fmla="*/ 522660 h 719999"/>
                <a:gd name="connsiteX83" fmla="*/ 287618 w 1440493"/>
                <a:gd name="connsiteY83" fmla="*/ 522660 h 719999"/>
                <a:gd name="connsiteX84" fmla="*/ 279641 w 1440493"/>
                <a:gd name="connsiteY84" fmla="*/ 483147 h 719999"/>
                <a:gd name="connsiteX85" fmla="*/ 277845 w 1440493"/>
                <a:gd name="connsiteY85" fmla="*/ 480483 h 719999"/>
                <a:gd name="connsiteX86" fmla="*/ 285002 w 1440493"/>
                <a:gd name="connsiteY86" fmla="*/ 469735 h 719999"/>
                <a:gd name="connsiteX87" fmla="*/ 337599 w 1440493"/>
                <a:gd name="connsiteY87" fmla="*/ 447260 h 719999"/>
                <a:gd name="connsiteX88" fmla="*/ 186107 w 1440493"/>
                <a:gd name="connsiteY88" fmla="*/ 421149 h 719999"/>
                <a:gd name="connsiteX89" fmla="*/ 84596 w 1440493"/>
                <a:gd name="connsiteY89" fmla="*/ 522660 h 719999"/>
                <a:gd name="connsiteX90" fmla="*/ 184600 w 1440493"/>
                <a:gd name="connsiteY90" fmla="*/ 624160 h 719999"/>
                <a:gd name="connsiteX91" fmla="*/ 256270 w 1440493"/>
                <a:gd name="connsiteY91" fmla="*/ 596019 h 719999"/>
                <a:gd name="connsiteX92" fmla="*/ 262288 w 1440493"/>
                <a:gd name="connsiteY92" fmla="*/ 587540 h 719999"/>
                <a:gd name="connsiteX93" fmla="*/ 266939 w 1440493"/>
                <a:gd name="connsiteY93" fmla="*/ 594439 h 719999"/>
                <a:gd name="connsiteX94" fmla="*/ 338718 w 1440493"/>
                <a:gd name="connsiteY94" fmla="*/ 624171 h 719999"/>
                <a:gd name="connsiteX95" fmla="*/ 410497 w 1440493"/>
                <a:gd name="connsiteY95" fmla="*/ 594439 h 719999"/>
                <a:gd name="connsiteX96" fmla="*/ 414964 w 1440493"/>
                <a:gd name="connsiteY96" fmla="*/ 587815 h 719999"/>
                <a:gd name="connsiteX97" fmla="*/ 419019 w 1440493"/>
                <a:gd name="connsiteY97" fmla="*/ 593904 h 719999"/>
                <a:gd name="connsiteX98" fmla="*/ 489822 w 1440493"/>
                <a:gd name="connsiteY98" fmla="*/ 624160 h 719999"/>
                <a:gd name="connsiteX99" fmla="*/ 561492 w 1440493"/>
                <a:gd name="connsiteY99" fmla="*/ 596019 h 719999"/>
                <a:gd name="connsiteX100" fmla="*/ 567510 w 1440493"/>
                <a:gd name="connsiteY100" fmla="*/ 587540 h 719999"/>
                <a:gd name="connsiteX101" fmla="*/ 572161 w 1440493"/>
                <a:gd name="connsiteY101" fmla="*/ 594439 h 719999"/>
                <a:gd name="connsiteX102" fmla="*/ 643940 w 1440493"/>
                <a:gd name="connsiteY102" fmla="*/ 624171 h 719999"/>
                <a:gd name="connsiteX103" fmla="*/ 715719 w 1440493"/>
                <a:gd name="connsiteY103" fmla="*/ 594439 h 719999"/>
                <a:gd name="connsiteX104" fmla="*/ 720186 w 1440493"/>
                <a:gd name="connsiteY104" fmla="*/ 587814 h 719999"/>
                <a:gd name="connsiteX105" fmla="*/ 724242 w 1440493"/>
                <a:gd name="connsiteY105" fmla="*/ 593904 h 719999"/>
                <a:gd name="connsiteX106" fmla="*/ 795045 w 1440493"/>
                <a:gd name="connsiteY106" fmla="*/ 624160 h 719999"/>
                <a:gd name="connsiteX107" fmla="*/ 866715 w 1440493"/>
                <a:gd name="connsiteY107" fmla="*/ 596019 h 719999"/>
                <a:gd name="connsiteX108" fmla="*/ 872733 w 1440493"/>
                <a:gd name="connsiteY108" fmla="*/ 587540 h 719999"/>
                <a:gd name="connsiteX109" fmla="*/ 877384 w 1440493"/>
                <a:gd name="connsiteY109" fmla="*/ 594439 h 719999"/>
                <a:gd name="connsiteX110" fmla="*/ 949163 w 1440493"/>
                <a:gd name="connsiteY110" fmla="*/ 624171 h 719999"/>
                <a:gd name="connsiteX111" fmla="*/ 1020942 w 1440493"/>
                <a:gd name="connsiteY111" fmla="*/ 594439 h 719999"/>
                <a:gd name="connsiteX112" fmla="*/ 1025409 w 1440493"/>
                <a:gd name="connsiteY112" fmla="*/ 587815 h 719999"/>
                <a:gd name="connsiteX113" fmla="*/ 1029464 w 1440493"/>
                <a:gd name="connsiteY113" fmla="*/ 593904 h 719999"/>
                <a:gd name="connsiteX114" fmla="*/ 1100267 w 1440493"/>
                <a:gd name="connsiteY114" fmla="*/ 624160 h 719999"/>
                <a:gd name="connsiteX115" fmla="*/ 1171937 w 1440493"/>
                <a:gd name="connsiteY115" fmla="*/ 596019 h 719999"/>
                <a:gd name="connsiteX116" fmla="*/ 1177955 w 1440493"/>
                <a:gd name="connsiteY116" fmla="*/ 587540 h 719999"/>
                <a:gd name="connsiteX117" fmla="*/ 1182606 w 1440493"/>
                <a:gd name="connsiteY117" fmla="*/ 594439 h 719999"/>
                <a:gd name="connsiteX118" fmla="*/ 1254385 w 1440493"/>
                <a:gd name="connsiteY118" fmla="*/ 624171 h 719999"/>
                <a:gd name="connsiteX119" fmla="*/ 1355896 w 1440493"/>
                <a:gd name="connsiteY119" fmla="*/ 522660 h 719999"/>
                <a:gd name="connsiteX120" fmla="*/ 1305141 w 1440493"/>
                <a:gd name="connsiteY120" fmla="*/ 522660 h 719999"/>
                <a:gd name="connsiteX121" fmla="*/ 1254385 w 1440493"/>
                <a:gd name="connsiteY121" fmla="*/ 573416 h 719999"/>
                <a:gd name="connsiteX122" fmla="*/ 1203629 w 1440493"/>
                <a:gd name="connsiteY122" fmla="*/ 522660 h 719999"/>
                <a:gd name="connsiteX123" fmla="*/ 1203285 w 1440493"/>
                <a:gd name="connsiteY123" fmla="*/ 522660 h 719999"/>
                <a:gd name="connsiteX124" fmla="*/ 1195308 w 1440493"/>
                <a:gd name="connsiteY124" fmla="*/ 483147 h 719999"/>
                <a:gd name="connsiteX125" fmla="*/ 1193512 w 1440493"/>
                <a:gd name="connsiteY125" fmla="*/ 480483 h 719999"/>
                <a:gd name="connsiteX126" fmla="*/ 1200669 w 1440493"/>
                <a:gd name="connsiteY126" fmla="*/ 469735 h 719999"/>
                <a:gd name="connsiteX127" fmla="*/ 1253266 w 1440493"/>
                <a:gd name="connsiteY127" fmla="*/ 447260 h 719999"/>
                <a:gd name="connsiteX128" fmla="*/ 1329760 w 1440493"/>
                <a:gd name="connsiteY128" fmla="*/ 520422 h 719999"/>
                <a:gd name="connsiteX129" fmla="*/ 1355851 w 1440493"/>
                <a:gd name="connsiteY129" fmla="*/ 519647 h 719999"/>
                <a:gd name="connsiteX130" fmla="*/ 1252878 w 1440493"/>
                <a:gd name="connsiteY130" fmla="*/ 421160 h 719999"/>
                <a:gd name="connsiteX131" fmla="*/ 1182075 w 1440493"/>
                <a:gd name="connsiteY131" fmla="*/ 451416 h 719999"/>
                <a:gd name="connsiteX132" fmla="*/ 1178020 w 1440493"/>
                <a:gd name="connsiteY132" fmla="*/ 457506 h 719999"/>
                <a:gd name="connsiteX133" fmla="*/ 1173553 w 1440493"/>
                <a:gd name="connsiteY133" fmla="*/ 450881 h 719999"/>
                <a:gd name="connsiteX134" fmla="*/ 1101774 w 1440493"/>
                <a:gd name="connsiteY134" fmla="*/ 421149 h 719999"/>
                <a:gd name="connsiteX135" fmla="*/ 1029995 w 1440493"/>
                <a:gd name="connsiteY135" fmla="*/ 450881 h 719999"/>
                <a:gd name="connsiteX136" fmla="*/ 1025344 w 1440493"/>
                <a:gd name="connsiteY136" fmla="*/ 457780 h 719999"/>
                <a:gd name="connsiteX137" fmla="*/ 1019326 w 1440493"/>
                <a:gd name="connsiteY137" fmla="*/ 449301 h 719999"/>
                <a:gd name="connsiteX138" fmla="*/ 947656 w 1440493"/>
                <a:gd name="connsiteY138" fmla="*/ 421160 h 719999"/>
                <a:gd name="connsiteX139" fmla="*/ 876853 w 1440493"/>
                <a:gd name="connsiteY139" fmla="*/ 451416 h 719999"/>
                <a:gd name="connsiteX140" fmla="*/ 872798 w 1440493"/>
                <a:gd name="connsiteY140" fmla="*/ 457506 h 719999"/>
                <a:gd name="connsiteX141" fmla="*/ 868331 w 1440493"/>
                <a:gd name="connsiteY141" fmla="*/ 450881 h 719999"/>
                <a:gd name="connsiteX142" fmla="*/ 796552 w 1440493"/>
                <a:gd name="connsiteY142" fmla="*/ 421149 h 719999"/>
                <a:gd name="connsiteX143" fmla="*/ 724773 w 1440493"/>
                <a:gd name="connsiteY143" fmla="*/ 450881 h 719999"/>
                <a:gd name="connsiteX144" fmla="*/ 720121 w 1440493"/>
                <a:gd name="connsiteY144" fmla="*/ 457781 h 719999"/>
                <a:gd name="connsiteX145" fmla="*/ 714103 w 1440493"/>
                <a:gd name="connsiteY145" fmla="*/ 449301 h 719999"/>
                <a:gd name="connsiteX146" fmla="*/ 642433 w 1440493"/>
                <a:gd name="connsiteY146" fmla="*/ 421160 h 719999"/>
                <a:gd name="connsiteX147" fmla="*/ 571630 w 1440493"/>
                <a:gd name="connsiteY147" fmla="*/ 451416 h 719999"/>
                <a:gd name="connsiteX148" fmla="*/ 567575 w 1440493"/>
                <a:gd name="connsiteY148" fmla="*/ 457506 h 719999"/>
                <a:gd name="connsiteX149" fmla="*/ 563108 w 1440493"/>
                <a:gd name="connsiteY149" fmla="*/ 450881 h 719999"/>
                <a:gd name="connsiteX150" fmla="*/ 491329 w 1440493"/>
                <a:gd name="connsiteY150" fmla="*/ 421149 h 719999"/>
                <a:gd name="connsiteX151" fmla="*/ 419550 w 1440493"/>
                <a:gd name="connsiteY151" fmla="*/ 450881 h 719999"/>
                <a:gd name="connsiteX152" fmla="*/ 414899 w 1440493"/>
                <a:gd name="connsiteY152" fmla="*/ 457780 h 719999"/>
                <a:gd name="connsiteX153" fmla="*/ 408881 w 1440493"/>
                <a:gd name="connsiteY153" fmla="*/ 449301 h 719999"/>
                <a:gd name="connsiteX154" fmla="*/ 337211 w 1440493"/>
                <a:gd name="connsiteY154" fmla="*/ 421160 h 719999"/>
                <a:gd name="connsiteX155" fmla="*/ 266408 w 1440493"/>
                <a:gd name="connsiteY155" fmla="*/ 451416 h 719999"/>
                <a:gd name="connsiteX156" fmla="*/ 262353 w 1440493"/>
                <a:gd name="connsiteY156" fmla="*/ 457506 h 719999"/>
                <a:gd name="connsiteX157" fmla="*/ 257886 w 1440493"/>
                <a:gd name="connsiteY157" fmla="*/ 450881 h 719999"/>
                <a:gd name="connsiteX158" fmla="*/ 186107 w 1440493"/>
                <a:gd name="connsiteY158" fmla="*/ 421149 h 719999"/>
                <a:gd name="connsiteX159" fmla="*/ 1101774 w 1440493"/>
                <a:gd name="connsiteY159" fmla="*/ 157153 h 719999"/>
                <a:gd name="connsiteX160" fmla="*/ 1152530 w 1440493"/>
                <a:gd name="connsiteY160" fmla="*/ 207909 h 719999"/>
                <a:gd name="connsiteX161" fmla="*/ 1152874 w 1440493"/>
                <a:gd name="connsiteY161" fmla="*/ 207909 h 719999"/>
                <a:gd name="connsiteX162" fmla="*/ 1160851 w 1440493"/>
                <a:gd name="connsiteY162" fmla="*/ 247422 h 719999"/>
                <a:gd name="connsiteX163" fmla="*/ 1162643 w 1440493"/>
                <a:gd name="connsiteY163" fmla="*/ 250079 h 719999"/>
                <a:gd name="connsiteX164" fmla="*/ 1153896 w 1440493"/>
                <a:gd name="connsiteY164" fmla="*/ 262404 h 719999"/>
                <a:gd name="connsiteX165" fmla="*/ 1100655 w 1440493"/>
                <a:gd name="connsiteY165" fmla="*/ 283309 h 719999"/>
                <a:gd name="connsiteX166" fmla="*/ 1048058 w 1440493"/>
                <a:gd name="connsiteY166" fmla="*/ 260834 h 719999"/>
                <a:gd name="connsiteX167" fmla="*/ 1040901 w 1440493"/>
                <a:gd name="connsiteY167" fmla="*/ 250086 h 719999"/>
                <a:gd name="connsiteX168" fmla="*/ 1042697 w 1440493"/>
                <a:gd name="connsiteY168" fmla="*/ 247422 h 719999"/>
                <a:gd name="connsiteX169" fmla="*/ 1050674 w 1440493"/>
                <a:gd name="connsiteY169" fmla="*/ 207909 h 719999"/>
                <a:gd name="connsiteX170" fmla="*/ 1051018 w 1440493"/>
                <a:gd name="connsiteY170" fmla="*/ 207909 h 719999"/>
                <a:gd name="connsiteX171" fmla="*/ 1101774 w 1440493"/>
                <a:gd name="connsiteY171" fmla="*/ 157153 h 719999"/>
                <a:gd name="connsiteX172" fmla="*/ 796552 w 1440493"/>
                <a:gd name="connsiteY172" fmla="*/ 157153 h 719999"/>
                <a:gd name="connsiteX173" fmla="*/ 847308 w 1440493"/>
                <a:gd name="connsiteY173" fmla="*/ 207909 h 719999"/>
                <a:gd name="connsiteX174" fmla="*/ 847652 w 1440493"/>
                <a:gd name="connsiteY174" fmla="*/ 207909 h 719999"/>
                <a:gd name="connsiteX175" fmla="*/ 855629 w 1440493"/>
                <a:gd name="connsiteY175" fmla="*/ 247422 h 719999"/>
                <a:gd name="connsiteX176" fmla="*/ 857421 w 1440493"/>
                <a:gd name="connsiteY176" fmla="*/ 250079 h 719999"/>
                <a:gd name="connsiteX177" fmla="*/ 848674 w 1440493"/>
                <a:gd name="connsiteY177" fmla="*/ 262404 h 719999"/>
                <a:gd name="connsiteX178" fmla="*/ 795433 w 1440493"/>
                <a:gd name="connsiteY178" fmla="*/ 283309 h 719999"/>
                <a:gd name="connsiteX179" fmla="*/ 742836 w 1440493"/>
                <a:gd name="connsiteY179" fmla="*/ 260834 h 719999"/>
                <a:gd name="connsiteX180" fmla="*/ 735678 w 1440493"/>
                <a:gd name="connsiteY180" fmla="*/ 250085 h 719999"/>
                <a:gd name="connsiteX181" fmla="*/ 737474 w 1440493"/>
                <a:gd name="connsiteY181" fmla="*/ 247422 h 719999"/>
                <a:gd name="connsiteX182" fmla="*/ 745451 w 1440493"/>
                <a:gd name="connsiteY182" fmla="*/ 207909 h 719999"/>
                <a:gd name="connsiteX183" fmla="*/ 745796 w 1440493"/>
                <a:gd name="connsiteY183" fmla="*/ 207909 h 719999"/>
                <a:gd name="connsiteX184" fmla="*/ 796552 w 1440493"/>
                <a:gd name="connsiteY184" fmla="*/ 157153 h 719999"/>
                <a:gd name="connsiteX185" fmla="*/ 491329 w 1440493"/>
                <a:gd name="connsiteY185" fmla="*/ 157153 h 719999"/>
                <a:gd name="connsiteX186" fmla="*/ 542085 w 1440493"/>
                <a:gd name="connsiteY186" fmla="*/ 207909 h 719999"/>
                <a:gd name="connsiteX187" fmla="*/ 542429 w 1440493"/>
                <a:gd name="connsiteY187" fmla="*/ 207909 h 719999"/>
                <a:gd name="connsiteX188" fmla="*/ 550406 w 1440493"/>
                <a:gd name="connsiteY188" fmla="*/ 247422 h 719999"/>
                <a:gd name="connsiteX189" fmla="*/ 552198 w 1440493"/>
                <a:gd name="connsiteY189" fmla="*/ 250079 h 719999"/>
                <a:gd name="connsiteX190" fmla="*/ 543451 w 1440493"/>
                <a:gd name="connsiteY190" fmla="*/ 262404 h 719999"/>
                <a:gd name="connsiteX191" fmla="*/ 490210 w 1440493"/>
                <a:gd name="connsiteY191" fmla="*/ 283309 h 719999"/>
                <a:gd name="connsiteX192" fmla="*/ 437613 w 1440493"/>
                <a:gd name="connsiteY192" fmla="*/ 260834 h 719999"/>
                <a:gd name="connsiteX193" fmla="*/ 430456 w 1440493"/>
                <a:gd name="connsiteY193" fmla="*/ 250086 h 719999"/>
                <a:gd name="connsiteX194" fmla="*/ 432252 w 1440493"/>
                <a:gd name="connsiteY194" fmla="*/ 247422 h 719999"/>
                <a:gd name="connsiteX195" fmla="*/ 440229 w 1440493"/>
                <a:gd name="connsiteY195" fmla="*/ 207909 h 719999"/>
                <a:gd name="connsiteX196" fmla="*/ 440573 w 1440493"/>
                <a:gd name="connsiteY196" fmla="*/ 207909 h 719999"/>
                <a:gd name="connsiteX197" fmla="*/ 491329 w 1440493"/>
                <a:gd name="connsiteY197" fmla="*/ 157153 h 719999"/>
                <a:gd name="connsiteX198" fmla="*/ 186107 w 1440493"/>
                <a:gd name="connsiteY198" fmla="*/ 157153 h 719999"/>
                <a:gd name="connsiteX199" fmla="*/ 236863 w 1440493"/>
                <a:gd name="connsiteY199" fmla="*/ 207909 h 719999"/>
                <a:gd name="connsiteX200" fmla="*/ 237207 w 1440493"/>
                <a:gd name="connsiteY200" fmla="*/ 207909 h 719999"/>
                <a:gd name="connsiteX201" fmla="*/ 245184 w 1440493"/>
                <a:gd name="connsiteY201" fmla="*/ 247422 h 719999"/>
                <a:gd name="connsiteX202" fmla="*/ 246976 w 1440493"/>
                <a:gd name="connsiteY202" fmla="*/ 250079 h 719999"/>
                <a:gd name="connsiteX203" fmla="*/ 238229 w 1440493"/>
                <a:gd name="connsiteY203" fmla="*/ 262404 h 719999"/>
                <a:gd name="connsiteX204" fmla="*/ 184988 w 1440493"/>
                <a:gd name="connsiteY204" fmla="*/ 283309 h 719999"/>
                <a:gd name="connsiteX205" fmla="*/ 110699 w 1440493"/>
                <a:gd name="connsiteY205" fmla="*/ 207909 h 719999"/>
                <a:gd name="connsiteX206" fmla="*/ 135351 w 1440493"/>
                <a:gd name="connsiteY206" fmla="*/ 207909 h 719999"/>
                <a:gd name="connsiteX207" fmla="*/ 186107 w 1440493"/>
                <a:gd name="connsiteY207" fmla="*/ 157153 h 719999"/>
                <a:gd name="connsiteX208" fmla="*/ 948044 w 1440493"/>
                <a:gd name="connsiteY208" fmla="*/ 132509 h 719999"/>
                <a:gd name="connsiteX209" fmla="*/ 1001285 w 1440493"/>
                <a:gd name="connsiteY209" fmla="*/ 153414 h 719999"/>
                <a:gd name="connsiteX210" fmla="*/ 1010032 w 1440493"/>
                <a:gd name="connsiteY210" fmla="*/ 165739 h 719999"/>
                <a:gd name="connsiteX211" fmla="*/ 1008240 w 1440493"/>
                <a:gd name="connsiteY211" fmla="*/ 168396 h 719999"/>
                <a:gd name="connsiteX212" fmla="*/ 1000263 w 1440493"/>
                <a:gd name="connsiteY212" fmla="*/ 207909 h 719999"/>
                <a:gd name="connsiteX213" fmla="*/ 999919 w 1440493"/>
                <a:gd name="connsiteY213" fmla="*/ 207909 h 719999"/>
                <a:gd name="connsiteX214" fmla="*/ 949163 w 1440493"/>
                <a:gd name="connsiteY214" fmla="*/ 258665 h 719999"/>
                <a:gd name="connsiteX215" fmla="*/ 898407 w 1440493"/>
                <a:gd name="connsiteY215" fmla="*/ 207909 h 719999"/>
                <a:gd name="connsiteX216" fmla="*/ 898063 w 1440493"/>
                <a:gd name="connsiteY216" fmla="*/ 207909 h 719999"/>
                <a:gd name="connsiteX217" fmla="*/ 890086 w 1440493"/>
                <a:gd name="connsiteY217" fmla="*/ 168396 h 719999"/>
                <a:gd name="connsiteX218" fmla="*/ 888290 w 1440493"/>
                <a:gd name="connsiteY218" fmla="*/ 165732 h 719999"/>
                <a:gd name="connsiteX219" fmla="*/ 895447 w 1440493"/>
                <a:gd name="connsiteY219" fmla="*/ 154985 h 719999"/>
                <a:gd name="connsiteX220" fmla="*/ 948044 w 1440493"/>
                <a:gd name="connsiteY220" fmla="*/ 132509 h 719999"/>
                <a:gd name="connsiteX221" fmla="*/ 642821 w 1440493"/>
                <a:gd name="connsiteY221" fmla="*/ 132509 h 719999"/>
                <a:gd name="connsiteX222" fmla="*/ 696062 w 1440493"/>
                <a:gd name="connsiteY222" fmla="*/ 153414 h 719999"/>
                <a:gd name="connsiteX223" fmla="*/ 704809 w 1440493"/>
                <a:gd name="connsiteY223" fmla="*/ 165740 h 719999"/>
                <a:gd name="connsiteX224" fmla="*/ 703018 w 1440493"/>
                <a:gd name="connsiteY224" fmla="*/ 168396 h 719999"/>
                <a:gd name="connsiteX225" fmla="*/ 695041 w 1440493"/>
                <a:gd name="connsiteY225" fmla="*/ 207909 h 719999"/>
                <a:gd name="connsiteX226" fmla="*/ 694696 w 1440493"/>
                <a:gd name="connsiteY226" fmla="*/ 207909 h 719999"/>
                <a:gd name="connsiteX227" fmla="*/ 643940 w 1440493"/>
                <a:gd name="connsiteY227" fmla="*/ 258665 h 719999"/>
                <a:gd name="connsiteX228" fmla="*/ 593184 w 1440493"/>
                <a:gd name="connsiteY228" fmla="*/ 207909 h 719999"/>
                <a:gd name="connsiteX229" fmla="*/ 592840 w 1440493"/>
                <a:gd name="connsiteY229" fmla="*/ 207909 h 719999"/>
                <a:gd name="connsiteX230" fmla="*/ 584863 w 1440493"/>
                <a:gd name="connsiteY230" fmla="*/ 168396 h 719999"/>
                <a:gd name="connsiteX231" fmla="*/ 583067 w 1440493"/>
                <a:gd name="connsiteY231" fmla="*/ 165732 h 719999"/>
                <a:gd name="connsiteX232" fmla="*/ 590224 w 1440493"/>
                <a:gd name="connsiteY232" fmla="*/ 154985 h 719999"/>
                <a:gd name="connsiteX233" fmla="*/ 642821 w 1440493"/>
                <a:gd name="connsiteY233" fmla="*/ 132509 h 719999"/>
                <a:gd name="connsiteX234" fmla="*/ 337599 w 1440493"/>
                <a:gd name="connsiteY234" fmla="*/ 132509 h 719999"/>
                <a:gd name="connsiteX235" fmla="*/ 390840 w 1440493"/>
                <a:gd name="connsiteY235" fmla="*/ 153414 h 719999"/>
                <a:gd name="connsiteX236" fmla="*/ 399587 w 1440493"/>
                <a:gd name="connsiteY236" fmla="*/ 165739 h 719999"/>
                <a:gd name="connsiteX237" fmla="*/ 397795 w 1440493"/>
                <a:gd name="connsiteY237" fmla="*/ 168396 h 719999"/>
                <a:gd name="connsiteX238" fmla="*/ 389818 w 1440493"/>
                <a:gd name="connsiteY238" fmla="*/ 207909 h 719999"/>
                <a:gd name="connsiteX239" fmla="*/ 389474 w 1440493"/>
                <a:gd name="connsiteY239" fmla="*/ 207909 h 719999"/>
                <a:gd name="connsiteX240" fmla="*/ 338718 w 1440493"/>
                <a:gd name="connsiteY240" fmla="*/ 258665 h 719999"/>
                <a:gd name="connsiteX241" fmla="*/ 287962 w 1440493"/>
                <a:gd name="connsiteY241" fmla="*/ 207909 h 719999"/>
                <a:gd name="connsiteX242" fmla="*/ 287618 w 1440493"/>
                <a:gd name="connsiteY242" fmla="*/ 207909 h 719999"/>
                <a:gd name="connsiteX243" fmla="*/ 279641 w 1440493"/>
                <a:gd name="connsiteY243" fmla="*/ 168396 h 719999"/>
                <a:gd name="connsiteX244" fmla="*/ 277845 w 1440493"/>
                <a:gd name="connsiteY244" fmla="*/ 165732 h 719999"/>
                <a:gd name="connsiteX245" fmla="*/ 285002 w 1440493"/>
                <a:gd name="connsiteY245" fmla="*/ 154985 h 719999"/>
                <a:gd name="connsiteX246" fmla="*/ 337599 w 1440493"/>
                <a:gd name="connsiteY246" fmla="*/ 132509 h 719999"/>
                <a:gd name="connsiteX247" fmla="*/ 186107 w 1440493"/>
                <a:gd name="connsiteY247" fmla="*/ 106398 h 719999"/>
                <a:gd name="connsiteX248" fmla="*/ 84596 w 1440493"/>
                <a:gd name="connsiteY248" fmla="*/ 207909 h 719999"/>
                <a:gd name="connsiteX249" fmla="*/ 184600 w 1440493"/>
                <a:gd name="connsiteY249" fmla="*/ 309409 h 719999"/>
                <a:gd name="connsiteX250" fmla="*/ 256270 w 1440493"/>
                <a:gd name="connsiteY250" fmla="*/ 281268 h 719999"/>
                <a:gd name="connsiteX251" fmla="*/ 262288 w 1440493"/>
                <a:gd name="connsiteY251" fmla="*/ 272789 h 719999"/>
                <a:gd name="connsiteX252" fmla="*/ 266939 w 1440493"/>
                <a:gd name="connsiteY252" fmla="*/ 279688 h 719999"/>
                <a:gd name="connsiteX253" fmla="*/ 338718 w 1440493"/>
                <a:gd name="connsiteY253" fmla="*/ 309420 h 719999"/>
                <a:gd name="connsiteX254" fmla="*/ 410497 w 1440493"/>
                <a:gd name="connsiteY254" fmla="*/ 279688 h 719999"/>
                <a:gd name="connsiteX255" fmla="*/ 414964 w 1440493"/>
                <a:gd name="connsiteY255" fmla="*/ 273064 h 719999"/>
                <a:gd name="connsiteX256" fmla="*/ 419019 w 1440493"/>
                <a:gd name="connsiteY256" fmla="*/ 279153 h 719999"/>
                <a:gd name="connsiteX257" fmla="*/ 489822 w 1440493"/>
                <a:gd name="connsiteY257" fmla="*/ 309409 h 719999"/>
                <a:gd name="connsiteX258" fmla="*/ 561492 w 1440493"/>
                <a:gd name="connsiteY258" fmla="*/ 281268 h 719999"/>
                <a:gd name="connsiteX259" fmla="*/ 567510 w 1440493"/>
                <a:gd name="connsiteY259" fmla="*/ 272789 h 719999"/>
                <a:gd name="connsiteX260" fmla="*/ 572161 w 1440493"/>
                <a:gd name="connsiteY260" fmla="*/ 279688 h 719999"/>
                <a:gd name="connsiteX261" fmla="*/ 643940 w 1440493"/>
                <a:gd name="connsiteY261" fmla="*/ 309420 h 719999"/>
                <a:gd name="connsiteX262" fmla="*/ 715719 w 1440493"/>
                <a:gd name="connsiteY262" fmla="*/ 279688 h 719999"/>
                <a:gd name="connsiteX263" fmla="*/ 720186 w 1440493"/>
                <a:gd name="connsiteY263" fmla="*/ 273063 h 719999"/>
                <a:gd name="connsiteX264" fmla="*/ 724242 w 1440493"/>
                <a:gd name="connsiteY264" fmla="*/ 279153 h 719999"/>
                <a:gd name="connsiteX265" fmla="*/ 795045 w 1440493"/>
                <a:gd name="connsiteY265" fmla="*/ 309409 h 719999"/>
                <a:gd name="connsiteX266" fmla="*/ 866715 w 1440493"/>
                <a:gd name="connsiteY266" fmla="*/ 281268 h 719999"/>
                <a:gd name="connsiteX267" fmla="*/ 872733 w 1440493"/>
                <a:gd name="connsiteY267" fmla="*/ 272789 h 719999"/>
                <a:gd name="connsiteX268" fmla="*/ 877384 w 1440493"/>
                <a:gd name="connsiteY268" fmla="*/ 279688 h 719999"/>
                <a:gd name="connsiteX269" fmla="*/ 949163 w 1440493"/>
                <a:gd name="connsiteY269" fmla="*/ 309420 h 719999"/>
                <a:gd name="connsiteX270" fmla="*/ 1020942 w 1440493"/>
                <a:gd name="connsiteY270" fmla="*/ 279688 h 719999"/>
                <a:gd name="connsiteX271" fmla="*/ 1025409 w 1440493"/>
                <a:gd name="connsiteY271" fmla="*/ 273064 h 719999"/>
                <a:gd name="connsiteX272" fmla="*/ 1029464 w 1440493"/>
                <a:gd name="connsiteY272" fmla="*/ 279153 h 719999"/>
                <a:gd name="connsiteX273" fmla="*/ 1100267 w 1440493"/>
                <a:gd name="connsiteY273" fmla="*/ 309409 h 719999"/>
                <a:gd name="connsiteX274" fmla="*/ 1171937 w 1440493"/>
                <a:gd name="connsiteY274" fmla="*/ 281268 h 719999"/>
                <a:gd name="connsiteX275" fmla="*/ 1177955 w 1440493"/>
                <a:gd name="connsiteY275" fmla="*/ 272789 h 719999"/>
                <a:gd name="connsiteX276" fmla="*/ 1182606 w 1440493"/>
                <a:gd name="connsiteY276" fmla="*/ 279688 h 719999"/>
                <a:gd name="connsiteX277" fmla="*/ 1254385 w 1440493"/>
                <a:gd name="connsiteY277" fmla="*/ 309420 h 719999"/>
                <a:gd name="connsiteX278" fmla="*/ 1355896 w 1440493"/>
                <a:gd name="connsiteY278" fmla="*/ 207909 h 719999"/>
                <a:gd name="connsiteX279" fmla="*/ 1305141 w 1440493"/>
                <a:gd name="connsiteY279" fmla="*/ 207909 h 719999"/>
                <a:gd name="connsiteX280" fmla="*/ 1254385 w 1440493"/>
                <a:gd name="connsiteY280" fmla="*/ 258665 h 719999"/>
                <a:gd name="connsiteX281" fmla="*/ 1203629 w 1440493"/>
                <a:gd name="connsiteY281" fmla="*/ 207909 h 719999"/>
                <a:gd name="connsiteX282" fmla="*/ 1203285 w 1440493"/>
                <a:gd name="connsiteY282" fmla="*/ 207909 h 719999"/>
                <a:gd name="connsiteX283" fmla="*/ 1195308 w 1440493"/>
                <a:gd name="connsiteY283" fmla="*/ 168396 h 719999"/>
                <a:gd name="connsiteX284" fmla="*/ 1193512 w 1440493"/>
                <a:gd name="connsiteY284" fmla="*/ 165732 h 719999"/>
                <a:gd name="connsiteX285" fmla="*/ 1200669 w 1440493"/>
                <a:gd name="connsiteY285" fmla="*/ 154985 h 719999"/>
                <a:gd name="connsiteX286" fmla="*/ 1253266 w 1440493"/>
                <a:gd name="connsiteY286" fmla="*/ 132509 h 719999"/>
                <a:gd name="connsiteX287" fmla="*/ 1329760 w 1440493"/>
                <a:gd name="connsiteY287" fmla="*/ 205671 h 719999"/>
                <a:gd name="connsiteX288" fmla="*/ 1355851 w 1440493"/>
                <a:gd name="connsiteY288" fmla="*/ 204896 h 719999"/>
                <a:gd name="connsiteX289" fmla="*/ 1252878 w 1440493"/>
                <a:gd name="connsiteY289" fmla="*/ 106409 h 719999"/>
                <a:gd name="connsiteX290" fmla="*/ 1182075 w 1440493"/>
                <a:gd name="connsiteY290" fmla="*/ 136665 h 719999"/>
                <a:gd name="connsiteX291" fmla="*/ 1178020 w 1440493"/>
                <a:gd name="connsiteY291" fmla="*/ 142755 h 719999"/>
                <a:gd name="connsiteX292" fmla="*/ 1173553 w 1440493"/>
                <a:gd name="connsiteY292" fmla="*/ 136130 h 719999"/>
                <a:gd name="connsiteX293" fmla="*/ 1101774 w 1440493"/>
                <a:gd name="connsiteY293" fmla="*/ 106398 h 719999"/>
                <a:gd name="connsiteX294" fmla="*/ 1029995 w 1440493"/>
                <a:gd name="connsiteY294" fmla="*/ 136130 h 719999"/>
                <a:gd name="connsiteX295" fmla="*/ 1025344 w 1440493"/>
                <a:gd name="connsiteY295" fmla="*/ 143029 h 719999"/>
                <a:gd name="connsiteX296" fmla="*/ 1019326 w 1440493"/>
                <a:gd name="connsiteY296" fmla="*/ 134550 h 719999"/>
                <a:gd name="connsiteX297" fmla="*/ 947656 w 1440493"/>
                <a:gd name="connsiteY297" fmla="*/ 106409 h 719999"/>
                <a:gd name="connsiteX298" fmla="*/ 876853 w 1440493"/>
                <a:gd name="connsiteY298" fmla="*/ 136665 h 719999"/>
                <a:gd name="connsiteX299" fmla="*/ 872798 w 1440493"/>
                <a:gd name="connsiteY299" fmla="*/ 142755 h 719999"/>
                <a:gd name="connsiteX300" fmla="*/ 868331 w 1440493"/>
                <a:gd name="connsiteY300" fmla="*/ 136130 h 719999"/>
                <a:gd name="connsiteX301" fmla="*/ 796552 w 1440493"/>
                <a:gd name="connsiteY301" fmla="*/ 106398 h 719999"/>
                <a:gd name="connsiteX302" fmla="*/ 724773 w 1440493"/>
                <a:gd name="connsiteY302" fmla="*/ 136130 h 719999"/>
                <a:gd name="connsiteX303" fmla="*/ 720121 w 1440493"/>
                <a:gd name="connsiteY303" fmla="*/ 143030 h 719999"/>
                <a:gd name="connsiteX304" fmla="*/ 714103 w 1440493"/>
                <a:gd name="connsiteY304" fmla="*/ 134550 h 719999"/>
                <a:gd name="connsiteX305" fmla="*/ 642433 w 1440493"/>
                <a:gd name="connsiteY305" fmla="*/ 106409 h 719999"/>
                <a:gd name="connsiteX306" fmla="*/ 571630 w 1440493"/>
                <a:gd name="connsiteY306" fmla="*/ 136665 h 719999"/>
                <a:gd name="connsiteX307" fmla="*/ 567575 w 1440493"/>
                <a:gd name="connsiteY307" fmla="*/ 142755 h 719999"/>
                <a:gd name="connsiteX308" fmla="*/ 563108 w 1440493"/>
                <a:gd name="connsiteY308" fmla="*/ 136130 h 719999"/>
                <a:gd name="connsiteX309" fmla="*/ 491329 w 1440493"/>
                <a:gd name="connsiteY309" fmla="*/ 106398 h 719999"/>
                <a:gd name="connsiteX310" fmla="*/ 419550 w 1440493"/>
                <a:gd name="connsiteY310" fmla="*/ 136130 h 719999"/>
                <a:gd name="connsiteX311" fmla="*/ 414899 w 1440493"/>
                <a:gd name="connsiteY311" fmla="*/ 143029 h 719999"/>
                <a:gd name="connsiteX312" fmla="*/ 408881 w 1440493"/>
                <a:gd name="connsiteY312" fmla="*/ 134550 h 719999"/>
                <a:gd name="connsiteX313" fmla="*/ 337211 w 1440493"/>
                <a:gd name="connsiteY313" fmla="*/ 106409 h 719999"/>
                <a:gd name="connsiteX314" fmla="*/ 266408 w 1440493"/>
                <a:gd name="connsiteY314" fmla="*/ 136665 h 719999"/>
                <a:gd name="connsiteX315" fmla="*/ 262353 w 1440493"/>
                <a:gd name="connsiteY315" fmla="*/ 142755 h 719999"/>
                <a:gd name="connsiteX316" fmla="*/ 257886 w 1440493"/>
                <a:gd name="connsiteY316" fmla="*/ 136130 h 719999"/>
                <a:gd name="connsiteX317" fmla="*/ 186107 w 1440493"/>
                <a:gd name="connsiteY317" fmla="*/ 106398 h 719999"/>
                <a:gd name="connsiteX318" fmla="*/ 0 w 1440493"/>
                <a:gd name="connsiteY318" fmla="*/ 0 h 719999"/>
                <a:gd name="connsiteX319" fmla="*/ 1440493 w 1440493"/>
                <a:gd name="connsiteY319" fmla="*/ 0 h 719999"/>
                <a:gd name="connsiteX320" fmla="*/ 1440493 w 1440493"/>
                <a:gd name="connsiteY320" fmla="*/ 719999 h 719999"/>
                <a:gd name="connsiteX321" fmla="*/ 0 w 1440493"/>
                <a:gd name="connsiteY321" fmla="*/ 719999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1440493" h="719999">
                  <a:moveTo>
                    <a:pt x="1101774" y="471904"/>
                  </a:moveTo>
                  <a:cubicBezTo>
                    <a:pt x="1129806" y="471904"/>
                    <a:pt x="1152530" y="494628"/>
                    <a:pt x="1152530" y="522660"/>
                  </a:cubicBezTo>
                  <a:lnTo>
                    <a:pt x="1152874" y="522660"/>
                  </a:lnTo>
                  <a:cubicBezTo>
                    <a:pt x="1152874" y="536676"/>
                    <a:pt x="1155715" y="550028"/>
                    <a:pt x="1160851" y="562173"/>
                  </a:cubicBezTo>
                  <a:lnTo>
                    <a:pt x="1162643" y="564830"/>
                  </a:lnTo>
                  <a:lnTo>
                    <a:pt x="1153896" y="577155"/>
                  </a:lnTo>
                  <a:cubicBezTo>
                    <a:pt x="1140076" y="590373"/>
                    <a:pt x="1121258" y="598366"/>
                    <a:pt x="1100655" y="598060"/>
                  </a:cubicBezTo>
                  <a:cubicBezTo>
                    <a:pt x="1080052" y="597754"/>
                    <a:pt x="1061480" y="589207"/>
                    <a:pt x="1048058" y="575585"/>
                  </a:cubicBezTo>
                  <a:lnTo>
                    <a:pt x="1040901" y="564837"/>
                  </a:lnTo>
                  <a:lnTo>
                    <a:pt x="1042697" y="562173"/>
                  </a:lnTo>
                  <a:cubicBezTo>
                    <a:pt x="1047834" y="550028"/>
                    <a:pt x="1050674" y="536676"/>
                    <a:pt x="1050674" y="522660"/>
                  </a:cubicBezTo>
                  <a:lnTo>
                    <a:pt x="1051018" y="522660"/>
                  </a:lnTo>
                  <a:cubicBezTo>
                    <a:pt x="1051018" y="494628"/>
                    <a:pt x="1073742" y="471904"/>
                    <a:pt x="1101774" y="471904"/>
                  </a:cubicBezTo>
                  <a:close/>
                  <a:moveTo>
                    <a:pt x="796552" y="471904"/>
                  </a:moveTo>
                  <a:cubicBezTo>
                    <a:pt x="824584" y="471904"/>
                    <a:pt x="847308" y="494628"/>
                    <a:pt x="847308" y="522660"/>
                  </a:cubicBezTo>
                  <a:lnTo>
                    <a:pt x="847652" y="522660"/>
                  </a:lnTo>
                  <a:cubicBezTo>
                    <a:pt x="847652" y="536676"/>
                    <a:pt x="850493" y="550028"/>
                    <a:pt x="855629" y="562173"/>
                  </a:cubicBezTo>
                  <a:lnTo>
                    <a:pt x="857421" y="564830"/>
                  </a:lnTo>
                  <a:lnTo>
                    <a:pt x="848674" y="577155"/>
                  </a:lnTo>
                  <a:cubicBezTo>
                    <a:pt x="834854" y="590373"/>
                    <a:pt x="816036" y="598366"/>
                    <a:pt x="795433" y="598060"/>
                  </a:cubicBezTo>
                  <a:cubicBezTo>
                    <a:pt x="774830" y="597754"/>
                    <a:pt x="756258" y="589207"/>
                    <a:pt x="742836" y="575585"/>
                  </a:cubicBezTo>
                  <a:lnTo>
                    <a:pt x="735678" y="564836"/>
                  </a:lnTo>
                  <a:lnTo>
                    <a:pt x="737474" y="562173"/>
                  </a:lnTo>
                  <a:cubicBezTo>
                    <a:pt x="742611" y="550028"/>
                    <a:pt x="745451" y="536676"/>
                    <a:pt x="745451" y="522660"/>
                  </a:cubicBezTo>
                  <a:lnTo>
                    <a:pt x="745796" y="522660"/>
                  </a:lnTo>
                  <a:cubicBezTo>
                    <a:pt x="745796" y="494628"/>
                    <a:pt x="768520" y="471904"/>
                    <a:pt x="796552" y="471904"/>
                  </a:cubicBezTo>
                  <a:close/>
                  <a:moveTo>
                    <a:pt x="491329" y="471904"/>
                  </a:moveTo>
                  <a:cubicBezTo>
                    <a:pt x="519361" y="471904"/>
                    <a:pt x="542085" y="494628"/>
                    <a:pt x="542085" y="522660"/>
                  </a:cubicBezTo>
                  <a:lnTo>
                    <a:pt x="542429" y="522660"/>
                  </a:lnTo>
                  <a:cubicBezTo>
                    <a:pt x="542429" y="536676"/>
                    <a:pt x="545270" y="550028"/>
                    <a:pt x="550406" y="562173"/>
                  </a:cubicBezTo>
                  <a:lnTo>
                    <a:pt x="552198" y="564830"/>
                  </a:lnTo>
                  <a:lnTo>
                    <a:pt x="543451" y="577155"/>
                  </a:lnTo>
                  <a:cubicBezTo>
                    <a:pt x="529631" y="590373"/>
                    <a:pt x="510813" y="598366"/>
                    <a:pt x="490210" y="598060"/>
                  </a:cubicBezTo>
                  <a:cubicBezTo>
                    <a:pt x="469607" y="597754"/>
                    <a:pt x="451035" y="589207"/>
                    <a:pt x="437613" y="575585"/>
                  </a:cubicBezTo>
                  <a:lnTo>
                    <a:pt x="430456" y="564837"/>
                  </a:lnTo>
                  <a:lnTo>
                    <a:pt x="432252" y="562173"/>
                  </a:lnTo>
                  <a:cubicBezTo>
                    <a:pt x="437389" y="550028"/>
                    <a:pt x="440229" y="536676"/>
                    <a:pt x="440229" y="522660"/>
                  </a:cubicBezTo>
                  <a:lnTo>
                    <a:pt x="440573" y="522660"/>
                  </a:lnTo>
                  <a:cubicBezTo>
                    <a:pt x="440573" y="494628"/>
                    <a:pt x="463297" y="471904"/>
                    <a:pt x="491329" y="471904"/>
                  </a:cubicBezTo>
                  <a:close/>
                  <a:moveTo>
                    <a:pt x="186107" y="471904"/>
                  </a:moveTo>
                  <a:cubicBezTo>
                    <a:pt x="214139" y="471904"/>
                    <a:pt x="236863" y="494628"/>
                    <a:pt x="236863" y="522660"/>
                  </a:cubicBezTo>
                  <a:lnTo>
                    <a:pt x="237207" y="522660"/>
                  </a:lnTo>
                  <a:cubicBezTo>
                    <a:pt x="237207" y="536676"/>
                    <a:pt x="240048" y="550028"/>
                    <a:pt x="245184" y="562173"/>
                  </a:cubicBezTo>
                  <a:lnTo>
                    <a:pt x="246976" y="564830"/>
                  </a:lnTo>
                  <a:lnTo>
                    <a:pt x="238229" y="577155"/>
                  </a:lnTo>
                  <a:cubicBezTo>
                    <a:pt x="224409" y="590373"/>
                    <a:pt x="205591" y="598366"/>
                    <a:pt x="184988" y="598060"/>
                  </a:cubicBezTo>
                  <a:cubicBezTo>
                    <a:pt x="143782" y="597448"/>
                    <a:pt x="110699" y="563871"/>
                    <a:pt x="110699" y="522660"/>
                  </a:cubicBezTo>
                  <a:lnTo>
                    <a:pt x="135351" y="522660"/>
                  </a:lnTo>
                  <a:cubicBezTo>
                    <a:pt x="135351" y="494628"/>
                    <a:pt x="158075" y="471904"/>
                    <a:pt x="186107" y="471904"/>
                  </a:cubicBezTo>
                  <a:close/>
                  <a:moveTo>
                    <a:pt x="948044" y="447260"/>
                  </a:moveTo>
                  <a:cubicBezTo>
                    <a:pt x="968647" y="446955"/>
                    <a:pt x="987465" y="454947"/>
                    <a:pt x="1001285" y="468165"/>
                  </a:cubicBezTo>
                  <a:lnTo>
                    <a:pt x="1010032" y="480490"/>
                  </a:lnTo>
                  <a:lnTo>
                    <a:pt x="1008240" y="483147"/>
                  </a:lnTo>
                  <a:cubicBezTo>
                    <a:pt x="1003104" y="495292"/>
                    <a:pt x="1000263" y="508644"/>
                    <a:pt x="1000263" y="522660"/>
                  </a:cubicBezTo>
                  <a:lnTo>
                    <a:pt x="999919" y="522660"/>
                  </a:lnTo>
                  <a:cubicBezTo>
                    <a:pt x="999919" y="550692"/>
                    <a:pt x="977195" y="573416"/>
                    <a:pt x="949163" y="573416"/>
                  </a:cubicBezTo>
                  <a:cubicBezTo>
                    <a:pt x="921131" y="573416"/>
                    <a:pt x="898407" y="550692"/>
                    <a:pt x="898407" y="522660"/>
                  </a:cubicBezTo>
                  <a:lnTo>
                    <a:pt x="898063" y="522660"/>
                  </a:lnTo>
                  <a:cubicBezTo>
                    <a:pt x="898063" y="508644"/>
                    <a:pt x="895223" y="495292"/>
                    <a:pt x="890086" y="483147"/>
                  </a:cubicBezTo>
                  <a:lnTo>
                    <a:pt x="888290" y="480483"/>
                  </a:lnTo>
                  <a:lnTo>
                    <a:pt x="895447" y="469735"/>
                  </a:lnTo>
                  <a:cubicBezTo>
                    <a:pt x="908869" y="456113"/>
                    <a:pt x="927441" y="447566"/>
                    <a:pt x="948044" y="447260"/>
                  </a:cubicBezTo>
                  <a:close/>
                  <a:moveTo>
                    <a:pt x="642821" y="447260"/>
                  </a:moveTo>
                  <a:cubicBezTo>
                    <a:pt x="663424" y="446955"/>
                    <a:pt x="682242" y="454947"/>
                    <a:pt x="696062" y="468165"/>
                  </a:cubicBezTo>
                  <a:lnTo>
                    <a:pt x="704809" y="480491"/>
                  </a:lnTo>
                  <a:lnTo>
                    <a:pt x="703018" y="483147"/>
                  </a:lnTo>
                  <a:cubicBezTo>
                    <a:pt x="697882" y="495292"/>
                    <a:pt x="695041" y="508644"/>
                    <a:pt x="695041" y="522660"/>
                  </a:cubicBezTo>
                  <a:lnTo>
                    <a:pt x="694696" y="522660"/>
                  </a:lnTo>
                  <a:cubicBezTo>
                    <a:pt x="694696" y="550692"/>
                    <a:pt x="671972" y="573416"/>
                    <a:pt x="643940" y="573416"/>
                  </a:cubicBezTo>
                  <a:cubicBezTo>
                    <a:pt x="615908" y="573416"/>
                    <a:pt x="593184" y="550692"/>
                    <a:pt x="593184" y="522660"/>
                  </a:cubicBezTo>
                  <a:lnTo>
                    <a:pt x="592840" y="522660"/>
                  </a:lnTo>
                  <a:cubicBezTo>
                    <a:pt x="592840" y="508644"/>
                    <a:pt x="590000" y="495292"/>
                    <a:pt x="584863" y="483147"/>
                  </a:cubicBezTo>
                  <a:lnTo>
                    <a:pt x="583067" y="480483"/>
                  </a:lnTo>
                  <a:lnTo>
                    <a:pt x="590224" y="469735"/>
                  </a:lnTo>
                  <a:cubicBezTo>
                    <a:pt x="603646" y="456113"/>
                    <a:pt x="622218" y="447566"/>
                    <a:pt x="642821" y="447260"/>
                  </a:cubicBezTo>
                  <a:close/>
                  <a:moveTo>
                    <a:pt x="337599" y="447260"/>
                  </a:moveTo>
                  <a:cubicBezTo>
                    <a:pt x="358202" y="446955"/>
                    <a:pt x="377020" y="454947"/>
                    <a:pt x="390840" y="468165"/>
                  </a:cubicBezTo>
                  <a:lnTo>
                    <a:pt x="399587" y="480490"/>
                  </a:lnTo>
                  <a:lnTo>
                    <a:pt x="397795" y="483147"/>
                  </a:lnTo>
                  <a:cubicBezTo>
                    <a:pt x="392659" y="495292"/>
                    <a:pt x="389818" y="508644"/>
                    <a:pt x="389818" y="522660"/>
                  </a:cubicBezTo>
                  <a:lnTo>
                    <a:pt x="389474" y="522660"/>
                  </a:lnTo>
                  <a:cubicBezTo>
                    <a:pt x="389474" y="550692"/>
                    <a:pt x="366750" y="573416"/>
                    <a:pt x="338718" y="573416"/>
                  </a:cubicBezTo>
                  <a:cubicBezTo>
                    <a:pt x="310686" y="573416"/>
                    <a:pt x="287962" y="550692"/>
                    <a:pt x="287962" y="522660"/>
                  </a:cubicBezTo>
                  <a:lnTo>
                    <a:pt x="287618" y="522660"/>
                  </a:lnTo>
                  <a:cubicBezTo>
                    <a:pt x="287618" y="508644"/>
                    <a:pt x="284778" y="495292"/>
                    <a:pt x="279641" y="483147"/>
                  </a:cubicBezTo>
                  <a:lnTo>
                    <a:pt x="277845" y="480483"/>
                  </a:lnTo>
                  <a:lnTo>
                    <a:pt x="285002" y="469735"/>
                  </a:lnTo>
                  <a:cubicBezTo>
                    <a:pt x="298424" y="456113"/>
                    <a:pt x="316996" y="447566"/>
                    <a:pt x="337599" y="447260"/>
                  </a:cubicBezTo>
                  <a:close/>
                  <a:moveTo>
                    <a:pt x="186107" y="421149"/>
                  </a:moveTo>
                  <a:cubicBezTo>
                    <a:pt x="130044" y="421149"/>
                    <a:pt x="84596" y="466597"/>
                    <a:pt x="84596" y="522660"/>
                  </a:cubicBezTo>
                  <a:cubicBezTo>
                    <a:pt x="84596" y="578135"/>
                    <a:pt x="129131" y="623336"/>
                    <a:pt x="184600" y="624160"/>
                  </a:cubicBezTo>
                  <a:cubicBezTo>
                    <a:pt x="212335" y="624572"/>
                    <a:pt x="237666" y="613813"/>
                    <a:pt x="256270" y="596019"/>
                  </a:cubicBezTo>
                  <a:lnTo>
                    <a:pt x="262288" y="587540"/>
                  </a:lnTo>
                  <a:lnTo>
                    <a:pt x="266939" y="594439"/>
                  </a:lnTo>
                  <a:cubicBezTo>
                    <a:pt x="285309" y="612809"/>
                    <a:pt x="310687" y="624171"/>
                    <a:pt x="338718" y="624171"/>
                  </a:cubicBezTo>
                  <a:cubicBezTo>
                    <a:pt x="366750" y="624171"/>
                    <a:pt x="392127" y="612809"/>
                    <a:pt x="410497" y="594439"/>
                  </a:cubicBezTo>
                  <a:lnTo>
                    <a:pt x="414964" y="587815"/>
                  </a:lnTo>
                  <a:lnTo>
                    <a:pt x="419019" y="593904"/>
                  </a:lnTo>
                  <a:cubicBezTo>
                    <a:pt x="437087" y="612242"/>
                    <a:pt x="462088" y="623748"/>
                    <a:pt x="489822" y="624160"/>
                  </a:cubicBezTo>
                  <a:cubicBezTo>
                    <a:pt x="517557" y="624572"/>
                    <a:pt x="542888" y="613813"/>
                    <a:pt x="561492" y="596019"/>
                  </a:cubicBezTo>
                  <a:lnTo>
                    <a:pt x="567510" y="587540"/>
                  </a:lnTo>
                  <a:lnTo>
                    <a:pt x="572161" y="594439"/>
                  </a:lnTo>
                  <a:cubicBezTo>
                    <a:pt x="590531" y="612809"/>
                    <a:pt x="615909" y="624171"/>
                    <a:pt x="643940" y="624171"/>
                  </a:cubicBezTo>
                  <a:cubicBezTo>
                    <a:pt x="671972" y="624171"/>
                    <a:pt x="697349" y="612809"/>
                    <a:pt x="715719" y="594439"/>
                  </a:cubicBezTo>
                  <a:lnTo>
                    <a:pt x="720186" y="587814"/>
                  </a:lnTo>
                  <a:lnTo>
                    <a:pt x="724242" y="593904"/>
                  </a:lnTo>
                  <a:cubicBezTo>
                    <a:pt x="742310" y="612242"/>
                    <a:pt x="767311" y="623748"/>
                    <a:pt x="795045" y="624160"/>
                  </a:cubicBezTo>
                  <a:cubicBezTo>
                    <a:pt x="822780" y="624572"/>
                    <a:pt x="848111" y="613813"/>
                    <a:pt x="866715" y="596019"/>
                  </a:cubicBezTo>
                  <a:lnTo>
                    <a:pt x="872733" y="587540"/>
                  </a:lnTo>
                  <a:lnTo>
                    <a:pt x="877384" y="594439"/>
                  </a:lnTo>
                  <a:cubicBezTo>
                    <a:pt x="895754" y="612809"/>
                    <a:pt x="921132" y="624171"/>
                    <a:pt x="949163" y="624171"/>
                  </a:cubicBezTo>
                  <a:cubicBezTo>
                    <a:pt x="977195" y="624171"/>
                    <a:pt x="1002572" y="612809"/>
                    <a:pt x="1020942" y="594439"/>
                  </a:cubicBezTo>
                  <a:lnTo>
                    <a:pt x="1025409" y="587815"/>
                  </a:lnTo>
                  <a:lnTo>
                    <a:pt x="1029464" y="593904"/>
                  </a:lnTo>
                  <a:cubicBezTo>
                    <a:pt x="1047532" y="612242"/>
                    <a:pt x="1072533" y="623748"/>
                    <a:pt x="1100267" y="624160"/>
                  </a:cubicBezTo>
                  <a:cubicBezTo>
                    <a:pt x="1128002" y="624572"/>
                    <a:pt x="1153333" y="613813"/>
                    <a:pt x="1171937" y="596019"/>
                  </a:cubicBezTo>
                  <a:lnTo>
                    <a:pt x="1177955" y="587540"/>
                  </a:lnTo>
                  <a:lnTo>
                    <a:pt x="1182606" y="594439"/>
                  </a:lnTo>
                  <a:cubicBezTo>
                    <a:pt x="1200976" y="612809"/>
                    <a:pt x="1226354" y="624171"/>
                    <a:pt x="1254385" y="624171"/>
                  </a:cubicBezTo>
                  <a:cubicBezTo>
                    <a:pt x="1310448" y="624171"/>
                    <a:pt x="1355896" y="578723"/>
                    <a:pt x="1355896" y="522660"/>
                  </a:cubicBezTo>
                  <a:lnTo>
                    <a:pt x="1305141" y="522660"/>
                  </a:lnTo>
                  <a:cubicBezTo>
                    <a:pt x="1305141" y="550692"/>
                    <a:pt x="1282417" y="573416"/>
                    <a:pt x="1254385" y="573416"/>
                  </a:cubicBezTo>
                  <a:cubicBezTo>
                    <a:pt x="1226353" y="573416"/>
                    <a:pt x="1203629" y="550692"/>
                    <a:pt x="1203629" y="522660"/>
                  </a:cubicBezTo>
                  <a:lnTo>
                    <a:pt x="1203285" y="522660"/>
                  </a:lnTo>
                  <a:cubicBezTo>
                    <a:pt x="1203285" y="508644"/>
                    <a:pt x="1200445" y="495292"/>
                    <a:pt x="1195308" y="483147"/>
                  </a:cubicBezTo>
                  <a:lnTo>
                    <a:pt x="1193512" y="480483"/>
                  </a:lnTo>
                  <a:lnTo>
                    <a:pt x="1200669" y="469735"/>
                  </a:lnTo>
                  <a:cubicBezTo>
                    <a:pt x="1214091" y="456113"/>
                    <a:pt x="1232663" y="447566"/>
                    <a:pt x="1253266" y="447260"/>
                  </a:cubicBezTo>
                  <a:cubicBezTo>
                    <a:pt x="1294472" y="446649"/>
                    <a:pt x="1328537" y="479230"/>
                    <a:pt x="1329760" y="520422"/>
                  </a:cubicBezTo>
                  <a:lnTo>
                    <a:pt x="1355851" y="519647"/>
                  </a:lnTo>
                  <a:cubicBezTo>
                    <a:pt x="1354204" y="464196"/>
                    <a:pt x="1308347" y="420337"/>
                    <a:pt x="1252878" y="421160"/>
                  </a:cubicBezTo>
                  <a:cubicBezTo>
                    <a:pt x="1225144" y="421572"/>
                    <a:pt x="1200143" y="433078"/>
                    <a:pt x="1182075" y="451416"/>
                  </a:cubicBezTo>
                  <a:lnTo>
                    <a:pt x="1178020" y="457506"/>
                  </a:lnTo>
                  <a:lnTo>
                    <a:pt x="1173553" y="450881"/>
                  </a:lnTo>
                  <a:cubicBezTo>
                    <a:pt x="1155183" y="432511"/>
                    <a:pt x="1129806" y="421149"/>
                    <a:pt x="1101774" y="421149"/>
                  </a:cubicBezTo>
                  <a:cubicBezTo>
                    <a:pt x="1073743" y="421149"/>
                    <a:pt x="1048365" y="432511"/>
                    <a:pt x="1029995" y="450881"/>
                  </a:cubicBezTo>
                  <a:lnTo>
                    <a:pt x="1025344" y="457780"/>
                  </a:lnTo>
                  <a:lnTo>
                    <a:pt x="1019326" y="449301"/>
                  </a:lnTo>
                  <a:cubicBezTo>
                    <a:pt x="1000722" y="431508"/>
                    <a:pt x="975391" y="420749"/>
                    <a:pt x="947656" y="421160"/>
                  </a:cubicBezTo>
                  <a:cubicBezTo>
                    <a:pt x="919922" y="421572"/>
                    <a:pt x="894921" y="433078"/>
                    <a:pt x="876853" y="451416"/>
                  </a:cubicBezTo>
                  <a:lnTo>
                    <a:pt x="872798" y="457506"/>
                  </a:lnTo>
                  <a:lnTo>
                    <a:pt x="868331" y="450881"/>
                  </a:lnTo>
                  <a:cubicBezTo>
                    <a:pt x="849961" y="432511"/>
                    <a:pt x="824584" y="421149"/>
                    <a:pt x="796552" y="421149"/>
                  </a:cubicBezTo>
                  <a:cubicBezTo>
                    <a:pt x="768521" y="421149"/>
                    <a:pt x="743143" y="432511"/>
                    <a:pt x="724773" y="450881"/>
                  </a:cubicBezTo>
                  <a:lnTo>
                    <a:pt x="720121" y="457781"/>
                  </a:lnTo>
                  <a:lnTo>
                    <a:pt x="714103" y="449301"/>
                  </a:lnTo>
                  <a:cubicBezTo>
                    <a:pt x="695499" y="431508"/>
                    <a:pt x="670168" y="420749"/>
                    <a:pt x="642433" y="421160"/>
                  </a:cubicBezTo>
                  <a:cubicBezTo>
                    <a:pt x="614699" y="421572"/>
                    <a:pt x="589698" y="433078"/>
                    <a:pt x="571630" y="451416"/>
                  </a:cubicBezTo>
                  <a:lnTo>
                    <a:pt x="567575" y="457506"/>
                  </a:lnTo>
                  <a:lnTo>
                    <a:pt x="563108" y="450881"/>
                  </a:lnTo>
                  <a:cubicBezTo>
                    <a:pt x="544738" y="432511"/>
                    <a:pt x="519361" y="421149"/>
                    <a:pt x="491329" y="421149"/>
                  </a:cubicBezTo>
                  <a:cubicBezTo>
                    <a:pt x="463298" y="421149"/>
                    <a:pt x="437920" y="432511"/>
                    <a:pt x="419550" y="450881"/>
                  </a:cubicBezTo>
                  <a:lnTo>
                    <a:pt x="414899" y="457780"/>
                  </a:lnTo>
                  <a:lnTo>
                    <a:pt x="408881" y="449301"/>
                  </a:lnTo>
                  <a:cubicBezTo>
                    <a:pt x="390277" y="431508"/>
                    <a:pt x="364946" y="420749"/>
                    <a:pt x="337211" y="421160"/>
                  </a:cubicBezTo>
                  <a:cubicBezTo>
                    <a:pt x="309477" y="421572"/>
                    <a:pt x="284476" y="433078"/>
                    <a:pt x="266408" y="451416"/>
                  </a:cubicBezTo>
                  <a:lnTo>
                    <a:pt x="262353" y="457506"/>
                  </a:lnTo>
                  <a:lnTo>
                    <a:pt x="257886" y="450881"/>
                  </a:lnTo>
                  <a:cubicBezTo>
                    <a:pt x="239516" y="432511"/>
                    <a:pt x="214139" y="421149"/>
                    <a:pt x="186107" y="421149"/>
                  </a:cubicBezTo>
                  <a:close/>
                  <a:moveTo>
                    <a:pt x="1101774" y="157153"/>
                  </a:moveTo>
                  <a:cubicBezTo>
                    <a:pt x="1129806" y="157153"/>
                    <a:pt x="1152530" y="179877"/>
                    <a:pt x="1152530" y="207909"/>
                  </a:cubicBezTo>
                  <a:lnTo>
                    <a:pt x="1152874" y="207909"/>
                  </a:lnTo>
                  <a:cubicBezTo>
                    <a:pt x="1152874" y="221925"/>
                    <a:pt x="1155715" y="235277"/>
                    <a:pt x="1160851" y="247422"/>
                  </a:cubicBezTo>
                  <a:lnTo>
                    <a:pt x="1162643" y="250079"/>
                  </a:lnTo>
                  <a:lnTo>
                    <a:pt x="1153896" y="262404"/>
                  </a:lnTo>
                  <a:cubicBezTo>
                    <a:pt x="1140076" y="275622"/>
                    <a:pt x="1121258" y="283615"/>
                    <a:pt x="1100655" y="283309"/>
                  </a:cubicBezTo>
                  <a:cubicBezTo>
                    <a:pt x="1080052" y="283003"/>
                    <a:pt x="1061480" y="274456"/>
                    <a:pt x="1048058" y="260834"/>
                  </a:cubicBezTo>
                  <a:lnTo>
                    <a:pt x="1040901" y="250086"/>
                  </a:lnTo>
                  <a:lnTo>
                    <a:pt x="1042697" y="247422"/>
                  </a:lnTo>
                  <a:cubicBezTo>
                    <a:pt x="1047834" y="235277"/>
                    <a:pt x="1050674" y="221925"/>
                    <a:pt x="1050674" y="207909"/>
                  </a:cubicBezTo>
                  <a:lnTo>
                    <a:pt x="1051018" y="207909"/>
                  </a:lnTo>
                  <a:cubicBezTo>
                    <a:pt x="1051018" y="179877"/>
                    <a:pt x="1073742" y="157153"/>
                    <a:pt x="1101774" y="157153"/>
                  </a:cubicBezTo>
                  <a:close/>
                  <a:moveTo>
                    <a:pt x="796552" y="157153"/>
                  </a:moveTo>
                  <a:cubicBezTo>
                    <a:pt x="824584" y="157153"/>
                    <a:pt x="847308" y="179877"/>
                    <a:pt x="847308" y="207909"/>
                  </a:cubicBezTo>
                  <a:lnTo>
                    <a:pt x="847652" y="207909"/>
                  </a:lnTo>
                  <a:cubicBezTo>
                    <a:pt x="847652" y="221925"/>
                    <a:pt x="850493" y="235277"/>
                    <a:pt x="855629" y="247422"/>
                  </a:cubicBezTo>
                  <a:lnTo>
                    <a:pt x="857421" y="250079"/>
                  </a:lnTo>
                  <a:lnTo>
                    <a:pt x="848674" y="262404"/>
                  </a:lnTo>
                  <a:cubicBezTo>
                    <a:pt x="834854" y="275622"/>
                    <a:pt x="816036" y="283615"/>
                    <a:pt x="795433" y="283309"/>
                  </a:cubicBezTo>
                  <a:cubicBezTo>
                    <a:pt x="774830" y="283003"/>
                    <a:pt x="756258" y="274456"/>
                    <a:pt x="742836" y="260834"/>
                  </a:cubicBezTo>
                  <a:lnTo>
                    <a:pt x="735678" y="250085"/>
                  </a:lnTo>
                  <a:lnTo>
                    <a:pt x="737474" y="247422"/>
                  </a:lnTo>
                  <a:cubicBezTo>
                    <a:pt x="742611" y="235277"/>
                    <a:pt x="745451" y="221925"/>
                    <a:pt x="745451" y="207909"/>
                  </a:cubicBezTo>
                  <a:lnTo>
                    <a:pt x="745796" y="207909"/>
                  </a:lnTo>
                  <a:cubicBezTo>
                    <a:pt x="745796" y="179877"/>
                    <a:pt x="768520" y="157153"/>
                    <a:pt x="796552" y="157153"/>
                  </a:cubicBezTo>
                  <a:close/>
                  <a:moveTo>
                    <a:pt x="491329" y="157153"/>
                  </a:moveTo>
                  <a:cubicBezTo>
                    <a:pt x="519361" y="157153"/>
                    <a:pt x="542085" y="179877"/>
                    <a:pt x="542085" y="207909"/>
                  </a:cubicBezTo>
                  <a:lnTo>
                    <a:pt x="542429" y="207909"/>
                  </a:lnTo>
                  <a:cubicBezTo>
                    <a:pt x="542429" y="221925"/>
                    <a:pt x="545270" y="235277"/>
                    <a:pt x="550406" y="247422"/>
                  </a:cubicBezTo>
                  <a:lnTo>
                    <a:pt x="552198" y="250079"/>
                  </a:lnTo>
                  <a:lnTo>
                    <a:pt x="543451" y="262404"/>
                  </a:lnTo>
                  <a:cubicBezTo>
                    <a:pt x="529631" y="275622"/>
                    <a:pt x="510813" y="283615"/>
                    <a:pt x="490210" y="283309"/>
                  </a:cubicBezTo>
                  <a:cubicBezTo>
                    <a:pt x="469607" y="283003"/>
                    <a:pt x="451035" y="274456"/>
                    <a:pt x="437613" y="260834"/>
                  </a:cubicBezTo>
                  <a:lnTo>
                    <a:pt x="430456" y="250086"/>
                  </a:lnTo>
                  <a:lnTo>
                    <a:pt x="432252" y="247422"/>
                  </a:lnTo>
                  <a:cubicBezTo>
                    <a:pt x="437389" y="235277"/>
                    <a:pt x="440229" y="221925"/>
                    <a:pt x="440229" y="207909"/>
                  </a:cubicBezTo>
                  <a:lnTo>
                    <a:pt x="440573" y="207909"/>
                  </a:lnTo>
                  <a:cubicBezTo>
                    <a:pt x="440573" y="179877"/>
                    <a:pt x="463297" y="157153"/>
                    <a:pt x="491329" y="157153"/>
                  </a:cubicBezTo>
                  <a:close/>
                  <a:moveTo>
                    <a:pt x="186107" y="157153"/>
                  </a:moveTo>
                  <a:cubicBezTo>
                    <a:pt x="214139" y="157153"/>
                    <a:pt x="236863" y="179877"/>
                    <a:pt x="236863" y="207909"/>
                  </a:cubicBezTo>
                  <a:lnTo>
                    <a:pt x="237207" y="207909"/>
                  </a:lnTo>
                  <a:cubicBezTo>
                    <a:pt x="237207" y="221925"/>
                    <a:pt x="240048" y="235277"/>
                    <a:pt x="245184" y="247422"/>
                  </a:cubicBezTo>
                  <a:lnTo>
                    <a:pt x="246976" y="250079"/>
                  </a:lnTo>
                  <a:lnTo>
                    <a:pt x="238229" y="262404"/>
                  </a:lnTo>
                  <a:cubicBezTo>
                    <a:pt x="224409" y="275622"/>
                    <a:pt x="205591" y="283615"/>
                    <a:pt x="184988" y="283309"/>
                  </a:cubicBezTo>
                  <a:cubicBezTo>
                    <a:pt x="143782" y="282697"/>
                    <a:pt x="110699" y="249120"/>
                    <a:pt x="110699" y="207909"/>
                  </a:cubicBezTo>
                  <a:lnTo>
                    <a:pt x="135351" y="207909"/>
                  </a:lnTo>
                  <a:cubicBezTo>
                    <a:pt x="135351" y="179877"/>
                    <a:pt x="158075" y="157153"/>
                    <a:pt x="186107" y="157153"/>
                  </a:cubicBezTo>
                  <a:close/>
                  <a:moveTo>
                    <a:pt x="948044" y="132509"/>
                  </a:moveTo>
                  <a:cubicBezTo>
                    <a:pt x="968647" y="132204"/>
                    <a:pt x="987465" y="140196"/>
                    <a:pt x="1001285" y="153414"/>
                  </a:cubicBezTo>
                  <a:lnTo>
                    <a:pt x="1010032" y="165739"/>
                  </a:lnTo>
                  <a:lnTo>
                    <a:pt x="1008240" y="168396"/>
                  </a:lnTo>
                  <a:cubicBezTo>
                    <a:pt x="1003104" y="180541"/>
                    <a:pt x="1000263" y="193893"/>
                    <a:pt x="1000263" y="207909"/>
                  </a:cubicBezTo>
                  <a:lnTo>
                    <a:pt x="999919" y="207909"/>
                  </a:lnTo>
                  <a:cubicBezTo>
                    <a:pt x="999919" y="235941"/>
                    <a:pt x="977195" y="258665"/>
                    <a:pt x="949163" y="258665"/>
                  </a:cubicBezTo>
                  <a:cubicBezTo>
                    <a:pt x="921131" y="258665"/>
                    <a:pt x="898407" y="235941"/>
                    <a:pt x="898407" y="207909"/>
                  </a:cubicBezTo>
                  <a:lnTo>
                    <a:pt x="898063" y="207909"/>
                  </a:lnTo>
                  <a:cubicBezTo>
                    <a:pt x="898063" y="193893"/>
                    <a:pt x="895223" y="180541"/>
                    <a:pt x="890086" y="168396"/>
                  </a:cubicBezTo>
                  <a:lnTo>
                    <a:pt x="888290" y="165732"/>
                  </a:lnTo>
                  <a:lnTo>
                    <a:pt x="895447" y="154985"/>
                  </a:lnTo>
                  <a:cubicBezTo>
                    <a:pt x="908869" y="141362"/>
                    <a:pt x="927441" y="132815"/>
                    <a:pt x="948044" y="132509"/>
                  </a:cubicBezTo>
                  <a:close/>
                  <a:moveTo>
                    <a:pt x="642821" y="132509"/>
                  </a:moveTo>
                  <a:cubicBezTo>
                    <a:pt x="663424" y="132204"/>
                    <a:pt x="682242" y="140196"/>
                    <a:pt x="696062" y="153414"/>
                  </a:cubicBezTo>
                  <a:lnTo>
                    <a:pt x="704809" y="165740"/>
                  </a:lnTo>
                  <a:lnTo>
                    <a:pt x="703018" y="168396"/>
                  </a:lnTo>
                  <a:cubicBezTo>
                    <a:pt x="697882" y="180541"/>
                    <a:pt x="695041" y="193893"/>
                    <a:pt x="695041" y="207909"/>
                  </a:cubicBezTo>
                  <a:lnTo>
                    <a:pt x="694696" y="207909"/>
                  </a:lnTo>
                  <a:cubicBezTo>
                    <a:pt x="694696" y="235941"/>
                    <a:pt x="671972" y="258665"/>
                    <a:pt x="643940" y="258665"/>
                  </a:cubicBezTo>
                  <a:cubicBezTo>
                    <a:pt x="615908" y="258665"/>
                    <a:pt x="593184" y="235941"/>
                    <a:pt x="593184" y="207909"/>
                  </a:cubicBezTo>
                  <a:lnTo>
                    <a:pt x="592840" y="207909"/>
                  </a:lnTo>
                  <a:cubicBezTo>
                    <a:pt x="592840" y="193893"/>
                    <a:pt x="590000" y="180541"/>
                    <a:pt x="584863" y="168396"/>
                  </a:cubicBezTo>
                  <a:lnTo>
                    <a:pt x="583067" y="165732"/>
                  </a:lnTo>
                  <a:lnTo>
                    <a:pt x="590224" y="154985"/>
                  </a:lnTo>
                  <a:cubicBezTo>
                    <a:pt x="603646" y="141362"/>
                    <a:pt x="622218" y="132815"/>
                    <a:pt x="642821" y="132509"/>
                  </a:cubicBezTo>
                  <a:close/>
                  <a:moveTo>
                    <a:pt x="337599" y="132509"/>
                  </a:moveTo>
                  <a:cubicBezTo>
                    <a:pt x="358202" y="132204"/>
                    <a:pt x="377020" y="140196"/>
                    <a:pt x="390840" y="153414"/>
                  </a:cubicBezTo>
                  <a:lnTo>
                    <a:pt x="399587" y="165739"/>
                  </a:lnTo>
                  <a:lnTo>
                    <a:pt x="397795" y="168396"/>
                  </a:lnTo>
                  <a:cubicBezTo>
                    <a:pt x="392659" y="180541"/>
                    <a:pt x="389818" y="193893"/>
                    <a:pt x="389818" y="207909"/>
                  </a:cubicBezTo>
                  <a:lnTo>
                    <a:pt x="389474" y="207909"/>
                  </a:lnTo>
                  <a:cubicBezTo>
                    <a:pt x="389474" y="235941"/>
                    <a:pt x="366750" y="258665"/>
                    <a:pt x="338718" y="258665"/>
                  </a:cubicBezTo>
                  <a:cubicBezTo>
                    <a:pt x="310686" y="258665"/>
                    <a:pt x="287962" y="235941"/>
                    <a:pt x="287962" y="207909"/>
                  </a:cubicBezTo>
                  <a:lnTo>
                    <a:pt x="287618" y="207909"/>
                  </a:lnTo>
                  <a:cubicBezTo>
                    <a:pt x="287618" y="193893"/>
                    <a:pt x="284778" y="180541"/>
                    <a:pt x="279641" y="168396"/>
                  </a:cubicBezTo>
                  <a:lnTo>
                    <a:pt x="277845" y="165732"/>
                  </a:lnTo>
                  <a:lnTo>
                    <a:pt x="285002" y="154985"/>
                  </a:lnTo>
                  <a:cubicBezTo>
                    <a:pt x="298424" y="141362"/>
                    <a:pt x="316996" y="132815"/>
                    <a:pt x="337599" y="132509"/>
                  </a:cubicBezTo>
                  <a:close/>
                  <a:moveTo>
                    <a:pt x="186107" y="106398"/>
                  </a:moveTo>
                  <a:cubicBezTo>
                    <a:pt x="130044" y="106398"/>
                    <a:pt x="84596" y="151846"/>
                    <a:pt x="84596" y="207909"/>
                  </a:cubicBezTo>
                  <a:cubicBezTo>
                    <a:pt x="84596" y="263384"/>
                    <a:pt x="129131" y="308585"/>
                    <a:pt x="184600" y="309409"/>
                  </a:cubicBezTo>
                  <a:cubicBezTo>
                    <a:pt x="212335" y="309821"/>
                    <a:pt x="237666" y="299062"/>
                    <a:pt x="256270" y="281268"/>
                  </a:cubicBezTo>
                  <a:lnTo>
                    <a:pt x="262288" y="272789"/>
                  </a:lnTo>
                  <a:lnTo>
                    <a:pt x="266939" y="279688"/>
                  </a:lnTo>
                  <a:cubicBezTo>
                    <a:pt x="285309" y="298058"/>
                    <a:pt x="310687" y="309420"/>
                    <a:pt x="338718" y="309420"/>
                  </a:cubicBezTo>
                  <a:cubicBezTo>
                    <a:pt x="366750" y="309420"/>
                    <a:pt x="392127" y="298058"/>
                    <a:pt x="410497" y="279688"/>
                  </a:cubicBezTo>
                  <a:lnTo>
                    <a:pt x="414964" y="273064"/>
                  </a:lnTo>
                  <a:lnTo>
                    <a:pt x="419019" y="279153"/>
                  </a:lnTo>
                  <a:cubicBezTo>
                    <a:pt x="437087" y="297491"/>
                    <a:pt x="462088" y="308997"/>
                    <a:pt x="489822" y="309409"/>
                  </a:cubicBezTo>
                  <a:cubicBezTo>
                    <a:pt x="517557" y="309821"/>
                    <a:pt x="542888" y="299062"/>
                    <a:pt x="561492" y="281268"/>
                  </a:cubicBezTo>
                  <a:lnTo>
                    <a:pt x="567510" y="272789"/>
                  </a:lnTo>
                  <a:lnTo>
                    <a:pt x="572161" y="279688"/>
                  </a:lnTo>
                  <a:cubicBezTo>
                    <a:pt x="590531" y="298058"/>
                    <a:pt x="615909" y="309420"/>
                    <a:pt x="643940" y="309420"/>
                  </a:cubicBezTo>
                  <a:cubicBezTo>
                    <a:pt x="671972" y="309420"/>
                    <a:pt x="697349" y="298058"/>
                    <a:pt x="715719" y="279688"/>
                  </a:cubicBezTo>
                  <a:lnTo>
                    <a:pt x="720186" y="273063"/>
                  </a:lnTo>
                  <a:lnTo>
                    <a:pt x="724242" y="279153"/>
                  </a:lnTo>
                  <a:cubicBezTo>
                    <a:pt x="742310" y="297491"/>
                    <a:pt x="767311" y="308997"/>
                    <a:pt x="795045" y="309409"/>
                  </a:cubicBezTo>
                  <a:cubicBezTo>
                    <a:pt x="822780" y="309821"/>
                    <a:pt x="848111" y="299062"/>
                    <a:pt x="866715" y="281268"/>
                  </a:cubicBezTo>
                  <a:lnTo>
                    <a:pt x="872733" y="272789"/>
                  </a:lnTo>
                  <a:lnTo>
                    <a:pt x="877384" y="279688"/>
                  </a:lnTo>
                  <a:cubicBezTo>
                    <a:pt x="895754" y="298058"/>
                    <a:pt x="921132" y="309420"/>
                    <a:pt x="949163" y="309420"/>
                  </a:cubicBezTo>
                  <a:cubicBezTo>
                    <a:pt x="977195" y="309420"/>
                    <a:pt x="1002572" y="298058"/>
                    <a:pt x="1020942" y="279688"/>
                  </a:cubicBezTo>
                  <a:lnTo>
                    <a:pt x="1025409" y="273064"/>
                  </a:lnTo>
                  <a:lnTo>
                    <a:pt x="1029464" y="279153"/>
                  </a:lnTo>
                  <a:cubicBezTo>
                    <a:pt x="1047532" y="297491"/>
                    <a:pt x="1072533" y="308997"/>
                    <a:pt x="1100267" y="309409"/>
                  </a:cubicBezTo>
                  <a:cubicBezTo>
                    <a:pt x="1128002" y="309821"/>
                    <a:pt x="1153333" y="299062"/>
                    <a:pt x="1171937" y="281268"/>
                  </a:cubicBezTo>
                  <a:lnTo>
                    <a:pt x="1177955" y="272789"/>
                  </a:lnTo>
                  <a:lnTo>
                    <a:pt x="1182606" y="279688"/>
                  </a:lnTo>
                  <a:cubicBezTo>
                    <a:pt x="1200976" y="298058"/>
                    <a:pt x="1226354" y="309420"/>
                    <a:pt x="1254385" y="309420"/>
                  </a:cubicBezTo>
                  <a:cubicBezTo>
                    <a:pt x="1310448" y="309420"/>
                    <a:pt x="1355896" y="263972"/>
                    <a:pt x="1355896" y="207909"/>
                  </a:cubicBezTo>
                  <a:lnTo>
                    <a:pt x="1305141" y="207909"/>
                  </a:lnTo>
                  <a:cubicBezTo>
                    <a:pt x="1305141" y="235941"/>
                    <a:pt x="1282417" y="258665"/>
                    <a:pt x="1254385" y="258665"/>
                  </a:cubicBezTo>
                  <a:cubicBezTo>
                    <a:pt x="1226353" y="258665"/>
                    <a:pt x="1203629" y="235941"/>
                    <a:pt x="1203629" y="207909"/>
                  </a:cubicBezTo>
                  <a:lnTo>
                    <a:pt x="1203285" y="207909"/>
                  </a:lnTo>
                  <a:cubicBezTo>
                    <a:pt x="1203285" y="193893"/>
                    <a:pt x="1200445" y="180541"/>
                    <a:pt x="1195308" y="168396"/>
                  </a:cubicBezTo>
                  <a:lnTo>
                    <a:pt x="1193512" y="165732"/>
                  </a:lnTo>
                  <a:lnTo>
                    <a:pt x="1200669" y="154985"/>
                  </a:lnTo>
                  <a:cubicBezTo>
                    <a:pt x="1214091" y="141362"/>
                    <a:pt x="1232663" y="132815"/>
                    <a:pt x="1253266" y="132509"/>
                  </a:cubicBezTo>
                  <a:cubicBezTo>
                    <a:pt x="1294472" y="131898"/>
                    <a:pt x="1328537" y="164479"/>
                    <a:pt x="1329760" y="205671"/>
                  </a:cubicBezTo>
                  <a:lnTo>
                    <a:pt x="1355851" y="204896"/>
                  </a:lnTo>
                  <a:cubicBezTo>
                    <a:pt x="1354204" y="149445"/>
                    <a:pt x="1308347" y="105586"/>
                    <a:pt x="1252878" y="106409"/>
                  </a:cubicBezTo>
                  <a:cubicBezTo>
                    <a:pt x="1225144" y="106821"/>
                    <a:pt x="1200143" y="118327"/>
                    <a:pt x="1182075" y="136665"/>
                  </a:cubicBezTo>
                  <a:lnTo>
                    <a:pt x="1178020" y="142755"/>
                  </a:lnTo>
                  <a:lnTo>
                    <a:pt x="1173553" y="136130"/>
                  </a:lnTo>
                  <a:cubicBezTo>
                    <a:pt x="1155183" y="117760"/>
                    <a:pt x="1129806" y="106398"/>
                    <a:pt x="1101774" y="106398"/>
                  </a:cubicBezTo>
                  <a:cubicBezTo>
                    <a:pt x="1073743" y="106398"/>
                    <a:pt x="1048365" y="117760"/>
                    <a:pt x="1029995" y="136130"/>
                  </a:cubicBezTo>
                  <a:lnTo>
                    <a:pt x="1025344" y="143029"/>
                  </a:lnTo>
                  <a:lnTo>
                    <a:pt x="1019326" y="134550"/>
                  </a:lnTo>
                  <a:cubicBezTo>
                    <a:pt x="1000722" y="116757"/>
                    <a:pt x="975391" y="105998"/>
                    <a:pt x="947656" y="106409"/>
                  </a:cubicBezTo>
                  <a:cubicBezTo>
                    <a:pt x="919922" y="106821"/>
                    <a:pt x="894921" y="118327"/>
                    <a:pt x="876853" y="136665"/>
                  </a:cubicBezTo>
                  <a:lnTo>
                    <a:pt x="872798" y="142755"/>
                  </a:lnTo>
                  <a:lnTo>
                    <a:pt x="868331" y="136130"/>
                  </a:lnTo>
                  <a:cubicBezTo>
                    <a:pt x="849961" y="117760"/>
                    <a:pt x="824584" y="106398"/>
                    <a:pt x="796552" y="106398"/>
                  </a:cubicBezTo>
                  <a:cubicBezTo>
                    <a:pt x="768521" y="106398"/>
                    <a:pt x="743143" y="117760"/>
                    <a:pt x="724773" y="136130"/>
                  </a:cubicBezTo>
                  <a:lnTo>
                    <a:pt x="720121" y="143030"/>
                  </a:lnTo>
                  <a:lnTo>
                    <a:pt x="714103" y="134550"/>
                  </a:lnTo>
                  <a:cubicBezTo>
                    <a:pt x="695499" y="116757"/>
                    <a:pt x="670168" y="105998"/>
                    <a:pt x="642433" y="106409"/>
                  </a:cubicBezTo>
                  <a:cubicBezTo>
                    <a:pt x="614699" y="106821"/>
                    <a:pt x="589698" y="118327"/>
                    <a:pt x="571630" y="136665"/>
                  </a:cubicBezTo>
                  <a:lnTo>
                    <a:pt x="567575" y="142755"/>
                  </a:lnTo>
                  <a:lnTo>
                    <a:pt x="563108" y="136130"/>
                  </a:lnTo>
                  <a:cubicBezTo>
                    <a:pt x="544738" y="117760"/>
                    <a:pt x="519361" y="106398"/>
                    <a:pt x="491329" y="106398"/>
                  </a:cubicBezTo>
                  <a:cubicBezTo>
                    <a:pt x="463298" y="106398"/>
                    <a:pt x="437920" y="117760"/>
                    <a:pt x="419550" y="136130"/>
                  </a:cubicBezTo>
                  <a:lnTo>
                    <a:pt x="414899" y="143029"/>
                  </a:lnTo>
                  <a:lnTo>
                    <a:pt x="408881" y="134550"/>
                  </a:lnTo>
                  <a:cubicBezTo>
                    <a:pt x="390277" y="116757"/>
                    <a:pt x="364946" y="105998"/>
                    <a:pt x="337211" y="106409"/>
                  </a:cubicBezTo>
                  <a:cubicBezTo>
                    <a:pt x="309477" y="106821"/>
                    <a:pt x="284476" y="118327"/>
                    <a:pt x="266408" y="136665"/>
                  </a:cubicBezTo>
                  <a:lnTo>
                    <a:pt x="262353" y="142755"/>
                  </a:lnTo>
                  <a:lnTo>
                    <a:pt x="257886" y="136130"/>
                  </a:lnTo>
                  <a:cubicBezTo>
                    <a:pt x="239516" y="117760"/>
                    <a:pt x="214139" y="106398"/>
                    <a:pt x="186107" y="106398"/>
                  </a:cubicBezTo>
                  <a:close/>
                  <a:moveTo>
                    <a:pt x="0" y="0"/>
                  </a:moveTo>
                  <a:lnTo>
                    <a:pt x="1440493" y="0"/>
                  </a:lnTo>
                  <a:lnTo>
                    <a:pt x="1440493" y="719999"/>
                  </a:lnTo>
                  <a:lnTo>
                    <a:pt x="0" y="719999"/>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54" name="グループ化 53"/>
          <p:cNvGrpSpPr>
            <a:grpSpLocks noChangeAspect="1"/>
          </p:cNvGrpSpPr>
          <p:nvPr/>
        </p:nvGrpSpPr>
        <p:grpSpPr>
          <a:xfrm>
            <a:off x="2915957" y="2886517"/>
            <a:ext cx="862997" cy="456881"/>
            <a:chOff x="4571999" y="3212785"/>
            <a:chExt cx="1224000" cy="648000"/>
          </a:xfrm>
        </p:grpSpPr>
        <p:sp>
          <p:nvSpPr>
            <p:cNvPr id="55" name="正方形/長方形 54"/>
            <p:cNvSpPr>
              <a:spLocks/>
            </p:cNvSpPr>
            <p:nvPr/>
          </p:nvSpPr>
          <p:spPr>
            <a:xfrm>
              <a:off x="4571999" y="3212785"/>
              <a:ext cx="1224000" cy="64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56" name="フリーフォーム 55"/>
            <p:cNvSpPr>
              <a:spLocks noChangeAspect="1"/>
            </p:cNvSpPr>
            <p:nvPr/>
          </p:nvSpPr>
          <p:spPr>
            <a:xfrm>
              <a:off x="4618435" y="3254100"/>
              <a:ext cx="1131129" cy="565370"/>
            </a:xfrm>
            <a:custGeom>
              <a:avLst/>
              <a:gdLst>
                <a:gd name="connsiteX0" fmla="*/ 1101774 w 1440493"/>
                <a:gd name="connsiteY0" fmla="*/ 471904 h 719999"/>
                <a:gd name="connsiteX1" fmla="*/ 1152530 w 1440493"/>
                <a:gd name="connsiteY1" fmla="*/ 522660 h 719999"/>
                <a:gd name="connsiteX2" fmla="*/ 1152874 w 1440493"/>
                <a:gd name="connsiteY2" fmla="*/ 522660 h 719999"/>
                <a:gd name="connsiteX3" fmla="*/ 1160851 w 1440493"/>
                <a:gd name="connsiteY3" fmla="*/ 562173 h 719999"/>
                <a:gd name="connsiteX4" fmla="*/ 1162643 w 1440493"/>
                <a:gd name="connsiteY4" fmla="*/ 564830 h 719999"/>
                <a:gd name="connsiteX5" fmla="*/ 1153896 w 1440493"/>
                <a:gd name="connsiteY5" fmla="*/ 577155 h 719999"/>
                <a:gd name="connsiteX6" fmla="*/ 1100655 w 1440493"/>
                <a:gd name="connsiteY6" fmla="*/ 598060 h 719999"/>
                <a:gd name="connsiteX7" fmla="*/ 1048058 w 1440493"/>
                <a:gd name="connsiteY7" fmla="*/ 575585 h 719999"/>
                <a:gd name="connsiteX8" fmla="*/ 1040901 w 1440493"/>
                <a:gd name="connsiteY8" fmla="*/ 564837 h 719999"/>
                <a:gd name="connsiteX9" fmla="*/ 1042697 w 1440493"/>
                <a:gd name="connsiteY9" fmla="*/ 562173 h 719999"/>
                <a:gd name="connsiteX10" fmla="*/ 1050674 w 1440493"/>
                <a:gd name="connsiteY10" fmla="*/ 522660 h 719999"/>
                <a:gd name="connsiteX11" fmla="*/ 1051018 w 1440493"/>
                <a:gd name="connsiteY11" fmla="*/ 522660 h 719999"/>
                <a:gd name="connsiteX12" fmla="*/ 1101774 w 1440493"/>
                <a:gd name="connsiteY12" fmla="*/ 471904 h 719999"/>
                <a:gd name="connsiteX13" fmla="*/ 796552 w 1440493"/>
                <a:gd name="connsiteY13" fmla="*/ 471904 h 719999"/>
                <a:gd name="connsiteX14" fmla="*/ 847308 w 1440493"/>
                <a:gd name="connsiteY14" fmla="*/ 522660 h 719999"/>
                <a:gd name="connsiteX15" fmla="*/ 847652 w 1440493"/>
                <a:gd name="connsiteY15" fmla="*/ 522660 h 719999"/>
                <a:gd name="connsiteX16" fmla="*/ 855629 w 1440493"/>
                <a:gd name="connsiteY16" fmla="*/ 562173 h 719999"/>
                <a:gd name="connsiteX17" fmla="*/ 857421 w 1440493"/>
                <a:gd name="connsiteY17" fmla="*/ 564830 h 719999"/>
                <a:gd name="connsiteX18" fmla="*/ 848674 w 1440493"/>
                <a:gd name="connsiteY18" fmla="*/ 577155 h 719999"/>
                <a:gd name="connsiteX19" fmla="*/ 795433 w 1440493"/>
                <a:gd name="connsiteY19" fmla="*/ 598060 h 719999"/>
                <a:gd name="connsiteX20" fmla="*/ 742836 w 1440493"/>
                <a:gd name="connsiteY20" fmla="*/ 575585 h 719999"/>
                <a:gd name="connsiteX21" fmla="*/ 735678 w 1440493"/>
                <a:gd name="connsiteY21" fmla="*/ 564836 h 719999"/>
                <a:gd name="connsiteX22" fmla="*/ 737474 w 1440493"/>
                <a:gd name="connsiteY22" fmla="*/ 562173 h 719999"/>
                <a:gd name="connsiteX23" fmla="*/ 745451 w 1440493"/>
                <a:gd name="connsiteY23" fmla="*/ 522660 h 719999"/>
                <a:gd name="connsiteX24" fmla="*/ 745796 w 1440493"/>
                <a:gd name="connsiteY24" fmla="*/ 522660 h 719999"/>
                <a:gd name="connsiteX25" fmla="*/ 796552 w 1440493"/>
                <a:gd name="connsiteY25" fmla="*/ 471904 h 719999"/>
                <a:gd name="connsiteX26" fmla="*/ 491329 w 1440493"/>
                <a:gd name="connsiteY26" fmla="*/ 471904 h 719999"/>
                <a:gd name="connsiteX27" fmla="*/ 542085 w 1440493"/>
                <a:gd name="connsiteY27" fmla="*/ 522660 h 719999"/>
                <a:gd name="connsiteX28" fmla="*/ 542429 w 1440493"/>
                <a:gd name="connsiteY28" fmla="*/ 522660 h 719999"/>
                <a:gd name="connsiteX29" fmla="*/ 550406 w 1440493"/>
                <a:gd name="connsiteY29" fmla="*/ 562173 h 719999"/>
                <a:gd name="connsiteX30" fmla="*/ 552198 w 1440493"/>
                <a:gd name="connsiteY30" fmla="*/ 564830 h 719999"/>
                <a:gd name="connsiteX31" fmla="*/ 543451 w 1440493"/>
                <a:gd name="connsiteY31" fmla="*/ 577155 h 719999"/>
                <a:gd name="connsiteX32" fmla="*/ 490210 w 1440493"/>
                <a:gd name="connsiteY32" fmla="*/ 598060 h 719999"/>
                <a:gd name="connsiteX33" fmla="*/ 437613 w 1440493"/>
                <a:gd name="connsiteY33" fmla="*/ 575585 h 719999"/>
                <a:gd name="connsiteX34" fmla="*/ 430456 w 1440493"/>
                <a:gd name="connsiteY34" fmla="*/ 564837 h 719999"/>
                <a:gd name="connsiteX35" fmla="*/ 432252 w 1440493"/>
                <a:gd name="connsiteY35" fmla="*/ 562173 h 719999"/>
                <a:gd name="connsiteX36" fmla="*/ 440229 w 1440493"/>
                <a:gd name="connsiteY36" fmla="*/ 522660 h 719999"/>
                <a:gd name="connsiteX37" fmla="*/ 440573 w 1440493"/>
                <a:gd name="connsiteY37" fmla="*/ 522660 h 719999"/>
                <a:gd name="connsiteX38" fmla="*/ 491329 w 1440493"/>
                <a:gd name="connsiteY38" fmla="*/ 471904 h 719999"/>
                <a:gd name="connsiteX39" fmla="*/ 186107 w 1440493"/>
                <a:gd name="connsiteY39" fmla="*/ 471904 h 719999"/>
                <a:gd name="connsiteX40" fmla="*/ 236863 w 1440493"/>
                <a:gd name="connsiteY40" fmla="*/ 522660 h 719999"/>
                <a:gd name="connsiteX41" fmla="*/ 237207 w 1440493"/>
                <a:gd name="connsiteY41" fmla="*/ 522660 h 719999"/>
                <a:gd name="connsiteX42" fmla="*/ 245184 w 1440493"/>
                <a:gd name="connsiteY42" fmla="*/ 562173 h 719999"/>
                <a:gd name="connsiteX43" fmla="*/ 246976 w 1440493"/>
                <a:gd name="connsiteY43" fmla="*/ 564830 h 719999"/>
                <a:gd name="connsiteX44" fmla="*/ 238229 w 1440493"/>
                <a:gd name="connsiteY44" fmla="*/ 577155 h 719999"/>
                <a:gd name="connsiteX45" fmla="*/ 184988 w 1440493"/>
                <a:gd name="connsiteY45" fmla="*/ 598060 h 719999"/>
                <a:gd name="connsiteX46" fmla="*/ 110699 w 1440493"/>
                <a:gd name="connsiteY46" fmla="*/ 522660 h 719999"/>
                <a:gd name="connsiteX47" fmla="*/ 135351 w 1440493"/>
                <a:gd name="connsiteY47" fmla="*/ 522660 h 719999"/>
                <a:gd name="connsiteX48" fmla="*/ 186107 w 1440493"/>
                <a:gd name="connsiteY48" fmla="*/ 471904 h 719999"/>
                <a:gd name="connsiteX49" fmla="*/ 948044 w 1440493"/>
                <a:gd name="connsiteY49" fmla="*/ 447260 h 719999"/>
                <a:gd name="connsiteX50" fmla="*/ 1001285 w 1440493"/>
                <a:gd name="connsiteY50" fmla="*/ 468165 h 719999"/>
                <a:gd name="connsiteX51" fmla="*/ 1010032 w 1440493"/>
                <a:gd name="connsiteY51" fmla="*/ 480490 h 719999"/>
                <a:gd name="connsiteX52" fmla="*/ 1008240 w 1440493"/>
                <a:gd name="connsiteY52" fmla="*/ 483147 h 719999"/>
                <a:gd name="connsiteX53" fmla="*/ 1000263 w 1440493"/>
                <a:gd name="connsiteY53" fmla="*/ 522660 h 719999"/>
                <a:gd name="connsiteX54" fmla="*/ 999919 w 1440493"/>
                <a:gd name="connsiteY54" fmla="*/ 522660 h 719999"/>
                <a:gd name="connsiteX55" fmla="*/ 949163 w 1440493"/>
                <a:gd name="connsiteY55" fmla="*/ 573416 h 719999"/>
                <a:gd name="connsiteX56" fmla="*/ 898407 w 1440493"/>
                <a:gd name="connsiteY56" fmla="*/ 522660 h 719999"/>
                <a:gd name="connsiteX57" fmla="*/ 898063 w 1440493"/>
                <a:gd name="connsiteY57" fmla="*/ 522660 h 719999"/>
                <a:gd name="connsiteX58" fmla="*/ 890086 w 1440493"/>
                <a:gd name="connsiteY58" fmla="*/ 483147 h 719999"/>
                <a:gd name="connsiteX59" fmla="*/ 888290 w 1440493"/>
                <a:gd name="connsiteY59" fmla="*/ 480483 h 719999"/>
                <a:gd name="connsiteX60" fmla="*/ 895447 w 1440493"/>
                <a:gd name="connsiteY60" fmla="*/ 469735 h 719999"/>
                <a:gd name="connsiteX61" fmla="*/ 948044 w 1440493"/>
                <a:gd name="connsiteY61" fmla="*/ 447260 h 719999"/>
                <a:gd name="connsiteX62" fmla="*/ 642821 w 1440493"/>
                <a:gd name="connsiteY62" fmla="*/ 447260 h 719999"/>
                <a:gd name="connsiteX63" fmla="*/ 696062 w 1440493"/>
                <a:gd name="connsiteY63" fmla="*/ 468165 h 719999"/>
                <a:gd name="connsiteX64" fmla="*/ 704809 w 1440493"/>
                <a:gd name="connsiteY64" fmla="*/ 480491 h 719999"/>
                <a:gd name="connsiteX65" fmla="*/ 703018 w 1440493"/>
                <a:gd name="connsiteY65" fmla="*/ 483147 h 719999"/>
                <a:gd name="connsiteX66" fmla="*/ 695041 w 1440493"/>
                <a:gd name="connsiteY66" fmla="*/ 522660 h 719999"/>
                <a:gd name="connsiteX67" fmla="*/ 694696 w 1440493"/>
                <a:gd name="connsiteY67" fmla="*/ 522660 h 719999"/>
                <a:gd name="connsiteX68" fmla="*/ 643940 w 1440493"/>
                <a:gd name="connsiteY68" fmla="*/ 573416 h 719999"/>
                <a:gd name="connsiteX69" fmla="*/ 593184 w 1440493"/>
                <a:gd name="connsiteY69" fmla="*/ 522660 h 719999"/>
                <a:gd name="connsiteX70" fmla="*/ 592840 w 1440493"/>
                <a:gd name="connsiteY70" fmla="*/ 522660 h 719999"/>
                <a:gd name="connsiteX71" fmla="*/ 584863 w 1440493"/>
                <a:gd name="connsiteY71" fmla="*/ 483147 h 719999"/>
                <a:gd name="connsiteX72" fmla="*/ 583067 w 1440493"/>
                <a:gd name="connsiteY72" fmla="*/ 480483 h 719999"/>
                <a:gd name="connsiteX73" fmla="*/ 590224 w 1440493"/>
                <a:gd name="connsiteY73" fmla="*/ 469735 h 719999"/>
                <a:gd name="connsiteX74" fmla="*/ 642821 w 1440493"/>
                <a:gd name="connsiteY74" fmla="*/ 447260 h 719999"/>
                <a:gd name="connsiteX75" fmla="*/ 337599 w 1440493"/>
                <a:gd name="connsiteY75" fmla="*/ 447260 h 719999"/>
                <a:gd name="connsiteX76" fmla="*/ 390840 w 1440493"/>
                <a:gd name="connsiteY76" fmla="*/ 468165 h 719999"/>
                <a:gd name="connsiteX77" fmla="*/ 399587 w 1440493"/>
                <a:gd name="connsiteY77" fmla="*/ 480490 h 719999"/>
                <a:gd name="connsiteX78" fmla="*/ 397795 w 1440493"/>
                <a:gd name="connsiteY78" fmla="*/ 483147 h 719999"/>
                <a:gd name="connsiteX79" fmla="*/ 389818 w 1440493"/>
                <a:gd name="connsiteY79" fmla="*/ 522660 h 719999"/>
                <a:gd name="connsiteX80" fmla="*/ 389474 w 1440493"/>
                <a:gd name="connsiteY80" fmla="*/ 522660 h 719999"/>
                <a:gd name="connsiteX81" fmla="*/ 338718 w 1440493"/>
                <a:gd name="connsiteY81" fmla="*/ 573416 h 719999"/>
                <a:gd name="connsiteX82" fmla="*/ 287962 w 1440493"/>
                <a:gd name="connsiteY82" fmla="*/ 522660 h 719999"/>
                <a:gd name="connsiteX83" fmla="*/ 287618 w 1440493"/>
                <a:gd name="connsiteY83" fmla="*/ 522660 h 719999"/>
                <a:gd name="connsiteX84" fmla="*/ 279641 w 1440493"/>
                <a:gd name="connsiteY84" fmla="*/ 483147 h 719999"/>
                <a:gd name="connsiteX85" fmla="*/ 277845 w 1440493"/>
                <a:gd name="connsiteY85" fmla="*/ 480483 h 719999"/>
                <a:gd name="connsiteX86" fmla="*/ 285002 w 1440493"/>
                <a:gd name="connsiteY86" fmla="*/ 469735 h 719999"/>
                <a:gd name="connsiteX87" fmla="*/ 337599 w 1440493"/>
                <a:gd name="connsiteY87" fmla="*/ 447260 h 719999"/>
                <a:gd name="connsiteX88" fmla="*/ 186107 w 1440493"/>
                <a:gd name="connsiteY88" fmla="*/ 421149 h 719999"/>
                <a:gd name="connsiteX89" fmla="*/ 84596 w 1440493"/>
                <a:gd name="connsiteY89" fmla="*/ 522660 h 719999"/>
                <a:gd name="connsiteX90" fmla="*/ 184600 w 1440493"/>
                <a:gd name="connsiteY90" fmla="*/ 624160 h 719999"/>
                <a:gd name="connsiteX91" fmla="*/ 256270 w 1440493"/>
                <a:gd name="connsiteY91" fmla="*/ 596019 h 719999"/>
                <a:gd name="connsiteX92" fmla="*/ 262288 w 1440493"/>
                <a:gd name="connsiteY92" fmla="*/ 587540 h 719999"/>
                <a:gd name="connsiteX93" fmla="*/ 266939 w 1440493"/>
                <a:gd name="connsiteY93" fmla="*/ 594439 h 719999"/>
                <a:gd name="connsiteX94" fmla="*/ 338718 w 1440493"/>
                <a:gd name="connsiteY94" fmla="*/ 624171 h 719999"/>
                <a:gd name="connsiteX95" fmla="*/ 410497 w 1440493"/>
                <a:gd name="connsiteY95" fmla="*/ 594439 h 719999"/>
                <a:gd name="connsiteX96" fmla="*/ 414964 w 1440493"/>
                <a:gd name="connsiteY96" fmla="*/ 587815 h 719999"/>
                <a:gd name="connsiteX97" fmla="*/ 419019 w 1440493"/>
                <a:gd name="connsiteY97" fmla="*/ 593904 h 719999"/>
                <a:gd name="connsiteX98" fmla="*/ 489822 w 1440493"/>
                <a:gd name="connsiteY98" fmla="*/ 624160 h 719999"/>
                <a:gd name="connsiteX99" fmla="*/ 561492 w 1440493"/>
                <a:gd name="connsiteY99" fmla="*/ 596019 h 719999"/>
                <a:gd name="connsiteX100" fmla="*/ 567510 w 1440493"/>
                <a:gd name="connsiteY100" fmla="*/ 587540 h 719999"/>
                <a:gd name="connsiteX101" fmla="*/ 572161 w 1440493"/>
                <a:gd name="connsiteY101" fmla="*/ 594439 h 719999"/>
                <a:gd name="connsiteX102" fmla="*/ 643940 w 1440493"/>
                <a:gd name="connsiteY102" fmla="*/ 624171 h 719999"/>
                <a:gd name="connsiteX103" fmla="*/ 715719 w 1440493"/>
                <a:gd name="connsiteY103" fmla="*/ 594439 h 719999"/>
                <a:gd name="connsiteX104" fmla="*/ 720186 w 1440493"/>
                <a:gd name="connsiteY104" fmla="*/ 587814 h 719999"/>
                <a:gd name="connsiteX105" fmla="*/ 724242 w 1440493"/>
                <a:gd name="connsiteY105" fmla="*/ 593904 h 719999"/>
                <a:gd name="connsiteX106" fmla="*/ 795045 w 1440493"/>
                <a:gd name="connsiteY106" fmla="*/ 624160 h 719999"/>
                <a:gd name="connsiteX107" fmla="*/ 866715 w 1440493"/>
                <a:gd name="connsiteY107" fmla="*/ 596019 h 719999"/>
                <a:gd name="connsiteX108" fmla="*/ 872733 w 1440493"/>
                <a:gd name="connsiteY108" fmla="*/ 587540 h 719999"/>
                <a:gd name="connsiteX109" fmla="*/ 877384 w 1440493"/>
                <a:gd name="connsiteY109" fmla="*/ 594439 h 719999"/>
                <a:gd name="connsiteX110" fmla="*/ 949163 w 1440493"/>
                <a:gd name="connsiteY110" fmla="*/ 624171 h 719999"/>
                <a:gd name="connsiteX111" fmla="*/ 1020942 w 1440493"/>
                <a:gd name="connsiteY111" fmla="*/ 594439 h 719999"/>
                <a:gd name="connsiteX112" fmla="*/ 1025409 w 1440493"/>
                <a:gd name="connsiteY112" fmla="*/ 587815 h 719999"/>
                <a:gd name="connsiteX113" fmla="*/ 1029464 w 1440493"/>
                <a:gd name="connsiteY113" fmla="*/ 593904 h 719999"/>
                <a:gd name="connsiteX114" fmla="*/ 1100267 w 1440493"/>
                <a:gd name="connsiteY114" fmla="*/ 624160 h 719999"/>
                <a:gd name="connsiteX115" fmla="*/ 1171937 w 1440493"/>
                <a:gd name="connsiteY115" fmla="*/ 596019 h 719999"/>
                <a:gd name="connsiteX116" fmla="*/ 1177955 w 1440493"/>
                <a:gd name="connsiteY116" fmla="*/ 587540 h 719999"/>
                <a:gd name="connsiteX117" fmla="*/ 1182606 w 1440493"/>
                <a:gd name="connsiteY117" fmla="*/ 594439 h 719999"/>
                <a:gd name="connsiteX118" fmla="*/ 1254385 w 1440493"/>
                <a:gd name="connsiteY118" fmla="*/ 624171 h 719999"/>
                <a:gd name="connsiteX119" fmla="*/ 1355896 w 1440493"/>
                <a:gd name="connsiteY119" fmla="*/ 522660 h 719999"/>
                <a:gd name="connsiteX120" fmla="*/ 1305141 w 1440493"/>
                <a:gd name="connsiteY120" fmla="*/ 522660 h 719999"/>
                <a:gd name="connsiteX121" fmla="*/ 1254385 w 1440493"/>
                <a:gd name="connsiteY121" fmla="*/ 573416 h 719999"/>
                <a:gd name="connsiteX122" fmla="*/ 1203629 w 1440493"/>
                <a:gd name="connsiteY122" fmla="*/ 522660 h 719999"/>
                <a:gd name="connsiteX123" fmla="*/ 1203285 w 1440493"/>
                <a:gd name="connsiteY123" fmla="*/ 522660 h 719999"/>
                <a:gd name="connsiteX124" fmla="*/ 1195308 w 1440493"/>
                <a:gd name="connsiteY124" fmla="*/ 483147 h 719999"/>
                <a:gd name="connsiteX125" fmla="*/ 1193512 w 1440493"/>
                <a:gd name="connsiteY125" fmla="*/ 480483 h 719999"/>
                <a:gd name="connsiteX126" fmla="*/ 1200669 w 1440493"/>
                <a:gd name="connsiteY126" fmla="*/ 469735 h 719999"/>
                <a:gd name="connsiteX127" fmla="*/ 1253266 w 1440493"/>
                <a:gd name="connsiteY127" fmla="*/ 447260 h 719999"/>
                <a:gd name="connsiteX128" fmla="*/ 1329760 w 1440493"/>
                <a:gd name="connsiteY128" fmla="*/ 520422 h 719999"/>
                <a:gd name="connsiteX129" fmla="*/ 1355851 w 1440493"/>
                <a:gd name="connsiteY129" fmla="*/ 519647 h 719999"/>
                <a:gd name="connsiteX130" fmla="*/ 1252878 w 1440493"/>
                <a:gd name="connsiteY130" fmla="*/ 421160 h 719999"/>
                <a:gd name="connsiteX131" fmla="*/ 1182075 w 1440493"/>
                <a:gd name="connsiteY131" fmla="*/ 451416 h 719999"/>
                <a:gd name="connsiteX132" fmla="*/ 1178020 w 1440493"/>
                <a:gd name="connsiteY132" fmla="*/ 457506 h 719999"/>
                <a:gd name="connsiteX133" fmla="*/ 1173553 w 1440493"/>
                <a:gd name="connsiteY133" fmla="*/ 450881 h 719999"/>
                <a:gd name="connsiteX134" fmla="*/ 1101774 w 1440493"/>
                <a:gd name="connsiteY134" fmla="*/ 421149 h 719999"/>
                <a:gd name="connsiteX135" fmla="*/ 1029995 w 1440493"/>
                <a:gd name="connsiteY135" fmla="*/ 450881 h 719999"/>
                <a:gd name="connsiteX136" fmla="*/ 1025344 w 1440493"/>
                <a:gd name="connsiteY136" fmla="*/ 457780 h 719999"/>
                <a:gd name="connsiteX137" fmla="*/ 1019326 w 1440493"/>
                <a:gd name="connsiteY137" fmla="*/ 449301 h 719999"/>
                <a:gd name="connsiteX138" fmla="*/ 947656 w 1440493"/>
                <a:gd name="connsiteY138" fmla="*/ 421160 h 719999"/>
                <a:gd name="connsiteX139" fmla="*/ 876853 w 1440493"/>
                <a:gd name="connsiteY139" fmla="*/ 451416 h 719999"/>
                <a:gd name="connsiteX140" fmla="*/ 872798 w 1440493"/>
                <a:gd name="connsiteY140" fmla="*/ 457506 h 719999"/>
                <a:gd name="connsiteX141" fmla="*/ 868331 w 1440493"/>
                <a:gd name="connsiteY141" fmla="*/ 450881 h 719999"/>
                <a:gd name="connsiteX142" fmla="*/ 796552 w 1440493"/>
                <a:gd name="connsiteY142" fmla="*/ 421149 h 719999"/>
                <a:gd name="connsiteX143" fmla="*/ 724773 w 1440493"/>
                <a:gd name="connsiteY143" fmla="*/ 450881 h 719999"/>
                <a:gd name="connsiteX144" fmla="*/ 720121 w 1440493"/>
                <a:gd name="connsiteY144" fmla="*/ 457781 h 719999"/>
                <a:gd name="connsiteX145" fmla="*/ 714103 w 1440493"/>
                <a:gd name="connsiteY145" fmla="*/ 449301 h 719999"/>
                <a:gd name="connsiteX146" fmla="*/ 642433 w 1440493"/>
                <a:gd name="connsiteY146" fmla="*/ 421160 h 719999"/>
                <a:gd name="connsiteX147" fmla="*/ 571630 w 1440493"/>
                <a:gd name="connsiteY147" fmla="*/ 451416 h 719999"/>
                <a:gd name="connsiteX148" fmla="*/ 567575 w 1440493"/>
                <a:gd name="connsiteY148" fmla="*/ 457506 h 719999"/>
                <a:gd name="connsiteX149" fmla="*/ 563108 w 1440493"/>
                <a:gd name="connsiteY149" fmla="*/ 450881 h 719999"/>
                <a:gd name="connsiteX150" fmla="*/ 491329 w 1440493"/>
                <a:gd name="connsiteY150" fmla="*/ 421149 h 719999"/>
                <a:gd name="connsiteX151" fmla="*/ 419550 w 1440493"/>
                <a:gd name="connsiteY151" fmla="*/ 450881 h 719999"/>
                <a:gd name="connsiteX152" fmla="*/ 414899 w 1440493"/>
                <a:gd name="connsiteY152" fmla="*/ 457780 h 719999"/>
                <a:gd name="connsiteX153" fmla="*/ 408881 w 1440493"/>
                <a:gd name="connsiteY153" fmla="*/ 449301 h 719999"/>
                <a:gd name="connsiteX154" fmla="*/ 337211 w 1440493"/>
                <a:gd name="connsiteY154" fmla="*/ 421160 h 719999"/>
                <a:gd name="connsiteX155" fmla="*/ 266408 w 1440493"/>
                <a:gd name="connsiteY155" fmla="*/ 451416 h 719999"/>
                <a:gd name="connsiteX156" fmla="*/ 262353 w 1440493"/>
                <a:gd name="connsiteY156" fmla="*/ 457506 h 719999"/>
                <a:gd name="connsiteX157" fmla="*/ 257886 w 1440493"/>
                <a:gd name="connsiteY157" fmla="*/ 450881 h 719999"/>
                <a:gd name="connsiteX158" fmla="*/ 186107 w 1440493"/>
                <a:gd name="connsiteY158" fmla="*/ 421149 h 719999"/>
                <a:gd name="connsiteX159" fmla="*/ 1101774 w 1440493"/>
                <a:gd name="connsiteY159" fmla="*/ 157153 h 719999"/>
                <a:gd name="connsiteX160" fmla="*/ 1152530 w 1440493"/>
                <a:gd name="connsiteY160" fmla="*/ 207909 h 719999"/>
                <a:gd name="connsiteX161" fmla="*/ 1152874 w 1440493"/>
                <a:gd name="connsiteY161" fmla="*/ 207909 h 719999"/>
                <a:gd name="connsiteX162" fmla="*/ 1160851 w 1440493"/>
                <a:gd name="connsiteY162" fmla="*/ 247422 h 719999"/>
                <a:gd name="connsiteX163" fmla="*/ 1162643 w 1440493"/>
                <a:gd name="connsiteY163" fmla="*/ 250079 h 719999"/>
                <a:gd name="connsiteX164" fmla="*/ 1153896 w 1440493"/>
                <a:gd name="connsiteY164" fmla="*/ 262404 h 719999"/>
                <a:gd name="connsiteX165" fmla="*/ 1100655 w 1440493"/>
                <a:gd name="connsiteY165" fmla="*/ 283309 h 719999"/>
                <a:gd name="connsiteX166" fmla="*/ 1048058 w 1440493"/>
                <a:gd name="connsiteY166" fmla="*/ 260834 h 719999"/>
                <a:gd name="connsiteX167" fmla="*/ 1040901 w 1440493"/>
                <a:gd name="connsiteY167" fmla="*/ 250086 h 719999"/>
                <a:gd name="connsiteX168" fmla="*/ 1042697 w 1440493"/>
                <a:gd name="connsiteY168" fmla="*/ 247422 h 719999"/>
                <a:gd name="connsiteX169" fmla="*/ 1050674 w 1440493"/>
                <a:gd name="connsiteY169" fmla="*/ 207909 h 719999"/>
                <a:gd name="connsiteX170" fmla="*/ 1051018 w 1440493"/>
                <a:gd name="connsiteY170" fmla="*/ 207909 h 719999"/>
                <a:gd name="connsiteX171" fmla="*/ 1101774 w 1440493"/>
                <a:gd name="connsiteY171" fmla="*/ 157153 h 719999"/>
                <a:gd name="connsiteX172" fmla="*/ 796552 w 1440493"/>
                <a:gd name="connsiteY172" fmla="*/ 157153 h 719999"/>
                <a:gd name="connsiteX173" fmla="*/ 847308 w 1440493"/>
                <a:gd name="connsiteY173" fmla="*/ 207909 h 719999"/>
                <a:gd name="connsiteX174" fmla="*/ 847652 w 1440493"/>
                <a:gd name="connsiteY174" fmla="*/ 207909 h 719999"/>
                <a:gd name="connsiteX175" fmla="*/ 855629 w 1440493"/>
                <a:gd name="connsiteY175" fmla="*/ 247422 h 719999"/>
                <a:gd name="connsiteX176" fmla="*/ 857421 w 1440493"/>
                <a:gd name="connsiteY176" fmla="*/ 250079 h 719999"/>
                <a:gd name="connsiteX177" fmla="*/ 848674 w 1440493"/>
                <a:gd name="connsiteY177" fmla="*/ 262404 h 719999"/>
                <a:gd name="connsiteX178" fmla="*/ 795433 w 1440493"/>
                <a:gd name="connsiteY178" fmla="*/ 283309 h 719999"/>
                <a:gd name="connsiteX179" fmla="*/ 742836 w 1440493"/>
                <a:gd name="connsiteY179" fmla="*/ 260834 h 719999"/>
                <a:gd name="connsiteX180" fmla="*/ 735678 w 1440493"/>
                <a:gd name="connsiteY180" fmla="*/ 250085 h 719999"/>
                <a:gd name="connsiteX181" fmla="*/ 737474 w 1440493"/>
                <a:gd name="connsiteY181" fmla="*/ 247422 h 719999"/>
                <a:gd name="connsiteX182" fmla="*/ 745451 w 1440493"/>
                <a:gd name="connsiteY182" fmla="*/ 207909 h 719999"/>
                <a:gd name="connsiteX183" fmla="*/ 745796 w 1440493"/>
                <a:gd name="connsiteY183" fmla="*/ 207909 h 719999"/>
                <a:gd name="connsiteX184" fmla="*/ 796552 w 1440493"/>
                <a:gd name="connsiteY184" fmla="*/ 157153 h 719999"/>
                <a:gd name="connsiteX185" fmla="*/ 491329 w 1440493"/>
                <a:gd name="connsiteY185" fmla="*/ 157153 h 719999"/>
                <a:gd name="connsiteX186" fmla="*/ 542085 w 1440493"/>
                <a:gd name="connsiteY186" fmla="*/ 207909 h 719999"/>
                <a:gd name="connsiteX187" fmla="*/ 542429 w 1440493"/>
                <a:gd name="connsiteY187" fmla="*/ 207909 h 719999"/>
                <a:gd name="connsiteX188" fmla="*/ 550406 w 1440493"/>
                <a:gd name="connsiteY188" fmla="*/ 247422 h 719999"/>
                <a:gd name="connsiteX189" fmla="*/ 552198 w 1440493"/>
                <a:gd name="connsiteY189" fmla="*/ 250079 h 719999"/>
                <a:gd name="connsiteX190" fmla="*/ 543451 w 1440493"/>
                <a:gd name="connsiteY190" fmla="*/ 262404 h 719999"/>
                <a:gd name="connsiteX191" fmla="*/ 490210 w 1440493"/>
                <a:gd name="connsiteY191" fmla="*/ 283309 h 719999"/>
                <a:gd name="connsiteX192" fmla="*/ 437613 w 1440493"/>
                <a:gd name="connsiteY192" fmla="*/ 260834 h 719999"/>
                <a:gd name="connsiteX193" fmla="*/ 430456 w 1440493"/>
                <a:gd name="connsiteY193" fmla="*/ 250086 h 719999"/>
                <a:gd name="connsiteX194" fmla="*/ 432252 w 1440493"/>
                <a:gd name="connsiteY194" fmla="*/ 247422 h 719999"/>
                <a:gd name="connsiteX195" fmla="*/ 440229 w 1440493"/>
                <a:gd name="connsiteY195" fmla="*/ 207909 h 719999"/>
                <a:gd name="connsiteX196" fmla="*/ 440573 w 1440493"/>
                <a:gd name="connsiteY196" fmla="*/ 207909 h 719999"/>
                <a:gd name="connsiteX197" fmla="*/ 491329 w 1440493"/>
                <a:gd name="connsiteY197" fmla="*/ 157153 h 719999"/>
                <a:gd name="connsiteX198" fmla="*/ 186107 w 1440493"/>
                <a:gd name="connsiteY198" fmla="*/ 157153 h 719999"/>
                <a:gd name="connsiteX199" fmla="*/ 236863 w 1440493"/>
                <a:gd name="connsiteY199" fmla="*/ 207909 h 719999"/>
                <a:gd name="connsiteX200" fmla="*/ 237207 w 1440493"/>
                <a:gd name="connsiteY200" fmla="*/ 207909 h 719999"/>
                <a:gd name="connsiteX201" fmla="*/ 245184 w 1440493"/>
                <a:gd name="connsiteY201" fmla="*/ 247422 h 719999"/>
                <a:gd name="connsiteX202" fmla="*/ 246976 w 1440493"/>
                <a:gd name="connsiteY202" fmla="*/ 250079 h 719999"/>
                <a:gd name="connsiteX203" fmla="*/ 238229 w 1440493"/>
                <a:gd name="connsiteY203" fmla="*/ 262404 h 719999"/>
                <a:gd name="connsiteX204" fmla="*/ 184988 w 1440493"/>
                <a:gd name="connsiteY204" fmla="*/ 283309 h 719999"/>
                <a:gd name="connsiteX205" fmla="*/ 110699 w 1440493"/>
                <a:gd name="connsiteY205" fmla="*/ 207909 h 719999"/>
                <a:gd name="connsiteX206" fmla="*/ 135351 w 1440493"/>
                <a:gd name="connsiteY206" fmla="*/ 207909 h 719999"/>
                <a:gd name="connsiteX207" fmla="*/ 186107 w 1440493"/>
                <a:gd name="connsiteY207" fmla="*/ 157153 h 719999"/>
                <a:gd name="connsiteX208" fmla="*/ 948044 w 1440493"/>
                <a:gd name="connsiteY208" fmla="*/ 132509 h 719999"/>
                <a:gd name="connsiteX209" fmla="*/ 1001285 w 1440493"/>
                <a:gd name="connsiteY209" fmla="*/ 153414 h 719999"/>
                <a:gd name="connsiteX210" fmla="*/ 1010032 w 1440493"/>
                <a:gd name="connsiteY210" fmla="*/ 165739 h 719999"/>
                <a:gd name="connsiteX211" fmla="*/ 1008240 w 1440493"/>
                <a:gd name="connsiteY211" fmla="*/ 168396 h 719999"/>
                <a:gd name="connsiteX212" fmla="*/ 1000263 w 1440493"/>
                <a:gd name="connsiteY212" fmla="*/ 207909 h 719999"/>
                <a:gd name="connsiteX213" fmla="*/ 999919 w 1440493"/>
                <a:gd name="connsiteY213" fmla="*/ 207909 h 719999"/>
                <a:gd name="connsiteX214" fmla="*/ 949163 w 1440493"/>
                <a:gd name="connsiteY214" fmla="*/ 258665 h 719999"/>
                <a:gd name="connsiteX215" fmla="*/ 898407 w 1440493"/>
                <a:gd name="connsiteY215" fmla="*/ 207909 h 719999"/>
                <a:gd name="connsiteX216" fmla="*/ 898063 w 1440493"/>
                <a:gd name="connsiteY216" fmla="*/ 207909 h 719999"/>
                <a:gd name="connsiteX217" fmla="*/ 890086 w 1440493"/>
                <a:gd name="connsiteY217" fmla="*/ 168396 h 719999"/>
                <a:gd name="connsiteX218" fmla="*/ 888290 w 1440493"/>
                <a:gd name="connsiteY218" fmla="*/ 165732 h 719999"/>
                <a:gd name="connsiteX219" fmla="*/ 895447 w 1440493"/>
                <a:gd name="connsiteY219" fmla="*/ 154985 h 719999"/>
                <a:gd name="connsiteX220" fmla="*/ 948044 w 1440493"/>
                <a:gd name="connsiteY220" fmla="*/ 132509 h 719999"/>
                <a:gd name="connsiteX221" fmla="*/ 642821 w 1440493"/>
                <a:gd name="connsiteY221" fmla="*/ 132509 h 719999"/>
                <a:gd name="connsiteX222" fmla="*/ 696062 w 1440493"/>
                <a:gd name="connsiteY222" fmla="*/ 153414 h 719999"/>
                <a:gd name="connsiteX223" fmla="*/ 704809 w 1440493"/>
                <a:gd name="connsiteY223" fmla="*/ 165740 h 719999"/>
                <a:gd name="connsiteX224" fmla="*/ 703018 w 1440493"/>
                <a:gd name="connsiteY224" fmla="*/ 168396 h 719999"/>
                <a:gd name="connsiteX225" fmla="*/ 695041 w 1440493"/>
                <a:gd name="connsiteY225" fmla="*/ 207909 h 719999"/>
                <a:gd name="connsiteX226" fmla="*/ 694696 w 1440493"/>
                <a:gd name="connsiteY226" fmla="*/ 207909 h 719999"/>
                <a:gd name="connsiteX227" fmla="*/ 643940 w 1440493"/>
                <a:gd name="connsiteY227" fmla="*/ 258665 h 719999"/>
                <a:gd name="connsiteX228" fmla="*/ 593184 w 1440493"/>
                <a:gd name="connsiteY228" fmla="*/ 207909 h 719999"/>
                <a:gd name="connsiteX229" fmla="*/ 592840 w 1440493"/>
                <a:gd name="connsiteY229" fmla="*/ 207909 h 719999"/>
                <a:gd name="connsiteX230" fmla="*/ 584863 w 1440493"/>
                <a:gd name="connsiteY230" fmla="*/ 168396 h 719999"/>
                <a:gd name="connsiteX231" fmla="*/ 583067 w 1440493"/>
                <a:gd name="connsiteY231" fmla="*/ 165732 h 719999"/>
                <a:gd name="connsiteX232" fmla="*/ 590224 w 1440493"/>
                <a:gd name="connsiteY232" fmla="*/ 154985 h 719999"/>
                <a:gd name="connsiteX233" fmla="*/ 642821 w 1440493"/>
                <a:gd name="connsiteY233" fmla="*/ 132509 h 719999"/>
                <a:gd name="connsiteX234" fmla="*/ 337599 w 1440493"/>
                <a:gd name="connsiteY234" fmla="*/ 132509 h 719999"/>
                <a:gd name="connsiteX235" fmla="*/ 390840 w 1440493"/>
                <a:gd name="connsiteY235" fmla="*/ 153414 h 719999"/>
                <a:gd name="connsiteX236" fmla="*/ 399587 w 1440493"/>
                <a:gd name="connsiteY236" fmla="*/ 165739 h 719999"/>
                <a:gd name="connsiteX237" fmla="*/ 397795 w 1440493"/>
                <a:gd name="connsiteY237" fmla="*/ 168396 h 719999"/>
                <a:gd name="connsiteX238" fmla="*/ 389818 w 1440493"/>
                <a:gd name="connsiteY238" fmla="*/ 207909 h 719999"/>
                <a:gd name="connsiteX239" fmla="*/ 389474 w 1440493"/>
                <a:gd name="connsiteY239" fmla="*/ 207909 h 719999"/>
                <a:gd name="connsiteX240" fmla="*/ 338718 w 1440493"/>
                <a:gd name="connsiteY240" fmla="*/ 258665 h 719999"/>
                <a:gd name="connsiteX241" fmla="*/ 287962 w 1440493"/>
                <a:gd name="connsiteY241" fmla="*/ 207909 h 719999"/>
                <a:gd name="connsiteX242" fmla="*/ 287618 w 1440493"/>
                <a:gd name="connsiteY242" fmla="*/ 207909 h 719999"/>
                <a:gd name="connsiteX243" fmla="*/ 279641 w 1440493"/>
                <a:gd name="connsiteY243" fmla="*/ 168396 h 719999"/>
                <a:gd name="connsiteX244" fmla="*/ 277845 w 1440493"/>
                <a:gd name="connsiteY244" fmla="*/ 165732 h 719999"/>
                <a:gd name="connsiteX245" fmla="*/ 285002 w 1440493"/>
                <a:gd name="connsiteY245" fmla="*/ 154985 h 719999"/>
                <a:gd name="connsiteX246" fmla="*/ 337599 w 1440493"/>
                <a:gd name="connsiteY246" fmla="*/ 132509 h 719999"/>
                <a:gd name="connsiteX247" fmla="*/ 186107 w 1440493"/>
                <a:gd name="connsiteY247" fmla="*/ 106398 h 719999"/>
                <a:gd name="connsiteX248" fmla="*/ 84596 w 1440493"/>
                <a:gd name="connsiteY248" fmla="*/ 207909 h 719999"/>
                <a:gd name="connsiteX249" fmla="*/ 184600 w 1440493"/>
                <a:gd name="connsiteY249" fmla="*/ 309409 h 719999"/>
                <a:gd name="connsiteX250" fmla="*/ 256270 w 1440493"/>
                <a:gd name="connsiteY250" fmla="*/ 281268 h 719999"/>
                <a:gd name="connsiteX251" fmla="*/ 262288 w 1440493"/>
                <a:gd name="connsiteY251" fmla="*/ 272789 h 719999"/>
                <a:gd name="connsiteX252" fmla="*/ 266939 w 1440493"/>
                <a:gd name="connsiteY252" fmla="*/ 279688 h 719999"/>
                <a:gd name="connsiteX253" fmla="*/ 338718 w 1440493"/>
                <a:gd name="connsiteY253" fmla="*/ 309420 h 719999"/>
                <a:gd name="connsiteX254" fmla="*/ 410497 w 1440493"/>
                <a:gd name="connsiteY254" fmla="*/ 279688 h 719999"/>
                <a:gd name="connsiteX255" fmla="*/ 414964 w 1440493"/>
                <a:gd name="connsiteY255" fmla="*/ 273064 h 719999"/>
                <a:gd name="connsiteX256" fmla="*/ 419019 w 1440493"/>
                <a:gd name="connsiteY256" fmla="*/ 279153 h 719999"/>
                <a:gd name="connsiteX257" fmla="*/ 489822 w 1440493"/>
                <a:gd name="connsiteY257" fmla="*/ 309409 h 719999"/>
                <a:gd name="connsiteX258" fmla="*/ 561492 w 1440493"/>
                <a:gd name="connsiteY258" fmla="*/ 281268 h 719999"/>
                <a:gd name="connsiteX259" fmla="*/ 567510 w 1440493"/>
                <a:gd name="connsiteY259" fmla="*/ 272789 h 719999"/>
                <a:gd name="connsiteX260" fmla="*/ 572161 w 1440493"/>
                <a:gd name="connsiteY260" fmla="*/ 279688 h 719999"/>
                <a:gd name="connsiteX261" fmla="*/ 643940 w 1440493"/>
                <a:gd name="connsiteY261" fmla="*/ 309420 h 719999"/>
                <a:gd name="connsiteX262" fmla="*/ 715719 w 1440493"/>
                <a:gd name="connsiteY262" fmla="*/ 279688 h 719999"/>
                <a:gd name="connsiteX263" fmla="*/ 720186 w 1440493"/>
                <a:gd name="connsiteY263" fmla="*/ 273063 h 719999"/>
                <a:gd name="connsiteX264" fmla="*/ 724242 w 1440493"/>
                <a:gd name="connsiteY264" fmla="*/ 279153 h 719999"/>
                <a:gd name="connsiteX265" fmla="*/ 795045 w 1440493"/>
                <a:gd name="connsiteY265" fmla="*/ 309409 h 719999"/>
                <a:gd name="connsiteX266" fmla="*/ 866715 w 1440493"/>
                <a:gd name="connsiteY266" fmla="*/ 281268 h 719999"/>
                <a:gd name="connsiteX267" fmla="*/ 872733 w 1440493"/>
                <a:gd name="connsiteY267" fmla="*/ 272789 h 719999"/>
                <a:gd name="connsiteX268" fmla="*/ 877384 w 1440493"/>
                <a:gd name="connsiteY268" fmla="*/ 279688 h 719999"/>
                <a:gd name="connsiteX269" fmla="*/ 949163 w 1440493"/>
                <a:gd name="connsiteY269" fmla="*/ 309420 h 719999"/>
                <a:gd name="connsiteX270" fmla="*/ 1020942 w 1440493"/>
                <a:gd name="connsiteY270" fmla="*/ 279688 h 719999"/>
                <a:gd name="connsiteX271" fmla="*/ 1025409 w 1440493"/>
                <a:gd name="connsiteY271" fmla="*/ 273064 h 719999"/>
                <a:gd name="connsiteX272" fmla="*/ 1029464 w 1440493"/>
                <a:gd name="connsiteY272" fmla="*/ 279153 h 719999"/>
                <a:gd name="connsiteX273" fmla="*/ 1100267 w 1440493"/>
                <a:gd name="connsiteY273" fmla="*/ 309409 h 719999"/>
                <a:gd name="connsiteX274" fmla="*/ 1171937 w 1440493"/>
                <a:gd name="connsiteY274" fmla="*/ 281268 h 719999"/>
                <a:gd name="connsiteX275" fmla="*/ 1177955 w 1440493"/>
                <a:gd name="connsiteY275" fmla="*/ 272789 h 719999"/>
                <a:gd name="connsiteX276" fmla="*/ 1182606 w 1440493"/>
                <a:gd name="connsiteY276" fmla="*/ 279688 h 719999"/>
                <a:gd name="connsiteX277" fmla="*/ 1254385 w 1440493"/>
                <a:gd name="connsiteY277" fmla="*/ 309420 h 719999"/>
                <a:gd name="connsiteX278" fmla="*/ 1355896 w 1440493"/>
                <a:gd name="connsiteY278" fmla="*/ 207909 h 719999"/>
                <a:gd name="connsiteX279" fmla="*/ 1305141 w 1440493"/>
                <a:gd name="connsiteY279" fmla="*/ 207909 h 719999"/>
                <a:gd name="connsiteX280" fmla="*/ 1254385 w 1440493"/>
                <a:gd name="connsiteY280" fmla="*/ 258665 h 719999"/>
                <a:gd name="connsiteX281" fmla="*/ 1203629 w 1440493"/>
                <a:gd name="connsiteY281" fmla="*/ 207909 h 719999"/>
                <a:gd name="connsiteX282" fmla="*/ 1203285 w 1440493"/>
                <a:gd name="connsiteY282" fmla="*/ 207909 h 719999"/>
                <a:gd name="connsiteX283" fmla="*/ 1195308 w 1440493"/>
                <a:gd name="connsiteY283" fmla="*/ 168396 h 719999"/>
                <a:gd name="connsiteX284" fmla="*/ 1193512 w 1440493"/>
                <a:gd name="connsiteY284" fmla="*/ 165732 h 719999"/>
                <a:gd name="connsiteX285" fmla="*/ 1200669 w 1440493"/>
                <a:gd name="connsiteY285" fmla="*/ 154985 h 719999"/>
                <a:gd name="connsiteX286" fmla="*/ 1253266 w 1440493"/>
                <a:gd name="connsiteY286" fmla="*/ 132509 h 719999"/>
                <a:gd name="connsiteX287" fmla="*/ 1329760 w 1440493"/>
                <a:gd name="connsiteY287" fmla="*/ 205671 h 719999"/>
                <a:gd name="connsiteX288" fmla="*/ 1355851 w 1440493"/>
                <a:gd name="connsiteY288" fmla="*/ 204896 h 719999"/>
                <a:gd name="connsiteX289" fmla="*/ 1252878 w 1440493"/>
                <a:gd name="connsiteY289" fmla="*/ 106409 h 719999"/>
                <a:gd name="connsiteX290" fmla="*/ 1182075 w 1440493"/>
                <a:gd name="connsiteY290" fmla="*/ 136665 h 719999"/>
                <a:gd name="connsiteX291" fmla="*/ 1178020 w 1440493"/>
                <a:gd name="connsiteY291" fmla="*/ 142755 h 719999"/>
                <a:gd name="connsiteX292" fmla="*/ 1173553 w 1440493"/>
                <a:gd name="connsiteY292" fmla="*/ 136130 h 719999"/>
                <a:gd name="connsiteX293" fmla="*/ 1101774 w 1440493"/>
                <a:gd name="connsiteY293" fmla="*/ 106398 h 719999"/>
                <a:gd name="connsiteX294" fmla="*/ 1029995 w 1440493"/>
                <a:gd name="connsiteY294" fmla="*/ 136130 h 719999"/>
                <a:gd name="connsiteX295" fmla="*/ 1025344 w 1440493"/>
                <a:gd name="connsiteY295" fmla="*/ 143029 h 719999"/>
                <a:gd name="connsiteX296" fmla="*/ 1019326 w 1440493"/>
                <a:gd name="connsiteY296" fmla="*/ 134550 h 719999"/>
                <a:gd name="connsiteX297" fmla="*/ 947656 w 1440493"/>
                <a:gd name="connsiteY297" fmla="*/ 106409 h 719999"/>
                <a:gd name="connsiteX298" fmla="*/ 876853 w 1440493"/>
                <a:gd name="connsiteY298" fmla="*/ 136665 h 719999"/>
                <a:gd name="connsiteX299" fmla="*/ 872798 w 1440493"/>
                <a:gd name="connsiteY299" fmla="*/ 142755 h 719999"/>
                <a:gd name="connsiteX300" fmla="*/ 868331 w 1440493"/>
                <a:gd name="connsiteY300" fmla="*/ 136130 h 719999"/>
                <a:gd name="connsiteX301" fmla="*/ 796552 w 1440493"/>
                <a:gd name="connsiteY301" fmla="*/ 106398 h 719999"/>
                <a:gd name="connsiteX302" fmla="*/ 724773 w 1440493"/>
                <a:gd name="connsiteY302" fmla="*/ 136130 h 719999"/>
                <a:gd name="connsiteX303" fmla="*/ 720121 w 1440493"/>
                <a:gd name="connsiteY303" fmla="*/ 143030 h 719999"/>
                <a:gd name="connsiteX304" fmla="*/ 714103 w 1440493"/>
                <a:gd name="connsiteY304" fmla="*/ 134550 h 719999"/>
                <a:gd name="connsiteX305" fmla="*/ 642433 w 1440493"/>
                <a:gd name="connsiteY305" fmla="*/ 106409 h 719999"/>
                <a:gd name="connsiteX306" fmla="*/ 571630 w 1440493"/>
                <a:gd name="connsiteY306" fmla="*/ 136665 h 719999"/>
                <a:gd name="connsiteX307" fmla="*/ 567575 w 1440493"/>
                <a:gd name="connsiteY307" fmla="*/ 142755 h 719999"/>
                <a:gd name="connsiteX308" fmla="*/ 563108 w 1440493"/>
                <a:gd name="connsiteY308" fmla="*/ 136130 h 719999"/>
                <a:gd name="connsiteX309" fmla="*/ 491329 w 1440493"/>
                <a:gd name="connsiteY309" fmla="*/ 106398 h 719999"/>
                <a:gd name="connsiteX310" fmla="*/ 419550 w 1440493"/>
                <a:gd name="connsiteY310" fmla="*/ 136130 h 719999"/>
                <a:gd name="connsiteX311" fmla="*/ 414899 w 1440493"/>
                <a:gd name="connsiteY311" fmla="*/ 143029 h 719999"/>
                <a:gd name="connsiteX312" fmla="*/ 408881 w 1440493"/>
                <a:gd name="connsiteY312" fmla="*/ 134550 h 719999"/>
                <a:gd name="connsiteX313" fmla="*/ 337211 w 1440493"/>
                <a:gd name="connsiteY313" fmla="*/ 106409 h 719999"/>
                <a:gd name="connsiteX314" fmla="*/ 266408 w 1440493"/>
                <a:gd name="connsiteY314" fmla="*/ 136665 h 719999"/>
                <a:gd name="connsiteX315" fmla="*/ 262353 w 1440493"/>
                <a:gd name="connsiteY315" fmla="*/ 142755 h 719999"/>
                <a:gd name="connsiteX316" fmla="*/ 257886 w 1440493"/>
                <a:gd name="connsiteY316" fmla="*/ 136130 h 719999"/>
                <a:gd name="connsiteX317" fmla="*/ 186107 w 1440493"/>
                <a:gd name="connsiteY317" fmla="*/ 106398 h 719999"/>
                <a:gd name="connsiteX318" fmla="*/ 0 w 1440493"/>
                <a:gd name="connsiteY318" fmla="*/ 0 h 719999"/>
                <a:gd name="connsiteX319" fmla="*/ 1440493 w 1440493"/>
                <a:gd name="connsiteY319" fmla="*/ 0 h 719999"/>
                <a:gd name="connsiteX320" fmla="*/ 1440493 w 1440493"/>
                <a:gd name="connsiteY320" fmla="*/ 719999 h 719999"/>
                <a:gd name="connsiteX321" fmla="*/ 0 w 1440493"/>
                <a:gd name="connsiteY321" fmla="*/ 719999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1440493" h="719999">
                  <a:moveTo>
                    <a:pt x="1101774" y="471904"/>
                  </a:moveTo>
                  <a:cubicBezTo>
                    <a:pt x="1129806" y="471904"/>
                    <a:pt x="1152530" y="494628"/>
                    <a:pt x="1152530" y="522660"/>
                  </a:cubicBezTo>
                  <a:lnTo>
                    <a:pt x="1152874" y="522660"/>
                  </a:lnTo>
                  <a:cubicBezTo>
                    <a:pt x="1152874" y="536676"/>
                    <a:pt x="1155715" y="550028"/>
                    <a:pt x="1160851" y="562173"/>
                  </a:cubicBezTo>
                  <a:lnTo>
                    <a:pt x="1162643" y="564830"/>
                  </a:lnTo>
                  <a:lnTo>
                    <a:pt x="1153896" y="577155"/>
                  </a:lnTo>
                  <a:cubicBezTo>
                    <a:pt x="1140076" y="590373"/>
                    <a:pt x="1121258" y="598366"/>
                    <a:pt x="1100655" y="598060"/>
                  </a:cubicBezTo>
                  <a:cubicBezTo>
                    <a:pt x="1080052" y="597754"/>
                    <a:pt x="1061480" y="589207"/>
                    <a:pt x="1048058" y="575585"/>
                  </a:cubicBezTo>
                  <a:lnTo>
                    <a:pt x="1040901" y="564837"/>
                  </a:lnTo>
                  <a:lnTo>
                    <a:pt x="1042697" y="562173"/>
                  </a:lnTo>
                  <a:cubicBezTo>
                    <a:pt x="1047834" y="550028"/>
                    <a:pt x="1050674" y="536676"/>
                    <a:pt x="1050674" y="522660"/>
                  </a:cubicBezTo>
                  <a:lnTo>
                    <a:pt x="1051018" y="522660"/>
                  </a:lnTo>
                  <a:cubicBezTo>
                    <a:pt x="1051018" y="494628"/>
                    <a:pt x="1073742" y="471904"/>
                    <a:pt x="1101774" y="471904"/>
                  </a:cubicBezTo>
                  <a:close/>
                  <a:moveTo>
                    <a:pt x="796552" y="471904"/>
                  </a:moveTo>
                  <a:cubicBezTo>
                    <a:pt x="824584" y="471904"/>
                    <a:pt x="847308" y="494628"/>
                    <a:pt x="847308" y="522660"/>
                  </a:cubicBezTo>
                  <a:lnTo>
                    <a:pt x="847652" y="522660"/>
                  </a:lnTo>
                  <a:cubicBezTo>
                    <a:pt x="847652" y="536676"/>
                    <a:pt x="850493" y="550028"/>
                    <a:pt x="855629" y="562173"/>
                  </a:cubicBezTo>
                  <a:lnTo>
                    <a:pt x="857421" y="564830"/>
                  </a:lnTo>
                  <a:lnTo>
                    <a:pt x="848674" y="577155"/>
                  </a:lnTo>
                  <a:cubicBezTo>
                    <a:pt x="834854" y="590373"/>
                    <a:pt x="816036" y="598366"/>
                    <a:pt x="795433" y="598060"/>
                  </a:cubicBezTo>
                  <a:cubicBezTo>
                    <a:pt x="774830" y="597754"/>
                    <a:pt x="756258" y="589207"/>
                    <a:pt x="742836" y="575585"/>
                  </a:cubicBezTo>
                  <a:lnTo>
                    <a:pt x="735678" y="564836"/>
                  </a:lnTo>
                  <a:lnTo>
                    <a:pt x="737474" y="562173"/>
                  </a:lnTo>
                  <a:cubicBezTo>
                    <a:pt x="742611" y="550028"/>
                    <a:pt x="745451" y="536676"/>
                    <a:pt x="745451" y="522660"/>
                  </a:cubicBezTo>
                  <a:lnTo>
                    <a:pt x="745796" y="522660"/>
                  </a:lnTo>
                  <a:cubicBezTo>
                    <a:pt x="745796" y="494628"/>
                    <a:pt x="768520" y="471904"/>
                    <a:pt x="796552" y="471904"/>
                  </a:cubicBezTo>
                  <a:close/>
                  <a:moveTo>
                    <a:pt x="491329" y="471904"/>
                  </a:moveTo>
                  <a:cubicBezTo>
                    <a:pt x="519361" y="471904"/>
                    <a:pt x="542085" y="494628"/>
                    <a:pt x="542085" y="522660"/>
                  </a:cubicBezTo>
                  <a:lnTo>
                    <a:pt x="542429" y="522660"/>
                  </a:lnTo>
                  <a:cubicBezTo>
                    <a:pt x="542429" y="536676"/>
                    <a:pt x="545270" y="550028"/>
                    <a:pt x="550406" y="562173"/>
                  </a:cubicBezTo>
                  <a:lnTo>
                    <a:pt x="552198" y="564830"/>
                  </a:lnTo>
                  <a:lnTo>
                    <a:pt x="543451" y="577155"/>
                  </a:lnTo>
                  <a:cubicBezTo>
                    <a:pt x="529631" y="590373"/>
                    <a:pt x="510813" y="598366"/>
                    <a:pt x="490210" y="598060"/>
                  </a:cubicBezTo>
                  <a:cubicBezTo>
                    <a:pt x="469607" y="597754"/>
                    <a:pt x="451035" y="589207"/>
                    <a:pt x="437613" y="575585"/>
                  </a:cubicBezTo>
                  <a:lnTo>
                    <a:pt x="430456" y="564837"/>
                  </a:lnTo>
                  <a:lnTo>
                    <a:pt x="432252" y="562173"/>
                  </a:lnTo>
                  <a:cubicBezTo>
                    <a:pt x="437389" y="550028"/>
                    <a:pt x="440229" y="536676"/>
                    <a:pt x="440229" y="522660"/>
                  </a:cubicBezTo>
                  <a:lnTo>
                    <a:pt x="440573" y="522660"/>
                  </a:lnTo>
                  <a:cubicBezTo>
                    <a:pt x="440573" y="494628"/>
                    <a:pt x="463297" y="471904"/>
                    <a:pt x="491329" y="471904"/>
                  </a:cubicBezTo>
                  <a:close/>
                  <a:moveTo>
                    <a:pt x="186107" y="471904"/>
                  </a:moveTo>
                  <a:cubicBezTo>
                    <a:pt x="214139" y="471904"/>
                    <a:pt x="236863" y="494628"/>
                    <a:pt x="236863" y="522660"/>
                  </a:cubicBezTo>
                  <a:lnTo>
                    <a:pt x="237207" y="522660"/>
                  </a:lnTo>
                  <a:cubicBezTo>
                    <a:pt x="237207" y="536676"/>
                    <a:pt x="240048" y="550028"/>
                    <a:pt x="245184" y="562173"/>
                  </a:cubicBezTo>
                  <a:lnTo>
                    <a:pt x="246976" y="564830"/>
                  </a:lnTo>
                  <a:lnTo>
                    <a:pt x="238229" y="577155"/>
                  </a:lnTo>
                  <a:cubicBezTo>
                    <a:pt x="224409" y="590373"/>
                    <a:pt x="205591" y="598366"/>
                    <a:pt x="184988" y="598060"/>
                  </a:cubicBezTo>
                  <a:cubicBezTo>
                    <a:pt x="143782" y="597448"/>
                    <a:pt x="110699" y="563871"/>
                    <a:pt x="110699" y="522660"/>
                  </a:cubicBezTo>
                  <a:lnTo>
                    <a:pt x="135351" y="522660"/>
                  </a:lnTo>
                  <a:cubicBezTo>
                    <a:pt x="135351" y="494628"/>
                    <a:pt x="158075" y="471904"/>
                    <a:pt x="186107" y="471904"/>
                  </a:cubicBezTo>
                  <a:close/>
                  <a:moveTo>
                    <a:pt x="948044" y="447260"/>
                  </a:moveTo>
                  <a:cubicBezTo>
                    <a:pt x="968647" y="446955"/>
                    <a:pt x="987465" y="454947"/>
                    <a:pt x="1001285" y="468165"/>
                  </a:cubicBezTo>
                  <a:lnTo>
                    <a:pt x="1010032" y="480490"/>
                  </a:lnTo>
                  <a:lnTo>
                    <a:pt x="1008240" y="483147"/>
                  </a:lnTo>
                  <a:cubicBezTo>
                    <a:pt x="1003104" y="495292"/>
                    <a:pt x="1000263" y="508644"/>
                    <a:pt x="1000263" y="522660"/>
                  </a:cubicBezTo>
                  <a:lnTo>
                    <a:pt x="999919" y="522660"/>
                  </a:lnTo>
                  <a:cubicBezTo>
                    <a:pt x="999919" y="550692"/>
                    <a:pt x="977195" y="573416"/>
                    <a:pt x="949163" y="573416"/>
                  </a:cubicBezTo>
                  <a:cubicBezTo>
                    <a:pt x="921131" y="573416"/>
                    <a:pt x="898407" y="550692"/>
                    <a:pt x="898407" y="522660"/>
                  </a:cubicBezTo>
                  <a:lnTo>
                    <a:pt x="898063" y="522660"/>
                  </a:lnTo>
                  <a:cubicBezTo>
                    <a:pt x="898063" y="508644"/>
                    <a:pt x="895223" y="495292"/>
                    <a:pt x="890086" y="483147"/>
                  </a:cubicBezTo>
                  <a:lnTo>
                    <a:pt x="888290" y="480483"/>
                  </a:lnTo>
                  <a:lnTo>
                    <a:pt x="895447" y="469735"/>
                  </a:lnTo>
                  <a:cubicBezTo>
                    <a:pt x="908869" y="456113"/>
                    <a:pt x="927441" y="447566"/>
                    <a:pt x="948044" y="447260"/>
                  </a:cubicBezTo>
                  <a:close/>
                  <a:moveTo>
                    <a:pt x="642821" y="447260"/>
                  </a:moveTo>
                  <a:cubicBezTo>
                    <a:pt x="663424" y="446955"/>
                    <a:pt x="682242" y="454947"/>
                    <a:pt x="696062" y="468165"/>
                  </a:cubicBezTo>
                  <a:lnTo>
                    <a:pt x="704809" y="480491"/>
                  </a:lnTo>
                  <a:lnTo>
                    <a:pt x="703018" y="483147"/>
                  </a:lnTo>
                  <a:cubicBezTo>
                    <a:pt x="697882" y="495292"/>
                    <a:pt x="695041" y="508644"/>
                    <a:pt x="695041" y="522660"/>
                  </a:cubicBezTo>
                  <a:lnTo>
                    <a:pt x="694696" y="522660"/>
                  </a:lnTo>
                  <a:cubicBezTo>
                    <a:pt x="694696" y="550692"/>
                    <a:pt x="671972" y="573416"/>
                    <a:pt x="643940" y="573416"/>
                  </a:cubicBezTo>
                  <a:cubicBezTo>
                    <a:pt x="615908" y="573416"/>
                    <a:pt x="593184" y="550692"/>
                    <a:pt x="593184" y="522660"/>
                  </a:cubicBezTo>
                  <a:lnTo>
                    <a:pt x="592840" y="522660"/>
                  </a:lnTo>
                  <a:cubicBezTo>
                    <a:pt x="592840" y="508644"/>
                    <a:pt x="590000" y="495292"/>
                    <a:pt x="584863" y="483147"/>
                  </a:cubicBezTo>
                  <a:lnTo>
                    <a:pt x="583067" y="480483"/>
                  </a:lnTo>
                  <a:lnTo>
                    <a:pt x="590224" y="469735"/>
                  </a:lnTo>
                  <a:cubicBezTo>
                    <a:pt x="603646" y="456113"/>
                    <a:pt x="622218" y="447566"/>
                    <a:pt x="642821" y="447260"/>
                  </a:cubicBezTo>
                  <a:close/>
                  <a:moveTo>
                    <a:pt x="337599" y="447260"/>
                  </a:moveTo>
                  <a:cubicBezTo>
                    <a:pt x="358202" y="446955"/>
                    <a:pt x="377020" y="454947"/>
                    <a:pt x="390840" y="468165"/>
                  </a:cubicBezTo>
                  <a:lnTo>
                    <a:pt x="399587" y="480490"/>
                  </a:lnTo>
                  <a:lnTo>
                    <a:pt x="397795" y="483147"/>
                  </a:lnTo>
                  <a:cubicBezTo>
                    <a:pt x="392659" y="495292"/>
                    <a:pt x="389818" y="508644"/>
                    <a:pt x="389818" y="522660"/>
                  </a:cubicBezTo>
                  <a:lnTo>
                    <a:pt x="389474" y="522660"/>
                  </a:lnTo>
                  <a:cubicBezTo>
                    <a:pt x="389474" y="550692"/>
                    <a:pt x="366750" y="573416"/>
                    <a:pt x="338718" y="573416"/>
                  </a:cubicBezTo>
                  <a:cubicBezTo>
                    <a:pt x="310686" y="573416"/>
                    <a:pt x="287962" y="550692"/>
                    <a:pt x="287962" y="522660"/>
                  </a:cubicBezTo>
                  <a:lnTo>
                    <a:pt x="287618" y="522660"/>
                  </a:lnTo>
                  <a:cubicBezTo>
                    <a:pt x="287618" y="508644"/>
                    <a:pt x="284778" y="495292"/>
                    <a:pt x="279641" y="483147"/>
                  </a:cubicBezTo>
                  <a:lnTo>
                    <a:pt x="277845" y="480483"/>
                  </a:lnTo>
                  <a:lnTo>
                    <a:pt x="285002" y="469735"/>
                  </a:lnTo>
                  <a:cubicBezTo>
                    <a:pt x="298424" y="456113"/>
                    <a:pt x="316996" y="447566"/>
                    <a:pt x="337599" y="447260"/>
                  </a:cubicBezTo>
                  <a:close/>
                  <a:moveTo>
                    <a:pt x="186107" y="421149"/>
                  </a:moveTo>
                  <a:cubicBezTo>
                    <a:pt x="130044" y="421149"/>
                    <a:pt x="84596" y="466597"/>
                    <a:pt x="84596" y="522660"/>
                  </a:cubicBezTo>
                  <a:cubicBezTo>
                    <a:pt x="84596" y="578135"/>
                    <a:pt x="129131" y="623336"/>
                    <a:pt x="184600" y="624160"/>
                  </a:cubicBezTo>
                  <a:cubicBezTo>
                    <a:pt x="212335" y="624572"/>
                    <a:pt x="237666" y="613813"/>
                    <a:pt x="256270" y="596019"/>
                  </a:cubicBezTo>
                  <a:lnTo>
                    <a:pt x="262288" y="587540"/>
                  </a:lnTo>
                  <a:lnTo>
                    <a:pt x="266939" y="594439"/>
                  </a:lnTo>
                  <a:cubicBezTo>
                    <a:pt x="285309" y="612809"/>
                    <a:pt x="310687" y="624171"/>
                    <a:pt x="338718" y="624171"/>
                  </a:cubicBezTo>
                  <a:cubicBezTo>
                    <a:pt x="366750" y="624171"/>
                    <a:pt x="392127" y="612809"/>
                    <a:pt x="410497" y="594439"/>
                  </a:cubicBezTo>
                  <a:lnTo>
                    <a:pt x="414964" y="587815"/>
                  </a:lnTo>
                  <a:lnTo>
                    <a:pt x="419019" y="593904"/>
                  </a:lnTo>
                  <a:cubicBezTo>
                    <a:pt x="437087" y="612242"/>
                    <a:pt x="462088" y="623748"/>
                    <a:pt x="489822" y="624160"/>
                  </a:cubicBezTo>
                  <a:cubicBezTo>
                    <a:pt x="517557" y="624572"/>
                    <a:pt x="542888" y="613813"/>
                    <a:pt x="561492" y="596019"/>
                  </a:cubicBezTo>
                  <a:lnTo>
                    <a:pt x="567510" y="587540"/>
                  </a:lnTo>
                  <a:lnTo>
                    <a:pt x="572161" y="594439"/>
                  </a:lnTo>
                  <a:cubicBezTo>
                    <a:pt x="590531" y="612809"/>
                    <a:pt x="615909" y="624171"/>
                    <a:pt x="643940" y="624171"/>
                  </a:cubicBezTo>
                  <a:cubicBezTo>
                    <a:pt x="671972" y="624171"/>
                    <a:pt x="697349" y="612809"/>
                    <a:pt x="715719" y="594439"/>
                  </a:cubicBezTo>
                  <a:lnTo>
                    <a:pt x="720186" y="587814"/>
                  </a:lnTo>
                  <a:lnTo>
                    <a:pt x="724242" y="593904"/>
                  </a:lnTo>
                  <a:cubicBezTo>
                    <a:pt x="742310" y="612242"/>
                    <a:pt x="767311" y="623748"/>
                    <a:pt x="795045" y="624160"/>
                  </a:cubicBezTo>
                  <a:cubicBezTo>
                    <a:pt x="822780" y="624572"/>
                    <a:pt x="848111" y="613813"/>
                    <a:pt x="866715" y="596019"/>
                  </a:cubicBezTo>
                  <a:lnTo>
                    <a:pt x="872733" y="587540"/>
                  </a:lnTo>
                  <a:lnTo>
                    <a:pt x="877384" y="594439"/>
                  </a:lnTo>
                  <a:cubicBezTo>
                    <a:pt x="895754" y="612809"/>
                    <a:pt x="921132" y="624171"/>
                    <a:pt x="949163" y="624171"/>
                  </a:cubicBezTo>
                  <a:cubicBezTo>
                    <a:pt x="977195" y="624171"/>
                    <a:pt x="1002572" y="612809"/>
                    <a:pt x="1020942" y="594439"/>
                  </a:cubicBezTo>
                  <a:lnTo>
                    <a:pt x="1025409" y="587815"/>
                  </a:lnTo>
                  <a:lnTo>
                    <a:pt x="1029464" y="593904"/>
                  </a:lnTo>
                  <a:cubicBezTo>
                    <a:pt x="1047532" y="612242"/>
                    <a:pt x="1072533" y="623748"/>
                    <a:pt x="1100267" y="624160"/>
                  </a:cubicBezTo>
                  <a:cubicBezTo>
                    <a:pt x="1128002" y="624572"/>
                    <a:pt x="1153333" y="613813"/>
                    <a:pt x="1171937" y="596019"/>
                  </a:cubicBezTo>
                  <a:lnTo>
                    <a:pt x="1177955" y="587540"/>
                  </a:lnTo>
                  <a:lnTo>
                    <a:pt x="1182606" y="594439"/>
                  </a:lnTo>
                  <a:cubicBezTo>
                    <a:pt x="1200976" y="612809"/>
                    <a:pt x="1226354" y="624171"/>
                    <a:pt x="1254385" y="624171"/>
                  </a:cubicBezTo>
                  <a:cubicBezTo>
                    <a:pt x="1310448" y="624171"/>
                    <a:pt x="1355896" y="578723"/>
                    <a:pt x="1355896" y="522660"/>
                  </a:cubicBezTo>
                  <a:lnTo>
                    <a:pt x="1305141" y="522660"/>
                  </a:lnTo>
                  <a:cubicBezTo>
                    <a:pt x="1305141" y="550692"/>
                    <a:pt x="1282417" y="573416"/>
                    <a:pt x="1254385" y="573416"/>
                  </a:cubicBezTo>
                  <a:cubicBezTo>
                    <a:pt x="1226353" y="573416"/>
                    <a:pt x="1203629" y="550692"/>
                    <a:pt x="1203629" y="522660"/>
                  </a:cubicBezTo>
                  <a:lnTo>
                    <a:pt x="1203285" y="522660"/>
                  </a:lnTo>
                  <a:cubicBezTo>
                    <a:pt x="1203285" y="508644"/>
                    <a:pt x="1200445" y="495292"/>
                    <a:pt x="1195308" y="483147"/>
                  </a:cubicBezTo>
                  <a:lnTo>
                    <a:pt x="1193512" y="480483"/>
                  </a:lnTo>
                  <a:lnTo>
                    <a:pt x="1200669" y="469735"/>
                  </a:lnTo>
                  <a:cubicBezTo>
                    <a:pt x="1214091" y="456113"/>
                    <a:pt x="1232663" y="447566"/>
                    <a:pt x="1253266" y="447260"/>
                  </a:cubicBezTo>
                  <a:cubicBezTo>
                    <a:pt x="1294472" y="446649"/>
                    <a:pt x="1328537" y="479230"/>
                    <a:pt x="1329760" y="520422"/>
                  </a:cubicBezTo>
                  <a:lnTo>
                    <a:pt x="1355851" y="519647"/>
                  </a:lnTo>
                  <a:cubicBezTo>
                    <a:pt x="1354204" y="464196"/>
                    <a:pt x="1308347" y="420337"/>
                    <a:pt x="1252878" y="421160"/>
                  </a:cubicBezTo>
                  <a:cubicBezTo>
                    <a:pt x="1225144" y="421572"/>
                    <a:pt x="1200143" y="433078"/>
                    <a:pt x="1182075" y="451416"/>
                  </a:cubicBezTo>
                  <a:lnTo>
                    <a:pt x="1178020" y="457506"/>
                  </a:lnTo>
                  <a:lnTo>
                    <a:pt x="1173553" y="450881"/>
                  </a:lnTo>
                  <a:cubicBezTo>
                    <a:pt x="1155183" y="432511"/>
                    <a:pt x="1129806" y="421149"/>
                    <a:pt x="1101774" y="421149"/>
                  </a:cubicBezTo>
                  <a:cubicBezTo>
                    <a:pt x="1073743" y="421149"/>
                    <a:pt x="1048365" y="432511"/>
                    <a:pt x="1029995" y="450881"/>
                  </a:cubicBezTo>
                  <a:lnTo>
                    <a:pt x="1025344" y="457780"/>
                  </a:lnTo>
                  <a:lnTo>
                    <a:pt x="1019326" y="449301"/>
                  </a:lnTo>
                  <a:cubicBezTo>
                    <a:pt x="1000722" y="431508"/>
                    <a:pt x="975391" y="420749"/>
                    <a:pt x="947656" y="421160"/>
                  </a:cubicBezTo>
                  <a:cubicBezTo>
                    <a:pt x="919922" y="421572"/>
                    <a:pt x="894921" y="433078"/>
                    <a:pt x="876853" y="451416"/>
                  </a:cubicBezTo>
                  <a:lnTo>
                    <a:pt x="872798" y="457506"/>
                  </a:lnTo>
                  <a:lnTo>
                    <a:pt x="868331" y="450881"/>
                  </a:lnTo>
                  <a:cubicBezTo>
                    <a:pt x="849961" y="432511"/>
                    <a:pt x="824584" y="421149"/>
                    <a:pt x="796552" y="421149"/>
                  </a:cubicBezTo>
                  <a:cubicBezTo>
                    <a:pt x="768521" y="421149"/>
                    <a:pt x="743143" y="432511"/>
                    <a:pt x="724773" y="450881"/>
                  </a:cubicBezTo>
                  <a:lnTo>
                    <a:pt x="720121" y="457781"/>
                  </a:lnTo>
                  <a:lnTo>
                    <a:pt x="714103" y="449301"/>
                  </a:lnTo>
                  <a:cubicBezTo>
                    <a:pt x="695499" y="431508"/>
                    <a:pt x="670168" y="420749"/>
                    <a:pt x="642433" y="421160"/>
                  </a:cubicBezTo>
                  <a:cubicBezTo>
                    <a:pt x="614699" y="421572"/>
                    <a:pt x="589698" y="433078"/>
                    <a:pt x="571630" y="451416"/>
                  </a:cubicBezTo>
                  <a:lnTo>
                    <a:pt x="567575" y="457506"/>
                  </a:lnTo>
                  <a:lnTo>
                    <a:pt x="563108" y="450881"/>
                  </a:lnTo>
                  <a:cubicBezTo>
                    <a:pt x="544738" y="432511"/>
                    <a:pt x="519361" y="421149"/>
                    <a:pt x="491329" y="421149"/>
                  </a:cubicBezTo>
                  <a:cubicBezTo>
                    <a:pt x="463298" y="421149"/>
                    <a:pt x="437920" y="432511"/>
                    <a:pt x="419550" y="450881"/>
                  </a:cubicBezTo>
                  <a:lnTo>
                    <a:pt x="414899" y="457780"/>
                  </a:lnTo>
                  <a:lnTo>
                    <a:pt x="408881" y="449301"/>
                  </a:lnTo>
                  <a:cubicBezTo>
                    <a:pt x="390277" y="431508"/>
                    <a:pt x="364946" y="420749"/>
                    <a:pt x="337211" y="421160"/>
                  </a:cubicBezTo>
                  <a:cubicBezTo>
                    <a:pt x="309477" y="421572"/>
                    <a:pt x="284476" y="433078"/>
                    <a:pt x="266408" y="451416"/>
                  </a:cubicBezTo>
                  <a:lnTo>
                    <a:pt x="262353" y="457506"/>
                  </a:lnTo>
                  <a:lnTo>
                    <a:pt x="257886" y="450881"/>
                  </a:lnTo>
                  <a:cubicBezTo>
                    <a:pt x="239516" y="432511"/>
                    <a:pt x="214139" y="421149"/>
                    <a:pt x="186107" y="421149"/>
                  </a:cubicBezTo>
                  <a:close/>
                  <a:moveTo>
                    <a:pt x="1101774" y="157153"/>
                  </a:moveTo>
                  <a:cubicBezTo>
                    <a:pt x="1129806" y="157153"/>
                    <a:pt x="1152530" y="179877"/>
                    <a:pt x="1152530" y="207909"/>
                  </a:cubicBezTo>
                  <a:lnTo>
                    <a:pt x="1152874" y="207909"/>
                  </a:lnTo>
                  <a:cubicBezTo>
                    <a:pt x="1152874" y="221925"/>
                    <a:pt x="1155715" y="235277"/>
                    <a:pt x="1160851" y="247422"/>
                  </a:cubicBezTo>
                  <a:lnTo>
                    <a:pt x="1162643" y="250079"/>
                  </a:lnTo>
                  <a:lnTo>
                    <a:pt x="1153896" y="262404"/>
                  </a:lnTo>
                  <a:cubicBezTo>
                    <a:pt x="1140076" y="275622"/>
                    <a:pt x="1121258" y="283615"/>
                    <a:pt x="1100655" y="283309"/>
                  </a:cubicBezTo>
                  <a:cubicBezTo>
                    <a:pt x="1080052" y="283003"/>
                    <a:pt x="1061480" y="274456"/>
                    <a:pt x="1048058" y="260834"/>
                  </a:cubicBezTo>
                  <a:lnTo>
                    <a:pt x="1040901" y="250086"/>
                  </a:lnTo>
                  <a:lnTo>
                    <a:pt x="1042697" y="247422"/>
                  </a:lnTo>
                  <a:cubicBezTo>
                    <a:pt x="1047834" y="235277"/>
                    <a:pt x="1050674" y="221925"/>
                    <a:pt x="1050674" y="207909"/>
                  </a:cubicBezTo>
                  <a:lnTo>
                    <a:pt x="1051018" y="207909"/>
                  </a:lnTo>
                  <a:cubicBezTo>
                    <a:pt x="1051018" y="179877"/>
                    <a:pt x="1073742" y="157153"/>
                    <a:pt x="1101774" y="157153"/>
                  </a:cubicBezTo>
                  <a:close/>
                  <a:moveTo>
                    <a:pt x="796552" y="157153"/>
                  </a:moveTo>
                  <a:cubicBezTo>
                    <a:pt x="824584" y="157153"/>
                    <a:pt x="847308" y="179877"/>
                    <a:pt x="847308" y="207909"/>
                  </a:cubicBezTo>
                  <a:lnTo>
                    <a:pt x="847652" y="207909"/>
                  </a:lnTo>
                  <a:cubicBezTo>
                    <a:pt x="847652" y="221925"/>
                    <a:pt x="850493" y="235277"/>
                    <a:pt x="855629" y="247422"/>
                  </a:cubicBezTo>
                  <a:lnTo>
                    <a:pt x="857421" y="250079"/>
                  </a:lnTo>
                  <a:lnTo>
                    <a:pt x="848674" y="262404"/>
                  </a:lnTo>
                  <a:cubicBezTo>
                    <a:pt x="834854" y="275622"/>
                    <a:pt x="816036" y="283615"/>
                    <a:pt x="795433" y="283309"/>
                  </a:cubicBezTo>
                  <a:cubicBezTo>
                    <a:pt x="774830" y="283003"/>
                    <a:pt x="756258" y="274456"/>
                    <a:pt x="742836" y="260834"/>
                  </a:cubicBezTo>
                  <a:lnTo>
                    <a:pt x="735678" y="250085"/>
                  </a:lnTo>
                  <a:lnTo>
                    <a:pt x="737474" y="247422"/>
                  </a:lnTo>
                  <a:cubicBezTo>
                    <a:pt x="742611" y="235277"/>
                    <a:pt x="745451" y="221925"/>
                    <a:pt x="745451" y="207909"/>
                  </a:cubicBezTo>
                  <a:lnTo>
                    <a:pt x="745796" y="207909"/>
                  </a:lnTo>
                  <a:cubicBezTo>
                    <a:pt x="745796" y="179877"/>
                    <a:pt x="768520" y="157153"/>
                    <a:pt x="796552" y="157153"/>
                  </a:cubicBezTo>
                  <a:close/>
                  <a:moveTo>
                    <a:pt x="491329" y="157153"/>
                  </a:moveTo>
                  <a:cubicBezTo>
                    <a:pt x="519361" y="157153"/>
                    <a:pt x="542085" y="179877"/>
                    <a:pt x="542085" y="207909"/>
                  </a:cubicBezTo>
                  <a:lnTo>
                    <a:pt x="542429" y="207909"/>
                  </a:lnTo>
                  <a:cubicBezTo>
                    <a:pt x="542429" y="221925"/>
                    <a:pt x="545270" y="235277"/>
                    <a:pt x="550406" y="247422"/>
                  </a:cubicBezTo>
                  <a:lnTo>
                    <a:pt x="552198" y="250079"/>
                  </a:lnTo>
                  <a:lnTo>
                    <a:pt x="543451" y="262404"/>
                  </a:lnTo>
                  <a:cubicBezTo>
                    <a:pt x="529631" y="275622"/>
                    <a:pt x="510813" y="283615"/>
                    <a:pt x="490210" y="283309"/>
                  </a:cubicBezTo>
                  <a:cubicBezTo>
                    <a:pt x="469607" y="283003"/>
                    <a:pt x="451035" y="274456"/>
                    <a:pt x="437613" y="260834"/>
                  </a:cubicBezTo>
                  <a:lnTo>
                    <a:pt x="430456" y="250086"/>
                  </a:lnTo>
                  <a:lnTo>
                    <a:pt x="432252" y="247422"/>
                  </a:lnTo>
                  <a:cubicBezTo>
                    <a:pt x="437389" y="235277"/>
                    <a:pt x="440229" y="221925"/>
                    <a:pt x="440229" y="207909"/>
                  </a:cubicBezTo>
                  <a:lnTo>
                    <a:pt x="440573" y="207909"/>
                  </a:lnTo>
                  <a:cubicBezTo>
                    <a:pt x="440573" y="179877"/>
                    <a:pt x="463297" y="157153"/>
                    <a:pt x="491329" y="157153"/>
                  </a:cubicBezTo>
                  <a:close/>
                  <a:moveTo>
                    <a:pt x="186107" y="157153"/>
                  </a:moveTo>
                  <a:cubicBezTo>
                    <a:pt x="214139" y="157153"/>
                    <a:pt x="236863" y="179877"/>
                    <a:pt x="236863" y="207909"/>
                  </a:cubicBezTo>
                  <a:lnTo>
                    <a:pt x="237207" y="207909"/>
                  </a:lnTo>
                  <a:cubicBezTo>
                    <a:pt x="237207" y="221925"/>
                    <a:pt x="240048" y="235277"/>
                    <a:pt x="245184" y="247422"/>
                  </a:cubicBezTo>
                  <a:lnTo>
                    <a:pt x="246976" y="250079"/>
                  </a:lnTo>
                  <a:lnTo>
                    <a:pt x="238229" y="262404"/>
                  </a:lnTo>
                  <a:cubicBezTo>
                    <a:pt x="224409" y="275622"/>
                    <a:pt x="205591" y="283615"/>
                    <a:pt x="184988" y="283309"/>
                  </a:cubicBezTo>
                  <a:cubicBezTo>
                    <a:pt x="143782" y="282697"/>
                    <a:pt x="110699" y="249120"/>
                    <a:pt x="110699" y="207909"/>
                  </a:cubicBezTo>
                  <a:lnTo>
                    <a:pt x="135351" y="207909"/>
                  </a:lnTo>
                  <a:cubicBezTo>
                    <a:pt x="135351" y="179877"/>
                    <a:pt x="158075" y="157153"/>
                    <a:pt x="186107" y="157153"/>
                  </a:cubicBezTo>
                  <a:close/>
                  <a:moveTo>
                    <a:pt x="948044" y="132509"/>
                  </a:moveTo>
                  <a:cubicBezTo>
                    <a:pt x="968647" y="132204"/>
                    <a:pt x="987465" y="140196"/>
                    <a:pt x="1001285" y="153414"/>
                  </a:cubicBezTo>
                  <a:lnTo>
                    <a:pt x="1010032" y="165739"/>
                  </a:lnTo>
                  <a:lnTo>
                    <a:pt x="1008240" y="168396"/>
                  </a:lnTo>
                  <a:cubicBezTo>
                    <a:pt x="1003104" y="180541"/>
                    <a:pt x="1000263" y="193893"/>
                    <a:pt x="1000263" y="207909"/>
                  </a:cubicBezTo>
                  <a:lnTo>
                    <a:pt x="999919" y="207909"/>
                  </a:lnTo>
                  <a:cubicBezTo>
                    <a:pt x="999919" y="235941"/>
                    <a:pt x="977195" y="258665"/>
                    <a:pt x="949163" y="258665"/>
                  </a:cubicBezTo>
                  <a:cubicBezTo>
                    <a:pt x="921131" y="258665"/>
                    <a:pt x="898407" y="235941"/>
                    <a:pt x="898407" y="207909"/>
                  </a:cubicBezTo>
                  <a:lnTo>
                    <a:pt x="898063" y="207909"/>
                  </a:lnTo>
                  <a:cubicBezTo>
                    <a:pt x="898063" y="193893"/>
                    <a:pt x="895223" y="180541"/>
                    <a:pt x="890086" y="168396"/>
                  </a:cubicBezTo>
                  <a:lnTo>
                    <a:pt x="888290" y="165732"/>
                  </a:lnTo>
                  <a:lnTo>
                    <a:pt x="895447" y="154985"/>
                  </a:lnTo>
                  <a:cubicBezTo>
                    <a:pt x="908869" y="141362"/>
                    <a:pt x="927441" y="132815"/>
                    <a:pt x="948044" y="132509"/>
                  </a:cubicBezTo>
                  <a:close/>
                  <a:moveTo>
                    <a:pt x="642821" y="132509"/>
                  </a:moveTo>
                  <a:cubicBezTo>
                    <a:pt x="663424" y="132204"/>
                    <a:pt x="682242" y="140196"/>
                    <a:pt x="696062" y="153414"/>
                  </a:cubicBezTo>
                  <a:lnTo>
                    <a:pt x="704809" y="165740"/>
                  </a:lnTo>
                  <a:lnTo>
                    <a:pt x="703018" y="168396"/>
                  </a:lnTo>
                  <a:cubicBezTo>
                    <a:pt x="697882" y="180541"/>
                    <a:pt x="695041" y="193893"/>
                    <a:pt x="695041" y="207909"/>
                  </a:cubicBezTo>
                  <a:lnTo>
                    <a:pt x="694696" y="207909"/>
                  </a:lnTo>
                  <a:cubicBezTo>
                    <a:pt x="694696" y="235941"/>
                    <a:pt x="671972" y="258665"/>
                    <a:pt x="643940" y="258665"/>
                  </a:cubicBezTo>
                  <a:cubicBezTo>
                    <a:pt x="615908" y="258665"/>
                    <a:pt x="593184" y="235941"/>
                    <a:pt x="593184" y="207909"/>
                  </a:cubicBezTo>
                  <a:lnTo>
                    <a:pt x="592840" y="207909"/>
                  </a:lnTo>
                  <a:cubicBezTo>
                    <a:pt x="592840" y="193893"/>
                    <a:pt x="590000" y="180541"/>
                    <a:pt x="584863" y="168396"/>
                  </a:cubicBezTo>
                  <a:lnTo>
                    <a:pt x="583067" y="165732"/>
                  </a:lnTo>
                  <a:lnTo>
                    <a:pt x="590224" y="154985"/>
                  </a:lnTo>
                  <a:cubicBezTo>
                    <a:pt x="603646" y="141362"/>
                    <a:pt x="622218" y="132815"/>
                    <a:pt x="642821" y="132509"/>
                  </a:cubicBezTo>
                  <a:close/>
                  <a:moveTo>
                    <a:pt x="337599" y="132509"/>
                  </a:moveTo>
                  <a:cubicBezTo>
                    <a:pt x="358202" y="132204"/>
                    <a:pt x="377020" y="140196"/>
                    <a:pt x="390840" y="153414"/>
                  </a:cubicBezTo>
                  <a:lnTo>
                    <a:pt x="399587" y="165739"/>
                  </a:lnTo>
                  <a:lnTo>
                    <a:pt x="397795" y="168396"/>
                  </a:lnTo>
                  <a:cubicBezTo>
                    <a:pt x="392659" y="180541"/>
                    <a:pt x="389818" y="193893"/>
                    <a:pt x="389818" y="207909"/>
                  </a:cubicBezTo>
                  <a:lnTo>
                    <a:pt x="389474" y="207909"/>
                  </a:lnTo>
                  <a:cubicBezTo>
                    <a:pt x="389474" y="235941"/>
                    <a:pt x="366750" y="258665"/>
                    <a:pt x="338718" y="258665"/>
                  </a:cubicBezTo>
                  <a:cubicBezTo>
                    <a:pt x="310686" y="258665"/>
                    <a:pt x="287962" y="235941"/>
                    <a:pt x="287962" y="207909"/>
                  </a:cubicBezTo>
                  <a:lnTo>
                    <a:pt x="287618" y="207909"/>
                  </a:lnTo>
                  <a:cubicBezTo>
                    <a:pt x="287618" y="193893"/>
                    <a:pt x="284778" y="180541"/>
                    <a:pt x="279641" y="168396"/>
                  </a:cubicBezTo>
                  <a:lnTo>
                    <a:pt x="277845" y="165732"/>
                  </a:lnTo>
                  <a:lnTo>
                    <a:pt x="285002" y="154985"/>
                  </a:lnTo>
                  <a:cubicBezTo>
                    <a:pt x="298424" y="141362"/>
                    <a:pt x="316996" y="132815"/>
                    <a:pt x="337599" y="132509"/>
                  </a:cubicBezTo>
                  <a:close/>
                  <a:moveTo>
                    <a:pt x="186107" y="106398"/>
                  </a:moveTo>
                  <a:cubicBezTo>
                    <a:pt x="130044" y="106398"/>
                    <a:pt x="84596" y="151846"/>
                    <a:pt x="84596" y="207909"/>
                  </a:cubicBezTo>
                  <a:cubicBezTo>
                    <a:pt x="84596" y="263384"/>
                    <a:pt x="129131" y="308585"/>
                    <a:pt x="184600" y="309409"/>
                  </a:cubicBezTo>
                  <a:cubicBezTo>
                    <a:pt x="212335" y="309821"/>
                    <a:pt x="237666" y="299062"/>
                    <a:pt x="256270" y="281268"/>
                  </a:cubicBezTo>
                  <a:lnTo>
                    <a:pt x="262288" y="272789"/>
                  </a:lnTo>
                  <a:lnTo>
                    <a:pt x="266939" y="279688"/>
                  </a:lnTo>
                  <a:cubicBezTo>
                    <a:pt x="285309" y="298058"/>
                    <a:pt x="310687" y="309420"/>
                    <a:pt x="338718" y="309420"/>
                  </a:cubicBezTo>
                  <a:cubicBezTo>
                    <a:pt x="366750" y="309420"/>
                    <a:pt x="392127" y="298058"/>
                    <a:pt x="410497" y="279688"/>
                  </a:cubicBezTo>
                  <a:lnTo>
                    <a:pt x="414964" y="273064"/>
                  </a:lnTo>
                  <a:lnTo>
                    <a:pt x="419019" y="279153"/>
                  </a:lnTo>
                  <a:cubicBezTo>
                    <a:pt x="437087" y="297491"/>
                    <a:pt x="462088" y="308997"/>
                    <a:pt x="489822" y="309409"/>
                  </a:cubicBezTo>
                  <a:cubicBezTo>
                    <a:pt x="517557" y="309821"/>
                    <a:pt x="542888" y="299062"/>
                    <a:pt x="561492" y="281268"/>
                  </a:cubicBezTo>
                  <a:lnTo>
                    <a:pt x="567510" y="272789"/>
                  </a:lnTo>
                  <a:lnTo>
                    <a:pt x="572161" y="279688"/>
                  </a:lnTo>
                  <a:cubicBezTo>
                    <a:pt x="590531" y="298058"/>
                    <a:pt x="615909" y="309420"/>
                    <a:pt x="643940" y="309420"/>
                  </a:cubicBezTo>
                  <a:cubicBezTo>
                    <a:pt x="671972" y="309420"/>
                    <a:pt x="697349" y="298058"/>
                    <a:pt x="715719" y="279688"/>
                  </a:cubicBezTo>
                  <a:lnTo>
                    <a:pt x="720186" y="273063"/>
                  </a:lnTo>
                  <a:lnTo>
                    <a:pt x="724242" y="279153"/>
                  </a:lnTo>
                  <a:cubicBezTo>
                    <a:pt x="742310" y="297491"/>
                    <a:pt x="767311" y="308997"/>
                    <a:pt x="795045" y="309409"/>
                  </a:cubicBezTo>
                  <a:cubicBezTo>
                    <a:pt x="822780" y="309821"/>
                    <a:pt x="848111" y="299062"/>
                    <a:pt x="866715" y="281268"/>
                  </a:cubicBezTo>
                  <a:lnTo>
                    <a:pt x="872733" y="272789"/>
                  </a:lnTo>
                  <a:lnTo>
                    <a:pt x="877384" y="279688"/>
                  </a:lnTo>
                  <a:cubicBezTo>
                    <a:pt x="895754" y="298058"/>
                    <a:pt x="921132" y="309420"/>
                    <a:pt x="949163" y="309420"/>
                  </a:cubicBezTo>
                  <a:cubicBezTo>
                    <a:pt x="977195" y="309420"/>
                    <a:pt x="1002572" y="298058"/>
                    <a:pt x="1020942" y="279688"/>
                  </a:cubicBezTo>
                  <a:lnTo>
                    <a:pt x="1025409" y="273064"/>
                  </a:lnTo>
                  <a:lnTo>
                    <a:pt x="1029464" y="279153"/>
                  </a:lnTo>
                  <a:cubicBezTo>
                    <a:pt x="1047532" y="297491"/>
                    <a:pt x="1072533" y="308997"/>
                    <a:pt x="1100267" y="309409"/>
                  </a:cubicBezTo>
                  <a:cubicBezTo>
                    <a:pt x="1128002" y="309821"/>
                    <a:pt x="1153333" y="299062"/>
                    <a:pt x="1171937" y="281268"/>
                  </a:cubicBezTo>
                  <a:lnTo>
                    <a:pt x="1177955" y="272789"/>
                  </a:lnTo>
                  <a:lnTo>
                    <a:pt x="1182606" y="279688"/>
                  </a:lnTo>
                  <a:cubicBezTo>
                    <a:pt x="1200976" y="298058"/>
                    <a:pt x="1226354" y="309420"/>
                    <a:pt x="1254385" y="309420"/>
                  </a:cubicBezTo>
                  <a:cubicBezTo>
                    <a:pt x="1310448" y="309420"/>
                    <a:pt x="1355896" y="263972"/>
                    <a:pt x="1355896" y="207909"/>
                  </a:cubicBezTo>
                  <a:lnTo>
                    <a:pt x="1305141" y="207909"/>
                  </a:lnTo>
                  <a:cubicBezTo>
                    <a:pt x="1305141" y="235941"/>
                    <a:pt x="1282417" y="258665"/>
                    <a:pt x="1254385" y="258665"/>
                  </a:cubicBezTo>
                  <a:cubicBezTo>
                    <a:pt x="1226353" y="258665"/>
                    <a:pt x="1203629" y="235941"/>
                    <a:pt x="1203629" y="207909"/>
                  </a:cubicBezTo>
                  <a:lnTo>
                    <a:pt x="1203285" y="207909"/>
                  </a:lnTo>
                  <a:cubicBezTo>
                    <a:pt x="1203285" y="193893"/>
                    <a:pt x="1200445" y="180541"/>
                    <a:pt x="1195308" y="168396"/>
                  </a:cubicBezTo>
                  <a:lnTo>
                    <a:pt x="1193512" y="165732"/>
                  </a:lnTo>
                  <a:lnTo>
                    <a:pt x="1200669" y="154985"/>
                  </a:lnTo>
                  <a:cubicBezTo>
                    <a:pt x="1214091" y="141362"/>
                    <a:pt x="1232663" y="132815"/>
                    <a:pt x="1253266" y="132509"/>
                  </a:cubicBezTo>
                  <a:cubicBezTo>
                    <a:pt x="1294472" y="131898"/>
                    <a:pt x="1328537" y="164479"/>
                    <a:pt x="1329760" y="205671"/>
                  </a:cubicBezTo>
                  <a:lnTo>
                    <a:pt x="1355851" y="204896"/>
                  </a:lnTo>
                  <a:cubicBezTo>
                    <a:pt x="1354204" y="149445"/>
                    <a:pt x="1308347" y="105586"/>
                    <a:pt x="1252878" y="106409"/>
                  </a:cubicBezTo>
                  <a:cubicBezTo>
                    <a:pt x="1225144" y="106821"/>
                    <a:pt x="1200143" y="118327"/>
                    <a:pt x="1182075" y="136665"/>
                  </a:cubicBezTo>
                  <a:lnTo>
                    <a:pt x="1178020" y="142755"/>
                  </a:lnTo>
                  <a:lnTo>
                    <a:pt x="1173553" y="136130"/>
                  </a:lnTo>
                  <a:cubicBezTo>
                    <a:pt x="1155183" y="117760"/>
                    <a:pt x="1129806" y="106398"/>
                    <a:pt x="1101774" y="106398"/>
                  </a:cubicBezTo>
                  <a:cubicBezTo>
                    <a:pt x="1073743" y="106398"/>
                    <a:pt x="1048365" y="117760"/>
                    <a:pt x="1029995" y="136130"/>
                  </a:cubicBezTo>
                  <a:lnTo>
                    <a:pt x="1025344" y="143029"/>
                  </a:lnTo>
                  <a:lnTo>
                    <a:pt x="1019326" y="134550"/>
                  </a:lnTo>
                  <a:cubicBezTo>
                    <a:pt x="1000722" y="116757"/>
                    <a:pt x="975391" y="105998"/>
                    <a:pt x="947656" y="106409"/>
                  </a:cubicBezTo>
                  <a:cubicBezTo>
                    <a:pt x="919922" y="106821"/>
                    <a:pt x="894921" y="118327"/>
                    <a:pt x="876853" y="136665"/>
                  </a:cubicBezTo>
                  <a:lnTo>
                    <a:pt x="872798" y="142755"/>
                  </a:lnTo>
                  <a:lnTo>
                    <a:pt x="868331" y="136130"/>
                  </a:lnTo>
                  <a:cubicBezTo>
                    <a:pt x="849961" y="117760"/>
                    <a:pt x="824584" y="106398"/>
                    <a:pt x="796552" y="106398"/>
                  </a:cubicBezTo>
                  <a:cubicBezTo>
                    <a:pt x="768521" y="106398"/>
                    <a:pt x="743143" y="117760"/>
                    <a:pt x="724773" y="136130"/>
                  </a:cubicBezTo>
                  <a:lnTo>
                    <a:pt x="720121" y="143030"/>
                  </a:lnTo>
                  <a:lnTo>
                    <a:pt x="714103" y="134550"/>
                  </a:lnTo>
                  <a:cubicBezTo>
                    <a:pt x="695499" y="116757"/>
                    <a:pt x="670168" y="105998"/>
                    <a:pt x="642433" y="106409"/>
                  </a:cubicBezTo>
                  <a:cubicBezTo>
                    <a:pt x="614699" y="106821"/>
                    <a:pt x="589698" y="118327"/>
                    <a:pt x="571630" y="136665"/>
                  </a:cubicBezTo>
                  <a:lnTo>
                    <a:pt x="567575" y="142755"/>
                  </a:lnTo>
                  <a:lnTo>
                    <a:pt x="563108" y="136130"/>
                  </a:lnTo>
                  <a:cubicBezTo>
                    <a:pt x="544738" y="117760"/>
                    <a:pt x="519361" y="106398"/>
                    <a:pt x="491329" y="106398"/>
                  </a:cubicBezTo>
                  <a:cubicBezTo>
                    <a:pt x="463298" y="106398"/>
                    <a:pt x="437920" y="117760"/>
                    <a:pt x="419550" y="136130"/>
                  </a:cubicBezTo>
                  <a:lnTo>
                    <a:pt x="414899" y="143029"/>
                  </a:lnTo>
                  <a:lnTo>
                    <a:pt x="408881" y="134550"/>
                  </a:lnTo>
                  <a:cubicBezTo>
                    <a:pt x="390277" y="116757"/>
                    <a:pt x="364946" y="105998"/>
                    <a:pt x="337211" y="106409"/>
                  </a:cubicBezTo>
                  <a:cubicBezTo>
                    <a:pt x="309477" y="106821"/>
                    <a:pt x="284476" y="118327"/>
                    <a:pt x="266408" y="136665"/>
                  </a:cubicBezTo>
                  <a:lnTo>
                    <a:pt x="262353" y="142755"/>
                  </a:lnTo>
                  <a:lnTo>
                    <a:pt x="257886" y="136130"/>
                  </a:lnTo>
                  <a:cubicBezTo>
                    <a:pt x="239516" y="117760"/>
                    <a:pt x="214139" y="106398"/>
                    <a:pt x="186107" y="106398"/>
                  </a:cubicBezTo>
                  <a:close/>
                  <a:moveTo>
                    <a:pt x="0" y="0"/>
                  </a:moveTo>
                  <a:lnTo>
                    <a:pt x="1440493" y="0"/>
                  </a:lnTo>
                  <a:lnTo>
                    <a:pt x="1440493" y="719999"/>
                  </a:lnTo>
                  <a:lnTo>
                    <a:pt x="0" y="71999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cxnSp>
        <p:nvCxnSpPr>
          <p:cNvPr id="60" name="カギ線コネクタ 59"/>
          <p:cNvCxnSpPr>
            <a:stCxn id="55" idx="3"/>
            <a:endCxn id="4" idx="1"/>
          </p:cNvCxnSpPr>
          <p:nvPr/>
        </p:nvCxnSpPr>
        <p:spPr>
          <a:xfrm flipV="1">
            <a:off x="3778954" y="3114957"/>
            <a:ext cx="450489" cy="1"/>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5" name="Group 80"/>
          <p:cNvGrpSpPr>
            <a:grpSpLocks/>
          </p:cNvGrpSpPr>
          <p:nvPr/>
        </p:nvGrpSpPr>
        <p:grpSpPr bwMode="auto">
          <a:xfrm>
            <a:off x="1526791" y="1783280"/>
            <a:ext cx="781935" cy="523053"/>
            <a:chOff x="0" y="0"/>
            <a:chExt cx="741" cy="478"/>
          </a:xfrm>
          <a:solidFill>
            <a:schemeClr val="tx1"/>
          </a:solidFill>
          <a:effectLst/>
        </p:grpSpPr>
        <p:sp>
          <p:nvSpPr>
            <p:cNvPr id="76" name="Freeform 81"/>
            <p:cNvSpPr>
              <a:spLocks/>
            </p:cNvSpPr>
            <p:nvPr/>
          </p:nvSpPr>
          <p:spPr bwMode="auto">
            <a:xfrm>
              <a:off x="0" y="344"/>
              <a:ext cx="741" cy="134"/>
            </a:xfrm>
            <a:custGeom>
              <a:avLst/>
              <a:gdLst>
                <a:gd name="T0" fmla="*/ 0 w 21600"/>
                <a:gd name="T1" fmla="*/ 21600 h 21600"/>
                <a:gd name="T2" fmla="*/ 2482 w 21600"/>
                <a:gd name="T3" fmla="*/ 0 h 21600"/>
                <a:gd name="T4" fmla="*/ 19210 w 21600"/>
                <a:gd name="T5" fmla="*/ 0 h 21600"/>
                <a:gd name="T6" fmla="*/ 21600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482" y="0"/>
                  </a:lnTo>
                  <a:lnTo>
                    <a:pt x="19210" y="0"/>
                  </a:lnTo>
                  <a:lnTo>
                    <a:pt x="21600" y="21600"/>
                  </a:lnTo>
                  <a:lnTo>
                    <a:pt x="0" y="21600"/>
                  </a:lnTo>
                  <a:close/>
                  <a:moveTo>
                    <a:pt x="0" y="21600"/>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77" name="AutoShape 82"/>
            <p:cNvSpPr>
              <a:spLocks/>
            </p:cNvSpPr>
            <p:nvPr/>
          </p:nvSpPr>
          <p:spPr bwMode="auto">
            <a:xfrm>
              <a:off x="89" y="0"/>
              <a:ext cx="567" cy="328"/>
            </a:xfrm>
            <a:custGeom>
              <a:avLst/>
              <a:gdLst>
                <a:gd name="T0" fmla="*/ 284 w 21600"/>
                <a:gd name="T1" fmla="*/ 164 h 21600"/>
                <a:gd name="T2" fmla="*/ 0 60000 65536"/>
                <a:gd name="T3" fmla="*/ 0 w 21600"/>
                <a:gd name="T4" fmla="*/ 0 h 21600"/>
                <a:gd name="T5" fmla="*/ 21600 w 21600"/>
                <a:gd name="T6" fmla="*/ 21600 h 21600"/>
              </a:gdLst>
              <a:ahLst/>
              <a:cxnLst>
                <a:cxn ang="T2">
                  <a:pos x="T0" y="T1"/>
                </a:cxn>
              </a:cxnLst>
              <a:rect l="T3" t="T4" r="T5" b="T6"/>
              <a:pathLst>
                <a:path w="21600" h="21600">
                  <a:moveTo>
                    <a:pt x="20179" y="0"/>
                  </a:moveTo>
                  <a:cubicBezTo>
                    <a:pt x="1421" y="0"/>
                    <a:pt x="1421" y="0"/>
                    <a:pt x="1421" y="0"/>
                  </a:cubicBezTo>
                  <a:cubicBezTo>
                    <a:pt x="568" y="0"/>
                    <a:pt x="0" y="1227"/>
                    <a:pt x="0" y="2455"/>
                  </a:cubicBezTo>
                  <a:cubicBezTo>
                    <a:pt x="0" y="21600"/>
                    <a:pt x="0" y="21600"/>
                    <a:pt x="0" y="21600"/>
                  </a:cubicBezTo>
                  <a:cubicBezTo>
                    <a:pt x="21600" y="21600"/>
                    <a:pt x="21600" y="21600"/>
                    <a:pt x="21600" y="21600"/>
                  </a:cubicBezTo>
                  <a:cubicBezTo>
                    <a:pt x="21600" y="2455"/>
                    <a:pt x="21600" y="2455"/>
                    <a:pt x="21600" y="2455"/>
                  </a:cubicBezTo>
                  <a:cubicBezTo>
                    <a:pt x="21600" y="1227"/>
                    <a:pt x="20889" y="0"/>
                    <a:pt x="20179" y="0"/>
                  </a:cubicBezTo>
                  <a:close/>
                  <a:moveTo>
                    <a:pt x="20463" y="17918"/>
                  </a:moveTo>
                  <a:cubicBezTo>
                    <a:pt x="20463" y="18900"/>
                    <a:pt x="19895" y="19636"/>
                    <a:pt x="19326" y="19636"/>
                  </a:cubicBezTo>
                  <a:cubicBezTo>
                    <a:pt x="2132" y="19636"/>
                    <a:pt x="2132" y="19636"/>
                    <a:pt x="2132" y="19636"/>
                  </a:cubicBezTo>
                  <a:cubicBezTo>
                    <a:pt x="1563" y="19636"/>
                    <a:pt x="1137" y="18900"/>
                    <a:pt x="1137" y="17918"/>
                  </a:cubicBezTo>
                  <a:cubicBezTo>
                    <a:pt x="1137" y="3927"/>
                    <a:pt x="1137" y="3927"/>
                    <a:pt x="1137" y="3927"/>
                  </a:cubicBezTo>
                  <a:cubicBezTo>
                    <a:pt x="1137" y="2945"/>
                    <a:pt x="1563" y="1964"/>
                    <a:pt x="2132" y="1964"/>
                  </a:cubicBezTo>
                  <a:cubicBezTo>
                    <a:pt x="19326" y="1964"/>
                    <a:pt x="19326" y="1964"/>
                    <a:pt x="19326" y="1964"/>
                  </a:cubicBezTo>
                  <a:cubicBezTo>
                    <a:pt x="19895" y="1964"/>
                    <a:pt x="20463" y="2945"/>
                    <a:pt x="20463" y="3927"/>
                  </a:cubicBezTo>
                  <a:lnTo>
                    <a:pt x="20463" y="17918"/>
                  </a:lnTo>
                  <a:close/>
                  <a:moveTo>
                    <a:pt x="20463" y="17918"/>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grpSp>
      <p:grpSp>
        <p:nvGrpSpPr>
          <p:cNvPr id="150" name="グループ化 149"/>
          <p:cNvGrpSpPr/>
          <p:nvPr/>
        </p:nvGrpSpPr>
        <p:grpSpPr>
          <a:xfrm>
            <a:off x="2324125" y="2872432"/>
            <a:ext cx="539599" cy="447065"/>
            <a:chOff x="2343143" y="2970627"/>
            <a:chExt cx="539599" cy="447065"/>
          </a:xfrm>
        </p:grpSpPr>
        <p:grpSp>
          <p:nvGrpSpPr>
            <p:cNvPr id="81" name="グループ化 80"/>
            <p:cNvGrpSpPr>
              <a:grpSpLocks noChangeAspect="1"/>
            </p:cNvGrpSpPr>
            <p:nvPr/>
          </p:nvGrpSpPr>
          <p:grpSpPr>
            <a:xfrm>
              <a:off x="2343143" y="2970627"/>
              <a:ext cx="216227" cy="447065"/>
              <a:chOff x="2979738" y="2986579"/>
              <a:chExt cx="352425" cy="728663"/>
            </a:xfrm>
            <a:solidFill>
              <a:schemeClr val="tx1"/>
            </a:solidFill>
          </p:grpSpPr>
          <p:sp>
            <p:nvSpPr>
              <p:cNvPr id="82" name="Freeform 13"/>
              <p:cNvSpPr>
                <a:spLocks/>
              </p:cNvSpPr>
              <p:nvPr/>
            </p:nvSpPr>
            <p:spPr bwMode="auto">
              <a:xfrm>
                <a:off x="2979738" y="2986579"/>
                <a:ext cx="188913" cy="728663"/>
              </a:xfrm>
              <a:custGeom>
                <a:avLst/>
                <a:gdLst/>
                <a:ahLst/>
                <a:cxnLst>
                  <a:cxn ang="0">
                    <a:pos x="35" y="229"/>
                  </a:cxn>
                  <a:cxn ang="0">
                    <a:pos x="36" y="259"/>
                  </a:cxn>
                  <a:cxn ang="0">
                    <a:pos x="40" y="287"/>
                  </a:cxn>
                  <a:cxn ang="0">
                    <a:pos x="48" y="315"/>
                  </a:cxn>
                  <a:cxn ang="0">
                    <a:pos x="58" y="342"/>
                  </a:cxn>
                  <a:cxn ang="0">
                    <a:pos x="69" y="367"/>
                  </a:cxn>
                  <a:cxn ang="0">
                    <a:pos x="84" y="391"/>
                  </a:cxn>
                  <a:cxn ang="0">
                    <a:pos x="101" y="414"/>
                  </a:cxn>
                  <a:cxn ang="0">
                    <a:pos x="119" y="434"/>
                  </a:cxn>
                  <a:cxn ang="0">
                    <a:pos x="95" y="459"/>
                  </a:cxn>
                  <a:cxn ang="0">
                    <a:pos x="74" y="435"/>
                  </a:cxn>
                  <a:cxn ang="0">
                    <a:pos x="55" y="410"/>
                  </a:cxn>
                  <a:cxn ang="0">
                    <a:pos x="39" y="383"/>
                  </a:cxn>
                  <a:cxn ang="0">
                    <a:pos x="25" y="356"/>
                  </a:cxn>
                  <a:cxn ang="0">
                    <a:pos x="15" y="326"/>
                  </a:cxn>
                  <a:cxn ang="0">
                    <a:pos x="6" y="294"/>
                  </a:cxn>
                  <a:cxn ang="0">
                    <a:pos x="2" y="262"/>
                  </a:cxn>
                  <a:cxn ang="0">
                    <a:pos x="0" y="229"/>
                  </a:cxn>
                  <a:cxn ang="0">
                    <a:pos x="1" y="213"/>
                  </a:cxn>
                  <a:cxn ang="0">
                    <a:pos x="4" y="180"/>
                  </a:cxn>
                  <a:cxn ang="0">
                    <a:pos x="10" y="148"/>
                  </a:cxn>
                  <a:cxn ang="0">
                    <a:pos x="20" y="117"/>
                  </a:cxn>
                  <a:cxn ang="0">
                    <a:pos x="32" y="88"/>
                  </a:cxn>
                  <a:cxn ang="0">
                    <a:pos x="47" y="60"/>
                  </a:cxn>
                  <a:cxn ang="0">
                    <a:pos x="64" y="35"/>
                  </a:cxn>
                  <a:cxn ang="0">
                    <a:pos x="84" y="11"/>
                  </a:cxn>
                  <a:cxn ang="0">
                    <a:pos x="119" y="24"/>
                  </a:cxn>
                  <a:cxn ang="0">
                    <a:pos x="110" y="35"/>
                  </a:cxn>
                  <a:cxn ang="0">
                    <a:pos x="92" y="56"/>
                  </a:cxn>
                  <a:cxn ang="0">
                    <a:pos x="77" y="79"/>
                  </a:cxn>
                  <a:cxn ang="0">
                    <a:pos x="63" y="103"/>
                  </a:cxn>
                  <a:cxn ang="0">
                    <a:pos x="52" y="129"/>
                  </a:cxn>
                  <a:cxn ang="0">
                    <a:pos x="44" y="157"/>
                  </a:cxn>
                  <a:cxn ang="0">
                    <a:pos x="38" y="185"/>
                  </a:cxn>
                  <a:cxn ang="0">
                    <a:pos x="35" y="214"/>
                  </a:cxn>
                  <a:cxn ang="0">
                    <a:pos x="35" y="229"/>
                  </a:cxn>
                </a:cxnLst>
                <a:rect l="0" t="0" r="r" b="b"/>
                <a:pathLst>
                  <a:path w="119" h="459">
                    <a:moveTo>
                      <a:pt x="35" y="229"/>
                    </a:moveTo>
                    <a:lnTo>
                      <a:pt x="35" y="229"/>
                    </a:lnTo>
                    <a:lnTo>
                      <a:pt x="35" y="244"/>
                    </a:lnTo>
                    <a:lnTo>
                      <a:pt x="36" y="259"/>
                    </a:lnTo>
                    <a:lnTo>
                      <a:pt x="38" y="273"/>
                    </a:lnTo>
                    <a:lnTo>
                      <a:pt x="40" y="287"/>
                    </a:lnTo>
                    <a:lnTo>
                      <a:pt x="44" y="301"/>
                    </a:lnTo>
                    <a:lnTo>
                      <a:pt x="48" y="315"/>
                    </a:lnTo>
                    <a:lnTo>
                      <a:pt x="52" y="329"/>
                    </a:lnTo>
                    <a:lnTo>
                      <a:pt x="58" y="342"/>
                    </a:lnTo>
                    <a:lnTo>
                      <a:pt x="63" y="355"/>
                    </a:lnTo>
                    <a:lnTo>
                      <a:pt x="69" y="367"/>
                    </a:lnTo>
                    <a:lnTo>
                      <a:pt x="77" y="379"/>
                    </a:lnTo>
                    <a:lnTo>
                      <a:pt x="84" y="391"/>
                    </a:lnTo>
                    <a:lnTo>
                      <a:pt x="92" y="402"/>
                    </a:lnTo>
                    <a:lnTo>
                      <a:pt x="101" y="414"/>
                    </a:lnTo>
                    <a:lnTo>
                      <a:pt x="110" y="423"/>
                    </a:lnTo>
                    <a:lnTo>
                      <a:pt x="119" y="434"/>
                    </a:lnTo>
                    <a:lnTo>
                      <a:pt x="95" y="459"/>
                    </a:lnTo>
                    <a:lnTo>
                      <a:pt x="95" y="459"/>
                    </a:lnTo>
                    <a:lnTo>
                      <a:pt x="84" y="447"/>
                    </a:lnTo>
                    <a:lnTo>
                      <a:pt x="74" y="435"/>
                    </a:lnTo>
                    <a:lnTo>
                      <a:pt x="64" y="423"/>
                    </a:lnTo>
                    <a:lnTo>
                      <a:pt x="55" y="410"/>
                    </a:lnTo>
                    <a:lnTo>
                      <a:pt x="47" y="397"/>
                    </a:lnTo>
                    <a:lnTo>
                      <a:pt x="39" y="383"/>
                    </a:lnTo>
                    <a:lnTo>
                      <a:pt x="32" y="370"/>
                    </a:lnTo>
                    <a:lnTo>
                      <a:pt x="25" y="356"/>
                    </a:lnTo>
                    <a:lnTo>
                      <a:pt x="20" y="341"/>
                    </a:lnTo>
                    <a:lnTo>
                      <a:pt x="15" y="326"/>
                    </a:lnTo>
                    <a:lnTo>
                      <a:pt x="10" y="310"/>
                    </a:lnTo>
                    <a:lnTo>
                      <a:pt x="6" y="294"/>
                    </a:lnTo>
                    <a:lnTo>
                      <a:pt x="4" y="278"/>
                    </a:lnTo>
                    <a:lnTo>
                      <a:pt x="2" y="262"/>
                    </a:lnTo>
                    <a:lnTo>
                      <a:pt x="1" y="246"/>
                    </a:lnTo>
                    <a:lnTo>
                      <a:pt x="0" y="229"/>
                    </a:lnTo>
                    <a:lnTo>
                      <a:pt x="0" y="229"/>
                    </a:lnTo>
                    <a:lnTo>
                      <a:pt x="1" y="213"/>
                    </a:lnTo>
                    <a:lnTo>
                      <a:pt x="2" y="196"/>
                    </a:lnTo>
                    <a:lnTo>
                      <a:pt x="4" y="180"/>
                    </a:lnTo>
                    <a:lnTo>
                      <a:pt x="6" y="163"/>
                    </a:lnTo>
                    <a:lnTo>
                      <a:pt x="10" y="148"/>
                    </a:lnTo>
                    <a:lnTo>
                      <a:pt x="15" y="132"/>
                    </a:lnTo>
                    <a:lnTo>
                      <a:pt x="20" y="117"/>
                    </a:lnTo>
                    <a:lnTo>
                      <a:pt x="25" y="103"/>
                    </a:lnTo>
                    <a:lnTo>
                      <a:pt x="32" y="88"/>
                    </a:lnTo>
                    <a:lnTo>
                      <a:pt x="39" y="74"/>
                    </a:lnTo>
                    <a:lnTo>
                      <a:pt x="47" y="60"/>
                    </a:lnTo>
                    <a:lnTo>
                      <a:pt x="55" y="48"/>
                    </a:lnTo>
                    <a:lnTo>
                      <a:pt x="64" y="35"/>
                    </a:lnTo>
                    <a:lnTo>
                      <a:pt x="74" y="23"/>
                    </a:lnTo>
                    <a:lnTo>
                      <a:pt x="84" y="11"/>
                    </a:lnTo>
                    <a:lnTo>
                      <a:pt x="95" y="0"/>
                    </a:lnTo>
                    <a:lnTo>
                      <a:pt x="119" y="24"/>
                    </a:lnTo>
                    <a:lnTo>
                      <a:pt x="119" y="24"/>
                    </a:lnTo>
                    <a:lnTo>
                      <a:pt x="110" y="35"/>
                    </a:lnTo>
                    <a:lnTo>
                      <a:pt x="101" y="45"/>
                    </a:lnTo>
                    <a:lnTo>
                      <a:pt x="92" y="56"/>
                    </a:lnTo>
                    <a:lnTo>
                      <a:pt x="84" y="67"/>
                    </a:lnTo>
                    <a:lnTo>
                      <a:pt x="77" y="79"/>
                    </a:lnTo>
                    <a:lnTo>
                      <a:pt x="69" y="92"/>
                    </a:lnTo>
                    <a:lnTo>
                      <a:pt x="63" y="103"/>
                    </a:lnTo>
                    <a:lnTo>
                      <a:pt x="58" y="116"/>
                    </a:lnTo>
                    <a:lnTo>
                      <a:pt x="52" y="129"/>
                    </a:lnTo>
                    <a:lnTo>
                      <a:pt x="48" y="143"/>
                    </a:lnTo>
                    <a:lnTo>
                      <a:pt x="44" y="157"/>
                    </a:lnTo>
                    <a:lnTo>
                      <a:pt x="40" y="171"/>
                    </a:lnTo>
                    <a:lnTo>
                      <a:pt x="38" y="185"/>
                    </a:lnTo>
                    <a:lnTo>
                      <a:pt x="36" y="200"/>
                    </a:lnTo>
                    <a:lnTo>
                      <a:pt x="35" y="214"/>
                    </a:lnTo>
                    <a:lnTo>
                      <a:pt x="35" y="229"/>
                    </a:lnTo>
                    <a:lnTo>
                      <a:pt x="35" y="229"/>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83" name="Freeform 14"/>
              <p:cNvSpPr>
                <a:spLocks/>
              </p:cNvSpPr>
              <p:nvPr/>
            </p:nvSpPr>
            <p:spPr bwMode="auto">
              <a:xfrm>
                <a:off x="3095626" y="3067542"/>
                <a:ext cx="155575" cy="565150"/>
              </a:xfrm>
              <a:custGeom>
                <a:avLst/>
                <a:gdLst/>
                <a:ahLst/>
                <a:cxnLst>
                  <a:cxn ang="0">
                    <a:pos x="35" y="178"/>
                  </a:cxn>
                  <a:cxn ang="0">
                    <a:pos x="35" y="178"/>
                  </a:cxn>
                  <a:cxn ang="0">
                    <a:pos x="36" y="200"/>
                  </a:cxn>
                  <a:cxn ang="0">
                    <a:pos x="39" y="222"/>
                  </a:cxn>
                  <a:cxn ang="0">
                    <a:pos x="45" y="242"/>
                  </a:cxn>
                  <a:cxn ang="0">
                    <a:pos x="52" y="262"/>
                  </a:cxn>
                  <a:cxn ang="0">
                    <a:pos x="61" y="281"/>
                  </a:cxn>
                  <a:cxn ang="0">
                    <a:pos x="72" y="298"/>
                  </a:cxn>
                  <a:cxn ang="0">
                    <a:pos x="84" y="315"/>
                  </a:cxn>
                  <a:cxn ang="0">
                    <a:pos x="98" y="330"/>
                  </a:cxn>
                  <a:cxn ang="0">
                    <a:pos x="73" y="356"/>
                  </a:cxn>
                  <a:cxn ang="0">
                    <a:pos x="73" y="356"/>
                  </a:cxn>
                  <a:cxn ang="0">
                    <a:pos x="57" y="338"/>
                  </a:cxn>
                  <a:cxn ang="0">
                    <a:pos x="43" y="319"/>
                  </a:cxn>
                  <a:cxn ang="0">
                    <a:pos x="30" y="298"/>
                  </a:cxn>
                  <a:cxn ang="0">
                    <a:pos x="19" y="276"/>
                  </a:cxn>
                  <a:cxn ang="0">
                    <a:pos x="10" y="253"/>
                  </a:cxn>
                  <a:cxn ang="0">
                    <a:pos x="5" y="228"/>
                  </a:cxn>
                  <a:cxn ang="0">
                    <a:pos x="1" y="204"/>
                  </a:cxn>
                  <a:cxn ang="0">
                    <a:pos x="0" y="191"/>
                  </a:cxn>
                  <a:cxn ang="0">
                    <a:pos x="0" y="178"/>
                  </a:cxn>
                  <a:cxn ang="0">
                    <a:pos x="0" y="178"/>
                  </a:cxn>
                  <a:cxn ang="0">
                    <a:pos x="0" y="165"/>
                  </a:cxn>
                  <a:cxn ang="0">
                    <a:pos x="1" y="152"/>
                  </a:cxn>
                  <a:cxn ang="0">
                    <a:pos x="5" y="127"/>
                  </a:cxn>
                  <a:cxn ang="0">
                    <a:pos x="10" y="103"/>
                  </a:cxn>
                  <a:cxn ang="0">
                    <a:pos x="19" y="80"/>
                  </a:cxn>
                  <a:cxn ang="0">
                    <a:pos x="30" y="58"/>
                  </a:cxn>
                  <a:cxn ang="0">
                    <a:pos x="43" y="37"/>
                  </a:cxn>
                  <a:cxn ang="0">
                    <a:pos x="57" y="18"/>
                  </a:cxn>
                  <a:cxn ang="0">
                    <a:pos x="73" y="0"/>
                  </a:cxn>
                  <a:cxn ang="0">
                    <a:pos x="98" y="26"/>
                  </a:cxn>
                  <a:cxn ang="0">
                    <a:pos x="98" y="26"/>
                  </a:cxn>
                  <a:cxn ang="0">
                    <a:pos x="84" y="41"/>
                  </a:cxn>
                  <a:cxn ang="0">
                    <a:pos x="72" y="58"/>
                  </a:cxn>
                  <a:cxn ang="0">
                    <a:pos x="61" y="75"/>
                  </a:cxn>
                  <a:cxn ang="0">
                    <a:pos x="52" y="94"/>
                  </a:cxn>
                  <a:cxn ang="0">
                    <a:pos x="45" y="114"/>
                  </a:cxn>
                  <a:cxn ang="0">
                    <a:pos x="39" y="135"/>
                  </a:cxn>
                  <a:cxn ang="0">
                    <a:pos x="36" y="156"/>
                  </a:cxn>
                  <a:cxn ang="0">
                    <a:pos x="35" y="178"/>
                  </a:cxn>
                  <a:cxn ang="0">
                    <a:pos x="35" y="178"/>
                  </a:cxn>
                </a:cxnLst>
                <a:rect l="0" t="0" r="r" b="b"/>
                <a:pathLst>
                  <a:path w="98" h="356">
                    <a:moveTo>
                      <a:pt x="35" y="178"/>
                    </a:moveTo>
                    <a:lnTo>
                      <a:pt x="35" y="178"/>
                    </a:lnTo>
                    <a:lnTo>
                      <a:pt x="36" y="200"/>
                    </a:lnTo>
                    <a:lnTo>
                      <a:pt x="39" y="222"/>
                    </a:lnTo>
                    <a:lnTo>
                      <a:pt x="45" y="242"/>
                    </a:lnTo>
                    <a:lnTo>
                      <a:pt x="52" y="262"/>
                    </a:lnTo>
                    <a:lnTo>
                      <a:pt x="61" y="281"/>
                    </a:lnTo>
                    <a:lnTo>
                      <a:pt x="72" y="298"/>
                    </a:lnTo>
                    <a:lnTo>
                      <a:pt x="84" y="315"/>
                    </a:lnTo>
                    <a:lnTo>
                      <a:pt x="98" y="330"/>
                    </a:lnTo>
                    <a:lnTo>
                      <a:pt x="73" y="356"/>
                    </a:lnTo>
                    <a:lnTo>
                      <a:pt x="73" y="356"/>
                    </a:lnTo>
                    <a:lnTo>
                      <a:pt x="57" y="338"/>
                    </a:lnTo>
                    <a:lnTo>
                      <a:pt x="43" y="319"/>
                    </a:lnTo>
                    <a:lnTo>
                      <a:pt x="30" y="298"/>
                    </a:lnTo>
                    <a:lnTo>
                      <a:pt x="19" y="276"/>
                    </a:lnTo>
                    <a:lnTo>
                      <a:pt x="10" y="253"/>
                    </a:lnTo>
                    <a:lnTo>
                      <a:pt x="5" y="228"/>
                    </a:lnTo>
                    <a:lnTo>
                      <a:pt x="1" y="204"/>
                    </a:lnTo>
                    <a:lnTo>
                      <a:pt x="0" y="191"/>
                    </a:lnTo>
                    <a:lnTo>
                      <a:pt x="0" y="178"/>
                    </a:lnTo>
                    <a:lnTo>
                      <a:pt x="0" y="178"/>
                    </a:lnTo>
                    <a:lnTo>
                      <a:pt x="0" y="165"/>
                    </a:lnTo>
                    <a:lnTo>
                      <a:pt x="1" y="152"/>
                    </a:lnTo>
                    <a:lnTo>
                      <a:pt x="5" y="127"/>
                    </a:lnTo>
                    <a:lnTo>
                      <a:pt x="10" y="103"/>
                    </a:lnTo>
                    <a:lnTo>
                      <a:pt x="19" y="80"/>
                    </a:lnTo>
                    <a:lnTo>
                      <a:pt x="30" y="58"/>
                    </a:lnTo>
                    <a:lnTo>
                      <a:pt x="43" y="37"/>
                    </a:lnTo>
                    <a:lnTo>
                      <a:pt x="57" y="18"/>
                    </a:lnTo>
                    <a:lnTo>
                      <a:pt x="73" y="0"/>
                    </a:lnTo>
                    <a:lnTo>
                      <a:pt x="98" y="26"/>
                    </a:lnTo>
                    <a:lnTo>
                      <a:pt x="98" y="26"/>
                    </a:lnTo>
                    <a:lnTo>
                      <a:pt x="84" y="41"/>
                    </a:lnTo>
                    <a:lnTo>
                      <a:pt x="72" y="58"/>
                    </a:lnTo>
                    <a:lnTo>
                      <a:pt x="61" y="75"/>
                    </a:lnTo>
                    <a:lnTo>
                      <a:pt x="52" y="94"/>
                    </a:lnTo>
                    <a:lnTo>
                      <a:pt x="45" y="114"/>
                    </a:lnTo>
                    <a:lnTo>
                      <a:pt x="39" y="135"/>
                    </a:lnTo>
                    <a:lnTo>
                      <a:pt x="36" y="156"/>
                    </a:lnTo>
                    <a:lnTo>
                      <a:pt x="35" y="178"/>
                    </a:lnTo>
                    <a:lnTo>
                      <a:pt x="35" y="178"/>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84" name="Freeform 15"/>
              <p:cNvSpPr>
                <a:spLocks/>
              </p:cNvSpPr>
              <p:nvPr/>
            </p:nvSpPr>
            <p:spPr bwMode="auto">
              <a:xfrm>
                <a:off x="3214688" y="3151679"/>
                <a:ext cx="117475" cy="395288"/>
              </a:xfrm>
              <a:custGeom>
                <a:avLst/>
                <a:gdLst/>
                <a:ahLst/>
                <a:cxnLst>
                  <a:cxn ang="0">
                    <a:pos x="32" y="125"/>
                  </a:cxn>
                  <a:cxn ang="0">
                    <a:pos x="32" y="125"/>
                  </a:cxn>
                  <a:cxn ang="0">
                    <a:pos x="33" y="140"/>
                  </a:cxn>
                  <a:cxn ang="0">
                    <a:pos x="35" y="154"/>
                  </a:cxn>
                  <a:cxn ang="0">
                    <a:pos x="38" y="168"/>
                  </a:cxn>
                  <a:cxn ang="0">
                    <a:pos x="44" y="181"/>
                  </a:cxn>
                  <a:cxn ang="0">
                    <a:pos x="49" y="194"/>
                  </a:cxn>
                  <a:cxn ang="0">
                    <a:pos x="57" y="205"/>
                  </a:cxn>
                  <a:cxn ang="0">
                    <a:pos x="65" y="216"/>
                  </a:cxn>
                  <a:cxn ang="0">
                    <a:pos x="74" y="227"/>
                  </a:cxn>
                  <a:cxn ang="0">
                    <a:pos x="51" y="249"/>
                  </a:cxn>
                  <a:cxn ang="0">
                    <a:pos x="51" y="249"/>
                  </a:cxn>
                  <a:cxn ang="0">
                    <a:pos x="41" y="237"/>
                  </a:cxn>
                  <a:cxn ang="0">
                    <a:pos x="30" y="224"/>
                  </a:cxn>
                  <a:cxn ang="0">
                    <a:pos x="21" y="209"/>
                  </a:cxn>
                  <a:cxn ang="0">
                    <a:pos x="14" y="194"/>
                  </a:cxn>
                  <a:cxn ang="0">
                    <a:pos x="8" y="178"/>
                  </a:cxn>
                  <a:cxn ang="0">
                    <a:pos x="4" y="160"/>
                  </a:cxn>
                  <a:cxn ang="0">
                    <a:pos x="1" y="143"/>
                  </a:cxn>
                  <a:cxn ang="0">
                    <a:pos x="0" y="125"/>
                  </a:cxn>
                  <a:cxn ang="0">
                    <a:pos x="0" y="125"/>
                  </a:cxn>
                  <a:cxn ang="0">
                    <a:pos x="1" y="107"/>
                  </a:cxn>
                  <a:cxn ang="0">
                    <a:pos x="4" y="90"/>
                  </a:cxn>
                  <a:cxn ang="0">
                    <a:pos x="8" y="72"/>
                  </a:cxn>
                  <a:cxn ang="0">
                    <a:pos x="14" y="56"/>
                  </a:cxn>
                  <a:cxn ang="0">
                    <a:pos x="21" y="41"/>
                  </a:cxn>
                  <a:cxn ang="0">
                    <a:pos x="30" y="27"/>
                  </a:cxn>
                  <a:cxn ang="0">
                    <a:pos x="41" y="13"/>
                  </a:cxn>
                  <a:cxn ang="0">
                    <a:pos x="51" y="0"/>
                  </a:cxn>
                  <a:cxn ang="0">
                    <a:pos x="74" y="23"/>
                  </a:cxn>
                  <a:cxn ang="0">
                    <a:pos x="74" y="23"/>
                  </a:cxn>
                  <a:cxn ang="0">
                    <a:pos x="65" y="34"/>
                  </a:cxn>
                  <a:cxn ang="0">
                    <a:pos x="57" y="44"/>
                  </a:cxn>
                  <a:cxn ang="0">
                    <a:pos x="49" y="56"/>
                  </a:cxn>
                  <a:cxn ang="0">
                    <a:pos x="44" y="69"/>
                  </a:cxn>
                  <a:cxn ang="0">
                    <a:pos x="38" y="82"/>
                  </a:cxn>
                  <a:cxn ang="0">
                    <a:pos x="35" y="96"/>
                  </a:cxn>
                  <a:cxn ang="0">
                    <a:pos x="33" y="110"/>
                  </a:cxn>
                  <a:cxn ang="0">
                    <a:pos x="32" y="125"/>
                  </a:cxn>
                  <a:cxn ang="0">
                    <a:pos x="32" y="125"/>
                  </a:cxn>
                </a:cxnLst>
                <a:rect l="0" t="0" r="r" b="b"/>
                <a:pathLst>
                  <a:path w="74" h="249">
                    <a:moveTo>
                      <a:pt x="32" y="125"/>
                    </a:moveTo>
                    <a:lnTo>
                      <a:pt x="32" y="125"/>
                    </a:lnTo>
                    <a:lnTo>
                      <a:pt x="33" y="140"/>
                    </a:lnTo>
                    <a:lnTo>
                      <a:pt x="35" y="154"/>
                    </a:lnTo>
                    <a:lnTo>
                      <a:pt x="38" y="168"/>
                    </a:lnTo>
                    <a:lnTo>
                      <a:pt x="44" y="181"/>
                    </a:lnTo>
                    <a:lnTo>
                      <a:pt x="49" y="194"/>
                    </a:lnTo>
                    <a:lnTo>
                      <a:pt x="57" y="205"/>
                    </a:lnTo>
                    <a:lnTo>
                      <a:pt x="65" y="216"/>
                    </a:lnTo>
                    <a:lnTo>
                      <a:pt x="74" y="227"/>
                    </a:lnTo>
                    <a:lnTo>
                      <a:pt x="51" y="249"/>
                    </a:lnTo>
                    <a:lnTo>
                      <a:pt x="51" y="249"/>
                    </a:lnTo>
                    <a:lnTo>
                      <a:pt x="41" y="237"/>
                    </a:lnTo>
                    <a:lnTo>
                      <a:pt x="30" y="224"/>
                    </a:lnTo>
                    <a:lnTo>
                      <a:pt x="21" y="209"/>
                    </a:lnTo>
                    <a:lnTo>
                      <a:pt x="14" y="194"/>
                    </a:lnTo>
                    <a:lnTo>
                      <a:pt x="8" y="178"/>
                    </a:lnTo>
                    <a:lnTo>
                      <a:pt x="4" y="160"/>
                    </a:lnTo>
                    <a:lnTo>
                      <a:pt x="1" y="143"/>
                    </a:lnTo>
                    <a:lnTo>
                      <a:pt x="0" y="125"/>
                    </a:lnTo>
                    <a:lnTo>
                      <a:pt x="0" y="125"/>
                    </a:lnTo>
                    <a:lnTo>
                      <a:pt x="1" y="107"/>
                    </a:lnTo>
                    <a:lnTo>
                      <a:pt x="4" y="90"/>
                    </a:lnTo>
                    <a:lnTo>
                      <a:pt x="8" y="72"/>
                    </a:lnTo>
                    <a:lnTo>
                      <a:pt x="14" y="56"/>
                    </a:lnTo>
                    <a:lnTo>
                      <a:pt x="21" y="41"/>
                    </a:lnTo>
                    <a:lnTo>
                      <a:pt x="30" y="27"/>
                    </a:lnTo>
                    <a:lnTo>
                      <a:pt x="41" y="13"/>
                    </a:lnTo>
                    <a:lnTo>
                      <a:pt x="51" y="0"/>
                    </a:lnTo>
                    <a:lnTo>
                      <a:pt x="74" y="23"/>
                    </a:lnTo>
                    <a:lnTo>
                      <a:pt x="74" y="23"/>
                    </a:lnTo>
                    <a:lnTo>
                      <a:pt x="65" y="34"/>
                    </a:lnTo>
                    <a:lnTo>
                      <a:pt x="57" y="44"/>
                    </a:lnTo>
                    <a:lnTo>
                      <a:pt x="49" y="56"/>
                    </a:lnTo>
                    <a:lnTo>
                      <a:pt x="44" y="69"/>
                    </a:lnTo>
                    <a:lnTo>
                      <a:pt x="38" y="82"/>
                    </a:lnTo>
                    <a:lnTo>
                      <a:pt x="35" y="96"/>
                    </a:lnTo>
                    <a:lnTo>
                      <a:pt x="33" y="110"/>
                    </a:lnTo>
                    <a:lnTo>
                      <a:pt x="32" y="125"/>
                    </a:lnTo>
                    <a:lnTo>
                      <a:pt x="32" y="125"/>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grpSp>
        <p:grpSp>
          <p:nvGrpSpPr>
            <p:cNvPr id="85" name="グループ化 84"/>
            <p:cNvGrpSpPr>
              <a:grpSpLocks noChangeAspect="1"/>
            </p:cNvGrpSpPr>
            <p:nvPr/>
          </p:nvGrpSpPr>
          <p:grpSpPr>
            <a:xfrm flipH="1">
              <a:off x="2666515" y="2970627"/>
              <a:ext cx="216227" cy="447065"/>
              <a:chOff x="2979738" y="2986579"/>
              <a:chExt cx="352425" cy="728663"/>
            </a:xfrm>
            <a:solidFill>
              <a:schemeClr val="tx1"/>
            </a:solidFill>
          </p:grpSpPr>
          <p:sp>
            <p:nvSpPr>
              <p:cNvPr id="86" name="Freeform 13"/>
              <p:cNvSpPr>
                <a:spLocks/>
              </p:cNvSpPr>
              <p:nvPr/>
            </p:nvSpPr>
            <p:spPr bwMode="auto">
              <a:xfrm>
                <a:off x="2979738" y="2986579"/>
                <a:ext cx="188913" cy="728663"/>
              </a:xfrm>
              <a:custGeom>
                <a:avLst/>
                <a:gdLst/>
                <a:ahLst/>
                <a:cxnLst>
                  <a:cxn ang="0">
                    <a:pos x="35" y="229"/>
                  </a:cxn>
                  <a:cxn ang="0">
                    <a:pos x="36" y="259"/>
                  </a:cxn>
                  <a:cxn ang="0">
                    <a:pos x="40" y="287"/>
                  </a:cxn>
                  <a:cxn ang="0">
                    <a:pos x="48" y="315"/>
                  </a:cxn>
                  <a:cxn ang="0">
                    <a:pos x="58" y="342"/>
                  </a:cxn>
                  <a:cxn ang="0">
                    <a:pos x="69" y="367"/>
                  </a:cxn>
                  <a:cxn ang="0">
                    <a:pos x="84" y="391"/>
                  </a:cxn>
                  <a:cxn ang="0">
                    <a:pos x="101" y="414"/>
                  </a:cxn>
                  <a:cxn ang="0">
                    <a:pos x="119" y="434"/>
                  </a:cxn>
                  <a:cxn ang="0">
                    <a:pos x="95" y="459"/>
                  </a:cxn>
                  <a:cxn ang="0">
                    <a:pos x="74" y="435"/>
                  </a:cxn>
                  <a:cxn ang="0">
                    <a:pos x="55" y="410"/>
                  </a:cxn>
                  <a:cxn ang="0">
                    <a:pos x="39" y="383"/>
                  </a:cxn>
                  <a:cxn ang="0">
                    <a:pos x="25" y="356"/>
                  </a:cxn>
                  <a:cxn ang="0">
                    <a:pos x="15" y="326"/>
                  </a:cxn>
                  <a:cxn ang="0">
                    <a:pos x="6" y="294"/>
                  </a:cxn>
                  <a:cxn ang="0">
                    <a:pos x="2" y="262"/>
                  </a:cxn>
                  <a:cxn ang="0">
                    <a:pos x="0" y="229"/>
                  </a:cxn>
                  <a:cxn ang="0">
                    <a:pos x="1" y="213"/>
                  </a:cxn>
                  <a:cxn ang="0">
                    <a:pos x="4" y="180"/>
                  </a:cxn>
                  <a:cxn ang="0">
                    <a:pos x="10" y="148"/>
                  </a:cxn>
                  <a:cxn ang="0">
                    <a:pos x="20" y="117"/>
                  </a:cxn>
                  <a:cxn ang="0">
                    <a:pos x="32" y="88"/>
                  </a:cxn>
                  <a:cxn ang="0">
                    <a:pos x="47" y="60"/>
                  </a:cxn>
                  <a:cxn ang="0">
                    <a:pos x="64" y="35"/>
                  </a:cxn>
                  <a:cxn ang="0">
                    <a:pos x="84" y="11"/>
                  </a:cxn>
                  <a:cxn ang="0">
                    <a:pos x="119" y="24"/>
                  </a:cxn>
                  <a:cxn ang="0">
                    <a:pos x="110" y="35"/>
                  </a:cxn>
                  <a:cxn ang="0">
                    <a:pos x="92" y="56"/>
                  </a:cxn>
                  <a:cxn ang="0">
                    <a:pos x="77" y="79"/>
                  </a:cxn>
                  <a:cxn ang="0">
                    <a:pos x="63" y="103"/>
                  </a:cxn>
                  <a:cxn ang="0">
                    <a:pos x="52" y="129"/>
                  </a:cxn>
                  <a:cxn ang="0">
                    <a:pos x="44" y="157"/>
                  </a:cxn>
                  <a:cxn ang="0">
                    <a:pos x="38" y="185"/>
                  </a:cxn>
                  <a:cxn ang="0">
                    <a:pos x="35" y="214"/>
                  </a:cxn>
                  <a:cxn ang="0">
                    <a:pos x="35" y="229"/>
                  </a:cxn>
                </a:cxnLst>
                <a:rect l="0" t="0" r="r" b="b"/>
                <a:pathLst>
                  <a:path w="119" h="459">
                    <a:moveTo>
                      <a:pt x="35" y="229"/>
                    </a:moveTo>
                    <a:lnTo>
                      <a:pt x="35" y="229"/>
                    </a:lnTo>
                    <a:lnTo>
                      <a:pt x="35" y="244"/>
                    </a:lnTo>
                    <a:lnTo>
                      <a:pt x="36" y="259"/>
                    </a:lnTo>
                    <a:lnTo>
                      <a:pt x="38" y="273"/>
                    </a:lnTo>
                    <a:lnTo>
                      <a:pt x="40" y="287"/>
                    </a:lnTo>
                    <a:lnTo>
                      <a:pt x="44" y="301"/>
                    </a:lnTo>
                    <a:lnTo>
                      <a:pt x="48" y="315"/>
                    </a:lnTo>
                    <a:lnTo>
                      <a:pt x="52" y="329"/>
                    </a:lnTo>
                    <a:lnTo>
                      <a:pt x="58" y="342"/>
                    </a:lnTo>
                    <a:lnTo>
                      <a:pt x="63" y="355"/>
                    </a:lnTo>
                    <a:lnTo>
                      <a:pt x="69" y="367"/>
                    </a:lnTo>
                    <a:lnTo>
                      <a:pt x="77" y="379"/>
                    </a:lnTo>
                    <a:lnTo>
                      <a:pt x="84" y="391"/>
                    </a:lnTo>
                    <a:lnTo>
                      <a:pt x="92" y="402"/>
                    </a:lnTo>
                    <a:lnTo>
                      <a:pt x="101" y="414"/>
                    </a:lnTo>
                    <a:lnTo>
                      <a:pt x="110" y="423"/>
                    </a:lnTo>
                    <a:lnTo>
                      <a:pt x="119" y="434"/>
                    </a:lnTo>
                    <a:lnTo>
                      <a:pt x="95" y="459"/>
                    </a:lnTo>
                    <a:lnTo>
                      <a:pt x="95" y="459"/>
                    </a:lnTo>
                    <a:lnTo>
                      <a:pt x="84" y="447"/>
                    </a:lnTo>
                    <a:lnTo>
                      <a:pt x="74" y="435"/>
                    </a:lnTo>
                    <a:lnTo>
                      <a:pt x="64" y="423"/>
                    </a:lnTo>
                    <a:lnTo>
                      <a:pt x="55" y="410"/>
                    </a:lnTo>
                    <a:lnTo>
                      <a:pt x="47" y="397"/>
                    </a:lnTo>
                    <a:lnTo>
                      <a:pt x="39" y="383"/>
                    </a:lnTo>
                    <a:lnTo>
                      <a:pt x="32" y="370"/>
                    </a:lnTo>
                    <a:lnTo>
                      <a:pt x="25" y="356"/>
                    </a:lnTo>
                    <a:lnTo>
                      <a:pt x="20" y="341"/>
                    </a:lnTo>
                    <a:lnTo>
                      <a:pt x="15" y="326"/>
                    </a:lnTo>
                    <a:lnTo>
                      <a:pt x="10" y="310"/>
                    </a:lnTo>
                    <a:lnTo>
                      <a:pt x="6" y="294"/>
                    </a:lnTo>
                    <a:lnTo>
                      <a:pt x="4" y="278"/>
                    </a:lnTo>
                    <a:lnTo>
                      <a:pt x="2" y="262"/>
                    </a:lnTo>
                    <a:lnTo>
                      <a:pt x="1" y="246"/>
                    </a:lnTo>
                    <a:lnTo>
                      <a:pt x="0" y="229"/>
                    </a:lnTo>
                    <a:lnTo>
                      <a:pt x="0" y="229"/>
                    </a:lnTo>
                    <a:lnTo>
                      <a:pt x="1" y="213"/>
                    </a:lnTo>
                    <a:lnTo>
                      <a:pt x="2" y="196"/>
                    </a:lnTo>
                    <a:lnTo>
                      <a:pt x="4" y="180"/>
                    </a:lnTo>
                    <a:lnTo>
                      <a:pt x="6" y="163"/>
                    </a:lnTo>
                    <a:lnTo>
                      <a:pt x="10" y="148"/>
                    </a:lnTo>
                    <a:lnTo>
                      <a:pt x="15" y="132"/>
                    </a:lnTo>
                    <a:lnTo>
                      <a:pt x="20" y="117"/>
                    </a:lnTo>
                    <a:lnTo>
                      <a:pt x="25" y="103"/>
                    </a:lnTo>
                    <a:lnTo>
                      <a:pt x="32" y="88"/>
                    </a:lnTo>
                    <a:lnTo>
                      <a:pt x="39" y="74"/>
                    </a:lnTo>
                    <a:lnTo>
                      <a:pt x="47" y="60"/>
                    </a:lnTo>
                    <a:lnTo>
                      <a:pt x="55" y="48"/>
                    </a:lnTo>
                    <a:lnTo>
                      <a:pt x="64" y="35"/>
                    </a:lnTo>
                    <a:lnTo>
                      <a:pt x="74" y="23"/>
                    </a:lnTo>
                    <a:lnTo>
                      <a:pt x="84" y="11"/>
                    </a:lnTo>
                    <a:lnTo>
                      <a:pt x="95" y="0"/>
                    </a:lnTo>
                    <a:lnTo>
                      <a:pt x="119" y="24"/>
                    </a:lnTo>
                    <a:lnTo>
                      <a:pt x="119" y="24"/>
                    </a:lnTo>
                    <a:lnTo>
                      <a:pt x="110" y="35"/>
                    </a:lnTo>
                    <a:lnTo>
                      <a:pt x="101" y="45"/>
                    </a:lnTo>
                    <a:lnTo>
                      <a:pt x="92" y="56"/>
                    </a:lnTo>
                    <a:lnTo>
                      <a:pt x="84" y="67"/>
                    </a:lnTo>
                    <a:lnTo>
                      <a:pt x="77" y="79"/>
                    </a:lnTo>
                    <a:lnTo>
                      <a:pt x="69" y="92"/>
                    </a:lnTo>
                    <a:lnTo>
                      <a:pt x="63" y="103"/>
                    </a:lnTo>
                    <a:lnTo>
                      <a:pt x="58" y="116"/>
                    </a:lnTo>
                    <a:lnTo>
                      <a:pt x="52" y="129"/>
                    </a:lnTo>
                    <a:lnTo>
                      <a:pt x="48" y="143"/>
                    </a:lnTo>
                    <a:lnTo>
                      <a:pt x="44" y="157"/>
                    </a:lnTo>
                    <a:lnTo>
                      <a:pt x="40" y="171"/>
                    </a:lnTo>
                    <a:lnTo>
                      <a:pt x="38" y="185"/>
                    </a:lnTo>
                    <a:lnTo>
                      <a:pt x="36" y="200"/>
                    </a:lnTo>
                    <a:lnTo>
                      <a:pt x="35" y="214"/>
                    </a:lnTo>
                    <a:lnTo>
                      <a:pt x="35" y="229"/>
                    </a:lnTo>
                    <a:lnTo>
                      <a:pt x="35" y="229"/>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87" name="Freeform 14"/>
              <p:cNvSpPr>
                <a:spLocks/>
              </p:cNvSpPr>
              <p:nvPr/>
            </p:nvSpPr>
            <p:spPr bwMode="auto">
              <a:xfrm>
                <a:off x="3095626" y="3067542"/>
                <a:ext cx="155575" cy="565150"/>
              </a:xfrm>
              <a:custGeom>
                <a:avLst/>
                <a:gdLst/>
                <a:ahLst/>
                <a:cxnLst>
                  <a:cxn ang="0">
                    <a:pos x="35" y="178"/>
                  </a:cxn>
                  <a:cxn ang="0">
                    <a:pos x="35" y="178"/>
                  </a:cxn>
                  <a:cxn ang="0">
                    <a:pos x="36" y="200"/>
                  </a:cxn>
                  <a:cxn ang="0">
                    <a:pos x="39" y="222"/>
                  </a:cxn>
                  <a:cxn ang="0">
                    <a:pos x="45" y="242"/>
                  </a:cxn>
                  <a:cxn ang="0">
                    <a:pos x="52" y="262"/>
                  </a:cxn>
                  <a:cxn ang="0">
                    <a:pos x="61" y="281"/>
                  </a:cxn>
                  <a:cxn ang="0">
                    <a:pos x="72" y="298"/>
                  </a:cxn>
                  <a:cxn ang="0">
                    <a:pos x="84" y="315"/>
                  </a:cxn>
                  <a:cxn ang="0">
                    <a:pos x="98" y="330"/>
                  </a:cxn>
                  <a:cxn ang="0">
                    <a:pos x="73" y="356"/>
                  </a:cxn>
                  <a:cxn ang="0">
                    <a:pos x="73" y="356"/>
                  </a:cxn>
                  <a:cxn ang="0">
                    <a:pos x="57" y="338"/>
                  </a:cxn>
                  <a:cxn ang="0">
                    <a:pos x="43" y="319"/>
                  </a:cxn>
                  <a:cxn ang="0">
                    <a:pos x="30" y="298"/>
                  </a:cxn>
                  <a:cxn ang="0">
                    <a:pos x="19" y="276"/>
                  </a:cxn>
                  <a:cxn ang="0">
                    <a:pos x="10" y="253"/>
                  </a:cxn>
                  <a:cxn ang="0">
                    <a:pos x="5" y="228"/>
                  </a:cxn>
                  <a:cxn ang="0">
                    <a:pos x="1" y="204"/>
                  </a:cxn>
                  <a:cxn ang="0">
                    <a:pos x="0" y="191"/>
                  </a:cxn>
                  <a:cxn ang="0">
                    <a:pos x="0" y="178"/>
                  </a:cxn>
                  <a:cxn ang="0">
                    <a:pos x="0" y="178"/>
                  </a:cxn>
                  <a:cxn ang="0">
                    <a:pos x="0" y="165"/>
                  </a:cxn>
                  <a:cxn ang="0">
                    <a:pos x="1" y="152"/>
                  </a:cxn>
                  <a:cxn ang="0">
                    <a:pos x="5" y="127"/>
                  </a:cxn>
                  <a:cxn ang="0">
                    <a:pos x="10" y="103"/>
                  </a:cxn>
                  <a:cxn ang="0">
                    <a:pos x="19" y="80"/>
                  </a:cxn>
                  <a:cxn ang="0">
                    <a:pos x="30" y="58"/>
                  </a:cxn>
                  <a:cxn ang="0">
                    <a:pos x="43" y="37"/>
                  </a:cxn>
                  <a:cxn ang="0">
                    <a:pos x="57" y="18"/>
                  </a:cxn>
                  <a:cxn ang="0">
                    <a:pos x="73" y="0"/>
                  </a:cxn>
                  <a:cxn ang="0">
                    <a:pos x="98" y="26"/>
                  </a:cxn>
                  <a:cxn ang="0">
                    <a:pos x="98" y="26"/>
                  </a:cxn>
                  <a:cxn ang="0">
                    <a:pos x="84" y="41"/>
                  </a:cxn>
                  <a:cxn ang="0">
                    <a:pos x="72" y="58"/>
                  </a:cxn>
                  <a:cxn ang="0">
                    <a:pos x="61" y="75"/>
                  </a:cxn>
                  <a:cxn ang="0">
                    <a:pos x="52" y="94"/>
                  </a:cxn>
                  <a:cxn ang="0">
                    <a:pos x="45" y="114"/>
                  </a:cxn>
                  <a:cxn ang="0">
                    <a:pos x="39" y="135"/>
                  </a:cxn>
                  <a:cxn ang="0">
                    <a:pos x="36" y="156"/>
                  </a:cxn>
                  <a:cxn ang="0">
                    <a:pos x="35" y="178"/>
                  </a:cxn>
                  <a:cxn ang="0">
                    <a:pos x="35" y="178"/>
                  </a:cxn>
                </a:cxnLst>
                <a:rect l="0" t="0" r="r" b="b"/>
                <a:pathLst>
                  <a:path w="98" h="356">
                    <a:moveTo>
                      <a:pt x="35" y="178"/>
                    </a:moveTo>
                    <a:lnTo>
                      <a:pt x="35" y="178"/>
                    </a:lnTo>
                    <a:lnTo>
                      <a:pt x="36" y="200"/>
                    </a:lnTo>
                    <a:lnTo>
                      <a:pt x="39" y="222"/>
                    </a:lnTo>
                    <a:lnTo>
                      <a:pt x="45" y="242"/>
                    </a:lnTo>
                    <a:lnTo>
                      <a:pt x="52" y="262"/>
                    </a:lnTo>
                    <a:lnTo>
                      <a:pt x="61" y="281"/>
                    </a:lnTo>
                    <a:lnTo>
                      <a:pt x="72" y="298"/>
                    </a:lnTo>
                    <a:lnTo>
                      <a:pt x="84" y="315"/>
                    </a:lnTo>
                    <a:lnTo>
                      <a:pt x="98" y="330"/>
                    </a:lnTo>
                    <a:lnTo>
                      <a:pt x="73" y="356"/>
                    </a:lnTo>
                    <a:lnTo>
                      <a:pt x="73" y="356"/>
                    </a:lnTo>
                    <a:lnTo>
                      <a:pt x="57" y="338"/>
                    </a:lnTo>
                    <a:lnTo>
                      <a:pt x="43" y="319"/>
                    </a:lnTo>
                    <a:lnTo>
                      <a:pt x="30" y="298"/>
                    </a:lnTo>
                    <a:lnTo>
                      <a:pt x="19" y="276"/>
                    </a:lnTo>
                    <a:lnTo>
                      <a:pt x="10" y="253"/>
                    </a:lnTo>
                    <a:lnTo>
                      <a:pt x="5" y="228"/>
                    </a:lnTo>
                    <a:lnTo>
                      <a:pt x="1" y="204"/>
                    </a:lnTo>
                    <a:lnTo>
                      <a:pt x="0" y="191"/>
                    </a:lnTo>
                    <a:lnTo>
                      <a:pt x="0" y="178"/>
                    </a:lnTo>
                    <a:lnTo>
                      <a:pt x="0" y="178"/>
                    </a:lnTo>
                    <a:lnTo>
                      <a:pt x="0" y="165"/>
                    </a:lnTo>
                    <a:lnTo>
                      <a:pt x="1" y="152"/>
                    </a:lnTo>
                    <a:lnTo>
                      <a:pt x="5" y="127"/>
                    </a:lnTo>
                    <a:lnTo>
                      <a:pt x="10" y="103"/>
                    </a:lnTo>
                    <a:lnTo>
                      <a:pt x="19" y="80"/>
                    </a:lnTo>
                    <a:lnTo>
                      <a:pt x="30" y="58"/>
                    </a:lnTo>
                    <a:lnTo>
                      <a:pt x="43" y="37"/>
                    </a:lnTo>
                    <a:lnTo>
                      <a:pt x="57" y="18"/>
                    </a:lnTo>
                    <a:lnTo>
                      <a:pt x="73" y="0"/>
                    </a:lnTo>
                    <a:lnTo>
                      <a:pt x="98" y="26"/>
                    </a:lnTo>
                    <a:lnTo>
                      <a:pt x="98" y="26"/>
                    </a:lnTo>
                    <a:lnTo>
                      <a:pt x="84" y="41"/>
                    </a:lnTo>
                    <a:lnTo>
                      <a:pt x="72" y="58"/>
                    </a:lnTo>
                    <a:lnTo>
                      <a:pt x="61" y="75"/>
                    </a:lnTo>
                    <a:lnTo>
                      <a:pt x="52" y="94"/>
                    </a:lnTo>
                    <a:lnTo>
                      <a:pt x="45" y="114"/>
                    </a:lnTo>
                    <a:lnTo>
                      <a:pt x="39" y="135"/>
                    </a:lnTo>
                    <a:lnTo>
                      <a:pt x="36" y="156"/>
                    </a:lnTo>
                    <a:lnTo>
                      <a:pt x="35" y="178"/>
                    </a:lnTo>
                    <a:lnTo>
                      <a:pt x="35" y="178"/>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88" name="Freeform 15"/>
              <p:cNvSpPr>
                <a:spLocks/>
              </p:cNvSpPr>
              <p:nvPr/>
            </p:nvSpPr>
            <p:spPr bwMode="auto">
              <a:xfrm>
                <a:off x="3214688" y="3151679"/>
                <a:ext cx="117475" cy="395288"/>
              </a:xfrm>
              <a:custGeom>
                <a:avLst/>
                <a:gdLst/>
                <a:ahLst/>
                <a:cxnLst>
                  <a:cxn ang="0">
                    <a:pos x="32" y="125"/>
                  </a:cxn>
                  <a:cxn ang="0">
                    <a:pos x="32" y="125"/>
                  </a:cxn>
                  <a:cxn ang="0">
                    <a:pos x="33" y="140"/>
                  </a:cxn>
                  <a:cxn ang="0">
                    <a:pos x="35" y="154"/>
                  </a:cxn>
                  <a:cxn ang="0">
                    <a:pos x="38" y="168"/>
                  </a:cxn>
                  <a:cxn ang="0">
                    <a:pos x="44" y="181"/>
                  </a:cxn>
                  <a:cxn ang="0">
                    <a:pos x="49" y="194"/>
                  </a:cxn>
                  <a:cxn ang="0">
                    <a:pos x="57" y="205"/>
                  </a:cxn>
                  <a:cxn ang="0">
                    <a:pos x="65" y="216"/>
                  </a:cxn>
                  <a:cxn ang="0">
                    <a:pos x="74" y="227"/>
                  </a:cxn>
                  <a:cxn ang="0">
                    <a:pos x="51" y="249"/>
                  </a:cxn>
                  <a:cxn ang="0">
                    <a:pos x="51" y="249"/>
                  </a:cxn>
                  <a:cxn ang="0">
                    <a:pos x="41" y="237"/>
                  </a:cxn>
                  <a:cxn ang="0">
                    <a:pos x="30" y="224"/>
                  </a:cxn>
                  <a:cxn ang="0">
                    <a:pos x="21" y="209"/>
                  </a:cxn>
                  <a:cxn ang="0">
                    <a:pos x="14" y="194"/>
                  </a:cxn>
                  <a:cxn ang="0">
                    <a:pos x="8" y="178"/>
                  </a:cxn>
                  <a:cxn ang="0">
                    <a:pos x="4" y="160"/>
                  </a:cxn>
                  <a:cxn ang="0">
                    <a:pos x="1" y="143"/>
                  </a:cxn>
                  <a:cxn ang="0">
                    <a:pos x="0" y="125"/>
                  </a:cxn>
                  <a:cxn ang="0">
                    <a:pos x="0" y="125"/>
                  </a:cxn>
                  <a:cxn ang="0">
                    <a:pos x="1" y="107"/>
                  </a:cxn>
                  <a:cxn ang="0">
                    <a:pos x="4" y="90"/>
                  </a:cxn>
                  <a:cxn ang="0">
                    <a:pos x="8" y="72"/>
                  </a:cxn>
                  <a:cxn ang="0">
                    <a:pos x="14" y="56"/>
                  </a:cxn>
                  <a:cxn ang="0">
                    <a:pos x="21" y="41"/>
                  </a:cxn>
                  <a:cxn ang="0">
                    <a:pos x="30" y="27"/>
                  </a:cxn>
                  <a:cxn ang="0">
                    <a:pos x="41" y="13"/>
                  </a:cxn>
                  <a:cxn ang="0">
                    <a:pos x="51" y="0"/>
                  </a:cxn>
                  <a:cxn ang="0">
                    <a:pos x="74" y="23"/>
                  </a:cxn>
                  <a:cxn ang="0">
                    <a:pos x="74" y="23"/>
                  </a:cxn>
                  <a:cxn ang="0">
                    <a:pos x="65" y="34"/>
                  </a:cxn>
                  <a:cxn ang="0">
                    <a:pos x="57" y="44"/>
                  </a:cxn>
                  <a:cxn ang="0">
                    <a:pos x="49" y="56"/>
                  </a:cxn>
                  <a:cxn ang="0">
                    <a:pos x="44" y="69"/>
                  </a:cxn>
                  <a:cxn ang="0">
                    <a:pos x="38" y="82"/>
                  </a:cxn>
                  <a:cxn ang="0">
                    <a:pos x="35" y="96"/>
                  </a:cxn>
                  <a:cxn ang="0">
                    <a:pos x="33" y="110"/>
                  </a:cxn>
                  <a:cxn ang="0">
                    <a:pos x="32" y="125"/>
                  </a:cxn>
                  <a:cxn ang="0">
                    <a:pos x="32" y="125"/>
                  </a:cxn>
                </a:cxnLst>
                <a:rect l="0" t="0" r="r" b="b"/>
                <a:pathLst>
                  <a:path w="74" h="249">
                    <a:moveTo>
                      <a:pt x="32" y="125"/>
                    </a:moveTo>
                    <a:lnTo>
                      <a:pt x="32" y="125"/>
                    </a:lnTo>
                    <a:lnTo>
                      <a:pt x="33" y="140"/>
                    </a:lnTo>
                    <a:lnTo>
                      <a:pt x="35" y="154"/>
                    </a:lnTo>
                    <a:lnTo>
                      <a:pt x="38" y="168"/>
                    </a:lnTo>
                    <a:lnTo>
                      <a:pt x="44" y="181"/>
                    </a:lnTo>
                    <a:lnTo>
                      <a:pt x="49" y="194"/>
                    </a:lnTo>
                    <a:lnTo>
                      <a:pt x="57" y="205"/>
                    </a:lnTo>
                    <a:lnTo>
                      <a:pt x="65" y="216"/>
                    </a:lnTo>
                    <a:lnTo>
                      <a:pt x="74" y="227"/>
                    </a:lnTo>
                    <a:lnTo>
                      <a:pt x="51" y="249"/>
                    </a:lnTo>
                    <a:lnTo>
                      <a:pt x="51" y="249"/>
                    </a:lnTo>
                    <a:lnTo>
                      <a:pt x="41" y="237"/>
                    </a:lnTo>
                    <a:lnTo>
                      <a:pt x="30" y="224"/>
                    </a:lnTo>
                    <a:lnTo>
                      <a:pt x="21" y="209"/>
                    </a:lnTo>
                    <a:lnTo>
                      <a:pt x="14" y="194"/>
                    </a:lnTo>
                    <a:lnTo>
                      <a:pt x="8" y="178"/>
                    </a:lnTo>
                    <a:lnTo>
                      <a:pt x="4" y="160"/>
                    </a:lnTo>
                    <a:lnTo>
                      <a:pt x="1" y="143"/>
                    </a:lnTo>
                    <a:lnTo>
                      <a:pt x="0" y="125"/>
                    </a:lnTo>
                    <a:lnTo>
                      <a:pt x="0" y="125"/>
                    </a:lnTo>
                    <a:lnTo>
                      <a:pt x="1" y="107"/>
                    </a:lnTo>
                    <a:lnTo>
                      <a:pt x="4" y="90"/>
                    </a:lnTo>
                    <a:lnTo>
                      <a:pt x="8" y="72"/>
                    </a:lnTo>
                    <a:lnTo>
                      <a:pt x="14" y="56"/>
                    </a:lnTo>
                    <a:lnTo>
                      <a:pt x="21" y="41"/>
                    </a:lnTo>
                    <a:lnTo>
                      <a:pt x="30" y="27"/>
                    </a:lnTo>
                    <a:lnTo>
                      <a:pt x="41" y="13"/>
                    </a:lnTo>
                    <a:lnTo>
                      <a:pt x="51" y="0"/>
                    </a:lnTo>
                    <a:lnTo>
                      <a:pt x="74" y="23"/>
                    </a:lnTo>
                    <a:lnTo>
                      <a:pt x="74" y="23"/>
                    </a:lnTo>
                    <a:lnTo>
                      <a:pt x="65" y="34"/>
                    </a:lnTo>
                    <a:lnTo>
                      <a:pt x="57" y="44"/>
                    </a:lnTo>
                    <a:lnTo>
                      <a:pt x="49" y="56"/>
                    </a:lnTo>
                    <a:lnTo>
                      <a:pt x="44" y="69"/>
                    </a:lnTo>
                    <a:lnTo>
                      <a:pt x="38" y="82"/>
                    </a:lnTo>
                    <a:lnTo>
                      <a:pt x="35" y="96"/>
                    </a:lnTo>
                    <a:lnTo>
                      <a:pt x="33" y="110"/>
                    </a:lnTo>
                    <a:lnTo>
                      <a:pt x="32" y="125"/>
                    </a:lnTo>
                    <a:lnTo>
                      <a:pt x="32" y="125"/>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grpSp>
      </p:grpSp>
      <p:grpSp>
        <p:nvGrpSpPr>
          <p:cNvPr id="135" name="グループ化 134"/>
          <p:cNvGrpSpPr>
            <a:grpSpLocks noChangeAspect="1"/>
          </p:cNvGrpSpPr>
          <p:nvPr/>
        </p:nvGrpSpPr>
        <p:grpSpPr>
          <a:xfrm>
            <a:off x="1526791" y="2740179"/>
            <a:ext cx="781935" cy="579318"/>
            <a:chOff x="1526791" y="2838374"/>
            <a:chExt cx="781935" cy="579318"/>
          </a:xfrm>
        </p:grpSpPr>
        <p:grpSp>
          <p:nvGrpSpPr>
            <p:cNvPr id="78" name="Group 80"/>
            <p:cNvGrpSpPr>
              <a:grpSpLocks/>
            </p:cNvGrpSpPr>
            <p:nvPr/>
          </p:nvGrpSpPr>
          <p:grpSpPr bwMode="auto">
            <a:xfrm>
              <a:off x="1526791" y="2894639"/>
              <a:ext cx="781935" cy="523053"/>
              <a:chOff x="0" y="0"/>
              <a:chExt cx="741" cy="478"/>
            </a:xfrm>
            <a:solidFill>
              <a:schemeClr val="tx1"/>
            </a:solidFill>
            <a:effectLst/>
          </p:grpSpPr>
          <p:sp>
            <p:nvSpPr>
              <p:cNvPr id="79" name="Freeform 81"/>
              <p:cNvSpPr>
                <a:spLocks/>
              </p:cNvSpPr>
              <p:nvPr/>
            </p:nvSpPr>
            <p:spPr bwMode="auto">
              <a:xfrm>
                <a:off x="0" y="344"/>
                <a:ext cx="741" cy="134"/>
              </a:xfrm>
              <a:custGeom>
                <a:avLst/>
                <a:gdLst>
                  <a:gd name="T0" fmla="*/ 0 w 21600"/>
                  <a:gd name="T1" fmla="*/ 21600 h 21600"/>
                  <a:gd name="T2" fmla="*/ 2482 w 21600"/>
                  <a:gd name="T3" fmla="*/ 0 h 21600"/>
                  <a:gd name="T4" fmla="*/ 19210 w 21600"/>
                  <a:gd name="T5" fmla="*/ 0 h 21600"/>
                  <a:gd name="T6" fmla="*/ 21600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482" y="0"/>
                    </a:lnTo>
                    <a:lnTo>
                      <a:pt x="19210" y="0"/>
                    </a:lnTo>
                    <a:lnTo>
                      <a:pt x="21600" y="21600"/>
                    </a:lnTo>
                    <a:lnTo>
                      <a:pt x="0" y="21600"/>
                    </a:lnTo>
                    <a:close/>
                    <a:moveTo>
                      <a:pt x="0" y="21600"/>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80" name="AutoShape 82"/>
              <p:cNvSpPr>
                <a:spLocks/>
              </p:cNvSpPr>
              <p:nvPr/>
            </p:nvSpPr>
            <p:spPr bwMode="auto">
              <a:xfrm>
                <a:off x="89" y="0"/>
                <a:ext cx="567" cy="328"/>
              </a:xfrm>
              <a:custGeom>
                <a:avLst/>
                <a:gdLst>
                  <a:gd name="T0" fmla="*/ 284 w 21600"/>
                  <a:gd name="T1" fmla="*/ 164 h 21600"/>
                  <a:gd name="T2" fmla="*/ 0 60000 65536"/>
                  <a:gd name="T3" fmla="*/ 0 w 21600"/>
                  <a:gd name="T4" fmla="*/ 0 h 21600"/>
                  <a:gd name="T5" fmla="*/ 21600 w 21600"/>
                  <a:gd name="T6" fmla="*/ 21600 h 21600"/>
                </a:gdLst>
                <a:ahLst/>
                <a:cxnLst>
                  <a:cxn ang="T2">
                    <a:pos x="T0" y="T1"/>
                  </a:cxn>
                </a:cxnLst>
                <a:rect l="T3" t="T4" r="T5" b="T6"/>
                <a:pathLst>
                  <a:path w="21600" h="21600">
                    <a:moveTo>
                      <a:pt x="20179" y="0"/>
                    </a:moveTo>
                    <a:cubicBezTo>
                      <a:pt x="1421" y="0"/>
                      <a:pt x="1421" y="0"/>
                      <a:pt x="1421" y="0"/>
                    </a:cubicBezTo>
                    <a:cubicBezTo>
                      <a:pt x="568" y="0"/>
                      <a:pt x="0" y="1227"/>
                      <a:pt x="0" y="2455"/>
                    </a:cubicBezTo>
                    <a:cubicBezTo>
                      <a:pt x="0" y="21600"/>
                      <a:pt x="0" y="21600"/>
                      <a:pt x="0" y="21600"/>
                    </a:cubicBezTo>
                    <a:cubicBezTo>
                      <a:pt x="21600" y="21600"/>
                      <a:pt x="21600" y="21600"/>
                      <a:pt x="21600" y="21600"/>
                    </a:cubicBezTo>
                    <a:cubicBezTo>
                      <a:pt x="21600" y="2455"/>
                      <a:pt x="21600" y="2455"/>
                      <a:pt x="21600" y="2455"/>
                    </a:cubicBezTo>
                    <a:cubicBezTo>
                      <a:pt x="21600" y="1227"/>
                      <a:pt x="20889" y="0"/>
                      <a:pt x="20179" y="0"/>
                    </a:cubicBezTo>
                    <a:close/>
                    <a:moveTo>
                      <a:pt x="20463" y="17918"/>
                    </a:moveTo>
                    <a:cubicBezTo>
                      <a:pt x="20463" y="18900"/>
                      <a:pt x="19895" y="19636"/>
                      <a:pt x="19326" y="19636"/>
                    </a:cubicBezTo>
                    <a:cubicBezTo>
                      <a:pt x="2132" y="19636"/>
                      <a:pt x="2132" y="19636"/>
                      <a:pt x="2132" y="19636"/>
                    </a:cubicBezTo>
                    <a:cubicBezTo>
                      <a:pt x="1563" y="19636"/>
                      <a:pt x="1137" y="18900"/>
                      <a:pt x="1137" y="17918"/>
                    </a:cubicBezTo>
                    <a:cubicBezTo>
                      <a:pt x="1137" y="3927"/>
                      <a:pt x="1137" y="3927"/>
                      <a:pt x="1137" y="3927"/>
                    </a:cubicBezTo>
                    <a:cubicBezTo>
                      <a:pt x="1137" y="2945"/>
                      <a:pt x="1563" y="1964"/>
                      <a:pt x="2132" y="1964"/>
                    </a:cubicBezTo>
                    <a:cubicBezTo>
                      <a:pt x="19326" y="1964"/>
                      <a:pt x="19326" y="1964"/>
                      <a:pt x="19326" y="1964"/>
                    </a:cubicBezTo>
                    <a:cubicBezTo>
                      <a:pt x="19895" y="1964"/>
                      <a:pt x="20463" y="2945"/>
                      <a:pt x="20463" y="3927"/>
                    </a:cubicBezTo>
                    <a:lnTo>
                      <a:pt x="20463" y="17918"/>
                    </a:lnTo>
                    <a:close/>
                    <a:moveTo>
                      <a:pt x="20463" y="17918"/>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grpSp>
        <p:sp>
          <p:nvSpPr>
            <p:cNvPr id="89" name="Freeform 22"/>
            <p:cNvSpPr>
              <a:spLocks noEditPoints="1"/>
            </p:cNvSpPr>
            <p:nvPr/>
          </p:nvSpPr>
          <p:spPr bwMode="auto">
            <a:xfrm>
              <a:off x="1757434" y="2838374"/>
              <a:ext cx="320649" cy="354915"/>
            </a:xfrm>
            <a:custGeom>
              <a:avLst/>
              <a:gdLst/>
              <a:ahLst/>
              <a:cxnLst>
                <a:cxn ang="0">
                  <a:pos x="195" y="167"/>
                </a:cxn>
                <a:cxn ang="0">
                  <a:pos x="191" y="167"/>
                </a:cxn>
                <a:cxn ang="0">
                  <a:pos x="100" y="180"/>
                </a:cxn>
                <a:cxn ang="0">
                  <a:pos x="110" y="237"/>
                </a:cxn>
                <a:cxn ang="0">
                  <a:pos x="145" y="257"/>
                </a:cxn>
                <a:cxn ang="0">
                  <a:pos x="243" y="297"/>
                </a:cxn>
                <a:cxn ang="0">
                  <a:pos x="263" y="237"/>
                </a:cxn>
                <a:cxn ang="0">
                  <a:pos x="287" y="216"/>
                </a:cxn>
                <a:cxn ang="0">
                  <a:pos x="283" y="163"/>
                </a:cxn>
                <a:cxn ang="0">
                  <a:pos x="76" y="160"/>
                </a:cxn>
                <a:cxn ang="0">
                  <a:pos x="89" y="104"/>
                </a:cxn>
                <a:cxn ang="0">
                  <a:pos x="128" y="0"/>
                </a:cxn>
                <a:cxn ang="0">
                  <a:pos x="270" y="8"/>
                </a:cxn>
                <a:cxn ang="0">
                  <a:pos x="387" y="137"/>
                </a:cxn>
                <a:cxn ang="0">
                  <a:pos x="319" y="199"/>
                </a:cxn>
                <a:cxn ang="0">
                  <a:pos x="317" y="237"/>
                </a:cxn>
                <a:cxn ang="0">
                  <a:pos x="337" y="279"/>
                </a:cxn>
                <a:cxn ang="0">
                  <a:pos x="365" y="439"/>
                </a:cxn>
                <a:cxn ang="0">
                  <a:pos x="201" y="475"/>
                </a:cxn>
                <a:cxn ang="0">
                  <a:pos x="187" y="315"/>
                </a:cxn>
                <a:cxn ang="0">
                  <a:pos x="55" y="475"/>
                </a:cxn>
                <a:cxn ang="0">
                  <a:pos x="22" y="315"/>
                </a:cxn>
                <a:cxn ang="0">
                  <a:pos x="51" y="257"/>
                </a:cxn>
                <a:cxn ang="0">
                  <a:pos x="76" y="237"/>
                </a:cxn>
                <a:cxn ang="0">
                  <a:pos x="76" y="160"/>
                </a:cxn>
                <a:cxn ang="0">
                  <a:pos x="168" y="179"/>
                </a:cxn>
                <a:cxn ang="0">
                  <a:pos x="181" y="210"/>
                </a:cxn>
                <a:cxn ang="0">
                  <a:pos x="143" y="227"/>
                </a:cxn>
                <a:cxn ang="0">
                  <a:pos x="126" y="182"/>
                </a:cxn>
                <a:cxn ang="0">
                  <a:pos x="131" y="179"/>
                </a:cxn>
                <a:cxn ang="0">
                  <a:pos x="224" y="179"/>
                </a:cxn>
                <a:cxn ang="0">
                  <a:pos x="262" y="179"/>
                </a:cxn>
                <a:cxn ang="0">
                  <a:pos x="269" y="182"/>
                </a:cxn>
                <a:cxn ang="0">
                  <a:pos x="252" y="227"/>
                </a:cxn>
                <a:cxn ang="0">
                  <a:pos x="213" y="210"/>
                </a:cxn>
                <a:cxn ang="0">
                  <a:pos x="224" y="179"/>
                </a:cxn>
              </a:cxnLst>
              <a:rect l="0" t="0" r="r" b="b"/>
              <a:pathLst>
                <a:path w="387" h="475">
                  <a:moveTo>
                    <a:pt x="196" y="167"/>
                  </a:moveTo>
                  <a:cubicBezTo>
                    <a:pt x="195" y="167"/>
                    <a:pt x="195" y="167"/>
                    <a:pt x="195" y="167"/>
                  </a:cubicBezTo>
                  <a:cubicBezTo>
                    <a:pt x="193" y="167"/>
                    <a:pt x="193" y="167"/>
                    <a:pt x="193" y="167"/>
                  </a:cubicBezTo>
                  <a:cubicBezTo>
                    <a:pt x="191" y="167"/>
                    <a:pt x="191" y="167"/>
                    <a:pt x="191" y="167"/>
                  </a:cubicBezTo>
                  <a:cubicBezTo>
                    <a:pt x="160" y="167"/>
                    <a:pt x="131" y="166"/>
                    <a:pt x="105" y="163"/>
                  </a:cubicBezTo>
                  <a:cubicBezTo>
                    <a:pt x="102" y="168"/>
                    <a:pt x="100" y="173"/>
                    <a:pt x="100" y="180"/>
                  </a:cubicBezTo>
                  <a:cubicBezTo>
                    <a:pt x="100" y="216"/>
                    <a:pt x="100" y="216"/>
                    <a:pt x="100" y="216"/>
                  </a:cubicBezTo>
                  <a:cubicBezTo>
                    <a:pt x="100" y="225"/>
                    <a:pt x="104" y="233"/>
                    <a:pt x="110" y="237"/>
                  </a:cubicBezTo>
                  <a:cubicBezTo>
                    <a:pt x="125" y="237"/>
                    <a:pt x="125" y="237"/>
                    <a:pt x="125" y="237"/>
                  </a:cubicBezTo>
                  <a:cubicBezTo>
                    <a:pt x="136" y="237"/>
                    <a:pt x="145" y="246"/>
                    <a:pt x="145" y="257"/>
                  </a:cubicBezTo>
                  <a:cubicBezTo>
                    <a:pt x="145" y="297"/>
                    <a:pt x="145" y="297"/>
                    <a:pt x="145" y="297"/>
                  </a:cubicBezTo>
                  <a:cubicBezTo>
                    <a:pt x="173" y="313"/>
                    <a:pt x="215" y="313"/>
                    <a:pt x="243" y="297"/>
                  </a:cubicBezTo>
                  <a:cubicBezTo>
                    <a:pt x="243" y="257"/>
                    <a:pt x="243" y="257"/>
                    <a:pt x="243" y="257"/>
                  </a:cubicBezTo>
                  <a:cubicBezTo>
                    <a:pt x="243" y="246"/>
                    <a:pt x="252" y="237"/>
                    <a:pt x="263" y="237"/>
                  </a:cubicBezTo>
                  <a:cubicBezTo>
                    <a:pt x="278" y="237"/>
                    <a:pt x="278" y="237"/>
                    <a:pt x="278" y="237"/>
                  </a:cubicBezTo>
                  <a:cubicBezTo>
                    <a:pt x="283" y="233"/>
                    <a:pt x="287" y="225"/>
                    <a:pt x="287" y="216"/>
                  </a:cubicBezTo>
                  <a:cubicBezTo>
                    <a:pt x="287" y="180"/>
                    <a:pt x="287" y="180"/>
                    <a:pt x="287" y="180"/>
                  </a:cubicBezTo>
                  <a:cubicBezTo>
                    <a:pt x="287" y="173"/>
                    <a:pt x="286" y="168"/>
                    <a:pt x="283" y="163"/>
                  </a:cubicBezTo>
                  <a:cubicBezTo>
                    <a:pt x="257" y="166"/>
                    <a:pt x="227" y="167"/>
                    <a:pt x="196" y="167"/>
                  </a:cubicBezTo>
                  <a:close/>
                  <a:moveTo>
                    <a:pt x="76" y="160"/>
                  </a:moveTo>
                  <a:cubicBezTo>
                    <a:pt x="30" y="154"/>
                    <a:pt x="0" y="145"/>
                    <a:pt x="0" y="137"/>
                  </a:cubicBezTo>
                  <a:cubicBezTo>
                    <a:pt x="1" y="124"/>
                    <a:pt x="36" y="110"/>
                    <a:pt x="89" y="104"/>
                  </a:cubicBezTo>
                  <a:cubicBezTo>
                    <a:pt x="117" y="8"/>
                    <a:pt x="117" y="8"/>
                    <a:pt x="117" y="8"/>
                  </a:cubicBezTo>
                  <a:cubicBezTo>
                    <a:pt x="119" y="4"/>
                    <a:pt x="122" y="0"/>
                    <a:pt x="128" y="0"/>
                  </a:cubicBezTo>
                  <a:cubicBezTo>
                    <a:pt x="172" y="0"/>
                    <a:pt x="216" y="0"/>
                    <a:pt x="260" y="0"/>
                  </a:cubicBezTo>
                  <a:cubicBezTo>
                    <a:pt x="266" y="0"/>
                    <a:pt x="269" y="4"/>
                    <a:pt x="270" y="8"/>
                  </a:cubicBezTo>
                  <a:cubicBezTo>
                    <a:pt x="299" y="104"/>
                    <a:pt x="299" y="104"/>
                    <a:pt x="299" y="104"/>
                  </a:cubicBezTo>
                  <a:cubicBezTo>
                    <a:pt x="352" y="110"/>
                    <a:pt x="387" y="124"/>
                    <a:pt x="387" y="137"/>
                  </a:cubicBezTo>
                  <a:cubicBezTo>
                    <a:pt x="387" y="145"/>
                    <a:pt x="358" y="154"/>
                    <a:pt x="312" y="160"/>
                  </a:cubicBezTo>
                  <a:cubicBezTo>
                    <a:pt x="316" y="172"/>
                    <a:pt x="319" y="185"/>
                    <a:pt x="319" y="199"/>
                  </a:cubicBezTo>
                  <a:cubicBezTo>
                    <a:pt x="319" y="212"/>
                    <a:pt x="316" y="225"/>
                    <a:pt x="312" y="237"/>
                  </a:cubicBezTo>
                  <a:cubicBezTo>
                    <a:pt x="317" y="237"/>
                    <a:pt x="317" y="237"/>
                    <a:pt x="317" y="237"/>
                  </a:cubicBezTo>
                  <a:cubicBezTo>
                    <a:pt x="328" y="237"/>
                    <a:pt x="337" y="246"/>
                    <a:pt x="337" y="257"/>
                  </a:cubicBezTo>
                  <a:cubicBezTo>
                    <a:pt x="337" y="279"/>
                    <a:pt x="337" y="279"/>
                    <a:pt x="337" y="279"/>
                  </a:cubicBezTo>
                  <a:cubicBezTo>
                    <a:pt x="353" y="281"/>
                    <a:pt x="365" y="296"/>
                    <a:pt x="365" y="315"/>
                  </a:cubicBezTo>
                  <a:cubicBezTo>
                    <a:pt x="365" y="439"/>
                    <a:pt x="365" y="439"/>
                    <a:pt x="365" y="439"/>
                  </a:cubicBezTo>
                  <a:cubicBezTo>
                    <a:pt x="365" y="459"/>
                    <a:pt x="351" y="475"/>
                    <a:pt x="333" y="475"/>
                  </a:cubicBezTo>
                  <a:cubicBezTo>
                    <a:pt x="201" y="475"/>
                    <a:pt x="201" y="475"/>
                    <a:pt x="201" y="475"/>
                  </a:cubicBezTo>
                  <a:cubicBezTo>
                    <a:pt x="201" y="315"/>
                    <a:pt x="201" y="315"/>
                    <a:pt x="201" y="315"/>
                  </a:cubicBezTo>
                  <a:cubicBezTo>
                    <a:pt x="196" y="315"/>
                    <a:pt x="191" y="315"/>
                    <a:pt x="187" y="315"/>
                  </a:cubicBezTo>
                  <a:cubicBezTo>
                    <a:pt x="187" y="475"/>
                    <a:pt x="187" y="475"/>
                    <a:pt x="187" y="475"/>
                  </a:cubicBezTo>
                  <a:cubicBezTo>
                    <a:pt x="55" y="475"/>
                    <a:pt x="55" y="475"/>
                    <a:pt x="55" y="475"/>
                  </a:cubicBezTo>
                  <a:cubicBezTo>
                    <a:pt x="37" y="475"/>
                    <a:pt x="22" y="459"/>
                    <a:pt x="22" y="439"/>
                  </a:cubicBezTo>
                  <a:cubicBezTo>
                    <a:pt x="22" y="315"/>
                    <a:pt x="22" y="315"/>
                    <a:pt x="22" y="315"/>
                  </a:cubicBezTo>
                  <a:cubicBezTo>
                    <a:pt x="22" y="296"/>
                    <a:pt x="35" y="281"/>
                    <a:pt x="51" y="279"/>
                  </a:cubicBezTo>
                  <a:cubicBezTo>
                    <a:pt x="51" y="257"/>
                    <a:pt x="51" y="257"/>
                    <a:pt x="51" y="257"/>
                  </a:cubicBezTo>
                  <a:cubicBezTo>
                    <a:pt x="51" y="246"/>
                    <a:pt x="60" y="237"/>
                    <a:pt x="71" y="237"/>
                  </a:cubicBezTo>
                  <a:cubicBezTo>
                    <a:pt x="76" y="237"/>
                    <a:pt x="76" y="237"/>
                    <a:pt x="76" y="237"/>
                  </a:cubicBezTo>
                  <a:cubicBezTo>
                    <a:pt x="71" y="225"/>
                    <a:pt x="69" y="212"/>
                    <a:pt x="69" y="199"/>
                  </a:cubicBezTo>
                  <a:cubicBezTo>
                    <a:pt x="69" y="185"/>
                    <a:pt x="71" y="172"/>
                    <a:pt x="76" y="160"/>
                  </a:cubicBezTo>
                  <a:close/>
                  <a:moveTo>
                    <a:pt x="132" y="179"/>
                  </a:moveTo>
                  <a:cubicBezTo>
                    <a:pt x="144" y="179"/>
                    <a:pt x="156" y="179"/>
                    <a:pt x="168" y="179"/>
                  </a:cubicBezTo>
                  <a:cubicBezTo>
                    <a:pt x="180" y="179"/>
                    <a:pt x="181" y="182"/>
                    <a:pt x="181" y="194"/>
                  </a:cubicBezTo>
                  <a:cubicBezTo>
                    <a:pt x="181" y="194"/>
                    <a:pt x="181" y="208"/>
                    <a:pt x="181" y="210"/>
                  </a:cubicBezTo>
                  <a:cubicBezTo>
                    <a:pt x="181" y="219"/>
                    <a:pt x="173" y="227"/>
                    <a:pt x="164" y="227"/>
                  </a:cubicBezTo>
                  <a:cubicBezTo>
                    <a:pt x="143" y="227"/>
                    <a:pt x="143" y="227"/>
                    <a:pt x="143" y="227"/>
                  </a:cubicBezTo>
                  <a:cubicBezTo>
                    <a:pt x="133" y="227"/>
                    <a:pt x="126" y="219"/>
                    <a:pt x="126" y="210"/>
                  </a:cubicBezTo>
                  <a:cubicBezTo>
                    <a:pt x="126" y="182"/>
                    <a:pt x="126" y="182"/>
                    <a:pt x="126" y="182"/>
                  </a:cubicBezTo>
                  <a:cubicBezTo>
                    <a:pt x="126" y="180"/>
                    <a:pt x="127" y="179"/>
                    <a:pt x="128" y="179"/>
                  </a:cubicBezTo>
                  <a:cubicBezTo>
                    <a:pt x="131" y="179"/>
                    <a:pt x="131" y="179"/>
                    <a:pt x="131" y="179"/>
                  </a:cubicBezTo>
                  <a:cubicBezTo>
                    <a:pt x="131" y="179"/>
                    <a:pt x="131" y="179"/>
                    <a:pt x="132" y="179"/>
                  </a:cubicBezTo>
                  <a:close/>
                  <a:moveTo>
                    <a:pt x="224" y="179"/>
                  </a:moveTo>
                  <a:cubicBezTo>
                    <a:pt x="262" y="179"/>
                    <a:pt x="262" y="179"/>
                    <a:pt x="262" y="179"/>
                  </a:cubicBezTo>
                  <a:cubicBezTo>
                    <a:pt x="262" y="179"/>
                    <a:pt x="262" y="179"/>
                    <a:pt x="262" y="179"/>
                  </a:cubicBezTo>
                  <a:cubicBezTo>
                    <a:pt x="266" y="179"/>
                    <a:pt x="266" y="179"/>
                    <a:pt x="266" y="179"/>
                  </a:cubicBezTo>
                  <a:cubicBezTo>
                    <a:pt x="268" y="179"/>
                    <a:pt x="269" y="180"/>
                    <a:pt x="269" y="182"/>
                  </a:cubicBezTo>
                  <a:cubicBezTo>
                    <a:pt x="269" y="210"/>
                    <a:pt x="269" y="210"/>
                    <a:pt x="269" y="210"/>
                  </a:cubicBezTo>
                  <a:cubicBezTo>
                    <a:pt x="269" y="219"/>
                    <a:pt x="261" y="227"/>
                    <a:pt x="252" y="227"/>
                  </a:cubicBezTo>
                  <a:cubicBezTo>
                    <a:pt x="230" y="227"/>
                    <a:pt x="230" y="227"/>
                    <a:pt x="230" y="227"/>
                  </a:cubicBezTo>
                  <a:cubicBezTo>
                    <a:pt x="221" y="227"/>
                    <a:pt x="214" y="219"/>
                    <a:pt x="213" y="210"/>
                  </a:cubicBezTo>
                  <a:cubicBezTo>
                    <a:pt x="213" y="193"/>
                    <a:pt x="213" y="193"/>
                    <a:pt x="213" y="193"/>
                  </a:cubicBezTo>
                  <a:cubicBezTo>
                    <a:pt x="213" y="182"/>
                    <a:pt x="211" y="179"/>
                    <a:pt x="224" y="179"/>
                  </a:cubicBezTo>
                  <a:close/>
                </a:path>
              </a:pathLst>
            </a:custGeom>
            <a:solidFill>
              <a:schemeClr val="tx1"/>
            </a:solidFill>
            <a:ln w="3175" cap="flat" cmpd="sng">
              <a:solidFill>
                <a:schemeClr val="bg1"/>
              </a:solidFill>
              <a:prstDash val="solid"/>
              <a:round/>
              <a:headEnd type="none" w="med" len="med"/>
              <a:tailEnd type="none" w="med" len="med"/>
            </a:ln>
            <a:effectLst/>
          </p:spPr>
          <p:txBody>
            <a:bodyPr/>
            <a:lstStyle/>
            <a:p>
              <a:endParaRPr lang="en-US" dirty="0">
                <a:solidFill>
                  <a:srgbClr val="676767"/>
                </a:solidFill>
                <a:latin typeface="Arial"/>
              </a:endParaRPr>
            </a:p>
          </p:txBody>
        </p:sp>
      </p:grpSp>
      <p:sp>
        <p:nvSpPr>
          <p:cNvPr id="90" name="四角形吹き出し 89"/>
          <p:cNvSpPr/>
          <p:nvPr/>
        </p:nvSpPr>
        <p:spPr>
          <a:xfrm>
            <a:off x="-10329" y="2701931"/>
            <a:ext cx="1403227" cy="665877"/>
          </a:xfrm>
          <a:prstGeom prst="wedgeRectCallout">
            <a:avLst>
              <a:gd name="adj1" fmla="val 62279"/>
              <a:gd name="adj2" fmla="val -21392"/>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rPr>
              <a:t>不十分な設定</a:t>
            </a:r>
            <a:r>
              <a:rPr kumimoji="1" lang="ja-JP" altLang="en-US" sz="1400" dirty="0">
                <a:solidFill>
                  <a:schemeClr val="bg1"/>
                </a:solidFill>
              </a:rPr>
              <a:t>に</a:t>
            </a:r>
            <a:r>
              <a:rPr kumimoji="1" lang="ja-JP" altLang="en-US" sz="1400" dirty="0" smtClean="0">
                <a:solidFill>
                  <a:schemeClr val="bg1"/>
                </a:solidFill>
              </a:rPr>
              <a:t>よる詐称、不正接続漏洩</a:t>
            </a:r>
            <a:endParaRPr kumimoji="1" lang="ja-JP" altLang="en-US" sz="1400" dirty="0">
              <a:solidFill>
                <a:schemeClr val="bg1"/>
              </a:solidFill>
            </a:endParaRPr>
          </a:p>
        </p:txBody>
      </p:sp>
      <p:grpSp>
        <p:nvGrpSpPr>
          <p:cNvPr id="92" name="グループ化 91"/>
          <p:cNvGrpSpPr>
            <a:grpSpLocks noChangeAspect="1"/>
          </p:cNvGrpSpPr>
          <p:nvPr/>
        </p:nvGrpSpPr>
        <p:grpSpPr>
          <a:xfrm>
            <a:off x="6531847" y="3114958"/>
            <a:ext cx="216227" cy="447065"/>
            <a:chOff x="2979738" y="2986579"/>
            <a:chExt cx="352425" cy="728663"/>
          </a:xfrm>
          <a:solidFill>
            <a:schemeClr val="tx1"/>
          </a:solidFill>
        </p:grpSpPr>
        <p:sp>
          <p:nvSpPr>
            <p:cNvPr id="93" name="Freeform 13"/>
            <p:cNvSpPr>
              <a:spLocks/>
            </p:cNvSpPr>
            <p:nvPr/>
          </p:nvSpPr>
          <p:spPr bwMode="auto">
            <a:xfrm>
              <a:off x="2979738" y="2986579"/>
              <a:ext cx="188913" cy="728663"/>
            </a:xfrm>
            <a:custGeom>
              <a:avLst/>
              <a:gdLst/>
              <a:ahLst/>
              <a:cxnLst>
                <a:cxn ang="0">
                  <a:pos x="35" y="229"/>
                </a:cxn>
                <a:cxn ang="0">
                  <a:pos x="36" y="259"/>
                </a:cxn>
                <a:cxn ang="0">
                  <a:pos x="40" y="287"/>
                </a:cxn>
                <a:cxn ang="0">
                  <a:pos x="48" y="315"/>
                </a:cxn>
                <a:cxn ang="0">
                  <a:pos x="58" y="342"/>
                </a:cxn>
                <a:cxn ang="0">
                  <a:pos x="69" y="367"/>
                </a:cxn>
                <a:cxn ang="0">
                  <a:pos x="84" y="391"/>
                </a:cxn>
                <a:cxn ang="0">
                  <a:pos x="101" y="414"/>
                </a:cxn>
                <a:cxn ang="0">
                  <a:pos x="119" y="434"/>
                </a:cxn>
                <a:cxn ang="0">
                  <a:pos x="95" y="459"/>
                </a:cxn>
                <a:cxn ang="0">
                  <a:pos x="74" y="435"/>
                </a:cxn>
                <a:cxn ang="0">
                  <a:pos x="55" y="410"/>
                </a:cxn>
                <a:cxn ang="0">
                  <a:pos x="39" y="383"/>
                </a:cxn>
                <a:cxn ang="0">
                  <a:pos x="25" y="356"/>
                </a:cxn>
                <a:cxn ang="0">
                  <a:pos x="15" y="326"/>
                </a:cxn>
                <a:cxn ang="0">
                  <a:pos x="6" y="294"/>
                </a:cxn>
                <a:cxn ang="0">
                  <a:pos x="2" y="262"/>
                </a:cxn>
                <a:cxn ang="0">
                  <a:pos x="0" y="229"/>
                </a:cxn>
                <a:cxn ang="0">
                  <a:pos x="1" y="213"/>
                </a:cxn>
                <a:cxn ang="0">
                  <a:pos x="4" y="180"/>
                </a:cxn>
                <a:cxn ang="0">
                  <a:pos x="10" y="148"/>
                </a:cxn>
                <a:cxn ang="0">
                  <a:pos x="20" y="117"/>
                </a:cxn>
                <a:cxn ang="0">
                  <a:pos x="32" y="88"/>
                </a:cxn>
                <a:cxn ang="0">
                  <a:pos x="47" y="60"/>
                </a:cxn>
                <a:cxn ang="0">
                  <a:pos x="64" y="35"/>
                </a:cxn>
                <a:cxn ang="0">
                  <a:pos x="84" y="11"/>
                </a:cxn>
                <a:cxn ang="0">
                  <a:pos x="119" y="24"/>
                </a:cxn>
                <a:cxn ang="0">
                  <a:pos x="110" y="35"/>
                </a:cxn>
                <a:cxn ang="0">
                  <a:pos x="92" y="56"/>
                </a:cxn>
                <a:cxn ang="0">
                  <a:pos x="77" y="79"/>
                </a:cxn>
                <a:cxn ang="0">
                  <a:pos x="63" y="103"/>
                </a:cxn>
                <a:cxn ang="0">
                  <a:pos x="52" y="129"/>
                </a:cxn>
                <a:cxn ang="0">
                  <a:pos x="44" y="157"/>
                </a:cxn>
                <a:cxn ang="0">
                  <a:pos x="38" y="185"/>
                </a:cxn>
                <a:cxn ang="0">
                  <a:pos x="35" y="214"/>
                </a:cxn>
                <a:cxn ang="0">
                  <a:pos x="35" y="229"/>
                </a:cxn>
              </a:cxnLst>
              <a:rect l="0" t="0" r="r" b="b"/>
              <a:pathLst>
                <a:path w="119" h="459">
                  <a:moveTo>
                    <a:pt x="35" y="229"/>
                  </a:moveTo>
                  <a:lnTo>
                    <a:pt x="35" y="229"/>
                  </a:lnTo>
                  <a:lnTo>
                    <a:pt x="35" y="244"/>
                  </a:lnTo>
                  <a:lnTo>
                    <a:pt x="36" y="259"/>
                  </a:lnTo>
                  <a:lnTo>
                    <a:pt x="38" y="273"/>
                  </a:lnTo>
                  <a:lnTo>
                    <a:pt x="40" y="287"/>
                  </a:lnTo>
                  <a:lnTo>
                    <a:pt x="44" y="301"/>
                  </a:lnTo>
                  <a:lnTo>
                    <a:pt x="48" y="315"/>
                  </a:lnTo>
                  <a:lnTo>
                    <a:pt x="52" y="329"/>
                  </a:lnTo>
                  <a:lnTo>
                    <a:pt x="58" y="342"/>
                  </a:lnTo>
                  <a:lnTo>
                    <a:pt x="63" y="355"/>
                  </a:lnTo>
                  <a:lnTo>
                    <a:pt x="69" y="367"/>
                  </a:lnTo>
                  <a:lnTo>
                    <a:pt x="77" y="379"/>
                  </a:lnTo>
                  <a:lnTo>
                    <a:pt x="84" y="391"/>
                  </a:lnTo>
                  <a:lnTo>
                    <a:pt x="92" y="402"/>
                  </a:lnTo>
                  <a:lnTo>
                    <a:pt x="101" y="414"/>
                  </a:lnTo>
                  <a:lnTo>
                    <a:pt x="110" y="423"/>
                  </a:lnTo>
                  <a:lnTo>
                    <a:pt x="119" y="434"/>
                  </a:lnTo>
                  <a:lnTo>
                    <a:pt x="95" y="459"/>
                  </a:lnTo>
                  <a:lnTo>
                    <a:pt x="95" y="459"/>
                  </a:lnTo>
                  <a:lnTo>
                    <a:pt x="84" y="447"/>
                  </a:lnTo>
                  <a:lnTo>
                    <a:pt x="74" y="435"/>
                  </a:lnTo>
                  <a:lnTo>
                    <a:pt x="64" y="423"/>
                  </a:lnTo>
                  <a:lnTo>
                    <a:pt x="55" y="410"/>
                  </a:lnTo>
                  <a:lnTo>
                    <a:pt x="47" y="397"/>
                  </a:lnTo>
                  <a:lnTo>
                    <a:pt x="39" y="383"/>
                  </a:lnTo>
                  <a:lnTo>
                    <a:pt x="32" y="370"/>
                  </a:lnTo>
                  <a:lnTo>
                    <a:pt x="25" y="356"/>
                  </a:lnTo>
                  <a:lnTo>
                    <a:pt x="20" y="341"/>
                  </a:lnTo>
                  <a:lnTo>
                    <a:pt x="15" y="326"/>
                  </a:lnTo>
                  <a:lnTo>
                    <a:pt x="10" y="310"/>
                  </a:lnTo>
                  <a:lnTo>
                    <a:pt x="6" y="294"/>
                  </a:lnTo>
                  <a:lnTo>
                    <a:pt x="4" y="278"/>
                  </a:lnTo>
                  <a:lnTo>
                    <a:pt x="2" y="262"/>
                  </a:lnTo>
                  <a:lnTo>
                    <a:pt x="1" y="246"/>
                  </a:lnTo>
                  <a:lnTo>
                    <a:pt x="0" y="229"/>
                  </a:lnTo>
                  <a:lnTo>
                    <a:pt x="0" y="229"/>
                  </a:lnTo>
                  <a:lnTo>
                    <a:pt x="1" y="213"/>
                  </a:lnTo>
                  <a:lnTo>
                    <a:pt x="2" y="196"/>
                  </a:lnTo>
                  <a:lnTo>
                    <a:pt x="4" y="180"/>
                  </a:lnTo>
                  <a:lnTo>
                    <a:pt x="6" y="163"/>
                  </a:lnTo>
                  <a:lnTo>
                    <a:pt x="10" y="148"/>
                  </a:lnTo>
                  <a:lnTo>
                    <a:pt x="15" y="132"/>
                  </a:lnTo>
                  <a:lnTo>
                    <a:pt x="20" y="117"/>
                  </a:lnTo>
                  <a:lnTo>
                    <a:pt x="25" y="103"/>
                  </a:lnTo>
                  <a:lnTo>
                    <a:pt x="32" y="88"/>
                  </a:lnTo>
                  <a:lnTo>
                    <a:pt x="39" y="74"/>
                  </a:lnTo>
                  <a:lnTo>
                    <a:pt x="47" y="60"/>
                  </a:lnTo>
                  <a:lnTo>
                    <a:pt x="55" y="48"/>
                  </a:lnTo>
                  <a:lnTo>
                    <a:pt x="64" y="35"/>
                  </a:lnTo>
                  <a:lnTo>
                    <a:pt x="74" y="23"/>
                  </a:lnTo>
                  <a:lnTo>
                    <a:pt x="84" y="11"/>
                  </a:lnTo>
                  <a:lnTo>
                    <a:pt x="95" y="0"/>
                  </a:lnTo>
                  <a:lnTo>
                    <a:pt x="119" y="24"/>
                  </a:lnTo>
                  <a:lnTo>
                    <a:pt x="119" y="24"/>
                  </a:lnTo>
                  <a:lnTo>
                    <a:pt x="110" y="35"/>
                  </a:lnTo>
                  <a:lnTo>
                    <a:pt x="101" y="45"/>
                  </a:lnTo>
                  <a:lnTo>
                    <a:pt x="92" y="56"/>
                  </a:lnTo>
                  <a:lnTo>
                    <a:pt x="84" y="67"/>
                  </a:lnTo>
                  <a:lnTo>
                    <a:pt x="77" y="79"/>
                  </a:lnTo>
                  <a:lnTo>
                    <a:pt x="69" y="92"/>
                  </a:lnTo>
                  <a:lnTo>
                    <a:pt x="63" y="103"/>
                  </a:lnTo>
                  <a:lnTo>
                    <a:pt x="58" y="116"/>
                  </a:lnTo>
                  <a:lnTo>
                    <a:pt x="52" y="129"/>
                  </a:lnTo>
                  <a:lnTo>
                    <a:pt x="48" y="143"/>
                  </a:lnTo>
                  <a:lnTo>
                    <a:pt x="44" y="157"/>
                  </a:lnTo>
                  <a:lnTo>
                    <a:pt x="40" y="171"/>
                  </a:lnTo>
                  <a:lnTo>
                    <a:pt x="38" y="185"/>
                  </a:lnTo>
                  <a:lnTo>
                    <a:pt x="36" y="200"/>
                  </a:lnTo>
                  <a:lnTo>
                    <a:pt x="35" y="214"/>
                  </a:lnTo>
                  <a:lnTo>
                    <a:pt x="35" y="229"/>
                  </a:lnTo>
                  <a:lnTo>
                    <a:pt x="35" y="229"/>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94" name="Freeform 14"/>
            <p:cNvSpPr>
              <a:spLocks/>
            </p:cNvSpPr>
            <p:nvPr/>
          </p:nvSpPr>
          <p:spPr bwMode="auto">
            <a:xfrm>
              <a:off x="3095626" y="3067542"/>
              <a:ext cx="155575" cy="565150"/>
            </a:xfrm>
            <a:custGeom>
              <a:avLst/>
              <a:gdLst/>
              <a:ahLst/>
              <a:cxnLst>
                <a:cxn ang="0">
                  <a:pos x="35" y="178"/>
                </a:cxn>
                <a:cxn ang="0">
                  <a:pos x="35" y="178"/>
                </a:cxn>
                <a:cxn ang="0">
                  <a:pos x="36" y="200"/>
                </a:cxn>
                <a:cxn ang="0">
                  <a:pos x="39" y="222"/>
                </a:cxn>
                <a:cxn ang="0">
                  <a:pos x="45" y="242"/>
                </a:cxn>
                <a:cxn ang="0">
                  <a:pos x="52" y="262"/>
                </a:cxn>
                <a:cxn ang="0">
                  <a:pos x="61" y="281"/>
                </a:cxn>
                <a:cxn ang="0">
                  <a:pos x="72" y="298"/>
                </a:cxn>
                <a:cxn ang="0">
                  <a:pos x="84" y="315"/>
                </a:cxn>
                <a:cxn ang="0">
                  <a:pos x="98" y="330"/>
                </a:cxn>
                <a:cxn ang="0">
                  <a:pos x="73" y="356"/>
                </a:cxn>
                <a:cxn ang="0">
                  <a:pos x="73" y="356"/>
                </a:cxn>
                <a:cxn ang="0">
                  <a:pos x="57" y="338"/>
                </a:cxn>
                <a:cxn ang="0">
                  <a:pos x="43" y="319"/>
                </a:cxn>
                <a:cxn ang="0">
                  <a:pos x="30" y="298"/>
                </a:cxn>
                <a:cxn ang="0">
                  <a:pos x="19" y="276"/>
                </a:cxn>
                <a:cxn ang="0">
                  <a:pos x="10" y="253"/>
                </a:cxn>
                <a:cxn ang="0">
                  <a:pos x="5" y="228"/>
                </a:cxn>
                <a:cxn ang="0">
                  <a:pos x="1" y="204"/>
                </a:cxn>
                <a:cxn ang="0">
                  <a:pos x="0" y="191"/>
                </a:cxn>
                <a:cxn ang="0">
                  <a:pos x="0" y="178"/>
                </a:cxn>
                <a:cxn ang="0">
                  <a:pos x="0" y="178"/>
                </a:cxn>
                <a:cxn ang="0">
                  <a:pos x="0" y="165"/>
                </a:cxn>
                <a:cxn ang="0">
                  <a:pos x="1" y="152"/>
                </a:cxn>
                <a:cxn ang="0">
                  <a:pos x="5" y="127"/>
                </a:cxn>
                <a:cxn ang="0">
                  <a:pos x="10" y="103"/>
                </a:cxn>
                <a:cxn ang="0">
                  <a:pos x="19" y="80"/>
                </a:cxn>
                <a:cxn ang="0">
                  <a:pos x="30" y="58"/>
                </a:cxn>
                <a:cxn ang="0">
                  <a:pos x="43" y="37"/>
                </a:cxn>
                <a:cxn ang="0">
                  <a:pos x="57" y="18"/>
                </a:cxn>
                <a:cxn ang="0">
                  <a:pos x="73" y="0"/>
                </a:cxn>
                <a:cxn ang="0">
                  <a:pos x="98" y="26"/>
                </a:cxn>
                <a:cxn ang="0">
                  <a:pos x="98" y="26"/>
                </a:cxn>
                <a:cxn ang="0">
                  <a:pos x="84" y="41"/>
                </a:cxn>
                <a:cxn ang="0">
                  <a:pos x="72" y="58"/>
                </a:cxn>
                <a:cxn ang="0">
                  <a:pos x="61" y="75"/>
                </a:cxn>
                <a:cxn ang="0">
                  <a:pos x="52" y="94"/>
                </a:cxn>
                <a:cxn ang="0">
                  <a:pos x="45" y="114"/>
                </a:cxn>
                <a:cxn ang="0">
                  <a:pos x="39" y="135"/>
                </a:cxn>
                <a:cxn ang="0">
                  <a:pos x="36" y="156"/>
                </a:cxn>
                <a:cxn ang="0">
                  <a:pos x="35" y="178"/>
                </a:cxn>
                <a:cxn ang="0">
                  <a:pos x="35" y="178"/>
                </a:cxn>
              </a:cxnLst>
              <a:rect l="0" t="0" r="r" b="b"/>
              <a:pathLst>
                <a:path w="98" h="356">
                  <a:moveTo>
                    <a:pt x="35" y="178"/>
                  </a:moveTo>
                  <a:lnTo>
                    <a:pt x="35" y="178"/>
                  </a:lnTo>
                  <a:lnTo>
                    <a:pt x="36" y="200"/>
                  </a:lnTo>
                  <a:lnTo>
                    <a:pt x="39" y="222"/>
                  </a:lnTo>
                  <a:lnTo>
                    <a:pt x="45" y="242"/>
                  </a:lnTo>
                  <a:lnTo>
                    <a:pt x="52" y="262"/>
                  </a:lnTo>
                  <a:lnTo>
                    <a:pt x="61" y="281"/>
                  </a:lnTo>
                  <a:lnTo>
                    <a:pt x="72" y="298"/>
                  </a:lnTo>
                  <a:lnTo>
                    <a:pt x="84" y="315"/>
                  </a:lnTo>
                  <a:lnTo>
                    <a:pt x="98" y="330"/>
                  </a:lnTo>
                  <a:lnTo>
                    <a:pt x="73" y="356"/>
                  </a:lnTo>
                  <a:lnTo>
                    <a:pt x="73" y="356"/>
                  </a:lnTo>
                  <a:lnTo>
                    <a:pt x="57" y="338"/>
                  </a:lnTo>
                  <a:lnTo>
                    <a:pt x="43" y="319"/>
                  </a:lnTo>
                  <a:lnTo>
                    <a:pt x="30" y="298"/>
                  </a:lnTo>
                  <a:lnTo>
                    <a:pt x="19" y="276"/>
                  </a:lnTo>
                  <a:lnTo>
                    <a:pt x="10" y="253"/>
                  </a:lnTo>
                  <a:lnTo>
                    <a:pt x="5" y="228"/>
                  </a:lnTo>
                  <a:lnTo>
                    <a:pt x="1" y="204"/>
                  </a:lnTo>
                  <a:lnTo>
                    <a:pt x="0" y="191"/>
                  </a:lnTo>
                  <a:lnTo>
                    <a:pt x="0" y="178"/>
                  </a:lnTo>
                  <a:lnTo>
                    <a:pt x="0" y="178"/>
                  </a:lnTo>
                  <a:lnTo>
                    <a:pt x="0" y="165"/>
                  </a:lnTo>
                  <a:lnTo>
                    <a:pt x="1" y="152"/>
                  </a:lnTo>
                  <a:lnTo>
                    <a:pt x="5" y="127"/>
                  </a:lnTo>
                  <a:lnTo>
                    <a:pt x="10" y="103"/>
                  </a:lnTo>
                  <a:lnTo>
                    <a:pt x="19" y="80"/>
                  </a:lnTo>
                  <a:lnTo>
                    <a:pt x="30" y="58"/>
                  </a:lnTo>
                  <a:lnTo>
                    <a:pt x="43" y="37"/>
                  </a:lnTo>
                  <a:lnTo>
                    <a:pt x="57" y="18"/>
                  </a:lnTo>
                  <a:lnTo>
                    <a:pt x="73" y="0"/>
                  </a:lnTo>
                  <a:lnTo>
                    <a:pt x="98" y="26"/>
                  </a:lnTo>
                  <a:lnTo>
                    <a:pt x="98" y="26"/>
                  </a:lnTo>
                  <a:lnTo>
                    <a:pt x="84" y="41"/>
                  </a:lnTo>
                  <a:lnTo>
                    <a:pt x="72" y="58"/>
                  </a:lnTo>
                  <a:lnTo>
                    <a:pt x="61" y="75"/>
                  </a:lnTo>
                  <a:lnTo>
                    <a:pt x="52" y="94"/>
                  </a:lnTo>
                  <a:lnTo>
                    <a:pt x="45" y="114"/>
                  </a:lnTo>
                  <a:lnTo>
                    <a:pt x="39" y="135"/>
                  </a:lnTo>
                  <a:lnTo>
                    <a:pt x="36" y="156"/>
                  </a:lnTo>
                  <a:lnTo>
                    <a:pt x="35" y="178"/>
                  </a:lnTo>
                  <a:lnTo>
                    <a:pt x="35" y="178"/>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95" name="Freeform 15"/>
            <p:cNvSpPr>
              <a:spLocks/>
            </p:cNvSpPr>
            <p:nvPr/>
          </p:nvSpPr>
          <p:spPr bwMode="auto">
            <a:xfrm>
              <a:off x="3214688" y="3151679"/>
              <a:ext cx="117475" cy="395288"/>
            </a:xfrm>
            <a:custGeom>
              <a:avLst/>
              <a:gdLst/>
              <a:ahLst/>
              <a:cxnLst>
                <a:cxn ang="0">
                  <a:pos x="32" y="125"/>
                </a:cxn>
                <a:cxn ang="0">
                  <a:pos x="32" y="125"/>
                </a:cxn>
                <a:cxn ang="0">
                  <a:pos x="33" y="140"/>
                </a:cxn>
                <a:cxn ang="0">
                  <a:pos x="35" y="154"/>
                </a:cxn>
                <a:cxn ang="0">
                  <a:pos x="38" y="168"/>
                </a:cxn>
                <a:cxn ang="0">
                  <a:pos x="44" y="181"/>
                </a:cxn>
                <a:cxn ang="0">
                  <a:pos x="49" y="194"/>
                </a:cxn>
                <a:cxn ang="0">
                  <a:pos x="57" y="205"/>
                </a:cxn>
                <a:cxn ang="0">
                  <a:pos x="65" y="216"/>
                </a:cxn>
                <a:cxn ang="0">
                  <a:pos x="74" y="227"/>
                </a:cxn>
                <a:cxn ang="0">
                  <a:pos x="51" y="249"/>
                </a:cxn>
                <a:cxn ang="0">
                  <a:pos x="51" y="249"/>
                </a:cxn>
                <a:cxn ang="0">
                  <a:pos x="41" y="237"/>
                </a:cxn>
                <a:cxn ang="0">
                  <a:pos x="30" y="224"/>
                </a:cxn>
                <a:cxn ang="0">
                  <a:pos x="21" y="209"/>
                </a:cxn>
                <a:cxn ang="0">
                  <a:pos x="14" y="194"/>
                </a:cxn>
                <a:cxn ang="0">
                  <a:pos x="8" y="178"/>
                </a:cxn>
                <a:cxn ang="0">
                  <a:pos x="4" y="160"/>
                </a:cxn>
                <a:cxn ang="0">
                  <a:pos x="1" y="143"/>
                </a:cxn>
                <a:cxn ang="0">
                  <a:pos x="0" y="125"/>
                </a:cxn>
                <a:cxn ang="0">
                  <a:pos x="0" y="125"/>
                </a:cxn>
                <a:cxn ang="0">
                  <a:pos x="1" y="107"/>
                </a:cxn>
                <a:cxn ang="0">
                  <a:pos x="4" y="90"/>
                </a:cxn>
                <a:cxn ang="0">
                  <a:pos x="8" y="72"/>
                </a:cxn>
                <a:cxn ang="0">
                  <a:pos x="14" y="56"/>
                </a:cxn>
                <a:cxn ang="0">
                  <a:pos x="21" y="41"/>
                </a:cxn>
                <a:cxn ang="0">
                  <a:pos x="30" y="27"/>
                </a:cxn>
                <a:cxn ang="0">
                  <a:pos x="41" y="13"/>
                </a:cxn>
                <a:cxn ang="0">
                  <a:pos x="51" y="0"/>
                </a:cxn>
                <a:cxn ang="0">
                  <a:pos x="74" y="23"/>
                </a:cxn>
                <a:cxn ang="0">
                  <a:pos x="74" y="23"/>
                </a:cxn>
                <a:cxn ang="0">
                  <a:pos x="65" y="34"/>
                </a:cxn>
                <a:cxn ang="0">
                  <a:pos x="57" y="44"/>
                </a:cxn>
                <a:cxn ang="0">
                  <a:pos x="49" y="56"/>
                </a:cxn>
                <a:cxn ang="0">
                  <a:pos x="44" y="69"/>
                </a:cxn>
                <a:cxn ang="0">
                  <a:pos x="38" y="82"/>
                </a:cxn>
                <a:cxn ang="0">
                  <a:pos x="35" y="96"/>
                </a:cxn>
                <a:cxn ang="0">
                  <a:pos x="33" y="110"/>
                </a:cxn>
                <a:cxn ang="0">
                  <a:pos x="32" y="125"/>
                </a:cxn>
                <a:cxn ang="0">
                  <a:pos x="32" y="125"/>
                </a:cxn>
              </a:cxnLst>
              <a:rect l="0" t="0" r="r" b="b"/>
              <a:pathLst>
                <a:path w="74" h="249">
                  <a:moveTo>
                    <a:pt x="32" y="125"/>
                  </a:moveTo>
                  <a:lnTo>
                    <a:pt x="32" y="125"/>
                  </a:lnTo>
                  <a:lnTo>
                    <a:pt x="33" y="140"/>
                  </a:lnTo>
                  <a:lnTo>
                    <a:pt x="35" y="154"/>
                  </a:lnTo>
                  <a:lnTo>
                    <a:pt x="38" y="168"/>
                  </a:lnTo>
                  <a:lnTo>
                    <a:pt x="44" y="181"/>
                  </a:lnTo>
                  <a:lnTo>
                    <a:pt x="49" y="194"/>
                  </a:lnTo>
                  <a:lnTo>
                    <a:pt x="57" y="205"/>
                  </a:lnTo>
                  <a:lnTo>
                    <a:pt x="65" y="216"/>
                  </a:lnTo>
                  <a:lnTo>
                    <a:pt x="74" y="227"/>
                  </a:lnTo>
                  <a:lnTo>
                    <a:pt x="51" y="249"/>
                  </a:lnTo>
                  <a:lnTo>
                    <a:pt x="51" y="249"/>
                  </a:lnTo>
                  <a:lnTo>
                    <a:pt x="41" y="237"/>
                  </a:lnTo>
                  <a:lnTo>
                    <a:pt x="30" y="224"/>
                  </a:lnTo>
                  <a:lnTo>
                    <a:pt x="21" y="209"/>
                  </a:lnTo>
                  <a:lnTo>
                    <a:pt x="14" y="194"/>
                  </a:lnTo>
                  <a:lnTo>
                    <a:pt x="8" y="178"/>
                  </a:lnTo>
                  <a:lnTo>
                    <a:pt x="4" y="160"/>
                  </a:lnTo>
                  <a:lnTo>
                    <a:pt x="1" y="143"/>
                  </a:lnTo>
                  <a:lnTo>
                    <a:pt x="0" y="125"/>
                  </a:lnTo>
                  <a:lnTo>
                    <a:pt x="0" y="125"/>
                  </a:lnTo>
                  <a:lnTo>
                    <a:pt x="1" y="107"/>
                  </a:lnTo>
                  <a:lnTo>
                    <a:pt x="4" y="90"/>
                  </a:lnTo>
                  <a:lnTo>
                    <a:pt x="8" y="72"/>
                  </a:lnTo>
                  <a:lnTo>
                    <a:pt x="14" y="56"/>
                  </a:lnTo>
                  <a:lnTo>
                    <a:pt x="21" y="41"/>
                  </a:lnTo>
                  <a:lnTo>
                    <a:pt x="30" y="27"/>
                  </a:lnTo>
                  <a:lnTo>
                    <a:pt x="41" y="13"/>
                  </a:lnTo>
                  <a:lnTo>
                    <a:pt x="51" y="0"/>
                  </a:lnTo>
                  <a:lnTo>
                    <a:pt x="74" y="23"/>
                  </a:lnTo>
                  <a:lnTo>
                    <a:pt x="74" y="23"/>
                  </a:lnTo>
                  <a:lnTo>
                    <a:pt x="65" y="34"/>
                  </a:lnTo>
                  <a:lnTo>
                    <a:pt x="57" y="44"/>
                  </a:lnTo>
                  <a:lnTo>
                    <a:pt x="49" y="56"/>
                  </a:lnTo>
                  <a:lnTo>
                    <a:pt x="44" y="69"/>
                  </a:lnTo>
                  <a:lnTo>
                    <a:pt x="38" y="82"/>
                  </a:lnTo>
                  <a:lnTo>
                    <a:pt x="35" y="96"/>
                  </a:lnTo>
                  <a:lnTo>
                    <a:pt x="33" y="110"/>
                  </a:lnTo>
                  <a:lnTo>
                    <a:pt x="32" y="125"/>
                  </a:lnTo>
                  <a:lnTo>
                    <a:pt x="32" y="125"/>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grpSp>
      <p:sp>
        <p:nvSpPr>
          <p:cNvPr id="96" name="Freeform 8"/>
          <p:cNvSpPr>
            <a:spLocks noEditPoints="1"/>
          </p:cNvSpPr>
          <p:nvPr/>
        </p:nvSpPr>
        <p:spPr bwMode="auto">
          <a:xfrm>
            <a:off x="6199513" y="2852858"/>
            <a:ext cx="360147" cy="343935"/>
          </a:xfrm>
          <a:custGeom>
            <a:avLst/>
            <a:gdLst/>
            <a:ahLst/>
            <a:cxnLst>
              <a:cxn ang="0">
                <a:pos x="862" y="537"/>
              </a:cxn>
              <a:cxn ang="0">
                <a:pos x="865" y="436"/>
              </a:cxn>
              <a:cxn ang="0">
                <a:pos x="880" y="166"/>
              </a:cxn>
              <a:cxn ang="0">
                <a:pos x="607" y="116"/>
              </a:cxn>
              <a:cxn ang="0">
                <a:pos x="513" y="98"/>
              </a:cxn>
              <a:cxn ang="0">
                <a:pos x="493" y="98"/>
              </a:cxn>
              <a:cxn ang="0">
                <a:pos x="235" y="32"/>
              </a:cxn>
              <a:cxn ang="0">
                <a:pos x="157" y="307"/>
              </a:cxn>
              <a:cxn ang="0">
                <a:pos x="0" y="307"/>
              </a:cxn>
              <a:cxn ang="0">
                <a:pos x="119" y="472"/>
              </a:cxn>
              <a:cxn ang="0">
                <a:pos x="2" y="653"/>
              </a:cxn>
              <a:cxn ang="0">
                <a:pos x="261" y="766"/>
              </a:cxn>
              <a:cxn ang="0">
                <a:pos x="371" y="826"/>
              </a:cxn>
              <a:cxn ang="0">
                <a:pos x="494" y="846"/>
              </a:cxn>
              <a:cxn ang="0">
                <a:pos x="574" y="972"/>
              </a:cxn>
              <a:cxn ang="0">
                <a:pos x="728" y="763"/>
              </a:cxn>
              <a:cxn ang="0">
                <a:pos x="812" y="668"/>
              </a:cxn>
              <a:cxn ang="0">
                <a:pos x="779" y="419"/>
              </a:cxn>
              <a:cxn ang="0">
                <a:pos x="721" y="419"/>
              </a:cxn>
              <a:cxn ang="0">
                <a:pos x="618" y="390"/>
              </a:cxn>
              <a:cxn ang="0">
                <a:pos x="618" y="448"/>
              </a:cxn>
              <a:cxn ang="0">
                <a:pos x="618" y="390"/>
              </a:cxn>
              <a:cxn ang="0">
                <a:pos x="515" y="419"/>
              </a:cxn>
              <a:cxn ang="0">
                <a:pos x="457" y="419"/>
              </a:cxn>
              <a:cxn ang="0">
                <a:pos x="354" y="390"/>
              </a:cxn>
              <a:cxn ang="0">
                <a:pos x="354" y="448"/>
              </a:cxn>
              <a:cxn ang="0">
                <a:pos x="354" y="390"/>
              </a:cxn>
              <a:cxn ang="0">
                <a:pos x="251" y="419"/>
              </a:cxn>
              <a:cxn ang="0">
                <a:pos x="193" y="419"/>
              </a:cxn>
              <a:cxn ang="0">
                <a:pos x="222" y="573"/>
              </a:cxn>
              <a:cxn ang="0">
                <a:pos x="222" y="515"/>
              </a:cxn>
              <a:cxn ang="0">
                <a:pos x="222" y="573"/>
              </a:cxn>
              <a:cxn ang="0">
                <a:pos x="325" y="544"/>
              </a:cxn>
              <a:cxn ang="0">
                <a:pos x="383" y="544"/>
              </a:cxn>
              <a:cxn ang="0">
                <a:pos x="486" y="573"/>
              </a:cxn>
              <a:cxn ang="0">
                <a:pos x="486" y="515"/>
              </a:cxn>
              <a:cxn ang="0">
                <a:pos x="486" y="573"/>
              </a:cxn>
              <a:cxn ang="0">
                <a:pos x="150" y="485"/>
              </a:cxn>
              <a:cxn ang="0">
                <a:pos x="814" y="476"/>
              </a:cxn>
              <a:cxn ang="0">
                <a:pos x="814" y="493"/>
              </a:cxn>
              <a:cxn ang="0">
                <a:pos x="618" y="573"/>
              </a:cxn>
              <a:cxn ang="0">
                <a:pos x="618" y="515"/>
              </a:cxn>
              <a:cxn ang="0">
                <a:pos x="618" y="573"/>
              </a:cxn>
              <a:cxn ang="0">
                <a:pos x="721" y="544"/>
              </a:cxn>
              <a:cxn ang="0">
                <a:pos x="779" y="544"/>
              </a:cxn>
            </a:cxnLst>
            <a:rect l="0" t="0" r="r" b="b"/>
            <a:pathLst>
              <a:path w="992" h="972">
                <a:moveTo>
                  <a:pt x="812" y="668"/>
                </a:moveTo>
                <a:cubicBezTo>
                  <a:pt x="836" y="628"/>
                  <a:pt x="853" y="584"/>
                  <a:pt x="862" y="537"/>
                </a:cubicBezTo>
                <a:cubicBezTo>
                  <a:pt x="992" y="487"/>
                  <a:pt x="992" y="487"/>
                  <a:pt x="992" y="487"/>
                </a:cubicBezTo>
                <a:cubicBezTo>
                  <a:pt x="865" y="436"/>
                  <a:pt x="865" y="436"/>
                  <a:pt x="865" y="436"/>
                </a:cubicBezTo>
                <a:cubicBezTo>
                  <a:pt x="860" y="379"/>
                  <a:pt x="841" y="325"/>
                  <a:pt x="813" y="278"/>
                </a:cubicBezTo>
                <a:cubicBezTo>
                  <a:pt x="880" y="166"/>
                  <a:pt x="880" y="166"/>
                  <a:pt x="880" y="166"/>
                </a:cubicBezTo>
                <a:cubicBezTo>
                  <a:pt x="755" y="205"/>
                  <a:pt x="755" y="205"/>
                  <a:pt x="755" y="205"/>
                </a:cubicBezTo>
                <a:cubicBezTo>
                  <a:pt x="714" y="165"/>
                  <a:pt x="664" y="134"/>
                  <a:pt x="607" y="116"/>
                </a:cubicBezTo>
                <a:cubicBezTo>
                  <a:pt x="598" y="0"/>
                  <a:pt x="598" y="0"/>
                  <a:pt x="598" y="0"/>
                </a:cubicBezTo>
                <a:cubicBezTo>
                  <a:pt x="513" y="98"/>
                  <a:pt x="513" y="98"/>
                  <a:pt x="513" y="98"/>
                </a:cubicBezTo>
                <a:cubicBezTo>
                  <a:pt x="513" y="98"/>
                  <a:pt x="513" y="98"/>
                  <a:pt x="513" y="98"/>
                </a:cubicBezTo>
                <a:cubicBezTo>
                  <a:pt x="506" y="98"/>
                  <a:pt x="499" y="98"/>
                  <a:pt x="493" y="98"/>
                </a:cubicBezTo>
                <a:cubicBezTo>
                  <a:pt x="438" y="98"/>
                  <a:pt x="386" y="110"/>
                  <a:pt x="339" y="131"/>
                </a:cubicBezTo>
                <a:cubicBezTo>
                  <a:pt x="235" y="32"/>
                  <a:pt x="235" y="32"/>
                  <a:pt x="235" y="32"/>
                </a:cubicBezTo>
                <a:cubicBezTo>
                  <a:pt x="263" y="177"/>
                  <a:pt x="263" y="177"/>
                  <a:pt x="263" y="177"/>
                </a:cubicBezTo>
                <a:cubicBezTo>
                  <a:pt x="219" y="212"/>
                  <a:pt x="182" y="256"/>
                  <a:pt x="157" y="307"/>
                </a:cubicBezTo>
                <a:cubicBezTo>
                  <a:pt x="157" y="307"/>
                  <a:pt x="157" y="307"/>
                  <a:pt x="157" y="307"/>
                </a:cubicBezTo>
                <a:cubicBezTo>
                  <a:pt x="0" y="307"/>
                  <a:pt x="0" y="307"/>
                  <a:pt x="0" y="307"/>
                </a:cubicBezTo>
                <a:cubicBezTo>
                  <a:pt x="126" y="402"/>
                  <a:pt x="126" y="402"/>
                  <a:pt x="126" y="402"/>
                </a:cubicBezTo>
                <a:cubicBezTo>
                  <a:pt x="121" y="425"/>
                  <a:pt x="119" y="448"/>
                  <a:pt x="119" y="472"/>
                </a:cubicBezTo>
                <a:cubicBezTo>
                  <a:pt x="119" y="502"/>
                  <a:pt x="123" y="532"/>
                  <a:pt x="129" y="560"/>
                </a:cubicBezTo>
                <a:cubicBezTo>
                  <a:pt x="2" y="653"/>
                  <a:pt x="2" y="653"/>
                  <a:pt x="2" y="653"/>
                </a:cubicBezTo>
                <a:cubicBezTo>
                  <a:pt x="168" y="657"/>
                  <a:pt x="168" y="657"/>
                  <a:pt x="168" y="657"/>
                </a:cubicBezTo>
                <a:cubicBezTo>
                  <a:pt x="192" y="699"/>
                  <a:pt x="224" y="736"/>
                  <a:pt x="261" y="766"/>
                </a:cubicBezTo>
                <a:cubicBezTo>
                  <a:pt x="202" y="943"/>
                  <a:pt x="202" y="943"/>
                  <a:pt x="202" y="943"/>
                </a:cubicBezTo>
                <a:cubicBezTo>
                  <a:pt x="371" y="826"/>
                  <a:pt x="371" y="826"/>
                  <a:pt x="371" y="826"/>
                </a:cubicBezTo>
                <a:cubicBezTo>
                  <a:pt x="371" y="826"/>
                  <a:pt x="371" y="826"/>
                  <a:pt x="371" y="826"/>
                </a:cubicBezTo>
                <a:cubicBezTo>
                  <a:pt x="410" y="839"/>
                  <a:pt x="451" y="846"/>
                  <a:pt x="494" y="846"/>
                </a:cubicBezTo>
                <a:cubicBezTo>
                  <a:pt x="496" y="846"/>
                  <a:pt x="499" y="846"/>
                  <a:pt x="501" y="846"/>
                </a:cubicBezTo>
                <a:cubicBezTo>
                  <a:pt x="574" y="972"/>
                  <a:pt x="574" y="972"/>
                  <a:pt x="574" y="972"/>
                </a:cubicBezTo>
                <a:cubicBezTo>
                  <a:pt x="615" y="826"/>
                  <a:pt x="615" y="826"/>
                  <a:pt x="615" y="826"/>
                </a:cubicBezTo>
                <a:cubicBezTo>
                  <a:pt x="656" y="811"/>
                  <a:pt x="695" y="790"/>
                  <a:pt x="728" y="763"/>
                </a:cubicBezTo>
                <a:cubicBezTo>
                  <a:pt x="881" y="807"/>
                  <a:pt x="881" y="807"/>
                  <a:pt x="881" y="807"/>
                </a:cubicBezTo>
                <a:cubicBezTo>
                  <a:pt x="812" y="668"/>
                  <a:pt x="812" y="668"/>
                  <a:pt x="812" y="668"/>
                </a:cubicBezTo>
                <a:close/>
                <a:moveTo>
                  <a:pt x="750" y="390"/>
                </a:moveTo>
                <a:cubicBezTo>
                  <a:pt x="766" y="390"/>
                  <a:pt x="779" y="403"/>
                  <a:pt x="779" y="419"/>
                </a:cubicBezTo>
                <a:cubicBezTo>
                  <a:pt x="779" y="435"/>
                  <a:pt x="766" y="448"/>
                  <a:pt x="750" y="448"/>
                </a:cubicBezTo>
                <a:cubicBezTo>
                  <a:pt x="734" y="448"/>
                  <a:pt x="721" y="435"/>
                  <a:pt x="721" y="419"/>
                </a:cubicBezTo>
                <a:cubicBezTo>
                  <a:pt x="721" y="403"/>
                  <a:pt x="734" y="390"/>
                  <a:pt x="750" y="390"/>
                </a:cubicBezTo>
                <a:close/>
                <a:moveTo>
                  <a:pt x="618" y="390"/>
                </a:moveTo>
                <a:cubicBezTo>
                  <a:pt x="634" y="390"/>
                  <a:pt x="647" y="403"/>
                  <a:pt x="647" y="419"/>
                </a:cubicBezTo>
                <a:cubicBezTo>
                  <a:pt x="647" y="435"/>
                  <a:pt x="634" y="448"/>
                  <a:pt x="618" y="448"/>
                </a:cubicBezTo>
                <a:cubicBezTo>
                  <a:pt x="602" y="448"/>
                  <a:pt x="589" y="435"/>
                  <a:pt x="589" y="419"/>
                </a:cubicBezTo>
                <a:cubicBezTo>
                  <a:pt x="589" y="403"/>
                  <a:pt x="602" y="390"/>
                  <a:pt x="618" y="390"/>
                </a:cubicBezTo>
                <a:close/>
                <a:moveTo>
                  <a:pt x="486" y="390"/>
                </a:moveTo>
                <a:cubicBezTo>
                  <a:pt x="502" y="390"/>
                  <a:pt x="515" y="403"/>
                  <a:pt x="515" y="419"/>
                </a:cubicBezTo>
                <a:cubicBezTo>
                  <a:pt x="515" y="435"/>
                  <a:pt x="502" y="448"/>
                  <a:pt x="486" y="448"/>
                </a:cubicBezTo>
                <a:cubicBezTo>
                  <a:pt x="470" y="448"/>
                  <a:pt x="457" y="435"/>
                  <a:pt x="457" y="419"/>
                </a:cubicBezTo>
                <a:cubicBezTo>
                  <a:pt x="457" y="403"/>
                  <a:pt x="470" y="390"/>
                  <a:pt x="486" y="390"/>
                </a:cubicBezTo>
                <a:close/>
                <a:moveTo>
                  <a:pt x="354" y="390"/>
                </a:moveTo>
                <a:cubicBezTo>
                  <a:pt x="370" y="390"/>
                  <a:pt x="383" y="403"/>
                  <a:pt x="383" y="419"/>
                </a:cubicBezTo>
                <a:cubicBezTo>
                  <a:pt x="383" y="435"/>
                  <a:pt x="370" y="448"/>
                  <a:pt x="354" y="448"/>
                </a:cubicBezTo>
                <a:cubicBezTo>
                  <a:pt x="338" y="448"/>
                  <a:pt x="325" y="435"/>
                  <a:pt x="325" y="419"/>
                </a:cubicBezTo>
                <a:cubicBezTo>
                  <a:pt x="325" y="403"/>
                  <a:pt x="338" y="390"/>
                  <a:pt x="354" y="390"/>
                </a:cubicBezTo>
                <a:close/>
                <a:moveTo>
                  <a:pt x="222" y="390"/>
                </a:moveTo>
                <a:cubicBezTo>
                  <a:pt x="238" y="390"/>
                  <a:pt x="251" y="403"/>
                  <a:pt x="251" y="419"/>
                </a:cubicBezTo>
                <a:cubicBezTo>
                  <a:pt x="251" y="435"/>
                  <a:pt x="238" y="448"/>
                  <a:pt x="222" y="448"/>
                </a:cubicBezTo>
                <a:cubicBezTo>
                  <a:pt x="206" y="448"/>
                  <a:pt x="193" y="435"/>
                  <a:pt x="193" y="419"/>
                </a:cubicBezTo>
                <a:cubicBezTo>
                  <a:pt x="193" y="403"/>
                  <a:pt x="206" y="390"/>
                  <a:pt x="222" y="390"/>
                </a:cubicBezTo>
                <a:close/>
                <a:moveTo>
                  <a:pt x="222" y="573"/>
                </a:moveTo>
                <a:cubicBezTo>
                  <a:pt x="206" y="573"/>
                  <a:pt x="193" y="560"/>
                  <a:pt x="193" y="544"/>
                </a:cubicBezTo>
                <a:cubicBezTo>
                  <a:pt x="193" y="528"/>
                  <a:pt x="206" y="515"/>
                  <a:pt x="222" y="515"/>
                </a:cubicBezTo>
                <a:cubicBezTo>
                  <a:pt x="238" y="515"/>
                  <a:pt x="251" y="528"/>
                  <a:pt x="251" y="544"/>
                </a:cubicBezTo>
                <a:cubicBezTo>
                  <a:pt x="251" y="560"/>
                  <a:pt x="238" y="573"/>
                  <a:pt x="222" y="573"/>
                </a:cubicBezTo>
                <a:close/>
                <a:moveTo>
                  <a:pt x="354" y="573"/>
                </a:moveTo>
                <a:cubicBezTo>
                  <a:pt x="338" y="573"/>
                  <a:pt x="325" y="560"/>
                  <a:pt x="325" y="544"/>
                </a:cubicBezTo>
                <a:cubicBezTo>
                  <a:pt x="325" y="528"/>
                  <a:pt x="338" y="515"/>
                  <a:pt x="354" y="515"/>
                </a:cubicBezTo>
                <a:cubicBezTo>
                  <a:pt x="370" y="515"/>
                  <a:pt x="383" y="528"/>
                  <a:pt x="383" y="544"/>
                </a:cubicBezTo>
                <a:cubicBezTo>
                  <a:pt x="383" y="560"/>
                  <a:pt x="370" y="573"/>
                  <a:pt x="354" y="573"/>
                </a:cubicBezTo>
                <a:close/>
                <a:moveTo>
                  <a:pt x="486" y="573"/>
                </a:moveTo>
                <a:cubicBezTo>
                  <a:pt x="470" y="573"/>
                  <a:pt x="457" y="560"/>
                  <a:pt x="457" y="544"/>
                </a:cubicBezTo>
                <a:cubicBezTo>
                  <a:pt x="457" y="528"/>
                  <a:pt x="470" y="515"/>
                  <a:pt x="486" y="515"/>
                </a:cubicBezTo>
                <a:cubicBezTo>
                  <a:pt x="502" y="515"/>
                  <a:pt x="515" y="528"/>
                  <a:pt x="515" y="544"/>
                </a:cubicBezTo>
                <a:cubicBezTo>
                  <a:pt x="515" y="560"/>
                  <a:pt x="502" y="573"/>
                  <a:pt x="486" y="573"/>
                </a:cubicBezTo>
                <a:close/>
                <a:moveTo>
                  <a:pt x="159" y="493"/>
                </a:moveTo>
                <a:cubicBezTo>
                  <a:pt x="154" y="493"/>
                  <a:pt x="150" y="490"/>
                  <a:pt x="150" y="485"/>
                </a:cubicBezTo>
                <a:cubicBezTo>
                  <a:pt x="150" y="480"/>
                  <a:pt x="154" y="476"/>
                  <a:pt x="159" y="476"/>
                </a:cubicBezTo>
                <a:cubicBezTo>
                  <a:pt x="814" y="476"/>
                  <a:pt x="814" y="476"/>
                  <a:pt x="814" y="476"/>
                </a:cubicBezTo>
                <a:cubicBezTo>
                  <a:pt x="818" y="476"/>
                  <a:pt x="822" y="480"/>
                  <a:pt x="822" y="485"/>
                </a:cubicBezTo>
                <a:cubicBezTo>
                  <a:pt x="822" y="490"/>
                  <a:pt x="818" y="493"/>
                  <a:pt x="814" y="493"/>
                </a:cubicBezTo>
                <a:lnTo>
                  <a:pt x="159" y="493"/>
                </a:lnTo>
                <a:close/>
                <a:moveTo>
                  <a:pt x="618" y="573"/>
                </a:moveTo>
                <a:cubicBezTo>
                  <a:pt x="602" y="573"/>
                  <a:pt x="589" y="560"/>
                  <a:pt x="589" y="544"/>
                </a:cubicBezTo>
                <a:cubicBezTo>
                  <a:pt x="589" y="528"/>
                  <a:pt x="602" y="515"/>
                  <a:pt x="618" y="515"/>
                </a:cubicBezTo>
                <a:cubicBezTo>
                  <a:pt x="634" y="515"/>
                  <a:pt x="647" y="528"/>
                  <a:pt x="647" y="544"/>
                </a:cubicBezTo>
                <a:cubicBezTo>
                  <a:pt x="647" y="560"/>
                  <a:pt x="634" y="573"/>
                  <a:pt x="618" y="573"/>
                </a:cubicBezTo>
                <a:close/>
                <a:moveTo>
                  <a:pt x="750" y="573"/>
                </a:moveTo>
                <a:cubicBezTo>
                  <a:pt x="734" y="573"/>
                  <a:pt x="721" y="560"/>
                  <a:pt x="721" y="544"/>
                </a:cubicBezTo>
                <a:cubicBezTo>
                  <a:pt x="721" y="528"/>
                  <a:pt x="734" y="515"/>
                  <a:pt x="750" y="515"/>
                </a:cubicBezTo>
                <a:cubicBezTo>
                  <a:pt x="766" y="515"/>
                  <a:pt x="779" y="528"/>
                  <a:pt x="779" y="544"/>
                </a:cubicBezTo>
                <a:cubicBezTo>
                  <a:pt x="779" y="560"/>
                  <a:pt x="766" y="573"/>
                  <a:pt x="750" y="573"/>
                </a:cubicBezTo>
                <a:close/>
              </a:path>
            </a:pathLst>
          </a:custGeom>
          <a:solidFill>
            <a:schemeClr val="tx1"/>
          </a:solidFill>
          <a:ln w="3175" cap="flat" cmpd="sng">
            <a:solidFill>
              <a:schemeClr val="bg1"/>
            </a:solidFill>
            <a:prstDash val="solid"/>
            <a:round/>
            <a:headEnd type="none" w="med" len="med"/>
            <a:tailEnd type="none" w="med" len="med"/>
          </a:ln>
          <a:effectLst/>
        </p:spPr>
        <p:txBody>
          <a:bodyPr/>
          <a:lstStyle/>
          <a:p>
            <a:endParaRPr lang="en-US" dirty="0">
              <a:solidFill>
                <a:srgbClr val="676767"/>
              </a:solidFill>
              <a:latin typeface="Arial"/>
            </a:endParaRPr>
          </a:p>
        </p:txBody>
      </p:sp>
      <p:sp>
        <p:nvSpPr>
          <p:cNvPr id="97" name="Freeform 8"/>
          <p:cNvSpPr>
            <a:spLocks noEditPoints="1"/>
          </p:cNvSpPr>
          <p:nvPr/>
        </p:nvSpPr>
        <p:spPr bwMode="auto">
          <a:xfrm>
            <a:off x="6416629" y="3245333"/>
            <a:ext cx="360147" cy="343935"/>
          </a:xfrm>
          <a:custGeom>
            <a:avLst/>
            <a:gdLst/>
            <a:ahLst/>
            <a:cxnLst>
              <a:cxn ang="0">
                <a:pos x="862" y="537"/>
              </a:cxn>
              <a:cxn ang="0">
                <a:pos x="865" y="436"/>
              </a:cxn>
              <a:cxn ang="0">
                <a:pos x="880" y="166"/>
              </a:cxn>
              <a:cxn ang="0">
                <a:pos x="607" y="116"/>
              </a:cxn>
              <a:cxn ang="0">
                <a:pos x="513" y="98"/>
              </a:cxn>
              <a:cxn ang="0">
                <a:pos x="493" y="98"/>
              </a:cxn>
              <a:cxn ang="0">
                <a:pos x="235" y="32"/>
              </a:cxn>
              <a:cxn ang="0">
                <a:pos x="157" y="307"/>
              </a:cxn>
              <a:cxn ang="0">
                <a:pos x="0" y="307"/>
              </a:cxn>
              <a:cxn ang="0">
                <a:pos x="119" y="472"/>
              </a:cxn>
              <a:cxn ang="0">
                <a:pos x="2" y="653"/>
              </a:cxn>
              <a:cxn ang="0">
                <a:pos x="261" y="766"/>
              </a:cxn>
              <a:cxn ang="0">
                <a:pos x="371" y="826"/>
              </a:cxn>
              <a:cxn ang="0">
                <a:pos x="494" y="846"/>
              </a:cxn>
              <a:cxn ang="0">
                <a:pos x="574" y="972"/>
              </a:cxn>
              <a:cxn ang="0">
                <a:pos x="728" y="763"/>
              </a:cxn>
              <a:cxn ang="0">
                <a:pos x="812" y="668"/>
              </a:cxn>
              <a:cxn ang="0">
                <a:pos x="779" y="419"/>
              </a:cxn>
              <a:cxn ang="0">
                <a:pos x="721" y="419"/>
              </a:cxn>
              <a:cxn ang="0">
                <a:pos x="618" y="390"/>
              </a:cxn>
              <a:cxn ang="0">
                <a:pos x="618" y="448"/>
              </a:cxn>
              <a:cxn ang="0">
                <a:pos x="618" y="390"/>
              </a:cxn>
              <a:cxn ang="0">
                <a:pos x="515" y="419"/>
              </a:cxn>
              <a:cxn ang="0">
                <a:pos x="457" y="419"/>
              </a:cxn>
              <a:cxn ang="0">
                <a:pos x="354" y="390"/>
              </a:cxn>
              <a:cxn ang="0">
                <a:pos x="354" y="448"/>
              </a:cxn>
              <a:cxn ang="0">
                <a:pos x="354" y="390"/>
              </a:cxn>
              <a:cxn ang="0">
                <a:pos x="251" y="419"/>
              </a:cxn>
              <a:cxn ang="0">
                <a:pos x="193" y="419"/>
              </a:cxn>
              <a:cxn ang="0">
                <a:pos x="222" y="573"/>
              </a:cxn>
              <a:cxn ang="0">
                <a:pos x="222" y="515"/>
              </a:cxn>
              <a:cxn ang="0">
                <a:pos x="222" y="573"/>
              </a:cxn>
              <a:cxn ang="0">
                <a:pos x="325" y="544"/>
              </a:cxn>
              <a:cxn ang="0">
                <a:pos x="383" y="544"/>
              </a:cxn>
              <a:cxn ang="0">
                <a:pos x="486" y="573"/>
              </a:cxn>
              <a:cxn ang="0">
                <a:pos x="486" y="515"/>
              </a:cxn>
              <a:cxn ang="0">
                <a:pos x="486" y="573"/>
              </a:cxn>
              <a:cxn ang="0">
                <a:pos x="150" y="485"/>
              </a:cxn>
              <a:cxn ang="0">
                <a:pos x="814" y="476"/>
              </a:cxn>
              <a:cxn ang="0">
                <a:pos x="814" y="493"/>
              </a:cxn>
              <a:cxn ang="0">
                <a:pos x="618" y="573"/>
              </a:cxn>
              <a:cxn ang="0">
                <a:pos x="618" y="515"/>
              </a:cxn>
              <a:cxn ang="0">
                <a:pos x="618" y="573"/>
              </a:cxn>
              <a:cxn ang="0">
                <a:pos x="721" y="544"/>
              </a:cxn>
              <a:cxn ang="0">
                <a:pos x="779" y="544"/>
              </a:cxn>
            </a:cxnLst>
            <a:rect l="0" t="0" r="r" b="b"/>
            <a:pathLst>
              <a:path w="992" h="972">
                <a:moveTo>
                  <a:pt x="812" y="668"/>
                </a:moveTo>
                <a:cubicBezTo>
                  <a:pt x="836" y="628"/>
                  <a:pt x="853" y="584"/>
                  <a:pt x="862" y="537"/>
                </a:cubicBezTo>
                <a:cubicBezTo>
                  <a:pt x="992" y="487"/>
                  <a:pt x="992" y="487"/>
                  <a:pt x="992" y="487"/>
                </a:cubicBezTo>
                <a:cubicBezTo>
                  <a:pt x="865" y="436"/>
                  <a:pt x="865" y="436"/>
                  <a:pt x="865" y="436"/>
                </a:cubicBezTo>
                <a:cubicBezTo>
                  <a:pt x="860" y="379"/>
                  <a:pt x="841" y="325"/>
                  <a:pt x="813" y="278"/>
                </a:cubicBezTo>
                <a:cubicBezTo>
                  <a:pt x="880" y="166"/>
                  <a:pt x="880" y="166"/>
                  <a:pt x="880" y="166"/>
                </a:cubicBezTo>
                <a:cubicBezTo>
                  <a:pt x="755" y="205"/>
                  <a:pt x="755" y="205"/>
                  <a:pt x="755" y="205"/>
                </a:cubicBezTo>
                <a:cubicBezTo>
                  <a:pt x="714" y="165"/>
                  <a:pt x="664" y="134"/>
                  <a:pt x="607" y="116"/>
                </a:cubicBezTo>
                <a:cubicBezTo>
                  <a:pt x="598" y="0"/>
                  <a:pt x="598" y="0"/>
                  <a:pt x="598" y="0"/>
                </a:cubicBezTo>
                <a:cubicBezTo>
                  <a:pt x="513" y="98"/>
                  <a:pt x="513" y="98"/>
                  <a:pt x="513" y="98"/>
                </a:cubicBezTo>
                <a:cubicBezTo>
                  <a:pt x="513" y="98"/>
                  <a:pt x="513" y="98"/>
                  <a:pt x="513" y="98"/>
                </a:cubicBezTo>
                <a:cubicBezTo>
                  <a:pt x="506" y="98"/>
                  <a:pt x="499" y="98"/>
                  <a:pt x="493" y="98"/>
                </a:cubicBezTo>
                <a:cubicBezTo>
                  <a:pt x="438" y="98"/>
                  <a:pt x="386" y="110"/>
                  <a:pt x="339" y="131"/>
                </a:cubicBezTo>
                <a:cubicBezTo>
                  <a:pt x="235" y="32"/>
                  <a:pt x="235" y="32"/>
                  <a:pt x="235" y="32"/>
                </a:cubicBezTo>
                <a:cubicBezTo>
                  <a:pt x="263" y="177"/>
                  <a:pt x="263" y="177"/>
                  <a:pt x="263" y="177"/>
                </a:cubicBezTo>
                <a:cubicBezTo>
                  <a:pt x="219" y="212"/>
                  <a:pt x="182" y="256"/>
                  <a:pt x="157" y="307"/>
                </a:cubicBezTo>
                <a:cubicBezTo>
                  <a:pt x="157" y="307"/>
                  <a:pt x="157" y="307"/>
                  <a:pt x="157" y="307"/>
                </a:cubicBezTo>
                <a:cubicBezTo>
                  <a:pt x="0" y="307"/>
                  <a:pt x="0" y="307"/>
                  <a:pt x="0" y="307"/>
                </a:cubicBezTo>
                <a:cubicBezTo>
                  <a:pt x="126" y="402"/>
                  <a:pt x="126" y="402"/>
                  <a:pt x="126" y="402"/>
                </a:cubicBezTo>
                <a:cubicBezTo>
                  <a:pt x="121" y="425"/>
                  <a:pt x="119" y="448"/>
                  <a:pt x="119" y="472"/>
                </a:cubicBezTo>
                <a:cubicBezTo>
                  <a:pt x="119" y="502"/>
                  <a:pt x="123" y="532"/>
                  <a:pt x="129" y="560"/>
                </a:cubicBezTo>
                <a:cubicBezTo>
                  <a:pt x="2" y="653"/>
                  <a:pt x="2" y="653"/>
                  <a:pt x="2" y="653"/>
                </a:cubicBezTo>
                <a:cubicBezTo>
                  <a:pt x="168" y="657"/>
                  <a:pt x="168" y="657"/>
                  <a:pt x="168" y="657"/>
                </a:cubicBezTo>
                <a:cubicBezTo>
                  <a:pt x="192" y="699"/>
                  <a:pt x="224" y="736"/>
                  <a:pt x="261" y="766"/>
                </a:cubicBezTo>
                <a:cubicBezTo>
                  <a:pt x="202" y="943"/>
                  <a:pt x="202" y="943"/>
                  <a:pt x="202" y="943"/>
                </a:cubicBezTo>
                <a:cubicBezTo>
                  <a:pt x="371" y="826"/>
                  <a:pt x="371" y="826"/>
                  <a:pt x="371" y="826"/>
                </a:cubicBezTo>
                <a:cubicBezTo>
                  <a:pt x="371" y="826"/>
                  <a:pt x="371" y="826"/>
                  <a:pt x="371" y="826"/>
                </a:cubicBezTo>
                <a:cubicBezTo>
                  <a:pt x="410" y="839"/>
                  <a:pt x="451" y="846"/>
                  <a:pt x="494" y="846"/>
                </a:cubicBezTo>
                <a:cubicBezTo>
                  <a:pt x="496" y="846"/>
                  <a:pt x="499" y="846"/>
                  <a:pt x="501" y="846"/>
                </a:cubicBezTo>
                <a:cubicBezTo>
                  <a:pt x="574" y="972"/>
                  <a:pt x="574" y="972"/>
                  <a:pt x="574" y="972"/>
                </a:cubicBezTo>
                <a:cubicBezTo>
                  <a:pt x="615" y="826"/>
                  <a:pt x="615" y="826"/>
                  <a:pt x="615" y="826"/>
                </a:cubicBezTo>
                <a:cubicBezTo>
                  <a:pt x="656" y="811"/>
                  <a:pt x="695" y="790"/>
                  <a:pt x="728" y="763"/>
                </a:cubicBezTo>
                <a:cubicBezTo>
                  <a:pt x="881" y="807"/>
                  <a:pt x="881" y="807"/>
                  <a:pt x="881" y="807"/>
                </a:cubicBezTo>
                <a:cubicBezTo>
                  <a:pt x="812" y="668"/>
                  <a:pt x="812" y="668"/>
                  <a:pt x="812" y="668"/>
                </a:cubicBezTo>
                <a:close/>
                <a:moveTo>
                  <a:pt x="750" y="390"/>
                </a:moveTo>
                <a:cubicBezTo>
                  <a:pt x="766" y="390"/>
                  <a:pt x="779" y="403"/>
                  <a:pt x="779" y="419"/>
                </a:cubicBezTo>
                <a:cubicBezTo>
                  <a:pt x="779" y="435"/>
                  <a:pt x="766" y="448"/>
                  <a:pt x="750" y="448"/>
                </a:cubicBezTo>
                <a:cubicBezTo>
                  <a:pt x="734" y="448"/>
                  <a:pt x="721" y="435"/>
                  <a:pt x="721" y="419"/>
                </a:cubicBezTo>
                <a:cubicBezTo>
                  <a:pt x="721" y="403"/>
                  <a:pt x="734" y="390"/>
                  <a:pt x="750" y="390"/>
                </a:cubicBezTo>
                <a:close/>
                <a:moveTo>
                  <a:pt x="618" y="390"/>
                </a:moveTo>
                <a:cubicBezTo>
                  <a:pt x="634" y="390"/>
                  <a:pt x="647" y="403"/>
                  <a:pt x="647" y="419"/>
                </a:cubicBezTo>
                <a:cubicBezTo>
                  <a:pt x="647" y="435"/>
                  <a:pt x="634" y="448"/>
                  <a:pt x="618" y="448"/>
                </a:cubicBezTo>
                <a:cubicBezTo>
                  <a:pt x="602" y="448"/>
                  <a:pt x="589" y="435"/>
                  <a:pt x="589" y="419"/>
                </a:cubicBezTo>
                <a:cubicBezTo>
                  <a:pt x="589" y="403"/>
                  <a:pt x="602" y="390"/>
                  <a:pt x="618" y="390"/>
                </a:cubicBezTo>
                <a:close/>
                <a:moveTo>
                  <a:pt x="486" y="390"/>
                </a:moveTo>
                <a:cubicBezTo>
                  <a:pt x="502" y="390"/>
                  <a:pt x="515" y="403"/>
                  <a:pt x="515" y="419"/>
                </a:cubicBezTo>
                <a:cubicBezTo>
                  <a:pt x="515" y="435"/>
                  <a:pt x="502" y="448"/>
                  <a:pt x="486" y="448"/>
                </a:cubicBezTo>
                <a:cubicBezTo>
                  <a:pt x="470" y="448"/>
                  <a:pt x="457" y="435"/>
                  <a:pt x="457" y="419"/>
                </a:cubicBezTo>
                <a:cubicBezTo>
                  <a:pt x="457" y="403"/>
                  <a:pt x="470" y="390"/>
                  <a:pt x="486" y="390"/>
                </a:cubicBezTo>
                <a:close/>
                <a:moveTo>
                  <a:pt x="354" y="390"/>
                </a:moveTo>
                <a:cubicBezTo>
                  <a:pt x="370" y="390"/>
                  <a:pt x="383" y="403"/>
                  <a:pt x="383" y="419"/>
                </a:cubicBezTo>
                <a:cubicBezTo>
                  <a:pt x="383" y="435"/>
                  <a:pt x="370" y="448"/>
                  <a:pt x="354" y="448"/>
                </a:cubicBezTo>
                <a:cubicBezTo>
                  <a:pt x="338" y="448"/>
                  <a:pt x="325" y="435"/>
                  <a:pt x="325" y="419"/>
                </a:cubicBezTo>
                <a:cubicBezTo>
                  <a:pt x="325" y="403"/>
                  <a:pt x="338" y="390"/>
                  <a:pt x="354" y="390"/>
                </a:cubicBezTo>
                <a:close/>
                <a:moveTo>
                  <a:pt x="222" y="390"/>
                </a:moveTo>
                <a:cubicBezTo>
                  <a:pt x="238" y="390"/>
                  <a:pt x="251" y="403"/>
                  <a:pt x="251" y="419"/>
                </a:cubicBezTo>
                <a:cubicBezTo>
                  <a:pt x="251" y="435"/>
                  <a:pt x="238" y="448"/>
                  <a:pt x="222" y="448"/>
                </a:cubicBezTo>
                <a:cubicBezTo>
                  <a:pt x="206" y="448"/>
                  <a:pt x="193" y="435"/>
                  <a:pt x="193" y="419"/>
                </a:cubicBezTo>
                <a:cubicBezTo>
                  <a:pt x="193" y="403"/>
                  <a:pt x="206" y="390"/>
                  <a:pt x="222" y="390"/>
                </a:cubicBezTo>
                <a:close/>
                <a:moveTo>
                  <a:pt x="222" y="573"/>
                </a:moveTo>
                <a:cubicBezTo>
                  <a:pt x="206" y="573"/>
                  <a:pt x="193" y="560"/>
                  <a:pt x="193" y="544"/>
                </a:cubicBezTo>
                <a:cubicBezTo>
                  <a:pt x="193" y="528"/>
                  <a:pt x="206" y="515"/>
                  <a:pt x="222" y="515"/>
                </a:cubicBezTo>
                <a:cubicBezTo>
                  <a:pt x="238" y="515"/>
                  <a:pt x="251" y="528"/>
                  <a:pt x="251" y="544"/>
                </a:cubicBezTo>
                <a:cubicBezTo>
                  <a:pt x="251" y="560"/>
                  <a:pt x="238" y="573"/>
                  <a:pt x="222" y="573"/>
                </a:cubicBezTo>
                <a:close/>
                <a:moveTo>
                  <a:pt x="354" y="573"/>
                </a:moveTo>
                <a:cubicBezTo>
                  <a:pt x="338" y="573"/>
                  <a:pt x="325" y="560"/>
                  <a:pt x="325" y="544"/>
                </a:cubicBezTo>
                <a:cubicBezTo>
                  <a:pt x="325" y="528"/>
                  <a:pt x="338" y="515"/>
                  <a:pt x="354" y="515"/>
                </a:cubicBezTo>
                <a:cubicBezTo>
                  <a:pt x="370" y="515"/>
                  <a:pt x="383" y="528"/>
                  <a:pt x="383" y="544"/>
                </a:cubicBezTo>
                <a:cubicBezTo>
                  <a:pt x="383" y="560"/>
                  <a:pt x="370" y="573"/>
                  <a:pt x="354" y="573"/>
                </a:cubicBezTo>
                <a:close/>
                <a:moveTo>
                  <a:pt x="486" y="573"/>
                </a:moveTo>
                <a:cubicBezTo>
                  <a:pt x="470" y="573"/>
                  <a:pt x="457" y="560"/>
                  <a:pt x="457" y="544"/>
                </a:cubicBezTo>
                <a:cubicBezTo>
                  <a:pt x="457" y="528"/>
                  <a:pt x="470" y="515"/>
                  <a:pt x="486" y="515"/>
                </a:cubicBezTo>
                <a:cubicBezTo>
                  <a:pt x="502" y="515"/>
                  <a:pt x="515" y="528"/>
                  <a:pt x="515" y="544"/>
                </a:cubicBezTo>
                <a:cubicBezTo>
                  <a:pt x="515" y="560"/>
                  <a:pt x="502" y="573"/>
                  <a:pt x="486" y="573"/>
                </a:cubicBezTo>
                <a:close/>
                <a:moveTo>
                  <a:pt x="159" y="493"/>
                </a:moveTo>
                <a:cubicBezTo>
                  <a:pt x="154" y="493"/>
                  <a:pt x="150" y="490"/>
                  <a:pt x="150" y="485"/>
                </a:cubicBezTo>
                <a:cubicBezTo>
                  <a:pt x="150" y="480"/>
                  <a:pt x="154" y="476"/>
                  <a:pt x="159" y="476"/>
                </a:cubicBezTo>
                <a:cubicBezTo>
                  <a:pt x="814" y="476"/>
                  <a:pt x="814" y="476"/>
                  <a:pt x="814" y="476"/>
                </a:cubicBezTo>
                <a:cubicBezTo>
                  <a:pt x="818" y="476"/>
                  <a:pt x="822" y="480"/>
                  <a:pt x="822" y="485"/>
                </a:cubicBezTo>
                <a:cubicBezTo>
                  <a:pt x="822" y="490"/>
                  <a:pt x="818" y="493"/>
                  <a:pt x="814" y="493"/>
                </a:cubicBezTo>
                <a:lnTo>
                  <a:pt x="159" y="493"/>
                </a:lnTo>
                <a:close/>
                <a:moveTo>
                  <a:pt x="618" y="573"/>
                </a:moveTo>
                <a:cubicBezTo>
                  <a:pt x="602" y="573"/>
                  <a:pt x="589" y="560"/>
                  <a:pt x="589" y="544"/>
                </a:cubicBezTo>
                <a:cubicBezTo>
                  <a:pt x="589" y="528"/>
                  <a:pt x="602" y="515"/>
                  <a:pt x="618" y="515"/>
                </a:cubicBezTo>
                <a:cubicBezTo>
                  <a:pt x="634" y="515"/>
                  <a:pt x="647" y="528"/>
                  <a:pt x="647" y="544"/>
                </a:cubicBezTo>
                <a:cubicBezTo>
                  <a:pt x="647" y="560"/>
                  <a:pt x="634" y="573"/>
                  <a:pt x="618" y="573"/>
                </a:cubicBezTo>
                <a:close/>
                <a:moveTo>
                  <a:pt x="750" y="573"/>
                </a:moveTo>
                <a:cubicBezTo>
                  <a:pt x="734" y="573"/>
                  <a:pt x="721" y="560"/>
                  <a:pt x="721" y="544"/>
                </a:cubicBezTo>
                <a:cubicBezTo>
                  <a:pt x="721" y="528"/>
                  <a:pt x="734" y="515"/>
                  <a:pt x="750" y="515"/>
                </a:cubicBezTo>
                <a:cubicBezTo>
                  <a:pt x="766" y="515"/>
                  <a:pt x="779" y="528"/>
                  <a:pt x="779" y="544"/>
                </a:cubicBezTo>
                <a:cubicBezTo>
                  <a:pt x="779" y="560"/>
                  <a:pt x="766" y="573"/>
                  <a:pt x="750" y="573"/>
                </a:cubicBezTo>
                <a:close/>
              </a:path>
            </a:pathLst>
          </a:custGeom>
          <a:solidFill>
            <a:schemeClr val="tx1"/>
          </a:solidFill>
          <a:ln w="3175" cap="flat" cmpd="sng">
            <a:solidFill>
              <a:schemeClr val="bg1"/>
            </a:solidFill>
            <a:prstDash val="solid"/>
            <a:round/>
            <a:headEnd type="none" w="med" len="med"/>
            <a:tailEnd type="none" w="med" len="med"/>
          </a:ln>
          <a:effectLst/>
        </p:spPr>
        <p:txBody>
          <a:bodyPr/>
          <a:lstStyle/>
          <a:p>
            <a:endParaRPr lang="en-US" dirty="0">
              <a:solidFill>
                <a:srgbClr val="676767"/>
              </a:solidFill>
              <a:latin typeface="Arial"/>
            </a:endParaRPr>
          </a:p>
        </p:txBody>
      </p:sp>
      <p:sp>
        <p:nvSpPr>
          <p:cNvPr id="98" name="四角形吹き出し 97"/>
          <p:cNvSpPr/>
          <p:nvPr/>
        </p:nvSpPr>
        <p:spPr>
          <a:xfrm>
            <a:off x="7740773" y="2762835"/>
            <a:ext cx="1403227" cy="665877"/>
          </a:xfrm>
          <a:prstGeom prst="wedgeRectCallout">
            <a:avLst>
              <a:gd name="adj1" fmla="val -58740"/>
              <a:gd name="adj2" fmla="val 3453"/>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rPr>
              <a:t>セキュリティホールや</a:t>
            </a:r>
            <a:r>
              <a:rPr kumimoji="1" lang="en-US" altLang="ja-JP" sz="1400" dirty="0" err="1" smtClean="0">
                <a:solidFill>
                  <a:schemeClr val="bg1"/>
                </a:solidFill>
              </a:rPr>
              <a:t>DDoS</a:t>
            </a:r>
            <a:r>
              <a:rPr kumimoji="1" lang="ja-JP" altLang="en-US" sz="1400" dirty="0" smtClean="0">
                <a:solidFill>
                  <a:schemeClr val="bg1"/>
                </a:solidFill>
              </a:rPr>
              <a:t>などで攻撃</a:t>
            </a:r>
            <a:endParaRPr kumimoji="1" lang="ja-JP" altLang="en-US" sz="1400" dirty="0">
              <a:solidFill>
                <a:schemeClr val="bg1"/>
              </a:solidFill>
            </a:endParaRPr>
          </a:p>
        </p:txBody>
      </p:sp>
      <p:grpSp>
        <p:nvGrpSpPr>
          <p:cNvPr id="141" name="グループ化 140"/>
          <p:cNvGrpSpPr>
            <a:grpSpLocks noChangeAspect="1"/>
          </p:cNvGrpSpPr>
          <p:nvPr/>
        </p:nvGrpSpPr>
        <p:grpSpPr>
          <a:xfrm>
            <a:off x="6782018" y="3902754"/>
            <a:ext cx="781935" cy="523053"/>
            <a:chOff x="6782018" y="3870120"/>
            <a:chExt cx="781935" cy="523053"/>
          </a:xfrm>
        </p:grpSpPr>
        <p:grpSp>
          <p:nvGrpSpPr>
            <p:cNvPr id="106" name="Group 80"/>
            <p:cNvGrpSpPr>
              <a:grpSpLocks/>
            </p:cNvGrpSpPr>
            <p:nvPr/>
          </p:nvGrpSpPr>
          <p:grpSpPr bwMode="auto">
            <a:xfrm>
              <a:off x="6782018" y="3870120"/>
              <a:ext cx="781935" cy="523053"/>
              <a:chOff x="0" y="0"/>
              <a:chExt cx="741" cy="478"/>
            </a:xfrm>
            <a:solidFill>
              <a:schemeClr val="tx1"/>
            </a:solidFill>
            <a:effectLst/>
          </p:grpSpPr>
          <p:sp>
            <p:nvSpPr>
              <p:cNvPr id="107" name="Freeform 81"/>
              <p:cNvSpPr>
                <a:spLocks/>
              </p:cNvSpPr>
              <p:nvPr/>
            </p:nvSpPr>
            <p:spPr bwMode="auto">
              <a:xfrm>
                <a:off x="0" y="344"/>
                <a:ext cx="741" cy="134"/>
              </a:xfrm>
              <a:custGeom>
                <a:avLst/>
                <a:gdLst>
                  <a:gd name="T0" fmla="*/ 0 w 21600"/>
                  <a:gd name="T1" fmla="*/ 21600 h 21600"/>
                  <a:gd name="T2" fmla="*/ 2482 w 21600"/>
                  <a:gd name="T3" fmla="*/ 0 h 21600"/>
                  <a:gd name="T4" fmla="*/ 19210 w 21600"/>
                  <a:gd name="T5" fmla="*/ 0 h 21600"/>
                  <a:gd name="T6" fmla="*/ 21600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482" y="0"/>
                    </a:lnTo>
                    <a:lnTo>
                      <a:pt x="19210" y="0"/>
                    </a:lnTo>
                    <a:lnTo>
                      <a:pt x="21600" y="21600"/>
                    </a:lnTo>
                    <a:lnTo>
                      <a:pt x="0" y="21600"/>
                    </a:lnTo>
                    <a:close/>
                    <a:moveTo>
                      <a:pt x="0" y="21600"/>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108" name="AutoShape 82"/>
              <p:cNvSpPr>
                <a:spLocks/>
              </p:cNvSpPr>
              <p:nvPr/>
            </p:nvSpPr>
            <p:spPr bwMode="auto">
              <a:xfrm>
                <a:off x="89" y="0"/>
                <a:ext cx="567" cy="328"/>
              </a:xfrm>
              <a:custGeom>
                <a:avLst/>
                <a:gdLst>
                  <a:gd name="T0" fmla="*/ 284 w 21600"/>
                  <a:gd name="T1" fmla="*/ 164 h 21600"/>
                  <a:gd name="T2" fmla="*/ 0 60000 65536"/>
                  <a:gd name="T3" fmla="*/ 0 w 21600"/>
                  <a:gd name="T4" fmla="*/ 0 h 21600"/>
                  <a:gd name="T5" fmla="*/ 21600 w 21600"/>
                  <a:gd name="T6" fmla="*/ 21600 h 21600"/>
                </a:gdLst>
                <a:ahLst/>
                <a:cxnLst>
                  <a:cxn ang="T2">
                    <a:pos x="T0" y="T1"/>
                  </a:cxn>
                </a:cxnLst>
                <a:rect l="T3" t="T4" r="T5" b="T6"/>
                <a:pathLst>
                  <a:path w="21600" h="21600">
                    <a:moveTo>
                      <a:pt x="20179" y="0"/>
                    </a:moveTo>
                    <a:cubicBezTo>
                      <a:pt x="1421" y="0"/>
                      <a:pt x="1421" y="0"/>
                      <a:pt x="1421" y="0"/>
                    </a:cubicBezTo>
                    <a:cubicBezTo>
                      <a:pt x="568" y="0"/>
                      <a:pt x="0" y="1227"/>
                      <a:pt x="0" y="2455"/>
                    </a:cubicBezTo>
                    <a:cubicBezTo>
                      <a:pt x="0" y="21600"/>
                      <a:pt x="0" y="21600"/>
                      <a:pt x="0" y="21600"/>
                    </a:cubicBezTo>
                    <a:cubicBezTo>
                      <a:pt x="21600" y="21600"/>
                      <a:pt x="21600" y="21600"/>
                      <a:pt x="21600" y="21600"/>
                    </a:cubicBezTo>
                    <a:cubicBezTo>
                      <a:pt x="21600" y="2455"/>
                      <a:pt x="21600" y="2455"/>
                      <a:pt x="21600" y="2455"/>
                    </a:cubicBezTo>
                    <a:cubicBezTo>
                      <a:pt x="21600" y="1227"/>
                      <a:pt x="20889" y="0"/>
                      <a:pt x="20179" y="0"/>
                    </a:cubicBezTo>
                    <a:close/>
                    <a:moveTo>
                      <a:pt x="20463" y="17918"/>
                    </a:moveTo>
                    <a:cubicBezTo>
                      <a:pt x="20463" y="18900"/>
                      <a:pt x="19895" y="19636"/>
                      <a:pt x="19326" y="19636"/>
                    </a:cubicBezTo>
                    <a:cubicBezTo>
                      <a:pt x="2132" y="19636"/>
                      <a:pt x="2132" y="19636"/>
                      <a:pt x="2132" y="19636"/>
                    </a:cubicBezTo>
                    <a:cubicBezTo>
                      <a:pt x="1563" y="19636"/>
                      <a:pt x="1137" y="18900"/>
                      <a:pt x="1137" y="17918"/>
                    </a:cubicBezTo>
                    <a:cubicBezTo>
                      <a:pt x="1137" y="3927"/>
                      <a:pt x="1137" y="3927"/>
                      <a:pt x="1137" y="3927"/>
                    </a:cubicBezTo>
                    <a:cubicBezTo>
                      <a:pt x="1137" y="2945"/>
                      <a:pt x="1563" y="1964"/>
                      <a:pt x="2132" y="1964"/>
                    </a:cubicBezTo>
                    <a:cubicBezTo>
                      <a:pt x="19326" y="1964"/>
                      <a:pt x="19326" y="1964"/>
                      <a:pt x="19326" y="1964"/>
                    </a:cubicBezTo>
                    <a:cubicBezTo>
                      <a:pt x="19895" y="1964"/>
                      <a:pt x="20463" y="2945"/>
                      <a:pt x="20463" y="3927"/>
                    </a:cubicBezTo>
                    <a:lnTo>
                      <a:pt x="20463" y="17918"/>
                    </a:lnTo>
                    <a:close/>
                    <a:moveTo>
                      <a:pt x="20463" y="17918"/>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grpSp>
        <p:sp>
          <p:nvSpPr>
            <p:cNvPr id="109" name="Freeform 20"/>
            <p:cNvSpPr>
              <a:spLocks noChangeAspect="1" noEditPoints="1"/>
            </p:cNvSpPr>
            <p:nvPr/>
          </p:nvSpPr>
          <p:spPr bwMode="auto">
            <a:xfrm>
              <a:off x="7005041" y="3910223"/>
              <a:ext cx="335890" cy="293028"/>
            </a:xfrm>
            <a:custGeom>
              <a:avLst/>
              <a:gdLst>
                <a:gd name="T0" fmla="*/ 72 w 507"/>
                <a:gd name="T1" fmla="*/ 113 h 444"/>
                <a:gd name="T2" fmla="*/ 96 w 507"/>
                <a:gd name="T3" fmla="*/ 120 h 444"/>
                <a:gd name="T4" fmla="*/ 98 w 507"/>
                <a:gd name="T5" fmla="*/ 121 h 444"/>
                <a:gd name="T6" fmla="*/ 112 w 507"/>
                <a:gd name="T7" fmla="*/ 133 h 444"/>
                <a:gd name="T8" fmla="*/ 116 w 507"/>
                <a:gd name="T9" fmla="*/ 131 h 444"/>
                <a:gd name="T10" fmla="*/ 115 w 507"/>
                <a:gd name="T11" fmla="*/ 125 h 444"/>
                <a:gd name="T12" fmla="*/ 129 w 507"/>
                <a:gd name="T13" fmla="*/ 108 h 444"/>
                <a:gd name="T14" fmla="*/ 129 w 507"/>
                <a:gd name="T15" fmla="*/ 104 h 444"/>
                <a:gd name="T16" fmla="*/ 125 w 507"/>
                <a:gd name="T17" fmla="*/ 6 h 444"/>
                <a:gd name="T18" fmla="*/ 125 w 507"/>
                <a:gd name="T19" fmla="*/ 0 h 444"/>
                <a:gd name="T20" fmla="*/ 71 w 507"/>
                <a:gd name="T21" fmla="*/ 90 h 444"/>
                <a:gd name="T22" fmla="*/ 20 w 507"/>
                <a:gd name="T23" fmla="*/ 185 h 444"/>
                <a:gd name="T24" fmla="*/ 27 w 507"/>
                <a:gd name="T25" fmla="*/ 181 h 444"/>
                <a:gd name="T26" fmla="*/ 72 w 507"/>
                <a:gd name="T27" fmla="*/ 113 h 444"/>
                <a:gd name="T28" fmla="*/ 98 w 507"/>
                <a:gd name="T29" fmla="*/ 78 h 444"/>
                <a:gd name="T30" fmla="*/ 166 w 507"/>
                <a:gd name="T31" fmla="*/ 77 h 444"/>
                <a:gd name="T32" fmla="*/ 171 w 507"/>
                <a:gd name="T33" fmla="*/ 67 h 444"/>
                <a:gd name="T34" fmla="*/ 94 w 507"/>
                <a:gd name="T35" fmla="*/ 67 h 444"/>
                <a:gd name="T36" fmla="*/ 98 w 507"/>
                <a:gd name="T37" fmla="*/ 78 h 444"/>
                <a:gd name="T38" fmla="*/ 64 w 507"/>
                <a:gd name="T39" fmla="*/ 122 h 444"/>
                <a:gd name="T40" fmla="*/ 105 w 507"/>
                <a:gd name="T41" fmla="*/ 188 h 444"/>
                <a:gd name="T42" fmla="*/ 111 w 507"/>
                <a:gd name="T43" fmla="*/ 178 h 444"/>
                <a:gd name="T44" fmla="*/ 74 w 507"/>
                <a:gd name="T45" fmla="*/ 121 h 444"/>
                <a:gd name="T46" fmla="*/ 64 w 507"/>
                <a:gd name="T47" fmla="*/ 122 h 444"/>
                <a:gd name="T48" fmla="*/ 143 w 507"/>
                <a:gd name="T49" fmla="*/ 166 h 444"/>
                <a:gd name="T50" fmla="*/ 149 w 507"/>
                <a:gd name="T51" fmla="*/ 139 h 444"/>
                <a:gd name="T52" fmla="*/ 144 w 507"/>
                <a:gd name="T53" fmla="*/ 137 h 444"/>
                <a:gd name="T54" fmla="*/ 132 w 507"/>
                <a:gd name="T55" fmla="*/ 142 h 444"/>
                <a:gd name="T56" fmla="*/ 119 w 507"/>
                <a:gd name="T57" fmla="*/ 136 h 444"/>
                <a:gd name="T58" fmla="*/ 116 w 507"/>
                <a:gd name="T59" fmla="*/ 138 h 444"/>
                <a:gd name="T60" fmla="*/ 121 w 507"/>
                <a:gd name="T61" fmla="*/ 166 h 444"/>
                <a:gd name="T62" fmla="*/ 72 w 507"/>
                <a:gd name="T63" fmla="*/ 211 h 444"/>
                <a:gd name="T64" fmla="*/ 33 w 507"/>
                <a:gd name="T65" fmla="*/ 191 h 444"/>
                <a:gd name="T66" fmla="*/ 26 w 507"/>
                <a:gd name="T67" fmla="*/ 195 h 444"/>
                <a:gd name="T68" fmla="*/ 79 w 507"/>
                <a:gd name="T69" fmla="*/ 222 h 444"/>
                <a:gd name="T70" fmla="*/ 132 w 507"/>
                <a:gd name="T71" fmla="*/ 193 h 444"/>
                <a:gd name="T72" fmla="*/ 237 w 507"/>
                <a:gd name="T73" fmla="*/ 195 h 444"/>
                <a:gd name="T74" fmla="*/ 231 w 507"/>
                <a:gd name="T75" fmla="*/ 192 h 444"/>
                <a:gd name="T76" fmla="*/ 143 w 507"/>
                <a:gd name="T77" fmla="*/ 166 h 444"/>
                <a:gd name="T78" fmla="*/ 192 w 507"/>
                <a:gd name="T79" fmla="*/ 90 h 444"/>
                <a:gd name="T80" fmla="*/ 139 w 507"/>
                <a:gd name="T81" fmla="*/ 0 h 444"/>
                <a:gd name="T82" fmla="*/ 139 w 507"/>
                <a:gd name="T83" fmla="*/ 6 h 444"/>
                <a:gd name="T84" fmla="*/ 135 w 507"/>
                <a:gd name="T85" fmla="*/ 104 h 444"/>
                <a:gd name="T86" fmla="*/ 135 w 507"/>
                <a:gd name="T87" fmla="*/ 108 h 444"/>
                <a:gd name="T88" fmla="*/ 149 w 507"/>
                <a:gd name="T89" fmla="*/ 125 h 444"/>
                <a:gd name="T90" fmla="*/ 148 w 507"/>
                <a:gd name="T91" fmla="*/ 131 h 444"/>
                <a:gd name="T92" fmla="*/ 152 w 507"/>
                <a:gd name="T93" fmla="*/ 133 h 444"/>
                <a:gd name="T94" fmla="*/ 192 w 507"/>
                <a:gd name="T95" fmla="*/ 113 h 444"/>
                <a:gd name="T96" fmla="*/ 237 w 507"/>
                <a:gd name="T97" fmla="*/ 181 h 444"/>
                <a:gd name="T98" fmla="*/ 244 w 507"/>
                <a:gd name="T99" fmla="*/ 185 h 444"/>
                <a:gd name="T100" fmla="*/ 192 w 507"/>
                <a:gd name="T101" fmla="*/ 90 h 444"/>
                <a:gd name="T102" fmla="*/ 155 w 507"/>
                <a:gd name="T103" fmla="*/ 178 h 444"/>
                <a:gd name="T104" fmla="*/ 160 w 507"/>
                <a:gd name="T105" fmla="*/ 188 h 444"/>
                <a:gd name="T106" fmla="*/ 202 w 507"/>
                <a:gd name="T107" fmla="*/ 122 h 444"/>
                <a:gd name="T108" fmla="*/ 191 w 507"/>
                <a:gd name="T109" fmla="*/ 121 h 444"/>
                <a:gd name="T110" fmla="*/ 155 w 507"/>
                <a:gd name="T111" fmla="*/ 178 h 4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7"/>
                <a:gd name="T169" fmla="*/ 0 h 444"/>
                <a:gd name="T170" fmla="*/ 507 w 507"/>
                <a:gd name="T171" fmla="*/ 444 h 44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7" h="444">
                  <a:moveTo>
                    <a:pt x="139" y="218"/>
                  </a:moveTo>
                  <a:cubicBezTo>
                    <a:pt x="155" y="218"/>
                    <a:pt x="171" y="222"/>
                    <a:pt x="185" y="230"/>
                  </a:cubicBezTo>
                  <a:cubicBezTo>
                    <a:pt x="187" y="232"/>
                    <a:pt x="189" y="232"/>
                    <a:pt x="189" y="232"/>
                  </a:cubicBezTo>
                  <a:cubicBezTo>
                    <a:pt x="201" y="240"/>
                    <a:pt x="209" y="248"/>
                    <a:pt x="216" y="256"/>
                  </a:cubicBezTo>
                  <a:cubicBezTo>
                    <a:pt x="223" y="251"/>
                    <a:pt x="223" y="251"/>
                    <a:pt x="223" y="251"/>
                  </a:cubicBezTo>
                  <a:cubicBezTo>
                    <a:pt x="222" y="247"/>
                    <a:pt x="221" y="243"/>
                    <a:pt x="221" y="240"/>
                  </a:cubicBezTo>
                  <a:cubicBezTo>
                    <a:pt x="221" y="224"/>
                    <a:pt x="233" y="210"/>
                    <a:pt x="248" y="207"/>
                  </a:cubicBezTo>
                  <a:cubicBezTo>
                    <a:pt x="248" y="199"/>
                    <a:pt x="248" y="199"/>
                    <a:pt x="248" y="199"/>
                  </a:cubicBezTo>
                  <a:cubicBezTo>
                    <a:pt x="136" y="190"/>
                    <a:pt x="128" y="22"/>
                    <a:pt x="241" y="12"/>
                  </a:cubicBezTo>
                  <a:cubicBezTo>
                    <a:pt x="241" y="0"/>
                    <a:pt x="241" y="0"/>
                    <a:pt x="241" y="0"/>
                  </a:cubicBezTo>
                  <a:cubicBezTo>
                    <a:pt x="156" y="6"/>
                    <a:pt x="104" y="98"/>
                    <a:pt x="136" y="173"/>
                  </a:cubicBezTo>
                  <a:cubicBezTo>
                    <a:pt x="46" y="182"/>
                    <a:pt x="0" y="278"/>
                    <a:pt x="38" y="355"/>
                  </a:cubicBezTo>
                  <a:cubicBezTo>
                    <a:pt x="52" y="347"/>
                    <a:pt x="52" y="347"/>
                    <a:pt x="52" y="347"/>
                  </a:cubicBezTo>
                  <a:cubicBezTo>
                    <a:pt x="18" y="290"/>
                    <a:pt x="77" y="218"/>
                    <a:pt x="139" y="218"/>
                  </a:cubicBezTo>
                  <a:close/>
                  <a:moveTo>
                    <a:pt x="188" y="149"/>
                  </a:moveTo>
                  <a:cubicBezTo>
                    <a:pt x="227" y="118"/>
                    <a:pt x="280" y="118"/>
                    <a:pt x="318" y="148"/>
                  </a:cubicBezTo>
                  <a:cubicBezTo>
                    <a:pt x="323" y="142"/>
                    <a:pt x="327" y="136"/>
                    <a:pt x="329" y="128"/>
                  </a:cubicBezTo>
                  <a:cubicBezTo>
                    <a:pt x="283" y="96"/>
                    <a:pt x="225" y="96"/>
                    <a:pt x="180" y="128"/>
                  </a:cubicBezTo>
                  <a:cubicBezTo>
                    <a:pt x="182" y="139"/>
                    <a:pt x="184" y="143"/>
                    <a:pt x="188" y="149"/>
                  </a:cubicBezTo>
                  <a:close/>
                  <a:moveTo>
                    <a:pt x="122" y="235"/>
                  </a:moveTo>
                  <a:cubicBezTo>
                    <a:pt x="120" y="289"/>
                    <a:pt x="150" y="340"/>
                    <a:pt x="201" y="362"/>
                  </a:cubicBezTo>
                  <a:cubicBezTo>
                    <a:pt x="205" y="356"/>
                    <a:pt x="209" y="350"/>
                    <a:pt x="213" y="342"/>
                  </a:cubicBezTo>
                  <a:cubicBezTo>
                    <a:pt x="168" y="324"/>
                    <a:pt x="140" y="279"/>
                    <a:pt x="142" y="233"/>
                  </a:cubicBezTo>
                  <a:cubicBezTo>
                    <a:pt x="136" y="233"/>
                    <a:pt x="128" y="233"/>
                    <a:pt x="122" y="235"/>
                  </a:cubicBezTo>
                  <a:close/>
                  <a:moveTo>
                    <a:pt x="274" y="319"/>
                  </a:moveTo>
                  <a:cubicBezTo>
                    <a:pt x="273" y="296"/>
                    <a:pt x="274" y="288"/>
                    <a:pt x="286" y="268"/>
                  </a:cubicBezTo>
                  <a:cubicBezTo>
                    <a:pt x="277" y="263"/>
                    <a:pt x="277" y="263"/>
                    <a:pt x="277" y="263"/>
                  </a:cubicBezTo>
                  <a:cubicBezTo>
                    <a:pt x="271" y="269"/>
                    <a:pt x="263" y="272"/>
                    <a:pt x="254" y="272"/>
                  </a:cubicBezTo>
                  <a:cubicBezTo>
                    <a:pt x="244" y="272"/>
                    <a:pt x="235" y="268"/>
                    <a:pt x="229" y="261"/>
                  </a:cubicBezTo>
                  <a:cubicBezTo>
                    <a:pt x="222" y="266"/>
                    <a:pt x="222" y="266"/>
                    <a:pt x="222" y="266"/>
                  </a:cubicBezTo>
                  <a:cubicBezTo>
                    <a:pt x="230" y="282"/>
                    <a:pt x="232" y="299"/>
                    <a:pt x="232" y="319"/>
                  </a:cubicBezTo>
                  <a:cubicBezTo>
                    <a:pt x="230" y="367"/>
                    <a:pt x="187" y="406"/>
                    <a:pt x="139" y="406"/>
                  </a:cubicBezTo>
                  <a:cubicBezTo>
                    <a:pt x="107" y="406"/>
                    <a:pt x="81" y="391"/>
                    <a:pt x="63" y="367"/>
                  </a:cubicBezTo>
                  <a:cubicBezTo>
                    <a:pt x="50" y="375"/>
                    <a:pt x="50" y="375"/>
                    <a:pt x="50" y="375"/>
                  </a:cubicBezTo>
                  <a:cubicBezTo>
                    <a:pt x="73" y="405"/>
                    <a:pt x="111" y="426"/>
                    <a:pt x="151" y="426"/>
                  </a:cubicBezTo>
                  <a:cubicBezTo>
                    <a:pt x="194" y="426"/>
                    <a:pt x="230" y="404"/>
                    <a:pt x="254" y="371"/>
                  </a:cubicBezTo>
                  <a:cubicBezTo>
                    <a:pt x="302" y="441"/>
                    <a:pt x="405" y="444"/>
                    <a:pt x="455" y="375"/>
                  </a:cubicBezTo>
                  <a:cubicBezTo>
                    <a:pt x="443" y="369"/>
                    <a:pt x="443" y="369"/>
                    <a:pt x="443" y="369"/>
                  </a:cubicBezTo>
                  <a:cubicBezTo>
                    <a:pt x="394" y="437"/>
                    <a:pt x="281" y="403"/>
                    <a:pt x="274" y="319"/>
                  </a:cubicBezTo>
                  <a:close/>
                  <a:moveTo>
                    <a:pt x="369" y="173"/>
                  </a:moveTo>
                  <a:cubicBezTo>
                    <a:pt x="402" y="97"/>
                    <a:pt x="351" y="8"/>
                    <a:pt x="266" y="0"/>
                  </a:cubicBezTo>
                  <a:cubicBezTo>
                    <a:pt x="266" y="12"/>
                    <a:pt x="266" y="12"/>
                    <a:pt x="266" y="12"/>
                  </a:cubicBezTo>
                  <a:cubicBezTo>
                    <a:pt x="376" y="26"/>
                    <a:pt x="370" y="190"/>
                    <a:pt x="260" y="199"/>
                  </a:cubicBezTo>
                  <a:cubicBezTo>
                    <a:pt x="260" y="207"/>
                    <a:pt x="260" y="207"/>
                    <a:pt x="260" y="207"/>
                  </a:cubicBezTo>
                  <a:cubicBezTo>
                    <a:pt x="275" y="210"/>
                    <a:pt x="287" y="224"/>
                    <a:pt x="287" y="240"/>
                  </a:cubicBezTo>
                  <a:cubicBezTo>
                    <a:pt x="287" y="244"/>
                    <a:pt x="286" y="248"/>
                    <a:pt x="285" y="252"/>
                  </a:cubicBezTo>
                  <a:cubicBezTo>
                    <a:pt x="292" y="256"/>
                    <a:pt x="292" y="256"/>
                    <a:pt x="292" y="256"/>
                  </a:cubicBezTo>
                  <a:cubicBezTo>
                    <a:pt x="309" y="234"/>
                    <a:pt x="337" y="218"/>
                    <a:pt x="369" y="217"/>
                  </a:cubicBezTo>
                  <a:cubicBezTo>
                    <a:pt x="436" y="217"/>
                    <a:pt x="479" y="288"/>
                    <a:pt x="455" y="347"/>
                  </a:cubicBezTo>
                  <a:cubicBezTo>
                    <a:pt x="469" y="355"/>
                    <a:pt x="469" y="355"/>
                    <a:pt x="469" y="355"/>
                  </a:cubicBezTo>
                  <a:cubicBezTo>
                    <a:pt x="507" y="278"/>
                    <a:pt x="458" y="181"/>
                    <a:pt x="369" y="173"/>
                  </a:cubicBezTo>
                  <a:close/>
                  <a:moveTo>
                    <a:pt x="297" y="342"/>
                  </a:moveTo>
                  <a:cubicBezTo>
                    <a:pt x="301" y="350"/>
                    <a:pt x="303" y="356"/>
                    <a:pt x="307" y="362"/>
                  </a:cubicBezTo>
                  <a:cubicBezTo>
                    <a:pt x="358" y="340"/>
                    <a:pt x="390" y="289"/>
                    <a:pt x="388" y="234"/>
                  </a:cubicBezTo>
                  <a:cubicBezTo>
                    <a:pt x="382" y="232"/>
                    <a:pt x="374" y="232"/>
                    <a:pt x="366" y="232"/>
                  </a:cubicBezTo>
                  <a:cubicBezTo>
                    <a:pt x="370" y="281"/>
                    <a:pt x="341" y="326"/>
                    <a:pt x="297" y="342"/>
                  </a:cubicBezTo>
                  <a:close/>
                </a:path>
              </a:pathLst>
            </a:custGeom>
            <a:solidFill>
              <a:schemeClr val="tx1"/>
            </a:solidFill>
            <a:ln w="3175">
              <a:noFill/>
              <a:miter lim="800000"/>
              <a:headEnd/>
              <a:tailEnd/>
            </a:ln>
          </p:spPr>
          <p:txBody>
            <a:bodyPr wrap="none" lIns="54763" tIns="27380" rIns="54763" bIns="27380" anchor="ctr"/>
            <a:lstStyle/>
            <a:p>
              <a:pPr>
                <a:buClr>
                  <a:srgbClr val="000000"/>
                </a:buClr>
                <a:buSzPct val="100000"/>
                <a:buFont typeface="Times New Roman" pitchFamily="18" charset="0"/>
                <a:buNone/>
              </a:pPr>
              <a:endParaRPr lang="ja-JP" altLang="ja-JP">
                <a:solidFill>
                  <a:srgbClr val="CC3300"/>
                </a:solidFill>
                <a:latin typeface="Verdana" pitchFamily="34" charset="0"/>
                <a:cs typeface="Arial" pitchFamily="34" charset="0"/>
                <a:sym typeface="Arial" pitchFamily="34" charset="0"/>
              </a:endParaRPr>
            </a:p>
          </p:txBody>
        </p:sp>
      </p:grpSp>
      <p:sp>
        <p:nvSpPr>
          <p:cNvPr id="110" name="Freeform 20"/>
          <p:cNvSpPr>
            <a:spLocks noChangeAspect="1" noEditPoints="1"/>
          </p:cNvSpPr>
          <p:nvPr/>
        </p:nvSpPr>
        <p:spPr bwMode="auto">
          <a:xfrm>
            <a:off x="6382918" y="3936317"/>
            <a:ext cx="350955" cy="306172"/>
          </a:xfrm>
          <a:custGeom>
            <a:avLst/>
            <a:gdLst>
              <a:gd name="T0" fmla="*/ 72 w 507"/>
              <a:gd name="T1" fmla="*/ 113 h 444"/>
              <a:gd name="T2" fmla="*/ 96 w 507"/>
              <a:gd name="T3" fmla="*/ 120 h 444"/>
              <a:gd name="T4" fmla="*/ 98 w 507"/>
              <a:gd name="T5" fmla="*/ 121 h 444"/>
              <a:gd name="T6" fmla="*/ 112 w 507"/>
              <a:gd name="T7" fmla="*/ 133 h 444"/>
              <a:gd name="T8" fmla="*/ 116 w 507"/>
              <a:gd name="T9" fmla="*/ 131 h 444"/>
              <a:gd name="T10" fmla="*/ 115 w 507"/>
              <a:gd name="T11" fmla="*/ 125 h 444"/>
              <a:gd name="T12" fmla="*/ 129 w 507"/>
              <a:gd name="T13" fmla="*/ 108 h 444"/>
              <a:gd name="T14" fmla="*/ 129 w 507"/>
              <a:gd name="T15" fmla="*/ 104 h 444"/>
              <a:gd name="T16" fmla="*/ 125 w 507"/>
              <a:gd name="T17" fmla="*/ 6 h 444"/>
              <a:gd name="T18" fmla="*/ 125 w 507"/>
              <a:gd name="T19" fmla="*/ 0 h 444"/>
              <a:gd name="T20" fmla="*/ 71 w 507"/>
              <a:gd name="T21" fmla="*/ 90 h 444"/>
              <a:gd name="T22" fmla="*/ 20 w 507"/>
              <a:gd name="T23" fmla="*/ 185 h 444"/>
              <a:gd name="T24" fmla="*/ 27 w 507"/>
              <a:gd name="T25" fmla="*/ 181 h 444"/>
              <a:gd name="T26" fmla="*/ 72 w 507"/>
              <a:gd name="T27" fmla="*/ 113 h 444"/>
              <a:gd name="T28" fmla="*/ 98 w 507"/>
              <a:gd name="T29" fmla="*/ 78 h 444"/>
              <a:gd name="T30" fmla="*/ 166 w 507"/>
              <a:gd name="T31" fmla="*/ 77 h 444"/>
              <a:gd name="T32" fmla="*/ 171 w 507"/>
              <a:gd name="T33" fmla="*/ 67 h 444"/>
              <a:gd name="T34" fmla="*/ 94 w 507"/>
              <a:gd name="T35" fmla="*/ 67 h 444"/>
              <a:gd name="T36" fmla="*/ 98 w 507"/>
              <a:gd name="T37" fmla="*/ 78 h 444"/>
              <a:gd name="T38" fmla="*/ 64 w 507"/>
              <a:gd name="T39" fmla="*/ 122 h 444"/>
              <a:gd name="T40" fmla="*/ 105 w 507"/>
              <a:gd name="T41" fmla="*/ 188 h 444"/>
              <a:gd name="T42" fmla="*/ 111 w 507"/>
              <a:gd name="T43" fmla="*/ 178 h 444"/>
              <a:gd name="T44" fmla="*/ 74 w 507"/>
              <a:gd name="T45" fmla="*/ 121 h 444"/>
              <a:gd name="T46" fmla="*/ 64 w 507"/>
              <a:gd name="T47" fmla="*/ 122 h 444"/>
              <a:gd name="T48" fmla="*/ 143 w 507"/>
              <a:gd name="T49" fmla="*/ 166 h 444"/>
              <a:gd name="T50" fmla="*/ 149 w 507"/>
              <a:gd name="T51" fmla="*/ 139 h 444"/>
              <a:gd name="T52" fmla="*/ 144 w 507"/>
              <a:gd name="T53" fmla="*/ 137 h 444"/>
              <a:gd name="T54" fmla="*/ 132 w 507"/>
              <a:gd name="T55" fmla="*/ 142 h 444"/>
              <a:gd name="T56" fmla="*/ 119 w 507"/>
              <a:gd name="T57" fmla="*/ 136 h 444"/>
              <a:gd name="T58" fmla="*/ 116 w 507"/>
              <a:gd name="T59" fmla="*/ 138 h 444"/>
              <a:gd name="T60" fmla="*/ 121 w 507"/>
              <a:gd name="T61" fmla="*/ 166 h 444"/>
              <a:gd name="T62" fmla="*/ 72 w 507"/>
              <a:gd name="T63" fmla="*/ 211 h 444"/>
              <a:gd name="T64" fmla="*/ 33 w 507"/>
              <a:gd name="T65" fmla="*/ 191 h 444"/>
              <a:gd name="T66" fmla="*/ 26 w 507"/>
              <a:gd name="T67" fmla="*/ 195 h 444"/>
              <a:gd name="T68" fmla="*/ 79 w 507"/>
              <a:gd name="T69" fmla="*/ 222 h 444"/>
              <a:gd name="T70" fmla="*/ 132 w 507"/>
              <a:gd name="T71" fmla="*/ 193 h 444"/>
              <a:gd name="T72" fmla="*/ 237 w 507"/>
              <a:gd name="T73" fmla="*/ 195 h 444"/>
              <a:gd name="T74" fmla="*/ 231 w 507"/>
              <a:gd name="T75" fmla="*/ 192 h 444"/>
              <a:gd name="T76" fmla="*/ 143 w 507"/>
              <a:gd name="T77" fmla="*/ 166 h 444"/>
              <a:gd name="T78" fmla="*/ 192 w 507"/>
              <a:gd name="T79" fmla="*/ 90 h 444"/>
              <a:gd name="T80" fmla="*/ 139 w 507"/>
              <a:gd name="T81" fmla="*/ 0 h 444"/>
              <a:gd name="T82" fmla="*/ 139 w 507"/>
              <a:gd name="T83" fmla="*/ 6 h 444"/>
              <a:gd name="T84" fmla="*/ 135 w 507"/>
              <a:gd name="T85" fmla="*/ 104 h 444"/>
              <a:gd name="T86" fmla="*/ 135 w 507"/>
              <a:gd name="T87" fmla="*/ 108 h 444"/>
              <a:gd name="T88" fmla="*/ 149 w 507"/>
              <a:gd name="T89" fmla="*/ 125 h 444"/>
              <a:gd name="T90" fmla="*/ 148 w 507"/>
              <a:gd name="T91" fmla="*/ 131 h 444"/>
              <a:gd name="T92" fmla="*/ 152 w 507"/>
              <a:gd name="T93" fmla="*/ 133 h 444"/>
              <a:gd name="T94" fmla="*/ 192 w 507"/>
              <a:gd name="T95" fmla="*/ 113 h 444"/>
              <a:gd name="T96" fmla="*/ 237 w 507"/>
              <a:gd name="T97" fmla="*/ 181 h 444"/>
              <a:gd name="T98" fmla="*/ 244 w 507"/>
              <a:gd name="T99" fmla="*/ 185 h 444"/>
              <a:gd name="T100" fmla="*/ 192 w 507"/>
              <a:gd name="T101" fmla="*/ 90 h 444"/>
              <a:gd name="T102" fmla="*/ 155 w 507"/>
              <a:gd name="T103" fmla="*/ 178 h 444"/>
              <a:gd name="T104" fmla="*/ 160 w 507"/>
              <a:gd name="T105" fmla="*/ 188 h 444"/>
              <a:gd name="T106" fmla="*/ 202 w 507"/>
              <a:gd name="T107" fmla="*/ 122 h 444"/>
              <a:gd name="T108" fmla="*/ 191 w 507"/>
              <a:gd name="T109" fmla="*/ 121 h 444"/>
              <a:gd name="T110" fmla="*/ 155 w 507"/>
              <a:gd name="T111" fmla="*/ 178 h 4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7"/>
              <a:gd name="T169" fmla="*/ 0 h 444"/>
              <a:gd name="T170" fmla="*/ 507 w 507"/>
              <a:gd name="T171" fmla="*/ 444 h 44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7" h="444">
                <a:moveTo>
                  <a:pt x="139" y="218"/>
                </a:moveTo>
                <a:cubicBezTo>
                  <a:pt x="155" y="218"/>
                  <a:pt x="171" y="222"/>
                  <a:pt x="185" y="230"/>
                </a:cubicBezTo>
                <a:cubicBezTo>
                  <a:pt x="187" y="232"/>
                  <a:pt x="189" y="232"/>
                  <a:pt x="189" y="232"/>
                </a:cubicBezTo>
                <a:cubicBezTo>
                  <a:pt x="201" y="240"/>
                  <a:pt x="209" y="248"/>
                  <a:pt x="216" y="256"/>
                </a:cubicBezTo>
                <a:cubicBezTo>
                  <a:pt x="223" y="251"/>
                  <a:pt x="223" y="251"/>
                  <a:pt x="223" y="251"/>
                </a:cubicBezTo>
                <a:cubicBezTo>
                  <a:pt x="222" y="247"/>
                  <a:pt x="221" y="243"/>
                  <a:pt x="221" y="240"/>
                </a:cubicBezTo>
                <a:cubicBezTo>
                  <a:pt x="221" y="224"/>
                  <a:pt x="233" y="210"/>
                  <a:pt x="248" y="207"/>
                </a:cubicBezTo>
                <a:cubicBezTo>
                  <a:pt x="248" y="199"/>
                  <a:pt x="248" y="199"/>
                  <a:pt x="248" y="199"/>
                </a:cubicBezTo>
                <a:cubicBezTo>
                  <a:pt x="136" y="190"/>
                  <a:pt x="128" y="22"/>
                  <a:pt x="241" y="12"/>
                </a:cubicBezTo>
                <a:cubicBezTo>
                  <a:pt x="241" y="0"/>
                  <a:pt x="241" y="0"/>
                  <a:pt x="241" y="0"/>
                </a:cubicBezTo>
                <a:cubicBezTo>
                  <a:pt x="156" y="6"/>
                  <a:pt x="104" y="98"/>
                  <a:pt x="136" y="173"/>
                </a:cubicBezTo>
                <a:cubicBezTo>
                  <a:pt x="46" y="182"/>
                  <a:pt x="0" y="278"/>
                  <a:pt x="38" y="355"/>
                </a:cubicBezTo>
                <a:cubicBezTo>
                  <a:pt x="52" y="347"/>
                  <a:pt x="52" y="347"/>
                  <a:pt x="52" y="347"/>
                </a:cubicBezTo>
                <a:cubicBezTo>
                  <a:pt x="18" y="290"/>
                  <a:pt x="77" y="218"/>
                  <a:pt x="139" y="218"/>
                </a:cubicBezTo>
                <a:close/>
                <a:moveTo>
                  <a:pt x="188" y="149"/>
                </a:moveTo>
                <a:cubicBezTo>
                  <a:pt x="227" y="118"/>
                  <a:pt x="280" y="118"/>
                  <a:pt x="318" y="148"/>
                </a:cubicBezTo>
                <a:cubicBezTo>
                  <a:pt x="323" y="142"/>
                  <a:pt x="327" y="136"/>
                  <a:pt x="329" y="128"/>
                </a:cubicBezTo>
                <a:cubicBezTo>
                  <a:pt x="283" y="96"/>
                  <a:pt x="225" y="96"/>
                  <a:pt x="180" y="128"/>
                </a:cubicBezTo>
                <a:cubicBezTo>
                  <a:pt x="182" y="139"/>
                  <a:pt x="184" y="143"/>
                  <a:pt x="188" y="149"/>
                </a:cubicBezTo>
                <a:close/>
                <a:moveTo>
                  <a:pt x="122" y="235"/>
                </a:moveTo>
                <a:cubicBezTo>
                  <a:pt x="120" y="289"/>
                  <a:pt x="150" y="340"/>
                  <a:pt x="201" y="362"/>
                </a:cubicBezTo>
                <a:cubicBezTo>
                  <a:pt x="205" y="356"/>
                  <a:pt x="209" y="350"/>
                  <a:pt x="213" y="342"/>
                </a:cubicBezTo>
                <a:cubicBezTo>
                  <a:pt x="168" y="324"/>
                  <a:pt x="140" y="279"/>
                  <a:pt x="142" y="233"/>
                </a:cubicBezTo>
                <a:cubicBezTo>
                  <a:pt x="136" y="233"/>
                  <a:pt x="128" y="233"/>
                  <a:pt x="122" y="235"/>
                </a:cubicBezTo>
                <a:close/>
                <a:moveTo>
                  <a:pt x="274" y="319"/>
                </a:moveTo>
                <a:cubicBezTo>
                  <a:pt x="273" y="296"/>
                  <a:pt x="274" y="288"/>
                  <a:pt x="286" y="268"/>
                </a:cubicBezTo>
                <a:cubicBezTo>
                  <a:pt x="277" y="263"/>
                  <a:pt x="277" y="263"/>
                  <a:pt x="277" y="263"/>
                </a:cubicBezTo>
                <a:cubicBezTo>
                  <a:pt x="271" y="269"/>
                  <a:pt x="263" y="272"/>
                  <a:pt x="254" y="272"/>
                </a:cubicBezTo>
                <a:cubicBezTo>
                  <a:pt x="244" y="272"/>
                  <a:pt x="235" y="268"/>
                  <a:pt x="229" y="261"/>
                </a:cubicBezTo>
                <a:cubicBezTo>
                  <a:pt x="222" y="266"/>
                  <a:pt x="222" y="266"/>
                  <a:pt x="222" y="266"/>
                </a:cubicBezTo>
                <a:cubicBezTo>
                  <a:pt x="230" y="282"/>
                  <a:pt x="232" y="299"/>
                  <a:pt x="232" y="319"/>
                </a:cubicBezTo>
                <a:cubicBezTo>
                  <a:pt x="230" y="367"/>
                  <a:pt x="187" y="406"/>
                  <a:pt x="139" y="406"/>
                </a:cubicBezTo>
                <a:cubicBezTo>
                  <a:pt x="107" y="406"/>
                  <a:pt x="81" y="391"/>
                  <a:pt x="63" y="367"/>
                </a:cubicBezTo>
                <a:cubicBezTo>
                  <a:pt x="50" y="375"/>
                  <a:pt x="50" y="375"/>
                  <a:pt x="50" y="375"/>
                </a:cubicBezTo>
                <a:cubicBezTo>
                  <a:pt x="73" y="405"/>
                  <a:pt x="111" y="426"/>
                  <a:pt x="151" y="426"/>
                </a:cubicBezTo>
                <a:cubicBezTo>
                  <a:pt x="194" y="426"/>
                  <a:pt x="230" y="404"/>
                  <a:pt x="254" y="371"/>
                </a:cubicBezTo>
                <a:cubicBezTo>
                  <a:pt x="302" y="441"/>
                  <a:pt x="405" y="444"/>
                  <a:pt x="455" y="375"/>
                </a:cubicBezTo>
                <a:cubicBezTo>
                  <a:pt x="443" y="369"/>
                  <a:pt x="443" y="369"/>
                  <a:pt x="443" y="369"/>
                </a:cubicBezTo>
                <a:cubicBezTo>
                  <a:pt x="394" y="437"/>
                  <a:pt x="281" y="403"/>
                  <a:pt x="274" y="319"/>
                </a:cubicBezTo>
                <a:close/>
                <a:moveTo>
                  <a:pt x="369" y="173"/>
                </a:moveTo>
                <a:cubicBezTo>
                  <a:pt x="402" y="97"/>
                  <a:pt x="351" y="8"/>
                  <a:pt x="266" y="0"/>
                </a:cubicBezTo>
                <a:cubicBezTo>
                  <a:pt x="266" y="12"/>
                  <a:pt x="266" y="12"/>
                  <a:pt x="266" y="12"/>
                </a:cubicBezTo>
                <a:cubicBezTo>
                  <a:pt x="376" y="26"/>
                  <a:pt x="370" y="190"/>
                  <a:pt x="260" y="199"/>
                </a:cubicBezTo>
                <a:cubicBezTo>
                  <a:pt x="260" y="207"/>
                  <a:pt x="260" y="207"/>
                  <a:pt x="260" y="207"/>
                </a:cubicBezTo>
                <a:cubicBezTo>
                  <a:pt x="275" y="210"/>
                  <a:pt x="287" y="224"/>
                  <a:pt x="287" y="240"/>
                </a:cubicBezTo>
                <a:cubicBezTo>
                  <a:pt x="287" y="244"/>
                  <a:pt x="286" y="248"/>
                  <a:pt x="285" y="252"/>
                </a:cubicBezTo>
                <a:cubicBezTo>
                  <a:pt x="292" y="256"/>
                  <a:pt x="292" y="256"/>
                  <a:pt x="292" y="256"/>
                </a:cubicBezTo>
                <a:cubicBezTo>
                  <a:pt x="309" y="234"/>
                  <a:pt x="337" y="218"/>
                  <a:pt x="369" y="217"/>
                </a:cubicBezTo>
                <a:cubicBezTo>
                  <a:pt x="436" y="217"/>
                  <a:pt x="479" y="288"/>
                  <a:pt x="455" y="347"/>
                </a:cubicBezTo>
                <a:cubicBezTo>
                  <a:pt x="469" y="355"/>
                  <a:pt x="469" y="355"/>
                  <a:pt x="469" y="355"/>
                </a:cubicBezTo>
                <a:cubicBezTo>
                  <a:pt x="507" y="278"/>
                  <a:pt x="458" y="181"/>
                  <a:pt x="369" y="173"/>
                </a:cubicBezTo>
                <a:close/>
                <a:moveTo>
                  <a:pt x="297" y="342"/>
                </a:moveTo>
                <a:cubicBezTo>
                  <a:pt x="301" y="350"/>
                  <a:pt x="303" y="356"/>
                  <a:pt x="307" y="362"/>
                </a:cubicBezTo>
                <a:cubicBezTo>
                  <a:pt x="358" y="340"/>
                  <a:pt x="390" y="289"/>
                  <a:pt x="388" y="234"/>
                </a:cubicBezTo>
                <a:cubicBezTo>
                  <a:pt x="382" y="232"/>
                  <a:pt x="374" y="232"/>
                  <a:pt x="366" y="232"/>
                </a:cubicBezTo>
                <a:cubicBezTo>
                  <a:pt x="370" y="281"/>
                  <a:pt x="341" y="326"/>
                  <a:pt x="297" y="342"/>
                </a:cubicBezTo>
                <a:close/>
              </a:path>
            </a:pathLst>
          </a:custGeom>
          <a:solidFill>
            <a:schemeClr val="tx1"/>
          </a:solidFill>
          <a:ln w="3175">
            <a:noFill/>
            <a:miter lim="800000"/>
            <a:headEnd/>
            <a:tailEnd/>
          </a:ln>
        </p:spPr>
        <p:txBody>
          <a:bodyPr wrap="none" lIns="54763" tIns="27380" rIns="54763" bIns="27380" anchor="ctr"/>
          <a:lstStyle/>
          <a:p>
            <a:pPr>
              <a:buClr>
                <a:srgbClr val="000000"/>
              </a:buClr>
              <a:buSzPct val="100000"/>
              <a:buFont typeface="Times New Roman" pitchFamily="18" charset="0"/>
              <a:buNone/>
            </a:pPr>
            <a:endParaRPr lang="ja-JP" altLang="ja-JP">
              <a:solidFill>
                <a:srgbClr val="CC3300"/>
              </a:solidFill>
              <a:latin typeface="Verdana" pitchFamily="34" charset="0"/>
              <a:cs typeface="Arial" pitchFamily="34" charset="0"/>
              <a:sym typeface="Arial" pitchFamily="34" charset="0"/>
            </a:endParaRPr>
          </a:p>
        </p:txBody>
      </p:sp>
      <p:grpSp>
        <p:nvGrpSpPr>
          <p:cNvPr id="99" name="グループ化 98"/>
          <p:cNvGrpSpPr>
            <a:grpSpLocks noChangeAspect="1"/>
          </p:cNvGrpSpPr>
          <p:nvPr/>
        </p:nvGrpSpPr>
        <p:grpSpPr>
          <a:xfrm>
            <a:off x="5218169" y="3944401"/>
            <a:ext cx="862997" cy="456881"/>
            <a:chOff x="4571999" y="3212785"/>
            <a:chExt cx="1224000" cy="648000"/>
          </a:xfrm>
        </p:grpSpPr>
        <p:sp>
          <p:nvSpPr>
            <p:cNvPr id="100" name="正方形/長方形 99"/>
            <p:cNvSpPr>
              <a:spLocks/>
            </p:cNvSpPr>
            <p:nvPr/>
          </p:nvSpPr>
          <p:spPr>
            <a:xfrm>
              <a:off x="4571999" y="3212785"/>
              <a:ext cx="1224000" cy="64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01" name="フリーフォーム 100"/>
            <p:cNvSpPr>
              <a:spLocks noChangeAspect="1"/>
            </p:cNvSpPr>
            <p:nvPr/>
          </p:nvSpPr>
          <p:spPr>
            <a:xfrm>
              <a:off x="4618435" y="3254100"/>
              <a:ext cx="1131129" cy="565370"/>
            </a:xfrm>
            <a:custGeom>
              <a:avLst/>
              <a:gdLst>
                <a:gd name="connsiteX0" fmla="*/ 1101774 w 1440493"/>
                <a:gd name="connsiteY0" fmla="*/ 471904 h 719999"/>
                <a:gd name="connsiteX1" fmla="*/ 1152530 w 1440493"/>
                <a:gd name="connsiteY1" fmla="*/ 522660 h 719999"/>
                <a:gd name="connsiteX2" fmla="*/ 1152874 w 1440493"/>
                <a:gd name="connsiteY2" fmla="*/ 522660 h 719999"/>
                <a:gd name="connsiteX3" fmla="*/ 1160851 w 1440493"/>
                <a:gd name="connsiteY3" fmla="*/ 562173 h 719999"/>
                <a:gd name="connsiteX4" fmla="*/ 1162643 w 1440493"/>
                <a:gd name="connsiteY4" fmla="*/ 564830 h 719999"/>
                <a:gd name="connsiteX5" fmla="*/ 1153896 w 1440493"/>
                <a:gd name="connsiteY5" fmla="*/ 577155 h 719999"/>
                <a:gd name="connsiteX6" fmla="*/ 1100655 w 1440493"/>
                <a:gd name="connsiteY6" fmla="*/ 598060 h 719999"/>
                <a:gd name="connsiteX7" fmla="*/ 1048058 w 1440493"/>
                <a:gd name="connsiteY7" fmla="*/ 575585 h 719999"/>
                <a:gd name="connsiteX8" fmla="*/ 1040901 w 1440493"/>
                <a:gd name="connsiteY8" fmla="*/ 564837 h 719999"/>
                <a:gd name="connsiteX9" fmla="*/ 1042697 w 1440493"/>
                <a:gd name="connsiteY9" fmla="*/ 562173 h 719999"/>
                <a:gd name="connsiteX10" fmla="*/ 1050674 w 1440493"/>
                <a:gd name="connsiteY10" fmla="*/ 522660 h 719999"/>
                <a:gd name="connsiteX11" fmla="*/ 1051018 w 1440493"/>
                <a:gd name="connsiteY11" fmla="*/ 522660 h 719999"/>
                <a:gd name="connsiteX12" fmla="*/ 1101774 w 1440493"/>
                <a:gd name="connsiteY12" fmla="*/ 471904 h 719999"/>
                <a:gd name="connsiteX13" fmla="*/ 796552 w 1440493"/>
                <a:gd name="connsiteY13" fmla="*/ 471904 h 719999"/>
                <a:gd name="connsiteX14" fmla="*/ 847308 w 1440493"/>
                <a:gd name="connsiteY14" fmla="*/ 522660 h 719999"/>
                <a:gd name="connsiteX15" fmla="*/ 847652 w 1440493"/>
                <a:gd name="connsiteY15" fmla="*/ 522660 h 719999"/>
                <a:gd name="connsiteX16" fmla="*/ 855629 w 1440493"/>
                <a:gd name="connsiteY16" fmla="*/ 562173 h 719999"/>
                <a:gd name="connsiteX17" fmla="*/ 857421 w 1440493"/>
                <a:gd name="connsiteY17" fmla="*/ 564830 h 719999"/>
                <a:gd name="connsiteX18" fmla="*/ 848674 w 1440493"/>
                <a:gd name="connsiteY18" fmla="*/ 577155 h 719999"/>
                <a:gd name="connsiteX19" fmla="*/ 795433 w 1440493"/>
                <a:gd name="connsiteY19" fmla="*/ 598060 h 719999"/>
                <a:gd name="connsiteX20" fmla="*/ 742836 w 1440493"/>
                <a:gd name="connsiteY20" fmla="*/ 575585 h 719999"/>
                <a:gd name="connsiteX21" fmla="*/ 735678 w 1440493"/>
                <a:gd name="connsiteY21" fmla="*/ 564836 h 719999"/>
                <a:gd name="connsiteX22" fmla="*/ 737474 w 1440493"/>
                <a:gd name="connsiteY22" fmla="*/ 562173 h 719999"/>
                <a:gd name="connsiteX23" fmla="*/ 745451 w 1440493"/>
                <a:gd name="connsiteY23" fmla="*/ 522660 h 719999"/>
                <a:gd name="connsiteX24" fmla="*/ 745796 w 1440493"/>
                <a:gd name="connsiteY24" fmla="*/ 522660 h 719999"/>
                <a:gd name="connsiteX25" fmla="*/ 796552 w 1440493"/>
                <a:gd name="connsiteY25" fmla="*/ 471904 h 719999"/>
                <a:gd name="connsiteX26" fmla="*/ 491329 w 1440493"/>
                <a:gd name="connsiteY26" fmla="*/ 471904 h 719999"/>
                <a:gd name="connsiteX27" fmla="*/ 542085 w 1440493"/>
                <a:gd name="connsiteY27" fmla="*/ 522660 h 719999"/>
                <a:gd name="connsiteX28" fmla="*/ 542429 w 1440493"/>
                <a:gd name="connsiteY28" fmla="*/ 522660 h 719999"/>
                <a:gd name="connsiteX29" fmla="*/ 550406 w 1440493"/>
                <a:gd name="connsiteY29" fmla="*/ 562173 h 719999"/>
                <a:gd name="connsiteX30" fmla="*/ 552198 w 1440493"/>
                <a:gd name="connsiteY30" fmla="*/ 564830 h 719999"/>
                <a:gd name="connsiteX31" fmla="*/ 543451 w 1440493"/>
                <a:gd name="connsiteY31" fmla="*/ 577155 h 719999"/>
                <a:gd name="connsiteX32" fmla="*/ 490210 w 1440493"/>
                <a:gd name="connsiteY32" fmla="*/ 598060 h 719999"/>
                <a:gd name="connsiteX33" fmla="*/ 437613 w 1440493"/>
                <a:gd name="connsiteY33" fmla="*/ 575585 h 719999"/>
                <a:gd name="connsiteX34" fmla="*/ 430456 w 1440493"/>
                <a:gd name="connsiteY34" fmla="*/ 564837 h 719999"/>
                <a:gd name="connsiteX35" fmla="*/ 432252 w 1440493"/>
                <a:gd name="connsiteY35" fmla="*/ 562173 h 719999"/>
                <a:gd name="connsiteX36" fmla="*/ 440229 w 1440493"/>
                <a:gd name="connsiteY36" fmla="*/ 522660 h 719999"/>
                <a:gd name="connsiteX37" fmla="*/ 440573 w 1440493"/>
                <a:gd name="connsiteY37" fmla="*/ 522660 h 719999"/>
                <a:gd name="connsiteX38" fmla="*/ 491329 w 1440493"/>
                <a:gd name="connsiteY38" fmla="*/ 471904 h 719999"/>
                <a:gd name="connsiteX39" fmla="*/ 186107 w 1440493"/>
                <a:gd name="connsiteY39" fmla="*/ 471904 h 719999"/>
                <a:gd name="connsiteX40" fmla="*/ 236863 w 1440493"/>
                <a:gd name="connsiteY40" fmla="*/ 522660 h 719999"/>
                <a:gd name="connsiteX41" fmla="*/ 237207 w 1440493"/>
                <a:gd name="connsiteY41" fmla="*/ 522660 h 719999"/>
                <a:gd name="connsiteX42" fmla="*/ 245184 w 1440493"/>
                <a:gd name="connsiteY42" fmla="*/ 562173 h 719999"/>
                <a:gd name="connsiteX43" fmla="*/ 246976 w 1440493"/>
                <a:gd name="connsiteY43" fmla="*/ 564830 h 719999"/>
                <a:gd name="connsiteX44" fmla="*/ 238229 w 1440493"/>
                <a:gd name="connsiteY44" fmla="*/ 577155 h 719999"/>
                <a:gd name="connsiteX45" fmla="*/ 184988 w 1440493"/>
                <a:gd name="connsiteY45" fmla="*/ 598060 h 719999"/>
                <a:gd name="connsiteX46" fmla="*/ 110699 w 1440493"/>
                <a:gd name="connsiteY46" fmla="*/ 522660 h 719999"/>
                <a:gd name="connsiteX47" fmla="*/ 135351 w 1440493"/>
                <a:gd name="connsiteY47" fmla="*/ 522660 h 719999"/>
                <a:gd name="connsiteX48" fmla="*/ 186107 w 1440493"/>
                <a:gd name="connsiteY48" fmla="*/ 471904 h 719999"/>
                <a:gd name="connsiteX49" fmla="*/ 948044 w 1440493"/>
                <a:gd name="connsiteY49" fmla="*/ 447260 h 719999"/>
                <a:gd name="connsiteX50" fmla="*/ 1001285 w 1440493"/>
                <a:gd name="connsiteY50" fmla="*/ 468165 h 719999"/>
                <a:gd name="connsiteX51" fmla="*/ 1010032 w 1440493"/>
                <a:gd name="connsiteY51" fmla="*/ 480490 h 719999"/>
                <a:gd name="connsiteX52" fmla="*/ 1008240 w 1440493"/>
                <a:gd name="connsiteY52" fmla="*/ 483147 h 719999"/>
                <a:gd name="connsiteX53" fmla="*/ 1000263 w 1440493"/>
                <a:gd name="connsiteY53" fmla="*/ 522660 h 719999"/>
                <a:gd name="connsiteX54" fmla="*/ 999919 w 1440493"/>
                <a:gd name="connsiteY54" fmla="*/ 522660 h 719999"/>
                <a:gd name="connsiteX55" fmla="*/ 949163 w 1440493"/>
                <a:gd name="connsiteY55" fmla="*/ 573416 h 719999"/>
                <a:gd name="connsiteX56" fmla="*/ 898407 w 1440493"/>
                <a:gd name="connsiteY56" fmla="*/ 522660 h 719999"/>
                <a:gd name="connsiteX57" fmla="*/ 898063 w 1440493"/>
                <a:gd name="connsiteY57" fmla="*/ 522660 h 719999"/>
                <a:gd name="connsiteX58" fmla="*/ 890086 w 1440493"/>
                <a:gd name="connsiteY58" fmla="*/ 483147 h 719999"/>
                <a:gd name="connsiteX59" fmla="*/ 888290 w 1440493"/>
                <a:gd name="connsiteY59" fmla="*/ 480483 h 719999"/>
                <a:gd name="connsiteX60" fmla="*/ 895447 w 1440493"/>
                <a:gd name="connsiteY60" fmla="*/ 469735 h 719999"/>
                <a:gd name="connsiteX61" fmla="*/ 948044 w 1440493"/>
                <a:gd name="connsiteY61" fmla="*/ 447260 h 719999"/>
                <a:gd name="connsiteX62" fmla="*/ 642821 w 1440493"/>
                <a:gd name="connsiteY62" fmla="*/ 447260 h 719999"/>
                <a:gd name="connsiteX63" fmla="*/ 696062 w 1440493"/>
                <a:gd name="connsiteY63" fmla="*/ 468165 h 719999"/>
                <a:gd name="connsiteX64" fmla="*/ 704809 w 1440493"/>
                <a:gd name="connsiteY64" fmla="*/ 480491 h 719999"/>
                <a:gd name="connsiteX65" fmla="*/ 703018 w 1440493"/>
                <a:gd name="connsiteY65" fmla="*/ 483147 h 719999"/>
                <a:gd name="connsiteX66" fmla="*/ 695041 w 1440493"/>
                <a:gd name="connsiteY66" fmla="*/ 522660 h 719999"/>
                <a:gd name="connsiteX67" fmla="*/ 694696 w 1440493"/>
                <a:gd name="connsiteY67" fmla="*/ 522660 h 719999"/>
                <a:gd name="connsiteX68" fmla="*/ 643940 w 1440493"/>
                <a:gd name="connsiteY68" fmla="*/ 573416 h 719999"/>
                <a:gd name="connsiteX69" fmla="*/ 593184 w 1440493"/>
                <a:gd name="connsiteY69" fmla="*/ 522660 h 719999"/>
                <a:gd name="connsiteX70" fmla="*/ 592840 w 1440493"/>
                <a:gd name="connsiteY70" fmla="*/ 522660 h 719999"/>
                <a:gd name="connsiteX71" fmla="*/ 584863 w 1440493"/>
                <a:gd name="connsiteY71" fmla="*/ 483147 h 719999"/>
                <a:gd name="connsiteX72" fmla="*/ 583067 w 1440493"/>
                <a:gd name="connsiteY72" fmla="*/ 480483 h 719999"/>
                <a:gd name="connsiteX73" fmla="*/ 590224 w 1440493"/>
                <a:gd name="connsiteY73" fmla="*/ 469735 h 719999"/>
                <a:gd name="connsiteX74" fmla="*/ 642821 w 1440493"/>
                <a:gd name="connsiteY74" fmla="*/ 447260 h 719999"/>
                <a:gd name="connsiteX75" fmla="*/ 337599 w 1440493"/>
                <a:gd name="connsiteY75" fmla="*/ 447260 h 719999"/>
                <a:gd name="connsiteX76" fmla="*/ 390840 w 1440493"/>
                <a:gd name="connsiteY76" fmla="*/ 468165 h 719999"/>
                <a:gd name="connsiteX77" fmla="*/ 399587 w 1440493"/>
                <a:gd name="connsiteY77" fmla="*/ 480490 h 719999"/>
                <a:gd name="connsiteX78" fmla="*/ 397795 w 1440493"/>
                <a:gd name="connsiteY78" fmla="*/ 483147 h 719999"/>
                <a:gd name="connsiteX79" fmla="*/ 389818 w 1440493"/>
                <a:gd name="connsiteY79" fmla="*/ 522660 h 719999"/>
                <a:gd name="connsiteX80" fmla="*/ 389474 w 1440493"/>
                <a:gd name="connsiteY80" fmla="*/ 522660 h 719999"/>
                <a:gd name="connsiteX81" fmla="*/ 338718 w 1440493"/>
                <a:gd name="connsiteY81" fmla="*/ 573416 h 719999"/>
                <a:gd name="connsiteX82" fmla="*/ 287962 w 1440493"/>
                <a:gd name="connsiteY82" fmla="*/ 522660 h 719999"/>
                <a:gd name="connsiteX83" fmla="*/ 287618 w 1440493"/>
                <a:gd name="connsiteY83" fmla="*/ 522660 h 719999"/>
                <a:gd name="connsiteX84" fmla="*/ 279641 w 1440493"/>
                <a:gd name="connsiteY84" fmla="*/ 483147 h 719999"/>
                <a:gd name="connsiteX85" fmla="*/ 277845 w 1440493"/>
                <a:gd name="connsiteY85" fmla="*/ 480483 h 719999"/>
                <a:gd name="connsiteX86" fmla="*/ 285002 w 1440493"/>
                <a:gd name="connsiteY86" fmla="*/ 469735 h 719999"/>
                <a:gd name="connsiteX87" fmla="*/ 337599 w 1440493"/>
                <a:gd name="connsiteY87" fmla="*/ 447260 h 719999"/>
                <a:gd name="connsiteX88" fmla="*/ 186107 w 1440493"/>
                <a:gd name="connsiteY88" fmla="*/ 421149 h 719999"/>
                <a:gd name="connsiteX89" fmla="*/ 84596 w 1440493"/>
                <a:gd name="connsiteY89" fmla="*/ 522660 h 719999"/>
                <a:gd name="connsiteX90" fmla="*/ 184600 w 1440493"/>
                <a:gd name="connsiteY90" fmla="*/ 624160 h 719999"/>
                <a:gd name="connsiteX91" fmla="*/ 256270 w 1440493"/>
                <a:gd name="connsiteY91" fmla="*/ 596019 h 719999"/>
                <a:gd name="connsiteX92" fmla="*/ 262288 w 1440493"/>
                <a:gd name="connsiteY92" fmla="*/ 587540 h 719999"/>
                <a:gd name="connsiteX93" fmla="*/ 266939 w 1440493"/>
                <a:gd name="connsiteY93" fmla="*/ 594439 h 719999"/>
                <a:gd name="connsiteX94" fmla="*/ 338718 w 1440493"/>
                <a:gd name="connsiteY94" fmla="*/ 624171 h 719999"/>
                <a:gd name="connsiteX95" fmla="*/ 410497 w 1440493"/>
                <a:gd name="connsiteY95" fmla="*/ 594439 h 719999"/>
                <a:gd name="connsiteX96" fmla="*/ 414964 w 1440493"/>
                <a:gd name="connsiteY96" fmla="*/ 587815 h 719999"/>
                <a:gd name="connsiteX97" fmla="*/ 419019 w 1440493"/>
                <a:gd name="connsiteY97" fmla="*/ 593904 h 719999"/>
                <a:gd name="connsiteX98" fmla="*/ 489822 w 1440493"/>
                <a:gd name="connsiteY98" fmla="*/ 624160 h 719999"/>
                <a:gd name="connsiteX99" fmla="*/ 561492 w 1440493"/>
                <a:gd name="connsiteY99" fmla="*/ 596019 h 719999"/>
                <a:gd name="connsiteX100" fmla="*/ 567510 w 1440493"/>
                <a:gd name="connsiteY100" fmla="*/ 587540 h 719999"/>
                <a:gd name="connsiteX101" fmla="*/ 572161 w 1440493"/>
                <a:gd name="connsiteY101" fmla="*/ 594439 h 719999"/>
                <a:gd name="connsiteX102" fmla="*/ 643940 w 1440493"/>
                <a:gd name="connsiteY102" fmla="*/ 624171 h 719999"/>
                <a:gd name="connsiteX103" fmla="*/ 715719 w 1440493"/>
                <a:gd name="connsiteY103" fmla="*/ 594439 h 719999"/>
                <a:gd name="connsiteX104" fmla="*/ 720186 w 1440493"/>
                <a:gd name="connsiteY104" fmla="*/ 587814 h 719999"/>
                <a:gd name="connsiteX105" fmla="*/ 724242 w 1440493"/>
                <a:gd name="connsiteY105" fmla="*/ 593904 h 719999"/>
                <a:gd name="connsiteX106" fmla="*/ 795045 w 1440493"/>
                <a:gd name="connsiteY106" fmla="*/ 624160 h 719999"/>
                <a:gd name="connsiteX107" fmla="*/ 866715 w 1440493"/>
                <a:gd name="connsiteY107" fmla="*/ 596019 h 719999"/>
                <a:gd name="connsiteX108" fmla="*/ 872733 w 1440493"/>
                <a:gd name="connsiteY108" fmla="*/ 587540 h 719999"/>
                <a:gd name="connsiteX109" fmla="*/ 877384 w 1440493"/>
                <a:gd name="connsiteY109" fmla="*/ 594439 h 719999"/>
                <a:gd name="connsiteX110" fmla="*/ 949163 w 1440493"/>
                <a:gd name="connsiteY110" fmla="*/ 624171 h 719999"/>
                <a:gd name="connsiteX111" fmla="*/ 1020942 w 1440493"/>
                <a:gd name="connsiteY111" fmla="*/ 594439 h 719999"/>
                <a:gd name="connsiteX112" fmla="*/ 1025409 w 1440493"/>
                <a:gd name="connsiteY112" fmla="*/ 587815 h 719999"/>
                <a:gd name="connsiteX113" fmla="*/ 1029464 w 1440493"/>
                <a:gd name="connsiteY113" fmla="*/ 593904 h 719999"/>
                <a:gd name="connsiteX114" fmla="*/ 1100267 w 1440493"/>
                <a:gd name="connsiteY114" fmla="*/ 624160 h 719999"/>
                <a:gd name="connsiteX115" fmla="*/ 1171937 w 1440493"/>
                <a:gd name="connsiteY115" fmla="*/ 596019 h 719999"/>
                <a:gd name="connsiteX116" fmla="*/ 1177955 w 1440493"/>
                <a:gd name="connsiteY116" fmla="*/ 587540 h 719999"/>
                <a:gd name="connsiteX117" fmla="*/ 1182606 w 1440493"/>
                <a:gd name="connsiteY117" fmla="*/ 594439 h 719999"/>
                <a:gd name="connsiteX118" fmla="*/ 1254385 w 1440493"/>
                <a:gd name="connsiteY118" fmla="*/ 624171 h 719999"/>
                <a:gd name="connsiteX119" fmla="*/ 1355896 w 1440493"/>
                <a:gd name="connsiteY119" fmla="*/ 522660 h 719999"/>
                <a:gd name="connsiteX120" fmla="*/ 1305141 w 1440493"/>
                <a:gd name="connsiteY120" fmla="*/ 522660 h 719999"/>
                <a:gd name="connsiteX121" fmla="*/ 1254385 w 1440493"/>
                <a:gd name="connsiteY121" fmla="*/ 573416 h 719999"/>
                <a:gd name="connsiteX122" fmla="*/ 1203629 w 1440493"/>
                <a:gd name="connsiteY122" fmla="*/ 522660 h 719999"/>
                <a:gd name="connsiteX123" fmla="*/ 1203285 w 1440493"/>
                <a:gd name="connsiteY123" fmla="*/ 522660 h 719999"/>
                <a:gd name="connsiteX124" fmla="*/ 1195308 w 1440493"/>
                <a:gd name="connsiteY124" fmla="*/ 483147 h 719999"/>
                <a:gd name="connsiteX125" fmla="*/ 1193512 w 1440493"/>
                <a:gd name="connsiteY125" fmla="*/ 480483 h 719999"/>
                <a:gd name="connsiteX126" fmla="*/ 1200669 w 1440493"/>
                <a:gd name="connsiteY126" fmla="*/ 469735 h 719999"/>
                <a:gd name="connsiteX127" fmla="*/ 1253266 w 1440493"/>
                <a:gd name="connsiteY127" fmla="*/ 447260 h 719999"/>
                <a:gd name="connsiteX128" fmla="*/ 1329760 w 1440493"/>
                <a:gd name="connsiteY128" fmla="*/ 520422 h 719999"/>
                <a:gd name="connsiteX129" fmla="*/ 1355851 w 1440493"/>
                <a:gd name="connsiteY129" fmla="*/ 519647 h 719999"/>
                <a:gd name="connsiteX130" fmla="*/ 1252878 w 1440493"/>
                <a:gd name="connsiteY130" fmla="*/ 421160 h 719999"/>
                <a:gd name="connsiteX131" fmla="*/ 1182075 w 1440493"/>
                <a:gd name="connsiteY131" fmla="*/ 451416 h 719999"/>
                <a:gd name="connsiteX132" fmla="*/ 1178020 w 1440493"/>
                <a:gd name="connsiteY132" fmla="*/ 457506 h 719999"/>
                <a:gd name="connsiteX133" fmla="*/ 1173553 w 1440493"/>
                <a:gd name="connsiteY133" fmla="*/ 450881 h 719999"/>
                <a:gd name="connsiteX134" fmla="*/ 1101774 w 1440493"/>
                <a:gd name="connsiteY134" fmla="*/ 421149 h 719999"/>
                <a:gd name="connsiteX135" fmla="*/ 1029995 w 1440493"/>
                <a:gd name="connsiteY135" fmla="*/ 450881 h 719999"/>
                <a:gd name="connsiteX136" fmla="*/ 1025344 w 1440493"/>
                <a:gd name="connsiteY136" fmla="*/ 457780 h 719999"/>
                <a:gd name="connsiteX137" fmla="*/ 1019326 w 1440493"/>
                <a:gd name="connsiteY137" fmla="*/ 449301 h 719999"/>
                <a:gd name="connsiteX138" fmla="*/ 947656 w 1440493"/>
                <a:gd name="connsiteY138" fmla="*/ 421160 h 719999"/>
                <a:gd name="connsiteX139" fmla="*/ 876853 w 1440493"/>
                <a:gd name="connsiteY139" fmla="*/ 451416 h 719999"/>
                <a:gd name="connsiteX140" fmla="*/ 872798 w 1440493"/>
                <a:gd name="connsiteY140" fmla="*/ 457506 h 719999"/>
                <a:gd name="connsiteX141" fmla="*/ 868331 w 1440493"/>
                <a:gd name="connsiteY141" fmla="*/ 450881 h 719999"/>
                <a:gd name="connsiteX142" fmla="*/ 796552 w 1440493"/>
                <a:gd name="connsiteY142" fmla="*/ 421149 h 719999"/>
                <a:gd name="connsiteX143" fmla="*/ 724773 w 1440493"/>
                <a:gd name="connsiteY143" fmla="*/ 450881 h 719999"/>
                <a:gd name="connsiteX144" fmla="*/ 720121 w 1440493"/>
                <a:gd name="connsiteY144" fmla="*/ 457781 h 719999"/>
                <a:gd name="connsiteX145" fmla="*/ 714103 w 1440493"/>
                <a:gd name="connsiteY145" fmla="*/ 449301 h 719999"/>
                <a:gd name="connsiteX146" fmla="*/ 642433 w 1440493"/>
                <a:gd name="connsiteY146" fmla="*/ 421160 h 719999"/>
                <a:gd name="connsiteX147" fmla="*/ 571630 w 1440493"/>
                <a:gd name="connsiteY147" fmla="*/ 451416 h 719999"/>
                <a:gd name="connsiteX148" fmla="*/ 567575 w 1440493"/>
                <a:gd name="connsiteY148" fmla="*/ 457506 h 719999"/>
                <a:gd name="connsiteX149" fmla="*/ 563108 w 1440493"/>
                <a:gd name="connsiteY149" fmla="*/ 450881 h 719999"/>
                <a:gd name="connsiteX150" fmla="*/ 491329 w 1440493"/>
                <a:gd name="connsiteY150" fmla="*/ 421149 h 719999"/>
                <a:gd name="connsiteX151" fmla="*/ 419550 w 1440493"/>
                <a:gd name="connsiteY151" fmla="*/ 450881 h 719999"/>
                <a:gd name="connsiteX152" fmla="*/ 414899 w 1440493"/>
                <a:gd name="connsiteY152" fmla="*/ 457780 h 719999"/>
                <a:gd name="connsiteX153" fmla="*/ 408881 w 1440493"/>
                <a:gd name="connsiteY153" fmla="*/ 449301 h 719999"/>
                <a:gd name="connsiteX154" fmla="*/ 337211 w 1440493"/>
                <a:gd name="connsiteY154" fmla="*/ 421160 h 719999"/>
                <a:gd name="connsiteX155" fmla="*/ 266408 w 1440493"/>
                <a:gd name="connsiteY155" fmla="*/ 451416 h 719999"/>
                <a:gd name="connsiteX156" fmla="*/ 262353 w 1440493"/>
                <a:gd name="connsiteY156" fmla="*/ 457506 h 719999"/>
                <a:gd name="connsiteX157" fmla="*/ 257886 w 1440493"/>
                <a:gd name="connsiteY157" fmla="*/ 450881 h 719999"/>
                <a:gd name="connsiteX158" fmla="*/ 186107 w 1440493"/>
                <a:gd name="connsiteY158" fmla="*/ 421149 h 719999"/>
                <a:gd name="connsiteX159" fmla="*/ 1101774 w 1440493"/>
                <a:gd name="connsiteY159" fmla="*/ 157153 h 719999"/>
                <a:gd name="connsiteX160" fmla="*/ 1152530 w 1440493"/>
                <a:gd name="connsiteY160" fmla="*/ 207909 h 719999"/>
                <a:gd name="connsiteX161" fmla="*/ 1152874 w 1440493"/>
                <a:gd name="connsiteY161" fmla="*/ 207909 h 719999"/>
                <a:gd name="connsiteX162" fmla="*/ 1160851 w 1440493"/>
                <a:gd name="connsiteY162" fmla="*/ 247422 h 719999"/>
                <a:gd name="connsiteX163" fmla="*/ 1162643 w 1440493"/>
                <a:gd name="connsiteY163" fmla="*/ 250079 h 719999"/>
                <a:gd name="connsiteX164" fmla="*/ 1153896 w 1440493"/>
                <a:gd name="connsiteY164" fmla="*/ 262404 h 719999"/>
                <a:gd name="connsiteX165" fmla="*/ 1100655 w 1440493"/>
                <a:gd name="connsiteY165" fmla="*/ 283309 h 719999"/>
                <a:gd name="connsiteX166" fmla="*/ 1048058 w 1440493"/>
                <a:gd name="connsiteY166" fmla="*/ 260834 h 719999"/>
                <a:gd name="connsiteX167" fmla="*/ 1040901 w 1440493"/>
                <a:gd name="connsiteY167" fmla="*/ 250086 h 719999"/>
                <a:gd name="connsiteX168" fmla="*/ 1042697 w 1440493"/>
                <a:gd name="connsiteY168" fmla="*/ 247422 h 719999"/>
                <a:gd name="connsiteX169" fmla="*/ 1050674 w 1440493"/>
                <a:gd name="connsiteY169" fmla="*/ 207909 h 719999"/>
                <a:gd name="connsiteX170" fmla="*/ 1051018 w 1440493"/>
                <a:gd name="connsiteY170" fmla="*/ 207909 h 719999"/>
                <a:gd name="connsiteX171" fmla="*/ 1101774 w 1440493"/>
                <a:gd name="connsiteY171" fmla="*/ 157153 h 719999"/>
                <a:gd name="connsiteX172" fmla="*/ 796552 w 1440493"/>
                <a:gd name="connsiteY172" fmla="*/ 157153 h 719999"/>
                <a:gd name="connsiteX173" fmla="*/ 847308 w 1440493"/>
                <a:gd name="connsiteY173" fmla="*/ 207909 h 719999"/>
                <a:gd name="connsiteX174" fmla="*/ 847652 w 1440493"/>
                <a:gd name="connsiteY174" fmla="*/ 207909 h 719999"/>
                <a:gd name="connsiteX175" fmla="*/ 855629 w 1440493"/>
                <a:gd name="connsiteY175" fmla="*/ 247422 h 719999"/>
                <a:gd name="connsiteX176" fmla="*/ 857421 w 1440493"/>
                <a:gd name="connsiteY176" fmla="*/ 250079 h 719999"/>
                <a:gd name="connsiteX177" fmla="*/ 848674 w 1440493"/>
                <a:gd name="connsiteY177" fmla="*/ 262404 h 719999"/>
                <a:gd name="connsiteX178" fmla="*/ 795433 w 1440493"/>
                <a:gd name="connsiteY178" fmla="*/ 283309 h 719999"/>
                <a:gd name="connsiteX179" fmla="*/ 742836 w 1440493"/>
                <a:gd name="connsiteY179" fmla="*/ 260834 h 719999"/>
                <a:gd name="connsiteX180" fmla="*/ 735678 w 1440493"/>
                <a:gd name="connsiteY180" fmla="*/ 250085 h 719999"/>
                <a:gd name="connsiteX181" fmla="*/ 737474 w 1440493"/>
                <a:gd name="connsiteY181" fmla="*/ 247422 h 719999"/>
                <a:gd name="connsiteX182" fmla="*/ 745451 w 1440493"/>
                <a:gd name="connsiteY182" fmla="*/ 207909 h 719999"/>
                <a:gd name="connsiteX183" fmla="*/ 745796 w 1440493"/>
                <a:gd name="connsiteY183" fmla="*/ 207909 h 719999"/>
                <a:gd name="connsiteX184" fmla="*/ 796552 w 1440493"/>
                <a:gd name="connsiteY184" fmla="*/ 157153 h 719999"/>
                <a:gd name="connsiteX185" fmla="*/ 491329 w 1440493"/>
                <a:gd name="connsiteY185" fmla="*/ 157153 h 719999"/>
                <a:gd name="connsiteX186" fmla="*/ 542085 w 1440493"/>
                <a:gd name="connsiteY186" fmla="*/ 207909 h 719999"/>
                <a:gd name="connsiteX187" fmla="*/ 542429 w 1440493"/>
                <a:gd name="connsiteY187" fmla="*/ 207909 h 719999"/>
                <a:gd name="connsiteX188" fmla="*/ 550406 w 1440493"/>
                <a:gd name="connsiteY188" fmla="*/ 247422 h 719999"/>
                <a:gd name="connsiteX189" fmla="*/ 552198 w 1440493"/>
                <a:gd name="connsiteY189" fmla="*/ 250079 h 719999"/>
                <a:gd name="connsiteX190" fmla="*/ 543451 w 1440493"/>
                <a:gd name="connsiteY190" fmla="*/ 262404 h 719999"/>
                <a:gd name="connsiteX191" fmla="*/ 490210 w 1440493"/>
                <a:gd name="connsiteY191" fmla="*/ 283309 h 719999"/>
                <a:gd name="connsiteX192" fmla="*/ 437613 w 1440493"/>
                <a:gd name="connsiteY192" fmla="*/ 260834 h 719999"/>
                <a:gd name="connsiteX193" fmla="*/ 430456 w 1440493"/>
                <a:gd name="connsiteY193" fmla="*/ 250086 h 719999"/>
                <a:gd name="connsiteX194" fmla="*/ 432252 w 1440493"/>
                <a:gd name="connsiteY194" fmla="*/ 247422 h 719999"/>
                <a:gd name="connsiteX195" fmla="*/ 440229 w 1440493"/>
                <a:gd name="connsiteY195" fmla="*/ 207909 h 719999"/>
                <a:gd name="connsiteX196" fmla="*/ 440573 w 1440493"/>
                <a:gd name="connsiteY196" fmla="*/ 207909 h 719999"/>
                <a:gd name="connsiteX197" fmla="*/ 491329 w 1440493"/>
                <a:gd name="connsiteY197" fmla="*/ 157153 h 719999"/>
                <a:gd name="connsiteX198" fmla="*/ 186107 w 1440493"/>
                <a:gd name="connsiteY198" fmla="*/ 157153 h 719999"/>
                <a:gd name="connsiteX199" fmla="*/ 236863 w 1440493"/>
                <a:gd name="connsiteY199" fmla="*/ 207909 h 719999"/>
                <a:gd name="connsiteX200" fmla="*/ 237207 w 1440493"/>
                <a:gd name="connsiteY200" fmla="*/ 207909 h 719999"/>
                <a:gd name="connsiteX201" fmla="*/ 245184 w 1440493"/>
                <a:gd name="connsiteY201" fmla="*/ 247422 h 719999"/>
                <a:gd name="connsiteX202" fmla="*/ 246976 w 1440493"/>
                <a:gd name="connsiteY202" fmla="*/ 250079 h 719999"/>
                <a:gd name="connsiteX203" fmla="*/ 238229 w 1440493"/>
                <a:gd name="connsiteY203" fmla="*/ 262404 h 719999"/>
                <a:gd name="connsiteX204" fmla="*/ 184988 w 1440493"/>
                <a:gd name="connsiteY204" fmla="*/ 283309 h 719999"/>
                <a:gd name="connsiteX205" fmla="*/ 110699 w 1440493"/>
                <a:gd name="connsiteY205" fmla="*/ 207909 h 719999"/>
                <a:gd name="connsiteX206" fmla="*/ 135351 w 1440493"/>
                <a:gd name="connsiteY206" fmla="*/ 207909 h 719999"/>
                <a:gd name="connsiteX207" fmla="*/ 186107 w 1440493"/>
                <a:gd name="connsiteY207" fmla="*/ 157153 h 719999"/>
                <a:gd name="connsiteX208" fmla="*/ 948044 w 1440493"/>
                <a:gd name="connsiteY208" fmla="*/ 132509 h 719999"/>
                <a:gd name="connsiteX209" fmla="*/ 1001285 w 1440493"/>
                <a:gd name="connsiteY209" fmla="*/ 153414 h 719999"/>
                <a:gd name="connsiteX210" fmla="*/ 1010032 w 1440493"/>
                <a:gd name="connsiteY210" fmla="*/ 165739 h 719999"/>
                <a:gd name="connsiteX211" fmla="*/ 1008240 w 1440493"/>
                <a:gd name="connsiteY211" fmla="*/ 168396 h 719999"/>
                <a:gd name="connsiteX212" fmla="*/ 1000263 w 1440493"/>
                <a:gd name="connsiteY212" fmla="*/ 207909 h 719999"/>
                <a:gd name="connsiteX213" fmla="*/ 999919 w 1440493"/>
                <a:gd name="connsiteY213" fmla="*/ 207909 h 719999"/>
                <a:gd name="connsiteX214" fmla="*/ 949163 w 1440493"/>
                <a:gd name="connsiteY214" fmla="*/ 258665 h 719999"/>
                <a:gd name="connsiteX215" fmla="*/ 898407 w 1440493"/>
                <a:gd name="connsiteY215" fmla="*/ 207909 h 719999"/>
                <a:gd name="connsiteX216" fmla="*/ 898063 w 1440493"/>
                <a:gd name="connsiteY216" fmla="*/ 207909 h 719999"/>
                <a:gd name="connsiteX217" fmla="*/ 890086 w 1440493"/>
                <a:gd name="connsiteY217" fmla="*/ 168396 h 719999"/>
                <a:gd name="connsiteX218" fmla="*/ 888290 w 1440493"/>
                <a:gd name="connsiteY218" fmla="*/ 165732 h 719999"/>
                <a:gd name="connsiteX219" fmla="*/ 895447 w 1440493"/>
                <a:gd name="connsiteY219" fmla="*/ 154985 h 719999"/>
                <a:gd name="connsiteX220" fmla="*/ 948044 w 1440493"/>
                <a:gd name="connsiteY220" fmla="*/ 132509 h 719999"/>
                <a:gd name="connsiteX221" fmla="*/ 642821 w 1440493"/>
                <a:gd name="connsiteY221" fmla="*/ 132509 h 719999"/>
                <a:gd name="connsiteX222" fmla="*/ 696062 w 1440493"/>
                <a:gd name="connsiteY222" fmla="*/ 153414 h 719999"/>
                <a:gd name="connsiteX223" fmla="*/ 704809 w 1440493"/>
                <a:gd name="connsiteY223" fmla="*/ 165740 h 719999"/>
                <a:gd name="connsiteX224" fmla="*/ 703018 w 1440493"/>
                <a:gd name="connsiteY224" fmla="*/ 168396 h 719999"/>
                <a:gd name="connsiteX225" fmla="*/ 695041 w 1440493"/>
                <a:gd name="connsiteY225" fmla="*/ 207909 h 719999"/>
                <a:gd name="connsiteX226" fmla="*/ 694696 w 1440493"/>
                <a:gd name="connsiteY226" fmla="*/ 207909 h 719999"/>
                <a:gd name="connsiteX227" fmla="*/ 643940 w 1440493"/>
                <a:gd name="connsiteY227" fmla="*/ 258665 h 719999"/>
                <a:gd name="connsiteX228" fmla="*/ 593184 w 1440493"/>
                <a:gd name="connsiteY228" fmla="*/ 207909 h 719999"/>
                <a:gd name="connsiteX229" fmla="*/ 592840 w 1440493"/>
                <a:gd name="connsiteY229" fmla="*/ 207909 h 719999"/>
                <a:gd name="connsiteX230" fmla="*/ 584863 w 1440493"/>
                <a:gd name="connsiteY230" fmla="*/ 168396 h 719999"/>
                <a:gd name="connsiteX231" fmla="*/ 583067 w 1440493"/>
                <a:gd name="connsiteY231" fmla="*/ 165732 h 719999"/>
                <a:gd name="connsiteX232" fmla="*/ 590224 w 1440493"/>
                <a:gd name="connsiteY232" fmla="*/ 154985 h 719999"/>
                <a:gd name="connsiteX233" fmla="*/ 642821 w 1440493"/>
                <a:gd name="connsiteY233" fmla="*/ 132509 h 719999"/>
                <a:gd name="connsiteX234" fmla="*/ 337599 w 1440493"/>
                <a:gd name="connsiteY234" fmla="*/ 132509 h 719999"/>
                <a:gd name="connsiteX235" fmla="*/ 390840 w 1440493"/>
                <a:gd name="connsiteY235" fmla="*/ 153414 h 719999"/>
                <a:gd name="connsiteX236" fmla="*/ 399587 w 1440493"/>
                <a:gd name="connsiteY236" fmla="*/ 165739 h 719999"/>
                <a:gd name="connsiteX237" fmla="*/ 397795 w 1440493"/>
                <a:gd name="connsiteY237" fmla="*/ 168396 h 719999"/>
                <a:gd name="connsiteX238" fmla="*/ 389818 w 1440493"/>
                <a:gd name="connsiteY238" fmla="*/ 207909 h 719999"/>
                <a:gd name="connsiteX239" fmla="*/ 389474 w 1440493"/>
                <a:gd name="connsiteY239" fmla="*/ 207909 h 719999"/>
                <a:gd name="connsiteX240" fmla="*/ 338718 w 1440493"/>
                <a:gd name="connsiteY240" fmla="*/ 258665 h 719999"/>
                <a:gd name="connsiteX241" fmla="*/ 287962 w 1440493"/>
                <a:gd name="connsiteY241" fmla="*/ 207909 h 719999"/>
                <a:gd name="connsiteX242" fmla="*/ 287618 w 1440493"/>
                <a:gd name="connsiteY242" fmla="*/ 207909 h 719999"/>
                <a:gd name="connsiteX243" fmla="*/ 279641 w 1440493"/>
                <a:gd name="connsiteY243" fmla="*/ 168396 h 719999"/>
                <a:gd name="connsiteX244" fmla="*/ 277845 w 1440493"/>
                <a:gd name="connsiteY244" fmla="*/ 165732 h 719999"/>
                <a:gd name="connsiteX245" fmla="*/ 285002 w 1440493"/>
                <a:gd name="connsiteY245" fmla="*/ 154985 h 719999"/>
                <a:gd name="connsiteX246" fmla="*/ 337599 w 1440493"/>
                <a:gd name="connsiteY246" fmla="*/ 132509 h 719999"/>
                <a:gd name="connsiteX247" fmla="*/ 186107 w 1440493"/>
                <a:gd name="connsiteY247" fmla="*/ 106398 h 719999"/>
                <a:gd name="connsiteX248" fmla="*/ 84596 w 1440493"/>
                <a:gd name="connsiteY248" fmla="*/ 207909 h 719999"/>
                <a:gd name="connsiteX249" fmla="*/ 184600 w 1440493"/>
                <a:gd name="connsiteY249" fmla="*/ 309409 h 719999"/>
                <a:gd name="connsiteX250" fmla="*/ 256270 w 1440493"/>
                <a:gd name="connsiteY250" fmla="*/ 281268 h 719999"/>
                <a:gd name="connsiteX251" fmla="*/ 262288 w 1440493"/>
                <a:gd name="connsiteY251" fmla="*/ 272789 h 719999"/>
                <a:gd name="connsiteX252" fmla="*/ 266939 w 1440493"/>
                <a:gd name="connsiteY252" fmla="*/ 279688 h 719999"/>
                <a:gd name="connsiteX253" fmla="*/ 338718 w 1440493"/>
                <a:gd name="connsiteY253" fmla="*/ 309420 h 719999"/>
                <a:gd name="connsiteX254" fmla="*/ 410497 w 1440493"/>
                <a:gd name="connsiteY254" fmla="*/ 279688 h 719999"/>
                <a:gd name="connsiteX255" fmla="*/ 414964 w 1440493"/>
                <a:gd name="connsiteY255" fmla="*/ 273064 h 719999"/>
                <a:gd name="connsiteX256" fmla="*/ 419019 w 1440493"/>
                <a:gd name="connsiteY256" fmla="*/ 279153 h 719999"/>
                <a:gd name="connsiteX257" fmla="*/ 489822 w 1440493"/>
                <a:gd name="connsiteY257" fmla="*/ 309409 h 719999"/>
                <a:gd name="connsiteX258" fmla="*/ 561492 w 1440493"/>
                <a:gd name="connsiteY258" fmla="*/ 281268 h 719999"/>
                <a:gd name="connsiteX259" fmla="*/ 567510 w 1440493"/>
                <a:gd name="connsiteY259" fmla="*/ 272789 h 719999"/>
                <a:gd name="connsiteX260" fmla="*/ 572161 w 1440493"/>
                <a:gd name="connsiteY260" fmla="*/ 279688 h 719999"/>
                <a:gd name="connsiteX261" fmla="*/ 643940 w 1440493"/>
                <a:gd name="connsiteY261" fmla="*/ 309420 h 719999"/>
                <a:gd name="connsiteX262" fmla="*/ 715719 w 1440493"/>
                <a:gd name="connsiteY262" fmla="*/ 279688 h 719999"/>
                <a:gd name="connsiteX263" fmla="*/ 720186 w 1440493"/>
                <a:gd name="connsiteY263" fmla="*/ 273063 h 719999"/>
                <a:gd name="connsiteX264" fmla="*/ 724242 w 1440493"/>
                <a:gd name="connsiteY264" fmla="*/ 279153 h 719999"/>
                <a:gd name="connsiteX265" fmla="*/ 795045 w 1440493"/>
                <a:gd name="connsiteY265" fmla="*/ 309409 h 719999"/>
                <a:gd name="connsiteX266" fmla="*/ 866715 w 1440493"/>
                <a:gd name="connsiteY266" fmla="*/ 281268 h 719999"/>
                <a:gd name="connsiteX267" fmla="*/ 872733 w 1440493"/>
                <a:gd name="connsiteY267" fmla="*/ 272789 h 719999"/>
                <a:gd name="connsiteX268" fmla="*/ 877384 w 1440493"/>
                <a:gd name="connsiteY268" fmla="*/ 279688 h 719999"/>
                <a:gd name="connsiteX269" fmla="*/ 949163 w 1440493"/>
                <a:gd name="connsiteY269" fmla="*/ 309420 h 719999"/>
                <a:gd name="connsiteX270" fmla="*/ 1020942 w 1440493"/>
                <a:gd name="connsiteY270" fmla="*/ 279688 h 719999"/>
                <a:gd name="connsiteX271" fmla="*/ 1025409 w 1440493"/>
                <a:gd name="connsiteY271" fmla="*/ 273064 h 719999"/>
                <a:gd name="connsiteX272" fmla="*/ 1029464 w 1440493"/>
                <a:gd name="connsiteY272" fmla="*/ 279153 h 719999"/>
                <a:gd name="connsiteX273" fmla="*/ 1100267 w 1440493"/>
                <a:gd name="connsiteY273" fmla="*/ 309409 h 719999"/>
                <a:gd name="connsiteX274" fmla="*/ 1171937 w 1440493"/>
                <a:gd name="connsiteY274" fmla="*/ 281268 h 719999"/>
                <a:gd name="connsiteX275" fmla="*/ 1177955 w 1440493"/>
                <a:gd name="connsiteY275" fmla="*/ 272789 h 719999"/>
                <a:gd name="connsiteX276" fmla="*/ 1182606 w 1440493"/>
                <a:gd name="connsiteY276" fmla="*/ 279688 h 719999"/>
                <a:gd name="connsiteX277" fmla="*/ 1254385 w 1440493"/>
                <a:gd name="connsiteY277" fmla="*/ 309420 h 719999"/>
                <a:gd name="connsiteX278" fmla="*/ 1355896 w 1440493"/>
                <a:gd name="connsiteY278" fmla="*/ 207909 h 719999"/>
                <a:gd name="connsiteX279" fmla="*/ 1305141 w 1440493"/>
                <a:gd name="connsiteY279" fmla="*/ 207909 h 719999"/>
                <a:gd name="connsiteX280" fmla="*/ 1254385 w 1440493"/>
                <a:gd name="connsiteY280" fmla="*/ 258665 h 719999"/>
                <a:gd name="connsiteX281" fmla="*/ 1203629 w 1440493"/>
                <a:gd name="connsiteY281" fmla="*/ 207909 h 719999"/>
                <a:gd name="connsiteX282" fmla="*/ 1203285 w 1440493"/>
                <a:gd name="connsiteY282" fmla="*/ 207909 h 719999"/>
                <a:gd name="connsiteX283" fmla="*/ 1195308 w 1440493"/>
                <a:gd name="connsiteY283" fmla="*/ 168396 h 719999"/>
                <a:gd name="connsiteX284" fmla="*/ 1193512 w 1440493"/>
                <a:gd name="connsiteY284" fmla="*/ 165732 h 719999"/>
                <a:gd name="connsiteX285" fmla="*/ 1200669 w 1440493"/>
                <a:gd name="connsiteY285" fmla="*/ 154985 h 719999"/>
                <a:gd name="connsiteX286" fmla="*/ 1253266 w 1440493"/>
                <a:gd name="connsiteY286" fmla="*/ 132509 h 719999"/>
                <a:gd name="connsiteX287" fmla="*/ 1329760 w 1440493"/>
                <a:gd name="connsiteY287" fmla="*/ 205671 h 719999"/>
                <a:gd name="connsiteX288" fmla="*/ 1355851 w 1440493"/>
                <a:gd name="connsiteY288" fmla="*/ 204896 h 719999"/>
                <a:gd name="connsiteX289" fmla="*/ 1252878 w 1440493"/>
                <a:gd name="connsiteY289" fmla="*/ 106409 h 719999"/>
                <a:gd name="connsiteX290" fmla="*/ 1182075 w 1440493"/>
                <a:gd name="connsiteY290" fmla="*/ 136665 h 719999"/>
                <a:gd name="connsiteX291" fmla="*/ 1178020 w 1440493"/>
                <a:gd name="connsiteY291" fmla="*/ 142755 h 719999"/>
                <a:gd name="connsiteX292" fmla="*/ 1173553 w 1440493"/>
                <a:gd name="connsiteY292" fmla="*/ 136130 h 719999"/>
                <a:gd name="connsiteX293" fmla="*/ 1101774 w 1440493"/>
                <a:gd name="connsiteY293" fmla="*/ 106398 h 719999"/>
                <a:gd name="connsiteX294" fmla="*/ 1029995 w 1440493"/>
                <a:gd name="connsiteY294" fmla="*/ 136130 h 719999"/>
                <a:gd name="connsiteX295" fmla="*/ 1025344 w 1440493"/>
                <a:gd name="connsiteY295" fmla="*/ 143029 h 719999"/>
                <a:gd name="connsiteX296" fmla="*/ 1019326 w 1440493"/>
                <a:gd name="connsiteY296" fmla="*/ 134550 h 719999"/>
                <a:gd name="connsiteX297" fmla="*/ 947656 w 1440493"/>
                <a:gd name="connsiteY297" fmla="*/ 106409 h 719999"/>
                <a:gd name="connsiteX298" fmla="*/ 876853 w 1440493"/>
                <a:gd name="connsiteY298" fmla="*/ 136665 h 719999"/>
                <a:gd name="connsiteX299" fmla="*/ 872798 w 1440493"/>
                <a:gd name="connsiteY299" fmla="*/ 142755 h 719999"/>
                <a:gd name="connsiteX300" fmla="*/ 868331 w 1440493"/>
                <a:gd name="connsiteY300" fmla="*/ 136130 h 719999"/>
                <a:gd name="connsiteX301" fmla="*/ 796552 w 1440493"/>
                <a:gd name="connsiteY301" fmla="*/ 106398 h 719999"/>
                <a:gd name="connsiteX302" fmla="*/ 724773 w 1440493"/>
                <a:gd name="connsiteY302" fmla="*/ 136130 h 719999"/>
                <a:gd name="connsiteX303" fmla="*/ 720121 w 1440493"/>
                <a:gd name="connsiteY303" fmla="*/ 143030 h 719999"/>
                <a:gd name="connsiteX304" fmla="*/ 714103 w 1440493"/>
                <a:gd name="connsiteY304" fmla="*/ 134550 h 719999"/>
                <a:gd name="connsiteX305" fmla="*/ 642433 w 1440493"/>
                <a:gd name="connsiteY305" fmla="*/ 106409 h 719999"/>
                <a:gd name="connsiteX306" fmla="*/ 571630 w 1440493"/>
                <a:gd name="connsiteY306" fmla="*/ 136665 h 719999"/>
                <a:gd name="connsiteX307" fmla="*/ 567575 w 1440493"/>
                <a:gd name="connsiteY307" fmla="*/ 142755 h 719999"/>
                <a:gd name="connsiteX308" fmla="*/ 563108 w 1440493"/>
                <a:gd name="connsiteY308" fmla="*/ 136130 h 719999"/>
                <a:gd name="connsiteX309" fmla="*/ 491329 w 1440493"/>
                <a:gd name="connsiteY309" fmla="*/ 106398 h 719999"/>
                <a:gd name="connsiteX310" fmla="*/ 419550 w 1440493"/>
                <a:gd name="connsiteY310" fmla="*/ 136130 h 719999"/>
                <a:gd name="connsiteX311" fmla="*/ 414899 w 1440493"/>
                <a:gd name="connsiteY311" fmla="*/ 143029 h 719999"/>
                <a:gd name="connsiteX312" fmla="*/ 408881 w 1440493"/>
                <a:gd name="connsiteY312" fmla="*/ 134550 h 719999"/>
                <a:gd name="connsiteX313" fmla="*/ 337211 w 1440493"/>
                <a:gd name="connsiteY313" fmla="*/ 106409 h 719999"/>
                <a:gd name="connsiteX314" fmla="*/ 266408 w 1440493"/>
                <a:gd name="connsiteY314" fmla="*/ 136665 h 719999"/>
                <a:gd name="connsiteX315" fmla="*/ 262353 w 1440493"/>
                <a:gd name="connsiteY315" fmla="*/ 142755 h 719999"/>
                <a:gd name="connsiteX316" fmla="*/ 257886 w 1440493"/>
                <a:gd name="connsiteY316" fmla="*/ 136130 h 719999"/>
                <a:gd name="connsiteX317" fmla="*/ 186107 w 1440493"/>
                <a:gd name="connsiteY317" fmla="*/ 106398 h 719999"/>
                <a:gd name="connsiteX318" fmla="*/ 0 w 1440493"/>
                <a:gd name="connsiteY318" fmla="*/ 0 h 719999"/>
                <a:gd name="connsiteX319" fmla="*/ 1440493 w 1440493"/>
                <a:gd name="connsiteY319" fmla="*/ 0 h 719999"/>
                <a:gd name="connsiteX320" fmla="*/ 1440493 w 1440493"/>
                <a:gd name="connsiteY320" fmla="*/ 719999 h 719999"/>
                <a:gd name="connsiteX321" fmla="*/ 0 w 1440493"/>
                <a:gd name="connsiteY321" fmla="*/ 719999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1440493" h="719999">
                  <a:moveTo>
                    <a:pt x="1101774" y="471904"/>
                  </a:moveTo>
                  <a:cubicBezTo>
                    <a:pt x="1129806" y="471904"/>
                    <a:pt x="1152530" y="494628"/>
                    <a:pt x="1152530" y="522660"/>
                  </a:cubicBezTo>
                  <a:lnTo>
                    <a:pt x="1152874" y="522660"/>
                  </a:lnTo>
                  <a:cubicBezTo>
                    <a:pt x="1152874" y="536676"/>
                    <a:pt x="1155715" y="550028"/>
                    <a:pt x="1160851" y="562173"/>
                  </a:cubicBezTo>
                  <a:lnTo>
                    <a:pt x="1162643" y="564830"/>
                  </a:lnTo>
                  <a:lnTo>
                    <a:pt x="1153896" y="577155"/>
                  </a:lnTo>
                  <a:cubicBezTo>
                    <a:pt x="1140076" y="590373"/>
                    <a:pt x="1121258" y="598366"/>
                    <a:pt x="1100655" y="598060"/>
                  </a:cubicBezTo>
                  <a:cubicBezTo>
                    <a:pt x="1080052" y="597754"/>
                    <a:pt x="1061480" y="589207"/>
                    <a:pt x="1048058" y="575585"/>
                  </a:cubicBezTo>
                  <a:lnTo>
                    <a:pt x="1040901" y="564837"/>
                  </a:lnTo>
                  <a:lnTo>
                    <a:pt x="1042697" y="562173"/>
                  </a:lnTo>
                  <a:cubicBezTo>
                    <a:pt x="1047834" y="550028"/>
                    <a:pt x="1050674" y="536676"/>
                    <a:pt x="1050674" y="522660"/>
                  </a:cubicBezTo>
                  <a:lnTo>
                    <a:pt x="1051018" y="522660"/>
                  </a:lnTo>
                  <a:cubicBezTo>
                    <a:pt x="1051018" y="494628"/>
                    <a:pt x="1073742" y="471904"/>
                    <a:pt x="1101774" y="471904"/>
                  </a:cubicBezTo>
                  <a:close/>
                  <a:moveTo>
                    <a:pt x="796552" y="471904"/>
                  </a:moveTo>
                  <a:cubicBezTo>
                    <a:pt x="824584" y="471904"/>
                    <a:pt x="847308" y="494628"/>
                    <a:pt x="847308" y="522660"/>
                  </a:cubicBezTo>
                  <a:lnTo>
                    <a:pt x="847652" y="522660"/>
                  </a:lnTo>
                  <a:cubicBezTo>
                    <a:pt x="847652" y="536676"/>
                    <a:pt x="850493" y="550028"/>
                    <a:pt x="855629" y="562173"/>
                  </a:cubicBezTo>
                  <a:lnTo>
                    <a:pt x="857421" y="564830"/>
                  </a:lnTo>
                  <a:lnTo>
                    <a:pt x="848674" y="577155"/>
                  </a:lnTo>
                  <a:cubicBezTo>
                    <a:pt x="834854" y="590373"/>
                    <a:pt x="816036" y="598366"/>
                    <a:pt x="795433" y="598060"/>
                  </a:cubicBezTo>
                  <a:cubicBezTo>
                    <a:pt x="774830" y="597754"/>
                    <a:pt x="756258" y="589207"/>
                    <a:pt x="742836" y="575585"/>
                  </a:cubicBezTo>
                  <a:lnTo>
                    <a:pt x="735678" y="564836"/>
                  </a:lnTo>
                  <a:lnTo>
                    <a:pt x="737474" y="562173"/>
                  </a:lnTo>
                  <a:cubicBezTo>
                    <a:pt x="742611" y="550028"/>
                    <a:pt x="745451" y="536676"/>
                    <a:pt x="745451" y="522660"/>
                  </a:cubicBezTo>
                  <a:lnTo>
                    <a:pt x="745796" y="522660"/>
                  </a:lnTo>
                  <a:cubicBezTo>
                    <a:pt x="745796" y="494628"/>
                    <a:pt x="768520" y="471904"/>
                    <a:pt x="796552" y="471904"/>
                  </a:cubicBezTo>
                  <a:close/>
                  <a:moveTo>
                    <a:pt x="491329" y="471904"/>
                  </a:moveTo>
                  <a:cubicBezTo>
                    <a:pt x="519361" y="471904"/>
                    <a:pt x="542085" y="494628"/>
                    <a:pt x="542085" y="522660"/>
                  </a:cubicBezTo>
                  <a:lnTo>
                    <a:pt x="542429" y="522660"/>
                  </a:lnTo>
                  <a:cubicBezTo>
                    <a:pt x="542429" y="536676"/>
                    <a:pt x="545270" y="550028"/>
                    <a:pt x="550406" y="562173"/>
                  </a:cubicBezTo>
                  <a:lnTo>
                    <a:pt x="552198" y="564830"/>
                  </a:lnTo>
                  <a:lnTo>
                    <a:pt x="543451" y="577155"/>
                  </a:lnTo>
                  <a:cubicBezTo>
                    <a:pt x="529631" y="590373"/>
                    <a:pt x="510813" y="598366"/>
                    <a:pt x="490210" y="598060"/>
                  </a:cubicBezTo>
                  <a:cubicBezTo>
                    <a:pt x="469607" y="597754"/>
                    <a:pt x="451035" y="589207"/>
                    <a:pt x="437613" y="575585"/>
                  </a:cubicBezTo>
                  <a:lnTo>
                    <a:pt x="430456" y="564837"/>
                  </a:lnTo>
                  <a:lnTo>
                    <a:pt x="432252" y="562173"/>
                  </a:lnTo>
                  <a:cubicBezTo>
                    <a:pt x="437389" y="550028"/>
                    <a:pt x="440229" y="536676"/>
                    <a:pt x="440229" y="522660"/>
                  </a:cubicBezTo>
                  <a:lnTo>
                    <a:pt x="440573" y="522660"/>
                  </a:lnTo>
                  <a:cubicBezTo>
                    <a:pt x="440573" y="494628"/>
                    <a:pt x="463297" y="471904"/>
                    <a:pt x="491329" y="471904"/>
                  </a:cubicBezTo>
                  <a:close/>
                  <a:moveTo>
                    <a:pt x="186107" y="471904"/>
                  </a:moveTo>
                  <a:cubicBezTo>
                    <a:pt x="214139" y="471904"/>
                    <a:pt x="236863" y="494628"/>
                    <a:pt x="236863" y="522660"/>
                  </a:cubicBezTo>
                  <a:lnTo>
                    <a:pt x="237207" y="522660"/>
                  </a:lnTo>
                  <a:cubicBezTo>
                    <a:pt x="237207" y="536676"/>
                    <a:pt x="240048" y="550028"/>
                    <a:pt x="245184" y="562173"/>
                  </a:cubicBezTo>
                  <a:lnTo>
                    <a:pt x="246976" y="564830"/>
                  </a:lnTo>
                  <a:lnTo>
                    <a:pt x="238229" y="577155"/>
                  </a:lnTo>
                  <a:cubicBezTo>
                    <a:pt x="224409" y="590373"/>
                    <a:pt x="205591" y="598366"/>
                    <a:pt x="184988" y="598060"/>
                  </a:cubicBezTo>
                  <a:cubicBezTo>
                    <a:pt x="143782" y="597448"/>
                    <a:pt x="110699" y="563871"/>
                    <a:pt x="110699" y="522660"/>
                  </a:cubicBezTo>
                  <a:lnTo>
                    <a:pt x="135351" y="522660"/>
                  </a:lnTo>
                  <a:cubicBezTo>
                    <a:pt x="135351" y="494628"/>
                    <a:pt x="158075" y="471904"/>
                    <a:pt x="186107" y="471904"/>
                  </a:cubicBezTo>
                  <a:close/>
                  <a:moveTo>
                    <a:pt x="948044" y="447260"/>
                  </a:moveTo>
                  <a:cubicBezTo>
                    <a:pt x="968647" y="446955"/>
                    <a:pt x="987465" y="454947"/>
                    <a:pt x="1001285" y="468165"/>
                  </a:cubicBezTo>
                  <a:lnTo>
                    <a:pt x="1010032" y="480490"/>
                  </a:lnTo>
                  <a:lnTo>
                    <a:pt x="1008240" y="483147"/>
                  </a:lnTo>
                  <a:cubicBezTo>
                    <a:pt x="1003104" y="495292"/>
                    <a:pt x="1000263" y="508644"/>
                    <a:pt x="1000263" y="522660"/>
                  </a:cubicBezTo>
                  <a:lnTo>
                    <a:pt x="999919" y="522660"/>
                  </a:lnTo>
                  <a:cubicBezTo>
                    <a:pt x="999919" y="550692"/>
                    <a:pt x="977195" y="573416"/>
                    <a:pt x="949163" y="573416"/>
                  </a:cubicBezTo>
                  <a:cubicBezTo>
                    <a:pt x="921131" y="573416"/>
                    <a:pt x="898407" y="550692"/>
                    <a:pt x="898407" y="522660"/>
                  </a:cubicBezTo>
                  <a:lnTo>
                    <a:pt x="898063" y="522660"/>
                  </a:lnTo>
                  <a:cubicBezTo>
                    <a:pt x="898063" y="508644"/>
                    <a:pt x="895223" y="495292"/>
                    <a:pt x="890086" y="483147"/>
                  </a:cubicBezTo>
                  <a:lnTo>
                    <a:pt x="888290" y="480483"/>
                  </a:lnTo>
                  <a:lnTo>
                    <a:pt x="895447" y="469735"/>
                  </a:lnTo>
                  <a:cubicBezTo>
                    <a:pt x="908869" y="456113"/>
                    <a:pt x="927441" y="447566"/>
                    <a:pt x="948044" y="447260"/>
                  </a:cubicBezTo>
                  <a:close/>
                  <a:moveTo>
                    <a:pt x="642821" y="447260"/>
                  </a:moveTo>
                  <a:cubicBezTo>
                    <a:pt x="663424" y="446955"/>
                    <a:pt x="682242" y="454947"/>
                    <a:pt x="696062" y="468165"/>
                  </a:cubicBezTo>
                  <a:lnTo>
                    <a:pt x="704809" y="480491"/>
                  </a:lnTo>
                  <a:lnTo>
                    <a:pt x="703018" y="483147"/>
                  </a:lnTo>
                  <a:cubicBezTo>
                    <a:pt x="697882" y="495292"/>
                    <a:pt x="695041" y="508644"/>
                    <a:pt x="695041" y="522660"/>
                  </a:cubicBezTo>
                  <a:lnTo>
                    <a:pt x="694696" y="522660"/>
                  </a:lnTo>
                  <a:cubicBezTo>
                    <a:pt x="694696" y="550692"/>
                    <a:pt x="671972" y="573416"/>
                    <a:pt x="643940" y="573416"/>
                  </a:cubicBezTo>
                  <a:cubicBezTo>
                    <a:pt x="615908" y="573416"/>
                    <a:pt x="593184" y="550692"/>
                    <a:pt x="593184" y="522660"/>
                  </a:cubicBezTo>
                  <a:lnTo>
                    <a:pt x="592840" y="522660"/>
                  </a:lnTo>
                  <a:cubicBezTo>
                    <a:pt x="592840" y="508644"/>
                    <a:pt x="590000" y="495292"/>
                    <a:pt x="584863" y="483147"/>
                  </a:cubicBezTo>
                  <a:lnTo>
                    <a:pt x="583067" y="480483"/>
                  </a:lnTo>
                  <a:lnTo>
                    <a:pt x="590224" y="469735"/>
                  </a:lnTo>
                  <a:cubicBezTo>
                    <a:pt x="603646" y="456113"/>
                    <a:pt x="622218" y="447566"/>
                    <a:pt x="642821" y="447260"/>
                  </a:cubicBezTo>
                  <a:close/>
                  <a:moveTo>
                    <a:pt x="337599" y="447260"/>
                  </a:moveTo>
                  <a:cubicBezTo>
                    <a:pt x="358202" y="446955"/>
                    <a:pt x="377020" y="454947"/>
                    <a:pt x="390840" y="468165"/>
                  </a:cubicBezTo>
                  <a:lnTo>
                    <a:pt x="399587" y="480490"/>
                  </a:lnTo>
                  <a:lnTo>
                    <a:pt x="397795" y="483147"/>
                  </a:lnTo>
                  <a:cubicBezTo>
                    <a:pt x="392659" y="495292"/>
                    <a:pt x="389818" y="508644"/>
                    <a:pt x="389818" y="522660"/>
                  </a:cubicBezTo>
                  <a:lnTo>
                    <a:pt x="389474" y="522660"/>
                  </a:lnTo>
                  <a:cubicBezTo>
                    <a:pt x="389474" y="550692"/>
                    <a:pt x="366750" y="573416"/>
                    <a:pt x="338718" y="573416"/>
                  </a:cubicBezTo>
                  <a:cubicBezTo>
                    <a:pt x="310686" y="573416"/>
                    <a:pt x="287962" y="550692"/>
                    <a:pt x="287962" y="522660"/>
                  </a:cubicBezTo>
                  <a:lnTo>
                    <a:pt x="287618" y="522660"/>
                  </a:lnTo>
                  <a:cubicBezTo>
                    <a:pt x="287618" y="508644"/>
                    <a:pt x="284778" y="495292"/>
                    <a:pt x="279641" y="483147"/>
                  </a:cubicBezTo>
                  <a:lnTo>
                    <a:pt x="277845" y="480483"/>
                  </a:lnTo>
                  <a:lnTo>
                    <a:pt x="285002" y="469735"/>
                  </a:lnTo>
                  <a:cubicBezTo>
                    <a:pt x="298424" y="456113"/>
                    <a:pt x="316996" y="447566"/>
                    <a:pt x="337599" y="447260"/>
                  </a:cubicBezTo>
                  <a:close/>
                  <a:moveTo>
                    <a:pt x="186107" y="421149"/>
                  </a:moveTo>
                  <a:cubicBezTo>
                    <a:pt x="130044" y="421149"/>
                    <a:pt x="84596" y="466597"/>
                    <a:pt x="84596" y="522660"/>
                  </a:cubicBezTo>
                  <a:cubicBezTo>
                    <a:pt x="84596" y="578135"/>
                    <a:pt x="129131" y="623336"/>
                    <a:pt x="184600" y="624160"/>
                  </a:cubicBezTo>
                  <a:cubicBezTo>
                    <a:pt x="212335" y="624572"/>
                    <a:pt x="237666" y="613813"/>
                    <a:pt x="256270" y="596019"/>
                  </a:cubicBezTo>
                  <a:lnTo>
                    <a:pt x="262288" y="587540"/>
                  </a:lnTo>
                  <a:lnTo>
                    <a:pt x="266939" y="594439"/>
                  </a:lnTo>
                  <a:cubicBezTo>
                    <a:pt x="285309" y="612809"/>
                    <a:pt x="310687" y="624171"/>
                    <a:pt x="338718" y="624171"/>
                  </a:cubicBezTo>
                  <a:cubicBezTo>
                    <a:pt x="366750" y="624171"/>
                    <a:pt x="392127" y="612809"/>
                    <a:pt x="410497" y="594439"/>
                  </a:cubicBezTo>
                  <a:lnTo>
                    <a:pt x="414964" y="587815"/>
                  </a:lnTo>
                  <a:lnTo>
                    <a:pt x="419019" y="593904"/>
                  </a:lnTo>
                  <a:cubicBezTo>
                    <a:pt x="437087" y="612242"/>
                    <a:pt x="462088" y="623748"/>
                    <a:pt x="489822" y="624160"/>
                  </a:cubicBezTo>
                  <a:cubicBezTo>
                    <a:pt x="517557" y="624572"/>
                    <a:pt x="542888" y="613813"/>
                    <a:pt x="561492" y="596019"/>
                  </a:cubicBezTo>
                  <a:lnTo>
                    <a:pt x="567510" y="587540"/>
                  </a:lnTo>
                  <a:lnTo>
                    <a:pt x="572161" y="594439"/>
                  </a:lnTo>
                  <a:cubicBezTo>
                    <a:pt x="590531" y="612809"/>
                    <a:pt x="615909" y="624171"/>
                    <a:pt x="643940" y="624171"/>
                  </a:cubicBezTo>
                  <a:cubicBezTo>
                    <a:pt x="671972" y="624171"/>
                    <a:pt x="697349" y="612809"/>
                    <a:pt x="715719" y="594439"/>
                  </a:cubicBezTo>
                  <a:lnTo>
                    <a:pt x="720186" y="587814"/>
                  </a:lnTo>
                  <a:lnTo>
                    <a:pt x="724242" y="593904"/>
                  </a:lnTo>
                  <a:cubicBezTo>
                    <a:pt x="742310" y="612242"/>
                    <a:pt x="767311" y="623748"/>
                    <a:pt x="795045" y="624160"/>
                  </a:cubicBezTo>
                  <a:cubicBezTo>
                    <a:pt x="822780" y="624572"/>
                    <a:pt x="848111" y="613813"/>
                    <a:pt x="866715" y="596019"/>
                  </a:cubicBezTo>
                  <a:lnTo>
                    <a:pt x="872733" y="587540"/>
                  </a:lnTo>
                  <a:lnTo>
                    <a:pt x="877384" y="594439"/>
                  </a:lnTo>
                  <a:cubicBezTo>
                    <a:pt x="895754" y="612809"/>
                    <a:pt x="921132" y="624171"/>
                    <a:pt x="949163" y="624171"/>
                  </a:cubicBezTo>
                  <a:cubicBezTo>
                    <a:pt x="977195" y="624171"/>
                    <a:pt x="1002572" y="612809"/>
                    <a:pt x="1020942" y="594439"/>
                  </a:cubicBezTo>
                  <a:lnTo>
                    <a:pt x="1025409" y="587815"/>
                  </a:lnTo>
                  <a:lnTo>
                    <a:pt x="1029464" y="593904"/>
                  </a:lnTo>
                  <a:cubicBezTo>
                    <a:pt x="1047532" y="612242"/>
                    <a:pt x="1072533" y="623748"/>
                    <a:pt x="1100267" y="624160"/>
                  </a:cubicBezTo>
                  <a:cubicBezTo>
                    <a:pt x="1128002" y="624572"/>
                    <a:pt x="1153333" y="613813"/>
                    <a:pt x="1171937" y="596019"/>
                  </a:cubicBezTo>
                  <a:lnTo>
                    <a:pt x="1177955" y="587540"/>
                  </a:lnTo>
                  <a:lnTo>
                    <a:pt x="1182606" y="594439"/>
                  </a:lnTo>
                  <a:cubicBezTo>
                    <a:pt x="1200976" y="612809"/>
                    <a:pt x="1226354" y="624171"/>
                    <a:pt x="1254385" y="624171"/>
                  </a:cubicBezTo>
                  <a:cubicBezTo>
                    <a:pt x="1310448" y="624171"/>
                    <a:pt x="1355896" y="578723"/>
                    <a:pt x="1355896" y="522660"/>
                  </a:cubicBezTo>
                  <a:lnTo>
                    <a:pt x="1305141" y="522660"/>
                  </a:lnTo>
                  <a:cubicBezTo>
                    <a:pt x="1305141" y="550692"/>
                    <a:pt x="1282417" y="573416"/>
                    <a:pt x="1254385" y="573416"/>
                  </a:cubicBezTo>
                  <a:cubicBezTo>
                    <a:pt x="1226353" y="573416"/>
                    <a:pt x="1203629" y="550692"/>
                    <a:pt x="1203629" y="522660"/>
                  </a:cubicBezTo>
                  <a:lnTo>
                    <a:pt x="1203285" y="522660"/>
                  </a:lnTo>
                  <a:cubicBezTo>
                    <a:pt x="1203285" y="508644"/>
                    <a:pt x="1200445" y="495292"/>
                    <a:pt x="1195308" y="483147"/>
                  </a:cubicBezTo>
                  <a:lnTo>
                    <a:pt x="1193512" y="480483"/>
                  </a:lnTo>
                  <a:lnTo>
                    <a:pt x="1200669" y="469735"/>
                  </a:lnTo>
                  <a:cubicBezTo>
                    <a:pt x="1214091" y="456113"/>
                    <a:pt x="1232663" y="447566"/>
                    <a:pt x="1253266" y="447260"/>
                  </a:cubicBezTo>
                  <a:cubicBezTo>
                    <a:pt x="1294472" y="446649"/>
                    <a:pt x="1328537" y="479230"/>
                    <a:pt x="1329760" y="520422"/>
                  </a:cubicBezTo>
                  <a:lnTo>
                    <a:pt x="1355851" y="519647"/>
                  </a:lnTo>
                  <a:cubicBezTo>
                    <a:pt x="1354204" y="464196"/>
                    <a:pt x="1308347" y="420337"/>
                    <a:pt x="1252878" y="421160"/>
                  </a:cubicBezTo>
                  <a:cubicBezTo>
                    <a:pt x="1225144" y="421572"/>
                    <a:pt x="1200143" y="433078"/>
                    <a:pt x="1182075" y="451416"/>
                  </a:cubicBezTo>
                  <a:lnTo>
                    <a:pt x="1178020" y="457506"/>
                  </a:lnTo>
                  <a:lnTo>
                    <a:pt x="1173553" y="450881"/>
                  </a:lnTo>
                  <a:cubicBezTo>
                    <a:pt x="1155183" y="432511"/>
                    <a:pt x="1129806" y="421149"/>
                    <a:pt x="1101774" y="421149"/>
                  </a:cubicBezTo>
                  <a:cubicBezTo>
                    <a:pt x="1073743" y="421149"/>
                    <a:pt x="1048365" y="432511"/>
                    <a:pt x="1029995" y="450881"/>
                  </a:cubicBezTo>
                  <a:lnTo>
                    <a:pt x="1025344" y="457780"/>
                  </a:lnTo>
                  <a:lnTo>
                    <a:pt x="1019326" y="449301"/>
                  </a:lnTo>
                  <a:cubicBezTo>
                    <a:pt x="1000722" y="431508"/>
                    <a:pt x="975391" y="420749"/>
                    <a:pt x="947656" y="421160"/>
                  </a:cubicBezTo>
                  <a:cubicBezTo>
                    <a:pt x="919922" y="421572"/>
                    <a:pt x="894921" y="433078"/>
                    <a:pt x="876853" y="451416"/>
                  </a:cubicBezTo>
                  <a:lnTo>
                    <a:pt x="872798" y="457506"/>
                  </a:lnTo>
                  <a:lnTo>
                    <a:pt x="868331" y="450881"/>
                  </a:lnTo>
                  <a:cubicBezTo>
                    <a:pt x="849961" y="432511"/>
                    <a:pt x="824584" y="421149"/>
                    <a:pt x="796552" y="421149"/>
                  </a:cubicBezTo>
                  <a:cubicBezTo>
                    <a:pt x="768521" y="421149"/>
                    <a:pt x="743143" y="432511"/>
                    <a:pt x="724773" y="450881"/>
                  </a:cubicBezTo>
                  <a:lnTo>
                    <a:pt x="720121" y="457781"/>
                  </a:lnTo>
                  <a:lnTo>
                    <a:pt x="714103" y="449301"/>
                  </a:lnTo>
                  <a:cubicBezTo>
                    <a:pt x="695499" y="431508"/>
                    <a:pt x="670168" y="420749"/>
                    <a:pt x="642433" y="421160"/>
                  </a:cubicBezTo>
                  <a:cubicBezTo>
                    <a:pt x="614699" y="421572"/>
                    <a:pt x="589698" y="433078"/>
                    <a:pt x="571630" y="451416"/>
                  </a:cubicBezTo>
                  <a:lnTo>
                    <a:pt x="567575" y="457506"/>
                  </a:lnTo>
                  <a:lnTo>
                    <a:pt x="563108" y="450881"/>
                  </a:lnTo>
                  <a:cubicBezTo>
                    <a:pt x="544738" y="432511"/>
                    <a:pt x="519361" y="421149"/>
                    <a:pt x="491329" y="421149"/>
                  </a:cubicBezTo>
                  <a:cubicBezTo>
                    <a:pt x="463298" y="421149"/>
                    <a:pt x="437920" y="432511"/>
                    <a:pt x="419550" y="450881"/>
                  </a:cubicBezTo>
                  <a:lnTo>
                    <a:pt x="414899" y="457780"/>
                  </a:lnTo>
                  <a:lnTo>
                    <a:pt x="408881" y="449301"/>
                  </a:lnTo>
                  <a:cubicBezTo>
                    <a:pt x="390277" y="431508"/>
                    <a:pt x="364946" y="420749"/>
                    <a:pt x="337211" y="421160"/>
                  </a:cubicBezTo>
                  <a:cubicBezTo>
                    <a:pt x="309477" y="421572"/>
                    <a:pt x="284476" y="433078"/>
                    <a:pt x="266408" y="451416"/>
                  </a:cubicBezTo>
                  <a:lnTo>
                    <a:pt x="262353" y="457506"/>
                  </a:lnTo>
                  <a:lnTo>
                    <a:pt x="257886" y="450881"/>
                  </a:lnTo>
                  <a:cubicBezTo>
                    <a:pt x="239516" y="432511"/>
                    <a:pt x="214139" y="421149"/>
                    <a:pt x="186107" y="421149"/>
                  </a:cubicBezTo>
                  <a:close/>
                  <a:moveTo>
                    <a:pt x="1101774" y="157153"/>
                  </a:moveTo>
                  <a:cubicBezTo>
                    <a:pt x="1129806" y="157153"/>
                    <a:pt x="1152530" y="179877"/>
                    <a:pt x="1152530" y="207909"/>
                  </a:cubicBezTo>
                  <a:lnTo>
                    <a:pt x="1152874" y="207909"/>
                  </a:lnTo>
                  <a:cubicBezTo>
                    <a:pt x="1152874" y="221925"/>
                    <a:pt x="1155715" y="235277"/>
                    <a:pt x="1160851" y="247422"/>
                  </a:cubicBezTo>
                  <a:lnTo>
                    <a:pt x="1162643" y="250079"/>
                  </a:lnTo>
                  <a:lnTo>
                    <a:pt x="1153896" y="262404"/>
                  </a:lnTo>
                  <a:cubicBezTo>
                    <a:pt x="1140076" y="275622"/>
                    <a:pt x="1121258" y="283615"/>
                    <a:pt x="1100655" y="283309"/>
                  </a:cubicBezTo>
                  <a:cubicBezTo>
                    <a:pt x="1080052" y="283003"/>
                    <a:pt x="1061480" y="274456"/>
                    <a:pt x="1048058" y="260834"/>
                  </a:cubicBezTo>
                  <a:lnTo>
                    <a:pt x="1040901" y="250086"/>
                  </a:lnTo>
                  <a:lnTo>
                    <a:pt x="1042697" y="247422"/>
                  </a:lnTo>
                  <a:cubicBezTo>
                    <a:pt x="1047834" y="235277"/>
                    <a:pt x="1050674" y="221925"/>
                    <a:pt x="1050674" y="207909"/>
                  </a:cubicBezTo>
                  <a:lnTo>
                    <a:pt x="1051018" y="207909"/>
                  </a:lnTo>
                  <a:cubicBezTo>
                    <a:pt x="1051018" y="179877"/>
                    <a:pt x="1073742" y="157153"/>
                    <a:pt x="1101774" y="157153"/>
                  </a:cubicBezTo>
                  <a:close/>
                  <a:moveTo>
                    <a:pt x="796552" y="157153"/>
                  </a:moveTo>
                  <a:cubicBezTo>
                    <a:pt x="824584" y="157153"/>
                    <a:pt x="847308" y="179877"/>
                    <a:pt x="847308" y="207909"/>
                  </a:cubicBezTo>
                  <a:lnTo>
                    <a:pt x="847652" y="207909"/>
                  </a:lnTo>
                  <a:cubicBezTo>
                    <a:pt x="847652" y="221925"/>
                    <a:pt x="850493" y="235277"/>
                    <a:pt x="855629" y="247422"/>
                  </a:cubicBezTo>
                  <a:lnTo>
                    <a:pt x="857421" y="250079"/>
                  </a:lnTo>
                  <a:lnTo>
                    <a:pt x="848674" y="262404"/>
                  </a:lnTo>
                  <a:cubicBezTo>
                    <a:pt x="834854" y="275622"/>
                    <a:pt x="816036" y="283615"/>
                    <a:pt x="795433" y="283309"/>
                  </a:cubicBezTo>
                  <a:cubicBezTo>
                    <a:pt x="774830" y="283003"/>
                    <a:pt x="756258" y="274456"/>
                    <a:pt x="742836" y="260834"/>
                  </a:cubicBezTo>
                  <a:lnTo>
                    <a:pt x="735678" y="250085"/>
                  </a:lnTo>
                  <a:lnTo>
                    <a:pt x="737474" y="247422"/>
                  </a:lnTo>
                  <a:cubicBezTo>
                    <a:pt x="742611" y="235277"/>
                    <a:pt x="745451" y="221925"/>
                    <a:pt x="745451" y="207909"/>
                  </a:cubicBezTo>
                  <a:lnTo>
                    <a:pt x="745796" y="207909"/>
                  </a:lnTo>
                  <a:cubicBezTo>
                    <a:pt x="745796" y="179877"/>
                    <a:pt x="768520" y="157153"/>
                    <a:pt x="796552" y="157153"/>
                  </a:cubicBezTo>
                  <a:close/>
                  <a:moveTo>
                    <a:pt x="491329" y="157153"/>
                  </a:moveTo>
                  <a:cubicBezTo>
                    <a:pt x="519361" y="157153"/>
                    <a:pt x="542085" y="179877"/>
                    <a:pt x="542085" y="207909"/>
                  </a:cubicBezTo>
                  <a:lnTo>
                    <a:pt x="542429" y="207909"/>
                  </a:lnTo>
                  <a:cubicBezTo>
                    <a:pt x="542429" y="221925"/>
                    <a:pt x="545270" y="235277"/>
                    <a:pt x="550406" y="247422"/>
                  </a:cubicBezTo>
                  <a:lnTo>
                    <a:pt x="552198" y="250079"/>
                  </a:lnTo>
                  <a:lnTo>
                    <a:pt x="543451" y="262404"/>
                  </a:lnTo>
                  <a:cubicBezTo>
                    <a:pt x="529631" y="275622"/>
                    <a:pt x="510813" y="283615"/>
                    <a:pt x="490210" y="283309"/>
                  </a:cubicBezTo>
                  <a:cubicBezTo>
                    <a:pt x="469607" y="283003"/>
                    <a:pt x="451035" y="274456"/>
                    <a:pt x="437613" y="260834"/>
                  </a:cubicBezTo>
                  <a:lnTo>
                    <a:pt x="430456" y="250086"/>
                  </a:lnTo>
                  <a:lnTo>
                    <a:pt x="432252" y="247422"/>
                  </a:lnTo>
                  <a:cubicBezTo>
                    <a:pt x="437389" y="235277"/>
                    <a:pt x="440229" y="221925"/>
                    <a:pt x="440229" y="207909"/>
                  </a:cubicBezTo>
                  <a:lnTo>
                    <a:pt x="440573" y="207909"/>
                  </a:lnTo>
                  <a:cubicBezTo>
                    <a:pt x="440573" y="179877"/>
                    <a:pt x="463297" y="157153"/>
                    <a:pt x="491329" y="157153"/>
                  </a:cubicBezTo>
                  <a:close/>
                  <a:moveTo>
                    <a:pt x="186107" y="157153"/>
                  </a:moveTo>
                  <a:cubicBezTo>
                    <a:pt x="214139" y="157153"/>
                    <a:pt x="236863" y="179877"/>
                    <a:pt x="236863" y="207909"/>
                  </a:cubicBezTo>
                  <a:lnTo>
                    <a:pt x="237207" y="207909"/>
                  </a:lnTo>
                  <a:cubicBezTo>
                    <a:pt x="237207" y="221925"/>
                    <a:pt x="240048" y="235277"/>
                    <a:pt x="245184" y="247422"/>
                  </a:cubicBezTo>
                  <a:lnTo>
                    <a:pt x="246976" y="250079"/>
                  </a:lnTo>
                  <a:lnTo>
                    <a:pt x="238229" y="262404"/>
                  </a:lnTo>
                  <a:cubicBezTo>
                    <a:pt x="224409" y="275622"/>
                    <a:pt x="205591" y="283615"/>
                    <a:pt x="184988" y="283309"/>
                  </a:cubicBezTo>
                  <a:cubicBezTo>
                    <a:pt x="143782" y="282697"/>
                    <a:pt x="110699" y="249120"/>
                    <a:pt x="110699" y="207909"/>
                  </a:cubicBezTo>
                  <a:lnTo>
                    <a:pt x="135351" y="207909"/>
                  </a:lnTo>
                  <a:cubicBezTo>
                    <a:pt x="135351" y="179877"/>
                    <a:pt x="158075" y="157153"/>
                    <a:pt x="186107" y="157153"/>
                  </a:cubicBezTo>
                  <a:close/>
                  <a:moveTo>
                    <a:pt x="948044" y="132509"/>
                  </a:moveTo>
                  <a:cubicBezTo>
                    <a:pt x="968647" y="132204"/>
                    <a:pt x="987465" y="140196"/>
                    <a:pt x="1001285" y="153414"/>
                  </a:cubicBezTo>
                  <a:lnTo>
                    <a:pt x="1010032" y="165739"/>
                  </a:lnTo>
                  <a:lnTo>
                    <a:pt x="1008240" y="168396"/>
                  </a:lnTo>
                  <a:cubicBezTo>
                    <a:pt x="1003104" y="180541"/>
                    <a:pt x="1000263" y="193893"/>
                    <a:pt x="1000263" y="207909"/>
                  </a:cubicBezTo>
                  <a:lnTo>
                    <a:pt x="999919" y="207909"/>
                  </a:lnTo>
                  <a:cubicBezTo>
                    <a:pt x="999919" y="235941"/>
                    <a:pt x="977195" y="258665"/>
                    <a:pt x="949163" y="258665"/>
                  </a:cubicBezTo>
                  <a:cubicBezTo>
                    <a:pt x="921131" y="258665"/>
                    <a:pt x="898407" y="235941"/>
                    <a:pt x="898407" y="207909"/>
                  </a:cubicBezTo>
                  <a:lnTo>
                    <a:pt x="898063" y="207909"/>
                  </a:lnTo>
                  <a:cubicBezTo>
                    <a:pt x="898063" y="193893"/>
                    <a:pt x="895223" y="180541"/>
                    <a:pt x="890086" y="168396"/>
                  </a:cubicBezTo>
                  <a:lnTo>
                    <a:pt x="888290" y="165732"/>
                  </a:lnTo>
                  <a:lnTo>
                    <a:pt x="895447" y="154985"/>
                  </a:lnTo>
                  <a:cubicBezTo>
                    <a:pt x="908869" y="141362"/>
                    <a:pt x="927441" y="132815"/>
                    <a:pt x="948044" y="132509"/>
                  </a:cubicBezTo>
                  <a:close/>
                  <a:moveTo>
                    <a:pt x="642821" y="132509"/>
                  </a:moveTo>
                  <a:cubicBezTo>
                    <a:pt x="663424" y="132204"/>
                    <a:pt x="682242" y="140196"/>
                    <a:pt x="696062" y="153414"/>
                  </a:cubicBezTo>
                  <a:lnTo>
                    <a:pt x="704809" y="165740"/>
                  </a:lnTo>
                  <a:lnTo>
                    <a:pt x="703018" y="168396"/>
                  </a:lnTo>
                  <a:cubicBezTo>
                    <a:pt x="697882" y="180541"/>
                    <a:pt x="695041" y="193893"/>
                    <a:pt x="695041" y="207909"/>
                  </a:cubicBezTo>
                  <a:lnTo>
                    <a:pt x="694696" y="207909"/>
                  </a:lnTo>
                  <a:cubicBezTo>
                    <a:pt x="694696" y="235941"/>
                    <a:pt x="671972" y="258665"/>
                    <a:pt x="643940" y="258665"/>
                  </a:cubicBezTo>
                  <a:cubicBezTo>
                    <a:pt x="615908" y="258665"/>
                    <a:pt x="593184" y="235941"/>
                    <a:pt x="593184" y="207909"/>
                  </a:cubicBezTo>
                  <a:lnTo>
                    <a:pt x="592840" y="207909"/>
                  </a:lnTo>
                  <a:cubicBezTo>
                    <a:pt x="592840" y="193893"/>
                    <a:pt x="590000" y="180541"/>
                    <a:pt x="584863" y="168396"/>
                  </a:cubicBezTo>
                  <a:lnTo>
                    <a:pt x="583067" y="165732"/>
                  </a:lnTo>
                  <a:lnTo>
                    <a:pt x="590224" y="154985"/>
                  </a:lnTo>
                  <a:cubicBezTo>
                    <a:pt x="603646" y="141362"/>
                    <a:pt x="622218" y="132815"/>
                    <a:pt x="642821" y="132509"/>
                  </a:cubicBezTo>
                  <a:close/>
                  <a:moveTo>
                    <a:pt x="337599" y="132509"/>
                  </a:moveTo>
                  <a:cubicBezTo>
                    <a:pt x="358202" y="132204"/>
                    <a:pt x="377020" y="140196"/>
                    <a:pt x="390840" y="153414"/>
                  </a:cubicBezTo>
                  <a:lnTo>
                    <a:pt x="399587" y="165739"/>
                  </a:lnTo>
                  <a:lnTo>
                    <a:pt x="397795" y="168396"/>
                  </a:lnTo>
                  <a:cubicBezTo>
                    <a:pt x="392659" y="180541"/>
                    <a:pt x="389818" y="193893"/>
                    <a:pt x="389818" y="207909"/>
                  </a:cubicBezTo>
                  <a:lnTo>
                    <a:pt x="389474" y="207909"/>
                  </a:lnTo>
                  <a:cubicBezTo>
                    <a:pt x="389474" y="235941"/>
                    <a:pt x="366750" y="258665"/>
                    <a:pt x="338718" y="258665"/>
                  </a:cubicBezTo>
                  <a:cubicBezTo>
                    <a:pt x="310686" y="258665"/>
                    <a:pt x="287962" y="235941"/>
                    <a:pt x="287962" y="207909"/>
                  </a:cubicBezTo>
                  <a:lnTo>
                    <a:pt x="287618" y="207909"/>
                  </a:lnTo>
                  <a:cubicBezTo>
                    <a:pt x="287618" y="193893"/>
                    <a:pt x="284778" y="180541"/>
                    <a:pt x="279641" y="168396"/>
                  </a:cubicBezTo>
                  <a:lnTo>
                    <a:pt x="277845" y="165732"/>
                  </a:lnTo>
                  <a:lnTo>
                    <a:pt x="285002" y="154985"/>
                  </a:lnTo>
                  <a:cubicBezTo>
                    <a:pt x="298424" y="141362"/>
                    <a:pt x="316996" y="132815"/>
                    <a:pt x="337599" y="132509"/>
                  </a:cubicBezTo>
                  <a:close/>
                  <a:moveTo>
                    <a:pt x="186107" y="106398"/>
                  </a:moveTo>
                  <a:cubicBezTo>
                    <a:pt x="130044" y="106398"/>
                    <a:pt x="84596" y="151846"/>
                    <a:pt x="84596" y="207909"/>
                  </a:cubicBezTo>
                  <a:cubicBezTo>
                    <a:pt x="84596" y="263384"/>
                    <a:pt x="129131" y="308585"/>
                    <a:pt x="184600" y="309409"/>
                  </a:cubicBezTo>
                  <a:cubicBezTo>
                    <a:pt x="212335" y="309821"/>
                    <a:pt x="237666" y="299062"/>
                    <a:pt x="256270" y="281268"/>
                  </a:cubicBezTo>
                  <a:lnTo>
                    <a:pt x="262288" y="272789"/>
                  </a:lnTo>
                  <a:lnTo>
                    <a:pt x="266939" y="279688"/>
                  </a:lnTo>
                  <a:cubicBezTo>
                    <a:pt x="285309" y="298058"/>
                    <a:pt x="310687" y="309420"/>
                    <a:pt x="338718" y="309420"/>
                  </a:cubicBezTo>
                  <a:cubicBezTo>
                    <a:pt x="366750" y="309420"/>
                    <a:pt x="392127" y="298058"/>
                    <a:pt x="410497" y="279688"/>
                  </a:cubicBezTo>
                  <a:lnTo>
                    <a:pt x="414964" y="273064"/>
                  </a:lnTo>
                  <a:lnTo>
                    <a:pt x="419019" y="279153"/>
                  </a:lnTo>
                  <a:cubicBezTo>
                    <a:pt x="437087" y="297491"/>
                    <a:pt x="462088" y="308997"/>
                    <a:pt x="489822" y="309409"/>
                  </a:cubicBezTo>
                  <a:cubicBezTo>
                    <a:pt x="517557" y="309821"/>
                    <a:pt x="542888" y="299062"/>
                    <a:pt x="561492" y="281268"/>
                  </a:cubicBezTo>
                  <a:lnTo>
                    <a:pt x="567510" y="272789"/>
                  </a:lnTo>
                  <a:lnTo>
                    <a:pt x="572161" y="279688"/>
                  </a:lnTo>
                  <a:cubicBezTo>
                    <a:pt x="590531" y="298058"/>
                    <a:pt x="615909" y="309420"/>
                    <a:pt x="643940" y="309420"/>
                  </a:cubicBezTo>
                  <a:cubicBezTo>
                    <a:pt x="671972" y="309420"/>
                    <a:pt x="697349" y="298058"/>
                    <a:pt x="715719" y="279688"/>
                  </a:cubicBezTo>
                  <a:lnTo>
                    <a:pt x="720186" y="273063"/>
                  </a:lnTo>
                  <a:lnTo>
                    <a:pt x="724242" y="279153"/>
                  </a:lnTo>
                  <a:cubicBezTo>
                    <a:pt x="742310" y="297491"/>
                    <a:pt x="767311" y="308997"/>
                    <a:pt x="795045" y="309409"/>
                  </a:cubicBezTo>
                  <a:cubicBezTo>
                    <a:pt x="822780" y="309821"/>
                    <a:pt x="848111" y="299062"/>
                    <a:pt x="866715" y="281268"/>
                  </a:cubicBezTo>
                  <a:lnTo>
                    <a:pt x="872733" y="272789"/>
                  </a:lnTo>
                  <a:lnTo>
                    <a:pt x="877384" y="279688"/>
                  </a:lnTo>
                  <a:cubicBezTo>
                    <a:pt x="895754" y="298058"/>
                    <a:pt x="921132" y="309420"/>
                    <a:pt x="949163" y="309420"/>
                  </a:cubicBezTo>
                  <a:cubicBezTo>
                    <a:pt x="977195" y="309420"/>
                    <a:pt x="1002572" y="298058"/>
                    <a:pt x="1020942" y="279688"/>
                  </a:cubicBezTo>
                  <a:lnTo>
                    <a:pt x="1025409" y="273064"/>
                  </a:lnTo>
                  <a:lnTo>
                    <a:pt x="1029464" y="279153"/>
                  </a:lnTo>
                  <a:cubicBezTo>
                    <a:pt x="1047532" y="297491"/>
                    <a:pt x="1072533" y="308997"/>
                    <a:pt x="1100267" y="309409"/>
                  </a:cubicBezTo>
                  <a:cubicBezTo>
                    <a:pt x="1128002" y="309821"/>
                    <a:pt x="1153333" y="299062"/>
                    <a:pt x="1171937" y="281268"/>
                  </a:cubicBezTo>
                  <a:lnTo>
                    <a:pt x="1177955" y="272789"/>
                  </a:lnTo>
                  <a:lnTo>
                    <a:pt x="1182606" y="279688"/>
                  </a:lnTo>
                  <a:cubicBezTo>
                    <a:pt x="1200976" y="298058"/>
                    <a:pt x="1226354" y="309420"/>
                    <a:pt x="1254385" y="309420"/>
                  </a:cubicBezTo>
                  <a:cubicBezTo>
                    <a:pt x="1310448" y="309420"/>
                    <a:pt x="1355896" y="263972"/>
                    <a:pt x="1355896" y="207909"/>
                  </a:cubicBezTo>
                  <a:lnTo>
                    <a:pt x="1305141" y="207909"/>
                  </a:lnTo>
                  <a:cubicBezTo>
                    <a:pt x="1305141" y="235941"/>
                    <a:pt x="1282417" y="258665"/>
                    <a:pt x="1254385" y="258665"/>
                  </a:cubicBezTo>
                  <a:cubicBezTo>
                    <a:pt x="1226353" y="258665"/>
                    <a:pt x="1203629" y="235941"/>
                    <a:pt x="1203629" y="207909"/>
                  </a:cubicBezTo>
                  <a:lnTo>
                    <a:pt x="1203285" y="207909"/>
                  </a:lnTo>
                  <a:cubicBezTo>
                    <a:pt x="1203285" y="193893"/>
                    <a:pt x="1200445" y="180541"/>
                    <a:pt x="1195308" y="168396"/>
                  </a:cubicBezTo>
                  <a:lnTo>
                    <a:pt x="1193512" y="165732"/>
                  </a:lnTo>
                  <a:lnTo>
                    <a:pt x="1200669" y="154985"/>
                  </a:lnTo>
                  <a:cubicBezTo>
                    <a:pt x="1214091" y="141362"/>
                    <a:pt x="1232663" y="132815"/>
                    <a:pt x="1253266" y="132509"/>
                  </a:cubicBezTo>
                  <a:cubicBezTo>
                    <a:pt x="1294472" y="131898"/>
                    <a:pt x="1328537" y="164479"/>
                    <a:pt x="1329760" y="205671"/>
                  </a:cubicBezTo>
                  <a:lnTo>
                    <a:pt x="1355851" y="204896"/>
                  </a:lnTo>
                  <a:cubicBezTo>
                    <a:pt x="1354204" y="149445"/>
                    <a:pt x="1308347" y="105586"/>
                    <a:pt x="1252878" y="106409"/>
                  </a:cubicBezTo>
                  <a:cubicBezTo>
                    <a:pt x="1225144" y="106821"/>
                    <a:pt x="1200143" y="118327"/>
                    <a:pt x="1182075" y="136665"/>
                  </a:cubicBezTo>
                  <a:lnTo>
                    <a:pt x="1178020" y="142755"/>
                  </a:lnTo>
                  <a:lnTo>
                    <a:pt x="1173553" y="136130"/>
                  </a:lnTo>
                  <a:cubicBezTo>
                    <a:pt x="1155183" y="117760"/>
                    <a:pt x="1129806" y="106398"/>
                    <a:pt x="1101774" y="106398"/>
                  </a:cubicBezTo>
                  <a:cubicBezTo>
                    <a:pt x="1073743" y="106398"/>
                    <a:pt x="1048365" y="117760"/>
                    <a:pt x="1029995" y="136130"/>
                  </a:cubicBezTo>
                  <a:lnTo>
                    <a:pt x="1025344" y="143029"/>
                  </a:lnTo>
                  <a:lnTo>
                    <a:pt x="1019326" y="134550"/>
                  </a:lnTo>
                  <a:cubicBezTo>
                    <a:pt x="1000722" y="116757"/>
                    <a:pt x="975391" y="105998"/>
                    <a:pt x="947656" y="106409"/>
                  </a:cubicBezTo>
                  <a:cubicBezTo>
                    <a:pt x="919922" y="106821"/>
                    <a:pt x="894921" y="118327"/>
                    <a:pt x="876853" y="136665"/>
                  </a:cubicBezTo>
                  <a:lnTo>
                    <a:pt x="872798" y="142755"/>
                  </a:lnTo>
                  <a:lnTo>
                    <a:pt x="868331" y="136130"/>
                  </a:lnTo>
                  <a:cubicBezTo>
                    <a:pt x="849961" y="117760"/>
                    <a:pt x="824584" y="106398"/>
                    <a:pt x="796552" y="106398"/>
                  </a:cubicBezTo>
                  <a:cubicBezTo>
                    <a:pt x="768521" y="106398"/>
                    <a:pt x="743143" y="117760"/>
                    <a:pt x="724773" y="136130"/>
                  </a:cubicBezTo>
                  <a:lnTo>
                    <a:pt x="720121" y="143030"/>
                  </a:lnTo>
                  <a:lnTo>
                    <a:pt x="714103" y="134550"/>
                  </a:lnTo>
                  <a:cubicBezTo>
                    <a:pt x="695499" y="116757"/>
                    <a:pt x="670168" y="105998"/>
                    <a:pt x="642433" y="106409"/>
                  </a:cubicBezTo>
                  <a:cubicBezTo>
                    <a:pt x="614699" y="106821"/>
                    <a:pt x="589698" y="118327"/>
                    <a:pt x="571630" y="136665"/>
                  </a:cubicBezTo>
                  <a:lnTo>
                    <a:pt x="567575" y="142755"/>
                  </a:lnTo>
                  <a:lnTo>
                    <a:pt x="563108" y="136130"/>
                  </a:lnTo>
                  <a:cubicBezTo>
                    <a:pt x="544738" y="117760"/>
                    <a:pt x="519361" y="106398"/>
                    <a:pt x="491329" y="106398"/>
                  </a:cubicBezTo>
                  <a:cubicBezTo>
                    <a:pt x="463298" y="106398"/>
                    <a:pt x="437920" y="117760"/>
                    <a:pt x="419550" y="136130"/>
                  </a:cubicBezTo>
                  <a:lnTo>
                    <a:pt x="414899" y="143029"/>
                  </a:lnTo>
                  <a:lnTo>
                    <a:pt x="408881" y="134550"/>
                  </a:lnTo>
                  <a:cubicBezTo>
                    <a:pt x="390277" y="116757"/>
                    <a:pt x="364946" y="105998"/>
                    <a:pt x="337211" y="106409"/>
                  </a:cubicBezTo>
                  <a:cubicBezTo>
                    <a:pt x="309477" y="106821"/>
                    <a:pt x="284476" y="118327"/>
                    <a:pt x="266408" y="136665"/>
                  </a:cubicBezTo>
                  <a:lnTo>
                    <a:pt x="262353" y="142755"/>
                  </a:lnTo>
                  <a:lnTo>
                    <a:pt x="257886" y="136130"/>
                  </a:lnTo>
                  <a:cubicBezTo>
                    <a:pt x="239516" y="117760"/>
                    <a:pt x="214139" y="106398"/>
                    <a:pt x="186107" y="106398"/>
                  </a:cubicBezTo>
                  <a:close/>
                  <a:moveTo>
                    <a:pt x="0" y="0"/>
                  </a:moveTo>
                  <a:lnTo>
                    <a:pt x="1440493" y="0"/>
                  </a:lnTo>
                  <a:lnTo>
                    <a:pt x="1440493" y="719999"/>
                  </a:lnTo>
                  <a:lnTo>
                    <a:pt x="0" y="71999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102" name="グループ化 101"/>
          <p:cNvGrpSpPr>
            <a:grpSpLocks noChangeAspect="1"/>
          </p:cNvGrpSpPr>
          <p:nvPr/>
        </p:nvGrpSpPr>
        <p:grpSpPr>
          <a:xfrm>
            <a:off x="2915957" y="3944401"/>
            <a:ext cx="862997" cy="456881"/>
            <a:chOff x="4571999" y="3212785"/>
            <a:chExt cx="1224000" cy="648000"/>
          </a:xfrm>
        </p:grpSpPr>
        <p:sp>
          <p:nvSpPr>
            <p:cNvPr id="103" name="正方形/長方形 102"/>
            <p:cNvSpPr>
              <a:spLocks/>
            </p:cNvSpPr>
            <p:nvPr/>
          </p:nvSpPr>
          <p:spPr>
            <a:xfrm>
              <a:off x="4571999" y="3212785"/>
              <a:ext cx="1224000" cy="64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04" name="フリーフォーム 103"/>
            <p:cNvSpPr>
              <a:spLocks noChangeAspect="1"/>
            </p:cNvSpPr>
            <p:nvPr/>
          </p:nvSpPr>
          <p:spPr>
            <a:xfrm>
              <a:off x="4618435" y="3254100"/>
              <a:ext cx="1131129" cy="565370"/>
            </a:xfrm>
            <a:custGeom>
              <a:avLst/>
              <a:gdLst>
                <a:gd name="connsiteX0" fmla="*/ 1101774 w 1440493"/>
                <a:gd name="connsiteY0" fmla="*/ 471904 h 719999"/>
                <a:gd name="connsiteX1" fmla="*/ 1152530 w 1440493"/>
                <a:gd name="connsiteY1" fmla="*/ 522660 h 719999"/>
                <a:gd name="connsiteX2" fmla="*/ 1152874 w 1440493"/>
                <a:gd name="connsiteY2" fmla="*/ 522660 h 719999"/>
                <a:gd name="connsiteX3" fmla="*/ 1160851 w 1440493"/>
                <a:gd name="connsiteY3" fmla="*/ 562173 h 719999"/>
                <a:gd name="connsiteX4" fmla="*/ 1162643 w 1440493"/>
                <a:gd name="connsiteY4" fmla="*/ 564830 h 719999"/>
                <a:gd name="connsiteX5" fmla="*/ 1153896 w 1440493"/>
                <a:gd name="connsiteY5" fmla="*/ 577155 h 719999"/>
                <a:gd name="connsiteX6" fmla="*/ 1100655 w 1440493"/>
                <a:gd name="connsiteY6" fmla="*/ 598060 h 719999"/>
                <a:gd name="connsiteX7" fmla="*/ 1048058 w 1440493"/>
                <a:gd name="connsiteY7" fmla="*/ 575585 h 719999"/>
                <a:gd name="connsiteX8" fmla="*/ 1040901 w 1440493"/>
                <a:gd name="connsiteY8" fmla="*/ 564837 h 719999"/>
                <a:gd name="connsiteX9" fmla="*/ 1042697 w 1440493"/>
                <a:gd name="connsiteY9" fmla="*/ 562173 h 719999"/>
                <a:gd name="connsiteX10" fmla="*/ 1050674 w 1440493"/>
                <a:gd name="connsiteY10" fmla="*/ 522660 h 719999"/>
                <a:gd name="connsiteX11" fmla="*/ 1051018 w 1440493"/>
                <a:gd name="connsiteY11" fmla="*/ 522660 h 719999"/>
                <a:gd name="connsiteX12" fmla="*/ 1101774 w 1440493"/>
                <a:gd name="connsiteY12" fmla="*/ 471904 h 719999"/>
                <a:gd name="connsiteX13" fmla="*/ 796552 w 1440493"/>
                <a:gd name="connsiteY13" fmla="*/ 471904 h 719999"/>
                <a:gd name="connsiteX14" fmla="*/ 847308 w 1440493"/>
                <a:gd name="connsiteY14" fmla="*/ 522660 h 719999"/>
                <a:gd name="connsiteX15" fmla="*/ 847652 w 1440493"/>
                <a:gd name="connsiteY15" fmla="*/ 522660 h 719999"/>
                <a:gd name="connsiteX16" fmla="*/ 855629 w 1440493"/>
                <a:gd name="connsiteY16" fmla="*/ 562173 h 719999"/>
                <a:gd name="connsiteX17" fmla="*/ 857421 w 1440493"/>
                <a:gd name="connsiteY17" fmla="*/ 564830 h 719999"/>
                <a:gd name="connsiteX18" fmla="*/ 848674 w 1440493"/>
                <a:gd name="connsiteY18" fmla="*/ 577155 h 719999"/>
                <a:gd name="connsiteX19" fmla="*/ 795433 w 1440493"/>
                <a:gd name="connsiteY19" fmla="*/ 598060 h 719999"/>
                <a:gd name="connsiteX20" fmla="*/ 742836 w 1440493"/>
                <a:gd name="connsiteY20" fmla="*/ 575585 h 719999"/>
                <a:gd name="connsiteX21" fmla="*/ 735678 w 1440493"/>
                <a:gd name="connsiteY21" fmla="*/ 564836 h 719999"/>
                <a:gd name="connsiteX22" fmla="*/ 737474 w 1440493"/>
                <a:gd name="connsiteY22" fmla="*/ 562173 h 719999"/>
                <a:gd name="connsiteX23" fmla="*/ 745451 w 1440493"/>
                <a:gd name="connsiteY23" fmla="*/ 522660 h 719999"/>
                <a:gd name="connsiteX24" fmla="*/ 745796 w 1440493"/>
                <a:gd name="connsiteY24" fmla="*/ 522660 h 719999"/>
                <a:gd name="connsiteX25" fmla="*/ 796552 w 1440493"/>
                <a:gd name="connsiteY25" fmla="*/ 471904 h 719999"/>
                <a:gd name="connsiteX26" fmla="*/ 491329 w 1440493"/>
                <a:gd name="connsiteY26" fmla="*/ 471904 h 719999"/>
                <a:gd name="connsiteX27" fmla="*/ 542085 w 1440493"/>
                <a:gd name="connsiteY27" fmla="*/ 522660 h 719999"/>
                <a:gd name="connsiteX28" fmla="*/ 542429 w 1440493"/>
                <a:gd name="connsiteY28" fmla="*/ 522660 h 719999"/>
                <a:gd name="connsiteX29" fmla="*/ 550406 w 1440493"/>
                <a:gd name="connsiteY29" fmla="*/ 562173 h 719999"/>
                <a:gd name="connsiteX30" fmla="*/ 552198 w 1440493"/>
                <a:gd name="connsiteY30" fmla="*/ 564830 h 719999"/>
                <a:gd name="connsiteX31" fmla="*/ 543451 w 1440493"/>
                <a:gd name="connsiteY31" fmla="*/ 577155 h 719999"/>
                <a:gd name="connsiteX32" fmla="*/ 490210 w 1440493"/>
                <a:gd name="connsiteY32" fmla="*/ 598060 h 719999"/>
                <a:gd name="connsiteX33" fmla="*/ 437613 w 1440493"/>
                <a:gd name="connsiteY33" fmla="*/ 575585 h 719999"/>
                <a:gd name="connsiteX34" fmla="*/ 430456 w 1440493"/>
                <a:gd name="connsiteY34" fmla="*/ 564837 h 719999"/>
                <a:gd name="connsiteX35" fmla="*/ 432252 w 1440493"/>
                <a:gd name="connsiteY35" fmla="*/ 562173 h 719999"/>
                <a:gd name="connsiteX36" fmla="*/ 440229 w 1440493"/>
                <a:gd name="connsiteY36" fmla="*/ 522660 h 719999"/>
                <a:gd name="connsiteX37" fmla="*/ 440573 w 1440493"/>
                <a:gd name="connsiteY37" fmla="*/ 522660 h 719999"/>
                <a:gd name="connsiteX38" fmla="*/ 491329 w 1440493"/>
                <a:gd name="connsiteY38" fmla="*/ 471904 h 719999"/>
                <a:gd name="connsiteX39" fmla="*/ 186107 w 1440493"/>
                <a:gd name="connsiteY39" fmla="*/ 471904 h 719999"/>
                <a:gd name="connsiteX40" fmla="*/ 236863 w 1440493"/>
                <a:gd name="connsiteY40" fmla="*/ 522660 h 719999"/>
                <a:gd name="connsiteX41" fmla="*/ 237207 w 1440493"/>
                <a:gd name="connsiteY41" fmla="*/ 522660 h 719999"/>
                <a:gd name="connsiteX42" fmla="*/ 245184 w 1440493"/>
                <a:gd name="connsiteY42" fmla="*/ 562173 h 719999"/>
                <a:gd name="connsiteX43" fmla="*/ 246976 w 1440493"/>
                <a:gd name="connsiteY43" fmla="*/ 564830 h 719999"/>
                <a:gd name="connsiteX44" fmla="*/ 238229 w 1440493"/>
                <a:gd name="connsiteY44" fmla="*/ 577155 h 719999"/>
                <a:gd name="connsiteX45" fmla="*/ 184988 w 1440493"/>
                <a:gd name="connsiteY45" fmla="*/ 598060 h 719999"/>
                <a:gd name="connsiteX46" fmla="*/ 110699 w 1440493"/>
                <a:gd name="connsiteY46" fmla="*/ 522660 h 719999"/>
                <a:gd name="connsiteX47" fmla="*/ 135351 w 1440493"/>
                <a:gd name="connsiteY47" fmla="*/ 522660 h 719999"/>
                <a:gd name="connsiteX48" fmla="*/ 186107 w 1440493"/>
                <a:gd name="connsiteY48" fmla="*/ 471904 h 719999"/>
                <a:gd name="connsiteX49" fmla="*/ 948044 w 1440493"/>
                <a:gd name="connsiteY49" fmla="*/ 447260 h 719999"/>
                <a:gd name="connsiteX50" fmla="*/ 1001285 w 1440493"/>
                <a:gd name="connsiteY50" fmla="*/ 468165 h 719999"/>
                <a:gd name="connsiteX51" fmla="*/ 1010032 w 1440493"/>
                <a:gd name="connsiteY51" fmla="*/ 480490 h 719999"/>
                <a:gd name="connsiteX52" fmla="*/ 1008240 w 1440493"/>
                <a:gd name="connsiteY52" fmla="*/ 483147 h 719999"/>
                <a:gd name="connsiteX53" fmla="*/ 1000263 w 1440493"/>
                <a:gd name="connsiteY53" fmla="*/ 522660 h 719999"/>
                <a:gd name="connsiteX54" fmla="*/ 999919 w 1440493"/>
                <a:gd name="connsiteY54" fmla="*/ 522660 h 719999"/>
                <a:gd name="connsiteX55" fmla="*/ 949163 w 1440493"/>
                <a:gd name="connsiteY55" fmla="*/ 573416 h 719999"/>
                <a:gd name="connsiteX56" fmla="*/ 898407 w 1440493"/>
                <a:gd name="connsiteY56" fmla="*/ 522660 h 719999"/>
                <a:gd name="connsiteX57" fmla="*/ 898063 w 1440493"/>
                <a:gd name="connsiteY57" fmla="*/ 522660 h 719999"/>
                <a:gd name="connsiteX58" fmla="*/ 890086 w 1440493"/>
                <a:gd name="connsiteY58" fmla="*/ 483147 h 719999"/>
                <a:gd name="connsiteX59" fmla="*/ 888290 w 1440493"/>
                <a:gd name="connsiteY59" fmla="*/ 480483 h 719999"/>
                <a:gd name="connsiteX60" fmla="*/ 895447 w 1440493"/>
                <a:gd name="connsiteY60" fmla="*/ 469735 h 719999"/>
                <a:gd name="connsiteX61" fmla="*/ 948044 w 1440493"/>
                <a:gd name="connsiteY61" fmla="*/ 447260 h 719999"/>
                <a:gd name="connsiteX62" fmla="*/ 642821 w 1440493"/>
                <a:gd name="connsiteY62" fmla="*/ 447260 h 719999"/>
                <a:gd name="connsiteX63" fmla="*/ 696062 w 1440493"/>
                <a:gd name="connsiteY63" fmla="*/ 468165 h 719999"/>
                <a:gd name="connsiteX64" fmla="*/ 704809 w 1440493"/>
                <a:gd name="connsiteY64" fmla="*/ 480491 h 719999"/>
                <a:gd name="connsiteX65" fmla="*/ 703018 w 1440493"/>
                <a:gd name="connsiteY65" fmla="*/ 483147 h 719999"/>
                <a:gd name="connsiteX66" fmla="*/ 695041 w 1440493"/>
                <a:gd name="connsiteY66" fmla="*/ 522660 h 719999"/>
                <a:gd name="connsiteX67" fmla="*/ 694696 w 1440493"/>
                <a:gd name="connsiteY67" fmla="*/ 522660 h 719999"/>
                <a:gd name="connsiteX68" fmla="*/ 643940 w 1440493"/>
                <a:gd name="connsiteY68" fmla="*/ 573416 h 719999"/>
                <a:gd name="connsiteX69" fmla="*/ 593184 w 1440493"/>
                <a:gd name="connsiteY69" fmla="*/ 522660 h 719999"/>
                <a:gd name="connsiteX70" fmla="*/ 592840 w 1440493"/>
                <a:gd name="connsiteY70" fmla="*/ 522660 h 719999"/>
                <a:gd name="connsiteX71" fmla="*/ 584863 w 1440493"/>
                <a:gd name="connsiteY71" fmla="*/ 483147 h 719999"/>
                <a:gd name="connsiteX72" fmla="*/ 583067 w 1440493"/>
                <a:gd name="connsiteY72" fmla="*/ 480483 h 719999"/>
                <a:gd name="connsiteX73" fmla="*/ 590224 w 1440493"/>
                <a:gd name="connsiteY73" fmla="*/ 469735 h 719999"/>
                <a:gd name="connsiteX74" fmla="*/ 642821 w 1440493"/>
                <a:gd name="connsiteY74" fmla="*/ 447260 h 719999"/>
                <a:gd name="connsiteX75" fmla="*/ 337599 w 1440493"/>
                <a:gd name="connsiteY75" fmla="*/ 447260 h 719999"/>
                <a:gd name="connsiteX76" fmla="*/ 390840 w 1440493"/>
                <a:gd name="connsiteY76" fmla="*/ 468165 h 719999"/>
                <a:gd name="connsiteX77" fmla="*/ 399587 w 1440493"/>
                <a:gd name="connsiteY77" fmla="*/ 480490 h 719999"/>
                <a:gd name="connsiteX78" fmla="*/ 397795 w 1440493"/>
                <a:gd name="connsiteY78" fmla="*/ 483147 h 719999"/>
                <a:gd name="connsiteX79" fmla="*/ 389818 w 1440493"/>
                <a:gd name="connsiteY79" fmla="*/ 522660 h 719999"/>
                <a:gd name="connsiteX80" fmla="*/ 389474 w 1440493"/>
                <a:gd name="connsiteY80" fmla="*/ 522660 h 719999"/>
                <a:gd name="connsiteX81" fmla="*/ 338718 w 1440493"/>
                <a:gd name="connsiteY81" fmla="*/ 573416 h 719999"/>
                <a:gd name="connsiteX82" fmla="*/ 287962 w 1440493"/>
                <a:gd name="connsiteY82" fmla="*/ 522660 h 719999"/>
                <a:gd name="connsiteX83" fmla="*/ 287618 w 1440493"/>
                <a:gd name="connsiteY83" fmla="*/ 522660 h 719999"/>
                <a:gd name="connsiteX84" fmla="*/ 279641 w 1440493"/>
                <a:gd name="connsiteY84" fmla="*/ 483147 h 719999"/>
                <a:gd name="connsiteX85" fmla="*/ 277845 w 1440493"/>
                <a:gd name="connsiteY85" fmla="*/ 480483 h 719999"/>
                <a:gd name="connsiteX86" fmla="*/ 285002 w 1440493"/>
                <a:gd name="connsiteY86" fmla="*/ 469735 h 719999"/>
                <a:gd name="connsiteX87" fmla="*/ 337599 w 1440493"/>
                <a:gd name="connsiteY87" fmla="*/ 447260 h 719999"/>
                <a:gd name="connsiteX88" fmla="*/ 186107 w 1440493"/>
                <a:gd name="connsiteY88" fmla="*/ 421149 h 719999"/>
                <a:gd name="connsiteX89" fmla="*/ 84596 w 1440493"/>
                <a:gd name="connsiteY89" fmla="*/ 522660 h 719999"/>
                <a:gd name="connsiteX90" fmla="*/ 184600 w 1440493"/>
                <a:gd name="connsiteY90" fmla="*/ 624160 h 719999"/>
                <a:gd name="connsiteX91" fmla="*/ 256270 w 1440493"/>
                <a:gd name="connsiteY91" fmla="*/ 596019 h 719999"/>
                <a:gd name="connsiteX92" fmla="*/ 262288 w 1440493"/>
                <a:gd name="connsiteY92" fmla="*/ 587540 h 719999"/>
                <a:gd name="connsiteX93" fmla="*/ 266939 w 1440493"/>
                <a:gd name="connsiteY93" fmla="*/ 594439 h 719999"/>
                <a:gd name="connsiteX94" fmla="*/ 338718 w 1440493"/>
                <a:gd name="connsiteY94" fmla="*/ 624171 h 719999"/>
                <a:gd name="connsiteX95" fmla="*/ 410497 w 1440493"/>
                <a:gd name="connsiteY95" fmla="*/ 594439 h 719999"/>
                <a:gd name="connsiteX96" fmla="*/ 414964 w 1440493"/>
                <a:gd name="connsiteY96" fmla="*/ 587815 h 719999"/>
                <a:gd name="connsiteX97" fmla="*/ 419019 w 1440493"/>
                <a:gd name="connsiteY97" fmla="*/ 593904 h 719999"/>
                <a:gd name="connsiteX98" fmla="*/ 489822 w 1440493"/>
                <a:gd name="connsiteY98" fmla="*/ 624160 h 719999"/>
                <a:gd name="connsiteX99" fmla="*/ 561492 w 1440493"/>
                <a:gd name="connsiteY99" fmla="*/ 596019 h 719999"/>
                <a:gd name="connsiteX100" fmla="*/ 567510 w 1440493"/>
                <a:gd name="connsiteY100" fmla="*/ 587540 h 719999"/>
                <a:gd name="connsiteX101" fmla="*/ 572161 w 1440493"/>
                <a:gd name="connsiteY101" fmla="*/ 594439 h 719999"/>
                <a:gd name="connsiteX102" fmla="*/ 643940 w 1440493"/>
                <a:gd name="connsiteY102" fmla="*/ 624171 h 719999"/>
                <a:gd name="connsiteX103" fmla="*/ 715719 w 1440493"/>
                <a:gd name="connsiteY103" fmla="*/ 594439 h 719999"/>
                <a:gd name="connsiteX104" fmla="*/ 720186 w 1440493"/>
                <a:gd name="connsiteY104" fmla="*/ 587814 h 719999"/>
                <a:gd name="connsiteX105" fmla="*/ 724242 w 1440493"/>
                <a:gd name="connsiteY105" fmla="*/ 593904 h 719999"/>
                <a:gd name="connsiteX106" fmla="*/ 795045 w 1440493"/>
                <a:gd name="connsiteY106" fmla="*/ 624160 h 719999"/>
                <a:gd name="connsiteX107" fmla="*/ 866715 w 1440493"/>
                <a:gd name="connsiteY107" fmla="*/ 596019 h 719999"/>
                <a:gd name="connsiteX108" fmla="*/ 872733 w 1440493"/>
                <a:gd name="connsiteY108" fmla="*/ 587540 h 719999"/>
                <a:gd name="connsiteX109" fmla="*/ 877384 w 1440493"/>
                <a:gd name="connsiteY109" fmla="*/ 594439 h 719999"/>
                <a:gd name="connsiteX110" fmla="*/ 949163 w 1440493"/>
                <a:gd name="connsiteY110" fmla="*/ 624171 h 719999"/>
                <a:gd name="connsiteX111" fmla="*/ 1020942 w 1440493"/>
                <a:gd name="connsiteY111" fmla="*/ 594439 h 719999"/>
                <a:gd name="connsiteX112" fmla="*/ 1025409 w 1440493"/>
                <a:gd name="connsiteY112" fmla="*/ 587815 h 719999"/>
                <a:gd name="connsiteX113" fmla="*/ 1029464 w 1440493"/>
                <a:gd name="connsiteY113" fmla="*/ 593904 h 719999"/>
                <a:gd name="connsiteX114" fmla="*/ 1100267 w 1440493"/>
                <a:gd name="connsiteY114" fmla="*/ 624160 h 719999"/>
                <a:gd name="connsiteX115" fmla="*/ 1171937 w 1440493"/>
                <a:gd name="connsiteY115" fmla="*/ 596019 h 719999"/>
                <a:gd name="connsiteX116" fmla="*/ 1177955 w 1440493"/>
                <a:gd name="connsiteY116" fmla="*/ 587540 h 719999"/>
                <a:gd name="connsiteX117" fmla="*/ 1182606 w 1440493"/>
                <a:gd name="connsiteY117" fmla="*/ 594439 h 719999"/>
                <a:gd name="connsiteX118" fmla="*/ 1254385 w 1440493"/>
                <a:gd name="connsiteY118" fmla="*/ 624171 h 719999"/>
                <a:gd name="connsiteX119" fmla="*/ 1355896 w 1440493"/>
                <a:gd name="connsiteY119" fmla="*/ 522660 h 719999"/>
                <a:gd name="connsiteX120" fmla="*/ 1305141 w 1440493"/>
                <a:gd name="connsiteY120" fmla="*/ 522660 h 719999"/>
                <a:gd name="connsiteX121" fmla="*/ 1254385 w 1440493"/>
                <a:gd name="connsiteY121" fmla="*/ 573416 h 719999"/>
                <a:gd name="connsiteX122" fmla="*/ 1203629 w 1440493"/>
                <a:gd name="connsiteY122" fmla="*/ 522660 h 719999"/>
                <a:gd name="connsiteX123" fmla="*/ 1203285 w 1440493"/>
                <a:gd name="connsiteY123" fmla="*/ 522660 h 719999"/>
                <a:gd name="connsiteX124" fmla="*/ 1195308 w 1440493"/>
                <a:gd name="connsiteY124" fmla="*/ 483147 h 719999"/>
                <a:gd name="connsiteX125" fmla="*/ 1193512 w 1440493"/>
                <a:gd name="connsiteY125" fmla="*/ 480483 h 719999"/>
                <a:gd name="connsiteX126" fmla="*/ 1200669 w 1440493"/>
                <a:gd name="connsiteY126" fmla="*/ 469735 h 719999"/>
                <a:gd name="connsiteX127" fmla="*/ 1253266 w 1440493"/>
                <a:gd name="connsiteY127" fmla="*/ 447260 h 719999"/>
                <a:gd name="connsiteX128" fmla="*/ 1329760 w 1440493"/>
                <a:gd name="connsiteY128" fmla="*/ 520422 h 719999"/>
                <a:gd name="connsiteX129" fmla="*/ 1355851 w 1440493"/>
                <a:gd name="connsiteY129" fmla="*/ 519647 h 719999"/>
                <a:gd name="connsiteX130" fmla="*/ 1252878 w 1440493"/>
                <a:gd name="connsiteY130" fmla="*/ 421160 h 719999"/>
                <a:gd name="connsiteX131" fmla="*/ 1182075 w 1440493"/>
                <a:gd name="connsiteY131" fmla="*/ 451416 h 719999"/>
                <a:gd name="connsiteX132" fmla="*/ 1178020 w 1440493"/>
                <a:gd name="connsiteY132" fmla="*/ 457506 h 719999"/>
                <a:gd name="connsiteX133" fmla="*/ 1173553 w 1440493"/>
                <a:gd name="connsiteY133" fmla="*/ 450881 h 719999"/>
                <a:gd name="connsiteX134" fmla="*/ 1101774 w 1440493"/>
                <a:gd name="connsiteY134" fmla="*/ 421149 h 719999"/>
                <a:gd name="connsiteX135" fmla="*/ 1029995 w 1440493"/>
                <a:gd name="connsiteY135" fmla="*/ 450881 h 719999"/>
                <a:gd name="connsiteX136" fmla="*/ 1025344 w 1440493"/>
                <a:gd name="connsiteY136" fmla="*/ 457780 h 719999"/>
                <a:gd name="connsiteX137" fmla="*/ 1019326 w 1440493"/>
                <a:gd name="connsiteY137" fmla="*/ 449301 h 719999"/>
                <a:gd name="connsiteX138" fmla="*/ 947656 w 1440493"/>
                <a:gd name="connsiteY138" fmla="*/ 421160 h 719999"/>
                <a:gd name="connsiteX139" fmla="*/ 876853 w 1440493"/>
                <a:gd name="connsiteY139" fmla="*/ 451416 h 719999"/>
                <a:gd name="connsiteX140" fmla="*/ 872798 w 1440493"/>
                <a:gd name="connsiteY140" fmla="*/ 457506 h 719999"/>
                <a:gd name="connsiteX141" fmla="*/ 868331 w 1440493"/>
                <a:gd name="connsiteY141" fmla="*/ 450881 h 719999"/>
                <a:gd name="connsiteX142" fmla="*/ 796552 w 1440493"/>
                <a:gd name="connsiteY142" fmla="*/ 421149 h 719999"/>
                <a:gd name="connsiteX143" fmla="*/ 724773 w 1440493"/>
                <a:gd name="connsiteY143" fmla="*/ 450881 h 719999"/>
                <a:gd name="connsiteX144" fmla="*/ 720121 w 1440493"/>
                <a:gd name="connsiteY144" fmla="*/ 457781 h 719999"/>
                <a:gd name="connsiteX145" fmla="*/ 714103 w 1440493"/>
                <a:gd name="connsiteY145" fmla="*/ 449301 h 719999"/>
                <a:gd name="connsiteX146" fmla="*/ 642433 w 1440493"/>
                <a:gd name="connsiteY146" fmla="*/ 421160 h 719999"/>
                <a:gd name="connsiteX147" fmla="*/ 571630 w 1440493"/>
                <a:gd name="connsiteY147" fmla="*/ 451416 h 719999"/>
                <a:gd name="connsiteX148" fmla="*/ 567575 w 1440493"/>
                <a:gd name="connsiteY148" fmla="*/ 457506 h 719999"/>
                <a:gd name="connsiteX149" fmla="*/ 563108 w 1440493"/>
                <a:gd name="connsiteY149" fmla="*/ 450881 h 719999"/>
                <a:gd name="connsiteX150" fmla="*/ 491329 w 1440493"/>
                <a:gd name="connsiteY150" fmla="*/ 421149 h 719999"/>
                <a:gd name="connsiteX151" fmla="*/ 419550 w 1440493"/>
                <a:gd name="connsiteY151" fmla="*/ 450881 h 719999"/>
                <a:gd name="connsiteX152" fmla="*/ 414899 w 1440493"/>
                <a:gd name="connsiteY152" fmla="*/ 457780 h 719999"/>
                <a:gd name="connsiteX153" fmla="*/ 408881 w 1440493"/>
                <a:gd name="connsiteY153" fmla="*/ 449301 h 719999"/>
                <a:gd name="connsiteX154" fmla="*/ 337211 w 1440493"/>
                <a:gd name="connsiteY154" fmla="*/ 421160 h 719999"/>
                <a:gd name="connsiteX155" fmla="*/ 266408 w 1440493"/>
                <a:gd name="connsiteY155" fmla="*/ 451416 h 719999"/>
                <a:gd name="connsiteX156" fmla="*/ 262353 w 1440493"/>
                <a:gd name="connsiteY156" fmla="*/ 457506 h 719999"/>
                <a:gd name="connsiteX157" fmla="*/ 257886 w 1440493"/>
                <a:gd name="connsiteY157" fmla="*/ 450881 h 719999"/>
                <a:gd name="connsiteX158" fmla="*/ 186107 w 1440493"/>
                <a:gd name="connsiteY158" fmla="*/ 421149 h 719999"/>
                <a:gd name="connsiteX159" fmla="*/ 1101774 w 1440493"/>
                <a:gd name="connsiteY159" fmla="*/ 157153 h 719999"/>
                <a:gd name="connsiteX160" fmla="*/ 1152530 w 1440493"/>
                <a:gd name="connsiteY160" fmla="*/ 207909 h 719999"/>
                <a:gd name="connsiteX161" fmla="*/ 1152874 w 1440493"/>
                <a:gd name="connsiteY161" fmla="*/ 207909 h 719999"/>
                <a:gd name="connsiteX162" fmla="*/ 1160851 w 1440493"/>
                <a:gd name="connsiteY162" fmla="*/ 247422 h 719999"/>
                <a:gd name="connsiteX163" fmla="*/ 1162643 w 1440493"/>
                <a:gd name="connsiteY163" fmla="*/ 250079 h 719999"/>
                <a:gd name="connsiteX164" fmla="*/ 1153896 w 1440493"/>
                <a:gd name="connsiteY164" fmla="*/ 262404 h 719999"/>
                <a:gd name="connsiteX165" fmla="*/ 1100655 w 1440493"/>
                <a:gd name="connsiteY165" fmla="*/ 283309 h 719999"/>
                <a:gd name="connsiteX166" fmla="*/ 1048058 w 1440493"/>
                <a:gd name="connsiteY166" fmla="*/ 260834 h 719999"/>
                <a:gd name="connsiteX167" fmla="*/ 1040901 w 1440493"/>
                <a:gd name="connsiteY167" fmla="*/ 250086 h 719999"/>
                <a:gd name="connsiteX168" fmla="*/ 1042697 w 1440493"/>
                <a:gd name="connsiteY168" fmla="*/ 247422 h 719999"/>
                <a:gd name="connsiteX169" fmla="*/ 1050674 w 1440493"/>
                <a:gd name="connsiteY169" fmla="*/ 207909 h 719999"/>
                <a:gd name="connsiteX170" fmla="*/ 1051018 w 1440493"/>
                <a:gd name="connsiteY170" fmla="*/ 207909 h 719999"/>
                <a:gd name="connsiteX171" fmla="*/ 1101774 w 1440493"/>
                <a:gd name="connsiteY171" fmla="*/ 157153 h 719999"/>
                <a:gd name="connsiteX172" fmla="*/ 796552 w 1440493"/>
                <a:gd name="connsiteY172" fmla="*/ 157153 h 719999"/>
                <a:gd name="connsiteX173" fmla="*/ 847308 w 1440493"/>
                <a:gd name="connsiteY173" fmla="*/ 207909 h 719999"/>
                <a:gd name="connsiteX174" fmla="*/ 847652 w 1440493"/>
                <a:gd name="connsiteY174" fmla="*/ 207909 h 719999"/>
                <a:gd name="connsiteX175" fmla="*/ 855629 w 1440493"/>
                <a:gd name="connsiteY175" fmla="*/ 247422 h 719999"/>
                <a:gd name="connsiteX176" fmla="*/ 857421 w 1440493"/>
                <a:gd name="connsiteY176" fmla="*/ 250079 h 719999"/>
                <a:gd name="connsiteX177" fmla="*/ 848674 w 1440493"/>
                <a:gd name="connsiteY177" fmla="*/ 262404 h 719999"/>
                <a:gd name="connsiteX178" fmla="*/ 795433 w 1440493"/>
                <a:gd name="connsiteY178" fmla="*/ 283309 h 719999"/>
                <a:gd name="connsiteX179" fmla="*/ 742836 w 1440493"/>
                <a:gd name="connsiteY179" fmla="*/ 260834 h 719999"/>
                <a:gd name="connsiteX180" fmla="*/ 735678 w 1440493"/>
                <a:gd name="connsiteY180" fmla="*/ 250085 h 719999"/>
                <a:gd name="connsiteX181" fmla="*/ 737474 w 1440493"/>
                <a:gd name="connsiteY181" fmla="*/ 247422 h 719999"/>
                <a:gd name="connsiteX182" fmla="*/ 745451 w 1440493"/>
                <a:gd name="connsiteY182" fmla="*/ 207909 h 719999"/>
                <a:gd name="connsiteX183" fmla="*/ 745796 w 1440493"/>
                <a:gd name="connsiteY183" fmla="*/ 207909 h 719999"/>
                <a:gd name="connsiteX184" fmla="*/ 796552 w 1440493"/>
                <a:gd name="connsiteY184" fmla="*/ 157153 h 719999"/>
                <a:gd name="connsiteX185" fmla="*/ 491329 w 1440493"/>
                <a:gd name="connsiteY185" fmla="*/ 157153 h 719999"/>
                <a:gd name="connsiteX186" fmla="*/ 542085 w 1440493"/>
                <a:gd name="connsiteY186" fmla="*/ 207909 h 719999"/>
                <a:gd name="connsiteX187" fmla="*/ 542429 w 1440493"/>
                <a:gd name="connsiteY187" fmla="*/ 207909 h 719999"/>
                <a:gd name="connsiteX188" fmla="*/ 550406 w 1440493"/>
                <a:gd name="connsiteY188" fmla="*/ 247422 h 719999"/>
                <a:gd name="connsiteX189" fmla="*/ 552198 w 1440493"/>
                <a:gd name="connsiteY189" fmla="*/ 250079 h 719999"/>
                <a:gd name="connsiteX190" fmla="*/ 543451 w 1440493"/>
                <a:gd name="connsiteY190" fmla="*/ 262404 h 719999"/>
                <a:gd name="connsiteX191" fmla="*/ 490210 w 1440493"/>
                <a:gd name="connsiteY191" fmla="*/ 283309 h 719999"/>
                <a:gd name="connsiteX192" fmla="*/ 437613 w 1440493"/>
                <a:gd name="connsiteY192" fmla="*/ 260834 h 719999"/>
                <a:gd name="connsiteX193" fmla="*/ 430456 w 1440493"/>
                <a:gd name="connsiteY193" fmla="*/ 250086 h 719999"/>
                <a:gd name="connsiteX194" fmla="*/ 432252 w 1440493"/>
                <a:gd name="connsiteY194" fmla="*/ 247422 h 719999"/>
                <a:gd name="connsiteX195" fmla="*/ 440229 w 1440493"/>
                <a:gd name="connsiteY195" fmla="*/ 207909 h 719999"/>
                <a:gd name="connsiteX196" fmla="*/ 440573 w 1440493"/>
                <a:gd name="connsiteY196" fmla="*/ 207909 h 719999"/>
                <a:gd name="connsiteX197" fmla="*/ 491329 w 1440493"/>
                <a:gd name="connsiteY197" fmla="*/ 157153 h 719999"/>
                <a:gd name="connsiteX198" fmla="*/ 186107 w 1440493"/>
                <a:gd name="connsiteY198" fmla="*/ 157153 h 719999"/>
                <a:gd name="connsiteX199" fmla="*/ 236863 w 1440493"/>
                <a:gd name="connsiteY199" fmla="*/ 207909 h 719999"/>
                <a:gd name="connsiteX200" fmla="*/ 237207 w 1440493"/>
                <a:gd name="connsiteY200" fmla="*/ 207909 h 719999"/>
                <a:gd name="connsiteX201" fmla="*/ 245184 w 1440493"/>
                <a:gd name="connsiteY201" fmla="*/ 247422 h 719999"/>
                <a:gd name="connsiteX202" fmla="*/ 246976 w 1440493"/>
                <a:gd name="connsiteY202" fmla="*/ 250079 h 719999"/>
                <a:gd name="connsiteX203" fmla="*/ 238229 w 1440493"/>
                <a:gd name="connsiteY203" fmla="*/ 262404 h 719999"/>
                <a:gd name="connsiteX204" fmla="*/ 184988 w 1440493"/>
                <a:gd name="connsiteY204" fmla="*/ 283309 h 719999"/>
                <a:gd name="connsiteX205" fmla="*/ 110699 w 1440493"/>
                <a:gd name="connsiteY205" fmla="*/ 207909 h 719999"/>
                <a:gd name="connsiteX206" fmla="*/ 135351 w 1440493"/>
                <a:gd name="connsiteY206" fmla="*/ 207909 h 719999"/>
                <a:gd name="connsiteX207" fmla="*/ 186107 w 1440493"/>
                <a:gd name="connsiteY207" fmla="*/ 157153 h 719999"/>
                <a:gd name="connsiteX208" fmla="*/ 948044 w 1440493"/>
                <a:gd name="connsiteY208" fmla="*/ 132509 h 719999"/>
                <a:gd name="connsiteX209" fmla="*/ 1001285 w 1440493"/>
                <a:gd name="connsiteY209" fmla="*/ 153414 h 719999"/>
                <a:gd name="connsiteX210" fmla="*/ 1010032 w 1440493"/>
                <a:gd name="connsiteY210" fmla="*/ 165739 h 719999"/>
                <a:gd name="connsiteX211" fmla="*/ 1008240 w 1440493"/>
                <a:gd name="connsiteY211" fmla="*/ 168396 h 719999"/>
                <a:gd name="connsiteX212" fmla="*/ 1000263 w 1440493"/>
                <a:gd name="connsiteY212" fmla="*/ 207909 h 719999"/>
                <a:gd name="connsiteX213" fmla="*/ 999919 w 1440493"/>
                <a:gd name="connsiteY213" fmla="*/ 207909 h 719999"/>
                <a:gd name="connsiteX214" fmla="*/ 949163 w 1440493"/>
                <a:gd name="connsiteY214" fmla="*/ 258665 h 719999"/>
                <a:gd name="connsiteX215" fmla="*/ 898407 w 1440493"/>
                <a:gd name="connsiteY215" fmla="*/ 207909 h 719999"/>
                <a:gd name="connsiteX216" fmla="*/ 898063 w 1440493"/>
                <a:gd name="connsiteY216" fmla="*/ 207909 h 719999"/>
                <a:gd name="connsiteX217" fmla="*/ 890086 w 1440493"/>
                <a:gd name="connsiteY217" fmla="*/ 168396 h 719999"/>
                <a:gd name="connsiteX218" fmla="*/ 888290 w 1440493"/>
                <a:gd name="connsiteY218" fmla="*/ 165732 h 719999"/>
                <a:gd name="connsiteX219" fmla="*/ 895447 w 1440493"/>
                <a:gd name="connsiteY219" fmla="*/ 154985 h 719999"/>
                <a:gd name="connsiteX220" fmla="*/ 948044 w 1440493"/>
                <a:gd name="connsiteY220" fmla="*/ 132509 h 719999"/>
                <a:gd name="connsiteX221" fmla="*/ 642821 w 1440493"/>
                <a:gd name="connsiteY221" fmla="*/ 132509 h 719999"/>
                <a:gd name="connsiteX222" fmla="*/ 696062 w 1440493"/>
                <a:gd name="connsiteY222" fmla="*/ 153414 h 719999"/>
                <a:gd name="connsiteX223" fmla="*/ 704809 w 1440493"/>
                <a:gd name="connsiteY223" fmla="*/ 165740 h 719999"/>
                <a:gd name="connsiteX224" fmla="*/ 703018 w 1440493"/>
                <a:gd name="connsiteY224" fmla="*/ 168396 h 719999"/>
                <a:gd name="connsiteX225" fmla="*/ 695041 w 1440493"/>
                <a:gd name="connsiteY225" fmla="*/ 207909 h 719999"/>
                <a:gd name="connsiteX226" fmla="*/ 694696 w 1440493"/>
                <a:gd name="connsiteY226" fmla="*/ 207909 h 719999"/>
                <a:gd name="connsiteX227" fmla="*/ 643940 w 1440493"/>
                <a:gd name="connsiteY227" fmla="*/ 258665 h 719999"/>
                <a:gd name="connsiteX228" fmla="*/ 593184 w 1440493"/>
                <a:gd name="connsiteY228" fmla="*/ 207909 h 719999"/>
                <a:gd name="connsiteX229" fmla="*/ 592840 w 1440493"/>
                <a:gd name="connsiteY229" fmla="*/ 207909 h 719999"/>
                <a:gd name="connsiteX230" fmla="*/ 584863 w 1440493"/>
                <a:gd name="connsiteY230" fmla="*/ 168396 h 719999"/>
                <a:gd name="connsiteX231" fmla="*/ 583067 w 1440493"/>
                <a:gd name="connsiteY231" fmla="*/ 165732 h 719999"/>
                <a:gd name="connsiteX232" fmla="*/ 590224 w 1440493"/>
                <a:gd name="connsiteY232" fmla="*/ 154985 h 719999"/>
                <a:gd name="connsiteX233" fmla="*/ 642821 w 1440493"/>
                <a:gd name="connsiteY233" fmla="*/ 132509 h 719999"/>
                <a:gd name="connsiteX234" fmla="*/ 337599 w 1440493"/>
                <a:gd name="connsiteY234" fmla="*/ 132509 h 719999"/>
                <a:gd name="connsiteX235" fmla="*/ 390840 w 1440493"/>
                <a:gd name="connsiteY235" fmla="*/ 153414 h 719999"/>
                <a:gd name="connsiteX236" fmla="*/ 399587 w 1440493"/>
                <a:gd name="connsiteY236" fmla="*/ 165739 h 719999"/>
                <a:gd name="connsiteX237" fmla="*/ 397795 w 1440493"/>
                <a:gd name="connsiteY237" fmla="*/ 168396 h 719999"/>
                <a:gd name="connsiteX238" fmla="*/ 389818 w 1440493"/>
                <a:gd name="connsiteY238" fmla="*/ 207909 h 719999"/>
                <a:gd name="connsiteX239" fmla="*/ 389474 w 1440493"/>
                <a:gd name="connsiteY239" fmla="*/ 207909 h 719999"/>
                <a:gd name="connsiteX240" fmla="*/ 338718 w 1440493"/>
                <a:gd name="connsiteY240" fmla="*/ 258665 h 719999"/>
                <a:gd name="connsiteX241" fmla="*/ 287962 w 1440493"/>
                <a:gd name="connsiteY241" fmla="*/ 207909 h 719999"/>
                <a:gd name="connsiteX242" fmla="*/ 287618 w 1440493"/>
                <a:gd name="connsiteY242" fmla="*/ 207909 h 719999"/>
                <a:gd name="connsiteX243" fmla="*/ 279641 w 1440493"/>
                <a:gd name="connsiteY243" fmla="*/ 168396 h 719999"/>
                <a:gd name="connsiteX244" fmla="*/ 277845 w 1440493"/>
                <a:gd name="connsiteY244" fmla="*/ 165732 h 719999"/>
                <a:gd name="connsiteX245" fmla="*/ 285002 w 1440493"/>
                <a:gd name="connsiteY245" fmla="*/ 154985 h 719999"/>
                <a:gd name="connsiteX246" fmla="*/ 337599 w 1440493"/>
                <a:gd name="connsiteY246" fmla="*/ 132509 h 719999"/>
                <a:gd name="connsiteX247" fmla="*/ 186107 w 1440493"/>
                <a:gd name="connsiteY247" fmla="*/ 106398 h 719999"/>
                <a:gd name="connsiteX248" fmla="*/ 84596 w 1440493"/>
                <a:gd name="connsiteY248" fmla="*/ 207909 h 719999"/>
                <a:gd name="connsiteX249" fmla="*/ 184600 w 1440493"/>
                <a:gd name="connsiteY249" fmla="*/ 309409 h 719999"/>
                <a:gd name="connsiteX250" fmla="*/ 256270 w 1440493"/>
                <a:gd name="connsiteY250" fmla="*/ 281268 h 719999"/>
                <a:gd name="connsiteX251" fmla="*/ 262288 w 1440493"/>
                <a:gd name="connsiteY251" fmla="*/ 272789 h 719999"/>
                <a:gd name="connsiteX252" fmla="*/ 266939 w 1440493"/>
                <a:gd name="connsiteY252" fmla="*/ 279688 h 719999"/>
                <a:gd name="connsiteX253" fmla="*/ 338718 w 1440493"/>
                <a:gd name="connsiteY253" fmla="*/ 309420 h 719999"/>
                <a:gd name="connsiteX254" fmla="*/ 410497 w 1440493"/>
                <a:gd name="connsiteY254" fmla="*/ 279688 h 719999"/>
                <a:gd name="connsiteX255" fmla="*/ 414964 w 1440493"/>
                <a:gd name="connsiteY255" fmla="*/ 273064 h 719999"/>
                <a:gd name="connsiteX256" fmla="*/ 419019 w 1440493"/>
                <a:gd name="connsiteY256" fmla="*/ 279153 h 719999"/>
                <a:gd name="connsiteX257" fmla="*/ 489822 w 1440493"/>
                <a:gd name="connsiteY257" fmla="*/ 309409 h 719999"/>
                <a:gd name="connsiteX258" fmla="*/ 561492 w 1440493"/>
                <a:gd name="connsiteY258" fmla="*/ 281268 h 719999"/>
                <a:gd name="connsiteX259" fmla="*/ 567510 w 1440493"/>
                <a:gd name="connsiteY259" fmla="*/ 272789 h 719999"/>
                <a:gd name="connsiteX260" fmla="*/ 572161 w 1440493"/>
                <a:gd name="connsiteY260" fmla="*/ 279688 h 719999"/>
                <a:gd name="connsiteX261" fmla="*/ 643940 w 1440493"/>
                <a:gd name="connsiteY261" fmla="*/ 309420 h 719999"/>
                <a:gd name="connsiteX262" fmla="*/ 715719 w 1440493"/>
                <a:gd name="connsiteY262" fmla="*/ 279688 h 719999"/>
                <a:gd name="connsiteX263" fmla="*/ 720186 w 1440493"/>
                <a:gd name="connsiteY263" fmla="*/ 273063 h 719999"/>
                <a:gd name="connsiteX264" fmla="*/ 724242 w 1440493"/>
                <a:gd name="connsiteY264" fmla="*/ 279153 h 719999"/>
                <a:gd name="connsiteX265" fmla="*/ 795045 w 1440493"/>
                <a:gd name="connsiteY265" fmla="*/ 309409 h 719999"/>
                <a:gd name="connsiteX266" fmla="*/ 866715 w 1440493"/>
                <a:gd name="connsiteY266" fmla="*/ 281268 h 719999"/>
                <a:gd name="connsiteX267" fmla="*/ 872733 w 1440493"/>
                <a:gd name="connsiteY267" fmla="*/ 272789 h 719999"/>
                <a:gd name="connsiteX268" fmla="*/ 877384 w 1440493"/>
                <a:gd name="connsiteY268" fmla="*/ 279688 h 719999"/>
                <a:gd name="connsiteX269" fmla="*/ 949163 w 1440493"/>
                <a:gd name="connsiteY269" fmla="*/ 309420 h 719999"/>
                <a:gd name="connsiteX270" fmla="*/ 1020942 w 1440493"/>
                <a:gd name="connsiteY270" fmla="*/ 279688 h 719999"/>
                <a:gd name="connsiteX271" fmla="*/ 1025409 w 1440493"/>
                <a:gd name="connsiteY271" fmla="*/ 273064 h 719999"/>
                <a:gd name="connsiteX272" fmla="*/ 1029464 w 1440493"/>
                <a:gd name="connsiteY272" fmla="*/ 279153 h 719999"/>
                <a:gd name="connsiteX273" fmla="*/ 1100267 w 1440493"/>
                <a:gd name="connsiteY273" fmla="*/ 309409 h 719999"/>
                <a:gd name="connsiteX274" fmla="*/ 1171937 w 1440493"/>
                <a:gd name="connsiteY274" fmla="*/ 281268 h 719999"/>
                <a:gd name="connsiteX275" fmla="*/ 1177955 w 1440493"/>
                <a:gd name="connsiteY275" fmla="*/ 272789 h 719999"/>
                <a:gd name="connsiteX276" fmla="*/ 1182606 w 1440493"/>
                <a:gd name="connsiteY276" fmla="*/ 279688 h 719999"/>
                <a:gd name="connsiteX277" fmla="*/ 1254385 w 1440493"/>
                <a:gd name="connsiteY277" fmla="*/ 309420 h 719999"/>
                <a:gd name="connsiteX278" fmla="*/ 1355896 w 1440493"/>
                <a:gd name="connsiteY278" fmla="*/ 207909 h 719999"/>
                <a:gd name="connsiteX279" fmla="*/ 1305141 w 1440493"/>
                <a:gd name="connsiteY279" fmla="*/ 207909 h 719999"/>
                <a:gd name="connsiteX280" fmla="*/ 1254385 w 1440493"/>
                <a:gd name="connsiteY280" fmla="*/ 258665 h 719999"/>
                <a:gd name="connsiteX281" fmla="*/ 1203629 w 1440493"/>
                <a:gd name="connsiteY281" fmla="*/ 207909 h 719999"/>
                <a:gd name="connsiteX282" fmla="*/ 1203285 w 1440493"/>
                <a:gd name="connsiteY282" fmla="*/ 207909 h 719999"/>
                <a:gd name="connsiteX283" fmla="*/ 1195308 w 1440493"/>
                <a:gd name="connsiteY283" fmla="*/ 168396 h 719999"/>
                <a:gd name="connsiteX284" fmla="*/ 1193512 w 1440493"/>
                <a:gd name="connsiteY284" fmla="*/ 165732 h 719999"/>
                <a:gd name="connsiteX285" fmla="*/ 1200669 w 1440493"/>
                <a:gd name="connsiteY285" fmla="*/ 154985 h 719999"/>
                <a:gd name="connsiteX286" fmla="*/ 1253266 w 1440493"/>
                <a:gd name="connsiteY286" fmla="*/ 132509 h 719999"/>
                <a:gd name="connsiteX287" fmla="*/ 1329760 w 1440493"/>
                <a:gd name="connsiteY287" fmla="*/ 205671 h 719999"/>
                <a:gd name="connsiteX288" fmla="*/ 1355851 w 1440493"/>
                <a:gd name="connsiteY288" fmla="*/ 204896 h 719999"/>
                <a:gd name="connsiteX289" fmla="*/ 1252878 w 1440493"/>
                <a:gd name="connsiteY289" fmla="*/ 106409 h 719999"/>
                <a:gd name="connsiteX290" fmla="*/ 1182075 w 1440493"/>
                <a:gd name="connsiteY290" fmla="*/ 136665 h 719999"/>
                <a:gd name="connsiteX291" fmla="*/ 1178020 w 1440493"/>
                <a:gd name="connsiteY291" fmla="*/ 142755 h 719999"/>
                <a:gd name="connsiteX292" fmla="*/ 1173553 w 1440493"/>
                <a:gd name="connsiteY292" fmla="*/ 136130 h 719999"/>
                <a:gd name="connsiteX293" fmla="*/ 1101774 w 1440493"/>
                <a:gd name="connsiteY293" fmla="*/ 106398 h 719999"/>
                <a:gd name="connsiteX294" fmla="*/ 1029995 w 1440493"/>
                <a:gd name="connsiteY294" fmla="*/ 136130 h 719999"/>
                <a:gd name="connsiteX295" fmla="*/ 1025344 w 1440493"/>
                <a:gd name="connsiteY295" fmla="*/ 143029 h 719999"/>
                <a:gd name="connsiteX296" fmla="*/ 1019326 w 1440493"/>
                <a:gd name="connsiteY296" fmla="*/ 134550 h 719999"/>
                <a:gd name="connsiteX297" fmla="*/ 947656 w 1440493"/>
                <a:gd name="connsiteY297" fmla="*/ 106409 h 719999"/>
                <a:gd name="connsiteX298" fmla="*/ 876853 w 1440493"/>
                <a:gd name="connsiteY298" fmla="*/ 136665 h 719999"/>
                <a:gd name="connsiteX299" fmla="*/ 872798 w 1440493"/>
                <a:gd name="connsiteY299" fmla="*/ 142755 h 719999"/>
                <a:gd name="connsiteX300" fmla="*/ 868331 w 1440493"/>
                <a:gd name="connsiteY300" fmla="*/ 136130 h 719999"/>
                <a:gd name="connsiteX301" fmla="*/ 796552 w 1440493"/>
                <a:gd name="connsiteY301" fmla="*/ 106398 h 719999"/>
                <a:gd name="connsiteX302" fmla="*/ 724773 w 1440493"/>
                <a:gd name="connsiteY302" fmla="*/ 136130 h 719999"/>
                <a:gd name="connsiteX303" fmla="*/ 720121 w 1440493"/>
                <a:gd name="connsiteY303" fmla="*/ 143030 h 719999"/>
                <a:gd name="connsiteX304" fmla="*/ 714103 w 1440493"/>
                <a:gd name="connsiteY304" fmla="*/ 134550 h 719999"/>
                <a:gd name="connsiteX305" fmla="*/ 642433 w 1440493"/>
                <a:gd name="connsiteY305" fmla="*/ 106409 h 719999"/>
                <a:gd name="connsiteX306" fmla="*/ 571630 w 1440493"/>
                <a:gd name="connsiteY306" fmla="*/ 136665 h 719999"/>
                <a:gd name="connsiteX307" fmla="*/ 567575 w 1440493"/>
                <a:gd name="connsiteY307" fmla="*/ 142755 h 719999"/>
                <a:gd name="connsiteX308" fmla="*/ 563108 w 1440493"/>
                <a:gd name="connsiteY308" fmla="*/ 136130 h 719999"/>
                <a:gd name="connsiteX309" fmla="*/ 491329 w 1440493"/>
                <a:gd name="connsiteY309" fmla="*/ 106398 h 719999"/>
                <a:gd name="connsiteX310" fmla="*/ 419550 w 1440493"/>
                <a:gd name="connsiteY310" fmla="*/ 136130 h 719999"/>
                <a:gd name="connsiteX311" fmla="*/ 414899 w 1440493"/>
                <a:gd name="connsiteY311" fmla="*/ 143029 h 719999"/>
                <a:gd name="connsiteX312" fmla="*/ 408881 w 1440493"/>
                <a:gd name="connsiteY312" fmla="*/ 134550 h 719999"/>
                <a:gd name="connsiteX313" fmla="*/ 337211 w 1440493"/>
                <a:gd name="connsiteY313" fmla="*/ 106409 h 719999"/>
                <a:gd name="connsiteX314" fmla="*/ 266408 w 1440493"/>
                <a:gd name="connsiteY314" fmla="*/ 136665 h 719999"/>
                <a:gd name="connsiteX315" fmla="*/ 262353 w 1440493"/>
                <a:gd name="connsiteY315" fmla="*/ 142755 h 719999"/>
                <a:gd name="connsiteX316" fmla="*/ 257886 w 1440493"/>
                <a:gd name="connsiteY316" fmla="*/ 136130 h 719999"/>
                <a:gd name="connsiteX317" fmla="*/ 186107 w 1440493"/>
                <a:gd name="connsiteY317" fmla="*/ 106398 h 719999"/>
                <a:gd name="connsiteX318" fmla="*/ 0 w 1440493"/>
                <a:gd name="connsiteY318" fmla="*/ 0 h 719999"/>
                <a:gd name="connsiteX319" fmla="*/ 1440493 w 1440493"/>
                <a:gd name="connsiteY319" fmla="*/ 0 h 719999"/>
                <a:gd name="connsiteX320" fmla="*/ 1440493 w 1440493"/>
                <a:gd name="connsiteY320" fmla="*/ 719999 h 719999"/>
                <a:gd name="connsiteX321" fmla="*/ 0 w 1440493"/>
                <a:gd name="connsiteY321" fmla="*/ 719999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1440493" h="719999">
                  <a:moveTo>
                    <a:pt x="1101774" y="471904"/>
                  </a:moveTo>
                  <a:cubicBezTo>
                    <a:pt x="1129806" y="471904"/>
                    <a:pt x="1152530" y="494628"/>
                    <a:pt x="1152530" y="522660"/>
                  </a:cubicBezTo>
                  <a:lnTo>
                    <a:pt x="1152874" y="522660"/>
                  </a:lnTo>
                  <a:cubicBezTo>
                    <a:pt x="1152874" y="536676"/>
                    <a:pt x="1155715" y="550028"/>
                    <a:pt x="1160851" y="562173"/>
                  </a:cubicBezTo>
                  <a:lnTo>
                    <a:pt x="1162643" y="564830"/>
                  </a:lnTo>
                  <a:lnTo>
                    <a:pt x="1153896" y="577155"/>
                  </a:lnTo>
                  <a:cubicBezTo>
                    <a:pt x="1140076" y="590373"/>
                    <a:pt x="1121258" y="598366"/>
                    <a:pt x="1100655" y="598060"/>
                  </a:cubicBezTo>
                  <a:cubicBezTo>
                    <a:pt x="1080052" y="597754"/>
                    <a:pt x="1061480" y="589207"/>
                    <a:pt x="1048058" y="575585"/>
                  </a:cubicBezTo>
                  <a:lnTo>
                    <a:pt x="1040901" y="564837"/>
                  </a:lnTo>
                  <a:lnTo>
                    <a:pt x="1042697" y="562173"/>
                  </a:lnTo>
                  <a:cubicBezTo>
                    <a:pt x="1047834" y="550028"/>
                    <a:pt x="1050674" y="536676"/>
                    <a:pt x="1050674" y="522660"/>
                  </a:cubicBezTo>
                  <a:lnTo>
                    <a:pt x="1051018" y="522660"/>
                  </a:lnTo>
                  <a:cubicBezTo>
                    <a:pt x="1051018" y="494628"/>
                    <a:pt x="1073742" y="471904"/>
                    <a:pt x="1101774" y="471904"/>
                  </a:cubicBezTo>
                  <a:close/>
                  <a:moveTo>
                    <a:pt x="796552" y="471904"/>
                  </a:moveTo>
                  <a:cubicBezTo>
                    <a:pt x="824584" y="471904"/>
                    <a:pt x="847308" y="494628"/>
                    <a:pt x="847308" y="522660"/>
                  </a:cubicBezTo>
                  <a:lnTo>
                    <a:pt x="847652" y="522660"/>
                  </a:lnTo>
                  <a:cubicBezTo>
                    <a:pt x="847652" y="536676"/>
                    <a:pt x="850493" y="550028"/>
                    <a:pt x="855629" y="562173"/>
                  </a:cubicBezTo>
                  <a:lnTo>
                    <a:pt x="857421" y="564830"/>
                  </a:lnTo>
                  <a:lnTo>
                    <a:pt x="848674" y="577155"/>
                  </a:lnTo>
                  <a:cubicBezTo>
                    <a:pt x="834854" y="590373"/>
                    <a:pt x="816036" y="598366"/>
                    <a:pt x="795433" y="598060"/>
                  </a:cubicBezTo>
                  <a:cubicBezTo>
                    <a:pt x="774830" y="597754"/>
                    <a:pt x="756258" y="589207"/>
                    <a:pt x="742836" y="575585"/>
                  </a:cubicBezTo>
                  <a:lnTo>
                    <a:pt x="735678" y="564836"/>
                  </a:lnTo>
                  <a:lnTo>
                    <a:pt x="737474" y="562173"/>
                  </a:lnTo>
                  <a:cubicBezTo>
                    <a:pt x="742611" y="550028"/>
                    <a:pt x="745451" y="536676"/>
                    <a:pt x="745451" y="522660"/>
                  </a:cubicBezTo>
                  <a:lnTo>
                    <a:pt x="745796" y="522660"/>
                  </a:lnTo>
                  <a:cubicBezTo>
                    <a:pt x="745796" y="494628"/>
                    <a:pt x="768520" y="471904"/>
                    <a:pt x="796552" y="471904"/>
                  </a:cubicBezTo>
                  <a:close/>
                  <a:moveTo>
                    <a:pt x="491329" y="471904"/>
                  </a:moveTo>
                  <a:cubicBezTo>
                    <a:pt x="519361" y="471904"/>
                    <a:pt x="542085" y="494628"/>
                    <a:pt x="542085" y="522660"/>
                  </a:cubicBezTo>
                  <a:lnTo>
                    <a:pt x="542429" y="522660"/>
                  </a:lnTo>
                  <a:cubicBezTo>
                    <a:pt x="542429" y="536676"/>
                    <a:pt x="545270" y="550028"/>
                    <a:pt x="550406" y="562173"/>
                  </a:cubicBezTo>
                  <a:lnTo>
                    <a:pt x="552198" y="564830"/>
                  </a:lnTo>
                  <a:lnTo>
                    <a:pt x="543451" y="577155"/>
                  </a:lnTo>
                  <a:cubicBezTo>
                    <a:pt x="529631" y="590373"/>
                    <a:pt x="510813" y="598366"/>
                    <a:pt x="490210" y="598060"/>
                  </a:cubicBezTo>
                  <a:cubicBezTo>
                    <a:pt x="469607" y="597754"/>
                    <a:pt x="451035" y="589207"/>
                    <a:pt x="437613" y="575585"/>
                  </a:cubicBezTo>
                  <a:lnTo>
                    <a:pt x="430456" y="564837"/>
                  </a:lnTo>
                  <a:lnTo>
                    <a:pt x="432252" y="562173"/>
                  </a:lnTo>
                  <a:cubicBezTo>
                    <a:pt x="437389" y="550028"/>
                    <a:pt x="440229" y="536676"/>
                    <a:pt x="440229" y="522660"/>
                  </a:cubicBezTo>
                  <a:lnTo>
                    <a:pt x="440573" y="522660"/>
                  </a:lnTo>
                  <a:cubicBezTo>
                    <a:pt x="440573" y="494628"/>
                    <a:pt x="463297" y="471904"/>
                    <a:pt x="491329" y="471904"/>
                  </a:cubicBezTo>
                  <a:close/>
                  <a:moveTo>
                    <a:pt x="186107" y="471904"/>
                  </a:moveTo>
                  <a:cubicBezTo>
                    <a:pt x="214139" y="471904"/>
                    <a:pt x="236863" y="494628"/>
                    <a:pt x="236863" y="522660"/>
                  </a:cubicBezTo>
                  <a:lnTo>
                    <a:pt x="237207" y="522660"/>
                  </a:lnTo>
                  <a:cubicBezTo>
                    <a:pt x="237207" y="536676"/>
                    <a:pt x="240048" y="550028"/>
                    <a:pt x="245184" y="562173"/>
                  </a:cubicBezTo>
                  <a:lnTo>
                    <a:pt x="246976" y="564830"/>
                  </a:lnTo>
                  <a:lnTo>
                    <a:pt x="238229" y="577155"/>
                  </a:lnTo>
                  <a:cubicBezTo>
                    <a:pt x="224409" y="590373"/>
                    <a:pt x="205591" y="598366"/>
                    <a:pt x="184988" y="598060"/>
                  </a:cubicBezTo>
                  <a:cubicBezTo>
                    <a:pt x="143782" y="597448"/>
                    <a:pt x="110699" y="563871"/>
                    <a:pt x="110699" y="522660"/>
                  </a:cubicBezTo>
                  <a:lnTo>
                    <a:pt x="135351" y="522660"/>
                  </a:lnTo>
                  <a:cubicBezTo>
                    <a:pt x="135351" y="494628"/>
                    <a:pt x="158075" y="471904"/>
                    <a:pt x="186107" y="471904"/>
                  </a:cubicBezTo>
                  <a:close/>
                  <a:moveTo>
                    <a:pt x="948044" y="447260"/>
                  </a:moveTo>
                  <a:cubicBezTo>
                    <a:pt x="968647" y="446955"/>
                    <a:pt x="987465" y="454947"/>
                    <a:pt x="1001285" y="468165"/>
                  </a:cubicBezTo>
                  <a:lnTo>
                    <a:pt x="1010032" y="480490"/>
                  </a:lnTo>
                  <a:lnTo>
                    <a:pt x="1008240" y="483147"/>
                  </a:lnTo>
                  <a:cubicBezTo>
                    <a:pt x="1003104" y="495292"/>
                    <a:pt x="1000263" y="508644"/>
                    <a:pt x="1000263" y="522660"/>
                  </a:cubicBezTo>
                  <a:lnTo>
                    <a:pt x="999919" y="522660"/>
                  </a:lnTo>
                  <a:cubicBezTo>
                    <a:pt x="999919" y="550692"/>
                    <a:pt x="977195" y="573416"/>
                    <a:pt x="949163" y="573416"/>
                  </a:cubicBezTo>
                  <a:cubicBezTo>
                    <a:pt x="921131" y="573416"/>
                    <a:pt x="898407" y="550692"/>
                    <a:pt x="898407" y="522660"/>
                  </a:cubicBezTo>
                  <a:lnTo>
                    <a:pt x="898063" y="522660"/>
                  </a:lnTo>
                  <a:cubicBezTo>
                    <a:pt x="898063" y="508644"/>
                    <a:pt x="895223" y="495292"/>
                    <a:pt x="890086" y="483147"/>
                  </a:cubicBezTo>
                  <a:lnTo>
                    <a:pt x="888290" y="480483"/>
                  </a:lnTo>
                  <a:lnTo>
                    <a:pt x="895447" y="469735"/>
                  </a:lnTo>
                  <a:cubicBezTo>
                    <a:pt x="908869" y="456113"/>
                    <a:pt x="927441" y="447566"/>
                    <a:pt x="948044" y="447260"/>
                  </a:cubicBezTo>
                  <a:close/>
                  <a:moveTo>
                    <a:pt x="642821" y="447260"/>
                  </a:moveTo>
                  <a:cubicBezTo>
                    <a:pt x="663424" y="446955"/>
                    <a:pt x="682242" y="454947"/>
                    <a:pt x="696062" y="468165"/>
                  </a:cubicBezTo>
                  <a:lnTo>
                    <a:pt x="704809" y="480491"/>
                  </a:lnTo>
                  <a:lnTo>
                    <a:pt x="703018" y="483147"/>
                  </a:lnTo>
                  <a:cubicBezTo>
                    <a:pt x="697882" y="495292"/>
                    <a:pt x="695041" y="508644"/>
                    <a:pt x="695041" y="522660"/>
                  </a:cubicBezTo>
                  <a:lnTo>
                    <a:pt x="694696" y="522660"/>
                  </a:lnTo>
                  <a:cubicBezTo>
                    <a:pt x="694696" y="550692"/>
                    <a:pt x="671972" y="573416"/>
                    <a:pt x="643940" y="573416"/>
                  </a:cubicBezTo>
                  <a:cubicBezTo>
                    <a:pt x="615908" y="573416"/>
                    <a:pt x="593184" y="550692"/>
                    <a:pt x="593184" y="522660"/>
                  </a:cubicBezTo>
                  <a:lnTo>
                    <a:pt x="592840" y="522660"/>
                  </a:lnTo>
                  <a:cubicBezTo>
                    <a:pt x="592840" y="508644"/>
                    <a:pt x="590000" y="495292"/>
                    <a:pt x="584863" y="483147"/>
                  </a:cubicBezTo>
                  <a:lnTo>
                    <a:pt x="583067" y="480483"/>
                  </a:lnTo>
                  <a:lnTo>
                    <a:pt x="590224" y="469735"/>
                  </a:lnTo>
                  <a:cubicBezTo>
                    <a:pt x="603646" y="456113"/>
                    <a:pt x="622218" y="447566"/>
                    <a:pt x="642821" y="447260"/>
                  </a:cubicBezTo>
                  <a:close/>
                  <a:moveTo>
                    <a:pt x="337599" y="447260"/>
                  </a:moveTo>
                  <a:cubicBezTo>
                    <a:pt x="358202" y="446955"/>
                    <a:pt x="377020" y="454947"/>
                    <a:pt x="390840" y="468165"/>
                  </a:cubicBezTo>
                  <a:lnTo>
                    <a:pt x="399587" y="480490"/>
                  </a:lnTo>
                  <a:lnTo>
                    <a:pt x="397795" y="483147"/>
                  </a:lnTo>
                  <a:cubicBezTo>
                    <a:pt x="392659" y="495292"/>
                    <a:pt x="389818" y="508644"/>
                    <a:pt x="389818" y="522660"/>
                  </a:cubicBezTo>
                  <a:lnTo>
                    <a:pt x="389474" y="522660"/>
                  </a:lnTo>
                  <a:cubicBezTo>
                    <a:pt x="389474" y="550692"/>
                    <a:pt x="366750" y="573416"/>
                    <a:pt x="338718" y="573416"/>
                  </a:cubicBezTo>
                  <a:cubicBezTo>
                    <a:pt x="310686" y="573416"/>
                    <a:pt x="287962" y="550692"/>
                    <a:pt x="287962" y="522660"/>
                  </a:cubicBezTo>
                  <a:lnTo>
                    <a:pt x="287618" y="522660"/>
                  </a:lnTo>
                  <a:cubicBezTo>
                    <a:pt x="287618" y="508644"/>
                    <a:pt x="284778" y="495292"/>
                    <a:pt x="279641" y="483147"/>
                  </a:cubicBezTo>
                  <a:lnTo>
                    <a:pt x="277845" y="480483"/>
                  </a:lnTo>
                  <a:lnTo>
                    <a:pt x="285002" y="469735"/>
                  </a:lnTo>
                  <a:cubicBezTo>
                    <a:pt x="298424" y="456113"/>
                    <a:pt x="316996" y="447566"/>
                    <a:pt x="337599" y="447260"/>
                  </a:cubicBezTo>
                  <a:close/>
                  <a:moveTo>
                    <a:pt x="186107" y="421149"/>
                  </a:moveTo>
                  <a:cubicBezTo>
                    <a:pt x="130044" y="421149"/>
                    <a:pt x="84596" y="466597"/>
                    <a:pt x="84596" y="522660"/>
                  </a:cubicBezTo>
                  <a:cubicBezTo>
                    <a:pt x="84596" y="578135"/>
                    <a:pt x="129131" y="623336"/>
                    <a:pt x="184600" y="624160"/>
                  </a:cubicBezTo>
                  <a:cubicBezTo>
                    <a:pt x="212335" y="624572"/>
                    <a:pt x="237666" y="613813"/>
                    <a:pt x="256270" y="596019"/>
                  </a:cubicBezTo>
                  <a:lnTo>
                    <a:pt x="262288" y="587540"/>
                  </a:lnTo>
                  <a:lnTo>
                    <a:pt x="266939" y="594439"/>
                  </a:lnTo>
                  <a:cubicBezTo>
                    <a:pt x="285309" y="612809"/>
                    <a:pt x="310687" y="624171"/>
                    <a:pt x="338718" y="624171"/>
                  </a:cubicBezTo>
                  <a:cubicBezTo>
                    <a:pt x="366750" y="624171"/>
                    <a:pt x="392127" y="612809"/>
                    <a:pt x="410497" y="594439"/>
                  </a:cubicBezTo>
                  <a:lnTo>
                    <a:pt x="414964" y="587815"/>
                  </a:lnTo>
                  <a:lnTo>
                    <a:pt x="419019" y="593904"/>
                  </a:lnTo>
                  <a:cubicBezTo>
                    <a:pt x="437087" y="612242"/>
                    <a:pt x="462088" y="623748"/>
                    <a:pt x="489822" y="624160"/>
                  </a:cubicBezTo>
                  <a:cubicBezTo>
                    <a:pt x="517557" y="624572"/>
                    <a:pt x="542888" y="613813"/>
                    <a:pt x="561492" y="596019"/>
                  </a:cubicBezTo>
                  <a:lnTo>
                    <a:pt x="567510" y="587540"/>
                  </a:lnTo>
                  <a:lnTo>
                    <a:pt x="572161" y="594439"/>
                  </a:lnTo>
                  <a:cubicBezTo>
                    <a:pt x="590531" y="612809"/>
                    <a:pt x="615909" y="624171"/>
                    <a:pt x="643940" y="624171"/>
                  </a:cubicBezTo>
                  <a:cubicBezTo>
                    <a:pt x="671972" y="624171"/>
                    <a:pt x="697349" y="612809"/>
                    <a:pt x="715719" y="594439"/>
                  </a:cubicBezTo>
                  <a:lnTo>
                    <a:pt x="720186" y="587814"/>
                  </a:lnTo>
                  <a:lnTo>
                    <a:pt x="724242" y="593904"/>
                  </a:lnTo>
                  <a:cubicBezTo>
                    <a:pt x="742310" y="612242"/>
                    <a:pt x="767311" y="623748"/>
                    <a:pt x="795045" y="624160"/>
                  </a:cubicBezTo>
                  <a:cubicBezTo>
                    <a:pt x="822780" y="624572"/>
                    <a:pt x="848111" y="613813"/>
                    <a:pt x="866715" y="596019"/>
                  </a:cubicBezTo>
                  <a:lnTo>
                    <a:pt x="872733" y="587540"/>
                  </a:lnTo>
                  <a:lnTo>
                    <a:pt x="877384" y="594439"/>
                  </a:lnTo>
                  <a:cubicBezTo>
                    <a:pt x="895754" y="612809"/>
                    <a:pt x="921132" y="624171"/>
                    <a:pt x="949163" y="624171"/>
                  </a:cubicBezTo>
                  <a:cubicBezTo>
                    <a:pt x="977195" y="624171"/>
                    <a:pt x="1002572" y="612809"/>
                    <a:pt x="1020942" y="594439"/>
                  </a:cubicBezTo>
                  <a:lnTo>
                    <a:pt x="1025409" y="587815"/>
                  </a:lnTo>
                  <a:lnTo>
                    <a:pt x="1029464" y="593904"/>
                  </a:lnTo>
                  <a:cubicBezTo>
                    <a:pt x="1047532" y="612242"/>
                    <a:pt x="1072533" y="623748"/>
                    <a:pt x="1100267" y="624160"/>
                  </a:cubicBezTo>
                  <a:cubicBezTo>
                    <a:pt x="1128002" y="624572"/>
                    <a:pt x="1153333" y="613813"/>
                    <a:pt x="1171937" y="596019"/>
                  </a:cubicBezTo>
                  <a:lnTo>
                    <a:pt x="1177955" y="587540"/>
                  </a:lnTo>
                  <a:lnTo>
                    <a:pt x="1182606" y="594439"/>
                  </a:lnTo>
                  <a:cubicBezTo>
                    <a:pt x="1200976" y="612809"/>
                    <a:pt x="1226354" y="624171"/>
                    <a:pt x="1254385" y="624171"/>
                  </a:cubicBezTo>
                  <a:cubicBezTo>
                    <a:pt x="1310448" y="624171"/>
                    <a:pt x="1355896" y="578723"/>
                    <a:pt x="1355896" y="522660"/>
                  </a:cubicBezTo>
                  <a:lnTo>
                    <a:pt x="1305141" y="522660"/>
                  </a:lnTo>
                  <a:cubicBezTo>
                    <a:pt x="1305141" y="550692"/>
                    <a:pt x="1282417" y="573416"/>
                    <a:pt x="1254385" y="573416"/>
                  </a:cubicBezTo>
                  <a:cubicBezTo>
                    <a:pt x="1226353" y="573416"/>
                    <a:pt x="1203629" y="550692"/>
                    <a:pt x="1203629" y="522660"/>
                  </a:cubicBezTo>
                  <a:lnTo>
                    <a:pt x="1203285" y="522660"/>
                  </a:lnTo>
                  <a:cubicBezTo>
                    <a:pt x="1203285" y="508644"/>
                    <a:pt x="1200445" y="495292"/>
                    <a:pt x="1195308" y="483147"/>
                  </a:cubicBezTo>
                  <a:lnTo>
                    <a:pt x="1193512" y="480483"/>
                  </a:lnTo>
                  <a:lnTo>
                    <a:pt x="1200669" y="469735"/>
                  </a:lnTo>
                  <a:cubicBezTo>
                    <a:pt x="1214091" y="456113"/>
                    <a:pt x="1232663" y="447566"/>
                    <a:pt x="1253266" y="447260"/>
                  </a:cubicBezTo>
                  <a:cubicBezTo>
                    <a:pt x="1294472" y="446649"/>
                    <a:pt x="1328537" y="479230"/>
                    <a:pt x="1329760" y="520422"/>
                  </a:cubicBezTo>
                  <a:lnTo>
                    <a:pt x="1355851" y="519647"/>
                  </a:lnTo>
                  <a:cubicBezTo>
                    <a:pt x="1354204" y="464196"/>
                    <a:pt x="1308347" y="420337"/>
                    <a:pt x="1252878" y="421160"/>
                  </a:cubicBezTo>
                  <a:cubicBezTo>
                    <a:pt x="1225144" y="421572"/>
                    <a:pt x="1200143" y="433078"/>
                    <a:pt x="1182075" y="451416"/>
                  </a:cubicBezTo>
                  <a:lnTo>
                    <a:pt x="1178020" y="457506"/>
                  </a:lnTo>
                  <a:lnTo>
                    <a:pt x="1173553" y="450881"/>
                  </a:lnTo>
                  <a:cubicBezTo>
                    <a:pt x="1155183" y="432511"/>
                    <a:pt x="1129806" y="421149"/>
                    <a:pt x="1101774" y="421149"/>
                  </a:cubicBezTo>
                  <a:cubicBezTo>
                    <a:pt x="1073743" y="421149"/>
                    <a:pt x="1048365" y="432511"/>
                    <a:pt x="1029995" y="450881"/>
                  </a:cubicBezTo>
                  <a:lnTo>
                    <a:pt x="1025344" y="457780"/>
                  </a:lnTo>
                  <a:lnTo>
                    <a:pt x="1019326" y="449301"/>
                  </a:lnTo>
                  <a:cubicBezTo>
                    <a:pt x="1000722" y="431508"/>
                    <a:pt x="975391" y="420749"/>
                    <a:pt x="947656" y="421160"/>
                  </a:cubicBezTo>
                  <a:cubicBezTo>
                    <a:pt x="919922" y="421572"/>
                    <a:pt x="894921" y="433078"/>
                    <a:pt x="876853" y="451416"/>
                  </a:cubicBezTo>
                  <a:lnTo>
                    <a:pt x="872798" y="457506"/>
                  </a:lnTo>
                  <a:lnTo>
                    <a:pt x="868331" y="450881"/>
                  </a:lnTo>
                  <a:cubicBezTo>
                    <a:pt x="849961" y="432511"/>
                    <a:pt x="824584" y="421149"/>
                    <a:pt x="796552" y="421149"/>
                  </a:cubicBezTo>
                  <a:cubicBezTo>
                    <a:pt x="768521" y="421149"/>
                    <a:pt x="743143" y="432511"/>
                    <a:pt x="724773" y="450881"/>
                  </a:cubicBezTo>
                  <a:lnTo>
                    <a:pt x="720121" y="457781"/>
                  </a:lnTo>
                  <a:lnTo>
                    <a:pt x="714103" y="449301"/>
                  </a:lnTo>
                  <a:cubicBezTo>
                    <a:pt x="695499" y="431508"/>
                    <a:pt x="670168" y="420749"/>
                    <a:pt x="642433" y="421160"/>
                  </a:cubicBezTo>
                  <a:cubicBezTo>
                    <a:pt x="614699" y="421572"/>
                    <a:pt x="589698" y="433078"/>
                    <a:pt x="571630" y="451416"/>
                  </a:cubicBezTo>
                  <a:lnTo>
                    <a:pt x="567575" y="457506"/>
                  </a:lnTo>
                  <a:lnTo>
                    <a:pt x="563108" y="450881"/>
                  </a:lnTo>
                  <a:cubicBezTo>
                    <a:pt x="544738" y="432511"/>
                    <a:pt x="519361" y="421149"/>
                    <a:pt x="491329" y="421149"/>
                  </a:cubicBezTo>
                  <a:cubicBezTo>
                    <a:pt x="463298" y="421149"/>
                    <a:pt x="437920" y="432511"/>
                    <a:pt x="419550" y="450881"/>
                  </a:cubicBezTo>
                  <a:lnTo>
                    <a:pt x="414899" y="457780"/>
                  </a:lnTo>
                  <a:lnTo>
                    <a:pt x="408881" y="449301"/>
                  </a:lnTo>
                  <a:cubicBezTo>
                    <a:pt x="390277" y="431508"/>
                    <a:pt x="364946" y="420749"/>
                    <a:pt x="337211" y="421160"/>
                  </a:cubicBezTo>
                  <a:cubicBezTo>
                    <a:pt x="309477" y="421572"/>
                    <a:pt x="284476" y="433078"/>
                    <a:pt x="266408" y="451416"/>
                  </a:cubicBezTo>
                  <a:lnTo>
                    <a:pt x="262353" y="457506"/>
                  </a:lnTo>
                  <a:lnTo>
                    <a:pt x="257886" y="450881"/>
                  </a:lnTo>
                  <a:cubicBezTo>
                    <a:pt x="239516" y="432511"/>
                    <a:pt x="214139" y="421149"/>
                    <a:pt x="186107" y="421149"/>
                  </a:cubicBezTo>
                  <a:close/>
                  <a:moveTo>
                    <a:pt x="1101774" y="157153"/>
                  </a:moveTo>
                  <a:cubicBezTo>
                    <a:pt x="1129806" y="157153"/>
                    <a:pt x="1152530" y="179877"/>
                    <a:pt x="1152530" y="207909"/>
                  </a:cubicBezTo>
                  <a:lnTo>
                    <a:pt x="1152874" y="207909"/>
                  </a:lnTo>
                  <a:cubicBezTo>
                    <a:pt x="1152874" y="221925"/>
                    <a:pt x="1155715" y="235277"/>
                    <a:pt x="1160851" y="247422"/>
                  </a:cubicBezTo>
                  <a:lnTo>
                    <a:pt x="1162643" y="250079"/>
                  </a:lnTo>
                  <a:lnTo>
                    <a:pt x="1153896" y="262404"/>
                  </a:lnTo>
                  <a:cubicBezTo>
                    <a:pt x="1140076" y="275622"/>
                    <a:pt x="1121258" y="283615"/>
                    <a:pt x="1100655" y="283309"/>
                  </a:cubicBezTo>
                  <a:cubicBezTo>
                    <a:pt x="1080052" y="283003"/>
                    <a:pt x="1061480" y="274456"/>
                    <a:pt x="1048058" y="260834"/>
                  </a:cubicBezTo>
                  <a:lnTo>
                    <a:pt x="1040901" y="250086"/>
                  </a:lnTo>
                  <a:lnTo>
                    <a:pt x="1042697" y="247422"/>
                  </a:lnTo>
                  <a:cubicBezTo>
                    <a:pt x="1047834" y="235277"/>
                    <a:pt x="1050674" y="221925"/>
                    <a:pt x="1050674" y="207909"/>
                  </a:cubicBezTo>
                  <a:lnTo>
                    <a:pt x="1051018" y="207909"/>
                  </a:lnTo>
                  <a:cubicBezTo>
                    <a:pt x="1051018" y="179877"/>
                    <a:pt x="1073742" y="157153"/>
                    <a:pt x="1101774" y="157153"/>
                  </a:cubicBezTo>
                  <a:close/>
                  <a:moveTo>
                    <a:pt x="796552" y="157153"/>
                  </a:moveTo>
                  <a:cubicBezTo>
                    <a:pt x="824584" y="157153"/>
                    <a:pt x="847308" y="179877"/>
                    <a:pt x="847308" y="207909"/>
                  </a:cubicBezTo>
                  <a:lnTo>
                    <a:pt x="847652" y="207909"/>
                  </a:lnTo>
                  <a:cubicBezTo>
                    <a:pt x="847652" y="221925"/>
                    <a:pt x="850493" y="235277"/>
                    <a:pt x="855629" y="247422"/>
                  </a:cubicBezTo>
                  <a:lnTo>
                    <a:pt x="857421" y="250079"/>
                  </a:lnTo>
                  <a:lnTo>
                    <a:pt x="848674" y="262404"/>
                  </a:lnTo>
                  <a:cubicBezTo>
                    <a:pt x="834854" y="275622"/>
                    <a:pt x="816036" y="283615"/>
                    <a:pt x="795433" y="283309"/>
                  </a:cubicBezTo>
                  <a:cubicBezTo>
                    <a:pt x="774830" y="283003"/>
                    <a:pt x="756258" y="274456"/>
                    <a:pt x="742836" y="260834"/>
                  </a:cubicBezTo>
                  <a:lnTo>
                    <a:pt x="735678" y="250085"/>
                  </a:lnTo>
                  <a:lnTo>
                    <a:pt x="737474" y="247422"/>
                  </a:lnTo>
                  <a:cubicBezTo>
                    <a:pt x="742611" y="235277"/>
                    <a:pt x="745451" y="221925"/>
                    <a:pt x="745451" y="207909"/>
                  </a:cubicBezTo>
                  <a:lnTo>
                    <a:pt x="745796" y="207909"/>
                  </a:lnTo>
                  <a:cubicBezTo>
                    <a:pt x="745796" y="179877"/>
                    <a:pt x="768520" y="157153"/>
                    <a:pt x="796552" y="157153"/>
                  </a:cubicBezTo>
                  <a:close/>
                  <a:moveTo>
                    <a:pt x="491329" y="157153"/>
                  </a:moveTo>
                  <a:cubicBezTo>
                    <a:pt x="519361" y="157153"/>
                    <a:pt x="542085" y="179877"/>
                    <a:pt x="542085" y="207909"/>
                  </a:cubicBezTo>
                  <a:lnTo>
                    <a:pt x="542429" y="207909"/>
                  </a:lnTo>
                  <a:cubicBezTo>
                    <a:pt x="542429" y="221925"/>
                    <a:pt x="545270" y="235277"/>
                    <a:pt x="550406" y="247422"/>
                  </a:cubicBezTo>
                  <a:lnTo>
                    <a:pt x="552198" y="250079"/>
                  </a:lnTo>
                  <a:lnTo>
                    <a:pt x="543451" y="262404"/>
                  </a:lnTo>
                  <a:cubicBezTo>
                    <a:pt x="529631" y="275622"/>
                    <a:pt x="510813" y="283615"/>
                    <a:pt x="490210" y="283309"/>
                  </a:cubicBezTo>
                  <a:cubicBezTo>
                    <a:pt x="469607" y="283003"/>
                    <a:pt x="451035" y="274456"/>
                    <a:pt x="437613" y="260834"/>
                  </a:cubicBezTo>
                  <a:lnTo>
                    <a:pt x="430456" y="250086"/>
                  </a:lnTo>
                  <a:lnTo>
                    <a:pt x="432252" y="247422"/>
                  </a:lnTo>
                  <a:cubicBezTo>
                    <a:pt x="437389" y="235277"/>
                    <a:pt x="440229" y="221925"/>
                    <a:pt x="440229" y="207909"/>
                  </a:cubicBezTo>
                  <a:lnTo>
                    <a:pt x="440573" y="207909"/>
                  </a:lnTo>
                  <a:cubicBezTo>
                    <a:pt x="440573" y="179877"/>
                    <a:pt x="463297" y="157153"/>
                    <a:pt x="491329" y="157153"/>
                  </a:cubicBezTo>
                  <a:close/>
                  <a:moveTo>
                    <a:pt x="186107" y="157153"/>
                  </a:moveTo>
                  <a:cubicBezTo>
                    <a:pt x="214139" y="157153"/>
                    <a:pt x="236863" y="179877"/>
                    <a:pt x="236863" y="207909"/>
                  </a:cubicBezTo>
                  <a:lnTo>
                    <a:pt x="237207" y="207909"/>
                  </a:lnTo>
                  <a:cubicBezTo>
                    <a:pt x="237207" y="221925"/>
                    <a:pt x="240048" y="235277"/>
                    <a:pt x="245184" y="247422"/>
                  </a:cubicBezTo>
                  <a:lnTo>
                    <a:pt x="246976" y="250079"/>
                  </a:lnTo>
                  <a:lnTo>
                    <a:pt x="238229" y="262404"/>
                  </a:lnTo>
                  <a:cubicBezTo>
                    <a:pt x="224409" y="275622"/>
                    <a:pt x="205591" y="283615"/>
                    <a:pt x="184988" y="283309"/>
                  </a:cubicBezTo>
                  <a:cubicBezTo>
                    <a:pt x="143782" y="282697"/>
                    <a:pt x="110699" y="249120"/>
                    <a:pt x="110699" y="207909"/>
                  </a:cubicBezTo>
                  <a:lnTo>
                    <a:pt x="135351" y="207909"/>
                  </a:lnTo>
                  <a:cubicBezTo>
                    <a:pt x="135351" y="179877"/>
                    <a:pt x="158075" y="157153"/>
                    <a:pt x="186107" y="157153"/>
                  </a:cubicBezTo>
                  <a:close/>
                  <a:moveTo>
                    <a:pt x="948044" y="132509"/>
                  </a:moveTo>
                  <a:cubicBezTo>
                    <a:pt x="968647" y="132204"/>
                    <a:pt x="987465" y="140196"/>
                    <a:pt x="1001285" y="153414"/>
                  </a:cubicBezTo>
                  <a:lnTo>
                    <a:pt x="1010032" y="165739"/>
                  </a:lnTo>
                  <a:lnTo>
                    <a:pt x="1008240" y="168396"/>
                  </a:lnTo>
                  <a:cubicBezTo>
                    <a:pt x="1003104" y="180541"/>
                    <a:pt x="1000263" y="193893"/>
                    <a:pt x="1000263" y="207909"/>
                  </a:cubicBezTo>
                  <a:lnTo>
                    <a:pt x="999919" y="207909"/>
                  </a:lnTo>
                  <a:cubicBezTo>
                    <a:pt x="999919" y="235941"/>
                    <a:pt x="977195" y="258665"/>
                    <a:pt x="949163" y="258665"/>
                  </a:cubicBezTo>
                  <a:cubicBezTo>
                    <a:pt x="921131" y="258665"/>
                    <a:pt x="898407" y="235941"/>
                    <a:pt x="898407" y="207909"/>
                  </a:cubicBezTo>
                  <a:lnTo>
                    <a:pt x="898063" y="207909"/>
                  </a:lnTo>
                  <a:cubicBezTo>
                    <a:pt x="898063" y="193893"/>
                    <a:pt x="895223" y="180541"/>
                    <a:pt x="890086" y="168396"/>
                  </a:cubicBezTo>
                  <a:lnTo>
                    <a:pt x="888290" y="165732"/>
                  </a:lnTo>
                  <a:lnTo>
                    <a:pt x="895447" y="154985"/>
                  </a:lnTo>
                  <a:cubicBezTo>
                    <a:pt x="908869" y="141362"/>
                    <a:pt x="927441" y="132815"/>
                    <a:pt x="948044" y="132509"/>
                  </a:cubicBezTo>
                  <a:close/>
                  <a:moveTo>
                    <a:pt x="642821" y="132509"/>
                  </a:moveTo>
                  <a:cubicBezTo>
                    <a:pt x="663424" y="132204"/>
                    <a:pt x="682242" y="140196"/>
                    <a:pt x="696062" y="153414"/>
                  </a:cubicBezTo>
                  <a:lnTo>
                    <a:pt x="704809" y="165740"/>
                  </a:lnTo>
                  <a:lnTo>
                    <a:pt x="703018" y="168396"/>
                  </a:lnTo>
                  <a:cubicBezTo>
                    <a:pt x="697882" y="180541"/>
                    <a:pt x="695041" y="193893"/>
                    <a:pt x="695041" y="207909"/>
                  </a:cubicBezTo>
                  <a:lnTo>
                    <a:pt x="694696" y="207909"/>
                  </a:lnTo>
                  <a:cubicBezTo>
                    <a:pt x="694696" y="235941"/>
                    <a:pt x="671972" y="258665"/>
                    <a:pt x="643940" y="258665"/>
                  </a:cubicBezTo>
                  <a:cubicBezTo>
                    <a:pt x="615908" y="258665"/>
                    <a:pt x="593184" y="235941"/>
                    <a:pt x="593184" y="207909"/>
                  </a:cubicBezTo>
                  <a:lnTo>
                    <a:pt x="592840" y="207909"/>
                  </a:lnTo>
                  <a:cubicBezTo>
                    <a:pt x="592840" y="193893"/>
                    <a:pt x="590000" y="180541"/>
                    <a:pt x="584863" y="168396"/>
                  </a:cubicBezTo>
                  <a:lnTo>
                    <a:pt x="583067" y="165732"/>
                  </a:lnTo>
                  <a:lnTo>
                    <a:pt x="590224" y="154985"/>
                  </a:lnTo>
                  <a:cubicBezTo>
                    <a:pt x="603646" y="141362"/>
                    <a:pt x="622218" y="132815"/>
                    <a:pt x="642821" y="132509"/>
                  </a:cubicBezTo>
                  <a:close/>
                  <a:moveTo>
                    <a:pt x="337599" y="132509"/>
                  </a:moveTo>
                  <a:cubicBezTo>
                    <a:pt x="358202" y="132204"/>
                    <a:pt x="377020" y="140196"/>
                    <a:pt x="390840" y="153414"/>
                  </a:cubicBezTo>
                  <a:lnTo>
                    <a:pt x="399587" y="165739"/>
                  </a:lnTo>
                  <a:lnTo>
                    <a:pt x="397795" y="168396"/>
                  </a:lnTo>
                  <a:cubicBezTo>
                    <a:pt x="392659" y="180541"/>
                    <a:pt x="389818" y="193893"/>
                    <a:pt x="389818" y="207909"/>
                  </a:cubicBezTo>
                  <a:lnTo>
                    <a:pt x="389474" y="207909"/>
                  </a:lnTo>
                  <a:cubicBezTo>
                    <a:pt x="389474" y="235941"/>
                    <a:pt x="366750" y="258665"/>
                    <a:pt x="338718" y="258665"/>
                  </a:cubicBezTo>
                  <a:cubicBezTo>
                    <a:pt x="310686" y="258665"/>
                    <a:pt x="287962" y="235941"/>
                    <a:pt x="287962" y="207909"/>
                  </a:cubicBezTo>
                  <a:lnTo>
                    <a:pt x="287618" y="207909"/>
                  </a:lnTo>
                  <a:cubicBezTo>
                    <a:pt x="287618" y="193893"/>
                    <a:pt x="284778" y="180541"/>
                    <a:pt x="279641" y="168396"/>
                  </a:cubicBezTo>
                  <a:lnTo>
                    <a:pt x="277845" y="165732"/>
                  </a:lnTo>
                  <a:lnTo>
                    <a:pt x="285002" y="154985"/>
                  </a:lnTo>
                  <a:cubicBezTo>
                    <a:pt x="298424" y="141362"/>
                    <a:pt x="316996" y="132815"/>
                    <a:pt x="337599" y="132509"/>
                  </a:cubicBezTo>
                  <a:close/>
                  <a:moveTo>
                    <a:pt x="186107" y="106398"/>
                  </a:moveTo>
                  <a:cubicBezTo>
                    <a:pt x="130044" y="106398"/>
                    <a:pt x="84596" y="151846"/>
                    <a:pt x="84596" y="207909"/>
                  </a:cubicBezTo>
                  <a:cubicBezTo>
                    <a:pt x="84596" y="263384"/>
                    <a:pt x="129131" y="308585"/>
                    <a:pt x="184600" y="309409"/>
                  </a:cubicBezTo>
                  <a:cubicBezTo>
                    <a:pt x="212335" y="309821"/>
                    <a:pt x="237666" y="299062"/>
                    <a:pt x="256270" y="281268"/>
                  </a:cubicBezTo>
                  <a:lnTo>
                    <a:pt x="262288" y="272789"/>
                  </a:lnTo>
                  <a:lnTo>
                    <a:pt x="266939" y="279688"/>
                  </a:lnTo>
                  <a:cubicBezTo>
                    <a:pt x="285309" y="298058"/>
                    <a:pt x="310687" y="309420"/>
                    <a:pt x="338718" y="309420"/>
                  </a:cubicBezTo>
                  <a:cubicBezTo>
                    <a:pt x="366750" y="309420"/>
                    <a:pt x="392127" y="298058"/>
                    <a:pt x="410497" y="279688"/>
                  </a:cubicBezTo>
                  <a:lnTo>
                    <a:pt x="414964" y="273064"/>
                  </a:lnTo>
                  <a:lnTo>
                    <a:pt x="419019" y="279153"/>
                  </a:lnTo>
                  <a:cubicBezTo>
                    <a:pt x="437087" y="297491"/>
                    <a:pt x="462088" y="308997"/>
                    <a:pt x="489822" y="309409"/>
                  </a:cubicBezTo>
                  <a:cubicBezTo>
                    <a:pt x="517557" y="309821"/>
                    <a:pt x="542888" y="299062"/>
                    <a:pt x="561492" y="281268"/>
                  </a:cubicBezTo>
                  <a:lnTo>
                    <a:pt x="567510" y="272789"/>
                  </a:lnTo>
                  <a:lnTo>
                    <a:pt x="572161" y="279688"/>
                  </a:lnTo>
                  <a:cubicBezTo>
                    <a:pt x="590531" y="298058"/>
                    <a:pt x="615909" y="309420"/>
                    <a:pt x="643940" y="309420"/>
                  </a:cubicBezTo>
                  <a:cubicBezTo>
                    <a:pt x="671972" y="309420"/>
                    <a:pt x="697349" y="298058"/>
                    <a:pt x="715719" y="279688"/>
                  </a:cubicBezTo>
                  <a:lnTo>
                    <a:pt x="720186" y="273063"/>
                  </a:lnTo>
                  <a:lnTo>
                    <a:pt x="724242" y="279153"/>
                  </a:lnTo>
                  <a:cubicBezTo>
                    <a:pt x="742310" y="297491"/>
                    <a:pt x="767311" y="308997"/>
                    <a:pt x="795045" y="309409"/>
                  </a:cubicBezTo>
                  <a:cubicBezTo>
                    <a:pt x="822780" y="309821"/>
                    <a:pt x="848111" y="299062"/>
                    <a:pt x="866715" y="281268"/>
                  </a:cubicBezTo>
                  <a:lnTo>
                    <a:pt x="872733" y="272789"/>
                  </a:lnTo>
                  <a:lnTo>
                    <a:pt x="877384" y="279688"/>
                  </a:lnTo>
                  <a:cubicBezTo>
                    <a:pt x="895754" y="298058"/>
                    <a:pt x="921132" y="309420"/>
                    <a:pt x="949163" y="309420"/>
                  </a:cubicBezTo>
                  <a:cubicBezTo>
                    <a:pt x="977195" y="309420"/>
                    <a:pt x="1002572" y="298058"/>
                    <a:pt x="1020942" y="279688"/>
                  </a:cubicBezTo>
                  <a:lnTo>
                    <a:pt x="1025409" y="273064"/>
                  </a:lnTo>
                  <a:lnTo>
                    <a:pt x="1029464" y="279153"/>
                  </a:lnTo>
                  <a:cubicBezTo>
                    <a:pt x="1047532" y="297491"/>
                    <a:pt x="1072533" y="308997"/>
                    <a:pt x="1100267" y="309409"/>
                  </a:cubicBezTo>
                  <a:cubicBezTo>
                    <a:pt x="1128002" y="309821"/>
                    <a:pt x="1153333" y="299062"/>
                    <a:pt x="1171937" y="281268"/>
                  </a:cubicBezTo>
                  <a:lnTo>
                    <a:pt x="1177955" y="272789"/>
                  </a:lnTo>
                  <a:lnTo>
                    <a:pt x="1182606" y="279688"/>
                  </a:lnTo>
                  <a:cubicBezTo>
                    <a:pt x="1200976" y="298058"/>
                    <a:pt x="1226354" y="309420"/>
                    <a:pt x="1254385" y="309420"/>
                  </a:cubicBezTo>
                  <a:cubicBezTo>
                    <a:pt x="1310448" y="309420"/>
                    <a:pt x="1355896" y="263972"/>
                    <a:pt x="1355896" y="207909"/>
                  </a:cubicBezTo>
                  <a:lnTo>
                    <a:pt x="1305141" y="207909"/>
                  </a:lnTo>
                  <a:cubicBezTo>
                    <a:pt x="1305141" y="235941"/>
                    <a:pt x="1282417" y="258665"/>
                    <a:pt x="1254385" y="258665"/>
                  </a:cubicBezTo>
                  <a:cubicBezTo>
                    <a:pt x="1226353" y="258665"/>
                    <a:pt x="1203629" y="235941"/>
                    <a:pt x="1203629" y="207909"/>
                  </a:cubicBezTo>
                  <a:lnTo>
                    <a:pt x="1203285" y="207909"/>
                  </a:lnTo>
                  <a:cubicBezTo>
                    <a:pt x="1203285" y="193893"/>
                    <a:pt x="1200445" y="180541"/>
                    <a:pt x="1195308" y="168396"/>
                  </a:cubicBezTo>
                  <a:lnTo>
                    <a:pt x="1193512" y="165732"/>
                  </a:lnTo>
                  <a:lnTo>
                    <a:pt x="1200669" y="154985"/>
                  </a:lnTo>
                  <a:cubicBezTo>
                    <a:pt x="1214091" y="141362"/>
                    <a:pt x="1232663" y="132815"/>
                    <a:pt x="1253266" y="132509"/>
                  </a:cubicBezTo>
                  <a:cubicBezTo>
                    <a:pt x="1294472" y="131898"/>
                    <a:pt x="1328537" y="164479"/>
                    <a:pt x="1329760" y="205671"/>
                  </a:cubicBezTo>
                  <a:lnTo>
                    <a:pt x="1355851" y="204896"/>
                  </a:lnTo>
                  <a:cubicBezTo>
                    <a:pt x="1354204" y="149445"/>
                    <a:pt x="1308347" y="105586"/>
                    <a:pt x="1252878" y="106409"/>
                  </a:cubicBezTo>
                  <a:cubicBezTo>
                    <a:pt x="1225144" y="106821"/>
                    <a:pt x="1200143" y="118327"/>
                    <a:pt x="1182075" y="136665"/>
                  </a:cubicBezTo>
                  <a:lnTo>
                    <a:pt x="1178020" y="142755"/>
                  </a:lnTo>
                  <a:lnTo>
                    <a:pt x="1173553" y="136130"/>
                  </a:lnTo>
                  <a:cubicBezTo>
                    <a:pt x="1155183" y="117760"/>
                    <a:pt x="1129806" y="106398"/>
                    <a:pt x="1101774" y="106398"/>
                  </a:cubicBezTo>
                  <a:cubicBezTo>
                    <a:pt x="1073743" y="106398"/>
                    <a:pt x="1048365" y="117760"/>
                    <a:pt x="1029995" y="136130"/>
                  </a:cubicBezTo>
                  <a:lnTo>
                    <a:pt x="1025344" y="143029"/>
                  </a:lnTo>
                  <a:lnTo>
                    <a:pt x="1019326" y="134550"/>
                  </a:lnTo>
                  <a:cubicBezTo>
                    <a:pt x="1000722" y="116757"/>
                    <a:pt x="975391" y="105998"/>
                    <a:pt x="947656" y="106409"/>
                  </a:cubicBezTo>
                  <a:cubicBezTo>
                    <a:pt x="919922" y="106821"/>
                    <a:pt x="894921" y="118327"/>
                    <a:pt x="876853" y="136665"/>
                  </a:cubicBezTo>
                  <a:lnTo>
                    <a:pt x="872798" y="142755"/>
                  </a:lnTo>
                  <a:lnTo>
                    <a:pt x="868331" y="136130"/>
                  </a:lnTo>
                  <a:cubicBezTo>
                    <a:pt x="849961" y="117760"/>
                    <a:pt x="824584" y="106398"/>
                    <a:pt x="796552" y="106398"/>
                  </a:cubicBezTo>
                  <a:cubicBezTo>
                    <a:pt x="768521" y="106398"/>
                    <a:pt x="743143" y="117760"/>
                    <a:pt x="724773" y="136130"/>
                  </a:cubicBezTo>
                  <a:lnTo>
                    <a:pt x="720121" y="143030"/>
                  </a:lnTo>
                  <a:lnTo>
                    <a:pt x="714103" y="134550"/>
                  </a:lnTo>
                  <a:cubicBezTo>
                    <a:pt x="695499" y="116757"/>
                    <a:pt x="670168" y="105998"/>
                    <a:pt x="642433" y="106409"/>
                  </a:cubicBezTo>
                  <a:cubicBezTo>
                    <a:pt x="614699" y="106821"/>
                    <a:pt x="589698" y="118327"/>
                    <a:pt x="571630" y="136665"/>
                  </a:cubicBezTo>
                  <a:lnTo>
                    <a:pt x="567575" y="142755"/>
                  </a:lnTo>
                  <a:lnTo>
                    <a:pt x="563108" y="136130"/>
                  </a:lnTo>
                  <a:cubicBezTo>
                    <a:pt x="544738" y="117760"/>
                    <a:pt x="519361" y="106398"/>
                    <a:pt x="491329" y="106398"/>
                  </a:cubicBezTo>
                  <a:cubicBezTo>
                    <a:pt x="463298" y="106398"/>
                    <a:pt x="437920" y="117760"/>
                    <a:pt x="419550" y="136130"/>
                  </a:cubicBezTo>
                  <a:lnTo>
                    <a:pt x="414899" y="143029"/>
                  </a:lnTo>
                  <a:lnTo>
                    <a:pt x="408881" y="134550"/>
                  </a:lnTo>
                  <a:cubicBezTo>
                    <a:pt x="390277" y="116757"/>
                    <a:pt x="364946" y="105998"/>
                    <a:pt x="337211" y="106409"/>
                  </a:cubicBezTo>
                  <a:cubicBezTo>
                    <a:pt x="309477" y="106821"/>
                    <a:pt x="284476" y="118327"/>
                    <a:pt x="266408" y="136665"/>
                  </a:cubicBezTo>
                  <a:lnTo>
                    <a:pt x="262353" y="142755"/>
                  </a:lnTo>
                  <a:lnTo>
                    <a:pt x="257886" y="136130"/>
                  </a:lnTo>
                  <a:cubicBezTo>
                    <a:pt x="239516" y="117760"/>
                    <a:pt x="214139" y="106398"/>
                    <a:pt x="186107" y="106398"/>
                  </a:cubicBezTo>
                  <a:close/>
                  <a:moveTo>
                    <a:pt x="0" y="0"/>
                  </a:moveTo>
                  <a:lnTo>
                    <a:pt x="1440493" y="0"/>
                  </a:lnTo>
                  <a:lnTo>
                    <a:pt x="1440493" y="719999"/>
                  </a:lnTo>
                  <a:lnTo>
                    <a:pt x="0" y="71999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130" name="グループ化 129"/>
          <p:cNvGrpSpPr>
            <a:grpSpLocks noChangeAspect="1"/>
          </p:cNvGrpSpPr>
          <p:nvPr/>
        </p:nvGrpSpPr>
        <p:grpSpPr>
          <a:xfrm>
            <a:off x="6199513" y="3938622"/>
            <a:ext cx="216227" cy="447065"/>
            <a:chOff x="2979738" y="2986579"/>
            <a:chExt cx="352425" cy="728663"/>
          </a:xfrm>
          <a:solidFill>
            <a:schemeClr val="tx1"/>
          </a:solidFill>
        </p:grpSpPr>
        <p:sp>
          <p:nvSpPr>
            <p:cNvPr id="131" name="Freeform 13"/>
            <p:cNvSpPr>
              <a:spLocks/>
            </p:cNvSpPr>
            <p:nvPr/>
          </p:nvSpPr>
          <p:spPr bwMode="auto">
            <a:xfrm>
              <a:off x="2979738" y="2986579"/>
              <a:ext cx="188913" cy="728663"/>
            </a:xfrm>
            <a:custGeom>
              <a:avLst/>
              <a:gdLst/>
              <a:ahLst/>
              <a:cxnLst>
                <a:cxn ang="0">
                  <a:pos x="35" y="229"/>
                </a:cxn>
                <a:cxn ang="0">
                  <a:pos x="36" y="259"/>
                </a:cxn>
                <a:cxn ang="0">
                  <a:pos x="40" y="287"/>
                </a:cxn>
                <a:cxn ang="0">
                  <a:pos x="48" y="315"/>
                </a:cxn>
                <a:cxn ang="0">
                  <a:pos x="58" y="342"/>
                </a:cxn>
                <a:cxn ang="0">
                  <a:pos x="69" y="367"/>
                </a:cxn>
                <a:cxn ang="0">
                  <a:pos x="84" y="391"/>
                </a:cxn>
                <a:cxn ang="0">
                  <a:pos x="101" y="414"/>
                </a:cxn>
                <a:cxn ang="0">
                  <a:pos x="119" y="434"/>
                </a:cxn>
                <a:cxn ang="0">
                  <a:pos x="95" y="459"/>
                </a:cxn>
                <a:cxn ang="0">
                  <a:pos x="74" y="435"/>
                </a:cxn>
                <a:cxn ang="0">
                  <a:pos x="55" y="410"/>
                </a:cxn>
                <a:cxn ang="0">
                  <a:pos x="39" y="383"/>
                </a:cxn>
                <a:cxn ang="0">
                  <a:pos x="25" y="356"/>
                </a:cxn>
                <a:cxn ang="0">
                  <a:pos x="15" y="326"/>
                </a:cxn>
                <a:cxn ang="0">
                  <a:pos x="6" y="294"/>
                </a:cxn>
                <a:cxn ang="0">
                  <a:pos x="2" y="262"/>
                </a:cxn>
                <a:cxn ang="0">
                  <a:pos x="0" y="229"/>
                </a:cxn>
                <a:cxn ang="0">
                  <a:pos x="1" y="213"/>
                </a:cxn>
                <a:cxn ang="0">
                  <a:pos x="4" y="180"/>
                </a:cxn>
                <a:cxn ang="0">
                  <a:pos x="10" y="148"/>
                </a:cxn>
                <a:cxn ang="0">
                  <a:pos x="20" y="117"/>
                </a:cxn>
                <a:cxn ang="0">
                  <a:pos x="32" y="88"/>
                </a:cxn>
                <a:cxn ang="0">
                  <a:pos x="47" y="60"/>
                </a:cxn>
                <a:cxn ang="0">
                  <a:pos x="64" y="35"/>
                </a:cxn>
                <a:cxn ang="0">
                  <a:pos x="84" y="11"/>
                </a:cxn>
                <a:cxn ang="0">
                  <a:pos x="119" y="24"/>
                </a:cxn>
                <a:cxn ang="0">
                  <a:pos x="110" y="35"/>
                </a:cxn>
                <a:cxn ang="0">
                  <a:pos x="92" y="56"/>
                </a:cxn>
                <a:cxn ang="0">
                  <a:pos x="77" y="79"/>
                </a:cxn>
                <a:cxn ang="0">
                  <a:pos x="63" y="103"/>
                </a:cxn>
                <a:cxn ang="0">
                  <a:pos x="52" y="129"/>
                </a:cxn>
                <a:cxn ang="0">
                  <a:pos x="44" y="157"/>
                </a:cxn>
                <a:cxn ang="0">
                  <a:pos x="38" y="185"/>
                </a:cxn>
                <a:cxn ang="0">
                  <a:pos x="35" y="214"/>
                </a:cxn>
                <a:cxn ang="0">
                  <a:pos x="35" y="229"/>
                </a:cxn>
              </a:cxnLst>
              <a:rect l="0" t="0" r="r" b="b"/>
              <a:pathLst>
                <a:path w="119" h="459">
                  <a:moveTo>
                    <a:pt x="35" y="229"/>
                  </a:moveTo>
                  <a:lnTo>
                    <a:pt x="35" y="229"/>
                  </a:lnTo>
                  <a:lnTo>
                    <a:pt x="35" y="244"/>
                  </a:lnTo>
                  <a:lnTo>
                    <a:pt x="36" y="259"/>
                  </a:lnTo>
                  <a:lnTo>
                    <a:pt x="38" y="273"/>
                  </a:lnTo>
                  <a:lnTo>
                    <a:pt x="40" y="287"/>
                  </a:lnTo>
                  <a:lnTo>
                    <a:pt x="44" y="301"/>
                  </a:lnTo>
                  <a:lnTo>
                    <a:pt x="48" y="315"/>
                  </a:lnTo>
                  <a:lnTo>
                    <a:pt x="52" y="329"/>
                  </a:lnTo>
                  <a:lnTo>
                    <a:pt x="58" y="342"/>
                  </a:lnTo>
                  <a:lnTo>
                    <a:pt x="63" y="355"/>
                  </a:lnTo>
                  <a:lnTo>
                    <a:pt x="69" y="367"/>
                  </a:lnTo>
                  <a:lnTo>
                    <a:pt x="77" y="379"/>
                  </a:lnTo>
                  <a:lnTo>
                    <a:pt x="84" y="391"/>
                  </a:lnTo>
                  <a:lnTo>
                    <a:pt x="92" y="402"/>
                  </a:lnTo>
                  <a:lnTo>
                    <a:pt x="101" y="414"/>
                  </a:lnTo>
                  <a:lnTo>
                    <a:pt x="110" y="423"/>
                  </a:lnTo>
                  <a:lnTo>
                    <a:pt x="119" y="434"/>
                  </a:lnTo>
                  <a:lnTo>
                    <a:pt x="95" y="459"/>
                  </a:lnTo>
                  <a:lnTo>
                    <a:pt x="95" y="459"/>
                  </a:lnTo>
                  <a:lnTo>
                    <a:pt x="84" y="447"/>
                  </a:lnTo>
                  <a:lnTo>
                    <a:pt x="74" y="435"/>
                  </a:lnTo>
                  <a:lnTo>
                    <a:pt x="64" y="423"/>
                  </a:lnTo>
                  <a:lnTo>
                    <a:pt x="55" y="410"/>
                  </a:lnTo>
                  <a:lnTo>
                    <a:pt x="47" y="397"/>
                  </a:lnTo>
                  <a:lnTo>
                    <a:pt x="39" y="383"/>
                  </a:lnTo>
                  <a:lnTo>
                    <a:pt x="32" y="370"/>
                  </a:lnTo>
                  <a:lnTo>
                    <a:pt x="25" y="356"/>
                  </a:lnTo>
                  <a:lnTo>
                    <a:pt x="20" y="341"/>
                  </a:lnTo>
                  <a:lnTo>
                    <a:pt x="15" y="326"/>
                  </a:lnTo>
                  <a:lnTo>
                    <a:pt x="10" y="310"/>
                  </a:lnTo>
                  <a:lnTo>
                    <a:pt x="6" y="294"/>
                  </a:lnTo>
                  <a:lnTo>
                    <a:pt x="4" y="278"/>
                  </a:lnTo>
                  <a:lnTo>
                    <a:pt x="2" y="262"/>
                  </a:lnTo>
                  <a:lnTo>
                    <a:pt x="1" y="246"/>
                  </a:lnTo>
                  <a:lnTo>
                    <a:pt x="0" y="229"/>
                  </a:lnTo>
                  <a:lnTo>
                    <a:pt x="0" y="229"/>
                  </a:lnTo>
                  <a:lnTo>
                    <a:pt x="1" y="213"/>
                  </a:lnTo>
                  <a:lnTo>
                    <a:pt x="2" y="196"/>
                  </a:lnTo>
                  <a:lnTo>
                    <a:pt x="4" y="180"/>
                  </a:lnTo>
                  <a:lnTo>
                    <a:pt x="6" y="163"/>
                  </a:lnTo>
                  <a:lnTo>
                    <a:pt x="10" y="148"/>
                  </a:lnTo>
                  <a:lnTo>
                    <a:pt x="15" y="132"/>
                  </a:lnTo>
                  <a:lnTo>
                    <a:pt x="20" y="117"/>
                  </a:lnTo>
                  <a:lnTo>
                    <a:pt x="25" y="103"/>
                  </a:lnTo>
                  <a:lnTo>
                    <a:pt x="32" y="88"/>
                  </a:lnTo>
                  <a:lnTo>
                    <a:pt x="39" y="74"/>
                  </a:lnTo>
                  <a:lnTo>
                    <a:pt x="47" y="60"/>
                  </a:lnTo>
                  <a:lnTo>
                    <a:pt x="55" y="48"/>
                  </a:lnTo>
                  <a:lnTo>
                    <a:pt x="64" y="35"/>
                  </a:lnTo>
                  <a:lnTo>
                    <a:pt x="74" y="23"/>
                  </a:lnTo>
                  <a:lnTo>
                    <a:pt x="84" y="11"/>
                  </a:lnTo>
                  <a:lnTo>
                    <a:pt x="95" y="0"/>
                  </a:lnTo>
                  <a:lnTo>
                    <a:pt x="119" y="24"/>
                  </a:lnTo>
                  <a:lnTo>
                    <a:pt x="119" y="24"/>
                  </a:lnTo>
                  <a:lnTo>
                    <a:pt x="110" y="35"/>
                  </a:lnTo>
                  <a:lnTo>
                    <a:pt x="101" y="45"/>
                  </a:lnTo>
                  <a:lnTo>
                    <a:pt x="92" y="56"/>
                  </a:lnTo>
                  <a:lnTo>
                    <a:pt x="84" y="67"/>
                  </a:lnTo>
                  <a:lnTo>
                    <a:pt x="77" y="79"/>
                  </a:lnTo>
                  <a:lnTo>
                    <a:pt x="69" y="92"/>
                  </a:lnTo>
                  <a:lnTo>
                    <a:pt x="63" y="103"/>
                  </a:lnTo>
                  <a:lnTo>
                    <a:pt x="58" y="116"/>
                  </a:lnTo>
                  <a:lnTo>
                    <a:pt x="52" y="129"/>
                  </a:lnTo>
                  <a:lnTo>
                    <a:pt x="48" y="143"/>
                  </a:lnTo>
                  <a:lnTo>
                    <a:pt x="44" y="157"/>
                  </a:lnTo>
                  <a:lnTo>
                    <a:pt x="40" y="171"/>
                  </a:lnTo>
                  <a:lnTo>
                    <a:pt x="38" y="185"/>
                  </a:lnTo>
                  <a:lnTo>
                    <a:pt x="36" y="200"/>
                  </a:lnTo>
                  <a:lnTo>
                    <a:pt x="35" y="214"/>
                  </a:lnTo>
                  <a:lnTo>
                    <a:pt x="35" y="229"/>
                  </a:lnTo>
                  <a:lnTo>
                    <a:pt x="35" y="229"/>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32" name="Freeform 14"/>
            <p:cNvSpPr>
              <a:spLocks/>
            </p:cNvSpPr>
            <p:nvPr/>
          </p:nvSpPr>
          <p:spPr bwMode="auto">
            <a:xfrm>
              <a:off x="3095626" y="3067542"/>
              <a:ext cx="155575" cy="565150"/>
            </a:xfrm>
            <a:custGeom>
              <a:avLst/>
              <a:gdLst/>
              <a:ahLst/>
              <a:cxnLst>
                <a:cxn ang="0">
                  <a:pos x="35" y="178"/>
                </a:cxn>
                <a:cxn ang="0">
                  <a:pos x="35" y="178"/>
                </a:cxn>
                <a:cxn ang="0">
                  <a:pos x="36" y="200"/>
                </a:cxn>
                <a:cxn ang="0">
                  <a:pos x="39" y="222"/>
                </a:cxn>
                <a:cxn ang="0">
                  <a:pos x="45" y="242"/>
                </a:cxn>
                <a:cxn ang="0">
                  <a:pos x="52" y="262"/>
                </a:cxn>
                <a:cxn ang="0">
                  <a:pos x="61" y="281"/>
                </a:cxn>
                <a:cxn ang="0">
                  <a:pos x="72" y="298"/>
                </a:cxn>
                <a:cxn ang="0">
                  <a:pos x="84" y="315"/>
                </a:cxn>
                <a:cxn ang="0">
                  <a:pos x="98" y="330"/>
                </a:cxn>
                <a:cxn ang="0">
                  <a:pos x="73" y="356"/>
                </a:cxn>
                <a:cxn ang="0">
                  <a:pos x="73" y="356"/>
                </a:cxn>
                <a:cxn ang="0">
                  <a:pos x="57" y="338"/>
                </a:cxn>
                <a:cxn ang="0">
                  <a:pos x="43" y="319"/>
                </a:cxn>
                <a:cxn ang="0">
                  <a:pos x="30" y="298"/>
                </a:cxn>
                <a:cxn ang="0">
                  <a:pos x="19" y="276"/>
                </a:cxn>
                <a:cxn ang="0">
                  <a:pos x="10" y="253"/>
                </a:cxn>
                <a:cxn ang="0">
                  <a:pos x="5" y="228"/>
                </a:cxn>
                <a:cxn ang="0">
                  <a:pos x="1" y="204"/>
                </a:cxn>
                <a:cxn ang="0">
                  <a:pos x="0" y="191"/>
                </a:cxn>
                <a:cxn ang="0">
                  <a:pos x="0" y="178"/>
                </a:cxn>
                <a:cxn ang="0">
                  <a:pos x="0" y="178"/>
                </a:cxn>
                <a:cxn ang="0">
                  <a:pos x="0" y="165"/>
                </a:cxn>
                <a:cxn ang="0">
                  <a:pos x="1" y="152"/>
                </a:cxn>
                <a:cxn ang="0">
                  <a:pos x="5" y="127"/>
                </a:cxn>
                <a:cxn ang="0">
                  <a:pos x="10" y="103"/>
                </a:cxn>
                <a:cxn ang="0">
                  <a:pos x="19" y="80"/>
                </a:cxn>
                <a:cxn ang="0">
                  <a:pos x="30" y="58"/>
                </a:cxn>
                <a:cxn ang="0">
                  <a:pos x="43" y="37"/>
                </a:cxn>
                <a:cxn ang="0">
                  <a:pos x="57" y="18"/>
                </a:cxn>
                <a:cxn ang="0">
                  <a:pos x="73" y="0"/>
                </a:cxn>
                <a:cxn ang="0">
                  <a:pos x="98" y="26"/>
                </a:cxn>
                <a:cxn ang="0">
                  <a:pos x="98" y="26"/>
                </a:cxn>
                <a:cxn ang="0">
                  <a:pos x="84" y="41"/>
                </a:cxn>
                <a:cxn ang="0">
                  <a:pos x="72" y="58"/>
                </a:cxn>
                <a:cxn ang="0">
                  <a:pos x="61" y="75"/>
                </a:cxn>
                <a:cxn ang="0">
                  <a:pos x="52" y="94"/>
                </a:cxn>
                <a:cxn ang="0">
                  <a:pos x="45" y="114"/>
                </a:cxn>
                <a:cxn ang="0">
                  <a:pos x="39" y="135"/>
                </a:cxn>
                <a:cxn ang="0">
                  <a:pos x="36" y="156"/>
                </a:cxn>
                <a:cxn ang="0">
                  <a:pos x="35" y="178"/>
                </a:cxn>
                <a:cxn ang="0">
                  <a:pos x="35" y="178"/>
                </a:cxn>
              </a:cxnLst>
              <a:rect l="0" t="0" r="r" b="b"/>
              <a:pathLst>
                <a:path w="98" h="356">
                  <a:moveTo>
                    <a:pt x="35" y="178"/>
                  </a:moveTo>
                  <a:lnTo>
                    <a:pt x="35" y="178"/>
                  </a:lnTo>
                  <a:lnTo>
                    <a:pt x="36" y="200"/>
                  </a:lnTo>
                  <a:lnTo>
                    <a:pt x="39" y="222"/>
                  </a:lnTo>
                  <a:lnTo>
                    <a:pt x="45" y="242"/>
                  </a:lnTo>
                  <a:lnTo>
                    <a:pt x="52" y="262"/>
                  </a:lnTo>
                  <a:lnTo>
                    <a:pt x="61" y="281"/>
                  </a:lnTo>
                  <a:lnTo>
                    <a:pt x="72" y="298"/>
                  </a:lnTo>
                  <a:lnTo>
                    <a:pt x="84" y="315"/>
                  </a:lnTo>
                  <a:lnTo>
                    <a:pt x="98" y="330"/>
                  </a:lnTo>
                  <a:lnTo>
                    <a:pt x="73" y="356"/>
                  </a:lnTo>
                  <a:lnTo>
                    <a:pt x="73" y="356"/>
                  </a:lnTo>
                  <a:lnTo>
                    <a:pt x="57" y="338"/>
                  </a:lnTo>
                  <a:lnTo>
                    <a:pt x="43" y="319"/>
                  </a:lnTo>
                  <a:lnTo>
                    <a:pt x="30" y="298"/>
                  </a:lnTo>
                  <a:lnTo>
                    <a:pt x="19" y="276"/>
                  </a:lnTo>
                  <a:lnTo>
                    <a:pt x="10" y="253"/>
                  </a:lnTo>
                  <a:lnTo>
                    <a:pt x="5" y="228"/>
                  </a:lnTo>
                  <a:lnTo>
                    <a:pt x="1" y="204"/>
                  </a:lnTo>
                  <a:lnTo>
                    <a:pt x="0" y="191"/>
                  </a:lnTo>
                  <a:lnTo>
                    <a:pt x="0" y="178"/>
                  </a:lnTo>
                  <a:lnTo>
                    <a:pt x="0" y="178"/>
                  </a:lnTo>
                  <a:lnTo>
                    <a:pt x="0" y="165"/>
                  </a:lnTo>
                  <a:lnTo>
                    <a:pt x="1" y="152"/>
                  </a:lnTo>
                  <a:lnTo>
                    <a:pt x="5" y="127"/>
                  </a:lnTo>
                  <a:lnTo>
                    <a:pt x="10" y="103"/>
                  </a:lnTo>
                  <a:lnTo>
                    <a:pt x="19" y="80"/>
                  </a:lnTo>
                  <a:lnTo>
                    <a:pt x="30" y="58"/>
                  </a:lnTo>
                  <a:lnTo>
                    <a:pt x="43" y="37"/>
                  </a:lnTo>
                  <a:lnTo>
                    <a:pt x="57" y="18"/>
                  </a:lnTo>
                  <a:lnTo>
                    <a:pt x="73" y="0"/>
                  </a:lnTo>
                  <a:lnTo>
                    <a:pt x="98" y="26"/>
                  </a:lnTo>
                  <a:lnTo>
                    <a:pt x="98" y="26"/>
                  </a:lnTo>
                  <a:lnTo>
                    <a:pt x="84" y="41"/>
                  </a:lnTo>
                  <a:lnTo>
                    <a:pt x="72" y="58"/>
                  </a:lnTo>
                  <a:lnTo>
                    <a:pt x="61" y="75"/>
                  </a:lnTo>
                  <a:lnTo>
                    <a:pt x="52" y="94"/>
                  </a:lnTo>
                  <a:lnTo>
                    <a:pt x="45" y="114"/>
                  </a:lnTo>
                  <a:lnTo>
                    <a:pt x="39" y="135"/>
                  </a:lnTo>
                  <a:lnTo>
                    <a:pt x="36" y="156"/>
                  </a:lnTo>
                  <a:lnTo>
                    <a:pt x="35" y="178"/>
                  </a:lnTo>
                  <a:lnTo>
                    <a:pt x="35" y="178"/>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33" name="Freeform 15"/>
            <p:cNvSpPr>
              <a:spLocks/>
            </p:cNvSpPr>
            <p:nvPr/>
          </p:nvSpPr>
          <p:spPr bwMode="auto">
            <a:xfrm>
              <a:off x="3214688" y="3151679"/>
              <a:ext cx="117475" cy="395288"/>
            </a:xfrm>
            <a:custGeom>
              <a:avLst/>
              <a:gdLst/>
              <a:ahLst/>
              <a:cxnLst>
                <a:cxn ang="0">
                  <a:pos x="32" y="125"/>
                </a:cxn>
                <a:cxn ang="0">
                  <a:pos x="32" y="125"/>
                </a:cxn>
                <a:cxn ang="0">
                  <a:pos x="33" y="140"/>
                </a:cxn>
                <a:cxn ang="0">
                  <a:pos x="35" y="154"/>
                </a:cxn>
                <a:cxn ang="0">
                  <a:pos x="38" y="168"/>
                </a:cxn>
                <a:cxn ang="0">
                  <a:pos x="44" y="181"/>
                </a:cxn>
                <a:cxn ang="0">
                  <a:pos x="49" y="194"/>
                </a:cxn>
                <a:cxn ang="0">
                  <a:pos x="57" y="205"/>
                </a:cxn>
                <a:cxn ang="0">
                  <a:pos x="65" y="216"/>
                </a:cxn>
                <a:cxn ang="0">
                  <a:pos x="74" y="227"/>
                </a:cxn>
                <a:cxn ang="0">
                  <a:pos x="51" y="249"/>
                </a:cxn>
                <a:cxn ang="0">
                  <a:pos x="51" y="249"/>
                </a:cxn>
                <a:cxn ang="0">
                  <a:pos x="41" y="237"/>
                </a:cxn>
                <a:cxn ang="0">
                  <a:pos x="30" y="224"/>
                </a:cxn>
                <a:cxn ang="0">
                  <a:pos x="21" y="209"/>
                </a:cxn>
                <a:cxn ang="0">
                  <a:pos x="14" y="194"/>
                </a:cxn>
                <a:cxn ang="0">
                  <a:pos x="8" y="178"/>
                </a:cxn>
                <a:cxn ang="0">
                  <a:pos x="4" y="160"/>
                </a:cxn>
                <a:cxn ang="0">
                  <a:pos x="1" y="143"/>
                </a:cxn>
                <a:cxn ang="0">
                  <a:pos x="0" y="125"/>
                </a:cxn>
                <a:cxn ang="0">
                  <a:pos x="0" y="125"/>
                </a:cxn>
                <a:cxn ang="0">
                  <a:pos x="1" y="107"/>
                </a:cxn>
                <a:cxn ang="0">
                  <a:pos x="4" y="90"/>
                </a:cxn>
                <a:cxn ang="0">
                  <a:pos x="8" y="72"/>
                </a:cxn>
                <a:cxn ang="0">
                  <a:pos x="14" y="56"/>
                </a:cxn>
                <a:cxn ang="0">
                  <a:pos x="21" y="41"/>
                </a:cxn>
                <a:cxn ang="0">
                  <a:pos x="30" y="27"/>
                </a:cxn>
                <a:cxn ang="0">
                  <a:pos x="41" y="13"/>
                </a:cxn>
                <a:cxn ang="0">
                  <a:pos x="51" y="0"/>
                </a:cxn>
                <a:cxn ang="0">
                  <a:pos x="74" y="23"/>
                </a:cxn>
                <a:cxn ang="0">
                  <a:pos x="74" y="23"/>
                </a:cxn>
                <a:cxn ang="0">
                  <a:pos x="65" y="34"/>
                </a:cxn>
                <a:cxn ang="0">
                  <a:pos x="57" y="44"/>
                </a:cxn>
                <a:cxn ang="0">
                  <a:pos x="49" y="56"/>
                </a:cxn>
                <a:cxn ang="0">
                  <a:pos x="44" y="69"/>
                </a:cxn>
                <a:cxn ang="0">
                  <a:pos x="38" y="82"/>
                </a:cxn>
                <a:cxn ang="0">
                  <a:pos x="35" y="96"/>
                </a:cxn>
                <a:cxn ang="0">
                  <a:pos x="33" y="110"/>
                </a:cxn>
                <a:cxn ang="0">
                  <a:pos x="32" y="125"/>
                </a:cxn>
                <a:cxn ang="0">
                  <a:pos x="32" y="125"/>
                </a:cxn>
              </a:cxnLst>
              <a:rect l="0" t="0" r="r" b="b"/>
              <a:pathLst>
                <a:path w="74" h="249">
                  <a:moveTo>
                    <a:pt x="32" y="125"/>
                  </a:moveTo>
                  <a:lnTo>
                    <a:pt x="32" y="125"/>
                  </a:lnTo>
                  <a:lnTo>
                    <a:pt x="33" y="140"/>
                  </a:lnTo>
                  <a:lnTo>
                    <a:pt x="35" y="154"/>
                  </a:lnTo>
                  <a:lnTo>
                    <a:pt x="38" y="168"/>
                  </a:lnTo>
                  <a:lnTo>
                    <a:pt x="44" y="181"/>
                  </a:lnTo>
                  <a:lnTo>
                    <a:pt x="49" y="194"/>
                  </a:lnTo>
                  <a:lnTo>
                    <a:pt x="57" y="205"/>
                  </a:lnTo>
                  <a:lnTo>
                    <a:pt x="65" y="216"/>
                  </a:lnTo>
                  <a:lnTo>
                    <a:pt x="74" y="227"/>
                  </a:lnTo>
                  <a:lnTo>
                    <a:pt x="51" y="249"/>
                  </a:lnTo>
                  <a:lnTo>
                    <a:pt x="51" y="249"/>
                  </a:lnTo>
                  <a:lnTo>
                    <a:pt x="41" y="237"/>
                  </a:lnTo>
                  <a:lnTo>
                    <a:pt x="30" y="224"/>
                  </a:lnTo>
                  <a:lnTo>
                    <a:pt x="21" y="209"/>
                  </a:lnTo>
                  <a:lnTo>
                    <a:pt x="14" y="194"/>
                  </a:lnTo>
                  <a:lnTo>
                    <a:pt x="8" y="178"/>
                  </a:lnTo>
                  <a:lnTo>
                    <a:pt x="4" y="160"/>
                  </a:lnTo>
                  <a:lnTo>
                    <a:pt x="1" y="143"/>
                  </a:lnTo>
                  <a:lnTo>
                    <a:pt x="0" y="125"/>
                  </a:lnTo>
                  <a:lnTo>
                    <a:pt x="0" y="125"/>
                  </a:lnTo>
                  <a:lnTo>
                    <a:pt x="1" y="107"/>
                  </a:lnTo>
                  <a:lnTo>
                    <a:pt x="4" y="90"/>
                  </a:lnTo>
                  <a:lnTo>
                    <a:pt x="8" y="72"/>
                  </a:lnTo>
                  <a:lnTo>
                    <a:pt x="14" y="56"/>
                  </a:lnTo>
                  <a:lnTo>
                    <a:pt x="21" y="41"/>
                  </a:lnTo>
                  <a:lnTo>
                    <a:pt x="30" y="27"/>
                  </a:lnTo>
                  <a:lnTo>
                    <a:pt x="41" y="13"/>
                  </a:lnTo>
                  <a:lnTo>
                    <a:pt x="51" y="0"/>
                  </a:lnTo>
                  <a:lnTo>
                    <a:pt x="74" y="23"/>
                  </a:lnTo>
                  <a:lnTo>
                    <a:pt x="74" y="23"/>
                  </a:lnTo>
                  <a:lnTo>
                    <a:pt x="65" y="34"/>
                  </a:lnTo>
                  <a:lnTo>
                    <a:pt x="57" y="44"/>
                  </a:lnTo>
                  <a:lnTo>
                    <a:pt x="49" y="56"/>
                  </a:lnTo>
                  <a:lnTo>
                    <a:pt x="44" y="69"/>
                  </a:lnTo>
                  <a:lnTo>
                    <a:pt x="38" y="82"/>
                  </a:lnTo>
                  <a:lnTo>
                    <a:pt x="35" y="96"/>
                  </a:lnTo>
                  <a:lnTo>
                    <a:pt x="33" y="110"/>
                  </a:lnTo>
                  <a:lnTo>
                    <a:pt x="32" y="125"/>
                  </a:lnTo>
                  <a:lnTo>
                    <a:pt x="32" y="125"/>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grpSp>
      <p:sp>
        <p:nvSpPr>
          <p:cNvPr id="134" name="四角形吹き出し 133"/>
          <p:cNvSpPr/>
          <p:nvPr/>
        </p:nvSpPr>
        <p:spPr>
          <a:xfrm>
            <a:off x="7759384" y="3809048"/>
            <a:ext cx="1403227" cy="665877"/>
          </a:xfrm>
          <a:prstGeom prst="wedgeRectCallout">
            <a:avLst>
              <a:gd name="adj1" fmla="val -58740"/>
              <a:gd name="adj2" fmla="val 3453"/>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rPr>
              <a:t>ウィルスのばらまき、</a:t>
            </a:r>
            <a:r>
              <a:rPr kumimoji="1" lang="en-US" altLang="ja-JP" sz="1400" dirty="0" smtClean="0">
                <a:solidFill>
                  <a:schemeClr val="bg1"/>
                </a:solidFill>
              </a:rPr>
              <a:t>Bot</a:t>
            </a:r>
            <a:r>
              <a:rPr kumimoji="1" lang="ja-JP" altLang="en-US" sz="1400" dirty="0" smtClean="0">
                <a:solidFill>
                  <a:schemeClr val="bg1"/>
                </a:solidFill>
              </a:rPr>
              <a:t>による攻撃</a:t>
            </a:r>
            <a:endParaRPr kumimoji="1" lang="ja-JP" altLang="en-US" sz="1400" dirty="0">
              <a:solidFill>
                <a:schemeClr val="bg1"/>
              </a:solidFill>
            </a:endParaRPr>
          </a:p>
        </p:txBody>
      </p:sp>
      <p:grpSp>
        <p:nvGrpSpPr>
          <p:cNvPr id="136" name="グループ化 135"/>
          <p:cNvGrpSpPr>
            <a:grpSpLocks noChangeAspect="1"/>
          </p:cNvGrpSpPr>
          <p:nvPr/>
        </p:nvGrpSpPr>
        <p:grpSpPr>
          <a:xfrm>
            <a:off x="6779099" y="2786907"/>
            <a:ext cx="781935" cy="579318"/>
            <a:chOff x="1526791" y="2838374"/>
            <a:chExt cx="781935" cy="579318"/>
          </a:xfrm>
        </p:grpSpPr>
        <p:grpSp>
          <p:nvGrpSpPr>
            <p:cNvPr id="137" name="Group 80"/>
            <p:cNvGrpSpPr>
              <a:grpSpLocks/>
            </p:cNvGrpSpPr>
            <p:nvPr/>
          </p:nvGrpSpPr>
          <p:grpSpPr bwMode="auto">
            <a:xfrm>
              <a:off x="1526791" y="2894639"/>
              <a:ext cx="781935" cy="523053"/>
              <a:chOff x="0" y="0"/>
              <a:chExt cx="741" cy="478"/>
            </a:xfrm>
            <a:solidFill>
              <a:schemeClr val="tx1"/>
            </a:solidFill>
            <a:effectLst/>
          </p:grpSpPr>
          <p:sp>
            <p:nvSpPr>
              <p:cNvPr id="139" name="Freeform 81"/>
              <p:cNvSpPr>
                <a:spLocks/>
              </p:cNvSpPr>
              <p:nvPr/>
            </p:nvSpPr>
            <p:spPr bwMode="auto">
              <a:xfrm>
                <a:off x="0" y="344"/>
                <a:ext cx="741" cy="134"/>
              </a:xfrm>
              <a:custGeom>
                <a:avLst/>
                <a:gdLst>
                  <a:gd name="T0" fmla="*/ 0 w 21600"/>
                  <a:gd name="T1" fmla="*/ 21600 h 21600"/>
                  <a:gd name="T2" fmla="*/ 2482 w 21600"/>
                  <a:gd name="T3" fmla="*/ 0 h 21600"/>
                  <a:gd name="T4" fmla="*/ 19210 w 21600"/>
                  <a:gd name="T5" fmla="*/ 0 h 21600"/>
                  <a:gd name="T6" fmla="*/ 21600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482" y="0"/>
                    </a:lnTo>
                    <a:lnTo>
                      <a:pt x="19210" y="0"/>
                    </a:lnTo>
                    <a:lnTo>
                      <a:pt x="21600" y="21600"/>
                    </a:lnTo>
                    <a:lnTo>
                      <a:pt x="0" y="21600"/>
                    </a:lnTo>
                    <a:close/>
                    <a:moveTo>
                      <a:pt x="0" y="21600"/>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140" name="AutoShape 82"/>
              <p:cNvSpPr>
                <a:spLocks/>
              </p:cNvSpPr>
              <p:nvPr/>
            </p:nvSpPr>
            <p:spPr bwMode="auto">
              <a:xfrm>
                <a:off x="89" y="0"/>
                <a:ext cx="567" cy="328"/>
              </a:xfrm>
              <a:custGeom>
                <a:avLst/>
                <a:gdLst>
                  <a:gd name="T0" fmla="*/ 284 w 21600"/>
                  <a:gd name="T1" fmla="*/ 164 h 21600"/>
                  <a:gd name="T2" fmla="*/ 0 60000 65536"/>
                  <a:gd name="T3" fmla="*/ 0 w 21600"/>
                  <a:gd name="T4" fmla="*/ 0 h 21600"/>
                  <a:gd name="T5" fmla="*/ 21600 w 21600"/>
                  <a:gd name="T6" fmla="*/ 21600 h 21600"/>
                </a:gdLst>
                <a:ahLst/>
                <a:cxnLst>
                  <a:cxn ang="T2">
                    <a:pos x="T0" y="T1"/>
                  </a:cxn>
                </a:cxnLst>
                <a:rect l="T3" t="T4" r="T5" b="T6"/>
                <a:pathLst>
                  <a:path w="21600" h="21600">
                    <a:moveTo>
                      <a:pt x="20179" y="0"/>
                    </a:moveTo>
                    <a:cubicBezTo>
                      <a:pt x="1421" y="0"/>
                      <a:pt x="1421" y="0"/>
                      <a:pt x="1421" y="0"/>
                    </a:cubicBezTo>
                    <a:cubicBezTo>
                      <a:pt x="568" y="0"/>
                      <a:pt x="0" y="1227"/>
                      <a:pt x="0" y="2455"/>
                    </a:cubicBezTo>
                    <a:cubicBezTo>
                      <a:pt x="0" y="21600"/>
                      <a:pt x="0" y="21600"/>
                      <a:pt x="0" y="21600"/>
                    </a:cubicBezTo>
                    <a:cubicBezTo>
                      <a:pt x="21600" y="21600"/>
                      <a:pt x="21600" y="21600"/>
                      <a:pt x="21600" y="21600"/>
                    </a:cubicBezTo>
                    <a:cubicBezTo>
                      <a:pt x="21600" y="2455"/>
                      <a:pt x="21600" y="2455"/>
                      <a:pt x="21600" y="2455"/>
                    </a:cubicBezTo>
                    <a:cubicBezTo>
                      <a:pt x="21600" y="1227"/>
                      <a:pt x="20889" y="0"/>
                      <a:pt x="20179" y="0"/>
                    </a:cubicBezTo>
                    <a:close/>
                    <a:moveTo>
                      <a:pt x="20463" y="17918"/>
                    </a:moveTo>
                    <a:cubicBezTo>
                      <a:pt x="20463" y="18900"/>
                      <a:pt x="19895" y="19636"/>
                      <a:pt x="19326" y="19636"/>
                    </a:cubicBezTo>
                    <a:cubicBezTo>
                      <a:pt x="2132" y="19636"/>
                      <a:pt x="2132" y="19636"/>
                      <a:pt x="2132" y="19636"/>
                    </a:cubicBezTo>
                    <a:cubicBezTo>
                      <a:pt x="1563" y="19636"/>
                      <a:pt x="1137" y="18900"/>
                      <a:pt x="1137" y="17918"/>
                    </a:cubicBezTo>
                    <a:cubicBezTo>
                      <a:pt x="1137" y="3927"/>
                      <a:pt x="1137" y="3927"/>
                      <a:pt x="1137" y="3927"/>
                    </a:cubicBezTo>
                    <a:cubicBezTo>
                      <a:pt x="1137" y="2945"/>
                      <a:pt x="1563" y="1964"/>
                      <a:pt x="2132" y="1964"/>
                    </a:cubicBezTo>
                    <a:cubicBezTo>
                      <a:pt x="19326" y="1964"/>
                      <a:pt x="19326" y="1964"/>
                      <a:pt x="19326" y="1964"/>
                    </a:cubicBezTo>
                    <a:cubicBezTo>
                      <a:pt x="19895" y="1964"/>
                      <a:pt x="20463" y="2945"/>
                      <a:pt x="20463" y="3927"/>
                    </a:cubicBezTo>
                    <a:lnTo>
                      <a:pt x="20463" y="17918"/>
                    </a:lnTo>
                    <a:close/>
                    <a:moveTo>
                      <a:pt x="20463" y="17918"/>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grpSp>
        <p:sp>
          <p:nvSpPr>
            <p:cNvPr id="138" name="Freeform 22"/>
            <p:cNvSpPr>
              <a:spLocks noEditPoints="1"/>
            </p:cNvSpPr>
            <p:nvPr/>
          </p:nvSpPr>
          <p:spPr bwMode="auto">
            <a:xfrm>
              <a:off x="1757434" y="2838374"/>
              <a:ext cx="320649" cy="354915"/>
            </a:xfrm>
            <a:custGeom>
              <a:avLst/>
              <a:gdLst/>
              <a:ahLst/>
              <a:cxnLst>
                <a:cxn ang="0">
                  <a:pos x="195" y="167"/>
                </a:cxn>
                <a:cxn ang="0">
                  <a:pos x="191" y="167"/>
                </a:cxn>
                <a:cxn ang="0">
                  <a:pos x="100" y="180"/>
                </a:cxn>
                <a:cxn ang="0">
                  <a:pos x="110" y="237"/>
                </a:cxn>
                <a:cxn ang="0">
                  <a:pos x="145" y="257"/>
                </a:cxn>
                <a:cxn ang="0">
                  <a:pos x="243" y="297"/>
                </a:cxn>
                <a:cxn ang="0">
                  <a:pos x="263" y="237"/>
                </a:cxn>
                <a:cxn ang="0">
                  <a:pos x="287" y="216"/>
                </a:cxn>
                <a:cxn ang="0">
                  <a:pos x="283" y="163"/>
                </a:cxn>
                <a:cxn ang="0">
                  <a:pos x="76" y="160"/>
                </a:cxn>
                <a:cxn ang="0">
                  <a:pos x="89" y="104"/>
                </a:cxn>
                <a:cxn ang="0">
                  <a:pos x="128" y="0"/>
                </a:cxn>
                <a:cxn ang="0">
                  <a:pos x="270" y="8"/>
                </a:cxn>
                <a:cxn ang="0">
                  <a:pos x="387" y="137"/>
                </a:cxn>
                <a:cxn ang="0">
                  <a:pos x="319" y="199"/>
                </a:cxn>
                <a:cxn ang="0">
                  <a:pos x="317" y="237"/>
                </a:cxn>
                <a:cxn ang="0">
                  <a:pos x="337" y="279"/>
                </a:cxn>
                <a:cxn ang="0">
                  <a:pos x="365" y="439"/>
                </a:cxn>
                <a:cxn ang="0">
                  <a:pos x="201" y="475"/>
                </a:cxn>
                <a:cxn ang="0">
                  <a:pos x="187" y="315"/>
                </a:cxn>
                <a:cxn ang="0">
                  <a:pos x="55" y="475"/>
                </a:cxn>
                <a:cxn ang="0">
                  <a:pos x="22" y="315"/>
                </a:cxn>
                <a:cxn ang="0">
                  <a:pos x="51" y="257"/>
                </a:cxn>
                <a:cxn ang="0">
                  <a:pos x="76" y="237"/>
                </a:cxn>
                <a:cxn ang="0">
                  <a:pos x="76" y="160"/>
                </a:cxn>
                <a:cxn ang="0">
                  <a:pos x="168" y="179"/>
                </a:cxn>
                <a:cxn ang="0">
                  <a:pos x="181" y="210"/>
                </a:cxn>
                <a:cxn ang="0">
                  <a:pos x="143" y="227"/>
                </a:cxn>
                <a:cxn ang="0">
                  <a:pos x="126" y="182"/>
                </a:cxn>
                <a:cxn ang="0">
                  <a:pos x="131" y="179"/>
                </a:cxn>
                <a:cxn ang="0">
                  <a:pos x="224" y="179"/>
                </a:cxn>
                <a:cxn ang="0">
                  <a:pos x="262" y="179"/>
                </a:cxn>
                <a:cxn ang="0">
                  <a:pos x="269" y="182"/>
                </a:cxn>
                <a:cxn ang="0">
                  <a:pos x="252" y="227"/>
                </a:cxn>
                <a:cxn ang="0">
                  <a:pos x="213" y="210"/>
                </a:cxn>
                <a:cxn ang="0">
                  <a:pos x="224" y="179"/>
                </a:cxn>
              </a:cxnLst>
              <a:rect l="0" t="0" r="r" b="b"/>
              <a:pathLst>
                <a:path w="387" h="475">
                  <a:moveTo>
                    <a:pt x="196" y="167"/>
                  </a:moveTo>
                  <a:cubicBezTo>
                    <a:pt x="195" y="167"/>
                    <a:pt x="195" y="167"/>
                    <a:pt x="195" y="167"/>
                  </a:cubicBezTo>
                  <a:cubicBezTo>
                    <a:pt x="193" y="167"/>
                    <a:pt x="193" y="167"/>
                    <a:pt x="193" y="167"/>
                  </a:cubicBezTo>
                  <a:cubicBezTo>
                    <a:pt x="191" y="167"/>
                    <a:pt x="191" y="167"/>
                    <a:pt x="191" y="167"/>
                  </a:cubicBezTo>
                  <a:cubicBezTo>
                    <a:pt x="160" y="167"/>
                    <a:pt x="131" y="166"/>
                    <a:pt x="105" y="163"/>
                  </a:cubicBezTo>
                  <a:cubicBezTo>
                    <a:pt x="102" y="168"/>
                    <a:pt x="100" y="173"/>
                    <a:pt x="100" y="180"/>
                  </a:cubicBezTo>
                  <a:cubicBezTo>
                    <a:pt x="100" y="216"/>
                    <a:pt x="100" y="216"/>
                    <a:pt x="100" y="216"/>
                  </a:cubicBezTo>
                  <a:cubicBezTo>
                    <a:pt x="100" y="225"/>
                    <a:pt x="104" y="233"/>
                    <a:pt x="110" y="237"/>
                  </a:cubicBezTo>
                  <a:cubicBezTo>
                    <a:pt x="125" y="237"/>
                    <a:pt x="125" y="237"/>
                    <a:pt x="125" y="237"/>
                  </a:cubicBezTo>
                  <a:cubicBezTo>
                    <a:pt x="136" y="237"/>
                    <a:pt x="145" y="246"/>
                    <a:pt x="145" y="257"/>
                  </a:cubicBezTo>
                  <a:cubicBezTo>
                    <a:pt x="145" y="297"/>
                    <a:pt x="145" y="297"/>
                    <a:pt x="145" y="297"/>
                  </a:cubicBezTo>
                  <a:cubicBezTo>
                    <a:pt x="173" y="313"/>
                    <a:pt x="215" y="313"/>
                    <a:pt x="243" y="297"/>
                  </a:cubicBezTo>
                  <a:cubicBezTo>
                    <a:pt x="243" y="257"/>
                    <a:pt x="243" y="257"/>
                    <a:pt x="243" y="257"/>
                  </a:cubicBezTo>
                  <a:cubicBezTo>
                    <a:pt x="243" y="246"/>
                    <a:pt x="252" y="237"/>
                    <a:pt x="263" y="237"/>
                  </a:cubicBezTo>
                  <a:cubicBezTo>
                    <a:pt x="278" y="237"/>
                    <a:pt x="278" y="237"/>
                    <a:pt x="278" y="237"/>
                  </a:cubicBezTo>
                  <a:cubicBezTo>
                    <a:pt x="283" y="233"/>
                    <a:pt x="287" y="225"/>
                    <a:pt x="287" y="216"/>
                  </a:cubicBezTo>
                  <a:cubicBezTo>
                    <a:pt x="287" y="180"/>
                    <a:pt x="287" y="180"/>
                    <a:pt x="287" y="180"/>
                  </a:cubicBezTo>
                  <a:cubicBezTo>
                    <a:pt x="287" y="173"/>
                    <a:pt x="286" y="168"/>
                    <a:pt x="283" y="163"/>
                  </a:cubicBezTo>
                  <a:cubicBezTo>
                    <a:pt x="257" y="166"/>
                    <a:pt x="227" y="167"/>
                    <a:pt x="196" y="167"/>
                  </a:cubicBezTo>
                  <a:close/>
                  <a:moveTo>
                    <a:pt x="76" y="160"/>
                  </a:moveTo>
                  <a:cubicBezTo>
                    <a:pt x="30" y="154"/>
                    <a:pt x="0" y="145"/>
                    <a:pt x="0" y="137"/>
                  </a:cubicBezTo>
                  <a:cubicBezTo>
                    <a:pt x="1" y="124"/>
                    <a:pt x="36" y="110"/>
                    <a:pt x="89" y="104"/>
                  </a:cubicBezTo>
                  <a:cubicBezTo>
                    <a:pt x="117" y="8"/>
                    <a:pt x="117" y="8"/>
                    <a:pt x="117" y="8"/>
                  </a:cubicBezTo>
                  <a:cubicBezTo>
                    <a:pt x="119" y="4"/>
                    <a:pt x="122" y="0"/>
                    <a:pt x="128" y="0"/>
                  </a:cubicBezTo>
                  <a:cubicBezTo>
                    <a:pt x="172" y="0"/>
                    <a:pt x="216" y="0"/>
                    <a:pt x="260" y="0"/>
                  </a:cubicBezTo>
                  <a:cubicBezTo>
                    <a:pt x="266" y="0"/>
                    <a:pt x="269" y="4"/>
                    <a:pt x="270" y="8"/>
                  </a:cubicBezTo>
                  <a:cubicBezTo>
                    <a:pt x="299" y="104"/>
                    <a:pt x="299" y="104"/>
                    <a:pt x="299" y="104"/>
                  </a:cubicBezTo>
                  <a:cubicBezTo>
                    <a:pt x="352" y="110"/>
                    <a:pt x="387" y="124"/>
                    <a:pt x="387" y="137"/>
                  </a:cubicBezTo>
                  <a:cubicBezTo>
                    <a:pt x="387" y="145"/>
                    <a:pt x="358" y="154"/>
                    <a:pt x="312" y="160"/>
                  </a:cubicBezTo>
                  <a:cubicBezTo>
                    <a:pt x="316" y="172"/>
                    <a:pt x="319" y="185"/>
                    <a:pt x="319" y="199"/>
                  </a:cubicBezTo>
                  <a:cubicBezTo>
                    <a:pt x="319" y="212"/>
                    <a:pt x="316" y="225"/>
                    <a:pt x="312" y="237"/>
                  </a:cubicBezTo>
                  <a:cubicBezTo>
                    <a:pt x="317" y="237"/>
                    <a:pt x="317" y="237"/>
                    <a:pt x="317" y="237"/>
                  </a:cubicBezTo>
                  <a:cubicBezTo>
                    <a:pt x="328" y="237"/>
                    <a:pt x="337" y="246"/>
                    <a:pt x="337" y="257"/>
                  </a:cubicBezTo>
                  <a:cubicBezTo>
                    <a:pt x="337" y="279"/>
                    <a:pt x="337" y="279"/>
                    <a:pt x="337" y="279"/>
                  </a:cubicBezTo>
                  <a:cubicBezTo>
                    <a:pt x="353" y="281"/>
                    <a:pt x="365" y="296"/>
                    <a:pt x="365" y="315"/>
                  </a:cubicBezTo>
                  <a:cubicBezTo>
                    <a:pt x="365" y="439"/>
                    <a:pt x="365" y="439"/>
                    <a:pt x="365" y="439"/>
                  </a:cubicBezTo>
                  <a:cubicBezTo>
                    <a:pt x="365" y="459"/>
                    <a:pt x="351" y="475"/>
                    <a:pt x="333" y="475"/>
                  </a:cubicBezTo>
                  <a:cubicBezTo>
                    <a:pt x="201" y="475"/>
                    <a:pt x="201" y="475"/>
                    <a:pt x="201" y="475"/>
                  </a:cubicBezTo>
                  <a:cubicBezTo>
                    <a:pt x="201" y="315"/>
                    <a:pt x="201" y="315"/>
                    <a:pt x="201" y="315"/>
                  </a:cubicBezTo>
                  <a:cubicBezTo>
                    <a:pt x="196" y="315"/>
                    <a:pt x="191" y="315"/>
                    <a:pt x="187" y="315"/>
                  </a:cubicBezTo>
                  <a:cubicBezTo>
                    <a:pt x="187" y="475"/>
                    <a:pt x="187" y="475"/>
                    <a:pt x="187" y="475"/>
                  </a:cubicBezTo>
                  <a:cubicBezTo>
                    <a:pt x="55" y="475"/>
                    <a:pt x="55" y="475"/>
                    <a:pt x="55" y="475"/>
                  </a:cubicBezTo>
                  <a:cubicBezTo>
                    <a:pt x="37" y="475"/>
                    <a:pt x="22" y="459"/>
                    <a:pt x="22" y="439"/>
                  </a:cubicBezTo>
                  <a:cubicBezTo>
                    <a:pt x="22" y="315"/>
                    <a:pt x="22" y="315"/>
                    <a:pt x="22" y="315"/>
                  </a:cubicBezTo>
                  <a:cubicBezTo>
                    <a:pt x="22" y="296"/>
                    <a:pt x="35" y="281"/>
                    <a:pt x="51" y="279"/>
                  </a:cubicBezTo>
                  <a:cubicBezTo>
                    <a:pt x="51" y="257"/>
                    <a:pt x="51" y="257"/>
                    <a:pt x="51" y="257"/>
                  </a:cubicBezTo>
                  <a:cubicBezTo>
                    <a:pt x="51" y="246"/>
                    <a:pt x="60" y="237"/>
                    <a:pt x="71" y="237"/>
                  </a:cubicBezTo>
                  <a:cubicBezTo>
                    <a:pt x="76" y="237"/>
                    <a:pt x="76" y="237"/>
                    <a:pt x="76" y="237"/>
                  </a:cubicBezTo>
                  <a:cubicBezTo>
                    <a:pt x="71" y="225"/>
                    <a:pt x="69" y="212"/>
                    <a:pt x="69" y="199"/>
                  </a:cubicBezTo>
                  <a:cubicBezTo>
                    <a:pt x="69" y="185"/>
                    <a:pt x="71" y="172"/>
                    <a:pt x="76" y="160"/>
                  </a:cubicBezTo>
                  <a:close/>
                  <a:moveTo>
                    <a:pt x="132" y="179"/>
                  </a:moveTo>
                  <a:cubicBezTo>
                    <a:pt x="144" y="179"/>
                    <a:pt x="156" y="179"/>
                    <a:pt x="168" y="179"/>
                  </a:cubicBezTo>
                  <a:cubicBezTo>
                    <a:pt x="180" y="179"/>
                    <a:pt x="181" y="182"/>
                    <a:pt x="181" y="194"/>
                  </a:cubicBezTo>
                  <a:cubicBezTo>
                    <a:pt x="181" y="194"/>
                    <a:pt x="181" y="208"/>
                    <a:pt x="181" y="210"/>
                  </a:cubicBezTo>
                  <a:cubicBezTo>
                    <a:pt x="181" y="219"/>
                    <a:pt x="173" y="227"/>
                    <a:pt x="164" y="227"/>
                  </a:cubicBezTo>
                  <a:cubicBezTo>
                    <a:pt x="143" y="227"/>
                    <a:pt x="143" y="227"/>
                    <a:pt x="143" y="227"/>
                  </a:cubicBezTo>
                  <a:cubicBezTo>
                    <a:pt x="133" y="227"/>
                    <a:pt x="126" y="219"/>
                    <a:pt x="126" y="210"/>
                  </a:cubicBezTo>
                  <a:cubicBezTo>
                    <a:pt x="126" y="182"/>
                    <a:pt x="126" y="182"/>
                    <a:pt x="126" y="182"/>
                  </a:cubicBezTo>
                  <a:cubicBezTo>
                    <a:pt x="126" y="180"/>
                    <a:pt x="127" y="179"/>
                    <a:pt x="128" y="179"/>
                  </a:cubicBezTo>
                  <a:cubicBezTo>
                    <a:pt x="131" y="179"/>
                    <a:pt x="131" y="179"/>
                    <a:pt x="131" y="179"/>
                  </a:cubicBezTo>
                  <a:cubicBezTo>
                    <a:pt x="131" y="179"/>
                    <a:pt x="131" y="179"/>
                    <a:pt x="132" y="179"/>
                  </a:cubicBezTo>
                  <a:close/>
                  <a:moveTo>
                    <a:pt x="224" y="179"/>
                  </a:moveTo>
                  <a:cubicBezTo>
                    <a:pt x="262" y="179"/>
                    <a:pt x="262" y="179"/>
                    <a:pt x="262" y="179"/>
                  </a:cubicBezTo>
                  <a:cubicBezTo>
                    <a:pt x="262" y="179"/>
                    <a:pt x="262" y="179"/>
                    <a:pt x="262" y="179"/>
                  </a:cubicBezTo>
                  <a:cubicBezTo>
                    <a:pt x="266" y="179"/>
                    <a:pt x="266" y="179"/>
                    <a:pt x="266" y="179"/>
                  </a:cubicBezTo>
                  <a:cubicBezTo>
                    <a:pt x="268" y="179"/>
                    <a:pt x="269" y="180"/>
                    <a:pt x="269" y="182"/>
                  </a:cubicBezTo>
                  <a:cubicBezTo>
                    <a:pt x="269" y="210"/>
                    <a:pt x="269" y="210"/>
                    <a:pt x="269" y="210"/>
                  </a:cubicBezTo>
                  <a:cubicBezTo>
                    <a:pt x="269" y="219"/>
                    <a:pt x="261" y="227"/>
                    <a:pt x="252" y="227"/>
                  </a:cubicBezTo>
                  <a:cubicBezTo>
                    <a:pt x="230" y="227"/>
                    <a:pt x="230" y="227"/>
                    <a:pt x="230" y="227"/>
                  </a:cubicBezTo>
                  <a:cubicBezTo>
                    <a:pt x="221" y="227"/>
                    <a:pt x="214" y="219"/>
                    <a:pt x="213" y="210"/>
                  </a:cubicBezTo>
                  <a:cubicBezTo>
                    <a:pt x="213" y="193"/>
                    <a:pt x="213" y="193"/>
                    <a:pt x="213" y="193"/>
                  </a:cubicBezTo>
                  <a:cubicBezTo>
                    <a:pt x="213" y="182"/>
                    <a:pt x="211" y="179"/>
                    <a:pt x="224" y="179"/>
                  </a:cubicBezTo>
                  <a:close/>
                </a:path>
              </a:pathLst>
            </a:custGeom>
            <a:solidFill>
              <a:schemeClr val="tx1"/>
            </a:solidFill>
            <a:ln w="3175" cap="flat" cmpd="sng">
              <a:solidFill>
                <a:schemeClr val="bg1"/>
              </a:solidFill>
              <a:prstDash val="solid"/>
              <a:round/>
              <a:headEnd type="none" w="med" len="med"/>
              <a:tailEnd type="none" w="med" len="med"/>
            </a:ln>
            <a:effectLst/>
          </p:spPr>
          <p:txBody>
            <a:bodyPr/>
            <a:lstStyle/>
            <a:p>
              <a:endParaRPr lang="en-US" dirty="0">
                <a:solidFill>
                  <a:srgbClr val="676767"/>
                </a:solidFill>
                <a:latin typeface="Arial"/>
              </a:endParaRPr>
            </a:p>
          </p:txBody>
        </p:sp>
      </p:grpSp>
      <p:grpSp>
        <p:nvGrpSpPr>
          <p:cNvPr id="142" name="グループ化 141"/>
          <p:cNvGrpSpPr>
            <a:grpSpLocks noChangeAspect="1"/>
          </p:cNvGrpSpPr>
          <p:nvPr/>
        </p:nvGrpSpPr>
        <p:grpSpPr>
          <a:xfrm>
            <a:off x="2339680" y="1437575"/>
            <a:ext cx="524562" cy="388636"/>
            <a:chOff x="1526791" y="2838374"/>
            <a:chExt cx="781935" cy="579318"/>
          </a:xfrm>
        </p:grpSpPr>
        <p:grpSp>
          <p:nvGrpSpPr>
            <p:cNvPr id="143" name="Group 80"/>
            <p:cNvGrpSpPr>
              <a:grpSpLocks/>
            </p:cNvGrpSpPr>
            <p:nvPr/>
          </p:nvGrpSpPr>
          <p:grpSpPr bwMode="auto">
            <a:xfrm>
              <a:off x="1526791" y="2894639"/>
              <a:ext cx="781935" cy="523053"/>
              <a:chOff x="0" y="0"/>
              <a:chExt cx="741" cy="478"/>
            </a:xfrm>
            <a:solidFill>
              <a:schemeClr val="tx1"/>
            </a:solidFill>
            <a:effectLst/>
          </p:grpSpPr>
          <p:sp>
            <p:nvSpPr>
              <p:cNvPr id="145" name="Freeform 81"/>
              <p:cNvSpPr>
                <a:spLocks/>
              </p:cNvSpPr>
              <p:nvPr/>
            </p:nvSpPr>
            <p:spPr bwMode="auto">
              <a:xfrm>
                <a:off x="0" y="344"/>
                <a:ext cx="741" cy="134"/>
              </a:xfrm>
              <a:custGeom>
                <a:avLst/>
                <a:gdLst>
                  <a:gd name="T0" fmla="*/ 0 w 21600"/>
                  <a:gd name="T1" fmla="*/ 21600 h 21600"/>
                  <a:gd name="T2" fmla="*/ 2482 w 21600"/>
                  <a:gd name="T3" fmla="*/ 0 h 21600"/>
                  <a:gd name="T4" fmla="*/ 19210 w 21600"/>
                  <a:gd name="T5" fmla="*/ 0 h 21600"/>
                  <a:gd name="T6" fmla="*/ 21600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482" y="0"/>
                    </a:lnTo>
                    <a:lnTo>
                      <a:pt x="19210" y="0"/>
                    </a:lnTo>
                    <a:lnTo>
                      <a:pt x="21600" y="21600"/>
                    </a:lnTo>
                    <a:lnTo>
                      <a:pt x="0" y="21600"/>
                    </a:lnTo>
                    <a:close/>
                    <a:moveTo>
                      <a:pt x="0" y="21600"/>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146" name="AutoShape 82"/>
              <p:cNvSpPr>
                <a:spLocks/>
              </p:cNvSpPr>
              <p:nvPr/>
            </p:nvSpPr>
            <p:spPr bwMode="auto">
              <a:xfrm>
                <a:off x="89" y="0"/>
                <a:ext cx="567" cy="328"/>
              </a:xfrm>
              <a:custGeom>
                <a:avLst/>
                <a:gdLst>
                  <a:gd name="T0" fmla="*/ 284 w 21600"/>
                  <a:gd name="T1" fmla="*/ 164 h 21600"/>
                  <a:gd name="T2" fmla="*/ 0 60000 65536"/>
                  <a:gd name="T3" fmla="*/ 0 w 21600"/>
                  <a:gd name="T4" fmla="*/ 0 h 21600"/>
                  <a:gd name="T5" fmla="*/ 21600 w 21600"/>
                  <a:gd name="T6" fmla="*/ 21600 h 21600"/>
                </a:gdLst>
                <a:ahLst/>
                <a:cxnLst>
                  <a:cxn ang="T2">
                    <a:pos x="T0" y="T1"/>
                  </a:cxn>
                </a:cxnLst>
                <a:rect l="T3" t="T4" r="T5" b="T6"/>
                <a:pathLst>
                  <a:path w="21600" h="21600">
                    <a:moveTo>
                      <a:pt x="20179" y="0"/>
                    </a:moveTo>
                    <a:cubicBezTo>
                      <a:pt x="1421" y="0"/>
                      <a:pt x="1421" y="0"/>
                      <a:pt x="1421" y="0"/>
                    </a:cubicBezTo>
                    <a:cubicBezTo>
                      <a:pt x="568" y="0"/>
                      <a:pt x="0" y="1227"/>
                      <a:pt x="0" y="2455"/>
                    </a:cubicBezTo>
                    <a:cubicBezTo>
                      <a:pt x="0" y="21600"/>
                      <a:pt x="0" y="21600"/>
                      <a:pt x="0" y="21600"/>
                    </a:cubicBezTo>
                    <a:cubicBezTo>
                      <a:pt x="21600" y="21600"/>
                      <a:pt x="21600" y="21600"/>
                      <a:pt x="21600" y="21600"/>
                    </a:cubicBezTo>
                    <a:cubicBezTo>
                      <a:pt x="21600" y="2455"/>
                      <a:pt x="21600" y="2455"/>
                      <a:pt x="21600" y="2455"/>
                    </a:cubicBezTo>
                    <a:cubicBezTo>
                      <a:pt x="21600" y="1227"/>
                      <a:pt x="20889" y="0"/>
                      <a:pt x="20179" y="0"/>
                    </a:cubicBezTo>
                    <a:close/>
                    <a:moveTo>
                      <a:pt x="20463" y="17918"/>
                    </a:moveTo>
                    <a:cubicBezTo>
                      <a:pt x="20463" y="18900"/>
                      <a:pt x="19895" y="19636"/>
                      <a:pt x="19326" y="19636"/>
                    </a:cubicBezTo>
                    <a:cubicBezTo>
                      <a:pt x="2132" y="19636"/>
                      <a:pt x="2132" y="19636"/>
                      <a:pt x="2132" y="19636"/>
                    </a:cubicBezTo>
                    <a:cubicBezTo>
                      <a:pt x="1563" y="19636"/>
                      <a:pt x="1137" y="18900"/>
                      <a:pt x="1137" y="17918"/>
                    </a:cubicBezTo>
                    <a:cubicBezTo>
                      <a:pt x="1137" y="3927"/>
                      <a:pt x="1137" y="3927"/>
                      <a:pt x="1137" y="3927"/>
                    </a:cubicBezTo>
                    <a:cubicBezTo>
                      <a:pt x="1137" y="2945"/>
                      <a:pt x="1563" y="1964"/>
                      <a:pt x="2132" y="1964"/>
                    </a:cubicBezTo>
                    <a:cubicBezTo>
                      <a:pt x="19326" y="1964"/>
                      <a:pt x="19326" y="1964"/>
                      <a:pt x="19326" y="1964"/>
                    </a:cubicBezTo>
                    <a:cubicBezTo>
                      <a:pt x="19895" y="1964"/>
                      <a:pt x="20463" y="2945"/>
                      <a:pt x="20463" y="3927"/>
                    </a:cubicBezTo>
                    <a:lnTo>
                      <a:pt x="20463" y="17918"/>
                    </a:lnTo>
                    <a:close/>
                    <a:moveTo>
                      <a:pt x="20463" y="17918"/>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grpSp>
        <p:sp>
          <p:nvSpPr>
            <p:cNvPr id="144" name="Freeform 22"/>
            <p:cNvSpPr>
              <a:spLocks noEditPoints="1"/>
            </p:cNvSpPr>
            <p:nvPr/>
          </p:nvSpPr>
          <p:spPr bwMode="auto">
            <a:xfrm>
              <a:off x="1757434" y="2838374"/>
              <a:ext cx="320649" cy="354915"/>
            </a:xfrm>
            <a:custGeom>
              <a:avLst/>
              <a:gdLst/>
              <a:ahLst/>
              <a:cxnLst>
                <a:cxn ang="0">
                  <a:pos x="195" y="167"/>
                </a:cxn>
                <a:cxn ang="0">
                  <a:pos x="191" y="167"/>
                </a:cxn>
                <a:cxn ang="0">
                  <a:pos x="100" y="180"/>
                </a:cxn>
                <a:cxn ang="0">
                  <a:pos x="110" y="237"/>
                </a:cxn>
                <a:cxn ang="0">
                  <a:pos x="145" y="257"/>
                </a:cxn>
                <a:cxn ang="0">
                  <a:pos x="243" y="297"/>
                </a:cxn>
                <a:cxn ang="0">
                  <a:pos x="263" y="237"/>
                </a:cxn>
                <a:cxn ang="0">
                  <a:pos x="287" y="216"/>
                </a:cxn>
                <a:cxn ang="0">
                  <a:pos x="283" y="163"/>
                </a:cxn>
                <a:cxn ang="0">
                  <a:pos x="76" y="160"/>
                </a:cxn>
                <a:cxn ang="0">
                  <a:pos x="89" y="104"/>
                </a:cxn>
                <a:cxn ang="0">
                  <a:pos x="128" y="0"/>
                </a:cxn>
                <a:cxn ang="0">
                  <a:pos x="270" y="8"/>
                </a:cxn>
                <a:cxn ang="0">
                  <a:pos x="387" y="137"/>
                </a:cxn>
                <a:cxn ang="0">
                  <a:pos x="319" y="199"/>
                </a:cxn>
                <a:cxn ang="0">
                  <a:pos x="317" y="237"/>
                </a:cxn>
                <a:cxn ang="0">
                  <a:pos x="337" y="279"/>
                </a:cxn>
                <a:cxn ang="0">
                  <a:pos x="365" y="439"/>
                </a:cxn>
                <a:cxn ang="0">
                  <a:pos x="201" y="475"/>
                </a:cxn>
                <a:cxn ang="0">
                  <a:pos x="187" y="315"/>
                </a:cxn>
                <a:cxn ang="0">
                  <a:pos x="55" y="475"/>
                </a:cxn>
                <a:cxn ang="0">
                  <a:pos x="22" y="315"/>
                </a:cxn>
                <a:cxn ang="0">
                  <a:pos x="51" y="257"/>
                </a:cxn>
                <a:cxn ang="0">
                  <a:pos x="76" y="237"/>
                </a:cxn>
                <a:cxn ang="0">
                  <a:pos x="76" y="160"/>
                </a:cxn>
                <a:cxn ang="0">
                  <a:pos x="168" y="179"/>
                </a:cxn>
                <a:cxn ang="0">
                  <a:pos x="181" y="210"/>
                </a:cxn>
                <a:cxn ang="0">
                  <a:pos x="143" y="227"/>
                </a:cxn>
                <a:cxn ang="0">
                  <a:pos x="126" y="182"/>
                </a:cxn>
                <a:cxn ang="0">
                  <a:pos x="131" y="179"/>
                </a:cxn>
                <a:cxn ang="0">
                  <a:pos x="224" y="179"/>
                </a:cxn>
                <a:cxn ang="0">
                  <a:pos x="262" y="179"/>
                </a:cxn>
                <a:cxn ang="0">
                  <a:pos x="269" y="182"/>
                </a:cxn>
                <a:cxn ang="0">
                  <a:pos x="252" y="227"/>
                </a:cxn>
                <a:cxn ang="0">
                  <a:pos x="213" y="210"/>
                </a:cxn>
                <a:cxn ang="0">
                  <a:pos x="224" y="179"/>
                </a:cxn>
              </a:cxnLst>
              <a:rect l="0" t="0" r="r" b="b"/>
              <a:pathLst>
                <a:path w="387" h="475">
                  <a:moveTo>
                    <a:pt x="196" y="167"/>
                  </a:moveTo>
                  <a:cubicBezTo>
                    <a:pt x="195" y="167"/>
                    <a:pt x="195" y="167"/>
                    <a:pt x="195" y="167"/>
                  </a:cubicBezTo>
                  <a:cubicBezTo>
                    <a:pt x="193" y="167"/>
                    <a:pt x="193" y="167"/>
                    <a:pt x="193" y="167"/>
                  </a:cubicBezTo>
                  <a:cubicBezTo>
                    <a:pt x="191" y="167"/>
                    <a:pt x="191" y="167"/>
                    <a:pt x="191" y="167"/>
                  </a:cubicBezTo>
                  <a:cubicBezTo>
                    <a:pt x="160" y="167"/>
                    <a:pt x="131" y="166"/>
                    <a:pt x="105" y="163"/>
                  </a:cubicBezTo>
                  <a:cubicBezTo>
                    <a:pt x="102" y="168"/>
                    <a:pt x="100" y="173"/>
                    <a:pt x="100" y="180"/>
                  </a:cubicBezTo>
                  <a:cubicBezTo>
                    <a:pt x="100" y="216"/>
                    <a:pt x="100" y="216"/>
                    <a:pt x="100" y="216"/>
                  </a:cubicBezTo>
                  <a:cubicBezTo>
                    <a:pt x="100" y="225"/>
                    <a:pt x="104" y="233"/>
                    <a:pt x="110" y="237"/>
                  </a:cubicBezTo>
                  <a:cubicBezTo>
                    <a:pt x="125" y="237"/>
                    <a:pt x="125" y="237"/>
                    <a:pt x="125" y="237"/>
                  </a:cubicBezTo>
                  <a:cubicBezTo>
                    <a:pt x="136" y="237"/>
                    <a:pt x="145" y="246"/>
                    <a:pt x="145" y="257"/>
                  </a:cubicBezTo>
                  <a:cubicBezTo>
                    <a:pt x="145" y="297"/>
                    <a:pt x="145" y="297"/>
                    <a:pt x="145" y="297"/>
                  </a:cubicBezTo>
                  <a:cubicBezTo>
                    <a:pt x="173" y="313"/>
                    <a:pt x="215" y="313"/>
                    <a:pt x="243" y="297"/>
                  </a:cubicBezTo>
                  <a:cubicBezTo>
                    <a:pt x="243" y="257"/>
                    <a:pt x="243" y="257"/>
                    <a:pt x="243" y="257"/>
                  </a:cubicBezTo>
                  <a:cubicBezTo>
                    <a:pt x="243" y="246"/>
                    <a:pt x="252" y="237"/>
                    <a:pt x="263" y="237"/>
                  </a:cubicBezTo>
                  <a:cubicBezTo>
                    <a:pt x="278" y="237"/>
                    <a:pt x="278" y="237"/>
                    <a:pt x="278" y="237"/>
                  </a:cubicBezTo>
                  <a:cubicBezTo>
                    <a:pt x="283" y="233"/>
                    <a:pt x="287" y="225"/>
                    <a:pt x="287" y="216"/>
                  </a:cubicBezTo>
                  <a:cubicBezTo>
                    <a:pt x="287" y="180"/>
                    <a:pt x="287" y="180"/>
                    <a:pt x="287" y="180"/>
                  </a:cubicBezTo>
                  <a:cubicBezTo>
                    <a:pt x="287" y="173"/>
                    <a:pt x="286" y="168"/>
                    <a:pt x="283" y="163"/>
                  </a:cubicBezTo>
                  <a:cubicBezTo>
                    <a:pt x="257" y="166"/>
                    <a:pt x="227" y="167"/>
                    <a:pt x="196" y="167"/>
                  </a:cubicBezTo>
                  <a:close/>
                  <a:moveTo>
                    <a:pt x="76" y="160"/>
                  </a:moveTo>
                  <a:cubicBezTo>
                    <a:pt x="30" y="154"/>
                    <a:pt x="0" y="145"/>
                    <a:pt x="0" y="137"/>
                  </a:cubicBezTo>
                  <a:cubicBezTo>
                    <a:pt x="1" y="124"/>
                    <a:pt x="36" y="110"/>
                    <a:pt x="89" y="104"/>
                  </a:cubicBezTo>
                  <a:cubicBezTo>
                    <a:pt x="117" y="8"/>
                    <a:pt x="117" y="8"/>
                    <a:pt x="117" y="8"/>
                  </a:cubicBezTo>
                  <a:cubicBezTo>
                    <a:pt x="119" y="4"/>
                    <a:pt x="122" y="0"/>
                    <a:pt x="128" y="0"/>
                  </a:cubicBezTo>
                  <a:cubicBezTo>
                    <a:pt x="172" y="0"/>
                    <a:pt x="216" y="0"/>
                    <a:pt x="260" y="0"/>
                  </a:cubicBezTo>
                  <a:cubicBezTo>
                    <a:pt x="266" y="0"/>
                    <a:pt x="269" y="4"/>
                    <a:pt x="270" y="8"/>
                  </a:cubicBezTo>
                  <a:cubicBezTo>
                    <a:pt x="299" y="104"/>
                    <a:pt x="299" y="104"/>
                    <a:pt x="299" y="104"/>
                  </a:cubicBezTo>
                  <a:cubicBezTo>
                    <a:pt x="352" y="110"/>
                    <a:pt x="387" y="124"/>
                    <a:pt x="387" y="137"/>
                  </a:cubicBezTo>
                  <a:cubicBezTo>
                    <a:pt x="387" y="145"/>
                    <a:pt x="358" y="154"/>
                    <a:pt x="312" y="160"/>
                  </a:cubicBezTo>
                  <a:cubicBezTo>
                    <a:pt x="316" y="172"/>
                    <a:pt x="319" y="185"/>
                    <a:pt x="319" y="199"/>
                  </a:cubicBezTo>
                  <a:cubicBezTo>
                    <a:pt x="319" y="212"/>
                    <a:pt x="316" y="225"/>
                    <a:pt x="312" y="237"/>
                  </a:cubicBezTo>
                  <a:cubicBezTo>
                    <a:pt x="317" y="237"/>
                    <a:pt x="317" y="237"/>
                    <a:pt x="317" y="237"/>
                  </a:cubicBezTo>
                  <a:cubicBezTo>
                    <a:pt x="328" y="237"/>
                    <a:pt x="337" y="246"/>
                    <a:pt x="337" y="257"/>
                  </a:cubicBezTo>
                  <a:cubicBezTo>
                    <a:pt x="337" y="279"/>
                    <a:pt x="337" y="279"/>
                    <a:pt x="337" y="279"/>
                  </a:cubicBezTo>
                  <a:cubicBezTo>
                    <a:pt x="353" y="281"/>
                    <a:pt x="365" y="296"/>
                    <a:pt x="365" y="315"/>
                  </a:cubicBezTo>
                  <a:cubicBezTo>
                    <a:pt x="365" y="439"/>
                    <a:pt x="365" y="439"/>
                    <a:pt x="365" y="439"/>
                  </a:cubicBezTo>
                  <a:cubicBezTo>
                    <a:pt x="365" y="459"/>
                    <a:pt x="351" y="475"/>
                    <a:pt x="333" y="475"/>
                  </a:cubicBezTo>
                  <a:cubicBezTo>
                    <a:pt x="201" y="475"/>
                    <a:pt x="201" y="475"/>
                    <a:pt x="201" y="475"/>
                  </a:cubicBezTo>
                  <a:cubicBezTo>
                    <a:pt x="201" y="315"/>
                    <a:pt x="201" y="315"/>
                    <a:pt x="201" y="315"/>
                  </a:cubicBezTo>
                  <a:cubicBezTo>
                    <a:pt x="196" y="315"/>
                    <a:pt x="191" y="315"/>
                    <a:pt x="187" y="315"/>
                  </a:cubicBezTo>
                  <a:cubicBezTo>
                    <a:pt x="187" y="475"/>
                    <a:pt x="187" y="475"/>
                    <a:pt x="187" y="475"/>
                  </a:cubicBezTo>
                  <a:cubicBezTo>
                    <a:pt x="55" y="475"/>
                    <a:pt x="55" y="475"/>
                    <a:pt x="55" y="475"/>
                  </a:cubicBezTo>
                  <a:cubicBezTo>
                    <a:pt x="37" y="475"/>
                    <a:pt x="22" y="459"/>
                    <a:pt x="22" y="439"/>
                  </a:cubicBezTo>
                  <a:cubicBezTo>
                    <a:pt x="22" y="315"/>
                    <a:pt x="22" y="315"/>
                    <a:pt x="22" y="315"/>
                  </a:cubicBezTo>
                  <a:cubicBezTo>
                    <a:pt x="22" y="296"/>
                    <a:pt x="35" y="281"/>
                    <a:pt x="51" y="279"/>
                  </a:cubicBezTo>
                  <a:cubicBezTo>
                    <a:pt x="51" y="257"/>
                    <a:pt x="51" y="257"/>
                    <a:pt x="51" y="257"/>
                  </a:cubicBezTo>
                  <a:cubicBezTo>
                    <a:pt x="51" y="246"/>
                    <a:pt x="60" y="237"/>
                    <a:pt x="71" y="237"/>
                  </a:cubicBezTo>
                  <a:cubicBezTo>
                    <a:pt x="76" y="237"/>
                    <a:pt x="76" y="237"/>
                    <a:pt x="76" y="237"/>
                  </a:cubicBezTo>
                  <a:cubicBezTo>
                    <a:pt x="71" y="225"/>
                    <a:pt x="69" y="212"/>
                    <a:pt x="69" y="199"/>
                  </a:cubicBezTo>
                  <a:cubicBezTo>
                    <a:pt x="69" y="185"/>
                    <a:pt x="71" y="172"/>
                    <a:pt x="76" y="160"/>
                  </a:cubicBezTo>
                  <a:close/>
                  <a:moveTo>
                    <a:pt x="132" y="179"/>
                  </a:moveTo>
                  <a:cubicBezTo>
                    <a:pt x="144" y="179"/>
                    <a:pt x="156" y="179"/>
                    <a:pt x="168" y="179"/>
                  </a:cubicBezTo>
                  <a:cubicBezTo>
                    <a:pt x="180" y="179"/>
                    <a:pt x="181" y="182"/>
                    <a:pt x="181" y="194"/>
                  </a:cubicBezTo>
                  <a:cubicBezTo>
                    <a:pt x="181" y="194"/>
                    <a:pt x="181" y="208"/>
                    <a:pt x="181" y="210"/>
                  </a:cubicBezTo>
                  <a:cubicBezTo>
                    <a:pt x="181" y="219"/>
                    <a:pt x="173" y="227"/>
                    <a:pt x="164" y="227"/>
                  </a:cubicBezTo>
                  <a:cubicBezTo>
                    <a:pt x="143" y="227"/>
                    <a:pt x="143" y="227"/>
                    <a:pt x="143" y="227"/>
                  </a:cubicBezTo>
                  <a:cubicBezTo>
                    <a:pt x="133" y="227"/>
                    <a:pt x="126" y="219"/>
                    <a:pt x="126" y="210"/>
                  </a:cubicBezTo>
                  <a:cubicBezTo>
                    <a:pt x="126" y="182"/>
                    <a:pt x="126" y="182"/>
                    <a:pt x="126" y="182"/>
                  </a:cubicBezTo>
                  <a:cubicBezTo>
                    <a:pt x="126" y="180"/>
                    <a:pt x="127" y="179"/>
                    <a:pt x="128" y="179"/>
                  </a:cubicBezTo>
                  <a:cubicBezTo>
                    <a:pt x="131" y="179"/>
                    <a:pt x="131" y="179"/>
                    <a:pt x="131" y="179"/>
                  </a:cubicBezTo>
                  <a:cubicBezTo>
                    <a:pt x="131" y="179"/>
                    <a:pt x="131" y="179"/>
                    <a:pt x="132" y="179"/>
                  </a:cubicBezTo>
                  <a:close/>
                  <a:moveTo>
                    <a:pt x="224" y="179"/>
                  </a:moveTo>
                  <a:cubicBezTo>
                    <a:pt x="262" y="179"/>
                    <a:pt x="262" y="179"/>
                    <a:pt x="262" y="179"/>
                  </a:cubicBezTo>
                  <a:cubicBezTo>
                    <a:pt x="262" y="179"/>
                    <a:pt x="262" y="179"/>
                    <a:pt x="262" y="179"/>
                  </a:cubicBezTo>
                  <a:cubicBezTo>
                    <a:pt x="266" y="179"/>
                    <a:pt x="266" y="179"/>
                    <a:pt x="266" y="179"/>
                  </a:cubicBezTo>
                  <a:cubicBezTo>
                    <a:pt x="268" y="179"/>
                    <a:pt x="269" y="180"/>
                    <a:pt x="269" y="182"/>
                  </a:cubicBezTo>
                  <a:cubicBezTo>
                    <a:pt x="269" y="210"/>
                    <a:pt x="269" y="210"/>
                    <a:pt x="269" y="210"/>
                  </a:cubicBezTo>
                  <a:cubicBezTo>
                    <a:pt x="269" y="219"/>
                    <a:pt x="261" y="227"/>
                    <a:pt x="252" y="227"/>
                  </a:cubicBezTo>
                  <a:cubicBezTo>
                    <a:pt x="230" y="227"/>
                    <a:pt x="230" y="227"/>
                    <a:pt x="230" y="227"/>
                  </a:cubicBezTo>
                  <a:cubicBezTo>
                    <a:pt x="221" y="227"/>
                    <a:pt x="214" y="219"/>
                    <a:pt x="213" y="210"/>
                  </a:cubicBezTo>
                  <a:cubicBezTo>
                    <a:pt x="213" y="193"/>
                    <a:pt x="213" y="193"/>
                    <a:pt x="213" y="193"/>
                  </a:cubicBezTo>
                  <a:cubicBezTo>
                    <a:pt x="213" y="182"/>
                    <a:pt x="211" y="179"/>
                    <a:pt x="224" y="179"/>
                  </a:cubicBezTo>
                  <a:close/>
                </a:path>
              </a:pathLst>
            </a:custGeom>
            <a:solidFill>
              <a:schemeClr val="tx1"/>
            </a:solidFill>
            <a:ln w="3175" cap="flat" cmpd="sng">
              <a:solidFill>
                <a:schemeClr val="bg1"/>
              </a:solidFill>
              <a:prstDash val="solid"/>
              <a:round/>
              <a:headEnd type="none" w="med" len="med"/>
              <a:tailEnd type="none" w="med" len="med"/>
            </a:ln>
            <a:effectLst/>
          </p:spPr>
          <p:txBody>
            <a:bodyPr/>
            <a:lstStyle/>
            <a:p>
              <a:endParaRPr lang="en-US" dirty="0">
                <a:solidFill>
                  <a:srgbClr val="676767"/>
                </a:solidFill>
                <a:latin typeface="Arial"/>
              </a:endParaRPr>
            </a:p>
          </p:txBody>
        </p:sp>
      </p:grpSp>
      <p:grpSp>
        <p:nvGrpSpPr>
          <p:cNvPr id="147" name="Group 80"/>
          <p:cNvGrpSpPr>
            <a:grpSpLocks/>
          </p:cNvGrpSpPr>
          <p:nvPr/>
        </p:nvGrpSpPr>
        <p:grpSpPr bwMode="auto">
          <a:xfrm>
            <a:off x="1523172" y="3896056"/>
            <a:ext cx="781935" cy="523053"/>
            <a:chOff x="0" y="0"/>
            <a:chExt cx="741" cy="478"/>
          </a:xfrm>
          <a:solidFill>
            <a:schemeClr val="tx1"/>
          </a:solidFill>
          <a:effectLst/>
        </p:grpSpPr>
        <p:sp>
          <p:nvSpPr>
            <p:cNvPr id="148" name="Freeform 81"/>
            <p:cNvSpPr>
              <a:spLocks/>
            </p:cNvSpPr>
            <p:nvPr/>
          </p:nvSpPr>
          <p:spPr bwMode="auto">
            <a:xfrm>
              <a:off x="0" y="344"/>
              <a:ext cx="741" cy="134"/>
            </a:xfrm>
            <a:custGeom>
              <a:avLst/>
              <a:gdLst>
                <a:gd name="T0" fmla="*/ 0 w 21600"/>
                <a:gd name="T1" fmla="*/ 21600 h 21600"/>
                <a:gd name="T2" fmla="*/ 2482 w 21600"/>
                <a:gd name="T3" fmla="*/ 0 h 21600"/>
                <a:gd name="T4" fmla="*/ 19210 w 21600"/>
                <a:gd name="T5" fmla="*/ 0 h 21600"/>
                <a:gd name="T6" fmla="*/ 21600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482" y="0"/>
                  </a:lnTo>
                  <a:lnTo>
                    <a:pt x="19210" y="0"/>
                  </a:lnTo>
                  <a:lnTo>
                    <a:pt x="21600" y="21600"/>
                  </a:lnTo>
                  <a:lnTo>
                    <a:pt x="0" y="21600"/>
                  </a:lnTo>
                  <a:close/>
                  <a:moveTo>
                    <a:pt x="0" y="21600"/>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149" name="AutoShape 82"/>
            <p:cNvSpPr>
              <a:spLocks/>
            </p:cNvSpPr>
            <p:nvPr/>
          </p:nvSpPr>
          <p:spPr bwMode="auto">
            <a:xfrm>
              <a:off x="89" y="0"/>
              <a:ext cx="567" cy="328"/>
            </a:xfrm>
            <a:custGeom>
              <a:avLst/>
              <a:gdLst>
                <a:gd name="T0" fmla="*/ 284 w 21600"/>
                <a:gd name="T1" fmla="*/ 164 h 21600"/>
                <a:gd name="T2" fmla="*/ 0 60000 65536"/>
                <a:gd name="T3" fmla="*/ 0 w 21600"/>
                <a:gd name="T4" fmla="*/ 0 h 21600"/>
                <a:gd name="T5" fmla="*/ 21600 w 21600"/>
                <a:gd name="T6" fmla="*/ 21600 h 21600"/>
              </a:gdLst>
              <a:ahLst/>
              <a:cxnLst>
                <a:cxn ang="T2">
                  <a:pos x="T0" y="T1"/>
                </a:cxn>
              </a:cxnLst>
              <a:rect l="T3" t="T4" r="T5" b="T6"/>
              <a:pathLst>
                <a:path w="21600" h="21600">
                  <a:moveTo>
                    <a:pt x="20179" y="0"/>
                  </a:moveTo>
                  <a:cubicBezTo>
                    <a:pt x="1421" y="0"/>
                    <a:pt x="1421" y="0"/>
                    <a:pt x="1421" y="0"/>
                  </a:cubicBezTo>
                  <a:cubicBezTo>
                    <a:pt x="568" y="0"/>
                    <a:pt x="0" y="1227"/>
                    <a:pt x="0" y="2455"/>
                  </a:cubicBezTo>
                  <a:cubicBezTo>
                    <a:pt x="0" y="21600"/>
                    <a:pt x="0" y="21600"/>
                    <a:pt x="0" y="21600"/>
                  </a:cubicBezTo>
                  <a:cubicBezTo>
                    <a:pt x="21600" y="21600"/>
                    <a:pt x="21600" y="21600"/>
                    <a:pt x="21600" y="21600"/>
                  </a:cubicBezTo>
                  <a:cubicBezTo>
                    <a:pt x="21600" y="2455"/>
                    <a:pt x="21600" y="2455"/>
                    <a:pt x="21600" y="2455"/>
                  </a:cubicBezTo>
                  <a:cubicBezTo>
                    <a:pt x="21600" y="1227"/>
                    <a:pt x="20889" y="0"/>
                    <a:pt x="20179" y="0"/>
                  </a:cubicBezTo>
                  <a:close/>
                  <a:moveTo>
                    <a:pt x="20463" y="17918"/>
                  </a:moveTo>
                  <a:cubicBezTo>
                    <a:pt x="20463" y="18900"/>
                    <a:pt x="19895" y="19636"/>
                    <a:pt x="19326" y="19636"/>
                  </a:cubicBezTo>
                  <a:cubicBezTo>
                    <a:pt x="2132" y="19636"/>
                    <a:pt x="2132" y="19636"/>
                    <a:pt x="2132" y="19636"/>
                  </a:cubicBezTo>
                  <a:cubicBezTo>
                    <a:pt x="1563" y="19636"/>
                    <a:pt x="1137" y="18900"/>
                    <a:pt x="1137" y="17918"/>
                  </a:cubicBezTo>
                  <a:cubicBezTo>
                    <a:pt x="1137" y="3927"/>
                    <a:pt x="1137" y="3927"/>
                    <a:pt x="1137" y="3927"/>
                  </a:cubicBezTo>
                  <a:cubicBezTo>
                    <a:pt x="1137" y="2945"/>
                    <a:pt x="1563" y="1964"/>
                    <a:pt x="2132" y="1964"/>
                  </a:cubicBezTo>
                  <a:cubicBezTo>
                    <a:pt x="19326" y="1964"/>
                    <a:pt x="19326" y="1964"/>
                    <a:pt x="19326" y="1964"/>
                  </a:cubicBezTo>
                  <a:cubicBezTo>
                    <a:pt x="19895" y="1964"/>
                    <a:pt x="20463" y="2945"/>
                    <a:pt x="20463" y="3927"/>
                  </a:cubicBezTo>
                  <a:lnTo>
                    <a:pt x="20463" y="17918"/>
                  </a:lnTo>
                  <a:close/>
                  <a:moveTo>
                    <a:pt x="20463" y="17918"/>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grpSp>
      <p:grpSp>
        <p:nvGrpSpPr>
          <p:cNvPr id="151" name="グループ化 150"/>
          <p:cNvGrpSpPr/>
          <p:nvPr/>
        </p:nvGrpSpPr>
        <p:grpSpPr>
          <a:xfrm>
            <a:off x="2324125" y="1832541"/>
            <a:ext cx="539599" cy="447065"/>
            <a:chOff x="2343143" y="2970627"/>
            <a:chExt cx="539599" cy="447065"/>
          </a:xfrm>
        </p:grpSpPr>
        <p:grpSp>
          <p:nvGrpSpPr>
            <p:cNvPr id="152" name="グループ化 151"/>
            <p:cNvGrpSpPr>
              <a:grpSpLocks noChangeAspect="1"/>
            </p:cNvGrpSpPr>
            <p:nvPr/>
          </p:nvGrpSpPr>
          <p:grpSpPr>
            <a:xfrm>
              <a:off x="2343143" y="2970627"/>
              <a:ext cx="216227" cy="447065"/>
              <a:chOff x="2979738" y="2986579"/>
              <a:chExt cx="352425" cy="728663"/>
            </a:xfrm>
            <a:solidFill>
              <a:schemeClr val="tx1"/>
            </a:solidFill>
          </p:grpSpPr>
          <p:sp>
            <p:nvSpPr>
              <p:cNvPr id="157" name="Freeform 13"/>
              <p:cNvSpPr>
                <a:spLocks/>
              </p:cNvSpPr>
              <p:nvPr/>
            </p:nvSpPr>
            <p:spPr bwMode="auto">
              <a:xfrm>
                <a:off x="2979738" y="2986579"/>
                <a:ext cx="188913" cy="728663"/>
              </a:xfrm>
              <a:custGeom>
                <a:avLst/>
                <a:gdLst/>
                <a:ahLst/>
                <a:cxnLst>
                  <a:cxn ang="0">
                    <a:pos x="35" y="229"/>
                  </a:cxn>
                  <a:cxn ang="0">
                    <a:pos x="36" y="259"/>
                  </a:cxn>
                  <a:cxn ang="0">
                    <a:pos x="40" y="287"/>
                  </a:cxn>
                  <a:cxn ang="0">
                    <a:pos x="48" y="315"/>
                  </a:cxn>
                  <a:cxn ang="0">
                    <a:pos x="58" y="342"/>
                  </a:cxn>
                  <a:cxn ang="0">
                    <a:pos x="69" y="367"/>
                  </a:cxn>
                  <a:cxn ang="0">
                    <a:pos x="84" y="391"/>
                  </a:cxn>
                  <a:cxn ang="0">
                    <a:pos x="101" y="414"/>
                  </a:cxn>
                  <a:cxn ang="0">
                    <a:pos x="119" y="434"/>
                  </a:cxn>
                  <a:cxn ang="0">
                    <a:pos x="95" y="459"/>
                  </a:cxn>
                  <a:cxn ang="0">
                    <a:pos x="74" y="435"/>
                  </a:cxn>
                  <a:cxn ang="0">
                    <a:pos x="55" y="410"/>
                  </a:cxn>
                  <a:cxn ang="0">
                    <a:pos x="39" y="383"/>
                  </a:cxn>
                  <a:cxn ang="0">
                    <a:pos x="25" y="356"/>
                  </a:cxn>
                  <a:cxn ang="0">
                    <a:pos x="15" y="326"/>
                  </a:cxn>
                  <a:cxn ang="0">
                    <a:pos x="6" y="294"/>
                  </a:cxn>
                  <a:cxn ang="0">
                    <a:pos x="2" y="262"/>
                  </a:cxn>
                  <a:cxn ang="0">
                    <a:pos x="0" y="229"/>
                  </a:cxn>
                  <a:cxn ang="0">
                    <a:pos x="1" y="213"/>
                  </a:cxn>
                  <a:cxn ang="0">
                    <a:pos x="4" y="180"/>
                  </a:cxn>
                  <a:cxn ang="0">
                    <a:pos x="10" y="148"/>
                  </a:cxn>
                  <a:cxn ang="0">
                    <a:pos x="20" y="117"/>
                  </a:cxn>
                  <a:cxn ang="0">
                    <a:pos x="32" y="88"/>
                  </a:cxn>
                  <a:cxn ang="0">
                    <a:pos x="47" y="60"/>
                  </a:cxn>
                  <a:cxn ang="0">
                    <a:pos x="64" y="35"/>
                  </a:cxn>
                  <a:cxn ang="0">
                    <a:pos x="84" y="11"/>
                  </a:cxn>
                  <a:cxn ang="0">
                    <a:pos x="119" y="24"/>
                  </a:cxn>
                  <a:cxn ang="0">
                    <a:pos x="110" y="35"/>
                  </a:cxn>
                  <a:cxn ang="0">
                    <a:pos x="92" y="56"/>
                  </a:cxn>
                  <a:cxn ang="0">
                    <a:pos x="77" y="79"/>
                  </a:cxn>
                  <a:cxn ang="0">
                    <a:pos x="63" y="103"/>
                  </a:cxn>
                  <a:cxn ang="0">
                    <a:pos x="52" y="129"/>
                  </a:cxn>
                  <a:cxn ang="0">
                    <a:pos x="44" y="157"/>
                  </a:cxn>
                  <a:cxn ang="0">
                    <a:pos x="38" y="185"/>
                  </a:cxn>
                  <a:cxn ang="0">
                    <a:pos x="35" y="214"/>
                  </a:cxn>
                  <a:cxn ang="0">
                    <a:pos x="35" y="229"/>
                  </a:cxn>
                </a:cxnLst>
                <a:rect l="0" t="0" r="r" b="b"/>
                <a:pathLst>
                  <a:path w="119" h="459">
                    <a:moveTo>
                      <a:pt x="35" y="229"/>
                    </a:moveTo>
                    <a:lnTo>
                      <a:pt x="35" y="229"/>
                    </a:lnTo>
                    <a:lnTo>
                      <a:pt x="35" y="244"/>
                    </a:lnTo>
                    <a:lnTo>
                      <a:pt x="36" y="259"/>
                    </a:lnTo>
                    <a:lnTo>
                      <a:pt x="38" y="273"/>
                    </a:lnTo>
                    <a:lnTo>
                      <a:pt x="40" y="287"/>
                    </a:lnTo>
                    <a:lnTo>
                      <a:pt x="44" y="301"/>
                    </a:lnTo>
                    <a:lnTo>
                      <a:pt x="48" y="315"/>
                    </a:lnTo>
                    <a:lnTo>
                      <a:pt x="52" y="329"/>
                    </a:lnTo>
                    <a:lnTo>
                      <a:pt x="58" y="342"/>
                    </a:lnTo>
                    <a:lnTo>
                      <a:pt x="63" y="355"/>
                    </a:lnTo>
                    <a:lnTo>
                      <a:pt x="69" y="367"/>
                    </a:lnTo>
                    <a:lnTo>
                      <a:pt x="77" y="379"/>
                    </a:lnTo>
                    <a:lnTo>
                      <a:pt x="84" y="391"/>
                    </a:lnTo>
                    <a:lnTo>
                      <a:pt x="92" y="402"/>
                    </a:lnTo>
                    <a:lnTo>
                      <a:pt x="101" y="414"/>
                    </a:lnTo>
                    <a:lnTo>
                      <a:pt x="110" y="423"/>
                    </a:lnTo>
                    <a:lnTo>
                      <a:pt x="119" y="434"/>
                    </a:lnTo>
                    <a:lnTo>
                      <a:pt x="95" y="459"/>
                    </a:lnTo>
                    <a:lnTo>
                      <a:pt x="95" y="459"/>
                    </a:lnTo>
                    <a:lnTo>
                      <a:pt x="84" y="447"/>
                    </a:lnTo>
                    <a:lnTo>
                      <a:pt x="74" y="435"/>
                    </a:lnTo>
                    <a:lnTo>
                      <a:pt x="64" y="423"/>
                    </a:lnTo>
                    <a:lnTo>
                      <a:pt x="55" y="410"/>
                    </a:lnTo>
                    <a:lnTo>
                      <a:pt x="47" y="397"/>
                    </a:lnTo>
                    <a:lnTo>
                      <a:pt x="39" y="383"/>
                    </a:lnTo>
                    <a:lnTo>
                      <a:pt x="32" y="370"/>
                    </a:lnTo>
                    <a:lnTo>
                      <a:pt x="25" y="356"/>
                    </a:lnTo>
                    <a:lnTo>
                      <a:pt x="20" y="341"/>
                    </a:lnTo>
                    <a:lnTo>
                      <a:pt x="15" y="326"/>
                    </a:lnTo>
                    <a:lnTo>
                      <a:pt x="10" y="310"/>
                    </a:lnTo>
                    <a:lnTo>
                      <a:pt x="6" y="294"/>
                    </a:lnTo>
                    <a:lnTo>
                      <a:pt x="4" y="278"/>
                    </a:lnTo>
                    <a:lnTo>
                      <a:pt x="2" y="262"/>
                    </a:lnTo>
                    <a:lnTo>
                      <a:pt x="1" y="246"/>
                    </a:lnTo>
                    <a:lnTo>
                      <a:pt x="0" y="229"/>
                    </a:lnTo>
                    <a:lnTo>
                      <a:pt x="0" y="229"/>
                    </a:lnTo>
                    <a:lnTo>
                      <a:pt x="1" y="213"/>
                    </a:lnTo>
                    <a:lnTo>
                      <a:pt x="2" y="196"/>
                    </a:lnTo>
                    <a:lnTo>
                      <a:pt x="4" y="180"/>
                    </a:lnTo>
                    <a:lnTo>
                      <a:pt x="6" y="163"/>
                    </a:lnTo>
                    <a:lnTo>
                      <a:pt x="10" y="148"/>
                    </a:lnTo>
                    <a:lnTo>
                      <a:pt x="15" y="132"/>
                    </a:lnTo>
                    <a:lnTo>
                      <a:pt x="20" y="117"/>
                    </a:lnTo>
                    <a:lnTo>
                      <a:pt x="25" y="103"/>
                    </a:lnTo>
                    <a:lnTo>
                      <a:pt x="32" y="88"/>
                    </a:lnTo>
                    <a:lnTo>
                      <a:pt x="39" y="74"/>
                    </a:lnTo>
                    <a:lnTo>
                      <a:pt x="47" y="60"/>
                    </a:lnTo>
                    <a:lnTo>
                      <a:pt x="55" y="48"/>
                    </a:lnTo>
                    <a:lnTo>
                      <a:pt x="64" y="35"/>
                    </a:lnTo>
                    <a:lnTo>
                      <a:pt x="74" y="23"/>
                    </a:lnTo>
                    <a:lnTo>
                      <a:pt x="84" y="11"/>
                    </a:lnTo>
                    <a:lnTo>
                      <a:pt x="95" y="0"/>
                    </a:lnTo>
                    <a:lnTo>
                      <a:pt x="119" y="24"/>
                    </a:lnTo>
                    <a:lnTo>
                      <a:pt x="119" y="24"/>
                    </a:lnTo>
                    <a:lnTo>
                      <a:pt x="110" y="35"/>
                    </a:lnTo>
                    <a:lnTo>
                      <a:pt x="101" y="45"/>
                    </a:lnTo>
                    <a:lnTo>
                      <a:pt x="92" y="56"/>
                    </a:lnTo>
                    <a:lnTo>
                      <a:pt x="84" y="67"/>
                    </a:lnTo>
                    <a:lnTo>
                      <a:pt x="77" y="79"/>
                    </a:lnTo>
                    <a:lnTo>
                      <a:pt x="69" y="92"/>
                    </a:lnTo>
                    <a:lnTo>
                      <a:pt x="63" y="103"/>
                    </a:lnTo>
                    <a:lnTo>
                      <a:pt x="58" y="116"/>
                    </a:lnTo>
                    <a:lnTo>
                      <a:pt x="52" y="129"/>
                    </a:lnTo>
                    <a:lnTo>
                      <a:pt x="48" y="143"/>
                    </a:lnTo>
                    <a:lnTo>
                      <a:pt x="44" y="157"/>
                    </a:lnTo>
                    <a:lnTo>
                      <a:pt x="40" y="171"/>
                    </a:lnTo>
                    <a:lnTo>
                      <a:pt x="38" y="185"/>
                    </a:lnTo>
                    <a:lnTo>
                      <a:pt x="36" y="200"/>
                    </a:lnTo>
                    <a:lnTo>
                      <a:pt x="35" y="214"/>
                    </a:lnTo>
                    <a:lnTo>
                      <a:pt x="35" y="229"/>
                    </a:lnTo>
                    <a:lnTo>
                      <a:pt x="35" y="229"/>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58" name="Freeform 14"/>
              <p:cNvSpPr>
                <a:spLocks/>
              </p:cNvSpPr>
              <p:nvPr/>
            </p:nvSpPr>
            <p:spPr bwMode="auto">
              <a:xfrm>
                <a:off x="3095626" y="3067542"/>
                <a:ext cx="155575" cy="565150"/>
              </a:xfrm>
              <a:custGeom>
                <a:avLst/>
                <a:gdLst/>
                <a:ahLst/>
                <a:cxnLst>
                  <a:cxn ang="0">
                    <a:pos x="35" y="178"/>
                  </a:cxn>
                  <a:cxn ang="0">
                    <a:pos x="35" y="178"/>
                  </a:cxn>
                  <a:cxn ang="0">
                    <a:pos x="36" y="200"/>
                  </a:cxn>
                  <a:cxn ang="0">
                    <a:pos x="39" y="222"/>
                  </a:cxn>
                  <a:cxn ang="0">
                    <a:pos x="45" y="242"/>
                  </a:cxn>
                  <a:cxn ang="0">
                    <a:pos x="52" y="262"/>
                  </a:cxn>
                  <a:cxn ang="0">
                    <a:pos x="61" y="281"/>
                  </a:cxn>
                  <a:cxn ang="0">
                    <a:pos x="72" y="298"/>
                  </a:cxn>
                  <a:cxn ang="0">
                    <a:pos x="84" y="315"/>
                  </a:cxn>
                  <a:cxn ang="0">
                    <a:pos x="98" y="330"/>
                  </a:cxn>
                  <a:cxn ang="0">
                    <a:pos x="73" y="356"/>
                  </a:cxn>
                  <a:cxn ang="0">
                    <a:pos x="73" y="356"/>
                  </a:cxn>
                  <a:cxn ang="0">
                    <a:pos x="57" y="338"/>
                  </a:cxn>
                  <a:cxn ang="0">
                    <a:pos x="43" y="319"/>
                  </a:cxn>
                  <a:cxn ang="0">
                    <a:pos x="30" y="298"/>
                  </a:cxn>
                  <a:cxn ang="0">
                    <a:pos x="19" y="276"/>
                  </a:cxn>
                  <a:cxn ang="0">
                    <a:pos x="10" y="253"/>
                  </a:cxn>
                  <a:cxn ang="0">
                    <a:pos x="5" y="228"/>
                  </a:cxn>
                  <a:cxn ang="0">
                    <a:pos x="1" y="204"/>
                  </a:cxn>
                  <a:cxn ang="0">
                    <a:pos x="0" y="191"/>
                  </a:cxn>
                  <a:cxn ang="0">
                    <a:pos x="0" y="178"/>
                  </a:cxn>
                  <a:cxn ang="0">
                    <a:pos x="0" y="178"/>
                  </a:cxn>
                  <a:cxn ang="0">
                    <a:pos x="0" y="165"/>
                  </a:cxn>
                  <a:cxn ang="0">
                    <a:pos x="1" y="152"/>
                  </a:cxn>
                  <a:cxn ang="0">
                    <a:pos x="5" y="127"/>
                  </a:cxn>
                  <a:cxn ang="0">
                    <a:pos x="10" y="103"/>
                  </a:cxn>
                  <a:cxn ang="0">
                    <a:pos x="19" y="80"/>
                  </a:cxn>
                  <a:cxn ang="0">
                    <a:pos x="30" y="58"/>
                  </a:cxn>
                  <a:cxn ang="0">
                    <a:pos x="43" y="37"/>
                  </a:cxn>
                  <a:cxn ang="0">
                    <a:pos x="57" y="18"/>
                  </a:cxn>
                  <a:cxn ang="0">
                    <a:pos x="73" y="0"/>
                  </a:cxn>
                  <a:cxn ang="0">
                    <a:pos x="98" y="26"/>
                  </a:cxn>
                  <a:cxn ang="0">
                    <a:pos x="98" y="26"/>
                  </a:cxn>
                  <a:cxn ang="0">
                    <a:pos x="84" y="41"/>
                  </a:cxn>
                  <a:cxn ang="0">
                    <a:pos x="72" y="58"/>
                  </a:cxn>
                  <a:cxn ang="0">
                    <a:pos x="61" y="75"/>
                  </a:cxn>
                  <a:cxn ang="0">
                    <a:pos x="52" y="94"/>
                  </a:cxn>
                  <a:cxn ang="0">
                    <a:pos x="45" y="114"/>
                  </a:cxn>
                  <a:cxn ang="0">
                    <a:pos x="39" y="135"/>
                  </a:cxn>
                  <a:cxn ang="0">
                    <a:pos x="36" y="156"/>
                  </a:cxn>
                  <a:cxn ang="0">
                    <a:pos x="35" y="178"/>
                  </a:cxn>
                  <a:cxn ang="0">
                    <a:pos x="35" y="178"/>
                  </a:cxn>
                </a:cxnLst>
                <a:rect l="0" t="0" r="r" b="b"/>
                <a:pathLst>
                  <a:path w="98" h="356">
                    <a:moveTo>
                      <a:pt x="35" y="178"/>
                    </a:moveTo>
                    <a:lnTo>
                      <a:pt x="35" y="178"/>
                    </a:lnTo>
                    <a:lnTo>
                      <a:pt x="36" y="200"/>
                    </a:lnTo>
                    <a:lnTo>
                      <a:pt x="39" y="222"/>
                    </a:lnTo>
                    <a:lnTo>
                      <a:pt x="45" y="242"/>
                    </a:lnTo>
                    <a:lnTo>
                      <a:pt x="52" y="262"/>
                    </a:lnTo>
                    <a:lnTo>
                      <a:pt x="61" y="281"/>
                    </a:lnTo>
                    <a:lnTo>
                      <a:pt x="72" y="298"/>
                    </a:lnTo>
                    <a:lnTo>
                      <a:pt x="84" y="315"/>
                    </a:lnTo>
                    <a:lnTo>
                      <a:pt x="98" y="330"/>
                    </a:lnTo>
                    <a:lnTo>
                      <a:pt x="73" y="356"/>
                    </a:lnTo>
                    <a:lnTo>
                      <a:pt x="73" y="356"/>
                    </a:lnTo>
                    <a:lnTo>
                      <a:pt x="57" y="338"/>
                    </a:lnTo>
                    <a:lnTo>
                      <a:pt x="43" y="319"/>
                    </a:lnTo>
                    <a:lnTo>
                      <a:pt x="30" y="298"/>
                    </a:lnTo>
                    <a:lnTo>
                      <a:pt x="19" y="276"/>
                    </a:lnTo>
                    <a:lnTo>
                      <a:pt x="10" y="253"/>
                    </a:lnTo>
                    <a:lnTo>
                      <a:pt x="5" y="228"/>
                    </a:lnTo>
                    <a:lnTo>
                      <a:pt x="1" y="204"/>
                    </a:lnTo>
                    <a:lnTo>
                      <a:pt x="0" y="191"/>
                    </a:lnTo>
                    <a:lnTo>
                      <a:pt x="0" y="178"/>
                    </a:lnTo>
                    <a:lnTo>
                      <a:pt x="0" y="178"/>
                    </a:lnTo>
                    <a:lnTo>
                      <a:pt x="0" y="165"/>
                    </a:lnTo>
                    <a:lnTo>
                      <a:pt x="1" y="152"/>
                    </a:lnTo>
                    <a:lnTo>
                      <a:pt x="5" y="127"/>
                    </a:lnTo>
                    <a:lnTo>
                      <a:pt x="10" y="103"/>
                    </a:lnTo>
                    <a:lnTo>
                      <a:pt x="19" y="80"/>
                    </a:lnTo>
                    <a:lnTo>
                      <a:pt x="30" y="58"/>
                    </a:lnTo>
                    <a:lnTo>
                      <a:pt x="43" y="37"/>
                    </a:lnTo>
                    <a:lnTo>
                      <a:pt x="57" y="18"/>
                    </a:lnTo>
                    <a:lnTo>
                      <a:pt x="73" y="0"/>
                    </a:lnTo>
                    <a:lnTo>
                      <a:pt x="98" y="26"/>
                    </a:lnTo>
                    <a:lnTo>
                      <a:pt x="98" y="26"/>
                    </a:lnTo>
                    <a:lnTo>
                      <a:pt x="84" y="41"/>
                    </a:lnTo>
                    <a:lnTo>
                      <a:pt x="72" y="58"/>
                    </a:lnTo>
                    <a:lnTo>
                      <a:pt x="61" y="75"/>
                    </a:lnTo>
                    <a:lnTo>
                      <a:pt x="52" y="94"/>
                    </a:lnTo>
                    <a:lnTo>
                      <a:pt x="45" y="114"/>
                    </a:lnTo>
                    <a:lnTo>
                      <a:pt x="39" y="135"/>
                    </a:lnTo>
                    <a:lnTo>
                      <a:pt x="36" y="156"/>
                    </a:lnTo>
                    <a:lnTo>
                      <a:pt x="35" y="178"/>
                    </a:lnTo>
                    <a:lnTo>
                      <a:pt x="35" y="178"/>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59" name="Freeform 15"/>
              <p:cNvSpPr>
                <a:spLocks/>
              </p:cNvSpPr>
              <p:nvPr/>
            </p:nvSpPr>
            <p:spPr bwMode="auto">
              <a:xfrm>
                <a:off x="3214688" y="3151679"/>
                <a:ext cx="117475" cy="395288"/>
              </a:xfrm>
              <a:custGeom>
                <a:avLst/>
                <a:gdLst/>
                <a:ahLst/>
                <a:cxnLst>
                  <a:cxn ang="0">
                    <a:pos x="32" y="125"/>
                  </a:cxn>
                  <a:cxn ang="0">
                    <a:pos x="32" y="125"/>
                  </a:cxn>
                  <a:cxn ang="0">
                    <a:pos x="33" y="140"/>
                  </a:cxn>
                  <a:cxn ang="0">
                    <a:pos x="35" y="154"/>
                  </a:cxn>
                  <a:cxn ang="0">
                    <a:pos x="38" y="168"/>
                  </a:cxn>
                  <a:cxn ang="0">
                    <a:pos x="44" y="181"/>
                  </a:cxn>
                  <a:cxn ang="0">
                    <a:pos x="49" y="194"/>
                  </a:cxn>
                  <a:cxn ang="0">
                    <a:pos x="57" y="205"/>
                  </a:cxn>
                  <a:cxn ang="0">
                    <a:pos x="65" y="216"/>
                  </a:cxn>
                  <a:cxn ang="0">
                    <a:pos x="74" y="227"/>
                  </a:cxn>
                  <a:cxn ang="0">
                    <a:pos x="51" y="249"/>
                  </a:cxn>
                  <a:cxn ang="0">
                    <a:pos x="51" y="249"/>
                  </a:cxn>
                  <a:cxn ang="0">
                    <a:pos x="41" y="237"/>
                  </a:cxn>
                  <a:cxn ang="0">
                    <a:pos x="30" y="224"/>
                  </a:cxn>
                  <a:cxn ang="0">
                    <a:pos x="21" y="209"/>
                  </a:cxn>
                  <a:cxn ang="0">
                    <a:pos x="14" y="194"/>
                  </a:cxn>
                  <a:cxn ang="0">
                    <a:pos x="8" y="178"/>
                  </a:cxn>
                  <a:cxn ang="0">
                    <a:pos x="4" y="160"/>
                  </a:cxn>
                  <a:cxn ang="0">
                    <a:pos x="1" y="143"/>
                  </a:cxn>
                  <a:cxn ang="0">
                    <a:pos x="0" y="125"/>
                  </a:cxn>
                  <a:cxn ang="0">
                    <a:pos x="0" y="125"/>
                  </a:cxn>
                  <a:cxn ang="0">
                    <a:pos x="1" y="107"/>
                  </a:cxn>
                  <a:cxn ang="0">
                    <a:pos x="4" y="90"/>
                  </a:cxn>
                  <a:cxn ang="0">
                    <a:pos x="8" y="72"/>
                  </a:cxn>
                  <a:cxn ang="0">
                    <a:pos x="14" y="56"/>
                  </a:cxn>
                  <a:cxn ang="0">
                    <a:pos x="21" y="41"/>
                  </a:cxn>
                  <a:cxn ang="0">
                    <a:pos x="30" y="27"/>
                  </a:cxn>
                  <a:cxn ang="0">
                    <a:pos x="41" y="13"/>
                  </a:cxn>
                  <a:cxn ang="0">
                    <a:pos x="51" y="0"/>
                  </a:cxn>
                  <a:cxn ang="0">
                    <a:pos x="74" y="23"/>
                  </a:cxn>
                  <a:cxn ang="0">
                    <a:pos x="74" y="23"/>
                  </a:cxn>
                  <a:cxn ang="0">
                    <a:pos x="65" y="34"/>
                  </a:cxn>
                  <a:cxn ang="0">
                    <a:pos x="57" y="44"/>
                  </a:cxn>
                  <a:cxn ang="0">
                    <a:pos x="49" y="56"/>
                  </a:cxn>
                  <a:cxn ang="0">
                    <a:pos x="44" y="69"/>
                  </a:cxn>
                  <a:cxn ang="0">
                    <a:pos x="38" y="82"/>
                  </a:cxn>
                  <a:cxn ang="0">
                    <a:pos x="35" y="96"/>
                  </a:cxn>
                  <a:cxn ang="0">
                    <a:pos x="33" y="110"/>
                  </a:cxn>
                  <a:cxn ang="0">
                    <a:pos x="32" y="125"/>
                  </a:cxn>
                  <a:cxn ang="0">
                    <a:pos x="32" y="125"/>
                  </a:cxn>
                </a:cxnLst>
                <a:rect l="0" t="0" r="r" b="b"/>
                <a:pathLst>
                  <a:path w="74" h="249">
                    <a:moveTo>
                      <a:pt x="32" y="125"/>
                    </a:moveTo>
                    <a:lnTo>
                      <a:pt x="32" y="125"/>
                    </a:lnTo>
                    <a:lnTo>
                      <a:pt x="33" y="140"/>
                    </a:lnTo>
                    <a:lnTo>
                      <a:pt x="35" y="154"/>
                    </a:lnTo>
                    <a:lnTo>
                      <a:pt x="38" y="168"/>
                    </a:lnTo>
                    <a:lnTo>
                      <a:pt x="44" y="181"/>
                    </a:lnTo>
                    <a:lnTo>
                      <a:pt x="49" y="194"/>
                    </a:lnTo>
                    <a:lnTo>
                      <a:pt x="57" y="205"/>
                    </a:lnTo>
                    <a:lnTo>
                      <a:pt x="65" y="216"/>
                    </a:lnTo>
                    <a:lnTo>
                      <a:pt x="74" y="227"/>
                    </a:lnTo>
                    <a:lnTo>
                      <a:pt x="51" y="249"/>
                    </a:lnTo>
                    <a:lnTo>
                      <a:pt x="51" y="249"/>
                    </a:lnTo>
                    <a:lnTo>
                      <a:pt x="41" y="237"/>
                    </a:lnTo>
                    <a:lnTo>
                      <a:pt x="30" y="224"/>
                    </a:lnTo>
                    <a:lnTo>
                      <a:pt x="21" y="209"/>
                    </a:lnTo>
                    <a:lnTo>
                      <a:pt x="14" y="194"/>
                    </a:lnTo>
                    <a:lnTo>
                      <a:pt x="8" y="178"/>
                    </a:lnTo>
                    <a:lnTo>
                      <a:pt x="4" y="160"/>
                    </a:lnTo>
                    <a:lnTo>
                      <a:pt x="1" y="143"/>
                    </a:lnTo>
                    <a:lnTo>
                      <a:pt x="0" y="125"/>
                    </a:lnTo>
                    <a:lnTo>
                      <a:pt x="0" y="125"/>
                    </a:lnTo>
                    <a:lnTo>
                      <a:pt x="1" y="107"/>
                    </a:lnTo>
                    <a:lnTo>
                      <a:pt x="4" y="90"/>
                    </a:lnTo>
                    <a:lnTo>
                      <a:pt x="8" y="72"/>
                    </a:lnTo>
                    <a:lnTo>
                      <a:pt x="14" y="56"/>
                    </a:lnTo>
                    <a:lnTo>
                      <a:pt x="21" y="41"/>
                    </a:lnTo>
                    <a:lnTo>
                      <a:pt x="30" y="27"/>
                    </a:lnTo>
                    <a:lnTo>
                      <a:pt x="41" y="13"/>
                    </a:lnTo>
                    <a:lnTo>
                      <a:pt x="51" y="0"/>
                    </a:lnTo>
                    <a:lnTo>
                      <a:pt x="74" y="23"/>
                    </a:lnTo>
                    <a:lnTo>
                      <a:pt x="74" y="23"/>
                    </a:lnTo>
                    <a:lnTo>
                      <a:pt x="65" y="34"/>
                    </a:lnTo>
                    <a:lnTo>
                      <a:pt x="57" y="44"/>
                    </a:lnTo>
                    <a:lnTo>
                      <a:pt x="49" y="56"/>
                    </a:lnTo>
                    <a:lnTo>
                      <a:pt x="44" y="69"/>
                    </a:lnTo>
                    <a:lnTo>
                      <a:pt x="38" y="82"/>
                    </a:lnTo>
                    <a:lnTo>
                      <a:pt x="35" y="96"/>
                    </a:lnTo>
                    <a:lnTo>
                      <a:pt x="33" y="110"/>
                    </a:lnTo>
                    <a:lnTo>
                      <a:pt x="32" y="125"/>
                    </a:lnTo>
                    <a:lnTo>
                      <a:pt x="32" y="125"/>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grpSp>
        <p:grpSp>
          <p:nvGrpSpPr>
            <p:cNvPr id="153" name="グループ化 152"/>
            <p:cNvGrpSpPr>
              <a:grpSpLocks noChangeAspect="1"/>
            </p:cNvGrpSpPr>
            <p:nvPr/>
          </p:nvGrpSpPr>
          <p:grpSpPr>
            <a:xfrm flipH="1">
              <a:off x="2666515" y="2970627"/>
              <a:ext cx="216227" cy="447065"/>
              <a:chOff x="2979738" y="2986579"/>
              <a:chExt cx="352425" cy="728663"/>
            </a:xfrm>
            <a:solidFill>
              <a:schemeClr val="tx1"/>
            </a:solidFill>
          </p:grpSpPr>
          <p:sp>
            <p:nvSpPr>
              <p:cNvPr id="154" name="Freeform 13"/>
              <p:cNvSpPr>
                <a:spLocks/>
              </p:cNvSpPr>
              <p:nvPr/>
            </p:nvSpPr>
            <p:spPr bwMode="auto">
              <a:xfrm>
                <a:off x="2979738" y="2986579"/>
                <a:ext cx="188913" cy="728663"/>
              </a:xfrm>
              <a:custGeom>
                <a:avLst/>
                <a:gdLst/>
                <a:ahLst/>
                <a:cxnLst>
                  <a:cxn ang="0">
                    <a:pos x="35" y="229"/>
                  </a:cxn>
                  <a:cxn ang="0">
                    <a:pos x="36" y="259"/>
                  </a:cxn>
                  <a:cxn ang="0">
                    <a:pos x="40" y="287"/>
                  </a:cxn>
                  <a:cxn ang="0">
                    <a:pos x="48" y="315"/>
                  </a:cxn>
                  <a:cxn ang="0">
                    <a:pos x="58" y="342"/>
                  </a:cxn>
                  <a:cxn ang="0">
                    <a:pos x="69" y="367"/>
                  </a:cxn>
                  <a:cxn ang="0">
                    <a:pos x="84" y="391"/>
                  </a:cxn>
                  <a:cxn ang="0">
                    <a:pos x="101" y="414"/>
                  </a:cxn>
                  <a:cxn ang="0">
                    <a:pos x="119" y="434"/>
                  </a:cxn>
                  <a:cxn ang="0">
                    <a:pos x="95" y="459"/>
                  </a:cxn>
                  <a:cxn ang="0">
                    <a:pos x="74" y="435"/>
                  </a:cxn>
                  <a:cxn ang="0">
                    <a:pos x="55" y="410"/>
                  </a:cxn>
                  <a:cxn ang="0">
                    <a:pos x="39" y="383"/>
                  </a:cxn>
                  <a:cxn ang="0">
                    <a:pos x="25" y="356"/>
                  </a:cxn>
                  <a:cxn ang="0">
                    <a:pos x="15" y="326"/>
                  </a:cxn>
                  <a:cxn ang="0">
                    <a:pos x="6" y="294"/>
                  </a:cxn>
                  <a:cxn ang="0">
                    <a:pos x="2" y="262"/>
                  </a:cxn>
                  <a:cxn ang="0">
                    <a:pos x="0" y="229"/>
                  </a:cxn>
                  <a:cxn ang="0">
                    <a:pos x="1" y="213"/>
                  </a:cxn>
                  <a:cxn ang="0">
                    <a:pos x="4" y="180"/>
                  </a:cxn>
                  <a:cxn ang="0">
                    <a:pos x="10" y="148"/>
                  </a:cxn>
                  <a:cxn ang="0">
                    <a:pos x="20" y="117"/>
                  </a:cxn>
                  <a:cxn ang="0">
                    <a:pos x="32" y="88"/>
                  </a:cxn>
                  <a:cxn ang="0">
                    <a:pos x="47" y="60"/>
                  </a:cxn>
                  <a:cxn ang="0">
                    <a:pos x="64" y="35"/>
                  </a:cxn>
                  <a:cxn ang="0">
                    <a:pos x="84" y="11"/>
                  </a:cxn>
                  <a:cxn ang="0">
                    <a:pos x="119" y="24"/>
                  </a:cxn>
                  <a:cxn ang="0">
                    <a:pos x="110" y="35"/>
                  </a:cxn>
                  <a:cxn ang="0">
                    <a:pos x="92" y="56"/>
                  </a:cxn>
                  <a:cxn ang="0">
                    <a:pos x="77" y="79"/>
                  </a:cxn>
                  <a:cxn ang="0">
                    <a:pos x="63" y="103"/>
                  </a:cxn>
                  <a:cxn ang="0">
                    <a:pos x="52" y="129"/>
                  </a:cxn>
                  <a:cxn ang="0">
                    <a:pos x="44" y="157"/>
                  </a:cxn>
                  <a:cxn ang="0">
                    <a:pos x="38" y="185"/>
                  </a:cxn>
                  <a:cxn ang="0">
                    <a:pos x="35" y="214"/>
                  </a:cxn>
                  <a:cxn ang="0">
                    <a:pos x="35" y="229"/>
                  </a:cxn>
                </a:cxnLst>
                <a:rect l="0" t="0" r="r" b="b"/>
                <a:pathLst>
                  <a:path w="119" h="459">
                    <a:moveTo>
                      <a:pt x="35" y="229"/>
                    </a:moveTo>
                    <a:lnTo>
                      <a:pt x="35" y="229"/>
                    </a:lnTo>
                    <a:lnTo>
                      <a:pt x="35" y="244"/>
                    </a:lnTo>
                    <a:lnTo>
                      <a:pt x="36" y="259"/>
                    </a:lnTo>
                    <a:lnTo>
                      <a:pt x="38" y="273"/>
                    </a:lnTo>
                    <a:lnTo>
                      <a:pt x="40" y="287"/>
                    </a:lnTo>
                    <a:lnTo>
                      <a:pt x="44" y="301"/>
                    </a:lnTo>
                    <a:lnTo>
                      <a:pt x="48" y="315"/>
                    </a:lnTo>
                    <a:lnTo>
                      <a:pt x="52" y="329"/>
                    </a:lnTo>
                    <a:lnTo>
                      <a:pt x="58" y="342"/>
                    </a:lnTo>
                    <a:lnTo>
                      <a:pt x="63" y="355"/>
                    </a:lnTo>
                    <a:lnTo>
                      <a:pt x="69" y="367"/>
                    </a:lnTo>
                    <a:lnTo>
                      <a:pt x="77" y="379"/>
                    </a:lnTo>
                    <a:lnTo>
                      <a:pt x="84" y="391"/>
                    </a:lnTo>
                    <a:lnTo>
                      <a:pt x="92" y="402"/>
                    </a:lnTo>
                    <a:lnTo>
                      <a:pt x="101" y="414"/>
                    </a:lnTo>
                    <a:lnTo>
                      <a:pt x="110" y="423"/>
                    </a:lnTo>
                    <a:lnTo>
                      <a:pt x="119" y="434"/>
                    </a:lnTo>
                    <a:lnTo>
                      <a:pt x="95" y="459"/>
                    </a:lnTo>
                    <a:lnTo>
                      <a:pt x="95" y="459"/>
                    </a:lnTo>
                    <a:lnTo>
                      <a:pt x="84" y="447"/>
                    </a:lnTo>
                    <a:lnTo>
                      <a:pt x="74" y="435"/>
                    </a:lnTo>
                    <a:lnTo>
                      <a:pt x="64" y="423"/>
                    </a:lnTo>
                    <a:lnTo>
                      <a:pt x="55" y="410"/>
                    </a:lnTo>
                    <a:lnTo>
                      <a:pt x="47" y="397"/>
                    </a:lnTo>
                    <a:lnTo>
                      <a:pt x="39" y="383"/>
                    </a:lnTo>
                    <a:lnTo>
                      <a:pt x="32" y="370"/>
                    </a:lnTo>
                    <a:lnTo>
                      <a:pt x="25" y="356"/>
                    </a:lnTo>
                    <a:lnTo>
                      <a:pt x="20" y="341"/>
                    </a:lnTo>
                    <a:lnTo>
                      <a:pt x="15" y="326"/>
                    </a:lnTo>
                    <a:lnTo>
                      <a:pt x="10" y="310"/>
                    </a:lnTo>
                    <a:lnTo>
                      <a:pt x="6" y="294"/>
                    </a:lnTo>
                    <a:lnTo>
                      <a:pt x="4" y="278"/>
                    </a:lnTo>
                    <a:lnTo>
                      <a:pt x="2" y="262"/>
                    </a:lnTo>
                    <a:lnTo>
                      <a:pt x="1" y="246"/>
                    </a:lnTo>
                    <a:lnTo>
                      <a:pt x="0" y="229"/>
                    </a:lnTo>
                    <a:lnTo>
                      <a:pt x="0" y="229"/>
                    </a:lnTo>
                    <a:lnTo>
                      <a:pt x="1" y="213"/>
                    </a:lnTo>
                    <a:lnTo>
                      <a:pt x="2" y="196"/>
                    </a:lnTo>
                    <a:lnTo>
                      <a:pt x="4" y="180"/>
                    </a:lnTo>
                    <a:lnTo>
                      <a:pt x="6" y="163"/>
                    </a:lnTo>
                    <a:lnTo>
                      <a:pt x="10" y="148"/>
                    </a:lnTo>
                    <a:lnTo>
                      <a:pt x="15" y="132"/>
                    </a:lnTo>
                    <a:lnTo>
                      <a:pt x="20" y="117"/>
                    </a:lnTo>
                    <a:lnTo>
                      <a:pt x="25" y="103"/>
                    </a:lnTo>
                    <a:lnTo>
                      <a:pt x="32" y="88"/>
                    </a:lnTo>
                    <a:lnTo>
                      <a:pt x="39" y="74"/>
                    </a:lnTo>
                    <a:lnTo>
                      <a:pt x="47" y="60"/>
                    </a:lnTo>
                    <a:lnTo>
                      <a:pt x="55" y="48"/>
                    </a:lnTo>
                    <a:lnTo>
                      <a:pt x="64" y="35"/>
                    </a:lnTo>
                    <a:lnTo>
                      <a:pt x="74" y="23"/>
                    </a:lnTo>
                    <a:lnTo>
                      <a:pt x="84" y="11"/>
                    </a:lnTo>
                    <a:lnTo>
                      <a:pt x="95" y="0"/>
                    </a:lnTo>
                    <a:lnTo>
                      <a:pt x="119" y="24"/>
                    </a:lnTo>
                    <a:lnTo>
                      <a:pt x="119" y="24"/>
                    </a:lnTo>
                    <a:lnTo>
                      <a:pt x="110" y="35"/>
                    </a:lnTo>
                    <a:lnTo>
                      <a:pt x="101" y="45"/>
                    </a:lnTo>
                    <a:lnTo>
                      <a:pt x="92" y="56"/>
                    </a:lnTo>
                    <a:lnTo>
                      <a:pt x="84" y="67"/>
                    </a:lnTo>
                    <a:lnTo>
                      <a:pt x="77" y="79"/>
                    </a:lnTo>
                    <a:lnTo>
                      <a:pt x="69" y="92"/>
                    </a:lnTo>
                    <a:lnTo>
                      <a:pt x="63" y="103"/>
                    </a:lnTo>
                    <a:lnTo>
                      <a:pt x="58" y="116"/>
                    </a:lnTo>
                    <a:lnTo>
                      <a:pt x="52" y="129"/>
                    </a:lnTo>
                    <a:lnTo>
                      <a:pt x="48" y="143"/>
                    </a:lnTo>
                    <a:lnTo>
                      <a:pt x="44" y="157"/>
                    </a:lnTo>
                    <a:lnTo>
                      <a:pt x="40" y="171"/>
                    </a:lnTo>
                    <a:lnTo>
                      <a:pt x="38" y="185"/>
                    </a:lnTo>
                    <a:lnTo>
                      <a:pt x="36" y="200"/>
                    </a:lnTo>
                    <a:lnTo>
                      <a:pt x="35" y="214"/>
                    </a:lnTo>
                    <a:lnTo>
                      <a:pt x="35" y="229"/>
                    </a:lnTo>
                    <a:lnTo>
                      <a:pt x="35" y="229"/>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55" name="Freeform 14"/>
              <p:cNvSpPr>
                <a:spLocks/>
              </p:cNvSpPr>
              <p:nvPr/>
            </p:nvSpPr>
            <p:spPr bwMode="auto">
              <a:xfrm>
                <a:off x="3095626" y="3067542"/>
                <a:ext cx="155575" cy="565150"/>
              </a:xfrm>
              <a:custGeom>
                <a:avLst/>
                <a:gdLst/>
                <a:ahLst/>
                <a:cxnLst>
                  <a:cxn ang="0">
                    <a:pos x="35" y="178"/>
                  </a:cxn>
                  <a:cxn ang="0">
                    <a:pos x="35" y="178"/>
                  </a:cxn>
                  <a:cxn ang="0">
                    <a:pos x="36" y="200"/>
                  </a:cxn>
                  <a:cxn ang="0">
                    <a:pos x="39" y="222"/>
                  </a:cxn>
                  <a:cxn ang="0">
                    <a:pos x="45" y="242"/>
                  </a:cxn>
                  <a:cxn ang="0">
                    <a:pos x="52" y="262"/>
                  </a:cxn>
                  <a:cxn ang="0">
                    <a:pos x="61" y="281"/>
                  </a:cxn>
                  <a:cxn ang="0">
                    <a:pos x="72" y="298"/>
                  </a:cxn>
                  <a:cxn ang="0">
                    <a:pos x="84" y="315"/>
                  </a:cxn>
                  <a:cxn ang="0">
                    <a:pos x="98" y="330"/>
                  </a:cxn>
                  <a:cxn ang="0">
                    <a:pos x="73" y="356"/>
                  </a:cxn>
                  <a:cxn ang="0">
                    <a:pos x="73" y="356"/>
                  </a:cxn>
                  <a:cxn ang="0">
                    <a:pos x="57" y="338"/>
                  </a:cxn>
                  <a:cxn ang="0">
                    <a:pos x="43" y="319"/>
                  </a:cxn>
                  <a:cxn ang="0">
                    <a:pos x="30" y="298"/>
                  </a:cxn>
                  <a:cxn ang="0">
                    <a:pos x="19" y="276"/>
                  </a:cxn>
                  <a:cxn ang="0">
                    <a:pos x="10" y="253"/>
                  </a:cxn>
                  <a:cxn ang="0">
                    <a:pos x="5" y="228"/>
                  </a:cxn>
                  <a:cxn ang="0">
                    <a:pos x="1" y="204"/>
                  </a:cxn>
                  <a:cxn ang="0">
                    <a:pos x="0" y="191"/>
                  </a:cxn>
                  <a:cxn ang="0">
                    <a:pos x="0" y="178"/>
                  </a:cxn>
                  <a:cxn ang="0">
                    <a:pos x="0" y="178"/>
                  </a:cxn>
                  <a:cxn ang="0">
                    <a:pos x="0" y="165"/>
                  </a:cxn>
                  <a:cxn ang="0">
                    <a:pos x="1" y="152"/>
                  </a:cxn>
                  <a:cxn ang="0">
                    <a:pos x="5" y="127"/>
                  </a:cxn>
                  <a:cxn ang="0">
                    <a:pos x="10" y="103"/>
                  </a:cxn>
                  <a:cxn ang="0">
                    <a:pos x="19" y="80"/>
                  </a:cxn>
                  <a:cxn ang="0">
                    <a:pos x="30" y="58"/>
                  </a:cxn>
                  <a:cxn ang="0">
                    <a:pos x="43" y="37"/>
                  </a:cxn>
                  <a:cxn ang="0">
                    <a:pos x="57" y="18"/>
                  </a:cxn>
                  <a:cxn ang="0">
                    <a:pos x="73" y="0"/>
                  </a:cxn>
                  <a:cxn ang="0">
                    <a:pos x="98" y="26"/>
                  </a:cxn>
                  <a:cxn ang="0">
                    <a:pos x="98" y="26"/>
                  </a:cxn>
                  <a:cxn ang="0">
                    <a:pos x="84" y="41"/>
                  </a:cxn>
                  <a:cxn ang="0">
                    <a:pos x="72" y="58"/>
                  </a:cxn>
                  <a:cxn ang="0">
                    <a:pos x="61" y="75"/>
                  </a:cxn>
                  <a:cxn ang="0">
                    <a:pos x="52" y="94"/>
                  </a:cxn>
                  <a:cxn ang="0">
                    <a:pos x="45" y="114"/>
                  </a:cxn>
                  <a:cxn ang="0">
                    <a:pos x="39" y="135"/>
                  </a:cxn>
                  <a:cxn ang="0">
                    <a:pos x="36" y="156"/>
                  </a:cxn>
                  <a:cxn ang="0">
                    <a:pos x="35" y="178"/>
                  </a:cxn>
                  <a:cxn ang="0">
                    <a:pos x="35" y="178"/>
                  </a:cxn>
                </a:cxnLst>
                <a:rect l="0" t="0" r="r" b="b"/>
                <a:pathLst>
                  <a:path w="98" h="356">
                    <a:moveTo>
                      <a:pt x="35" y="178"/>
                    </a:moveTo>
                    <a:lnTo>
                      <a:pt x="35" y="178"/>
                    </a:lnTo>
                    <a:lnTo>
                      <a:pt x="36" y="200"/>
                    </a:lnTo>
                    <a:lnTo>
                      <a:pt x="39" y="222"/>
                    </a:lnTo>
                    <a:lnTo>
                      <a:pt x="45" y="242"/>
                    </a:lnTo>
                    <a:lnTo>
                      <a:pt x="52" y="262"/>
                    </a:lnTo>
                    <a:lnTo>
                      <a:pt x="61" y="281"/>
                    </a:lnTo>
                    <a:lnTo>
                      <a:pt x="72" y="298"/>
                    </a:lnTo>
                    <a:lnTo>
                      <a:pt x="84" y="315"/>
                    </a:lnTo>
                    <a:lnTo>
                      <a:pt x="98" y="330"/>
                    </a:lnTo>
                    <a:lnTo>
                      <a:pt x="73" y="356"/>
                    </a:lnTo>
                    <a:lnTo>
                      <a:pt x="73" y="356"/>
                    </a:lnTo>
                    <a:lnTo>
                      <a:pt x="57" y="338"/>
                    </a:lnTo>
                    <a:lnTo>
                      <a:pt x="43" y="319"/>
                    </a:lnTo>
                    <a:lnTo>
                      <a:pt x="30" y="298"/>
                    </a:lnTo>
                    <a:lnTo>
                      <a:pt x="19" y="276"/>
                    </a:lnTo>
                    <a:lnTo>
                      <a:pt x="10" y="253"/>
                    </a:lnTo>
                    <a:lnTo>
                      <a:pt x="5" y="228"/>
                    </a:lnTo>
                    <a:lnTo>
                      <a:pt x="1" y="204"/>
                    </a:lnTo>
                    <a:lnTo>
                      <a:pt x="0" y="191"/>
                    </a:lnTo>
                    <a:lnTo>
                      <a:pt x="0" y="178"/>
                    </a:lnTo>
                    <a:lnTo>
                      <a:pt x="0" y="178"/>
                    </a:lnTo>
                    <a:lnTo>
                      <a:pt x="0" y="165"/>
                    </a:lnTo>
                    <a:lnTo>
                      <a:pt x="1" y="152"/>
                    </a:lnTo>
                    <a:lnTo>
                      <a:pt x="5" y="127"/>
                    </a:lnTo>
                    <a:lnTo>
                      <a:pt x="10" y="103"/>
                    </a:lnTo>
                    <a:lnTo>
                      <a:pt x="19" y="80"/>
                    </a:lnTo>
                    <a:lnTo>
                      <a:pt x="30" y="58"/>
                    </a:lnTo>
                    <a:lnTo>
                      <a:pt x="43" y="37"/>
                    </a:lnTo>
                    <a:lnTo>
                      <a:pt x="57" y="18"/>
                    </a:lnTo>
                    <a:lnTo>
                      <a:pt x="73" y="0"/>
                    </a:lnTo>
                    <a:lnTo>
                      <a:pt x="98" y="26"/>
                    </a:lnTo>
                    <a:lnTo>
                      <a:pt x="98" y="26"/>
                    </a:lnTo>
                    <a:lnTo>
                      <a:pt x="84" y="41"/>
                    </a:lnTo>
                    <a:lnTo>
                      <a:pt x="72" y="58"/>
                    </a:lnTo>
                    <a:lnTo>
                      <a:pt x="61" y="75"/>
                    </a:lnTo>
                    <a:lnTo>
                      <a:pt x="52" y="94"/>
                    </a:lnTo>
                    <a:lnTo>
                      <a:pt x="45" y="114"/>
                    </a:lnTo>
                    <a:lnTo>
                      <a:pt x="39" y="135"/>
                    </a:lnTo>
                    <a:lnTo>
                      <a:pt x="36" y="156"/>
                    </a:lnTo>
                    <a:lnTo>
                      <a:pt x="35" y="178"/>
                    </a:lnTo>
                    <a:lnTo>
                      <a:pt x="35" y="178"/>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56" name="Freeform 15"/>
              <p:cNvSpPr>
                <a:spLocks/>
              </p:cNvSpPr>
              <p:nvPr/>
            </p:nvSpPr>
            <p:spPr bwMode="auto">
              <a:xfrm>
                <a:off x="3214688" y="3151679"/>
                <a:ext cx="117475" cy="395288"/>
              </a:xfrm>
              <a:custGeom>
                <a:avLst/>
                <a:gdLst/>
                <a:ahLst/>
                <a:cxnLst>
                  <a:cxn ang="0">
                    <a:pos x="32" y="125"/>
                  </a:cxn>
                  <a:cxn ang="0">
                    <a:pos x="32" y="125"/>
                  </a:cxn>
                  <a:cxn ang="0">
                    <a:pos x="33" y="140"/>
                  </a:cxn>
                  <a:cxn ang="0">
                    <a:pos x="35" y="154"/>
                  </a:cxn>
                  <a:cxn ang="0">
                    <a:pos x="38" y="168"/>
                  </a:cxn>
                  <a:cxn ang="0">
                    <a:pos x="44" y="181"/>
                  </a:cxn>
                  <a:cxn ang="0">
                    <a:pos x="49" y="194"/>
                  </a:cxn>
                  <a:cxn ang="0">
                    <a:pos x="57" y="205"/>
                  </a:cxn>
                  <a:cxn ang="0">
                    <a:pos x="65" y="216"/>
                  </a:cxn>
                  <a:cxn ang="0">
                    <a:pos x="74" y="227"/>
                  </a:cxn>
                  <a:cxn ang="0">
                    <a:pos x="51" y="249"/>
                  </a:cxn>
                  <a:cxn ang="0">
                    <a:pos x="51" y="249"/>
                  </a:cxn>
                  <a:cxn ang="0">
                    <a:pos x="41" y="237"/>
                  </a:cxn>
                  <a:cxn ang="0">
                    <a:pos x="30" y="224"/>
                  </a:cxn>
                  <a:cxn ang="0">
                    <a:pos x="21" y="209"/>
                  </a:cxn>
                  <a:cxn ang="0">
                    <a:pos x="14" y="194"/>
                  </a:cxn>
                  <a:cxn ang="0">
                    <a:pos x="8" y="178"/>
                  </a:cxn>
                  <a:cxn ang="0">
                    <a:pos x="4" y="160"/>
                  </a:cxn>
                  <a:cxn ang="0">
                    <a:pos x="1" y="143"/>
                  </a:cxn>
                  <a:cxn ang="0">
                    <a:pos x="0" y="125"/>
                  </a:cxn>
                  <a:cxn ang="0">
                    <a:pos x="0" y="125"/>
                  </a:cxn>
                  <a:cxn ang="0">
                    <a:pos x="1" y="107"/>
                  </a:cxn>
                  <a:cxn ang="0">
                    <a:pos x="4" y="90"/>
                  </a:cxn>
                  <a:cxn ang="0">
                    <a:pos x="8" y="72"/>
                  </a:cxn>
                  <a:cxn ang="0">
                    <a:pos x="14" y="56"/>
                  </a:cxn>
                  <a:cxn ang="0">
                    <a:pos x="21" y="41"/>
                  </a:cxn>
                  <a:cxn ang="0">
                    <a:pos x="30" y="27"/>
                  </a:cxn>
                  <a:cxn ang="0">
                    <a:pos x="41" y="13"/>
                  </a:cxn>
                  <a:cxn ang="0">
                    <a:pos x="51" y="0"/>
                  </a:cxn>
                  <a:cxn ang="0">
                    <a:pos x="74" y="23"/>
                  </a:cxn>
                  <a:cxn ang="0">
                    <a:pos x="74" y="23"/>
                  </a:cxn>
                  <a:cxn ang="0">
                    <a:pos x="65" y="34"/>
                  </a:cxn>
                  <a:cxn ang="0">
                    <a:pos x="57" y="44"/>
                  </a:cxn>
                  <a:cxn ang="0">
                    <a:pos x="49" y="56"/>
                  </a:cxn>
                  <a:cxn ang="0">
                    <a:pos x="44" y="69"/>
                  </a:cxn>
                  <a:cxn ang="0">
                    <a:pos x="38" y="82"/>
                  </a:cxn>
                  <a:cxn ang="0">
                    <a:pos x="35" y="96"/>
                  </a:cxn>
                  <a:cxn ang="0">
                    <a:pos x="33" y="110"/>
                  </a:cxn>
                  <a:cxn ang="0">
                    <a:pos x="32" y="125"/>
                  </a:cxn>
                  <a:cxn ang="0">
                    <a:pos x="32" y="125"/>
                  </a:cxn>
                </a:cxnLst>
                <a:rect l="0" t="0" r="r" b="b"/>
                <a:pathLst>
                  <a:path w="74" h="249">
                    <a:moveTo>
                      <a:pt x="32" y="125"/>
                    </a:moveTo>
                    <a:lnTo>
                      <a:pt x="32" y="125"/>
                    </a:lnTo>
                    <a:lnTo>
                      <a:pt x="33" y="140"/>
                    </a:lnTo>
                    <a:lnTo>
                      <a:pt x="35" y="154"/>
                    </a:lnTo>
                    <a:lnTo>
                      <a:pt x="38" y="168"/>
                    </a:lnTo>
                    <a:lnTo>
                      <a:pt x="44" y="181"/>
                    </a:lnTo>
                    <a:lnTo>
                      <a:pt x="49" y="194"/>
                    </a:lnTo>
                    <a:lnTo>
                      <a:pt x="57" y="205"/>
                    </a:lnTo>
                    <a:lnTo>
                      <a:pt x="65" y="216"/>
                    </a:lnTo>
                    <a:lnTo>
                      <a:pt x="74" y="227"/>
                    </a:lnTo>
                    <a:lnTo>
                      <a:pt x="51" y="249"/>
                    </a:lnTo>
                    <a:lnTo>
                      <a:pt x="51" y="249"/>
                    </a:lnTo>
                    <a:lnTo>
                      <a:pt x="41" y="237"/>
                    </a:lnTo>
                    <a:lnTo>
                      <a:pt x="30" y="224"/>
                    </a:lnTo>
                    <a:lnTo>
                      <a:pt x="21" y="209"/>
                    </a:lnTo>
                    <a:lnTo>
                      <a:pt x="14" y="194"/>
                    </a:lnTo>
                    <a:lnTo>
                      <a:pt x="8" y="178"/>
                    </a:lnTo>
                    <a:lnTo>
                      <a:pt x="4" y="160"/>
                    </a:lnTo>
                    <a:lnTo>
                      <a:pt x="1" y="143"/>
                    </a:lnTo>
                    <a:lnTo>
                      <a:pt x="0" y="125"/>
                    </a:lnTo>
                    <a:lnTo>
                      <a:pt x="0" y="125"/>
                    </a:lnTo>
                    <a:lnTo>
                      <a:pt x="1" y="107"/>
                    </a:lnTo>
                    <a:lnTo>
                      <a:pt x="4" y="90"/>
                    </a:lnTo>
                    <a:lnTo>
                      <a:pt x="8" y="72"/>
                    </a:lnTo>
                    <a:lnTo>
                      <a:pt x="14" y="56"/>
                    </a:lnTo>
                    <a:lnTo>
                      <a:pt x="21" y="41"/>
                    </a:lnTo>
                    <a:lnTo>
                      <a:pt x="30" y="27"/>
                    </a:lnTo>
                    <a:lnTo>
                      <a:pt x="41" y="13"/>
                    </a:lnTo>
                    <a:lnTo>
                      <a:pt x="51" y="0"/>
                    </a:lnTo>
                    <a:lnTo>
                      <a:pt x="74" y="23"/>
                    </a:lnTo>
                    <a:lnTo>
                      <a:pt x="74" y="23"/>
                    </a:lnTo>
                    <a:lnTo>
                      <a:pt x="65" y="34"/>
                    </a:lnTo>
                    <a:lnTo>
                      <a:pt x="57" y="44"/>
                    </a:lnTo>
                    <a:lnTo>
                      <a:pt x="49" y="56"/>
                    </a:lnTo>
                    <a:lnTo>
                      <a:pt x="44" y="69"/>
                    </a:lnTo>
                    <a:lnTo>
                      <a:pt x="38" y="82"/>
                    </a:lnTo>
                    <a:lnTo>
                      <a:pt x="35" y="96"/>
                    </a:lnTo>
                    <a:lnTo>
                      <a:pt x="33" y="110"/>
                    </a:lnTo>
                    <a:lnTo>
                      <a:pt x="32" y="125"/>
                    </a:lnTo>
                    <a:lnTo>
                      <a:pt x="32" y="125"/>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grpSp>
      </p:grpSp>
      <p:grpSp>
        <p:nvGrpSpPr>
          <p:cNvPr id="160" name="グループ化 159"/>
          <p:cNvGrpSpPr/>
          <p:nvPr/>
        </p:nvGrpSpPr>
        <p:grpSpPr>
          <a:xfrm>
            <a:off x="6188297" y="1856561"/>
            <a:ext cx="539599" cy="447065"/>
            <a:chOff x="2343143" y="2970627"/>
            <a:chExt cx="539599" cy="447065"/>
          </a:xfrm>
        </p:grpSpPr>
        <p:grpSp>
          <p:nvGrpSpPr>
            <p:cNvPr id="161" name="グループ化 160"/>
            <p:cNvGrpSpPr>
              <a:grpSpLocks noChangeAspect="1"/>
            </p:cNvGrpSpPr>
            <p:nvPr/>
          </p:nvGrpSpPr>
          <p:grpSpPr>
            <a:xfrm>
              <a:off x="2343143" y="2970627"/>
              <a:ext cx="216227" cy="447065"/>
              <a:chOff x="2979738" y="2986579"/>
              <a:chExt cx="352425" cy="728663"/>
            </a:xfrm>
            <a:solidFill>
              <a:schemeClr val="tx1"/>
            </a:solidFill>
          </p:grpSpPr>
          <p:sp>
            <p:nvSpPr>
              <p:cNvPr id="166" name="Freeform 13"/>
              <p:cNvSpPr>
                <a:spLocks/>
              </p:cNvSpPr>
              <p:nvPr/>
            </p:nvSpPr>
            <p:spPr bwMode="auto">
              <a:xfrm>
                <a:off x="2979738" y="2986579"/>
                <a:ext cx="188913" cy="728663"/>
              </a:xfrm>
              <a:custGeom>
                <a:avLst/>
                <a:gdLst/>
                <a:ahLst/>
                <a:cxnLst>
                  <a:cxn ang="0">
                    <a:pos x="35" y="229"/>
                  </a:cxn>
                  <a:cxn ang="0">
                    <a:pos x="36" y="259"/>
                  </a:cxn>
                  <a:cxn ang="0">
                    <a:pos x="40" y="287"/>
                  </a:cxn>
                  <a:cxn ang="0">
                    <a:pos x="48" y="315"/>
                  </a:cxn>
                  <a:cxn ang="0">
                    <a:pos x="58" y="342"/>
                  </a:cxn>
                  <a:cxn ang="0">
                    <a:pos x="69" y="367"/>
                  </a:cxn>
                  <a:cxn ang="0">
                    <a:pos x="84" y="391"/>
                  </a:cxn>
                  <a:cxn ang="0">
                    <a:pos x="101" y="414"/>
                  </a:cxn>
                  <a:cxn ang="0">
                    <a:pos x="119" y="434"/>
                  </a:cxn>
                  <a:cxn ang="0">
                    <a:pos x="95" y="459"/>
                  </a:cxn>
                  <a:cxn ang="0">
                    <a:pos x="74" y="435"/>
                  </a:cxn>
                  <a:cxn ang="0">
                    <a:pos x="55" y="410"/>
                  </a:cxn>
                  <a:cxn ang="0">
                    <a:pos x="39" y="383"/>
                  </a:cxn>
                  <a:cxn ang="0">
                    <a:pos x="25" y="356"/>
                  </a:cxn>
                  <a:cxn ang="0">
                    <a:pos x="15" y="326"/>
                  </a:cxn>
                  <a:cxn ang="0">
                    <a:pos x="6" y="294"/>
                  </a:cxn>
                  <a:cxn ang="0">
                    <a:pos x="2" y="262"/>
                  </a:cxn>
                  <a:cxn ang="0">
                    <a:pos x="0" y="229"/>
                  </a:cxn>
                  <a:cxn ang="0">
                    <a:pos x="1" y="213"/>
                  </a:cxn>
                  <a:cxn ang="0">
                    <a:pos x="4" y="180"/>
                  </a:cxn>
                  <a:cxn ang="0">
                    <a:pos x="10" y="148"/>
                  </a:cxn>
                  <a:cxn ang="0">
                    <a:pos x="20" y="117"/>
                  </a:cxn>
                  <a:cxn ang="0">
                    <a:pos x="32" y="88"/>
                  </a:cxn>
                  <a:cxn ang="0">
                    <a:pos x="47" y="60"/>
                  </a:cxn>
                  <a:cxn ang="0">
                    <a:pos x="64" y="35"/>
                  </a:cxn>
                  <a:cxn ang="0">
                    <a:pos x="84" y="11"/>
                  </a:cxn>
                  <a:cxn ang="0">
                    <a:pos x="119" y="24"/>
                  </a:cxn>
                  <a:cxn ang="0">
                    <a:pos x="110" y="35"/>
                  </a:cxn>
                  <a:cxn ang="0">
                    <a:pos x="92" y="56"/>
                  </a:cxn>
                  <a:cxn ang="0">
                    <a:pos x="77" y="79"/>
                  </a:cxn>
                  <a:cxn ang="0">
                    <a:pos x="63" y="103"/>
                  </a:cxn>
                  <a:cxn ang="0">
                    <a:pos x="52" y="129"/>
                  </a:cxn>
                  <a:cxn ang="0">
                    <a:pos x="44" y="157"/>
                  </a:cxn>
                  <a:cxn ang="0">
                    <a:pos x="38" y="185"/>
                  </a:cxn>
                  <a:cxn ang="0">
                    <a:pos x="35" y="214"/>
                  </a:cxn>
                  <a:cxn ang="0">
                    <a:pos x="35" y="229"/>
                  </a:cxn>
                </a:cxnLst>
                <a:rect l="0" t="0" r="r" b="b"/>
                <a:pathLst>
                  <a:path w="119" h="459">
                    <a:moveTo>
                      <a:pt x="35" y="229"/>
                    </a:moveTo>
                    <a:lnTo>
                      <a:pt x="35" y="229"/>
                    </a:lnTo>
                    <a:lnTo>
                      <a:pt x="35" y="244"/>
                    </a:lnTo>
                    <a:lnTo>
                      <a:pt x="36" y="259"/>
                    </a:lnTo>
                    <a:lnTo>
                      <a:pt x="38" y="273"/>
                    </a:lnTo>
                    <a:lnTo>
                      <a:pt x="40" y="287"/>
                    </a:lnTo>
                    <a:lnTo>
                      <a:pt x="44" y="301"/>
                    </a:lnTo>
                    <a:lnTo>
                      <a:pt x="48" y="315"/>
                    </a:lnTo>
                    <a:lnTo>
                      <a:pt x="52" y="329"/>
                    </a:lnTo>
                    <a:lnTo>
                      <a:pt x="58" y="342"/>
                    </a:lnTo>
                    <a:lnTo>
                      <a:pt x="63" y="355"/>
                    </a:lnTo>
                    <a:lnTo>
                      <a:pt x="69" y="367"/>
                    </a:lnTo>
                    <a:lnTo>
                      <a:pt x="77" y="379"/>
                    </a:lnTo>
                    <a:lnTo>
                      <a:pt x="84" y="391"/>
                    </a:lnTo>
                    <a:lnTo>
                      <a:pt x="92" y="402"/>
                    </a:lnTo>
                    <a:lnTo>
                      <a:pt x="101" y="414"/>
                    </a:lnTo>
                    <a:lnTo>
                      <a:pt x="110" y="423"/>
                    </a:lnTo>
                    <a:lnTo>
                      <a:pt x="119" y="434"/>
                    </a:lnTo>
                    <a:lnTo>
                      <a:pt x="95" y="459"/>
                    </a:lnTo>
                    <a:lnTo>
                      <a:pt x="95" y="459"/>
                    </a:lnTo>
                    <a:lnTo>
                      <a:pt x="84" y="447"/>
                    </a:lnTo>
                    <a:lnTo>
                      <a:pt x="74" y="435"/>
                    </a:lnTo>
                    <a:lnTo>
                      <a:pt x="64" y="423"/>
                    </a:lnTo>
                    <a:lnTo>
                      <a:pt x="55" y="410"/>
                    </a:lnTo>
                    <a:lnTo>
                      <a:pt x="47" y="397"/>
                    </a:lnTo>
                    <a:lnTo>
                      <a:pt x="39" y="383"/>
                    </a:lnTo>
                    <a:lnTo>
                      <a:pt x="32" y="370"/>
                    </a:lnTo>
                    <a:lnTo>
                      <a:pt x="25" y="356"/>
                    </a:lnTo>
                    <a:lnTo>
                      <a:pt x="20" y="341"/>
                    </a:lnTo>
                    <a:lnTo>
                      <a:pt x="15" y="326"/>
                    </a:lnTo>
                    <a:lnTo>
                      <a:pt x="10" y="310"/>
                    </a:lnTo>
                    <a:lnTo>
                      <a:pt x="6" y="294"/>
                    </a:lnTo>
                    <a:lnTo>
                      <a:pt x="4" y="278"/>
                    </a:lnTo>
                    <a:lnTo>
                      <a:pt x="2" y="262"/>
                    </a:lnTo>
                    <a:lnTo>
                      <a:pt x="1" y="246"/>
                    </a:lnTo>
                    <a:lnTo>
                      <a:pt x="0" y="229"/>
                    </a:lnTo>
                    <a:lnTo>
                      <a:pt x="0" y="229"/>
                    </a:lnTo>
                    <a:lnTo>
                      <a:pt x="1" y="213"/>
                    </a:lnTo>
                    <a:lnTo>
                      <a:pt x="2" y="196"/>
                    </a:lnTo>
                    <a:lnTo>
                      <a:pt x="4" y="180"/>
                    </a:lnTo>
                    <a:lnTo>
                      <a:pt x="6" y="163"/>
                    </a:lnTo>
                    <a:lnTo>
                      <a:pt x="10" y="148"/>
                    </a:lnTo>
                    <a:lnTo>
                      <a:pt x="15" y="132"/>
                    </a:lnTo>
                    <a:lnTo>
                      <a:pt x="20" y="117"/>
                    </a:lnTo>
                    <a:lnTo>
                      <a:pt x="25" y="103"/>
                    </a:lnTo>
                    <a:lnTo>
                      <a:pt x="32" y="88"/>
                    </a:lnTo>
                    <a:lnTo>
                      <a:pt x="39" y="74"/>
                    </a:lnTo>
                    <a:lnTo>
                      <a:pt x="47" y="60"/>
                    </a:lnTo>
                    <a:lnTo>
                      <a:pt x="55" y="48"/>
                    </a:lnTo>
                    <a:lnTo>
                      <a:pt x="64" y="35"/>
                    </a:lnTo>
                    <a:lnTo>
                      <a:pt x="74" y="23"/>
                    </a:lnTo>
                    <a:lnTo>
                      <a:pt x="84" y="11"/>
                    </a:lnTo>
                    <a:lnTo>
                      <a:pt x="95" y="0"/>
                    </a:lnTo>
                    <a:lnTo>
                      <a:pt x="119" y="24"/>
                    </a:lnTo>
                    <a:lnTo>
                      <a:pt x="119" y="24"/>
                    </a:lnTo>
                    <a:lnTo>
                      <a:pt x="110" y="35"/>
                    </a:lnTo>
                    <a:lnTo>
                      <a:pt x="101" y="45"/>
                    </a:lnTo>
                    <a:lnTo>
                      <a:pt x="92" y="56"/>
                    </a:lnTo>
                    <a:lnTo>
                      <a:pt x="84" y="67"/>
                    </a:lnTo>
                    <a:lnTo>
                      <a:pt x="77" y="79"/>
                    </a:lnTo>
                    <a:lnTo>
                      <a:pt x="69" y="92"/>
                    </a:lnTo>
                    <a:lnTo>
                      <a:pt x="63" y="103"/>
                    </a:lnTo>
                    <a:lnTo>
                      <a:pt x="58" y="116"/>
                    </a:lnTo>
                    <a:lnTo>
                      <a:pt x="52" y="129"/>
                    </a:lnTo>
                    <a:lnTo>
                      <a:pt x="48" y="143"/>
                    </a:lnTo>
                    <a:lnTo>
                      <a:pt x="44" y="157"/>
                    </a:lnTo>
                    <a:lnTo>
                      <a:pt x="40" y="171"/>
                    </a:lnTo>
                    <a:lnTo>
                      <a:pt x="38" y="185"/>
                    </a:lnTo>
                    <a:lnTo>
                      <a:pt x="36" y="200"/>
                    </a:lnTo>
                    <a:lnTo>
                      <a:pt x="35" y="214"/>
                    </a:lnTo>
                    <a:lnTo>
                      <a:pt x="35" y="229"/>
                    </a:lnTo>
                    <a:lnTo>
                      <a:pt x="35" y="229"/>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67" name="Freeform 14"/>
              <p:cNvSpPr>
                <a:spLocks/>
              </p:cNvSpPr>
              <p:nvPr/>
            </p:nvSpPr>
            <p:spPr bwMode="auto">
              <a:xfrm>
                <a:off x="3095626" y="3067542"/>
                <a:ext cx="155575" cy="565150"/>
              </a:xfrm>
              <a:custGeom>
                <a:avLst/>
                <a:gdLst/>
                <a:ahLst/>
                <a:cxnLst>
                  <a:cxn ang="0">
                    <a:pos x="35" y="178"/>
                  </a:cxn>
                  <a:cxn ang="0">
                    <a:pos x="35" y="178"/>
                  </a:cxn>
                  <a:cxn ang="0">
                    <a:pos x="36" y="200"/>
                  </a:cxn>
                  <a:cxn ang="0">
                    <a:pos x="39" y="222"/>
                  </a:cxn>
                  <a:cxn ang="0">
                    <a:pos x="45" y="242"/>
                  </a:cxn>
                  <a:cxn ang="0">
                    <a:pos x="52" y="262"/>
                  </a:cxn>
                  <a:cxn ang="0">
                    <a:pos x="61" y="281"/>
                  </a:cxn>
                  <a:cxn ang="0">
                    <a:pos x="72" y="298"/>
                  </a:cxn>
                  <a:cxn ang="0">
                    <a:pos x="84" y="315"/>
                  </a:cxn>
                  <a:cxn ang="0">
                    <a:pos x="98" y="330"/>
                  </a:cxn>
                  <a:cxn ang="0">
                    <a:pos x="73" y="356"/>
                  </a:cxn>
                  <a:cxn ang="0">
                    <a:pos x="73" y="356"/>
                  </a:cxn>
                  <a:cxn ang="0">
                    <a:pos x="57" y="338"/>
                  </a:cxn>
                  <a:cxn ang="0">
                    <a:pos x="43" y="319"/>
                  </a:cxn>
                  <a:cxn ang="0">
                    <a:pos x="30" y="298"/>
                  </a:cxn>
                  <a:cxn ang="0">
                    <a:pos x="19" y="276"/>
                  </a:cxn>
                  <a:cxn ang="0">
                    <a:pos x="10" y="253"/>
                  </a:cxn>
                  <a:cxn ang="0">
                    <a:pos x="5" y="228"/>
                  </a:cxn>
                  <a:cxn ang="0">
                    <a:pos x="1" y="204"/>
                  </a:cxn>
                  <a:cxn ang="0">
                    <a:pos x="0" y="191"/>
                  </a:cxn>
                  <a:cxn ang="0">
                    <a:pos x="0" y="178"/>
                  </a:cxn>
                  <a:cxn ang="0">
                    <a:pos x="0" y="178"/>
                  </a:cxn>
                  <a:cxn ang="0">
                    <a:pos x="0" y="165"/>
                  </a:cxn>
                  <a:cxn ang="0">
                    <a:pos x="1" y="152"/>
                  </a:cxn>
                  <a:cxn ang="0">
                    <a:pos x="5" y="127"/>
                  </a:cxn>
                  <a:cxn ang="0">
                    <a:pos x="10" y="103"/>
                  </a:cxn>
                  <a:cxn ang="0">
                    <a:pos x="19" y="80"/>
                  </a:cxn>
                  <a:cxn ang="0">
                    <a:pos x="30" y="58"/>
                  </a:cxn>
                  <a:cxn ang="0">
                    <a:pos x="43" y="37"/>
                  </a:cxn>
                  <a:cxn ang="0">
                    <a:pos x="57" y="18"/>
                  </a:cxn>
                  <a:cxn ang="0">
                    <a:pos x="73" y="0"/>
                  </a:cxn>
                  <a:cxn ang="0">
                    <a:pos x="98" y="26"/>
                  </a:cxn>
                  <a:cxn ang="0">
                    <a:pos x="98" y="26"/>
                  </a:cxn>
                  <a:cxn ang="0">
                    <a:pos x="84" y="41"/>
                  </a:cxn>
                  <a:cxn ang="0">
                    <a:pos x="72" y="58"/>
                  </a:cxn>
                  <a:cxn ang="0">
                    <a:pos x="61" y="75"/>
                  </a:cxn>
                  <a:cxn ang="0">
                    <a:pos x="52" y="94"/>
                  </a:cxn>
                  <a:cxn ang="0">
                    <a:pos x="45" y="114"/>
                  </a:cxn>
                  <a:cxn ang="0">
                    <a:pos x="39" y="135"/>
                  </a:cxn>
                  <a:cxn ang="0">
                    <a:pos x="36" y="156"/>
                  </a:cxn>
                  <a:cxn ang="0">
                    <a:pos x="35" y="178"/>
                  </a:cxn>
                  <a:cxn ang="0">
                    <a:pos x="35" y="178"/>
                  </a:cxn>
                </a:cxnLst>
                <a:rect l="0" t="0" r="r" b="b"/>
                <a:pathLst>
                  <a:path w="98" h="356">
                    <a:moveTo>
                      <a:pt x="35" y="178"/>
                    </a:moveTo>
                    <a:lnTo>
                      <a:pt x="35" y="178"/>
                    </a:lnTo>
                    <a:lnTo>
                      <a:pt x="36" y="200"/>
                    </a:lnTo>
                    <a:lnTo>
                      <a:pt x="39" y="222"/>
                    </a:lnTo>
                    <a:lnTo>
                      <a:pt x="45" y="242"/>
                    </a:lnTo>
                    <a:lnTo>
                      <a:pt x="52" y="262"/>
                    </a:lnTo>
                    <a:lnTo>
                      <a:pt x="61" y="281"/>
                    </a:lnTo>
                    <a:lnTo>
                      <a:pt x="72" y="298"/>
                    </a:lnTo>
                    <a:lnTo>
                      <a:pt x="84" y="315"/>
                    </a:lnTo>
                    <a:lnTo>
                      <a:pt x="98" y="330"/>
                    </a:lnTo>
                    <a:lnTo>
                      <a:pt x="73" y="356"/>
                    </a:lnTo>
                    <a:lnTo>
                      <a:pt x="73" y="356"/>
                    </a:lnTo>
                    <a:lnTo>
                      <a:pt x="57" y="338"/>
                    </a:lnTo>
                    <a:lnTo>
                      <a:pt x="43" y="319"/>
                    </a:lnTo>
                    <a:lnTo>
                      <a:pt x="30" y="298"/>
                    </a:lnTo>
                    <a:lnTo>
                      <a:pt x="19" y="276"/>
                    </a:lnTo>
                    <a:lnTo>
                      <a:pt x="10" y="253"/>
                    </a:lnTo>
                    <a:lnTo>
                      <a:pt x="5" y="228"/>
                    </a:lnTo>
                    <a:lnTo>
                      <a:pt x="1" y="204"/>
                    </a:lnTo>
                    <a:lnTo>
                      <a:pt x="0" y="191"/>
                    </a:lnTo>
                    <a:lnTo>
                      <a:pt x="0" y="178"/>
                    </a:lnTo>
                    <a:lnTo>
                      <a:pt x="0" y="178"/>
                    </a:lnTo>
                    <a:lnTo>
                      <a:pt x="0" y="165"/>
                    </a:lnTo>
                    <a:lnTo>
                      <a:pt x="1" y="152"/>
                    </a:lnTo>
                    <a:lnTo>
                      <a:pt x="5" y="127"/>
                    </a:lnTo>
                    <a:lnTo>
                      <a:pt x="10" y="103"/>
                    </a:lnTo>
                    <a:lnTo>
                      <a:pt x="19" y="80"/>
                    </a:lnTo>
                    <a:lnTo>
                      <a:pt x="30" y="58"/>
                    </a:lnTo>
                    <a:lnTo>
                      <a:pt x="43" y="37"/>
                    </a:lnTo>
                    <a:lnTo>
                      <a:pt x="57" y="18"/>
                    </a:lnTo>
                    <a:lnTo>
                      <a:pt x="73" y="0"/>
                    </a:lnTo>
                    <a:lnTo>
                      <a:pt x="98" y="26"/>
                    </a:lnTo>
                    <a:lnTo>
                      <a:pt x="98" y="26"/>
                    </a:lnTo>
                    <a:lnTo>
                      <a:pt x="84" y="41"/>
                    </a:lnTo>
                    <a:lnTo>
                      <a:pt x="72" y="58"/>
                    </a:lnTo>
                    <a:lnTo>
                      <a:pt x="61" y="75"/>
                    </a:lnTo>
                    <a:lnTo>
                      <a:pt x="52" y="94"/>
                    </a:lnTo>
                    <a:lnTo>
                      <a:pt x="45" y="114"/>
                    </a:lnTo>
                    <a:lnTo>
                      <a:pt x="39" y="135"/>
                    </a:lnTo>
                    <a:lnTo>
                      <a:pt x="36" y="156"/>
                    </a:lnTo>
                    <a:lnTo>
                      <a:pt x="35" y="178"/>
                    </a:lnTo>
                    <a:lnTo>
                      <a:pt x="35" y="178"/>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68" name="Freeform 15"/>
              <p:cNvSpPr>
                <a:spLocks/>
              </p:cNvSpPr>
              <p:nvPr/>
            </p:nvSpPr>
            <p:spPr bwMode="auto">
              <a:xfrm>
                <a:off x="3214688" y="3151679"/>
                <a:ext cx="117475" cy="395288"/>
              </a:xfrm>
              <a:custGeom>
                <a:avLst/>
                <a:gdLst/>
                <a:ahLst/>
                <a:cxnLst>
                  <a:cxn ang="0">
                    <a:pos x="32" y="125"/>
                  </a:cxn>
                  <a:cxn ang="0">
                    <a:pos x="32" y="125"/>
                  </a:cxn>
                  <a:cxn ang="0">
                    <a:pos x="33" y="140"/>
                  </a:cxn>
                  <a:cxn ang="0">
                    <a:pos x="35" y="154"/>
                  </a:cxn>
                  <a:cxn ang="0">
                    <a:pos x="38" y="168"/>
                  </a:cxn>
                  <a:cxn ang="0">
                    <a:pos x="44" y="181"/>
                  </a:cxn>
                  <a:cxn ang="0">
                    <a:pos x="49" y="194"/>
                  </a:cxn>
                  <a:cxn ang="0">
                    <a:pos x="57" y="205"/>
                  </a:cxn>
                  <a:cxn ang="0">
                    <a:pos x="65" y="216"/>
                  </a:cxn>
                  <a:cxn ang="0">
                    <a:pos x="74" y="227"/>
                  </a:cxn>
                  <a:cxn ang="0">
                    <a:pos x="51" y="249"/>
                  </a:cxn>
                  <a:cxn ang="0">
                    <a:pos x="51" y="249"/>
                  </a:cxn>
                  <a:cxn ang="0">
                    <a:pos x="41" y="237"/>
                  </a:cxn>
                  <a:cxn ang="0">
                    <a:pos x="30" y="224"/>
                  </a:cxn>
                  <a:cxn ang="0">
                    <a:pos x="21" y="209"/>
                  </a:cxn>
                  <a:cxn ang="0">
                    <a:pos x="14" y="194"/>
                  </a:cxn>
                  <a:cxn ang="0">
                    <a:pos x="8" y="178"/>
                  </a:cxn>
                  <a:cxn ang="0">
                    <a:pos x="4" y="160"/>
                  </a:cxn>
                  <a:cxn ang="0">
                    <a:pos x="1" y="143"/>
                  </a:cxn>
                  <a:cxn ang="0">
                    <a:pos x="0" y="125"/>
                  </a:cxn>
                  <a:cxn ang="0">
                    <a:pos x="0" y="125"/>
                  </a:cxn>
                  <a:cxn ang="0">
                    <a:pos x="1" y="107"/>
                  </a:cxn>
                  <a:cxn ang="0">
                    <a:pos x="4" y="90"/>
                  </a:cxn>
                  <a:cxn ang="0">
                    <a:pos x="8" y="72"/>
                  </a:cxn>
                  <a:cxn ang="0">
                    <a:pos x="14" y="56"/>
                  </a:cxn>
                  <a:cxn ang="0">
                    <a:pos x="21" y="41"/>
                  </a:cxn>
                  <a:cxn ang="0">
                    <a:pos x="30" y="27"/>
                  </a:cxn>
                  <a:cxn ang="0">
                    <a:pos x="41" y="13"/>
                  </a:cxn>
                  <a:cxn ang="0">
                    <a:pos x="51" y="0"/>
                  </a:cxn>
                  <a:cxn ang="0">
                    <a:pos x="74" y="23"/>
                  </a:cxn>
                  <a:cxn ang="0">
                    <a:pos x="74" y="23"/>
                  </a:cxn>
                  <a:cxn ang="0">
                    <a:pos x="65" y="34"/>
                  </a:cxn>
                  <a:cxn ang="0">
                    <a:pos x="57" y="44"/>
                  </a:cxn>
                  <a:cxn ang="0">
                    <a:pos x="49" y="56"/>
                  </a:cxn>
                  <a:cxn ang="0">
                    <a:pos x="44" y="69"/>
                  </a:cxn>
                  <a:cxn ang="0">
                    <a:pos x="38" y="82"/>
                  </a:cxn>
                  <a:cxn ang="0">
                    <a:pos x="35" y="96"/>
                  </a:cxn>
                  <a:cxn ang="0">
                    <a:pos x="33" y="110"/>
                  </a:cxn>
                  <a:cxn ang="0">
                    <a:pos x="32" y="125"/>
                  </a:cxn>
                  <a:cxn ang="0">
                    <a:pos x="32" y="125"/>
                  </a:cxn>
                </a:cxnLst>
                <a:rect l="0" t="0" r="r" b="b"/>
                <a:pathLst>
                  <a:path w="74" h="249">
                    <a:moveTo>
                      <a:pt x="32" y="125"/>
                    </a:moveTo>
                    <a:lnTo>
                      <a:pt x="32" y="125"/>
                    </a:lnTo>
                    <a:lnTo>
                      <a:pt x="33" y="140"/>
                    </a:lnTo>
                    <a:lnTo>
                      <a:pt x="35" y="154"/>
                    </a:lnTo>
                    <a:lnTo>
                      <a:pt x="38" y="168"/>
                    </a:lnTo>
                    <a:lnTo>
                      <a:pt x="44" y="181"/>
                    </a:lnTo>
                    <a:lnTo>
                      <a:pt x="49" y="194"/>
                    </a:lnTo>
                    <a:lnTo>
                      <a:pt x="57" y="205"/>
                    </a:lnTo>
                    <a:lnTo>
                      <a:pt x="65" y="216"/>
                    </a:lnTo>
                    <a:lnTo>
                      <a:pt x="74" y="227"/>
                    </a:lnTo>
                    <a:lnTo>
                      <a:pt x="51" y="249"/>
                    </a:lnTo>
                    <a:lnTo>
                      <a:pt x="51" y="249"/>
                    </a:lnTo>
                    <a:lnTo>
                      <a:pt x="41" y="237"/>
                    </a:lnTo>
                    <a:lnTo>
                      <a:pt x="30" y="224"/>
                    </a:lnTo>
                    <a:lnTo>
                      <a:pt x="21" y="209"/>
                    </a:lnTo>
                    <a:lnTo>
                      <a:pt x="14" y="194"/>
                    </a:lnTo>
                    <a:lnTo>
                      <a:pt x="8" y="178"/>
                    </a:lnTo>
                    <a:lnTo>
                      <a:pt x="4" y="160"/>
                    </a:lnTo>
                    <a:lnTo>
                      <a:pt x="1" y="143"/>
                    </a:lnTo>
                    <a:lnTo>
                      <a:pt x="0" y="125"/>
                    </a:lnTo>
                    <a:lnTo>
                      <a:pt x="0" y="125"/>
                    </a:lnTo>
                    <a:lnTo>
                      <a:pt x="1" y="107"/>
                    </a:lnTo>
                    <a:lnTo>
                      <a:pt x="4" y="90"/>
                    </a:lnTo>
                    <a:lnTo>
                      <a:pt x="8" y="72"/>
                    </a:lnTo>
                    <a:lnTo>
                      <a:pt x="14" y="56"/>
                    </a:lnTo>
                    <a:lnTo>
                      <a:pt x="21" y="41"/>
                    </a:lnTo>
                    <a:lnTo>
                      <a:pt x="30" y="27"/>
                    </a:lnTo>
                    <a:lnTo>
                      <a:pt x="41" y="13"/>
                    </a:lnTo>
                    <a:lnTo>
                      <a:pt x="51" y="0"/>
                    </a:lnTo>
                    <a:lnTo>
                      <a:pt x="74" y="23"/>
                    </a:lnTo>
                    <a:lnTo>
                      <a:pt x="74" y="23"/>
                    </a:lnTo>
                    <a:lnTo>
                      <a:pt x="65" y="34"/>
                    </a:lnTo>
                    <a:lnTo>
                      <a:pt x="57" y="44"/>
                    </a:lnTo>
                    <a:lnTo>
                      <a:pt x="49" y="56"/>
                    </a:lnTo>
                    <a:lnTo>
                      <a:pt x="44" y="69"/>
                    </a:lnTo>
                    <a:lnTo>
                      <a:pt x="38" y="82"/>
                    </a:lnTo>
                    <a:lnTo>
                      <a:pt x="35" y="96"/>
                    </a:lnTo>
                    <a:lnTo>
                      <a:pt x="33" y="110"/>
                    </a:lnTo>
                    <a:lnTo>
                      <a:pt x="32" y="125"/>
                    </a:lnTo>
                    <a:lnTo>
                      <a:pt x="32" y="125"/>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grpSp>
        <p:grpSp>
          <p:nvGrpSpPr>
            <p:cNvPr id="162" name="グループ化 161"/>
            <p:cNvGrpSpPr>
              <a:grpSpLocks noChangeAspect="1"/>
            </p:cNvGrpSpPr>
            <p:nvPr/>
          </p:nvGrpSpPr>
          <p:grpSpPr>
            <a:xfrm flipH="1">
              <a:off x="2666515" y="2970627"/>
              <a:ext cx="216227" cy="447065"/>
              <a:chOff x="2979738" y="2986579"/>
              <a:chExt cx="352425" cy="728663"/>
            </a:xfrm>
            <a:solidFill>
              <a:schemeClr val="tx1"/>
            </a:solidFill>
          </p:grpSpPr>
          <p:sp>
            <p:nvSpPr>
              <p:cNvPr id="163" name="Freeform 13"/>
              <p:cNvSpPr>
                <a:spLocks/>
              </p:cNvSpPr>
              <p:nvPr/>
            </p:nvSpPr>
            <p:spPr bwMode="auto">
              <a:xfrm>
                <a:off x="2979738" y="2986579"/>
                <a:ext cx="188913" cy="728663"/>
              </a:xfrm>
              <a:custGeom>
                <a:avLst/>
                <a:gdLst/>
                <a:ahLst/>
                <a:cxnLst>
                  <a:cxn ang="0">
                    <a:pos x="35" y="229"/>
                  </a:cxn>
                  <a:cxn ang="0">
                    <a:pos x="36" y="259"/>
                  </a:cxn>
                  <a:cxn ang="0">
                    <a:pos x="40" y="287"/>
                  </a:cxn>
                  <a:cxn ang="0">
                    <a:pos x="48" y="315"/>
                  </a:cxn>
                  <a:cxn ang="0">
                    <a:pos x="58" y="342"/>
                  </a:cxn>
                  <a:cxn ang="0">
                    <a:pos x="69" y="367"/>
                  </a:cxn>
                  <a:cxn ang="0">
                    <a:pos x="84" y="391"/>
                  </a:cxn>
                  <a:cxn ang="0">
                    <a:pos x="101" y="414"/>
                  </a:cxn>
                  <a:cxn ang="0">
                    <a:pos x="119" y="434"/>
                  </a:cxn>
                  <a:cxn ang="0">
                    <a:pos x="95" y="459"/>
                  </a:cxn>
                  <a:cxn ang="0">
                    <a:pos x="74" y="435"/>
                  </a:cxn>
                  <a:cxn ang="0">
                    <a:pos x="55" y="410"/>
                  </a:cxn>
                  <a:cxn ang="0">
                    <a:pos x="39" y="383"/>
                  </a:cxn>
                  <a:cxn ang="0">
                    <a:pos x="25" y="356"/>
                  </a:cxn>
                  <a:cxn ang="0">
                    <a:pos x="15" y="326"/>
                  </a:cxn>
                  <a:cxn ang="0">
                    <a:pos x="6" y="294"/>
                  </a:cxn>
                  <a:cxn ang="0">
                    <a:pos x="2" y="262"/>
                  </a:cxn>
                  <a:cxn ang="0">
                    <a:pos x="0" y="229"/>
                  </a:cxn>
                  <a:cxn ang="0">
                    <a:pos x="1" y="213"/>
                  </a:cxn>
                  <a:cxn ang="0">
                    <a:pos x="4" y="180"/>
                  </a:cxn>
                  <a:cxn ang="0">
                    <a:pos x="10" y="148"/>
                  </a:cxn>
                  <a:cxn ang="0">
                    <a:pos x="20" y="117"/>
                  </a:cxn>
                  <a:cxn ang="0">
                    <a:pos x="32" y="88"/>
                  </a:cxn>
                  <a:cxn ang="0">
                    <a:pos x="47" y="60"/>
                  </a:cxn>
                  <a:cxn ang="0">
                    <a:pos x="64" y="35"/>
                  </a:cxn>
                  <a:cxn ang="0">
                    <a:pos x="84" y="11"/>
                  </a:cxn>
                  <a:cxn ang="0">
                    <a:pos x="119" y="24"/>
                  </a:cxn>
                  <a:cxn ang="0">
                    <a:pos x="110" y="35"/>
                  </a:cxn>
                  <a:cxn ang="0">
                    <a:pos x="92" y="56"/>
                  </a:cxn>
                  <a:cxn ang="0">
                    <a:pos x="77" y="79"/>
                  </a:cxn>
                  <a:cxn ang="0">
                    <a:pos x="63" y="103"/>
                  </a:cxn>
                  <a:cxn ang="0">
                    <a:pos x="52" y="129"/>
                  </a:cxn>
                  <a:cxn ang="0">
                    <a:pos x="44" y="157"/>
                  </a:cxn>
                  <a:cxn ang="0">
                    <a:pos x="38" y="185"/>
                  </a:cxn>
                  <a:cxn ang="0">
                    <a:pos x="35" y="214"/>
                  </a:cxn>
                  <a:cxn ang="0">
                    <a:pos x="35" y="229"/>
                  </a:cxn>
                </a:cxnLst>
                <a:rect l="0" t="0" r="r" b="b"/>
                <a:pathLst>
                  <a:path w="119" h="459">
                    <a:moveTo>
                      <a:pt x="35" y="229"/>
                    </a:moveTo>
                    <a:lnTo>
                      <a:pt x="35" y="229"/>
                    </a:lnTo>
                    <a:lnTo>
                      <a:pt x="35" y="244"/>
                    </a:lnTo>
                    <a:lnTo>
                      <a:pt x="36" y="259"/>
                    </a:lnTo>
                    <a:lnTo>
                      <a:pt x="38" y="273"/>
                    </a:lnTo>
                    <a:lnTo>
                      <a:pt x="40" y="287"/>
                    </a:lnTo>
                    <a:lnTo>
                      <a:pt x="44" y="301"/>
                    </a:lnTo>
                    <a:lnTo>
                      <a:pt x="48" y="315"/>
                    </a:lnTo>
                    <a:lnTo>
                      <a:pt x="52" y="329"/>
                    </a:lnTo>
                    <a:lnTo>
                      <a:pt x="58" y="342"/>
                    </a:lnTo>
                    <a:lnTo>
                      <a:pt x="63" y="355"/>
                    </a:lnTo>
                    <a:lnTo>
                      <a:pt x="69" y="367"/>
                    </a:lnTo>
                    <a:lnTo>
                      <a:pt x="77" y="379"/>
                    </a:lnTo>
                    <a:lnTo>
                      <a:pt x="84" y="391"/>
                    </a:lnTo>
                    <a:lnTo>
                      <a:pt x="92" y="402"/>
                    </a:lnTo>
                    <a:lnTo>
                      <a:pt x="101" y="414"/>
                    </a:lnTo>
                    <a:lnTo>
                      <a:pt x="110" y="423"/>
                    </a:lnTo>
                    <a:lnTo>
                      <a:pt x="119" y="434"/>
                    </a:lnTo>
                    <a:lnTo>
                      <a:pt x="95" y="459"/>
                    </a:lnTo>
                    <a:lnTo>
                      <a:pt x="95" y="459"/>
                    </a:lnTo>
                    <a:lnTo>
                      <a:pt x="84" y="447"/>
                    </a:lnTo>
                    <a:lnTo>
                      <a:pt x="74" y="435"/>
                    </a:lnTo>
                    <a:lnTo>
                      <a:pt x="64" y="423"/>
                    </a:lnTo>
                    <a:lnTo>
                      <a:pt x="55" y="410"/>
                    </a:lnTo>
                    <a:lnTo>
                      <a:pt x="47" y="397"/>
                    </a:lnTo>
                    <a:lnTo>
                      <a:pt x="39" y="383"/>
                    </a:lnTo>
                    <a:lnTo>
                      <a:pt x="32" y="370"/>
                    </a:lnTo>
                    <a:lnTo>
                      <a:pt x="25" y="356"/>
                    </a:lnTo>
                    <a:lnTo>
                      <a:pt x="20" y="341"/>
                    </a:lnTo>
                    <a:lnTo>
                      <a:pt x="15" y="326"/>
                    </a:lnTo>
                    <a:lnTo>
                      <a:pt x="10" y="310"/>
                    </a:lnTo>
                    <a:lnTo>
                      <a:pt x="6" y="294"/>
                    </a:lnTo>
                    <a:lnTo>
                      <a:pt x="4" y="278"/>
                    </a:lnTo>
                    <a:lnTo>
                      <a:pt x="2" y="262"/>
                    </a:lnTo>
                    <a:lnTo>
                      <a:pt x="1" y="246"/>
                    </a:lnTo>
                    <a:lnTo>
                      <a:pt x="0" y="229"/>
                    </a:lnTo>
                    <a:lnTo>
                      <a:pt x="0" y="229"/>
                    </a:lnTo>
                    <a:lnTo>
                      <a:pt x="1" y="213"/>
                    </a:lnTo>
                    <a:lnTo>
                      <a:pt x="2" y="196"/>
                    </a:lnTo>
                    <a:lnTo>
                      <a:pt x="4" y="180"/>
                    </a:lnTo>
                    <a:lnTo>
                      <a:pt x="6" y="163"/>
                    </a:lnTo>
                    <a:lnTo>
                      <a:pt x="10" y="148"/>
                    </a:lnTo>
                    <a:lnTo>
                      <a:pt x="15" y="132"/>
                    </a:lnTo>
                    <a:lnTo>
                      <a:pt x="20" y="117"/>
                    </a:lnTo>
                    <a:lnTo>
                      <a:pt x="25" y="103"/>
                    </a:lnTo>
                    <a:lnTo>
                      <a:pt x="32" y="88"/>
                    </a:lnTo>
                    <a:lnTo>
                      <a:pt x="39" y="74"/>
                    </a:lnTo>
                    <a:lnTo>
                      <a:pt x="47" y="60"/>
                    </a:lnTo>
                    <a:lnTo>
                      <a:pt x="55" y="48"/>
                    </a:lnTo>
                    <a:lnTo>
                      <a:pt x="64" y="35"/>
                    </a:lnTo>
                    <a:lnTo>
                      <a:pt x="74" y="23"/>
                    </a:lnTo>
                    <a:lnTo>
                      <a:pt x="84" y="11"/>
                    </a:lnTo>
                    <a:lnTo>
                      <a:pt x="95" y="0"/>
                    </a:lnTo>
                    <a:lnTo>
                      <a:pt x="119" y="24"/>
                    </a:lnTo>
                    <a:lnTo>
                      <a:pt x="119" y="24"/>
                    </a:lnTo>
                    <a:lnTo>
                      <a:pt x="110" y="35"/>
                    </a:lnTo>
                    <a:lnTo>
                      <a:pt x="101" y="45"/>
                    </a:lnTo>
                    <a:lnTo>
                      <a:pt x="92" y="56"/>
                    </a:lnTo>
                    <a:lnTo>
                      <a:pt x="84" y="67"/>
                    </a:lnTo>
                    <a:lnTo>
                      <a:pt x="77" y="79"/>
                    </a:lnTo>
                    <a:lnTo>
                      <a:pt x="69" y="92"/>
                    </a:lnTo>
                    <a:lnTo>
                      <a:pt x="63" y="103"/>
                    </a:lnTo>
                    <a:lnTo>
                      <a:pt x="58" y="116"/>
                    </a:lnTo>
                    <a:lnTo>
                      <a:pt x="52" y="129"/>
                    </a:lnTo>
                    <a:lnTo>
                      <a:pt x="48" y="143"/>
                    </a:lnTo>
                    <a:lnTo>
                      <a:pt x="44" y="157"/>
                    </a:lnTo>
                    <a:lnTo>
                      <a:pt x="40" y="171"/>
                    </a:lnTo>
                    <a:lnTo>
                      <a:pt x="38" y="185"/>
                    </a:lnTo>
                    <a:lnTo>
                      <a:pt x="36" y="200"/>
                    </a:lnTo>
                    <a:lnTo>
                      <a:pt x="35" y="214"/>
                    </a:lnTo>
                    <a:lnTo>
                      <a:pt x="35" y="229"/>
                    </a:lnTo>
                    <a:lnTo>
                      <a:pt x="35" y="229"/>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64" name="Freeform 14"/>
              <p:cNvSpPr>
                <a:spLocks/>
              </p:cNvSpPr>
              <p:nvPr/>
            </p:nvSpPr>
            <p:spPr bwMode="auto">
              <a:xfrm>
                <a:off x="3095626" y="3067542"/>
                <a:ext cx="155575" cy="565150"/>
              </a:xfrm>
              <a:custGeom>
                <a:avLst/>
                <a:gdLst/>
                <a:ahLst/>
                <a:cxnLst>
                  <a:cxn ang="0">
                    <a:pos x="35" y="178"/>
                  </a:cxn>
                  <a:cxn ang="0">
                    <a:pos x="35" y="178"/>
                  </a:cxn>
                  <a:cxn ang="0">
                    <a:pos x="36" y="200"/>
                  </a:cxn>
                  <a:cxn ang="0">
                    <a:pos x="39" y="222"/>
                  </a:cxn>
                  <a:cxn ang="0">
                    <a:pos x="45" y="242"/>
                  </a:cxn>
                  <a:cxn ang="0">
                    <a:pos x="52" y="262"/>
                  </a:cxn>
                  <a:cxn ang="0">
                    <a:pos x="61" y="281"/>
                  </a:cxn>
                  <a:cxn ang="0">
                    <a:pos x="72" y="298"/>
                  </a:cxn>
                  <a:cxn ang="0">
                    <a:pos x="84" y="315"/>
                  </a:cxn>
                  <a:cxn ang="0">
                    <a:pos x="98" y="330"/>
                  </a:cxn>
                  <a:cxn ang="0">
                    <a:pos x="73" y="356"/>
                  </a:cxn>
                  <a:cxn ang="0">
                    <a:pos x="73" y="356"/>
                  </a:cxn>
                  <a:cxn ang="0">
                    <a:pos x="57" y="338"/>
                  </a:cxn>
                  <a:cxn ang="0">
                    <a:pos x="43" y="319"/>
                  </a:cxn>
                  <a:cxn ang="0">
                    <a:pos x="30" y="298"/>
                  </a:cxn>
                  <a:cxn ang="0">
                    <a:pos x="19" y="276"/>
                  </a:cxn>
                  <a:cxn ang="0">
                    <a:pos x="10" y="253"/>
                  </a:cxn>
                  <a:cxn ang="0">
                    <a:pos x="5" y="228"/>
                  </a:cxn>
                  <a:cxn ang="0">
                    <a:pos x="1" y="204"/>
                  </a:cxn>
                  <a:cxn ang="0">
                    <a:pos x="0" y="191"/>
                  </a:cxn>
                  <a:cxn ang="0">
                    <a:pos x="0" y="178"/>
                  </a:cxn>
                  <a:cxn ang="0">
                    <a:pos x="0" y="178"/>
                  </a:cxn>
                  <a:cxn ang="0">
                    <a:pos x="0" y="165"/>
                  </a:cxn>
                  <a:cxn ang="0">
                    <a:pos x="1" y="152"/>
                  </a:cxn>
                  <a:cxn ang="0">
                    <a:pos x="5" y="127"/>
                  </a:cxn>
                  <a:cxn ang="0">
                    <a:pos x="10" y="103"/>
                  </a:cxn>
                  <a:cxn ang="0">
                    <a:pos x="19" y="80"/>
                  </a:cxn>
                  <a:cxn ang="0">
                    <a:pos x="30" y="58"/>
                  </a:cxn>
                  <a:cxn ang="0">
                    <a:pos x="43" y="37"/>
                  </a:cxn>
                  <a:cxn ang="0">
                    <a:pos x="57" y="18"/>
                  </a:cxn>
                  <a:cxn ang="0">
                    <a:pos x="73" y="0"/>
                  </a:cxn>
                  <a:cxn ang="0">
                    <a:pos x="98" y="26"/>
                  </a:cxn>
                  <a:cxn ang="0">
                    <a:pos x="98" y="26"/>
                  </a:cxn>
                  <a:cxn ang="0">
                    <a:pos x="84" y="41"/>
                  </a:cxn>
                  <a:cxn ang="0">
                    <a:pos x="72" y="58"/>
                  </a:cxn>
                  <a:cxn ang="0">
                    <a:pos x="61" y="75"/>
                  </a:cxn>
                  <a:cxn ang="0">
                    <a:pos x="52" y="94"/>
                  </a:cxn>
                  <a:cxn ang="0">
                    <a:pos x="45" y="114"/>
                  </a:cxn>
                  <a:cxn ang="0">
                    <a:pos x="39" y="135"/>
                  </a:cxn>
                  <a:cxn ang="0">
                    <a:pos x="36" y="156"/>
                  </a:cxn>
                  <a:cxn ang="0">
                    <a:pos x="35" y="178"/>
                  </a:cxn>
                  <a:cxn ang="0">
                    <a:pos x="35" y="178"/>
                  </a:cxn>
                </a:cxnLst>
                <a:rect l="0" t="0" r="r" b="b"/>
                <a:pathLst>
                  <a:path w="98" h="356">
                    <a:moveTo>
                      <a:pt x="35" y="178"/>
                    </a:moveTo>
                    <a:lnTo>
                      <a:pt x="35" y="178"/>
                    </a:lnTo>
                    <a:lnTo>
                      <a:pt x="36" y="200"/>
                    </a:lnTo>
                    <a:lnTo>
                      <a:pt x="39" y="222"/>
                    </a:lnTo>
                    <a:lnTo>
                      <a:pt x="45" y="242"/>
                    </a:lnTo>
                    <a:lnTo>
                      <a:pt x="52" y="262"/>
                    </a:lnTo>
                    <a:lnTo>
                      <a:pt x="61" y="281"/>
                    </a:lnTo>
                    <a:lnTo>
                      <a:pt x="72" y="298"/>
                    </a:lnTo>
                    <a:lnTo>
                      <a:pt x="84" y="315"/>
                    </a:lnTo>
                    <a:lnTo>
                      <a:pt x="98" y="330"/>
                    </a:lnTo>
                    <a:lnTo>
                      <a:pt x="73" y="356"/>
                    </a:lnTo>
                    <a:lnTo>
                      <a:pt x="73" y="356"/>
                    </a:lnTo>
                    <a:lnTo>
                      <a:pt x="57" y="338"/>
                    </a:lnTo>
                    <a:lnTo>
                      <a:pt x="43" y="319"/>
                    </a:lnTo>
                    <a:lnTo>
                      <a:pt x="30" y="298"/>
                    </a:lnTo>
                    <a:lnTo>
                      <a:pt x="19" y="276"/>
                    </a:lnTo>
                    <a:lnTo>
                      <a:pt x="10" y="253"/>
                    </a:lnTo>
                    <a:lnTo>
                      <a:pt x="5" y="228"/>
                    </a:lnTo>
                    <a:lnTo>
                      <a:pt x="1" y="204"/>
                    </a:lnTo>
                    <a:lnTo>
                      <a:pt x="0" y="191"/>
                    </a:lnTo>
                    <a:lnTo>
                      <a:pt x="0" y="178"/>
                    </a:lnTo>
                    <a:lnTo>
                      <a:pt x="0" y="178"/>
                    </a:lnTo>
                    <a:lnTo>
                      <a:pt x="0" y="165"/>
                    </a:lnTo>
                    <a:lnTo>
                      <a:pt x="1" y="152"/>
                    </a:lnTo>
                    <a:lnTo>
                      <a:pt x="5" y="127"/>
                    </a:lnTo>
                    <a:lnTo>
                      <a:pt x="10" y="103"/>
                    </a:lnTo>
                    <a:lnTo>
                      <a:pt x="19" y="80"/>
                    </a:lnTo>
                    <a:lnTo>
                      <a:pt x="30" y="58"/>
                    </a:lnTo>
                    <a:lnTo>
                      <a:pt x="43" y="37"/>
                    </a:lnTo>
                    <a:lnTo>
                      <a:pt x="57" y="18"/>
                    </a:lnTo>
                    <a:lnTo>
                      <a:pt x="73" y="0"/>
                    </a:lnTo>
                    <a:lnTo>
                      <a:pt x="98" y="26"/>
                    </a:lnTo>
                    <a:lnTo>
                      <a:pt x="98" y="26"/>
                    </a:lnTo>
                    <a:lnTo>
                      <a:pt x="84" y="41"/>
                    </a:lnTo>
                    <a:lnTo>
                      <a:pt x="72" y="58"/>
                    </a:lnTo>
                    <a:lnTo>
                      <a:pt x="61" y="75"/>
                    </a:lnTo>
                    <a:lnTo>
                      <a:pt x="52" y="94"/>
                    </a:lnTo>
                    <a:lnTo>
                      <a:pt x="45" y="114"/>
                    </a:lnTo>
                    <a:lnTo>
                      <a:pt x="39" y="135"/>
                    </a:lnTo>
                    <a:lnTo>
                      <a:pt x="36" y="156"/>
                    </a:lnTo>
                    <a:lnTo>
                      <a:pt x="35" y="178"/>
                    </a:lnTo>
                    <a:lnTo>
                      <a:pt x="35" y="178"/>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65" name="Freeform 15"/>
              <p:cNvSpPr>
                <a:spLocks/>
              </p:cNvSpPr>
              <p:nvPr/>
            </p:nvSpPr>
            <p:spPr bwMode="auto">
              <a:xfrm>
                <a:off x="3214688" y="3151679"/>
                <a:ext cx="117475" cy="395288"/>
              </a:xfrm>
              <a:custGeom>
                <a:avLst/>
                <a:gdLst/>
                <a:ahLst/>
                <a:cxnLst>
                  <a:cxn ang="0">
                    <a:pos x="32" y="125"/>
                  </a:cxn>
                  <a:cxn ang="0">
                    <a:pos x="32" y="125"/>
                  </a:cxn>
                  <a:cxn ang="0">
                    <a:pos x="33" y="140"/>
                  </a:cxn>
                  <a:cxn ang="0">
                    <a:pos x="35" y="154"/>
                  </a:cxn>
                  <a:cxn ang="0">
                    <a:pos x="38" y="168"/>
                  </a:cxn>
                  <a:cxn ang="0">
                    <a:pos x="44" y="181"/>
                  </a:cxn>
                  <a:cxn ang="0">
                    <a:pos x="49" y="194"/>
                  </a:cxn>
                  <a:cxn ang="0">
                    <a:pos x="57" y="205"/>
                  </a:cxn>
                  <a:cxn ang="0">
                    <a:pos x="65" y="216"/>
                  </a:cxn>
                  <a:cxn ang="0">
                    <a:pos x="74" y="227"/>
                  </a:cxn>
                  <a:cxn ang="0">
                    <a:pos x="51" y="249"/>
                  </a:cxn>
                  <a:cxn ang="0">
                    <a:pos x="51" y="249"/>
                  </a:cxn>
                  <a:cxn ang="0">
                    <a:pos x="41" y="237"/>
                  </a:cxn>
                  <a:cxn ang="0">
                    <a:pos x="30" y="224"/>
                  </a:cxn>
                  <a:cxn ang="0">
                    <a:pos x="21" y="209"/>
                  </a:cxn>
                  <a:cxn ang="0">
                    <a:pos x="14" y="194"/>
                  </a:cxn>
                  <a:cxn ang="0">
                    <a:pos x="8" y="178"/>
                  </a:cxn>
                  <a:cxn ang="0">
                    <a:pos x="4" y="160"/>
                  </a:cxn>
                  <a:cxn ang="0">
                    <a:pos x="1" y="143"/>
                  </a:cxn>
                  <a:cxn ang="0">
                    <a:pos x="0" y="125"/>
                  </a:cxn>
                  <a:cxn ang="0">
                    <a:pos x="0" y="125"/>
                  </a:cxn>
                  <a:cxn ang="0">
                    <a:pos x="1" y="107"/>
                  </a:cxn>
                  <a:cxn ang="0">
                    <a:pos x="4" y="90"/>
                  </a:cxn>
                  <a:cxn ang="0">
                    <a:pos x="8" y="72"/>
                  </a:cxn>
                  <a:cxn ang="0">
                    <a:pos x="14" y="56"/>
                  </a:cxn>
                  <a:cxn ang="0">
                    <a:pos x="21" y="41"/>
                  </a:cxn>
                  <a:cxn ang="0">
                    <a:pos x="30" y="27"/>
                  </a:cxn>
                  <a:cxn ang="0">
                    <a:pos x="41" y="13"/>
                  </a:cxn>
                  <a:cxn ang="0">
                    <a:pos x="51" y="0"/>
                  </a:cxn>
                  <a:cxn ang="0">
                    <a:pos x="74" y="23"/>
                  </a:cxn>
                  <a:cxn ang="0">
                    <a:pos x="74" y="23"/>
                  </a:cxn>
                  <a:cxn ang="0">
                    <a:pos x="65" y="34"/>
                  </a:cxn>
                  <a:cxn ang="0">
                    <a:pos x="57" y="44"/>
                  </a:cxn>
                  <a:cxn ang="0">
                    <a:pos x="49" y="56"/>
                  </a:cxn>
                  <a:cxn ang="0">
                    <a:pos x="44" y="69"/>
                  </a:cxn>
                  <a:cxn ang="0">
                    <a:pos x="38" y="82"/>
                  </a:cxn>
                  <a:cxn ang="0">
                    <a:pos x="35" y="96"/>
                  </a:cxn>
                  <a:cxn ang="0">
                    <a:pos x="33" y="110"/>
                  </a:cxn>
                  <a:cxn ang="0">
                    <a:pos x="32" y="125"/>
                  </a:cxn>
                  <a:cxn ang="0">
                    <a:pos x="32" y="125"/>
                  </a:cxn>
                </a:cxnLst>
                <a:rect l="0" t="0" r="r" b="b"/>
                <a:pathLst>
                  <a:path w="74" h="249">
                    <a:moveTo>
                      <a:pt x="32" y="125"/>
                    </a:moveTo>
                    <a:lnTo>
                      <a:pt x="32" y="125"/>
                    </a:lnTo>
                    <a:lnTo>
                      <a:pt x="33" y="140"/>
                    </a:lnTo>
                    <a:lnTo>
                      <a:pt x="35" y="154"/>
                    </a:lnTo>
                    <a:lnTo>
                      <a:pt x="38" y="168"/>
                    </a:lnTo>
                    <a:lnTo>
                      <a:pt x="44" y="181"/>
                    </a:lnTo>
                    <a:lnTo>
                      <a:pt x="49" y="194"/>
                    </a:lnTo>
                    <a:lnTo>
                      <a:pt x="57" y="205"/>
                    </a:lnTo>
                    <a:lnTo>
                      <a:pt x="65" y="216"/>
                    </a:lnTo>
                    <a:lnTo>
                      <a:pt x="74" y="227"/>
                    </a:lnTo>
                    <a:lnTo>
                      <a:pt x="51" y="249"/>
                    </a:lnTo>
                    <a:lnTo>
                      <a:pt x="51" y="249"/>
                    </a:lnTo>
                    <a:lnTo>
                      <a:pt x="41" y="237"/>
                    </a:lnTo>
                    <a:lnTo>
                      <a:pt x="30" y="224"/>
                    </a:lnTo>
                    <a:lnTo>
                      <a:pt x="21" y="209"/>
                    </a:lnTo>
                    <a:lnTo>
                      <a:pt x="14" y="194"/>
                    </a:lnTo>
                    <a:lnTo>
                      <a:pt x="8" y="178"/>
                    </a:lnTo>
                    <a:lnTo>
                      <a:pt x="4" y="160"/>
                    </a:lnTo>
                    <a:lnTo>
                      <a:pt x="1" y="143"/>
                    </a:lnTo>
                    <a:lnTo>
                      <a:pt x="0" y="125"/>
                    </a:lnTo>
                    <a:lnTo>
                      <a:pt x="0" y="125"/>
                    </a:lnTo>
                    <a:lnTo>
                      <a:pt x="1" y="107"/>
                    </a:lnTo>
                    <a:lnTo>
                      <a:pt x="4" y="90"/>
                    </a:lnTo>
                    <a:lnTo>
                      <a:pt x="8" y="72"/>
                    </a:lnTo>
                    <a:lnTo>
                      <a:pt x="14" y="56"/>
                    </a:lnTo>
                    <a:lnTo>
                      <a:pt x="21" y="41"/>
                    </a:lnTo>
                    <a:lnTo>
                      <a:pt x="30" y="27"/>
                    </a:lnTo>
                    <a:lnTo>
                      <a:pt x="41" y="13"/>
                    </a:lnTo>
                    <a:lnTo>
                      <a:pt x="51" y="0"/>
                    </a:lnTo>
                    <a:lnTo>
                      <a:pt x="74" y="23"/>
                    </a:lnTo>
                    <a:lnTo>
                      <a:pt x="74" y="23"/>
                    </a:lnTo>
                    <a:lnTo>
                      <a:pt x="65" y="34"/>
                    </a:lnTo>
                    <a:lnTo>
                      <a:pt x="57" y="44"/>
                    </a:lnTo>
                    <a:lnTo>
                      <a:pt x="49" y="56"/>
                    </a:lnTo>
                    <a:lnTo>
                      <a:pt x="44" y="69"/>
                    </a:lnTo>
                    <a:lnTo>
                      <a:pt x="38" y="82"/>
                    </a:lnTo>
                    <a:lnTo>
                      <a:pt x="35" y="96"/>
                    </a:lnTo>
                    <a:lnTo>
                      <a:pt x="33" y="110"/>
                    </a:lnTo>
                    <a:lnTo>
                      <a:pt x="32" y="125"/>
                    </a:lnTo>
                    <a:lnTo>
                      <a:pt x="32" y="125"/>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grpSp>
      </p:grpSp>
      <p:grpSp>
        <p:nvGrpSpPr>
          <p:cNvPr id="169" name="グループ化 168"/>
          <p:cNvGrpSpPr/>
          <p:nvPr/>
        </p:nvGrpSpPr>
        <p:grpSpPr>
          <a:xfrm>
            <a:off x="2324133" y="3936317"/>
            <a:ext cx="539591" cy="447065"/>
            <a:chOff x="2343151" y="2970627"/>
            <a:chExt cx="539591" cy="447065"/>
          </a:xfrm>
        </p:grpSpPr>
        <p:grpSp>
          <p:nvGrpSpPr>
            <p:cNvPr id="170" name="グループ化 169"/>
            <p:cNvGrpSpPr>
              <a:grpSpLocks noChangeAspect="1"/>
            </p:cNvGrpSpPr>
            <p:nvPr/>
          </p:nvGrpSpPr>
          <p:grpSpPr>
            <a:xfrm>
              <a:off x="2343151" y="2970627"/>
              <a:ext cx="216228" cy="447065"/>
              <a:chOff x="2979738" y="2986579"/>
              <a:chExt cx="352425" cy="728663"/>
            </a:xfrm>
            <a:solidFill>
              <a:schemeClr val="tx1"/>
            </a:solidFill>
          </p:grpSpPr>
          <p:sp>
            <p:nvSpPr>
              <p:cNvPr id="175" name="Freeform 13"/>
              <p:cNvSpPr>
                <a:spLocks/>
              </p:cNvSpPr>
              <p:nvPr/>
            </p:nvSpPr>
            <p:spPr bwMode="auto">
              <a:xfrm>
                <a:off x="2979738" y="2986579"/>
                <a:ext cx="188913" cy="728663"/>
              </a:xfrm>
              <a:custGeom>
                <a:avLst/>
                <a:gdLst/>
                <a:ahLst/>
                <a:cxnLst>
                  <a:cxn ang="0">
                    <a:pos x="35" y="229"/>
                  </a:cxn>
                  <a:cxn ang="0">
                    <a:pos x="36" y="259"/>
                  </a:cxn>
                  <a:cxn ang="0">
                    <a:pos x="40" y="287"/>
                  </a:cxn>
                  <a:cxn ang="0">
                    <a:pos x="48" y="315"/>
                  </a:cxn>
                  <a:cxn ang="0">
                    <a:pos x="58" y="342"/>
                  </a:cxn>
                  <a:cxn ang="0">
                    <a:pos x="69" y="367"/>
                  </a:cxn>
                  <a:cxn ang="0">
                    <a:pos x="84" y="391"/>
                  </a:cxn>
                  <a:cxn ang="0">
                    <a:pos x="101" y="414"/>
                  </a:cxn>
                  <a:cxn ang="0">
                    <a:pos x="119" y="434"/>
                  </a:cxn>
                  <a:cxn ang="0">
                    <a:pos x="95" y="459"/>
                  </a:cxn>
                  <a:cxn ang="0">
                    <a:pos x="74" y="435"/>
                  </a:cxn>
                  <a:cxn ang="0">
                    <a:pos x="55" y="410"/>
                  </a:cxn>
                  <a:cxn ang="0">
                    <a:pos x="39" y="383"/>
                  </a:cxn>
                  <a:cxn ang="0">
                    <a:pos x="25" y="356"/>
                  </a:cxn>
                  <a:cxn ang="0">
                    <a:pos x="15" y="326"/>
                  </a:cxn>
                  <a:cxn ang="0">
                    <a:pos x="6" y="294"/>
                  </a:cxn>
                  <a:cxn ang="0">
                    <a:pos x="2" y="262"/>
                  </a:cxn>
                  <a:cxn ang="0">
                    <a:pos x="0" y="229"/>
                  </a:cxn>
                  <a:cxn ang="0">
                    <a:pos x="1" y="213"/>
                  </a:cxn>
                  <a:cxn ang="0">
                    <a:pos x="4" y="180"/>
                  </a:cxn>
                  <a:cxn ang="0">
                    <a:pos x="10" y="148"/>
                  </a:cxn>
                  <a:cxn ang="0">
                    <a:pos x="20" y="117"/>
                  </a:cxn>
                  <a:cxn ang="0">
                    <a:pos x="32" y="88"/>
                  </a:cxn>
                  <a:cxn ang="0">
                    <a:pos x="47" y="60"/>
                  </a:cxn>
                  <a:cxn ang="0">
                    <a:pos x="64" y="35"/>
                  </a:cxn>
                  <a:cxn ang="0">
                    <a:pos x="84" y="11"/>
                  </a:cxn>
                  <a:cxn ang="0">
                    <a:pos x="119" y="24"/>
                  </a:cxn>
                  <a:cxn ang="0">
                    <a:pos x="110" y="35"/>
                  </a:cxn>
                  <a:cxn ang="0">
                    <a:pos x="92" y="56"/>
                  </a:cxn>
                  <a:cxn ang="0">
                    <a:pos x="77" y="79"/>
                  </a:cxn>
                  <a:cxn ang="0">
                    <a:pos x="63" y="103"/>
                  </a:cxn>
                  <a:cxn ang="0">
                    <a:pos x="52" y="129"/>
                  </a:cxn>
                  <a:cxn ang="0">
                    <a:pos x="44" y="157"/>
                  </a:cxn>
                  <a:cxn ang="0">
                    <a:pos x="38" y="185"/>
                  </a:cxn>
                  <a:cxn ang="0">
                    <a:pos x="35" y="214"/>
                  </a:cxn>
                  <a:cxn ang="0">
                    <a:pos x="35" y="229"/>
                  </a:cxn>
                </a:cxnLst>
                <a:rect l="0" t="0" r="r" b="b"/>
                <a:pathLst>
                  <a:path w="119" h="459">
                    <a:moveTo>
                      <a:pt x="35" y="229"/>
                    </a:moveTo>
                    <a:lnTo>
                      <a:pt x="35" y="229"/>
                    </a:lnTo>
                    <a:lnTo>
                      <a:pt x="35" y="244"/>
                    </a:lnTo>
                    <a:lnTo>
                      <a:pt x="36" y="259"/>
                    </a:lnTo>
                    <a:lnTo>
                      <a:pt x="38" y="273"/>
                    </a:lnTo>
                    <a:lnTo>
                      <a:pt x="40" y="287"/>
                    </a:lnTo>
                    <a:lnTo>
                      <a:pt x="44" y="301"/>
                    </a:lnTo>
                    <a:lnTo>
                      <a:pt x="48" y="315"/>
                    </a:lnTo>
                    <a:lnTo>
                      <a:pt x="52" y="329"/>
                    </a:lnTo>
                    <a:lnTo>
                      <a:pt x="58" y="342"/>
                    </a:lnTo>
                    <a:lnTo>
                      <a:pt x="63" y="355"/>
                    </a:lnTo>
                    <a:lnTo>
                      <a:pt x="69" y="367"/>
                    </a:lnTo>
                    <a:lnTo>
                      <a:pt x="77" y="379"/>
                    </a:lnTo>
                    <a:lnTo>
                      <a:pt x="84" y="391"/>
                    </a:lnTo>
                    <a:lnTo>
                      <a:pt x="92" y="402"/>
                    </a:lnTo>
                    <a:lnTo>
                      <a:pt x="101" y="414"/>
                    </a:lnTo>
                    <a:lnTo>
                      <a:pt x="110" y="423"/>
                    </a:lnTo>
                    <a:lnTo>
                      <a:pt x="119" y="434"/>
                    </a:lnTo>
                    <a:lnTo>
                      <a:pt x="95" y="459"/>
                    </a:lnTo>
                    <a:lnTo>
                      <a:pt x="95" y="459"/>
                    </a:lnTo>
                    <a:lnTo>
                      <a:pt x="84" y="447"/>
                    </a:lnTo>
                    <a:lnTo>
                      <a:pt x="74" y="435"/>
                    </a:lnTo>
                    <a:lnTo>
                      <a:pt x="64" y="423"/>
                    </a:lnTo>
                    <a:lnTo>
                      <a:pt x="55" y="410"/>
                    </a:lnTo>
                    <a:lnTo>
                      <a:pt x="47" y="397"/>
                    </a:lnTo>
                    <a:lnTo>
                      <a:pt x="39" y="383"/>
                    </a:lnTo>
                    <a:lnTo>
                      <a:pt x="32" y="370"/>
                    </a:lnTo>
                    <a:lnTo>
                      <a:pt x="25" y="356"/>
                    </a:lnTo>
                    <a:lnTo>
                      <a:pt x="20" y="341"/>
                    </a:lnTo>
                    <a:lnTo>
                      <a:pt x="15" y="326"/>
                    </a:lnTo>
                    <a:lnTo>
                      <a:pt x="10" y="310"/>
                    </a:lnTo>
                    <a:lnTo>
                      <a:pt x="6" y="294"/>
                    </a:lnTo>
                    <a:lnTo>
                      <a:pt x="4" y="278"/>
                    </a:lnTo>
                    <a:lnTo>
                      <a:pt x="2" y="262"/>
                    </a:lnTo>
                    <a:lnTo>
                      <a:pt x="1" y="246"/>
                    </a:lnTo>
                    <a:lnTo>
                      <a:pt x="0" y="229"/>
                    </a:lnTo>
                    <a:lnTo>
                      <a:pt x="0" y="229"/>
                    </a:lnTo>
                    <a:lnTo>
                      <a:pt x="1" y="213"/>
                    </a:lnTo>
                    <a:lnTo>
                      <a:pt x="2" y="196"/>
                    </a:lnTo>
                    <a:lnTo>
                      <a:pt x="4" y="180"/>
                    </a:lnTo>
                    <a:lnTo>
                      <a:pt x="6" y="163"/>
                    </a:lnTo>
                    <a:lnTo>
                      <a:pt x="10" y="148"/>
                    </a:lnTo>
                    <a:lnTo>
                      <a:pt x="15" y="132"/>
                    </a:lnTo>
                    <a:lnTo>
                      <a:pt x="20" y="117"/>
                    </a:lnTo>
                    <a:lnTo>
                      <a:pt x="25" y="103"/>
                    </a:lnTo>
                    <a:lnTo>
                      <a:pt x="32" y="88"/>
                    </a:lnTo>
                    <a:lnTo>
                      <a:pt x="39" y="74"/>
                    </a:lnTo>
                    <a:lnTo>
                      <a:pt x="47" y="60"/>
                    </a:lnTo>
                    <a:lnTo>
                      <a:pt x="55" y="48"/>
                    </a:lnTo>
                    <a:lnTo>
                      <a:pt x="64" y="35"/>
                    </a:lnTo>
                    <a:lnTo>
                      <a:pt x="74" y="23"/>
                    </a:lnTo>
                    <a:lnTo>
                      <a:pt x="84" y="11"/>
                    </a:lnTo>
                    <a:lnTo>
                      <a:pt x="95" y="0"/>
                    </a:lnTo>
                    <a:lnTo>
                      <a:pt x="119" y="24"/>
                    </a:lnTo>
                    <a:lnTo>
                      <a:pt x="119" y="24"/>
                    </a:lnTo>
                    <a:lnTo>
                      <a:pt x="110" y="35"/>
                    </a:lnTo>
                    <a:lnTo>
                      <a:pt x="101" y="45"/>
                    </a:lnTo>
                    <a:lnTo>
                      <a:pt x="92" y="56"/>
                    </a:lnTo>
                    <a:lnTo>
                      <a:pt x="84" y="67"/>
                    </a:lnTo>
                    <a:lnTo>
                      <a:pt x="77" y="79"/>
                    </a:lnTo>
                    <a:lnTo>
                      <a:pt x="69" y="92"/>
                    </a:lnTo>
                    <a:lnTo>
                      <a:pt x="63" y="103"/>
                    </a:lnTo>
                    <a:lnTo>
                      <a:pt x="58" y="116"/>
                    </a:lnTo>
                    <a:lnTo>
                      <a:pt x="52" y="129"/>
                    </a:lnTo>
                    <a:lnTo>
                      <a:pt x="48" y="143"/>
                    </a:lnTo>
                    <a:lnTo>
                      <a:pt x="44" y="157"/>
                    </a:lnTo>
                    <a:lnTo>
                      <a:pt x="40" y="171"/>
                    </a:lnTo>
                    <a:lnTo>
                      <a:pt x="38" y="185"/>
                    </a:lnTo>
                    <a:lnTo>
                      <a:pt x="36" y="200"/>
                    </a:lnTo>
                    <a:lnTo>
                      <a:pt x="35" y="214"/>
                    </a:lnTo>
                    <a:lnTo>
                      <a:pt x="35" y="229"/>
                    </a:lnTo>
                    <a:lnTo>
                      <a:pt x="35" y="229"/>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76" name="Freeform 14"/>
              <p:cNvSpPr>
                <a:spLocks/>
              </p:cNvSpPr>
              <p:nvPr/>
            </p:nvSpPr>
            <p:spPr bwMode="auto">
              <a:xfrm>
                <a:off x="3095626" y="3067542"/>
                <a:ext cx="155575" cy="565150"/>
              </a:xfrm>
              <a:custGeom>
                <a:avLst/>
                <a:gdLst/>
                <a:ahLst/>
                <a:cxnLst>
                  <a:cxn ang="0">
                    <a:pos x="35" y="178"/>
                  </a:cxn>
                  <a:cxn ang="0">
                    <a:pos x="35" y="178"/>
                  </a:cxn>
                  <a:cxn ang="0">
                    <a:pos x="36" y="200"/>
                  </a:cxn>
                  <a:cxn ang="0">
                    <a:pos x="39" y="222"/>
                  </a:cxn>
                  <a:cxn ang="0">
                    <a:pos x="45" y="242"/>
                  </a:cxn>
                  <a:cxn ang="0">
                    <a:pos x="52" y="262"/>
                  </a:cxn>
                  <a:cxn ang="0">
                    <a:pos x="61" y="281"/>
                  </a:cxn>
                  <a:cxn ang="0">
                    <a:pos x="72" y="298"/>
                  </a:cxn>
                  <a:cxn ang="0">
                    <a:pos x="84" y="315"/>
                  </a:cxn>
                  <a:cxn ang="0">
                    <a:pos x="98" y="330"/>
                  </a:cxn>
                  <a:cxn ang="0">
                    <a:pos x="73" y="356"/>
                  </a:cxn>
                  <a:cxn ang="0">
                    <a:pos x="73" y="356"/>
                  </a:cxn>
                  <a:cxn ang="0">
                    <a:pos x="57" y="338"/>
                  </a:cxn>
                  <a:cxn ang="0">
                    <a:pos x="43" y="319"/>
                  </a:cxn>
                  <a:cxn ang="0">
                    <a:pos x="30" y="298"/>
                  </a:cxn>
                  <a:cxn ang="0">
                    <a:pos x="19" y="276"/>
                  </a:cxn>
                  <a:cxn ang="0">
                    <a:pos x="10" y="253"/>
                  </a:cxn>
                  <a:cxn ang="0">
                    <a:pos x="5" y="228"/>
                  </a:cxn>
                  <a:cxn ang="0">
                    <a:pos x="1" y="204"/>
                  </a:cxn>
                  <a:cxn ang="0">
                    <a:pos x="0" y="191"/>
                  </a:cxn>
                  <a:cxn ang="0">
                    <a:pos x="0" y="178"/>
                  </a:cxn>
                  <a:cxn ang="0">
                    <a:pos x="0" y="178"/>
                  </a:cxn>
                  <a:cxn ang="0">
                    <a:pos x="0" y="165"/>
                  </a:cxn>
                  <a:cxn ang="0">
                    <a:pos x="1" y="152"/>
                  </a:cxn>
                  <a:cxn ang="0">
                    <a:pos x="5" y="127"/>
                  </a:cxn>
                  <a:cxn ang="0">
                    <a:pos x="10" y="103"/>
                  </a:cxn>
                  <a:cxn ang="0">
                    <a:pos x="19" y="80"/>
                  </a:cxn>
                  <a:cxn ang="0">
                    <a:pos x="30" y="58"/>
                  </a:cxn>
                  <a:cxn ang="0">
                    <a:pos x="43" y="37"/>
                  </a:cxn>
                  <a:cxn ang="0">
                    <a:pos x="57" y="18"/>
                  </a:cxn>
                  <a:cxn ang="0">
                    <a:pos x="73" y="0"/>
                  </a:cxn>
                  <a:cxn ang="0">
                    <a:pos x="98" y="26"/>
                  </a:cxn>
                  <a:cxn ang="0">
                    <a:pos x="98" y="26"/>
                  </a:cxn>
                  <a:cxn ang="0">
                    <a:pos x="84" y="41"/>
                  </a:cxn>
                  <a:cxn ang="0">
                    <a:pos x="72" y="58"/>
                  </a:cxn>
                  <a:cxn ang="0">
                    <a:pos x="61" y="75"/>
                  </a:cxn>
                  <a:cxn ang="0">
                    <a:pos x="52" y="94"/>
                  </a:cxn>
                  <a:cxn ang="0">
                    <a:pos x="45" y="114"/>
                  </a:cxn>
                  <a:cxn ang="0">
                    <a:pos x="39" y="135"/>
                  </a:cxn>
                  <a:cxn ang="0">
                    <a:pos x="36" y="156"/>
                  </a:cxn>
                  <a:cxn ang="0">
                    <a:pos x="35" y="178"/>
                  </a:cxn>
                  <a:cxn ang="0">
                    <a:pos x="35" y="178"/>
                  </a:cxn>
                </a:cxnLst>
                <a:rect l="0" t="0" r="r" b="b"/>
                <a:pathLst>
                  <a:path w="98" h="356">
                    <a:moveTo>
                      <a:pt x="35" y="178"/>
                    </a:moveTo>
                    <a:lnTo>
                      <a:pt x="35" y="178"/>
                    </a:lnTo>
                    <a:lnTo>
                      <a:pt x="36" y="200"/>
                    </a:lnTo>
                    <a:lnTo>
                      <a:pt x="39" y="222"/>
                    </a:lnTo>
                    <a:lnTo>
                      <a:pt x="45" y="242"/>
                    </a:lnTo>
                    <a:lnTo>
                      <a:pt x="52" y="262"/>
                    </a:lnTo>
                    <a:lnTo>
                      <a:pt x="61" y="281"/>
                    </a:lnTo>
                    <a:lnTo>
                      <a:pt x="72" y="298"/>
                    </a:lnTo>
                    <a:lnTo>
                      <a:pt x="84" y="315"/>
                    </a:lnTo>
                    <a:lnTo>
                      <a:pt x="98" y="330"/>
                    </a:lnTo>
                    <a:lnTo>
                      <a:pt x="73" y="356"/>
                    </a:lnTo>
                    <a:lnTo>
                      <a:pt x="73" y="356"/>
                    </a:lnTo>
                    <a:lnTo>
                      <a:pt x="57" y="338"/>
                    </a:lnTo>
                    <a:lnTo>
                      <a:pt x="43" y="319"/>
                    </a:lnTo>
                    <a:lnTo>
                      <a:pt x="30" y="298"/>
                    </a:lnTo>
                    <a:lnTo>
                      <a:pt x="19" y="276"/>
                    </a:lnTo>
                    <a:lnTo>
                      <a:pt x="10" y="253"/>
                    </a:lnTo>
                    <a:lnTo>
                      <a:pt x="5" y="228"/>
                    </a:lnTo>
                    <a:lnTo>
                      <a:pt x="1" y="204"/>
                    </a:lnTo>
                    <a:lnTo>
                      <a:pt x="0" y="191"/>
                    </a:lnTo>
                    <a:lnTo>
                      <a:pt x="0" y="178"/>
                    </a:lnTo>
                    <a:lnTo>
                      <a:pt x="0" y="178"/>
                    </a:lnTo>
                    <a:lnTo>
                      <a:pt x="0" y="165"/>
                    </a:lnTo>
                    <a:lnTo>
                      <a:pt x="1" y="152"/>
                    </a:lnTo>
                    <a:lnTo>
                      <a:pt x="5" y="127"/>
                    </a:lnTo>
                    <a:lnTo>
                      <a:pt x="10" y="103"/>
                    </a:lnTo>
                    <a:lnTo>
                      <a:pt x="19" y="80"/>
                    </a:lnTo>
                    <a:lnTo>
                      <a:pt x="30" y="58"/>
                    </a:lnTo>
                    <a:lnTo>
                      <a:pt x="43" y="37"/>
                    </a:lnTo>
                    <a:lnTo>
                      <a:pt x="57" y="18"/>
                    </a:lnTo>
                    <a:lnTo>
                      <a:pt x="73" y="0"/>
                    </a:lnTo>
                    <a:lnTo>
                      <a:pt x="98" y="26"/>
                    </a:lnTo>
                    <a:lnTo>
                      <a:pt x="98" y="26"/>
                    </a:lnTo>
                    <a:lnTo>
                      <a:pt x="84" y="41"/>
                    </a:lnTo>
                    <a:lnTo>
                      <a:pt x="72" y="58"/>
                    </a:lnTo>
                    <a:lnTo>
                      <a:pt x="61" y="75"/>
                    </a:lnTo>
                    <a:lnTo>
                      <a:pt x="52" y="94"/>
                    </a:lnTo>
                    <a:lnTo>
                      <a:pt x="45" y="114"/>
                    </a:lnTo>
                    <a:lnTo>
                      <a:pt x="39" y="135"/>
                    </a:lnTo>
                    <a:lnTo>
                      <a:pt x="36" y="156"/>
                    </a:lnTo>
                    <a:lnTo>
                      <a:pt x="35" y="178"/>
                    </a:lnTo>
                    <a:lnTo>
                      <a:pt x="35" y="178"/>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77" name="Freeform 15"/>
              <p:cNvSpPr>
                <a:spLocks/>
              </p:cNvSpPr>
              <p:nvPr/>
            </p:nvSpPr>
            <p:spPr bwMode="auto">
              <a:xfrm>
                <a:off x="3214688" y="3151679"/>
                <a:ext cx="117475" cy="395288"/>
              </a:xfrm>
              <a:custGeom>
                <a:avLst/>
                <a:gdLst/>
                <a:ahLst/>
                <a:cxnLst>
                  <a:cxn ang="0">
                    <a:pos x="32" y="125"/>
                  </a:cxn>
                  <a:cxn ang="0">
                    <a:pos x="32" y="125"/>
                  </a:cxn>
                  <a:cxn ang="0">
                    <a:pos x="33" y="140"/>
                  </a:cxn>
                  <a:cxn ang="0">
                    <a:pos x="35" y="154"/>
                  </a:cxn>
                  <a:cxn ang="0">
                    <a:pos x="38" y="168"/>
                  </a:cxn>
                  <a:cxn ang="0">
                    <a:pos x="44" y="181"/>
                  </a:cxn>
                  <a:cxn ang="0">
                    <a:pos x="49" y="194"/>
                  </a:cxn>
                  <a:cxn ang="0">
                    <a:pos x="57" y="205"/>
                  </a:cxn>
                  <a:cxn ang="0">
                    <a:pos x="65" y="216"/>
                  </a:cxn>
                  <a:cxn ang="0">
                    <a:pos x="74" y="227"/>
                  </a:cxn>
                  <a:cxn ang="0">
                    <a:pos x="51" y="249"/>
                  </a:cxn>
                  <a:cxn ang="0">
                    <a:pos x="51" y="249"/>
                  </a:cxn>
                  <a:cxn ang="0">
                    <a:pos x="41" y="237"/>
                  </a:cxn>
                  <a:cxn ang="0">
                    <a:pos x="30" y="224"/>
                  </a:cxn>
                  <a:cxn ang="0">
                    <a:pos x="21" y="209"/>
                  </a:cxn>
                  <a:cxn ang="0">
                    <a:pos x="14" y="194"/>
                  </a:cxn>
                  <a:cxn ang="0">
                    <a:pos x="8" y="178"/>
                  </a:cxn>
                  <a:cxn ang="0">
                    <a:pos x="4" y="160"/>
                  </a:cxn>
                  <a:cxn ang="0">
                    <a:pos x="1" y="143"/>
                  </a:cxn>
                  <a:cxn ang="0">
                    <a:pos x="0" y="125"/>
                  </a:cxn>
                  <a:cxn ang="0">
                    <a:pos x="0" y="125"/>
                  </a:cxn>
                  <a:cxn ang="0">
                    <a:pos x="1" y="107"/>
                  </a:cxn>
                  <a:cxn ang="0">
                    <a:pos x="4" y="90"/>
                  </a:cxn>
                  <a:cxn ang="0">
                    <a:pos x="8" y="72"/>
                  </a:cxn>
                  <a:cxn ang="0">
                    <a:pos x="14" y="56"/>
                  </a:cxn>
                  <a:cxn ang="0">
                    <a:pos x="21" y="41"/>
                  </a:cxn>
                  <a:cxn ang="0">
                    <a:pos x="30" y="27"/>
                  </a:cxn>
                  <a:cxn ang="0">
                    <a:pos x="41" y="13"/>
                  </a:cxn>
                  <a:cxn ang="0">
                    <a:pos x="51" y="0"/>
                  </a:cxn>
                  <a:cxn ang="0">
                    <a:pos x="74" y="23"/>
                  </a:cxn>
                  <a:cxn ang="0">
                    <a:pos x="74" y="23"/>
                  </a:cxn>
                  <a:cxn ang="0">
                    <a:pos x="65" y="34"/>
                  </a:cxn>
                  <a:cxn ang="0">
                    <a:pos x="57" y="44"/>
                  </a:cxn>
                  <a:cxn ang="0">
                    <a:pos x="49" y="56"/>
                  </a:cxn>
                  <a:cxn ang="0">
                    <a:pos x="44" y="69"/>
                  </a:cxn>
                  <a:cxn ang="0">
                    <a:pos x="38" y="82"/>
                  </a:cxn>
                  <a:cxn ang="0">
                    <a:pos x="35" y="96"/>
                  </a:cxn>
                  <a:cxn ang="0">
                    <a:pos x="33" y="110"/>
                  </a:cxn>
                  <a:cxn ang="0">
                    <a:pos x="32" y="125"/>
                  </a:cxn>
                  <a:cxn ang="0">
                    <a:pos x="32" y="125"/>
                  </a:cxn>
                </a:cxnLst>
                <a:rect l="0" t="0" r="r" b="b"/>
                <a:pathLst>
                  <a:path w="74" h="249">
                    <a:moveTo>
                      <a:pt x="32" y="125"/>
                    </a:moveTo>
                    <a:lnTo>
                      <a:pt x="32" y="125"/>
                    </a:lnTo>
                    <a:lnTo>
                      <a:pt x="33" y="140"/>
                    </a:lnTo>
                    <a:lnTo>
                      <a:pt x="35" y="154"/>
                    </a:lnTo>
                    <a:lnTo>
                      <a:pt x="38" y="168"/>
                    </a:lnTo>
                    <a:lnTo>
                      <a:pt x="44" y="181"/>
                    </a:lnTo>
                    <a:lnTo>
                      <a:pt x="49" y="194"/>
                    </a:lnTo>
                    <a:lnTo>
                      <a:pt x="57" y="205"/>
                    </a:lnTo>
                    <a:lnTo>
                      <a:pt x="65" y="216"/>
                    </a:lnTo>
                    <a:lnTo>
                      <a:pt x="74" y="227"/>
                    </a:lnTo>
                    <a:lnTo>
                      <a:pt x="51" y="249"/>
                    </a:lnTo>
                    <a:lnTo>
                      <a:pt x="51" y="249"/>
                    </a:lnTo>
                    <a:lnTo>
                      <a:pt x="41" y="237"/>
                    </a:lnTo>
                    <a:lnTo>
                      <a:pt x="30" y="224"/>
                    </a:lnTo>
                    <a:lnTo>
                      <a:pt x="21" y="209"/>
                    </a:lnTo>
                    <a:lnTo>
                      <a:pt x="14" y="194"/>
                    </a:lnTo>
                    <a:lnTo>
                      <a:pt x="8" y="178"/>
                    </a:lnTo>
                    <a:lnTo>
                      <a:pt x="4" y="160"/>
                    </a:lnTo>
                    <a:lnTo>
                      <a:pt x="1" y="143"/>
                    </a:lnTo>
                    <a:lnTo>
                      <a:pt x="0" y="125"/>
                    </a:lnTo>
                    <a:lnTo>
                      <a:pt x="0" y="125"/>
                    </a:lnTo>
                    <a:lnTo>
                      <a:pt x="1" y="107"/>
                    </a:lnTo>
                    <a:lnTo>
                      <a:pt x="4" y="90"/>
                    </a:lnTo>
                    <a:lnTo>
                      <a:pt x="8" y="72"/>
                    </a:lnTo>
                    <a:lnTo>
                      <a:pt x="14" y="56"/>
                    </a:lnTo>
                    <a:lnTo>
                      <a:pt x="21" y="41"/>
                    </a:lnTo>
                    <a:lnTo>
                      <a:pt x="30" y="27"/>
                    </a:lnTo>
                    <a:lnTo>
                      <a:pt x="41" y="13"/>
                    </a:lnTo>
                    <a:lnTo>
                      <a:pt x="51" y="0"/>
                    </a:lnTo>
                    <a:lnTo>
                      <a:pt x="74" y="23"/>
                    </a:lnTo>
                    <a:lnTo>
                      <a:pt x="74" y="23"/>
                    </a:lnTo>
                    <a:lnTo>
                      <a:pt x="65" y="34"/>
                    </a:lnTo>
                    <a:lnTo>
                      <a:pt x="57" y="44"/>
                    </a:lnTo>
                    <a:lnTo>
                      <a:pt x="49" y="56"/>
                    </a:lnTo>
                    <a:lnTo>
                      <a:pt x="44" y="69"/>
                    </a:lnTo>
                    <a:lnTo>
                      <a:pt x="38" y="82"/>
                    </a:lnTo>
                    <a:lnTo>
                      <a:pt x="35" y="96"/>
                    </a:lnTo>
                    <a:lnTo>
                      <a:pt x="33" y="110"/>
                    </a:lnTo>
                    <a:lnTo>
                      <a:pt x="32" y="125"/>
                    </a:lnTo>
                    <a:lnTo>
                      <a:pt x="32" y="125"/>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grpSp>
        <p:grpSp>
          <p:nvGrpSpPr>
            <p:cNvPr id="171" name="グループ化 170"/>
            <p:cNvGrpSpPr>
              <a:grpSpLocks noChangeAspect="1"/>
            </p:cNvGrpSpPr>
            <p:nvPr/>
          </p:nvGrpSpPr>
          <p:grpSpPr>
            <a:xfrm flipH="1">
              <a:off x="2666515" y="2970627"/>
              <a:ext cx="216227" cy="447065"/>
              <a:chOff x="2979738" y="2986579"/>
              <a:chExt cx="352425" cy="728663"/>
            </a:xfrm>
            <a:solidFill>
              <a:schemeClr val="tx1"/>
            </a:solidFill>
          </p:grpSpPr>
          <p:sp>
            <p:nvSpPr>
              <p:cNvPr id="172" name="Freeform 13"/>
              <p:cNvSpPr>
                <a:spLocks/>
              </p:cNvSpPr>
              <p:nvPr/>
            </p:nvSpPr>
            <p:spPr bwMode="auto">
              <a:xfrm>
                <a:off x="2979738" y="2986579"/>
                <a:ext cx="188913" cy="728663"/>
              </a:xfrm>
              <a:custGeom>
                <a:avLst/>
                <a:gdLst/>
                <a:ahLst/>
                <a:cxnLst>
                  <a:cxn ang="0">
                    <a:pos x="35" y="229"/>
                  </a:cxn>
                  <a:cxn ang="0">
                    <a:pos x="36" y="259"/>
                  </a:cxn>
                  <a:cxn ang="0">
                    <a:pos x="40" y="287"/>
                  </a:cxn>
                  <a:cxn ang="0">
                    <a:pos x="48" y="315"/>
                  </a:cxn>
                  <a:cxn ang="0">
                    <a:pos x="58" y="342"/>
                  </a:cxn>
                  <a:cxn ang="0">
                    <a:pos x="69" y="367"/>
                  </a:cxn>
                  <a:cxn ang="0">
                    <a:pos x="84" y="391"/>
                  </a:cxn>
                  <a:cxn ang="0">
                    <a:pos x="101" y="414"/>
                  </a:cxn>
                  <a:cxn ang="0">
                    <a:pos x="119" y="434"/>
                  </a:cxn>
                  <a:cxn ang="0">
                    <a:pos x="95" y="459"/>
                  </a:cxn>
                  <a:cxn ang="0">
                    <a:pos x="74" y="435"/>
                  </a:cxn>
                  <a:cxn ang="0">
                    <a:pos x="55" y="410"/>
                  </a:cxn>
                  <a:cxn ang="0">
                    <a:pos x="39" y="383"/>
                  </a:cxn>
                  <a:cxn ang="0">
                    <a:pos x="25" y="356"/>
                  </a:cxn>
                  <a:cxn ang="0">
                    <a:pos x="15" y="326"/>
                  </a:cxn>
                  <a:cxn ang="0">
                    <a:pos x="6" y="294"/>
                  </a:cxn>
                  <a:cxn ang="0">
                    <a:pos x="2" y="262"/>
                  </a:cxn>
                  <a:cxn ang="0">
                    <a:pos x="0" y="229"/>
                  </a:cxn>
                  <a:cxn ang="0">
                    <a:pos x="1" y="213"/>
                  </a:cxn>
                  <a:cxn ang="0">
                    <a:pos x="4" y="180"/>
                  </a:cxn>
                  <a:cxn ang="0">
                    <a:pos x="10" y="148"/>
                  </a:cxn>
                  <a:cxn ang="0">
                    <a:pos x="20" y="117"/>
                  </a:cxn>
                  <a:cxn ang="0">
                    <a:pos x="32" y="88"/>
                  </a:cxn>
                  <a:cxn ang="0">
                    <a:pos x="47" y="60"/>
                  </a:cxn>
                  <a:cxn ang="0">
                    <a:pos x="64" y="35"/>
                  </a:cxn>
                  <a:cxn ang="0">
                    <a:pos x="84" y="11"/>
                  </a:cxn>
                  <a:cxn ang="0">
                    <a:pos x="119" y="24"/>
                  </a:cxn>
                  <a:cxn ang="0">
                    <a:pos x="110" y="35"/>
                  </a:cxn>
                  <a:cxn ang="0">
                    <a:pos x="92" y="56"/>
                  </a:cxn>
                  <a:cxn ang="0">
                    <a:pos x="77" y="79"/>
                  </a:cxn>
                  <a:cxn ang="0">
                    <a:pos x="63" y="103"/>
                  </a:cxn>
                  <a:cxn ang="0">
                    <a:pos x="52" y="129"/>
                  </a:cxn>
                  <a:cxn ang="0">
                    <a:pos x="44" y="157"/>
                  </a:cxn>
                  <a:cxn ang="0">
                    <a:pos x="38" y="185"/>
                  </a:cxn>
                  <a:cxn ang="0">
                    <a:pos x="35" y="214"/>
                  </a:cxn>
                  <a:cxn ang="0">
                    <a:pos x="35" y="229"/>
                  </a:cxn>
                </a:cxnLst>
                <a:rect l="0" t="0" r="r" b="b"/>
                <a:pathLst>
                  <a:path w="119" h="459">
                    <a:moveTo>
                      <a:pt x="35" y="229"/>
                    </a:moveTo>
                    <a:lnTo>
                      <a:pt x="35" y="229"/>
                    </a:lnTo>
                    <a:lnTo>
                      <a:pt x="35" y="244"/>
                    </a:lnTo>
                    <a:lnTo>
                      <a:pt x="36" y="259"/>
                    </a:lnTo>
                    <a:lnTo>
                      <a:pt x="38" y="273"/>
                    </a:lnTo>
                    <a:lnTo>
                      <a:pt x="40" y="287"/>
                    </a:lnTo>
                    <a:lnTo>
                      <a:pt x="44" y="301"/>
                    </a:lnTo>
                    <a:lnTo>
                      <a:pt x="48" y="315"/>
                    </a:lnTo>
                    <a:lnTo>
                      <a:pt x="52" y="329"/>
                    </a:lnTo>
                    <a:lnTo>
                      <a:pt x="58" y="342"/>
                    </a:lnTo>
                    <a:lnTo>
                      <a:pt x="63" y="355"/>
                    </a:lnTo>
                    <a:lnTo>
                      <a:pt x="69" y="367"/>
                    </a:lnTo>
                    <a:lnTo>
                      <a:pt x="77" y="379"/>
                    </a:lnTo>
                    <a:lnTo>
                      <a:pt x="84" y="391"/>
                    </a:lnTo>
                    <a:lnTo>
                      <a:pt x="92" y="402"/>
                    </a:lnTo>
                    <a:lnTo>
                      <a:pt x="101" y="414"/>
                    </a:lnTo>
                    <a:lnTo>
                      <a:pt x="110" y="423"/>
                    </a:lnTo>
                    <a:lnTo>
                      <a:pt x="119" y="434"/>
                    </a:lnTo>
                    <a:lnTo>
                      <a:pt x="95" y="459"/>
                    </a:lnTo>
                    <a:lnTo>
                      <a:pt x="95" y="459"/>
                    </a:lnTo>
                    <a:lnTo>
                      <a:pt x="84" y="447"/>
                    </a:lnTo>
                    <a:lnTo>
                      <a:pt x="74" y="435"/>
                    </a:lnTo>
                    <a:lnTo>
                      <a:pt x="64" y="423"/>
                    </a:lnTo>
                    <a:lnTo>
                      <a:pt x="55" y="410"/>
                    </a:lnTo>
                    <a:lnTo>
                      <a:pt x="47" y="397"/>
                    </a:lnTo>
                    <a:lnTo>
                      <a:pt x="39" y="383"/>
                    </a:lnTo>
                    <a:lnTo>
                      <a:pt x="32" y="370"/>
                    </a:lnTo>
                    <a:lnTo>
                      <a:pt x="25" y="356"/>
                    </a:lnTo>
                    <a:lnTo>
                      <a:pt x="20" y="341"/>
                    </a:lnTo>
                    <a:lnTo>
                      <a:pt x="15" y="326"/>
                    </a:lnTo>
                    <a:lnTo>
                      <a:pt x="10" y="310"/>
                    </a:lnTo>
                    <a:lnTo>
                      <a:pt x="6" y="294"/>
                    </a:lnTo>
                    <a:lnTo>
                      <a:pt x="4" y="278"/>
                    </a:lnTo>
                    <a:lnTo>
                      <a:pt x="2" y="262"/>
                    </a:lnTo>
                    <a:lnTo>
                      <a:pt x="1" y="246"/>
                    </a:lnTo>
                    <a:lnTo>
                      <a:pt x="0" y="229"/>
                    </a:lnTo>
                    <a:lnTo>
                      <a:pt x="0" y="229"/>
                    </a:lnTo>
                    <a:lnTo>
                      <a:pt x="1" y="213"/>
                    </a:lnTo>
                    <a:lnTo>
                      <a:pt x="2" y="196"/>
                    </a:lnTo>
                    <a:lnTo>
                      <a:pt x="4" y="180"/>
                    </a:lnTo>
                    <a:lnTo>
                      <a:pt x="6" y="163"/>
                    </a:lnTo>
                    <a:lnTo>
                      <a:pt x="10" y="148"/>
                    </a:lnTo>
                    <a:lnTo>
                      <a:pt x="15" y="132"/>
                    </a:lnTo>
                    <a:lnTo>
                      <a:pt x="20" y="117"/>
                    </a:lnTo>
                    <a:lnTo>
                      <a:pt x="25" y="103"/>
                    </a:lnTo>
                    <a:lnTo>
                      <a:pt x="32" y="88"/>
                    </a:lnTo>
                    <a:lnTo>
                      <a:pt x="39" y="74"/>
                    </a:lnTo>
                    <a:lnTo>
                      <a:pt x="47" y="60"/>
                    </a:lnTo>
                    <a:lnTo>
                      <a:pt x="55" y="48"/>
                    </a:lnTo>
                    <a:lnTo>
                      <a:pt x="64" y="35"/>
                    </a:lnTo>
                    <a:lnTo>
                      <a:pt x="74" y="23"/>
                    </a:lnTo>
                    <a:lnTo>
                      <a:pt x="84" y="11"/>
                    </a:lnTo>
                    <a:lnTo>
                      <a:pt x="95" y="0"/>
                    </a:lnTo>
                    <a:lnTo>
                      <a:pt x="119" y="24"/>
                    </a:lnTo>
                    <a:lnTo>
                      <a:pt x="119" y="24"/>
                    </a:lnTo>
                    <a:lnTo>
                      <a:pt x="110" y="35"/>
                    </a:lnTo>
                    <a:lnTo>
                      <a:pt x="101" y="45"/>
                    </a:lnTo>
                    <a:lnTo>
                      <a:pt x="92" y="56"/>
                    </a:lnTo>
                    <a:lnTo>
                      <a:pt x="84" y="67"/>
                    </a:lnTo>
                    <a:lnTo>
                      <a:pt x="77" y="79"/>
                    </a:lnTo>
                    <a:lnTo>
                      <a:pt x="69" y="92"/>
                    </a:lnTo>
                    <a:lnTo>
                      <a:pt x="63" y="103"/>
                    </a:lnTo>
                    <a:lnTo>
                      <a:pt x="58" y="116"/>
                    </a:lnTo>
                    <a:lnTo>
                      <a:pt x="52" y="129"/>
                    </a:lnTo>
                    <a:lnTo>
                      <a:pt x="48" y="143"/>
                    </a:lnTo>
                    <a:lnTo>
                      <a:pt x="44" y="157"/>
                    </a:lnTo>
                    <a:lnTo>
                      <a:pt x="40" y="171"/>
                    </a:lnTo>
                    <a:lnTo>
                      <a:pt x="38" y="185"/>
                    </a:lnTo>
                    <a:lnTo>
                      <a:pt x="36" y="200"/>
                    </a:lnTo>
                    <a:lnTo>
                      <a:pt x="35" y="214"/>
                    </a:lnTo>
                    <a:lnTo>
                      <a:pt x="35" y="229"/>
                    </a:lnTo>
                    <a:lnTo>
                      <a:pt x="35" y="229"/>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73" name="Freeform 14"/>
              <p:cNvSpPr>
                <a:spLocks/>
              </p:cNvSpPr>
              <p:nvPr/>
            </p:nvSpPr>
            <p:spPr bwMode="auto">
              <a:xfrm>
                <a:off x="3095626" y="3067542"/>
                <a:ext cx="155575" cy="565150"/>
              </a:xfrm>
              <a:custGeom>
                <a:avLst/>
                <a:gdLst/>
                <a:ahLst/>
                <a:cxnLst>
                  <a:cxn ang="0">
                    <a:pos x="35" y="178"/>
                  </a:cxn>
                  <a:cxn ang="0">
                    <a:pos x="35" y="178"/>
                  </a:cxn>
                  <a:cxn ang="0">
                    <a:pos x="36" y="200"/>
                  </a:cxn>
                  <a:cxn ang="0">
                    <a:pos x="39" y="222"/>
                  </a:cxn>
                  <a:cxn ang="0">
                    <a:pos x="45" y="242"/>
                  </a:cxn>
                  <a:cxn ang="0">
                    <a:pos x="52" y="262"/>
                  </a:cxn>
                  <a:cxn ang="0">
                    <a:pos x="61" y="281"/>
                  </a:cxn>
                  <a:cxn ang="0">
                    <a:pos x="72" y="298"/>
                  </a:cxn>
                  <a:cxn ang="0">
                    <a:pos x="84" y="315"/>
                  </a:cxn>
                  <a:cxn ang="0">
                    <a:pos x="98" y="330"/>
                  </a:cxn>
                  <a:cxn ang="0">
                    <a:pos x="73" y="356"/>
                  </a:cxn>
                  <a:cxn ang="0">
                    <a:pos x="73" y="356"/>
                  </a:cxn>
                  <a:cxn ang="0">
                    <a:pos x="57" y="338"/>
                  </a:cxn>
                  <a:cxn ang="0">
                    <a:pos x="43" y="319"/>
                  </a:cxn>
                  <a:cxn ang="0">
                    <a:pos x="30" y="298"/>
                  </a:cxn>
                  <a:cxn ang="0">
                    <a:pos x="19" y="276"/>
                  </a:cxn>
                  <a:cxn ang="0">
                    <a:pos x="10" y="253"/>
                  </a:cxn>
                  <a:cxn ang="0">
                    <a:pos x="5" y="228"/>
                  </a:cxn>
                  <a:cxn ang="0">
                    <a:pos x="1" y="204"/>
                  </a:cxn>
                  <a:cxn ang="0">
                    <a:pos x="0" y="191"/>
                  </a:cxn>
                  <a:cxn ang="0">
                    <a:pos x="0" y="178"/>
                  </a:cxn>
                  <a:cxn ang="0">
                    <a:pos x="0" y="178"/>
                  </a:cxn>
                  <a:cxn ang="0">
                    <a:pos x="0" y="165"/>
                  </a:cxn>
                  <a:cxn ang="0">
                    <a:pos x="1" y="152"/>
                  </a:cxn>
                  <a:cxn ang="0">
                    <a:pos x="5" y="127"/>
                  </a:cxn>
                  <a:cxn ang="0">
                    <a:pos x="10" y="103"/>
                  </a:cxn>
                  <a:cxn ang="0">
                    <a:pos x="19" y="80"/>
                  </a:cxn>
                  <a:cxn ang="0">
                    <a:pos x="30" y="58"/>
                  </a:cxn>
                  <a:cxn ang="0">
                    <a:pos x="43" y="37"/>
                  </a:cxn>
                  <a:cxn ang="0">
                    <a:pos x="57" y="18"/>
                  </a:cxn>
                  <a:cxn ang="0">
                    <a:pos x="73" y="0"/>
                  </a:cxn>
                  <a:cxn ang="0">
                    <a:pos x="98" y="26"/>
                  </a:cxn>
                  <a:cxn ang="0">
                    <a:pos x="98" y="26"/>
                  </a:cxn>
                  <a:cxn ang="0">
                    <a:pos x="84" y="41"/>
                  </a:cxn>
                  <a:cxn ang="0">
                    <a:pos x="72" y="58"/>
                  </a:cxn>
                  <a:cxn ang="0">
                    <a:pos x="61" y="75"/>
                  </a:cxn>
                  <a:cxn ang="0">
                    <a:pos x="52" y="94"/>
                  </a:cxn>
                  <a:cxn ang="0">
                    <a:pos x="45" y="114"/>
                  </a:cxn>
                  <a:cxn ang="0">
                    <a:pos x="39" y="135"/>
                  </a:cxn>
                  <a:cxn ang="0">
                    <a:pos x="36" y="156"/>
                  </a:cxn>
                  <a:cxn ang="0">
                    <a:pos x="35" y="178"/>
                  </a:cxn>
                  <a:cxn ang="0">
                    <a:pos x="35" y="178"/>
                  </a:cxn>
                </a:cxnLst>
                <a:rect l="0" t="0" r="r" b="b"/>
                <a:pathLst>
                  <a:path w="98" h="356">
                    <a:moveTo>
                      <a:pt x="35" y="178"/>
                    </a:moveTo>
                    <a:lnTo>
                      <a:pt x="35" y="178"/>
                    </a:lnTo>
                    <a:lnTo>
                      <a:pt x="36" y="200"/>
                    </a:lnTo>
                    <a:lnTo>
                      <a:pt x="39" y="222"/>
                    </a:lnTo>
                    <a:lnTo>
                      <a:pt x="45" y="242"/>
                    </a:lnTo>
                    <a:lnTo>
                      <a:pt x="52" y="262"/>
                    </a:lnTo>
                    <a:lnTo>
                      <a:pt x="61" y="281"/>
                    </a:lnTo>
                    <a:lnTo>
                      <a:pt x="72" y="298"/>
                    </a:lnTo>
                    <a:lnTo>
                      <a:pt x="84" y="315"/>
                    </a:lnTo>
                    <a:lnTo>
                      <a:pt x="98" y="330"/>
                    </a:lnTo>
                    <a:lnTo>
                      <a:pt x="73" y="356"/>
                    </a:lnTo>
                    <a:lnTo>
                      <a:pt x="73" y="356"/>
                    </a:lnTo>
                    <a:lnTo>
                      <a:pt x="57" y="338"/>
                    </a:lnTo>
                    <a:lnTo>
                      <a:pt x="43" y="319"/>
                    </a:lnTo>
                    <a:lnTo>
                      <a:pt x="30" y="298"/>
                    </a:lnTo>
                    <a:lnTo>
                      <a:pt x="19" y="276"/>
                    </a:lnTo>
                    <a:lnTo>
                      <a:pt x="10" y="253"/>
                    </a:lnTo>
                    <a:lnTo>
                      <a:pt x="5" y="228"/>
                    </a:lnTo>
                    <a:lnTo>
                      <a:pt x="1" y="204"/>
                    </a:lnTo>
                    <a:lnTo>
                      <a:pt x="0" y="191"/>
                    </a:lnTo>
                    <a:lnTo>
                      <a:pt x="0" y="178"/>
                    </a:lnTo>
                    <a:lnTo>
                      <a:pt x="0" y="178"/>
                    </a:lnTo>
                    <a:lnTo>
                      <a:pt x="0" y="165"/>
                    </a:lnTo>
                    <a:lnTo>
                      <a:pt x="1" y="152"/>
                    </a:lnTo>
                    <a:lnTo>
                      <a:pt x="5" y="127"/>
                    </a:lnTo>
                    <a:lnTo>
                      <a:pt x="10" y="103"/>
                    </a:lnTo>
                    <a:lnTo>
                      <a:pt x="19" y="80"/>
                    </a:lnTo>
                    <a:lnTo>
                      <a:pt x="30" y="58"/>
                    </a:lnTo>
                    <a:lnTo>
                      <a:pt x="43" y="37"/>
                    </a:lnTo>
                    <a:lnTo>
                      <a:pt x="57" y="18"/>
                    </a:lnTo>
                    <a:lnTo>
                      <a:pt x="73" y="0"/>
                    </a:lnTo>
                    <a:lnTo>
                      <a:pt x="98" y="26"/>
                    </a:lnTo>
                    <a:lnTo>
                      <a:pt x="98" y="26"/>
                    </a:lnTo>
                    <a:lnTo>
                      <a:pt x="84" y="41"/>
                    </a:lnTo>
                    <a:lnTo>
                      <a:pt x="72" y="58"/>
                    </a:lnTo>
                    <a:lnTo>
                      <a:pt x="61" y="75"/>
                    </a:lnTo>
                    <a:lnTo>
                      <a:pt x="52" y="94"/>
                    </a:lnTo>
                    <a:lnTo>
                      <a:pt x="45" y="114"/>
                    </a:lnTo>
                    <a:lnTo>
                      <a:pt x="39" y="135"/>
                    </a:lnTo>
                    <a:lnTo>
                      <a:pt x="36" y="156"/>
                    </a:lnTo>
                    <a:lnTo>
                      <a:pt x="35" y="178"/>
                    </a:lnTo>
                    <a:lnTo>
                      <a:pt x="35" y="178"/>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74" name="Freeform 15"/>
              <p:cNvSpPr>
                <a:spLocks/>
              </p:cNvSpPr>
              <p:nvPr/>
            </p:nvSpPr>
            <p:spPr bwMode="auto">
              <a:xfrm>
                <a:off x="3214688" y="3151679"/>
                <a:ext cx="117475" cy="395288"/>
              </a:xfrm>
              <a:custGeom>
                <a:avLst/>
                <a:gdLst/>
                <a:ahLst/>
                <a:cxnLst>
                  <a:cxn ang="0">
                    <a:pos x="32" y="125"/>
                  </a:cxn>
                  <a:cxn ang="0">
                    <a:pos x="32" y="125"/>
                  </a:cxn>
                  <a:cxn ang="0">
                    <a:pos x="33" y="140"/>
                  </a:cxn>
                  <a:cxn ang="0">
                    <a:pos x="35" y="154"/>
                  </a:cxn>
                  <a:cxn ang="0">
                    <a:pos x="38" y="168"/>
                  </a:cxn>
                  <a:cxn ang="0">
                    <a:pos x="44" y="181"/>
                  </a:cxn>
                  <a:cxn ang="0">
                    <a:pos x="49" y="194"/>
                  </a:cxn>
                  <a:cxn ang="0">
                    <a:pos x="57" y="205"/>
                  </a:cxn>
                  <a:cxn ang="0">
                    <a:pos x="65" y="216"/>
                  </a:cxn>
                  <a:cxn ang="0">
                    <a:pos x="74" y="227"/>
                  </a:cxn>
                  <a:cxn ang="0">
                    <a:pos x="51" y="249"/>
                  </a:cxn>
                  <a:cxn ang="0">
                    <a:pos x="51" y="249"/>
                  </a:cxn>
                  <a:cxn ang="0">
                    <a:pos x="41" y="237"/>
                  </a:cxn>
                  <a:cxn ang="0">
                    <a:pos x="30" y="224"/>
                  </a:cxn>
                  <a:cxn ang="0">
                    <a:pos x="21" y="209"/>
                  </a:cxn>
                  <a:cxn ang="0">
                    <a:pos x="14" y="194"/>
                  </a:cxn>
                  <a:cxn ang="0">
                    <a:pos x="8" y="178"/>
                  </a:cxn>
                  <a:cxn ang="0">
                    <a:pos x="4" y="160"/>
                  </a:cxn>
                  <a:cxn ang="0">
                    <a:pos x="1" y="143"/>
                  </a:cxn>
                  <a:cxn ang="0">
                    <a:pos x="0" y="125"/>
                  </a:cxn>
                  <a:cxn ang="0">
                    <a:pos x="0" y="125"/>
                  </a:cxn>
                  <a:cxn ang="0">
                    <a:pos x="1" y="107"/>
                  </a:cxn>
                  <a:cxn ang="0">
                    <a:pos x="4" y="90"/>
                  </a:cxn>
                  <a:cxn ang="0">
                    <a:pos x="8" y="72"/>
                  </a:cxn>
                  <a:cxn ang="0">
                    <a:pos x="14" y="56"/>
                  </a:cxn>
                  <a:cxn ang="0">
                    <a:pos x="21" y="41"/>
                  </a:cxn>
                  <a:cxn ang="0">
                    <a:pos x="30" y="27"/>
                  </a:cxn>
                  <a:cxn ang="0">
                    <a:pos x="41" y="13"/>
                  </a:cxn>
                  <a:cxn ang="0">
                    <a:pos x="51" y="0"/>
                  </a:cxn>
                  <a:cxn ang="0">
                    <a:pos x="74" y="23"/>
                  </a:cxn>
                  <a:cxn ang="0">
                    <a:pos x="74" y="23"/>
                  </a:cxn>
                  <a:cxn ang="0">
                    <a:pos x="65" y="34"/>
                  </a:cxn>
                  <a:cxn ang="0">
                    <a:pos x="57" y="44"/>
                  </a:cxn>
                  <a:cxn ang="0">
                    <a:pos x="49" y="56"/>
                  </a:cxn>
                  <a:cxn ang="0">
                    <a:pos x="44" y="69"/>
                  </a:cxn>
                  <a:cxn ang="0">
                    <a:pos x="38" y="82"/>
                  </a:cxn>
                  <a:cxn ang="0">
                    <a:pos x="35" y="96"/>
                  </a:cxn>
                  <a:cxn ang="0">
                    <a:pos x="33" y="110"/>
                  </a:cxn>
                  <a:cxn ang="0">
                    <a:pos x="32" y="125"/>
                  </a:cxn>
                  <a:cxn ang="0">
                    <a:pos x="32" y="125"/>
                  </a:cxn>
                </a:cxnLst>
                <a:rect l="0" t="0" r="r" b="b"/>
                <a:pathLst>
                  <a:path w="74" h="249">
                    <a:moveTo>
                      <a:pt x="32" y="125"/>
                    </a:moveTo>
                    <a:lnTo>
                      <a:pt x="32" y="125"/>
                    </a:lnTo>
                    <a:lnTo>
                      <a:pt x="33" y="140"/>
                    </a:lnTo>
                    <a:lnTo>
                      <a:pt x="35" y="154"/>
                    </a:lnTo>
                    <a:lnTo>
                      <a:pt x="38" y="168"/>
                    </a:lnTo>
                    <a:lnTo>
                      <a:pt x="44" y="181"/>
                    </a:lnTo>
                    <a:lnTo>
                      <a:pt x="49" y="194"/>
                    </a:lnTo>
                    <a:lnTo>
                      <a:pt x="57" y="205"/>
                    </a:lnTo>
                    <a:lnTo>
                      <a:pt x="65" y="216"/>
                    </a:lnTo>
                    <a:lnTo>
                      <a:pt x="74" y="227"/>
                    </a:lnTo>
                    <a:lnTo>
                      <a:pt x="51" y="249"/>
                    </a:lnTo>
                    <a:lnTo>
                      <a:pt x="51" y="249"/>
                    </a:lnTo>
                    <a:lnTo>
                      <a:pt x="41" y="237"/>
                    </a:lnTo>
                    <a:lnTo>
                      <a:pt x="30" y="224"/>
                    </a:lnTo>
                    <a:lnTo>
                      <a:pt x="21" y="209"/>
                    </a:lnTo>
                    <a:lnTo>
                      <a:pt x="14" y="194"/>
                    </a:lnTo>
                    <a:lnTo>
                      <a:pt x="8" y="178"/>
                    </a:lnTo>
                    <a:lnTo>
                      <a:pt x="4" y="160"/>
                    </a:lnTo>
                    <a:lnTo>
                      <a:pt x="1" y="143"/>
                    </a:lnTo>
                    <a:lnTo>
                      <a:pt x="0" y="125"/>
                    </a:lnTo>
                    <a:lnTo>
                      <a:pt x="0" y="125"/>
                    </a:lnTo>
                    <a:lnTo>
                      <a:pt x="1" y="107"/>
                    </a:lnTo>
                    <a:lnTo>
                      <a:pt x="4" y="90"/>
                    </a:lnTo>
                    <a:lnTo>
                      <a:pt x="8" y="72"/>
                    </a:lnTo>
                    <a:lnTo>
                      <a:pt x="14" y="56"/>
                    </a:lnTo>
                    <a:lnTo>
                      <a:pt x="21" y="41"/>
                    </a:lnTo>
                    <a:lnTo>
                      <a:pt x="30" y="27"/>
                    </a:lnTo>
                    <a:lnTo>
                      <a:pt x="41" y="13"/>
                    </a:lnTo>
                    <a:lnTo>
                      <a:pt x="51" y="0"/>
                    </a:lnTo>
                    <a:lnTo>
                      <a:pt x="74" y="23"/>
                    </a:lnTo>
                    <a:lnTo>
                      <a:pt x="74" y="23"/>
                    </a:lnTo>
                    <a:lnTo>
                      <a:pt x="65" y="34"/>
                    </a:lnTo>
                    <a:lnTo>
                      <a:pt x="57" y="44"/>
                    </a:lnTo>
                    <a:lnTo>
                      <a:pt x="49" y="56"/>
                    </a:lnTo>
                    <a:lnTo>
                      <a:pt x="44" y="69"/>
                    </a:lnTo>
                    <a:lnTo>
                      <a:pt x="38" y="82"/>
                    </a:lnTo>
                    <a:lnTo>
                      <a:pt x="35" y="96"/>
                    </a:lnTo>
                    <a:lnTo>
                      <a:pt x="33" y="110"/>
                    </a:lnTo>
                    <a:lnTo>
                      <a:pt x="32" y="125"/>
                    </a:lnTo>
                    <a:lnTo>
                      <a:pt x="32" y="125"/>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grpSp>
      </p:grpSp>
      <p:sp>
        <p:nvSpPr>
          <p:cNvPr id="187" name="四角形吹き出し 186"/>
          <p:cNvSpPr/>
          <p:nvPr/>
        </p:nvSpPr>
        <p:spPr>
          <a:xfrm>
            <a:off x="-10329" y="3825937"/>
            <a:ext cx="1403227" cy="665877"/>
          </a:xfrm>
          <a:prstGeom prst="wedgeRectCallout">
            <a:avLst>
              <a:gd name="adj1" fmla="val 62279"/>
              <a:gd name="adj2" fmla="val -21392"/>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rPr>
              <a:t>不正な利用による通信の圧迫</a:t>
            </a:r>
            <a:endParaRPr kumimoji="1" lang="ja-JP" altLang="en-US" sz="1400" dirty="0">
              <a:solidFill>
                <a:schemeClr val="bg1"/>
              </a:solidFill>
            </a:endParaRPr>
          </a:p>
        </p:txBody>
      </p:sp>
      <p:sp>
        <p:nvSpPr>
          <p:cNvPr id="202" name="フリーフォーム 201"/>
          <p:cNvSpPr>
            <a:spLocks noChangeAspect="1"/>
          </p:cNvSpPr>
          <p:nvPr/>
        </p:nvSpPr>
        <p:spPr>
          <a:xfrm>
            <a:off x="1642818" y="3716444"/>
            <a:ext cx="390899" cy="250142"/>
          </a:xfrm>
          <a:custGeom>
            <a:avLst/>
            <a:gdLst>
              <a:gd name="connsiteX0" fmla="*/ 364301 w 1594322"/>
              <a:gd name="connsiteY0" fmla="*/ 439309 h 1020230"/>
              <a:gd name="connsiteX1" fmla="*/ 284991 w 1594322"/>
              <a:gd name="connsiteY1" fmla="*/ 518619 h 1020230"/>
              <a:gd name="connsiteX2" fmla="*/ 364301 w 1594322"/>
              <a:gd name="connsiteY2" fmla="*/ 597929 h 1020230"/>
              <a:gd name="connsiteX3" fmla="*/ 443611 w 1594322"/>
              <a:gd name="connsiteY3" fmla="*/ 518619 h 1020230"/>
              <a:gd name="connsiteX4" fmla="*/ 364301 w 1594322"/>
              <a:gd name="connsiteY4" fmla="*/ 439309 h 1020230"/>
              <a:gd name="connsiteX5" fmla="*/ 518621 w 1594322"/>
              <a:gd name="connsiteY5" fmla="*/ 280690 h 1020230"/>
              <a:gd name="connsiteX6" fmla="*/ 439311 w 1594322"/>
              <a:gd name="connsiteY6" fmla="*/ 360000 h 1020230"/>
              <a:gd name="connsiteX7" fmla="*/ 518621 w 1594322"/>
              <a:gd name="connsiteY7" fmla="*/ 439310 h 1020230"/>
              <a:gd name="connsiteX8" fmla="*/ 597931 w 1594322"/>
              <a:gd name="connsiteY8" fmla="*/ 360000 h 1020230"/>
              <a:gd name="connsiteX9" fmla="*/ 518621 w 1594322"/>
              <a:gd name="connsiteY9" fmla="*/ 280690 h 1020230"/>
              <a:gd name="connsiteX10" fmla="*/ 201382 w 1594322"/>
              <a:gd name="connsiteY10" fmla="*/ 280690 h 1020230"/>
              <a:gd name="connsiteX11" fmla="*/ 122072 w 1594322"/>
              <a:gd name="connsiteY11" fmla="*/ 360000 h 1020230"/>
              <a:gd name="connsiteX12" fmla="*/ 201382 w 1594322"/>
              <a:gd name="connsiteY12" fmla="*/ 439310 h 1020230"/>
              <a:gd name="connsiteX13" fmla="*/ 280692 w 1594322"/>
              <a:gd name="connsiteY13" fmla="*/ 360000 h 1020230"/>
              <a:gd name="connsiteX14" fmla="*/ 201382 w 1594322"/>
              <a:gd name="connsiteY14" fmla="*/ 280690 h 1020230"/>
              <a:gd name="connsiteX15" fmla="*/ 1147022 w 1594322"/>
              <a:gd name="connsiteY15" fmla="*/ 161576 h 1020230"/>
              <a:gd name="connsiteX16" fmla="*/ 1147022 w 1594322"/>
              <a:gd name="connsiteY16" fmla="*/ 296629 h 1020230"/>
              <a:gd name="connsiteX17" fmla="*/ 1012388 w 1594322"/>
              <a:gd name="connsiteY17" fmla="*/ 296629 h 1020230"/>
              <a:gd name="connsiteX18" fmla="*/ 1012388 w 1594322"/>
              <a:gd name="connsiteY18" fmla="*/ 423369 h 1020230"/>
              <a:gd name="connsiteX19" fmla="*/ 1147022 w 1594322"/>
              <a:gd name="connsiteY19" fmla="*/ 423369 h 1020230"/>
              <a:gd name="connsiteX20" fmla="*/ 1147022 w 1594322"/>
              <a:gd name="connsiteY20" fmla="*/ 558422 h 1020230"/>
              <a:gd name="connsiteX21" fmla="*/ 1273761 w 1594322"/>
              <a:gd name="connsiteY21" fmla="*/ 558422 h 1020230"/>
              <a:gd name="connsiteX22" fmla="*/ 1273761 w 1594322"/>
              <a:gd name="connsiteY22" fmla="*/ 423369 h 1020230"/>
              <a:gd name="connsiteX23" fmla="*/ 1408395 w 1594322"/>
              <a:gd name="connsiteY23" fmla="*/ 423369 h 1020230"/>
              <a:gd name="connsiteX24" fmla="*/ 1408395 w 1594322"/>
              <a:gd name="connsiteY24" fmla="*/ 296629 h 1020230"/>
              <a:gd name="connsiteX25" fmla="*/ 1273761 w 1594322"/>
              <a:gd name="connsiteY25" fmla="*/ 296629 h 1020230"/>
              <a:gd name="connsiteX26" fmla="*/ 1273761 w 1594322"/>
              <a:gd name="connsiteY26" fmla="*/ 161576 h 1020230"/>
              <a:gd name="connsiteX27" fmla="*/ 360002 w 1594322"/>
              <a:gd name="connsiteY27" fmla="*/ 122071 h 1020230"/>
              <a:gd name="connsiteX28" fmla="*/ 280692 w 1594322"/>
              <a:gd name="connsiteY28" fmla="*/ 201381 h 1020230"/>
              <a:gd name="connsiteX29" fmla="*/ 360002 w 1594322"/>
              <a:gd name="connsiteY29" fmla="*/ 280691 h 1020230"/>
              <a:gd name="connsiteX30" fmla="*/ 439312 w 1594322"/>
              <a:gd name="connsiteY30" fmla="*/ 201381 h 1020230"/>
              <a:gd name="connsiteX31" fmla="*/ 360002 w 1594322"/>
              <a:gd name="connsiteY31" fmla="*/ 122071 h 1020230"/>
              <a:gd name="connsiteX32" fmla="*/ 360002 w 1594322"/>
              <a:gd name="connsiteY32" fmla="*/ 0 h 1020230"/>
              <a:gd name="connsiteX33" fmla="*/ 614561 w 1594322"/>
              <a:gd name="connsiteY33" fmla="*/ 105442 h 1020230"/>
              <a:gd name="connsiteX34" fmla="*/ 628281 w 1594322"/>
              <a:gd name="connsiteY34" fmla="*/ 122071 h 1020230"/>
              <a:gd name="connsiteX35" fmla="*/ 966043 w 1594322"/>
              <a:gd name="connsiteY35" fmla="*/ 122071 h 1020230"/>
              <a:gd name="connsiteX36" fmla="*/ 979763 w 1594322"/>
              <a:gd name="connsiteY36" fmla="*/ 105442 h 1020230"/>
              <a:gd name="connsiteX37" fmla="*/ 1234322 w 1594322"/>
              <a:gd name="connsiteY37" fmla="*/ 0 h 1020230"/>
              <a:gd name="connsiteX38" fmla="*/ 1594322 w 1594322"/>
              <a:gd name="connsiteY38" fmla="*/ 360000 h 1020230"/>
              <a:gd name="connsiteX39" fmla="*/ 1566032 w 1594322"/>
              <a:gd name="connsiteY39" fmla="*/ 500129 h 1020230"/>
              <a:gd name="connsiteX40" fmla="*/ 1561446 w 1594322"/>
              <a:gd name="connsiteY40" fmla="*/ 508577 h 1020230"/>
              <a:gd name="connsiteX41" fmla="*/ 1533075 w 1594322"/>
              <a:gd name="connsiteY41" fmla="*/ 758744 h 1020230"/>
              <a:gd name="connsiteX42" fmla="*/ 1207081 w 1594322"/>
              <a:gd name="connsiteY42" fmla="*/ 1018327 h 1020230"/>
              <a:gd name="connsiteX43" fmla="*/ 1207082 w 1594322"/>
              <a:gd name="connsiteY43" fmla="*/ 1018328 h 1020230"/>
              <a:gd name="connsiteX44" fmla="*/ 947499 w 1594322"/>
              <a:gd name="connsiteY44" fmla="*/ 692334 h 1020230"/>
              <a:gd name="connsiteX45" fmla="*/ 958206 w 1594322"/>
              <a:gd name="connsiteY45" fmla="*/ 597928 h 1020230"/>
              <a:gd name="connsiteX46" fmla="*/ 628282 w 1594322"/>
              <a:gd name="connsiteY46" fmla="*/ 597928 h 1020230"/>
              <a:gd name="connsiteX47" fmla="*/ 620148 w 1594322"/>
              <a:gd name="connsiteY47" fmla="*/ 607788 h 1020230"/>
              <a:gd name="connsiteX48" fmla="*/ 629736 w 1594322"/>
              <a:gd name="connsiteY48" fmla="*/ 692333 h 1020230"/>
              <a:gd name="connsiteX49" fmla="*/ 370153 w 1594322"/>
              <a:gd name="connsiteY49" fmla="*/ 1018327 h 1020230"/>
              <a:gd name="connsiteX50" fmla="*/ 370154 w 1594322"/>
              <a:gd name="connsiteY50" fmla="*/ 1018326 h 1020230"/>
              <a:gd name="connsiteX51" fmla="*/ 44161 w 1594322"/>
              <a:gd name="connsiteY51" fmla="*/ 758743 h 1020230"/>
              <a:gd name="connsiteX52" fmla="*/ 0 w 1594322"/>
              <a:gd name="connsiteY52" fmla="*/ 369356 h 1020230"/>
              <a:gd name="connsiteX53" fmla="*/ 935 w 1594322"/>
              <a:gd name="connsiteY53" fmla="*/ 369250 h 1020230"/>
              <a:gd name="connsiteX54" fmla="*/ 2 w 1594322"/>
              <a:gd name="connsiteY54" fmla="*/ 360000 h 1020230"/>
              <a:gd name="connsiteX55" fmla="*/ 360002 w 1594322"/>
              <a:gd name="connsiteY55" fmla="*/ 0 h 102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94322" h="1020230">
                <a:moveTo>
                  <a:pt x="364301" y="439309"/>
                </a:moveTo>
                <a:cubicBezTo>
                  <a:pt x="320499" y="439309"/>
                  <a:pt x="284991" y="474817"/>
                  <a:pt x="284991" y="518619"/>
                </a:cubicBezTo>
                <a:cubicBezTo>
                  <a:pt x="284991" y="562421"/>
                  <a:pt x="320499" y="597929"/>
                  <a:pt x="364301" y="597929"/>
                </a:cubicBezTo>
                <a:cubicBezTo>
                  <a:pt x="408103" y="597929"/>
                  <a:pt x="443611" y="562421"/>
                  <a:pt x="443611" y="518619"/>
                </a:cubicBezTo>
                <a:cubicBezTo>
                  <a:pt x="443611" y="474817"/>
                  <a:pt x="408103" y="439309"/>
                  <a:pt x="364301" y="439309"/>
                </a:cubicBezTo>
                <a:close/>
                <a:moveTo>
                  <a:pt x="518621" y="280690"/>
                </a:moveTo>
                <a:cubicBezTo>
                  <a:pt x="474819" y="280690"/>
                  <a:pt x="439311" y="316198"/>
                  <a:pt x="439311" y="360000"/>
                </a:cubicBezTo>
                <a:cubicBezTo>
                  <a:pt x="439311" y="403802"/>
                  <a:pt x="474819" y="439310"/>
                  <a:pt x="518621" y="439310"/>
                </a:cubicBezTo>
                <a:cubicBezTo>
                  <a:pt x="562423" y="439310"/>
                  <a:pt x="597931" y="403802"/>
                  <a:pt x="597931" y="360000"/>
                </a:cubicBezTo>
                <a:cubicBezTo>
                  <a:pt x="597931" y="316198"/>
                  <a:pt x="562423" y="280690"/>
                  <a:pt x="518621" y="280690"/>
                </a:cubicBezTo>
                <a:close/>
                <a:moveTo>
                  <a:pt x="201382" y="280690"/>
                </a:moveTo>
                <a:cubicBezTo>
                  <a:pt x="157580" y="280690"/>
                  <a:pt x="122072" y="316198"/>
                  <a:pt x="122072" y="360000"/>
                </a:cubicBezTo>
                <a:cubicBezTo>
                  <a:pt x="122072" y="403802"/>
                  <a:pt x="157580" y="439310"/>
                  <a:pt x="201382" y="439310"/>
                </a:cubicBezTo>
                <a:cubicBezTo>
                  <a:pt x="245184" y="439310"/>
                  <a:pt x="280692" y="403802"/>
                  <a:pt x="280692" y="360000"/>
                </a:cubicBezTo>
                <a:cubicBezTo>
                  <a:pt x="280692" y="316198"/>
                  <a:pt x="245184" y="280690"/>
                  <a:pt x="201382" y="280690"/>
                </a:cubicBezTo>
                <a:close/>
                <a:moveTo>
                  <a:pt x="1147022" y="161576"/>
                </a:moveTo>
                <a:lnTo>
                  <a:pt x="1147022" y="296629"/>
                </a:lnTo>
                <a:lnTo>
                  <a:pt x="1012388" y="296629"/>
                </a:lnTo>
                <a:lnTo>
                  <a:pt x="1012388" y="423369"/>
                </a:lnTo>
                <a:lnTo>
                  <a:pt x="1147022" y="423369"/>
                </a:lnTo>
                <a:lnTo>
                  <a:pt x="1147022" y="558422"/>
                </a:lnTo>
                <a:lnTo>
                  <a:pt x="1273761" y="558422"/>
                </a:lnTo>
                <a:lnTo>
                  <a:pt x="1273761" y="423369"/>
                </a:lnTo>
                <a:lnTo>
                  <a:pt x="1408395" y="423369"/>
                </a:lnTo>
                <a:lnTo>
                  <a:pt x="1408395" y="296629"/>
                </a:lnTo>
                <a:lnTo>
                  <a:pt x="1273761" y="296629"/>
                </a:lnTo>
                <a:lnTo>
                  <a:pt x="1273761" y="161576"/>
                </a:lnTo>
                <a:close/>
                <a:moveTo>
                  <a:pt x="360002" y="122071"/>
                </a:moveTo>
                <a:cubicBezTo>
                  <a:pt x="316200" y="122071"/>
                  <a:pt x="280692" y="157579"/>
                  <a:pt x="280692" y="201381"/>
                </a:cubicBezTo>
                <a:cubicBezTo>
                  <a:pt x="280692" y="245183"/>
                  <a:pt x="316200" y="280691"/>
                  <a:pt x="360002" y="280691"/>
                </a:cubicBezTo>
                <a:cubicBezTo>
                  <a:pt x="403804" y="280691"/>
                  <a:pt x="439312" y="245183"/>
                  <a:pt x="439312" y="201381"/>
                </a:cubicBezTo>
                <a:cubicBezTo>
                  <a:pt x="439312" y="157579"/>
                  <a:pt x="403804" y="122071"/>
                  <a:pt x="360002" y="122071"/>
                </a:cubicBezTo>
                <a:close/>
                <a:moveTo>
                  <a:pt x="360002" y="0"/>
                </a:moveTo>
                <a:cubicBezTo>
                  <a:pt x="459414" y="0"/>
                  <a:pt x="549414" y="40294"/>
                  <a:pt x="614561" y="105442"/>
                </a:cubicBezTo>
                <a:lnTo>
                  <a:pt x="628281" y="122071"/>
                </a:lnTo>
                <a:lnTo>
                  <a:pt x="966043" y="122071"/>
                </a:lnTo>
                <a:lnTo>
                  <a:pt x="979763" y="105442"/>
                </a:lnTo>
                <a:cubicBezTo>
                  <a:pt x="1044911" y="40294"/>
                  <a:pt x="1134911" y="0"/>
                  <a:pt x="1234322" y="0"/>
                </a:cubicBezTo>
                <a:cubicBezTo>
                  <a:pt x="1433145" y="0"/>
                  <a:pt x="1594322" y="161177"/>
                  <a:pt x="1594322" y="360000"/>
                </a:cubicBezTo>
                <a:cubicBezTo>
                  <a:pt x="1594322" y="409706"/>
                  <a:pt x="1584248" y="457059"/>
                  <a:pt x="1566032" y="500129"/>
                </a:cubicBezTo>
                <a:lnTo>
                  <a:pt x="1561446" y="508577"/>
                </a:lnTo>
                <a:lnTo>
                  <a:pt x="1533075" y="758744"/>
                </a:lnTo>
                <a:cubicBezTo>
                  <a:pt x="1514736" y="920446"/>
                  <a:pt x="1368784" y="1036665"/>
                  <a:pt x="1207081" y="1018327"/>
                </a:cubicBezTo>
                <a:lnTo>
                  <a:pt x="1207082" y="1018328"/>
                </a:lnTo>
                <a:cubicBezTo>
                  <a:pt x="1045380" y="999989"/>
                  <a:pt x="929161" y="854037"/>
                  <a:pt x="947499" y="692334"/>
                </a:cubicBezTo>
                <a:lnTo>
                  <a:pt x="958206" y="597928"/>
                </a:lnTo>
                <a:lnTo>
                  <a:pt x="628282" y="597928"/>
                </a:lnTo>
                <a:lnTo>
                  <a:pt x="620148" y="607788"/>
                </a:lnTo>
                <a:lnTo>
                  <a:pt x="629736" y="692333"/>
                </a:lnTo>
                <a:cubicBezTo>
                  <a:pt x="648075" y="854036"/>
                  <a:pt x="531855" y="999988"/>
                  <a:pt x="370153" y="1018327"/>
                </a:cubicBezTo>
                <a:lnTo>
                  <a:pt x="370154" y="1018326"/>
                </a:lnTo>
                <a:cubicBezTo>
                  <a:pt x="208451" y="1036664"/>
                  <a:pt x="62499" y="920445"/>
                  <a:pt x="44161" y="758743"/>
                </a:cubicBezTo>
                <a:lnTo>
                  <a:pt x="0" y="369356"/>
                </a:lnTo>
                <a:lnTo>
                  <a:pt x="935" y="369250"/>
                </a:lnTo>
                <a:lnTo>
                  <a:pt x="2" y="360000"/>
                </a:lnTo>
                <a:cubicBezTo>
                  <a:pt x="2" y="161177"/>
                  <a:pt x="161179" y="0"/>
                  <a:pt x="360002" y="0"/>
                </a:cubicBezTo>
                <a:close/>
              </a:path>
            </a:pathLst>
          </a:cu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203" name="Group 475"/>
          <p:cNvGrpSpPr>
            <a:grpSpLocks noChangeAspect="1"/>
          </p:cNvGrpSpPr>
          <p:nvPr/>
        </p:nvGrpSpPr>
        <p:grpSpPr>
          <a:xfrm>
            <a:off x="1623346" y="4021971"/>
            <a:ext cx="322317" cy="230690"/>
            <a:chOff x="9480550" y="5194300"/>
            <a:chExt cx="395288" cy="280988"/>
          </a:xfrm>
          <a:solidFill>
            <a:schemeClr val="tx1"/>
          </a:solidFill>
        </p:grpSpPr>
        <p:sp>
          <p:nvSpPr>
            <p:cNvPr id="204" name="Freeform 66"/>
            <p:cNvSpPr>
              <a:spLocks/>
            </p:cNvSpPr>
            <p:nvPr/>
          </p:nvSpPr>
          <p:spPr bwMode="auto">
            <a:xfrm>
              <a:off x="9480550" y="5194300"/>
              <a:ext cx="363538" cy="206375"/>
            </a:xfrm>
            <a:custGeom>
              <a:avLst/>
              <a:gdLst/>
              <a:ahLst/>
              <a:cxnLst>
                <a:cxn ang="0">
                  <a:pos x="46" y="0"/>
                </a:cxn>
                <a:cxn ang="0">
                  <a:pos x="51" y="0"/>
                </a:cxn>
                <a:cxn ang="0">
                  <a:pos x="78" y="97"/>
                </a:cxn>
                <a:cxn ang="0">
                  <a:pos x="186" y="97"/>
                </a:cxn>
                <a:cxn ang="0">
                  <a:pos x="192" y="103"/>
                </a:cxn>
                <a:cxn ang="0">
                  <a:pos x="186" y="109"/>
                </a:cxn>
                <a:cxn ang="0">
                  <a:pos x="68" y="109"/>
                </a:cxn>
                <a:cxn ang="0">
                  <a:pos x="41" y="13"/>
                </a:cxn>
                <a:cxn ang="0">
                  <a:pos x="7" y="13"/>
                </a:cxn>
                <a:cxn ang="0">
                  <a:pos x="0" y="6"/>
                </a:cxn>
                <a:cxn ang="0">
                  <a:pos x="7" y="0"/>
                </a:cxn>
                <a:cxn ang="0">
                  <a:pos x="46" y="0"/>
                </a:cxn>
              </a:cxnLst>
              <a:rect l="0" t="0" r="r" b="b"/>
              <a:pathLst>
                <a:path w="192" h="109">
                  <a:moveTo>
                    <a:pt x="46" y="0"/>
                  </a:moveTo>
                  <a:cubicBezTo>
                    <a:pt x="51" y="0"/>
                    <a:pt x="51" y="0"/>
                    <a:pt x="51" y="0"/>
                  </a:cubicBezTo>
                  <a:cubicBezTo>
                    <a:pt x="51" y="0"/>
                    <a:pt x="75" y="88"/>
                    <a:pt x="78" y="97"/>
                  </a:cubicBezTo>
                  <a:cubicBezTo>
                    <a:pt x="87" y="97"/>
                    <a:pt x="186" y="97"/>
                    <a:pt x="186" y="97"/>
                  </a:cubicBezTo>
                  <a:cubicBezTo>
                    <a:pt x="189" y="97"/>
                    <a:pt x="192" y="99"/>
                    <a:pt x="192" y="103"/>
                  </a:cubicBezTo>
                  <a:cubicBezTo>
                    <a:pt x="192" y="107"/>
                    <a:pt x="189" y="109"/>
                    <a:pt x="186" y="109"/>
                  </a:cubicBezTo>
                  <a:cubicBezTo>
                    <a:pt x="68" y="109"/>
                    <a:pt x="68" y="109"/>
                    <a:pt x="68" y="109"/>
                  </a:cubicBezTo>
                  <a:cubicBezTo>
                    <a:pt x="68" y="109"/>
                    <a:pt x="43" y="21"/>
                    <a:pt x="41" y="13"/>
                  </a:cubicBezTo>
                  <a:cubicBezTo>
                    <a:pt x="34" y="13"/>
                    <a:pt x="7" y="13"/>
                    <a:pt x="7" y="13"/>
                  </a:cubicBezTo>
                  <a:cubicBezTo>
                    <a:pt x="3" y="13"/>
                    <a:pt x="0" y="10"/>
                    <a:pt x="0" y="6"/>
                  </a:cubicBezTo>
                  <a:cubicBezTo>
                    <a:pt x="0" y="3"/>
                    <a:pt x="3" y="0"/>
                    <a:pt x="7" y="0"/>
                  </a:cubicBezTo>
                  <a:lnTo>
                    <a:pt x="46" y="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205" name="Oval 67"/>
            <p:cNvSpPr>
              <a:spLocks noChangeArrowheads="1"/>
            </p:cNvSpPr>
            <p:nvPr/>
          </p:nvSpPr>
          <p:spPr bwMode="auto">
            <a:xfrm>
              <a:off x="9783763" y="5419725"/>
              <a:ext cx="55563" cy="55563"/>
            </a:xfrm>
            <a:prstGeom prst="ellipse">
              <a:avLst/>
            </a:pr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206" name="Oval 68"/>
            <p:cNvSpPr>
              <a:spLocks noChangeArrowheads="1"/>
            </p:cNvSpPr>
            <p:nvPr/>
          </p:nvSpPr>
          <p:spPr bwMode="auto">
            <a:xfrm>
              <a:off x="9615488" y="5419725"/>
              <a:ext cx="55563" cy="55563"/>
            </a:xfrm>
            <a:prstGeom prst="ellipse">
              <a:avLst/>
            </a:pr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207" name="Freeform 69"/>
            <p:cNvSpPr>
              <a:spLocks noEditPoints="1"/>
            </p:cNvSpPr>
            <p:nvPr/>
          </p:nvSpPr>
          <p:spPr bwMode="auto">
            <a:xfrm>
              <a:off x="9598025" y="5194300"/>
              <a:ext cx="277813" cy="163513"/>
            </a:xfrm>
            <a:custGeom>
              <a:avLst/>
              <a:gdLst/>
              <a:ahLst/>
              <a:cxnLst>
                <a:cxn ang="0">
                  <a:pos x="0" y="8"/>
                </a:cxn>
                <a:cxn ang="0">
                  <a:pos x="25" y="82"/>
                </a:cxn>
                <a:cxn ang="0">
                  <a:pos x="31" y="86"/>
                </a:cxn>
                <a:cxn ang="0">
                  <a:pos x="119" y="86"/>
                </a:cxn>
                <a:cxn ang="0">
                  <a:pos x="127" y="80"/>
                </a:cxn>
                <a:cxn ang="0">
                  <a:pos x="145" y="6"/>
                </a:cxn>
                <a:cxn ang="0">
                  <a:pos x="139" y="0"/>
                </a:cxn>
                <a:cxn ang="0">
                  <a:pos x="8" y="0"/>
                </a:cxn>
                <a:cxn ang="0">
                  <a:pos x="1" y="2"/>
                </a:cxn>
                <a:cxn ang="0">
                  <a:pos x="0" y="8"/>
                </a:cxn>
                <a:cxn ang="0">
                  <a:pos x="112" y="41"/>
                </a:cxn>
                <a:cxn ang="0">
                  <a:pos x="98" y="27"/>
                </a:cxn>
                <a:cxn ang="0">
                  <a:pos x="112" y="12"/>
                </a:cxn>
                <a:cxn ang="0">
                  <a:pos x="127" y="27"/>
                </a:cxn>
                <a:cxn ang="0">
                  <a:pos x="112" y="41"/>
                </a:cxn>
                <a:cxn ang="0">
                  <a:pos x="78" y="60"/>
                </a:cxn>
                <a:cxn ang="0">
                  <a:pos x="93" y="46"/>
                </a:cxn>
                <a:cxn ang="0">
                  <a:pos x="108" y="60"/>
                </a:cxn>
                <a:cxn ang="0">
                  <a:pos x="93" y="75"/>
                </a:cxn>
                <a:cxn ang="0">
                  <a:pos x="78" y="60"/>
                </a:cxn>
                <a:cxn ang="0">
                  <a:pos x="75" y="41"/>
                </a:cxn>
                <a:cxn ang="0">
                  <a:pos x="61" y="27"/>
                </a:cxn>
                <a:cxn ang="0">
                  <a:pos x="75" y="12"/>
                </a:cxn>
                <a:cxn ang="0">
                  <a:pos x="90" y="27"/>
                </a:cxn>
                <a:cxn ang="0">
                  <a:pos x="75" y="41"/>
                </a:cxn>
                <a:cxn ang="0">
                  <a:pos x="41" y="60"/>
                </a:cxn>
                <a:cxn ang="0">
                  <a:pos x="56" y="46"/>
                </a:cxn>
                <a:cxn ang="0">
                  <a:pos x="71" y="60"/>
                </a:cxn>
                <a:cxn ang="0">
                  <a:pos x="56" y="75"/>
                </a:cxn>
                <a:cxn ang="0">
                  <a:pos x="41" y="60"/>
                </a:cxn>
                <a:cxn ang="0">
                  <a:pos x="22" y="27"/>
                </a:cxn>
                <a:cxn ang="0">
                  <a:pos x="37" y="12"/>
                </a:cxn>
                <a:cxn ang="0">
                  <a:pos x="51" y="27"/>
                </a:cxn>
                <a:cxn ang="0">
                  <a:pos x="37" y="41"/>
                </a:cxn>
                <a:cxn ang="0">
                  <a:pos x="22" y="27"/>
                </a:cxn>
              </a:cxnLst>
              <a:rect l="0" t="0" r="r" b="b"/>
              <a:pathLst>
                <a:path w="146" h="86">
                  <a:moveTo>
                    <a:pt x="0" y="8"/>
                  </a:moveTo>
                  <a:cubicBezTo>
                    <a:pt x="25" y="82"/>
                    <a:pt x="25" y="82"/>
                    <a:pt x="25" y="82"/>
                  </a:cubicBezTo>
                  <a:cubicBezTo>
                    <a:pt x="26" y="84"/>
                    <a:pt x="28" y="86"/>
                    <a:pt x="31" y="86"/>
                  </a:cubicBezTo>
                  <a:cubicBezTo>
                    <a:pt x="119" y="86"/>
                    <a:pt x="119" y="86"/>
                    <a:pt x="119" y="86"/>
                  </a:cubicBezTo>
                  <a:cubicBezTo>
                    <a:pt x="123" y="86"/>
                    <a:pt x="127" y="83"/>
                    <a:pt x="127" y="80"/>
                  </a:cubicBezTo>
                  <a:cubicBezTo>
                    <a:pt x="145" y="6"/>
                    <a:pt x="145" y="6"/>
                    <a:pt x="145" y="6"/>
                  </a:cubicBezTo>
                  <a:cubicBezTo>
                    <a:pt x="146" y="3"/>
                    <a:pt x="143" y="0"/>
                    <a:pt x="139" y="0"/>
                  </a:cubicBezTo>
                  <a:cubicBezTo>
                    <a:pt x="8" y="0"/>
                    <a:pt x="8" y="0"/>
                    <a:pt x="8" y="0"/>
                  </a:cubicBezTo>
                  <a:cubicBezTo>
                    <a:pt x="5" y="0"/>
                    <a:pt x="3" y="1"/>
                    <a:pt x="1" y="2"/>
                  </a:cubicBezTo>
                  <a:cubicBezTo>
                    <a:pt x="0" y="4"/>
                    <a:pt x="0" y="6"/>
                    <a:pt x="0" y="8"/>
                  </a:cubicBezTo>
                  <a:close/>
                  <a:moveTo>
                    <a:pt x="112" y="41"/>
                  </a:moveTo>
                  <a:cubicBezTo>
                    <a:pt x="104" y="41"/>
                    <a:pt x="98" y="35"/>
                    <a:pt x="98" y="27"/>
                  </a:cubicBezTo>
                  <a:cubicBezTo>
                    <a:pt x="98" y="19"/>
                    <a:pt x="104" y="12"/>
                    <a:pt x="112" y="12"/>
                  </a:cubicBezTo>
                  <a:cubicBezTo>
                    <a:pt x="120" y="12"/>
                    <a:pt x="127" y="19"/>
                    <a:pt x="127" y="27"/>
                  </a:cubicBezTo>
                  <a:cubicBezTo>
                    <a:pt x="127" y="35"/>
                    <a:pt x="120" y="41"/>
                    <a:pt x="112" y="41"/>
                  </a:cubicBezTo>
                  <a:close/>
                  <a:moveTo>
                    <a:pt x="78" y="60"/>
                  </a:moveTo>
                  <a:cubicBezTo>
                    <a:pt x="78" y="52"/>
                    <a:pt x="85" y="46"/>
                    <a:pt x="93" y="46"/>
                  </a:cubicBezTo>
                  <a:cubicBezTo>
                    <a:pt x="101" y="46"/>
                    <a:pt x="108" y="52"/>
                    <a:pt x="108" y="60"/>
                  </a:cubicBezTo>
                  <a:cubicBezTo>
                    <a:pt x="108" y="68"/>
                    <a:pt x="101" y="75"/>
                    <a:pt x="93" y="75"/>
                  </a:cubicBezTo>
                  <a:cubicBezTo>
                    <a:pt x="85" y="75"/>
                    <a:pt x="78" y="68"/>
                    <a:pt x="78" y="60"/>
                  </a:cubicBezTo>
                  <a:close/>
                  <a:moveTo>
                    <a:pt x="75" y="41"/>
                  </a:moveTo>
                  <a:cubicBezTo>
                    <a:pt x="67" y="41"/>
                    <a:pt x="61" y="35"/>
                    <a:pt x="61" y="27"/>
                  </a:cubicBezTo>
                  <a:cubicBezTo>
                    <a:pt x="61" y="19"/>
                    <a:pt x="67" y="12"/>
                    <a:pt x="75" y="12"/>
                  </a:cubicBezTo>
                  <a:cubicBezTo>
                    <a:pt x="83" y="12"/>
                    <a:pt x="90" y="19"/>
                    <a:pt x="90" y="27"/>
                  </a:cubicBezTo>
                  <a:cubicBezTo>
                    <a:pt x="90" y="35"/>
                    <a:pt x="83" y="41"/>
                    <a:pt x="75" y="41"/>
                  </a:cubicBezTo>
                  <a:close/>
                  <a:moveTo>
                    <a:pt x="41" y="60"/>
                  </a:moveTo>
                  <a:cubicBezTo>
                    <a:pt x="41" y="52"/>
                    <a:pt x="48" y="46"/>
                    <a:pt x="56" y="46"/>
                  </a:cubicBezTo>
                  <a:cubicBezTo>
                    <a:pt x="64" y="46"/>
                    <a:pt x="71" y="52"/>
                    <a:pt x="71" y="60"/>
                  </a:cubicBezTo>
                  <a:cubicBezTo>
                    <a:pt x="71" y="68"/>
                    <a:pt x="64" y="75"/>
                    <a:pt x="56" y="75"/>
                  </a:cubicBezTo>
                  <a:cubicBezTo>
                    <a:pt x="48" y="75"/>
                    <a:pt x="41" y="68"/>
                    <a:pt x="41" y="60"/>
                  </a:cubicBezTo>
                  <a:close/>
                  <a:moveTo>
                    <a:pt x="22" y="27"/>
                  </a:moveTo>
                  <a:cubicBezTo>
                    <a:pt x="22" y="19"/>
                    <a:pt x="29" y="12"/>
                    <a:pt x="37" y="12"/>
                  </a:cubicBezTo>
                  <a:cubicBezTo>
                    <a:pt x="45" y="12"/>
                    <a:pt x="51" y="19"/>
                    <a:pt x="51" y="27"/>
                  </a:cubicBezTo>
                  <a:cubicBezTo>
                    <a:pt x="51" y="35"/>
                    <a:pt x="45" y="41"/>
                    <a:pt x="37" y="41"/>
                  </a:cubicBezTo>
                  <a:cubicBezTo>
                    <a:pt x="29" y="41"/>
                    <a:pt x="22" y="35"/>
                    <a:pt x="22" y="27"/>
                  </a:cubicBez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grpSp>
      <p:sp>
        <p:nvSpPr>
          <p:cNvPr id="208" name="Isosceles Triangle 11"/>
          <p:cNvSpPr>
            <a:spLocks noChangeAspect="1"/>
          </p:cNvSpPr>
          <p:nvPr/>
        </p:nvSpPr>
        <p:spPr>
          <a:xfrm rot="5400000">
            <a:off x="1964113" y="3962374"/>
            <a:ext cx="202513" cy="201300"/>
          </a:xfrm>
          <a:custGeom>
            <a:avLst/>
            <a:gdLst/>
            <a:ahLst/>
            <a:cxnLst/>
            <a:rect l="l" t="t" r="r" b="b"/>
            <a:pathLst>
              <a:path w="301810" h="300082">
                <a:moveTo>
                  <a:pt x="48003" y="226575"/>
                </a:moveTo>
                <a:lnTo>
                  <a:pt x="257858" y="226575"/>
                </a:lnTo>
                <a:lnTo>
                  <a:pt x="152931" y="45666"/>
                </a:lnTo>
                <a:close/>
                <a:moveTo>
                  <a:pt x="0" y="250067"/>
                </a:moveTo>
                <a:lnTo>
                  <a:pt x="0" y="50015"/>
                </a:lnTo>
                <a:cubicBezTo>
                  <a:pt x="0" y="22392"/>
                  <a:pt x="22392" y="0"/>
                  <a:pt x="50015" y="0"/>
                </a:cubicBezTo>
                <a:lnTo>
                  <a:pt x="251795" y="0"/>
                </a:lnTo>
                <a:cubicBezTo>
                  <a:pt x="279418" y="0"/>
                  <a:pt x="301810" y="22392"/>
                  <a:pt x="301810" y="50015"/>
                </a:cubicBezTo>
                <a:lnTo>
                  <a:pt x="301810" y="250067"/>
                </a:lnTo>
                <a:cubicBezTo>
                  <a:pt x="301810" y="277690"/>
                  <a:pt x="279418" y="300082"/>
                  <a:pt x="251795" y="300082"/>
                </a:cubicBezTo>
                <a:lnTo>
                  <a:pt x="50015" y="300082"/>
                </a:lnTo>
                <a:cubicBezTo>
                  <a:pt x="22392" y="300082"/>
                  <a:pt x="0" y="277690"/>
                  <a:pt x="0" y="250067"/>
                </a:cubicBezTo>
                <a:close/>
              </a:path>
            </a:pathLst>
          </a:custGeom>
          <a:solidFill>
            <a:schemeClr val="tx1"/>
          </a:solidFill>
          <a:ln w="9525">
            <a:noFill/>
            <a:round/>
            <a:headEnd/>
            <a:tailEnd/>
          </a:ln>
          <a:effectLst/>
        </p:spPr>
        <p:txBody>
          <a:bodyPr vert="horz" wrap="square" lIns="51440" tIns="25721" rIns="51440" bIns="25721" numCol="1" anchor="t" anchorCtr="0" compatLnSpc="1">
            <a:prstTxWarp prst="textNoShape">
              <a:avLst/>
            </a:prstTxWarp>
          </a:bodyPr>
          <a:lstStyle/>
          <a:p>
            <a:endParaRPr lang="en-US" sz="1125" dirty="0">
              <a:latin typeface="+mj-lt"/>
            </a:endParaRPr>
          </a:p>
        </p:txBody>
      </p:sp>
    </p:spTree>
    <p:extLst>
      <p:ext uri="{BB962C8B-B14F-4D97-AF65-F5344CB8AC3E}">
        <p14:creationId xmlns:p14="http://schemas.microsoft.com/office/powerpoint/2010/main" val="1420809993"/>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53946757"/>
              </p:ext>
            </p:extLst>
          </p:nvPr>
        </p:nvGraphicFramePr>
        <p:xfrm>
          <a:off x="431799" y="915320"/>
          <a:ext cx="8351456" cy="3358668"/>
        </p:xfrm>
        <a:graphic>
          <a:graphicData uri="http://schemas.openxmlformats.org/drawingml/2006/table">
            <a:tbl>
              <a:tblPr firstRow="1" firstCol="1" bandRow="1">
                <a:tableStyleId>{5C22544A-7EE6-4342-B048-85BDC9FD1C3A}</a:tableStyleId>
              </a:tblPr>
              <a:tblGrid>
                <a:gridCol w="4340226">
                  <a:extLst>
                    <a:ext uri="{9D8B030D-6E8A-4147-A177-3AD203B41FA5}">
                      <a16:colId xmlns:a16="http://schemas.microsoft.com/office/drawing/2014/main" xmlns="" val="20000"/>
                    </a:ext>
                  </a:extLst>
                </a:gridCol>
                <a:gridCol w="828675">
                  <a:extLst>
                    <a:ext uri="{9D8B030D-6E8A-4147-A177-3AD203B41FA5}">
                      <a16:colId xmlns:a16="http://schemas.microsoft.com/office/drawing/2014/main" xmlns="" val="20001"/>
                    </a:ext>
                  </a:extLst>
                </a:gridCol>
                <a:gridCol w="636511">
                  <a:extLst>
                    <a:ext uri="{9D8B030D-6E8A-4147-A177-3AD203B41FA5}">
                      <a16:colId xmlns:a16="http://schemas.microsoft.com/office/drawing/2014/main" xmlns="" val="20002"/>
                    </a:ext>
                  </a:extLst>
                </a:gridCol>
                <a:gridCol w="636511">
                  <a:extLst>
                    <a:ext uri="{9D8B030D-6E8A-4147-A177-3AD203B41FA5}">
                      <a16:colId xmlns:a16="http://schemas.microsoft.com/office/drawing/2014/main" xmlns="" val="20003"/>
                    </a:ext>
                  </a:extLst>
                </a:gridCol>
                <a:gridCol w="636511">
                  <a:extLst>
                    <a:ext uri="{9D8B030D-6E8A-4147-A177-3AD203B41FA5}">
                      <a16:colId xmlns:a16="http://schemas.microsoft.com/office/drawing/2014/main" xmlns="" val="20004"/>
                    </a:ext>
                  </a:extLst>
                </a:gridCol>
                <a:gridCol w="636511">
                  <a:extLst>
                    <a:ext uri="{9D8B030D-6E8A-4147-A177-3AD203B41FA5}">
                      <a16:colId xmlns:a16="http://schemas.microsoft.com/office/drawing/2014/main" xmlns="" val="20005"/>
                    </a:ext>
                  </a:extLst>
                </a:gridCol>
                <a:gridCol w="636511">
                  <a:extLst>
                    <a:ext uri="{9D8B030D-6E8A-4147-A177-3AD203B41FA5}">
                      <a16:colId xmlns:a16="http://schemas.microsoft.com/office/drawing/2014/main" xmlns="" val="20006"/>
                    </a:ext>
                  </a:extLst>
                </a:gridCol>
              </a:tblGrid>
              <a:tr h="155580">
                <a:tc rowSpan="2">
                  <a:txBody>
                    <a:bodyPr/>
                    <a:lstStyle/>
                    <a:p>
                      <a:pPr marL="36830" marR="36830" algn="ctr">
                        <a:lnSpc>
                          <a:spcPct val="93000"/>
                        </a:lnSpc>
                        <a:spcBef>
                          <a:spcPts val="0"/>
                        </a:spcBef>
                        <a:spcAft>
                          <a:spcPts val="0"/>
                        </a:spcAft>
                      </a:pPr>
                      <a:r>
                        <a:rPr lang="en-US" sz="1050" dirty="0">
                          <a:effectLst/>
                        </a:rPr>
                        <a:t>Cisco ISE Feature or Service</a:t>
                      </a:r>
                      <a:endParaRPr lang="en-US" sz="105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rowSpan="2">
                  <a:txBody>
                    <a:bodyPr/>
                    <a:lstStyle/>
                    <a:p>
                      <a:pPr marL="36830" marR="36830" algn="ctr">
                        <a:lnSpc>
                          <a:spcPct val="93000"/>
                        </a:lnSpc>
                        <a:spcBef>
                          <a:spcPts val="0"/>
                        </a:spcBef>
                        <a:spcAft>
                          <a:spcPts val="0"/>
                        </a:spcAft>
                      </a:pPr>
                      <a:r>
                        <a:rPr lang="en-US" sz="1050" dirty="0">
                          <a:effectLst/>
                        </a:rPr>
                        <a:t>Cisco ISE Express Bundle</a:t>
                      </a:r>
                      <a:endParaRPr lang="en-US" sz="105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gridSpan="5">
                  <a:txBody>
                    <a:bodyPr/>
                    <a:lstStyle/>
                    <a:p>
                      <a:pPr marL="36830" marR="36830" algn="ctr">
                        <a:lnSpc>
                          <a:spcPct val="95000"/>
                        </a:lnSpc>
                        <a:spcBef>
                          <a:spcPts val="0"/>
                        </a:spcBef>
                        <a:spcAft>
                          <a:spcPts val="0"/>
                        </a:spcAft>
                      </a:pPr>
                      <a:r>
                        <a:rPr lang="en-US" sz="1050" dirty="0">
                          <a:effectLst/>
                        </a:rPr>
                        <a:t>Standard ISE Licenses</a:t>
                      </a:r>
                      <a:endParaRPr lang="en-US" sz="105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01411">
                <a:tc vMerge="1">
                  <a:txBody>
                    <a:bodyPr/>
                    <a:lstStyle/>
                    <a:p>
                      <a:endParaRPr lang="en-US"/>
                    </a:p>
                  </a:txBody>
                  <a:tcPr/>
                </a:tc>
                <a:tc vMerge="1">
                  <a:txBody>
                    <a:bodyPr/>
                    <a:lstStyle/>
                    <a:p>
                      <a:endParaRPr lang="en-US"/>
                    </a:p>
                  </a:txBody>
                  <a:tcPr/>
                </a:tc>
                <a:tc>
                  <a:txBody>
                    <a:bodyPr/>
                    <a:lstStyle/>
                    <a:p>
                      <a:pPr marL="36830" marR="36830" algn="ctr">
                        <a:lnSpc>
                          <a:spcPct val="93000"/>
                        </a:lnSpc>
                        <a:spcBef>
                          <a:spcPts val="0"/>
                        </a:spcBef>
                        <a:spcAft>
                          <a:spcPts val="0"/>
                        </a:spcAft>
                      </a:pPr>
                      <a:r>
                        <a:rPr lang="en-US" sz="800" b="1" dirty="0">
                          <a:solidFill>
                            <a:schemeClr val="bg1"/>
                          </a:solidFill>
                          <a:effectLst/>
                        </a:rPr>
                        <a:t>Base</a:t>
                      </a:r>
                      <a:endParaRPr lang="en-US"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c>
                  <a:txBody>
                    <a:bodyPr/>
                    <a:lstStyle/>
                    <a:p>
                      <a:pPr marL="36830" marR="36830" algn="ctr">
                        <a:lnSpc>
                          <a:spcPct val="93000"/>
                        </a:lnSpc>
                        <a:spcBef>
                          <a:spcPts val="0"/>
                        </a:spcBef>
                        <a:spcAft>
                          <a:spcPts val="0"/>
                        </a:spcAft>
                      </a:pPr>
                      <a:r>
                        <a:rPr lang="en-US" sz="800" b="1" dirty="0">
                          <a:solidFill>
                            <a:schemeClr val="bg1"/>
                          </a:solidFill>
                          <a:effectLst/>
                        </a:rPr>
                        <a:t>Device Admin</a:t>
                      </a:r>
                      <a:endParaRPr lang="en-US"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c>
                  <a:txBody>
                    <a:bodyPr/>
                    <a:lstStyle/>
                    <a:p>
                      <a:pPr marL="36830" marR="36830" algn="ctr">
                        <a:lnSpc>
                          <a:spcPct val="93000"/>
                        </a:lnSpc>
                        <a:spcBef>
                          <a:spcPts val="0"/>
                        </a:spcBef>
                        <a:spcAft>
                          <a:spcPts val="0"/>
                        </a:spcAft>
                      </a:pPr>
                      <a:r>
                        <a:rPr lang="en-US" sz="800" b="1" dirty="0">
                          <a:solidFill>
                            <a:schemeClr val="bg1"/>
                          </a:solidFill>
                          <a:effectLst/>
                        </a:rPr>
                        <a:t>Plus</a:t>
                      </a:r>
                      <a:endParaRPr lang="en-US"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c>
                  <a:txBody>
                    <a:bodyPr/>
                    <a:lstStyle/>
                    <a:p>
                      <a:pPr marL="36830" marR="36830" algn="ctr">
                        <a:lnSpc>
                          <a:spcPct val="93000"/>
                        </a:lnSpc>
                        <a:spcBef>
                          <a:spcPts val="0"/>
                        </a:spcBef>
                        <a:spcAft>
                          <a:spcPts val="0"/>
                        </a:spcAft>
                      </a:pPr>
                      <a:r>
                        <a:rPr lang="en-US" sz="800" b="1" dirty="0">
                          <a:solidFill>
                            <a:schemeClr val="bg1"/>
                          </a:solidFill>
                          <a:effectLst/>
                        </a:rPr>
                        <a:t>Apex</a:t>
                      </a:r>
                      <a:endParaRPr lang="en-US"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c>
                  <a:txBody>
                    <a:bodyPr/>
                    <a:lstStyle/>
                    <a:p>
                      <a:pPr marL="36830" marR="36830" algn="ctr">
                        <a:lnSpc>
                          <a:spcPct val="93000"/>
                        </a:lnSpc>
                        <a:spcBef>
                          <a:spcPts val="0"/>
                        </a:spcBef>
                        <a:spcAft>
                          <a:spcPts val="0"/>
                        </a:spcAft>
                      </a:pPr>
                      <a:r>
                        <a:rPr lang="en-US" sz="800" b="1" dirty="0">
                          <a:solidFill>
                            <a:schemeClr val="bg1"/>
                          </a:solidFill>
                          <a:effectLst/>
                        </a:rPr>
                        <a:t>Mobility</a:t>
                      </a:r>
                      <a:endParaRPr lang="en-US"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xmlns="" val="10001"/>
                  </a:ext>
                </a:extLst>
              </a:tr>
              <a:tr h="232135">
                <a:tc>
                  <a:txBody>
                    <a:bodyPr/>
                    <a:lstStyle/>
                    <a:p>
                      <a:pPr marL="38100" marR="38100">
                        <a:lnSpc>
                          <a:spcPct val="93000"/>
                        </a:lnSpc>
                        <a:spcBef>
                          <a:spcPts val="0"/>
                        </a:spcBef>
                        <a:spcAft>
                          <a:spcPts val="0"/>
                        </a:spcAft>
                      </a:pPr>
                      <a:r>
                        <a:rPr lang="en-US" sz="800" dirty="0">
                          <a:solidFill>
                            <a:srgbClr val="4D4D4D"/>
                          </a:solidFill>
                          <a:effectLst/>
                        </a:rPr>
                        <a:t>Basic RADIUS </a:t>
                      </a:r>
                      <a:r>
                        <a:rPr lang="en-US" sz="800" dirty="0" smtClean="0">
                          <a:solidFill>
                            <a:srgbClr val="4D4D4D"/>
                          </a:solidFill>
                          <a:effectLst/>
                        </a:rPr>
                        <a:t>Authentication</a:t>
                      </a:r>
                      <a:r>
                        <a:rPr lang="en-US" sz="800" dirty="0">
                          <a:solidFill>
                            <a:srgbClr val="4D4D4D"/>
                          </a:solidFill>
                          <a:effectLst/>
                        </a:rPr>
                        <a:t>, </a:t>
                      </a:r>
                      <a:r>
                        <a:rPr lang="en-US" sz="800" dirty="0" smtClean="0">
                          <a:solidFill>
                            <a:srgbClr val="4D4D4D"/>
                          </a:solidFill>
                          <a:effectLst/>
                        </a:rPr>
                        <a:t>Authorization</a:t>
                      </a:r>
                      <a:r>
                        <a:rPr lang="en-US" sz="800" dirty="0">
                          <a:solidFill>
                            <a:srgbClr val="4D4D4D"/>
                          </a:solidFill>
                          <a:effectLst/>
                        </a:rPr>
                        <a:t>, and </a:t>
                      </a:r>
                      <a:r>
                        <a:rPr lang="en-US" sz="800" dirty="0" smtClean="0">
                          <a:solidFill>
                            <a:srgbClr val="4D4D4D"/>
                          </a:solidFill>
                          <a:effectLst/>
                        </a:rPr>
                        <a:t>Accounting</a:t>
                      </a:r>
                      <a:r>
                        <a:rPr lang="en-US" sz="800" dirty="0">
                          <a:solidFill>
                            <a:srgbClr val="4D4D4D"/>
                          </a:solidFill>
                          <a:effectLst/>
                        </a:rPr>
                        <a:t>, </a:t>
                      </a:r>
                      <a:r>
                        <a:rPr lang="en-US" sz="800" dirty="0" smtClean="0">
                          <a:solidFill>
                            <a:srgbClr val="4D4D4D"/>
                          </a:solidFill>
                          <a:effectLst/>
                        </a:rPr>
                        <a:t>Including </a:t>
                      </a:r>
                      <a:r>
                        <a:rPr lang="en-US" sz="800" dirty="0">
                          <a:solidFill>
                            <a:srgbClr val="4D4D4D"/>
                          </a:solidFill>
                          <a:effectLst/>
                        </a:rPr>
                        <a:t>802.1x, MAC Authentication Bypass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28575"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28575" cap="flat" cmpd="sng" algn="ctr">
                      <a:solidFill>
                        <a:schemeClr val="bg1"/>
                      </a:solidFill>
                      <a:prstDash val="solid"/>
                      <a:round/>
                      <a:headEnd type="none" w="med" len="med"/>
                      <a:tailEnd type="none" w="med" len="med"/>
                    </a:lnT>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28575" cap="flat" cmpd="sng" algn="ctr">
                      <a:solidFill>
                        <a:schemeClr val="bg1"/>
                      </a:solidFill>
                      <a:prstDash val="solid"/>
                      <a:round/>
                      <a:headEnd type="none" w="med" len="med"/>
                      <a:tailEnd type="none" w="med" len="med"/>
                    </a:lnT>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28575" cap="flat" cmpd="sng" algn="ctr">
                      <a:solidFill>
                        <a:schemeClr val="bg1"/>
                      </a:solidFill>
                      <a:prstDash val="solid"/>
                      <a:round/>
                      <a:headEnd type="none" w="med" len="med"/>
                      <a:tailEnd type="none" w="med" len="med"/>
                    </a:lnT>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28575" cap="flat" cmpd="sng" algn="ctr">
                      <a:solidFill>
                        <a:schemeClr val="bg1"/>
                      </a:solidFill>
                      <a:prstDash val="solid"/>
                      <a:round/>
                      <a:headEnd type="none" w="med" len="med"/>
                      <a:tailEnd type="none" w="med" len="med"/>
                    </a:lnT>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28575" cap="flat" cmpd="sng" algn="ctr">
                      <a:solidFill>
                        <a:schemeClr val="bg1"/>
                      </a:solidFill>
                      <a:prstDash val="solid"/>
                      <a:round/>
                      <a:headEnd type="none" w="med" len="med"/>
                      <a:tailEnd type="none" w="med" len="med"/>
                    </a:lnT>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28575"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10002"/>
                  </a:ext>
                </a:extLst>
              </a:tr>
              <a:tr h="116067">
                <a:tc>
                  <a:txBody>
                    <a:bodyPr/>
                    <a:lstStyle/>
                    <a:p>
                      <a:pPr marL="38100" marR="38100">
                        <a:lnSpc>
                          <a:spcPct val="93000"/>
                        </a:lnSpc>
                        <a:spcBef>
                          <a:spcPts val="0"/>
                        </a:spcBef>
                        <a:spcAft>
                          <a:spcPts val="0"/>
                        </a:spcAft>
                      </a:pPr>
                      <a:r>
                        <a:rPr lang="en-US" sz="800" dirty="0">
                          <a:solidFill>
                            <a:srgbClr val="4D4D4D"/>
                          </a:solidFill>
                          <a:effectLst/>
                        </a:rPr>
                        <a:t>Web </a:t>
                      </a:r>
                      <a:r>
                        <a:rPr lang="en-US" sz="800" dirty="0" smtClean="0">
                          <a:solidFill>
                            <a:srgbClr val="4D4D4D"/>
                          </a:solidFill>
                          <a:effectLst/>
                        </a:rPr>
                        <a:t>Authentication (Local</a:t>
                      </a:r>
                      <a:r>
                        <a:rPr lang="en-US" sz="800" dirty="0">
                          <a:solidFill>
                            <a:srgbClr val="4D4D4D"/>
                          </a:solidFill>
                          <a:effectLst/>
                        </a:rPr>
                        <a:t>, </a:t>
                      </a:r>
                      <a:r>
                        <a:rPr lang="en-US" sz="800" dirty="0" smtClean="0">
                          <a:solidFill>
                            <a:srgbClr val="4D4D4D"/>
                          </a:solidFill>
                          <a:effectLst/>
                        </a:rPr>
                        <a:t>Central</a:t>
                      </a:r>
                      <a:r>
                        <a:rPr lang="en-US" sz="800" dirty="0">
                          <a:solidFill>
                            <a:srgbClr val="4D4D4D"/>
                          </a:solidFill>
                          <a:effectLst/>
                        </a:rPr>
                        <a:t>, </a:t>
                      </a:r>
                      <a:r>
                        <a:rPr lang="en-US" sz="800" dirty="0" smtClean="0">
                          <a:solidFill>
                            <a:srgbClr val="4D4D4D"/>
                          </a:solidFill>
                          <a:effectLst/>
                        </a:rPr>
                        <a:t>Device Registration</a:t>
                      </a:r>
                      <a:r>
                        <a:rPr lang="en-US" sz="800" dirty="0">
                          <a:solidFill>
                            <a:srgbClr val="4D4D4D"/>
                          </a:solidFill>
                          <a:effectLst/>
                        </a:rPr>
                        <a:t>)</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extLst>
                  <a:ext uri="{0D108BD9-81ED-4DB2-BD59-A6C34878D82A}">
                    <a16:rowId xmlns:a16="http://schemas.microsoft.com/office/drawing/2014/main" xmlns="" val="10003"/>
                  </a:ext>
                </a:extLst>
              </a:tr>
              <a:tr h="116067">
                <a:tc>
                  <a:txBody>
                    <a:bodyPr/>
                    <a:lstStyle/>
                    <a:p>
                      <a:pPr marL="38100" marR="38100">
                        <a:lnSpc>
                          <a:spcPct val="93000"/>
                        </a:lnSpc>
                        <a:spcBef>
                          <a:spcPts val="0"/>
                        </a:spcBef>
                        <a:spcAft>
                          <a:spcPts val="0"/>
                        </a:spcAft>
                      </a:pPr>
                      <a:r>
                        <a:rPr lang="en-US" sz="800" dirty="0" err="1">
                          <a:solidFill>
                            <a:srgbClr val="4D4D4D"/>
                          </a:solidFill>
                          <a:effectLst/>
                        </a:rPr>
                        <a:t>MACsec</a:t>
                      </a:r>
                      <a:r>
                        <a:rPr lang="en-US" sz="800" dirty="0">
                          <a:solidFill>
                            <a:srgbClr val="4D4D4D"/>
                          </a:solidFill>
                          <a:effectLst/>
                        </a:rPr>
                        <a:t> </a:t>
                      </a:r>
                      <a:r>
                        <a:rPr lang="en-US" sz="800" dirty="0" smtClean="0">
                          <a:solidFill>
                            <a:srgbClr val="4D4D4D"/>
                          </a:solidFill>
                          <a:effectLst/>
                        </a:rPr>
                        <a:t>(All</a:t>
                      </a:r>
                      <a:r>
                        <a:rPr lang="en-US" sz="800" dirty="0">
                          <a:solidFill>
                            <a:srgbClr val="4D4D4D"/>
                          </a:solidFill>
                          <a:effectLst/>
                        </a:rPr>
                        <a:t>)</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xmlns="" val="10004"/>
                  </a:ext>
                </a:extLst>
              </a:tr>
              <a:tr h="116067">
                <a:tc>
                  <a:txBody>
                    <a:bodyPr/>
                    <a:lstStyle/>
                    <a:p>
                      <a:pPr marL="38100" marR="38100">
                        <a:lnSpc>
                          <a:spcPct val="93000"/>
                        </a:lnSpc>
                        <a:spcBef>
                          <a:spcPts val="0"/>
                        </a:spcBef>
                        <a:spcAft>
                          <a:spcPts val="0"/>
                        </a:spcAft>
                      </a:pPr>
                      <a:r>
                        <a:rPr lang="en-US" sz="800" dirty="0">
                          <a:solidFill>
                            <a:srgbClr val="4D4D4D"/>
                          </a:solidFill>
                          <a:effectLst/>
                        </a:rPr>
                        <a:t>Guest </a:t>
                      </a:r>
                      <a:r>
                        <a:rPr lang="en-US" sz="800" dirty="0" smtClean="0">
                          <a:solidFill>
                            <a:srgbClr val="4D4D4D"/>
                          </a:solidFill>
                          <a:effectLst/>
                        </a:rPr>
                        <a:t>Portal </a:t>
                      </a:r>
                      <a:r>
                        <a:rPr lang="en-US" sz="800" dirty="0">
                          <a:solidFill>
                            <a:srgbClr val="4D4D4D"/>
                          </a:solidFill>
                          <a:effectLst/>
                        </a:rPr>
                        <a:t>and </a:t>
                      </a:r>
                      <a:r>
                        <a:rPr lang="en-US" sz="800" dirty="0" smtClean="0">
                          <a:solidFill>
                            <a:srgbClr val="4D4D4D"/>
                          </a:solidFill>
                          <a:effectLst/>
                        </a:rPr>
                        <a:t>Sponsor Services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extLst>
                  <a:ext uri="{0D108BD9-81ED-4DB2-BD59-A6C34878D82A}">
                    <a16:rowId xmlns:a16="http://schemas.microsoft.com/office/drawing/2014/main" xmlns="" val="10005"/>
                  </a:ext>
                </a:extLst>
              </a:tr>
              <a:tr h="116067">
                <a:tc>
                  <a:txBody>
                    <a:bodyPr/>
                    <a:lstStyle/>
                    <a:p>
                      <a:pPr marL="38100" marR="38100">
                        <a:lnSpc>
                          <a:spcPct val="93000"/>
                        </a:lnSpc>
                        <a:spcBef>
                          <a:spcPts val="0"/>
                        </a:spcBef>
                        <a:spcAft>
                          <a:spcPts val="0"/>
                        </a:spcAft>
                      </a:pPr>
                      <a:r>
                        <a:rPr lang="en-US" sz="800" dirty="0">
                          <a:solidFill>
                            <a:srgbClr val="4D4D4D"/>
                          </a:solidFill>
                          <a:effectLst/>
                        </a:rPr>
                        <a:t>Representational </a:t>
                      </a:r>
                      <a:r>
                        <a:rPr lang="en-US" sz="800" dirty="0" smtClean="0">
                          <a:solidFill>
                            <a:srgbClr val="4D4D4D"/>
                          </a:solidFill>
                          <a:effectLst/>
                        </a:rPr>
                        <a:t>State Transfer (Monitoring</a:t>
                      </a:r>
                      <a:r>
                        <a:rPr lang="en-US" sz="800" dirty="0">
                          <a:solidFill>
                            <a:srgbClr val="4D4D4D"/>
                          </a:solidFill>
                          <a:effectLst/>
                        </a:rPr>
                        <a:t>) APIs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xmlns="" val="10006"/>
                  </a:ext>
                </a:extLst>
              </a:tr>
              <a:tr h="116067">
                <a:tc>
                  <a:txBody>
                    <a:bodyPr/>
                    <a:lstStyle/>
                    <a:p>
                      <a:pPr marL="38100" marR="38100">
                        <a:lnSpc>
                          <a:spcPct val="93000"/>
                        </a:lnSpc>
                        <a:spcBef>
                          <a:spcPts val="0"/>
                        </a:spcBef>
                        <a:spcAft>
                          <a:spcPts val="0"/>
                        </a:spcAft>
                      </a:pPr>
                      <a:r>
                        <a:rPr lang="en-US" sz="800" dirty="0">
                          <a:solidFill>
                            <a:srgbClr val="4D4D4D"/>
                          </a:solidFill>
                          <a:effectLst/>
                        </a:rPr>
                        <a:t>External </a:t>
                      </a:r>
                      <a:r>
                        <a:rPr lang="en-US" sz="800" dirty="0" err="1">
                          <a:solidFill>
                            <a:srgbClr val="4D4D4D"/>
                          </a:solidFill>
                          <a:effectLst/>
                        </a:rPr>
                        <a:t>RESTful</a:t>
                      </a:r>
                      <a:r>
                        <a:rPr lang="en-US" sz="800" dirty="0">
                          <a:solidFill>
                            <a:srgbClr val="4D4D4D"/>
                          </a:solidFill>
                          <a:effectLst/>
                        </a:rPr>
                        <a:t> </a:t>
                      </a:r>
                      <a:r>
                        <a:rPr lang="en-US" sz="800" dirty="0" smtClean="0">
                          <a:solidFill>
                            <a:srgbClr val="4D4D4D"/>
                          </a:solidFill>
                          <a:effectLst/>
                        </a:rPr>
                        <a:t>Services </a:t>
                      </a:r>
                      <a:r>
                        <a:rPr lang="en-US" sz="800" dirty="0">
                          <a:solidFill>
                            <a:srgbClr val="4D4D4D"/>
                          </a:solidFill>
                          <a:effectLst/>
                        </a:rPr>
                        <a:t>(CRUD</a:t>
                      </a:r>
                      <a:r>
                        <a:rPr lang="en-US" sz="800" dirty="0" smtClean="0">
                          <a:solidFill>
                            <a:srgbClr val="4D4D4D"/>
                          </a:solidFill>
                          <a:effectLst/>
                        </a:rPr>
                        <a:t>)-Capable </a:t>
                      </a:r>
                      <a:r>
                        <a:rPr lang="en-US" sz="800" dirty="0">
                          <a:solidFill>
                            <a:srgbClr val="4D4D4D"/>
                          </a:solidFill>
                          <a:effectLst/>
                        </a:rPr>
                        <a:t>APIs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extLst>
                  <a:ext uri="{0D108BD9-81ED-4DB2-BD59-A6C34878D82A}">
                    <a16:rowId xmlns:a16="http://schemas.microsoft.com/office/drawing/2014/main" xmlns="" val="10007"/>
                  </a:ext>
                </a:extLst>
              </a:tr>
              <a:tr h="116067">
                <a:tc>
                  <a:txBody>
                    <a:bodyPr/>
                    <a:lstStyle/>
                    <a:p>
                      <a:pPr marL="38100" marR="38100">
                        <a:lnSpc>
                          <a:spcPct val="93000"/>
                        </a:lnSpc>
                        <a:spcBef>
                          <a:spcPts val="0"/>
                        </a:spcBef>
                        <a:spcAft>
                          <a:spcPts val="0"/>
                        </a:spcAft>
                      </a:pPr>
                      <a:r>
                        <a:rPr lang="en-US" sz="800" dirty="0">
                          <a:solidFill>
                            <a:srgbClr val="4D4D4D"/>
                          </a:solidFill>
                          <a:effectLst/>
                        </a:rPr>
                        <a:t>Security </a:t>
                      </a:r>
                      <a:r>
                        <a:rPr lang="en-US" sz="800" dirty="0" smtClean="0">
                          <a:solidFill>
                            <a:srgbClr val="4D4D4D"/>
                          </a:solidFill>
                          <a:effectLst/>
                        </a:rPr>
                        <a:t>Group Tagging </a:t>
                      </a:r>
                      <a:r>
                        <a:rPr lang="en-US" sz="800" dirty="0">
                          <a:solidFill>
                            <a:srgbClr val="4D4D4D"/>
                          </a:solidFill>
                          <a:effectLst/>
                        </a:rPr>
                        <a:t>(Cisco TrustSec</a:t>
                      </a:r>
                      <a:r>
                        <a:rPr lang="en-US" sz="800" baseline="30000" dirty="0">
                          <a:solidFill>
                            <a:srgbClr val="4D4D4D"/>
                          </a:solidFill>
                          <a:effectLst/>
                        </a:rPr>
                        <a:t>®</a:t>
                      </a:r>
                      <a:r>
                        <a:rPr lang="en-US" sz="800" dirty="0">
                          <a:solidFill>
                            <a:srgbClr val="4D4D4D"/>
                          </a:solidFill>
                          <a:effectLst/>
                        </a:rPr>
                        <a:t> SGT)</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xmlns="" val="10008"/>
                  </a:ext>
                </a:extLst>
              </a:tr>
              <a:tr h="116067">
                <a:tc>
                  <a:txBody>
                    <a:bodyPr/>
                    <a:lstStyle/>
                    <a:p>
                      <a:pPr marL="38100" marR="38100">
                        <a:lnSpc>
                          <a:spcPct val="93000"/>
                        </a:lnSpc>
                        <a:spcBef>
                          <a:spcPts val="0"/>
                        </a:spcBef>
                        <a:spcAft>
                          <a:spcPts val="0"/>
                        </a:spcAft>
                      </a:pPr>
                      <a:r>
                        <a:rPr lang="en-US" sz="800" dirty="0">
                          <a:solidFill>
                            <a:srgbClr val="4D4D4D"/>
                          </a:solidFill>
                          <a:effectLst/>
                        </a:rPr>
                        <a:t>ISE VM License Included</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extLst>
                  <a:ext uri="{0D108BD9-81ED-4DB2-BD59-A6C34878D82A}">
                    <a16:rowId xmlns:a16="http://schemas.microsoft.com/office/drawing/2014/main" xmlns="" val="10009"/>
                  </a:ext>
                </a:extLst>
              </a:tr>
              <a:tr h="116067">
                <a:tc>
                  <a:txBody>
                    <a:bodyPr/>
                    <a:lstStyle/>
                    <a:p>
                      <a:pPr marL="38100" marR="38100">
                        <a:lnSpc>
                          <a:spcPct val="93000"/>
                        </a:lnSpc>
                        <a:spcBef>
                          <a:spcPts val="0"/>
                        </a:spcBef>
                        <a:spcAft>
                          <a:spcPts val="0"/>
                        </a:spcAft>
                      </a:pPr>
                      <a:r>
                        <a:rPr lang="en-US" sz="800" dirty="0">
                          <a:solidFill>
                            <a:srgbClr val="4D4D4D"/>
                          </a:solidFill>
                          <a:effectLst/>
                        </a:rPr>
                        <a:t>Maximum Nodes per Deployment</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marL="36830" marR="36830" algn="ctr">
                        <a:lnSpc>
                          <a:spcPct val="93000"/>
                        </a:lnSpc>
                        <a:spcBef>
                          <a:spcPts val="0"/>
                        </a:spcBef>
                        <a:spcAft>
                          <a:spcPts val="0"/>
                        </a:spcAft>
                      </a:pPr>
                      <a:r>
                        <a:rPr lang="en-US" sz="800" b="1" dirty="0">
                          <a:solidFill>
                            <a:srgbClr val="4D4D4D"/>
                          </a:solidFill>
                          <a:effectLst/>
                        </a:rPr>
                        <a:t>1</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gridSpan="5">
                  <a:txBody>
                    <a:bodyPr/>
                    <a:lstStyle/>
                    <a:p>
                      <a:pPr marL="36830" marR="36830" algn="ctr">
                        <a:lnSpc>
                          <a:spcPct val="93000"/>
                        </a:lnSpc>
                        <a:spcBef>
                          <a:spcPts val="0"/>
                        </a:spcBef>
                        <a:spcAft>
                          <a:spcPts val="0"/>
                        </a:spcAft>
                      </a:pPr>
                      <a:r>
                        <a:rPr lang="en-US" sz="800" b="1" dirty="0">
                          <a:solidFill>
                            <a:srgbClr val="4D4D4D"/>
                          </a:solidFill>
                          <a:effectLst/>
                        </a:rPr>
                        <a:t>5</a:t>
                      </a:r>
                      <a:r>
                        <a:rPr lang="en-US" sz="800" b="1" dirty="0" smtClean="0">
                          <a:solidFill>
                            <a:srgbClr val="4D4D4D"/>
                          </a:solidFill>
                          <a:effectLst/>
                        </a:rPr>
                        <a:t>0</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0"/>
                  </a:ext>
                </a:extLst>
              </a:tr>
              <a:tr h="116067">
                <a:tc>
                  <a:txBody>
                    <a:bodyPr/>
                    <a:lstStyle/>
                    <a:p>
                      <a:pPr marL="38100" marR="38100">
                        <a:lnSpc>
                          <a:spcPct val="93000"/>
                        </a:lnSpc>
                        <a:spcBef>
                          <a:spcPts val="0"/>
                        </a:spcBef>
                        <a:spcAft>
                          <a:spcPts val="0"/>
                        </a:spcAft>
                      </a:pPr>
                      <a:r>
                        <a:rPr lang="en-US" sz="800" dirty="0">
                          <a:solidFill>
                            <a:srgbClr val="4D4D4D"/>
                          </a:solidFill>
                          <a:effectLst/>
                        </a:rPr>
                        <a:t>Maximum Endpoints per Deployment</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marL="36830" marR="36830" algn="ctr">
                        <a:lnSpc>
                          <a:spcPct val="93000"/>
                        </a:lnSpc>
                        <a:spcBef>
                          <a:spcPts val="0"/>
                        </a:spcBef>
                        <a:spcAft>
                          <a:spcPts val="0"/>
                        </a:spcAft>
                      </a:pPr>
                      <a:r>
                        <a:rPr lang="en-US" sz="800" b="1" dirty="0">
                          <a:solidFill>
                            <a:srgbClr val="4D4D4D"/>
                          </a:solidFill>
                          <a:effectLst/>
                        </a:rPr>
                        <a:t>5000</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gridSpan="5">
                  <a:txBody>
                    <a:bodyPr/>
                    <a:lstStyle/>
                    <a:p>
                      <a:pPr marL="36830" marR="36830" algn="ctr">
                        <a:lnSpc>
                          <a:spcPct val="93000"/>
                        </a:lnSpc>
                        <a:spcBef>
                          <a:spcPts val="0"/>
                        </a:spcBef>
                        <a:spcAft>
                          <a:spcPts val="0"/>
                        </a:spcAft>
                      </a:pPr>
                      <a:r>
                        <a:rPr lang="en-US" sz="800" b="1" dirty="0" smtClean="0">
                          <a:solidFill>
                            <a:srgbClr val="4D4D4D"/>
                          </a:solidFill>
                          <a:effectLst/>
                        </a:rPr>
                        <a:t>500000</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1"/>
                  </a:ext>
                </a:extLst>
              </a:tr>
              <a:tr h="116067">
                <a:tc>
                  <a:txBody>
                    <a:bodyPr/>
                    <a:lstStyle/>
                    <a:p>
                      <a:pPr marL="38100" marR="38100">
                        <a:lnSpc>
                          <a:spcPct val="93000"/>
                        </a:lnSpc>
                        <a:spcBef>
                          <a:spcPts val="0"/>
                        </a:spcBef>
                        <a:spcAft>
                          <a:spcPts val="0"/>
                        </a:spcAft>
                      </a:pPr>
                      <a:r>
                        <a:rPr lang="en-US" sz="800" dirty="0">
                          <a:solidFill>
                            <a:srgbClr val="4D4D4D"/>
                          </a:solidFill>
                          <a:effectLst/>
                        </a:rPr>
                        <a:t>Wireless Guest Setup Wizard</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xmlns="" val="10012"/>
                  </a:ext>
                </a:extLst>
              </a:tr>
              <a:tr h="116067">
                <a:tc>
                  <a:txBody>
                    <a:bodyPr/>
                    <a:lstStyle/>
                    <a:p>
                      <a:pPr marL="38100" marR="38100">
                        <a:lnSpc>
                          <a:spcPct val="93000"/>
                        </a:lnSpc>
                        <a:spcBef>
                          <a:spcPts val="0"/>
                        </a:spcBef>
                        <a:spcAft>
                          <a:spcPts val="0"/>
                        </a:spcAft>
                      </a:pPr>
                      <a:r>
                        <a:rPr lang="en-US" sz="800" dirty="0">
                          <a:solidFill>
                            <a:srgbClr val="4D4D4D"/>
                          </a:solidFill>
                          <a:effectLst/>
                        </a:rPr>
                        <a:t>ISE Portal Builder</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extLst>
                  <a:ext uri="{0D108BD9-81ED-4DB2-BD59-A6C34878D82A}">
                    <a16:rowId xmlns:a16="http://schemas.microsoft.com/office/drawing/2014/main" xmlns="" val="10013"/>
                  </a:ext>
                </a:extLst>
              </a:tr>
              <a:tr h="116067">
                <a:tc>
                  <a:txBody>
                    <a:bodyPr/>
                    <a:lstStyle/>
                    <a:p>
                      <a:pPr marL="38100" marR="38100">
                        <a:lnSpc>
                          <a:spcPct val="93000"/>
                        </a:lnSpc>
                        <a:spcBef>
                          <a:spcPts val="0"/>
                        </a:spcBef>
                        <a:spcAft>
                          <a:spcPts val="0"/>
                        </a:spcAft>
                      </a:pPr>
                      <a:r>
                        <a:rPr lang="en-US" sz="800" dirty="0" smtClean="0">
                          <a:solidFill>
                            <a:srgbClr val="4D4D4D"/>
                          </a:solidFill>
                          <a:effectLst/>
                        </a:rPr>
                        <a:t>High-Availability/Distributed Deployment</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xmlns="" val="10014"/>
                  </a:ext>
                </a:extLst>
              </a:tr>
              <a:tr h="116067">
                <a:tc>
                  <a:txBody>
                    <a:bodyPr/>
                    <a:lstStyle/>
                    <a:p>
                      <a:pPr marL="38100" marR="38100">
                        <a:lnSpc>
                          <a:spcPct val="93000"/>
                        </a:lnSpc>
                        <a:spcBef>
                          <a:spcPts val="0"/>
                        </a:spcBef>
                        <a:spcAft>
                          <a:spcPts val="0"/>
                        </a:spcAft>
                      </a:pPr>
                      <a:r>
                        <a:rPr lang="en-US" sz="800" dirty="0">
                          <a:solidFill>
                            <a:srgbClr val="4D4D4D"/>
                          </a:solidFill>
                          <a:effectLst/>
                        </a:rPr>
                        <a:t>Device Administration (TACACS+)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marL="36830" marR="36830" algn="ctr">
                        <a:lnSpc>
                          <a:spcPct val="93000"/>
                        </a:lnSpc>
                        <a:spcBef>
                          <a:spcPts val="0"/>
                        </a:spcBef>
                        <a:spcAft>
                          <a:spcPts val="0"/>
                        </a:spcAft>
                      </a:pPr>
                      <a:r>
                        <a:rPr lang="ja-JP" altLang="en-US" sz="800" b="1" dirty="0" smtClean="0">
                          <a:solidFill>
                            <a:srgbClr val="4D4D4D"/>
                          </a:solidFill>
                          <a:effectLst/>
                        </a:rPr>
                        <a:t>要アップグレード</a:t>
                      </a:r>
                      <a:r>
                        <a:rPr lang="en-US" sz="800" b="1" baseline="0" dirty="0" smtClean="0">
                          <a:solidFill>
                            <a:srgbClr val="4D4D4D"/>
                          </a:solidFill>
                          <a:effectLst/>
                        </a:rPr>
                        <a:t>*</a:t>
                      </a:r>
                      <a:endParaRPr lang="en-US" sz="800" b="1" baseline="0"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extLst>
                  <a:ext uri="{0D108BD9-81ED-4DB2-BD59-A6C34878D82A}">
                    <a16:rowId xmlns:a16="http://schemas.microsoft.com/office/drawing/2014/main" xmlns="" val="10015"/>
                  </a:ext>
                </a:extLst>
              </a:tr>
              <a:tr h="116067">
                <a:tc>
                  <a:txBody>
                    <a:bodyPr/>
                    <a:lstStyle/>
                    <a:p>
                      <a:pPr marL="38100" marR="38100">
                        <a:lnSpc>
                          <a:spcPct val="93000"/>
                        </a:lnSpc>
                        <a:spcBef>
                          <a:spcPts val="0"/>
                        </a:spcBef>
                        <a:spcAft>
                          <a:spcPts val="0"/>
                        </a:spcAft>
                      </a:pPr>
                      <a:r>
                        <a:rPr lang="en-US" sz="800" dirty="0">
                          <a:solidFill>
                            <a:srgbClr val="4D4D4D"/>
                          </a:solidFill>
                          <a:effectLst/>
                        </a:rPr>
                        <a:t>Profiling</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xmlns="" val="10016"/>
                  </a:ext>
                </a:extLst>
              </a:tr>
              <a:tr h="116067">
                <a:tc>
                  <a:txBody>
                    <a:bodyPr/>
                    <a:lstStyle/>
                    <a:p>
                      <a:pPr marL="38100" marR="38100">
                        <a:lnSpc>
                          <a:spcPct val="93000"/>
                        </a:lnSpc>
                        <a:spcBef>
                          <a:spcPts val="0"/>
                        </a:spcBef>
                        <a:spcAft>
                          <a:spcPts val="0"/>
                        </a:spcAft>
                      </a:pPr>
                      <a:r>
                        <a:rPr lang="en-US" sz="800" dirty="0">
                          <a:solidFill>
                            <a:srgbClr val="4D4D4D"/>
                          </a:solidFill>
                          <a:effectLst/>
                        </a:rPr>
                        <a:t>Profiler </a:t>
                      </a:r>
                      <a:r>
                        <a:rPr lang="en-US" sz="800" dirty="0" smtClean="0">
                          <a:solidFill>
                            <a:srgbClr val="4D4D4D"/>
                          </a:solidFill>
                          <a:effectLst/>
                        </a:rPr>
                        <a:t>Feed Service</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extLst>
                  <a:ext uri="{0D108BD9-81ED-4DB2-BD59-A6C34878D82A}">
                    <a16:rowId xmlns:a16="http://schemas.microsoft.com/office/drawing/2014/main" xmlns="" val="10017"/>
                  </a:ext>
                </a:extLst>
              </a:tr>
              <a:tr h="116067">
                <a:tc>
                  <a:txBody>
                    <a:bodyPr/>
                    <a:lstStyle/>
                    <a:p>
                      <a:pPr marL="38100" marR="38100">
                        <a:lnSpc>
                          <a:spcPct val="93000"/>
                        </a:lnSpc>
                        <a:spcBef>
                          <a:spcPts val="0"/>
                        </a:spcBef>
                        <a:spcAft>
                          <a:spcPts val="0"/>
                        </a:spcAft>
                      </a:pPr>
                      <a:r>
                        <a:rPr lang="en-US" sz="800" dirty="0">
                          <a:solidFill>
                            <a:srgbClr val="4D4D4D"/>
                          </a:solidFill>
                          <a:effectLst/>
                        </a:rPr>
                        <a:t>Device </a:t>
                      </a:r>
                      <a:r>
                        <a:rPr lang="en-US" sz="800" dirty="0" smtClean="0">
                          <a:solidFill>
                            <a:srgbClr val="4D4D4D"/>
                          </a:solidFill>
                          <a:effectLst/>
                        </a:rPr>
                        <a:t>Registration </a:t>
                      </a:r>
                      <a:r>
                        <a:rPr lang="en-US" sz="800" dirty="0">
                          <a:solidFill>
                            <a:srgbClr val="4D4D4D"/>
                          </a:solidFill>
                          <a:effectLst/>
                        </a:rPr>
                        <a:t>(My Devices </a:t>
                      </a:r>
                      <a:r>
                        <a:rPr lang="en-US" sz="800" dirty="0" smtClean="0">
                          <a:solidFill>
                            <a:srgbClr val="4D4D4D"/>
                          </a:solidFill>
                          <a:effectLst/>
                        </a:rPr>
                        <a:t>Portal</a:t>
                      </a:r>
                      <a:r>
                        <a:rPr lang="en-US" sz="800" dirty="0">
                          <a:solidFill>
                            <a:srgbClr val="4D4D4D"/>
                          </a:solidFill>
                          <a:effectLst/>
                        </a:rPr>
                        <a:t>) and </a:t>
                      </a:r>
                      <a:r>
                        <a:rPr lang="en-US" sz="800" dirty="0" smtClean="0">
                          <a:solidFill>
                            <a:srgbClr val="4D4D4D"/>
                          </a:solidFill>
                          <a:effectLst/>
                        </a:rPr>
                        <a:t>Provisioning </a:t>
                      </a:r>
                      <a:r>
                        <a:rPr lang="en-US" sz="800" dirty="0">
                          <a:solidFill>
                            <a:srgbClr val="4D4D4D"/>
                          </a:solidFill>
                          <a:effectLst/>
                        </a:rPr>
                        <a:t>(for </a:t>
                      </a:r>
                      <a:r>
                        <a:rPr lang="en-US" sz="800" dirty="0" smtClean="0">
                          <a:solidFill>
                            <a:srgbClr val="4D4D4D"/>
                          </a:solidFill>
                          <a:effectLst/>
                        </a:rPr>
                        <a:t>BYOD Initiatives</a:t>
                      </a:r>
                      <a:r>
                        <a:rPr lang="en-US" sz="800" dirty="0">
                          <a:solidFill>
                            <a:srgbClr val="4D4D4D"/>
                          </a:solidFill>
                          <a:effectLst/>
                        </a:rPr>
                        <a:t>)</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xmlns="" val="10018"/>
                  </a:ext>
                </a:extLst>
              </a:tr>
              <a:tr h="116067">
                <a:tc>
                  <a:txBody>
                    <a:bodyPr/>
                    <a:lstStyle/>
                    <a:p>
                      <a:pPr marL="38100" marR="38100">
                        <a:lnSpc>
                          <a:spcPct val="93000"/>
                        </a:lnSpc>
                        <a:spcBef>
                          <a:spcPts val="0"/>
                        </a:spcBef>
                        <a:spcAft>
                          <a:spcPts val="0"/>
                        </a:spcAft>
                      </a:pPr>
                      <a:r>
                        <a:rPr lang="en-US" sz="800" dirty="0">
                          <a:solidFill>
                            <a:srgbClr val="4D4D4D"/>
                          </a:solidFill>
                          <a:effectLst/>
                        </a:rPr>
                        <a:t>Context </a:t>
                      </a:r>
                      <a:r>
                        <a:rPr lang="en-US" sz="800" dirty="0" smtClean="0">
                          <a:solidFill>
                            <a:srgbClr val="4D4D4D"/>
                          </a:solidFill>
                          <a:effectLst/>
                        </a:rPr>
                        <a:t>Sharing </a:t>
                      </a:r>
                      <a:r>
                        <a:rPr lang="en-US" sz="800" dirty="0">
                          <a:solidFill>
                            <a:srgbClr val="4D4D4D"/>
                          </a:solidFill>
                          <a:effectLst/>
                        </a:rPr>
                        <a:t>(Cisco </a:t>
                      </a:r>
                      <a:r>
                        <a:rPr lang="en-US" sz="800" dirty="0" err="1">
                          <a:solidFill>
                            <a:srgbClr val="4D4D4D"/>
                          </a:solidFill>
                          <a:effectLst/>
                        </a:rPr>
                        <a:t>pxGrid</a:t>
                      </a:r>
                      <a:r>
                        <a:rPr lang="en-US" sz="800" dirty="0">
                          <a:solidFill>
                            <a:srgbClr val="4D4D4D"/>
                          </a:solidFill>
                          <a:effectLst/>
                        </a:rPr>
                        <a:t>)</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a:solidFill>
                            <a:srgbClr val="4D4D4D"/>
                          </a:solidFill>
                          <a:effectLst/>
                        </a:rPr>
                        <a:t> </a:t>
                      </a:r>
                      <a:endParaRPr lang="en-US" sz="800" b="1">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extLst>
                  <a:ext uri="{0D108BD9-81ED-4DB2-BD59-A6C34878D82A}">
                    <a16:rowId xmlns:a16="http://schemas.microsoft.com/office/drawing/2014/main" xmlns="" val="10019"/>
                  </a:ext>
                </a:extLst>
              </a:tr>
              <a:tr h="116067">
                <a:tc>
                  <a:txBody>
                    <a:bodyPr/>
                    <a:lstStyle/>
                    <a:p>
                      <a:pPr marL="38100" marR="38100">
                        <a:lnSpc>
                          <a:spcPct val="93000"/>
                        </a:lnSpc>
                        <a:spcBef>
                          <a:spcPts val="0"/>
                        </a:spcBef>
                        <a:spcAft>
                          <a:spcPts val="0"/>
                        </a:spcAft>
                      </a:pPr>
                      <a:r>
                        <a:rPr lang="en-US" sz="800" dirty="0">
                          <a:solidFill>
                            <a:srgbClr val="4D4D4D"/>
                          </a:solidFill>
                          <a:effectLst/>
                        </a:rPr>
                        <a:t>Endpoint Protection Services (EPS)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xmlns="" val="10020"/>
                  </a:ext>
                </a:extLst>
              </a:tr>
              <a:tr h="116067">
                <a:tc>
                  <a:txBody>
                    <a:bodyPr/>
                    <a:lstStyle/>
                    <a:p>
                      <a:pPr marL="38100" marR="38100">
                        <a:lnSpc>
                          <a:spcPct val="93000"/>
                        </a:lnSpc>
                        <a:spcBef>
                          <a:spcPts val="0"/>
                        </a:spcBef>
                        <a:spcAft>
                          <a:spcPts val="0"/>
                        </a:spcAft>
                      </a:pPr>
                      <a:r>
                        <a:rPr lang="en-US" sz="800" dirty="0">
                          <a:solidFill>
                            <a:srgbClr val="4D4D4D"/>
                          </a:solidFill>
                          <a:effectLst/>
                        </a:rPr>
                        <a:t>Posture </a:t>
                      </a:r>
                      <a:r>
                        <a:rPr lang="en-US" sz="800" dirty="0" smtClean="0">
                          <a:solidFill>
                            <a:srgbClr val="4D4D4D"/>
                          </a:solidFill>
                          <a:effectLst/>
                        </a:rPr>
                        <a:t>(Endpoint Compliance </a:t>
                      </a:r>
                      <a:r>
                        <a:rPr lang="en-US" sz="800" dirty="0">
                          <a:solidFill>
                            <a:srgbClr val="4D4D4D"/>
                          </a:solidFill>
                          <a:effectLst/>
                        </a:rPr>
                        <a:t>and </a:t>
                      </a:r>
                      <a:r>
                        <a:rPr lang="en-US" sz="800" dirty="0" smtClean="0">
                          <a:solidFill>
                            <a:srgbClr val="4D4D4D"/>
                          </a:solidFill>
                          <a:effectLst/>
                        </a:rPr>
                        <a:t>Remediation</a:t>
                      </a:r>
                      <a:r>
                        <a:rPr lang="en-US" sz="800" dirty="0">
                          <a:solidFill>
                            <a:srgbClr val="4D4D4D"/>
                          </a:solidFill>
                          <a:effectLst/>
                        </a:rPr>
                        <a:t>)</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extLst>
                  <a:ext uri="{0D108BD9-81ED-4DB2-BD59-A6C34878D82A}">
                    <a16:rowId xmlns:a16="http://schemas.microsoft.com/office/drawing/2014/main" xmlns="" val="10021"/>
                  </a:ext>
                </a:extLst>
              </a:tr>
              <a:tr h="232135">
                <a:tc>
                  <a:txBody>
                    <a:bodyPr/>
                    <a:lstStyle/>
                    <a:p>
                      <a:pPr marL="38100" marR="38100">
                        <a:lnSpc>
                          <a:spcPct val="93000"/>
                        </a:lnSpc>
                        <a:spcBef>
                          <a:spcPts val="0"/>
                        </a:spcBef>
                        <a:spcAft>
                          <a:spcPts val="0"/>
                        </a:spcAft>
                      </a:pPr>
                      <a:r>
                        <a:rPr lang="en-US" sz="800" dirty="0">
                          <a:solidFill>
                            <a:srgbClr val="4D4D4D"/>
                          </a:solidFill>
                          <a:effectLst/>
                        </a:rPr>
                        <a:t>Enterprise </a:t>
                      </a:r>
                      <a:r>
                        <a:rPr lang="en-US" sz="800" dirty="0" smtClean="0">
                          <a:solidFill>
                            <a:srgbClr val="4D4D4D"/>
                          </a:solidFill>
                          <a:effectLst/>
                        </a:rPr>
                        <a:t>Mobility Management </a:t>
                      </a:r>
                      <a:r>
                        <a:rPr lang="en-US" sz="800" dirty="0">
                          <a:solidFill>
                            <a:srgbClr val="4D4D4D"/>
                          </a:solidFill>
                          <a:effectLst/>
                        </a:rPr>
                        <a:t>and </a:t>
                      </a:r>
                      <a:r>
                        <a:rPr lang="en-US" sz="800" dirty="0" smtClean="0">
                          <a:solidFill>
                            <a:srgbClr val="4D4D4D"/>
                          </a:solidFill>
                          <a:effectLst/>
                        </a:rPr>
                        <a:t>Mobile Device Management</a:t>
                      </a:r>
                      <a:r>
                        <a:rPr lang="en-US" sz="800" baseline="0" dirty="0" smtClean="0">
                          <a:solidFill>
                            <a:srgbClr val="4D4D4D"/>
                          </a:solidFill>
                          <a:effectLst/>
                        </a:rPr>
                        <a:t> (</a:t>
                      </a:r>
                      <a:r>
                        <a:rPr lang="en-US" sz="800" dirty="0" smtClean="0">
                          <a:solidFill>
                            <a:srgbClr val="4D4D4D"/>
                          </a:solidFill>
                          <a:effectLst/>
                        </a:rPr>
                        <a:t>EMM </a:t>
                      </a:r>
                      <a:r>
                        <a:rPr lang="en-US" sz="800" dirty="0">
                          <a:solidFill>
                            <a:srgbClr val="4D4D4D"/>
                          </a:solidFill>
                          <a:effectLst/>
                        </a:rPr>
                        <a:t>and MDM) </a:t>
                      </a:r>
                      <a:r>
                        <a:rPr lang="en-US" sz="800" dirty="0" smtClean="0">
                          <a:solidFill>
                            <a:srgbClr val="4D4D4D"/>
                          </a:solidFill>
                          <a:effectLst/>
                        </a:rPr>
                        <a:t>Integration</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xmlns="" val="10022"/>
                  </a:ext>
                </a:extLst>
              </a:tr>
              <a:tr h="116067">
                <a:tc>
                  <a:txBody>
                    <a:bodyPr/>
                    <a:lstStyle/>
                    <a:p>
                      <a:pPr marL="38100" marR="38100">
                        <a:lnSpc>
                          <a:spcPct val="93000"/>
                        </a:lnSpc>
                        <a:spcBef>
                          <a:spcPts val="0"/>
                        </a:spcBef>
                        <a:spcAft>
                          <a:spcPts val="0"/>
                        </a:spcAft>
                      </a:pPr>
                      <a:r>
                        <a:rPr lang="en-US" sz="800" dirty="0">
                          <a:solidFill>
                            <a:srgbClr val="4D4D4D"/>
                          </a:solidFill>
                          <a:effectLst/>
                        </a:rPr>
                        <a:t>Cisco AnyConnect Unified Agent Posture </a:t>
                      </a:r>
                      <a:r>
                        <a:rPr lang="en-US" sz="800" dirty="0" smtClean="0">
                          <a:solidFill>
                            <a:srgbClr val="4D4D4D"/>
                          </a:solidFill>
                          <a:effectLst/>
                        </a:rPr>
                        <a:t>(Requires </a:t>
                      </a:r>
                      <a:r>
                        <a:rPr lang="en-US" sz="800" dirty="0">
                          <a:solidFill>
                            <a:srgbClr val="4D4D4D"/>
                          </a:solidFill>
                          <a:effectLst/>
                        </a:rPr>
                        <a:t>Cisco AnyConnect Apex </a:t>
                      </a:r>
                      <a:r>
                        <a:rPr lang="en-US" sz="800" dirty="0" smtClean="0">
                          <a:solidFill>
                            <a:srgbClr val="4D4D4D"/>
                          </a:solidFill>
                          <a:effectLst/>
                        </a:rPr>
                        <a:t>License</a:t>
                      </a:r>
                      <a:r>
                        <a:rPr lang="en-US" sz="800" dirty="0">
                          <a:solidFill>
                            <a:srgbClr val="4D4D4D"/>
                          </a:solidFill>
                          <a:effectLst/>
                        </a:rPr>
                        <a:t>)</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40000"/>
                        <a:lumOff val="60000"/>
                      </a:schemeClr>
                    </a:solidFill>
                  </a:tcPr>
                </a:tc>
                <a:extLst>
                  <a:ext uri="{0D108BD9-81ED-4DB2-BD59-A6C34878D82A}">
                    <a16:rowId xmlns:a16="http://schemas.microsoft.com/office/drawing/2014/main" xmlns="" val="10023"/>
                  </a:ext>
                </a:extLst>
              </a:tr>
              <a:tr h="116067">
                <a:tc>
                  <a:txBody>
                    <a:bodyPr/>
                    <a:lstStyle/>
                    <a:p>
                      <a:pPr marL="38100" marR="38100">
                        <a:lnSpc>
                          <a:spcPct val="93000"/>
                        </a:lnSpc>
                        <a:spcBef>
                          <a:spcPts val="0"/>
                        </a:spcBef>
                        <a:spcAft>
                          <a:spcPts val="0"/>
                        </a:spcAft>
                      </a:pPr>
                      <a:r>
                        <a:rPr lang="en-US" sz="800" dirty="0">
                          <a:solidFill>
                            <a:srgbClr val="4D4D4D"/>
                          </a:solidFill>
                          <a:effectLst/>
                        </a:rPr>
                        <a:t>Wired </a:t>
                      </a:r>
                      <a:r>
                        <a:rPr lang="en-US" sz="800" dirty="0" smtClean="0">
                          <a:solidFill>
                            <a:srgbClr val="4D4D4D"/>
                          </a:solidFill>
                          <a:effectLst/>
                        </a:rPr>
                        <a:t>Access Control</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Yes</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6830" marR="36830" algn="ctr">
                        <a:lnSpc>
                          <a:spcPct val="93000"/>
                        </a:lnSpc>
                        <a:spcBef>
                          <a:spcPts val="0"/>
                        </a:spcBef>
                        <a:spcAft>
                          <a:spcPts val="0"/>
                        </a:spcAft>
                      </a:pPr>
                      <a:r>
                        <a:rPr lang="en-US" sz="800" b="1" dirty="0">
                          <a:solidFill>
                            <a:srgbClr val="4D4D4D"/>
                          </a:solidFill>
                          <a:effectLst/>
                        </a:rPr>
                        <a:t> </a:t>
                      </a:r>
                      <a:endParaRPr lang="en-US" sz="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xmlns="" val="10024"/>
                  </a:ext>
                </a:extLst>
              </a:tr>
            </a:tbl>
          </a:graphicData>
        </a:graphic>
      </p:graphicFrame>
      <p:sp>
        <p:nvSpPr>
          <p:cNvPr id="11" name="Title 2"/>
          <p:cNvSpPr>
            <a:spLocks noGrp="1"/>
          </p:cNvSpPr>
          <p:nvPr>
            <p:ph type="title"/>
          </p:nvPr>
        </p:nvSpPr>
        <p:spPr/>
        <p:txBody>
          <a:bodyPr/>
          <a:lstStyle/>
          <a:p>
            <a:r>
              <a:rPr lang="en-US" smtClean="0"/>
              <a:t>Cisco ISE License Comparison Chart</a:t>
            </a:r>
            <a:endParaRPr lang="en-US" dirty="0"/>
          </a:p>
        </p:txBody>
      </p:sp>
      <p:sp>
        <p:nvSpPr>
          <p:cNvPr id="10" name="Rectangle 9"/>
          <p:cNvSpPr/>
          <p:nvPr/>
        </p:nvSpPr>
        <p:spPr>
          <a:xfrm>
            <a:off x="431800" y="4273995"/>
            <a:ext cx="8353425" cy="307777"/>
          </a:xfrm>
          <a:prstGeom prst="rect">
            <a:avLst/>
          </a:prstGeom>
        </p:spPr>
        <p:txBody>
          <a:bodyPr wrap="square">
            <a:spAutoFit/>
          </a:bodyPr>
          <a:lstStyle/>
          <a:p>
            <a:pPr marL="88900" marR="0" indent="-88900">
              <a:spcBef>
                <a:spcPts val="0"/>
              </a:spcBef>
              <a:spcAft>
                <a:spcPts val="0"/>
              </a:spcAft>
            </a:pPr>
            <a:r>
              <a:rPr lang="en-US" sz="700" b="1" dirty="0" smtClean="0">
                <a:solidFill>
                  <a:srgbClr val="676767"/>
                </a:solidFill>
                <a:latin typeface="+mn-lt"/>
                <a:ea typeface="Times New Roman" panose="02020603050405020304" pitchFamily="18" charset="0"/>
                <a:cs typeface="Times New Roman" panose="02020603050405020304" pitchFamily="18" charset="0"/>
              </a:rPr>
              <a:t>*</a:t>
            </a:r>
            <a:r>
              <a:rPr lang="ja-JP" altLang="en-US" sz="700" b="1" dirty="0" smtClean="0">
                <a:solidFill>
                  <a:srgbClr val="676767"/>
                </a:solidFill>
                <a:latin typeface="+mn-lt"/>
                <a:ea typeface="Times New Roman" panose="02020603050405020304" pitchFamily="18" charset="0"/>
                <a:cs typeface="Times New Roman" panose="02020603050405020304" pitchFamily="18" charset="0"/>
              </a:rPr>
              <a:t>  </a:t>
            </a:r>
            <a:r>
              <a:rPr lang="en-US" sz="700" b="1" dirty="0" smtClean="0">
                <a:solidFill>
                  <a:srgbClr val="676767"/>
                </a:solidFill>
                <a:latin typeface="+mn-lt"/>
                <a:ea typeface="Times New Roman" panose="02020603050405020304" pitchFamily="18" charset="0"/>
                <a:cs typeface="Times New Roman" panose="02020603050405020304" pitchFamily="18" charset="0"/>
              </a:rPr>
              <a:t>Customers </a:t>
            </a:r>
            <a:r>
              <a:rPr lang="en-US" sz="700" b="1" dirty="0">
                <a:solidFill>
                  <a:srgbClr val="676767"/>
                </a:solidFill>
                <a:latin typeface="+mn-lt"/>
                <a:ea typeface="Times New Roman" panose="02020603050405020304" pitchFamily="18" charset="0"/>
                <a:cs typeface="Times New Roman" panose="02020603050405020304" pitchFamily="18" charset="0"/>
              </a:rPr>
              <a:t>who would like to expand beyond the constraints of ISE Express (say, add additional ISE nodes, or go beyond 5000 endpoints), should purchase the ISE Express Upgrade, to convert their ISE Express node to a ‘normal’ ISE base license.</a:t>
            </a:r>
            <a:endParaRPr lang="en-US" sz="2000" dirty="0">
              <a:solidFill>
                <a:srgbClr val="676767"/>
              </a:solidFill>
              <a:effectLst/>
              <a:latin typeface="+mn-lt"/>
              <a:ea typeface="Times New Roman" panose="02020603050405020304" pitchFamily="18" charset="0"/>
              <a:cs typeface="Times New Roman" panose="02020603050405020304" pitchFamily="18" charset="0"/>
            </a:endParaRPr>
          </a:p>
        </p:txBody>
      </p:sp>
      <p:grpSp>
        <p:nvGrpSpPr>
          <p:cNvPr id="6" name="グループ化 5"/>
          <p:cNvGrpSpPr>
            <a:grpSpLocks noChangeAspect="1"/>
          </p:cNvGrpSpPr>
          <p:nvPr/>
        </p:nvGrpSpPr>
        <p:grpSpPr>
          <a:xfrm>
            <a:off x="455245" y="105179"/>
            <a:ext cx="1144954" cy="324715"/>
            <a:chOff x="4595446" y="-41031"/>
            <a:chExt cx="1348154" cy="382344"/>
          </a:xfrm>
        </p:grpSpPr>
        <p:sp>
          <p:nvSpPr>
            <p:cNvPr id="7" name="角丸四角形 6"/>
            <p:cNvSpPr/>
            <p:nvPr/>
          </p:nvSpPr>
          <p:spPr>
            <a:xfrm>
              <a:off x="4595446" y="-41031"/>
              <a:ext cx="1348154" cy="382344"/>
            </a:xfrm>
            <a:prstGeom prst="roundRect">
              <a:avLst>
                <a:gd name="adj" fmla="val 50000"/>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lgn="ctr"/>
              <a:r>
                <a:rPr kumimoji="1" lang="ja-JP" altLang="en-US" dirty="0" smtClean="0"/>
                <a:t>参考</a:t>
              </a:r>
            </a:p>
          </p:txBody>
        </p:sp>
        <p:sp>
          <p:nvSpPr>
            <p:cNvPr id="8" name="Freeform 362"/>
            <p:cNvSpPr>
              <a:spLocks noChangeAspect="1"/>
            </p:cNvSpPr>
            <p:nvPr/>
          </p:nvSpPr>
          <p:spPr bwMode="auto">
            <a:xfrm>
              <a:off x="4676472" y="0"/>
              <a:ext cx="280563" cy="341313"/>
            </a:xfrm>
            <a:custGeom>
              <a:avLst/>
              <a:gdLst/>
              <a:ahLst/>
              <a:cxnLst>
                <a:cxn ang="0">
                  <a:pos x="84" y="322"/>
                </a:cxn>
                <a:cxn ang="0">
                  <a:pos x="5" y="146"/>
                </a:cxn>
                <a:cxn ang="0">
                  <a:pos x="46" y="116"/>
                </a:cxn>
                <a:cxn ang="0">
                  <a:pos x="73" y="188"/>
                </a:cxn>
                <a:cxn ang="0">
                  <a:pos x="72" y="30"/>
                </a:cxn>
                <a:cxn ang="0">
                  <a:pos x="100" y="0"/>
                </a:cxn>
                <a:cxn ang="0">
                  <a:pos x="132" y="30"/>
                </a:cxn>
                <a:cxn ang="0">
                  <a:pos x="132" y="74"/>
                </a:cxn>
                <a:cxn ang="0">
                  <a:pos x="132" y="127"/>
                </a:cxn>
                <a:cxn ang="0">
                  <a:pos x="135" y="71"/>
                </a:cxn>
                <a:cxn ang="0">
                  <a:pos x="172" y="127"/>
                </a:cxn>
                <a:cxn ang="0">
                  <a:pos x="177" y="88"/>
                </a:cxn>
                <a:cxn ang="0">
                  <a:pos x="220" y="144"/>
                </a:cxn>
                <a:cxn ang="0">
                  <a:pos x="222" y="105"/>
                </a:cxn>
                <a:cxn ang="0">
                  <a:pos x="266" y="136"/>
                </a:cxn>
                <a:cxn ang="0">
                  <a:pos x="264" y="264"/>
                </a:cxn>
                <a:cxn ang="0">
                  <a:pos x="243" y="319"/>
                </a:cxn>
                <a:cxn ang="0">
                  <a:pos x="84" y="322"/>
                </a:cxn>
              </a:cxnLst>
              <a:rect l="0" t="0" r="r" b="b"/>
              <a:pathLst>
                <a:path w="267" h="325">
                  <a:moveTo>
                    <a:pt x="84" y="322"/>
                  </a:moveTo>
                  <a:cubicBezTo>
                    <a:pt x="84" y="322"/>
                    <a:pt x="10" y="188"/>
                    <a:pt x="5" y="146"/>
                  </a:cubicBezTo>
                  <a:cubicBezTo>
                    <a:pt x="0" y="104"/>
                    <a:pt x="40" y="111"/>
                    <a:pt x="46" y="116"/>
                  </a:cubicBezTo>
                  <a:cubicBezTo>
                    <a:pt x="52" y="120"/>
                    <a:pt x="72" y="143"/>
                    <a:pt x="73" y="188"/>
                  </a:cubicBezTo>
                  <a:cubicBezTo>
                    <a:pt x="72" y="30"/>
                    <a:pt x="72" y="30"/>
                    <a:pt x="72" y="30"/>
                  </a:cubicBezTo>
                  <a:cubicBezTo>
                    <a:pt x="72" y="30"/>
                    <a:pt x="71" y="0"/>
                    <a:pt x="100" y="0"/>
                  </a:cubicBezTo>
                  <a:cubicBezTo>
                    <a:pt x="130" y="0"/>
                    <a:pt x="132" y="30"/>
                    <a:pt x="132" y="30"/>
                  </a:cubicBezTo>
                  <a:cubicBezTo>
                    <a:pt x="132" y="74"/>
                    <a:pt x="132" y="74"/>
                    <a:pt x="132" y="74"/>
                  </a:cubicBezTo>
                  <a:cubicBezTo>
                    <a:pt x="132" y="127"/>
                    <a:pt x="132" y="127"/>
                    <a:pt x="132" y="127"/>
                  </a:cubicBezTo>
                  <a:cubicBezTo>
                    <a:pt x="135" y="71"/>
                    <a:pt x="135" y="71"/>
                    <a:pt x="135" y="71"/>
                  </a:cubicBezTo>
                  <a:cubicBezTo>
                    <a:pt x="135" y="71"/>
                    <a:pt x="179" y="57"/>
                    <a:pt x="172" y="127"/>
                  </a:cubicBezTo>
                  <a:cubicBezTo>
                    <a:pt x="177" y="88"/>
                    <a:pt x="177" y="88"/>
                    <a:pt x="177" y="88"/>
                  </a:cubicBezTo>
                  <a:cubicBezTo>
                    <a:pt x="177" y="88"/>
                    <a:pt x="222" y="68"/>
                    <a:pt x="220" y="144"/>
                  </a:cubicBezTo>
                  <a:cubicBezTo>
                    <a:pt x="222" y="105"/>
                    <a:pt x="222" y="105"/>
                    <a:pt x="222" y="105"/>
                  </a:cubicBezTo>
                  <a:cubicBezTo>
                    <a:pt x="222" y="105"/>
                    <a:pt x="266" y="92"/>
                    <a:pt x="266" y="136"/>
                  </a:cubicBezTo>
                  <a:cubicBezTo>
                    <a:pt x="267" y="179"/>
                    <a:pt x="264" y="264"/>
                    <a:pt x="264" y="264"/>
                  </a:cubicBezTo>
                  <a:cubicBezTo>
                    <a:pt x="264" y="264"/>
                    <a:pt x="258" y="300"/>
                    <a:pt x="243" y="319"/>
                  </a:cubicBezTo>
                  <a:cubicBezTo>
                    <a:pt x="238" y="325"/>
                    <a:pt x="84" y="322"/>
                    <a:pt x="84" y="322"/>
                  </a:cubicBezTo>
                  <a:close/>
                </a:path>
              </a:pathLst>
            </a:custGeom>
            <a:solidFill>
              <a:schemeClr val="bg1"/>
            </a:solidFill>
            <a:ln w="9525">
              <a:noFill/>
              <a:round/>
              <a:headEnd/>
              <a:tailEnd/>
            </a:ln>
            <a:effectLst/>
          </p:spPr>
          <p:txBody>
            <a:bodyPr vert="horz" wrap="square" lIns="68580" tIns="34290" rIns="68580" bIns="34290" numCol="1" anchor="t" anchorCtr="0" compatLnSpc="1">
              <a:prstTxWarp prst="textNoShape">
                <a:avLst/>
              </a:prstTxWarp>
            </a:bodyPr>
            <a:lstStyle/>
            <a:p>
              <a:pPr defTabSz="685668"/>
              <a:endParaRPr lang="en-US" sz="900">
                <a:solidFill>
                  <a:srgbClr val="2C2C2C"/>
                </a:solidFill>
              </a:endParaRPr>
            </a:p>
          </p:txBody>
        </p:sp>
      </p:grpSp>
    </p:spTree>
    <p:extLst>
      <p:ext uri="{BB962C8B-B14F-4D97-AF65-F5344CB8AC3E}">
        <p14:creationId xmlns:p14="http://schemas.microsoft.com/office/powerpoint/2010/main" val="420672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kumimoji="1" lang="en-US" altLang="ja-JP" dirty="0" smtClean="0"/>
              <a:t>Cisco</a:t>
            </a:r>
            <a:r>
              <a:rPr kumimoji="1" lang="ja-JP" altLang="en-US" dirty="0" smtClean="0"/>
              <a:t> </a:t>
            </a:r>
            <a:r>
              <a:rPr kumimoji="1" lang="en-US" altLang="ja-JP" dirty="0" smtClean="0"/>
              <a:t>ONE</a:t>
            </a:r>
            <a:r>
              <a:rPr kumimoji="1" lang="ja-JP" altLang="en-US" dirty="0" smtClean="0"/>
              <a:t> </a:t>
            </a:r>
            <a:r>
              <a:rPr lang="en-US" altLang="ja-JP" dirty="0" smtClean="0"/>
              <a:t>(C1)</a:t>
            </a:r>
            <a:endParaRPr kumimoji="1" lang="ja-JP" altLang="en-US" dirty="0"/>
          </a:p>
        </p:txBody>
      </p:sp>
    </p:spTree>
    <p:extLst>
      <p:ext uri="{BB962C8B-B14F-4D97-AF65-F5344CB8AC3E}">
        <p14:creationId xmlns:p14="http://schemas.microsoft.com/office/powerpoint/2010/main" val="2589919484"/>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p:cNvSpPr>
            <a:spLocks noGrp="1"/>
          </p:cNvSpPr>
          <p:nvPr>
            <p:ph type="body" sz="quarter" idx="10"/>
          </p:nvPr>
        </p:nvSpPr>
        <p:spPr/>
        <p:txBody>
          <a:bodyPr/>
          <a:lstStyle/>
          <a:p>
            <a:pPr marL="57136" lvl="0" indent="0">
              <a:spcBef>
                <a:spcPts val="300"/>
              </a:spcBef>
              <a:buNone/>
            </a:pPr>
            <a:r>
              <a:rPr lang="en-US" altLang="ja-JP" b="1" dirty="0"/>
              <a:t>【</a:t>
            </a:r>
            <a:r>
              <a:rPr lang="ja-JP" altLang="en-US" b="1" dirty="0"/>
              <a:t>条件</a:t>
            </a:r>
            <a:r>
              <a:rPr lang="en-US" altLang="ja-JP" b="1" dirty="0" smtClean="0"/>
              <a:t>】</a:t>
            </a:r>
          </a:p>
          <a:p>
            <a:pPr lvl="0">
              <a:spcBef>
                <a:spcPts val="300"/>
              </a:spcBef>
            </a:pPr>
            <a:r>
              <a:rPr lang="en-US" altLang="ja-JP" dirty="0" smtClean="0"/>
              <a:t>Cat3650 / 3850 IP Base, IP Service </a:t>
            </a:r>
            <a:r>
              <a:rPr lang="ja-JP" altLang="en-US" dirty="0" smtClean="0"/>
              <a:t>に加えて </a:t>
            </a:r>
            <a:r>
              <a:rPr lang="en-US" altLang="ja-JP" dirty="0" smtClean="0"/>
              <a:t>PI </a:t>
            </a:r>
            <a:r>
              <a:rPr lang="ja-JP" altLang="en-US" dirty="0" smtClean="0"/>
              <a:t>を提案できる案件</a:t>
            </a:r>
          </a:p>
          <a:p>
            <a:pPr lvl="0">
              <a:spcBef>
                <a:spcPts val="300"/>
              </a:spcBef>
            </a:pPr>
            <a:r>
              <a:rPr lang="en-US" altLang="ja-JP" dirty="0" smtClean="0"/>
              <a:t>WLC/AP </a:t>
            </a:r>
            <a:r>
              <a:rPr lang="ja-JP" altLang="en-US" dirty="0" smtClean="0"/>
              <a:t>に加えて </a:t>
            </a:r>
            <a:r>
              <a:rPr lang="en-US" altLang="ja-JP" dirty="0" smtClean="0"/>
              <a:t>PI </a:t>
            </a:r>
            <a:r>
              <a:rPr lang="ja-JP" altLang="en-US" dirty="0" smtClean="0"/>
              <a:t>と </a:t>
            </a:r>
            <a:r>
              <a:rPr lang="en-US" altLang="ja-JP" dirty="0" smtClean="0"/>
              <a:t>MSE </a:t>
            </a:r>
            <a:r>
              <a:rPr lang="ja-JP" altLang="en-US" dirty="0" smtClean="0"/>
              <a:t>を提案できる案件</a:t>
            </a:r>
          </a:p>
          <a:p>
            <a:pPr lvl="0">
              <a:spcBef>
                <a:spcPts val="300"/>
              </a:spcBef>
            </a:pPr>
            <a:r>
              <a:rPr lang="en-US" altLang="ja-JP" dirty="0" smtClean="0"/>
              <a:t>ISR 4000 </a:t>
            </a:r>
            <a:r>
              <a:rPr lang="ja-JP" altLang="en-US" dirty="0" smtClean="0"/>
              <a:t>シリーズ </a:t>
            </a:r>
            <a:r>
              <a:rPr lang="en-US" altLang="ja-JP" dirty="0" smtClean="0"/>
              <a:t>SEC </a:t>
            </a:r>
            <a:r>
              <a:rPr lang="ja-JP" altLang="en-US" dirty="0" smtClean="0"/>
              <a:t>または </a:t>
            </a:r>
            <a:r>
              <a:rPr lang="en-US" altLang="ja-JP" dirty="0" smtClean="0"/>
              <a:t>AX </a:t>
            </a:r>
            <a:r>
              <a:rPr lang="ja-JP" altLang="en-US" dirty="0" smtClean="0"/>
              <a:t>バンドルを提案できる案件（</a:t>
            </a:r>
            <a:r>
              <a:rPr lang="en-US" altLang="ja-JP" dirty="0" smtClean="0"/>
              <a:t>APP </a:t>
            </a:r>
            <a:r>
              <a:rPr lang="ja-JP" altLang="en-US" dirty="0" smtClean="0"/>
              <a:t>や </a:t>
            </a:r>
            <a:r>
              <a:rPr lang="en-US" altLang="ja-JP" dirty="0" smtClean="0"/>
              <a:t>SEC </a:t>
            </a:r>
            <a:r>
              <a:rPr lang="ja-JP" altLang="en-US" dirty="0" smtClean="0"/>
              <a:t>ライセンスを個別に含む </a:t>
            </a:r>
            <a:r>
              <a:rPr lang="en-US" altLang="ja-JP" dirty="0" smtClean="0"/>
              <a:t>Deal </a:t>
            </a:r>
            <a:r>
              <a:rPr lang="ja-JP" altLang="en-US" dirty="0" smtClean="0"/>
              <a:t>を含む）</a:t>
            </a:r>
            <a:endParaRPr lang="en-US" altLang="ja-JP" dirty="0" smtClean="0"/>
          </a:p>
          <a:p>
            <a:pPr lvl="0">
              <a:spcBef>
                <a:spcPts val="300"/>
              </a:spcBef>
            </a:pPr>
            <a:r>
              <a:rPr lang="en-US" altLang="ja-JP" dirty="0" smtClean="0"/>
              <a:t>C1 </a:t>
            </a:r>
            <a:r>
              <a:rPr lang="ja-JP" altLang="en-US" dirty="0" smtClean="0"/>
              <a:t>対象案件には商談名に「</a:t>
            </a:r>
            <a:r>
              <a:rPr lang="en-US" altLang="ja-JP" dirty="0" smtClean="0"/>
              <a:t>C1</a:t>
            </a:r>
            <a:r>
              <a:rPr lang="ja-JP" altLang="en-US" dirty="0" smtClean="0"/>
              <a:t>」を追記 （例） </a:t>
            </a:r>
            <a:r>
              <a:rPr lang="en-US" altLang="ja-JP" dirty="0" smtClean="0"/>
              <a:t>HQ LAN Replace - C1</a:t>
            </a:r>
          </a:p>
          <a:p>
            <a:pPr marL="57136" lvl="0" indent="0">
              <a:spcBef>
                <a:spcPts val="300"/>
              </a:spcBef>
              <a:buNone/>
            </a:pPr>
            <a:r>
              <a:rPr lang="ja-JP" altLang="ja-JP" dirty="0" smtClean="0"/>
              <a:t>【期間】</a:t>
            </a:r>
          </a:p>
          <a:p>
            <a:pPr lvl="0">
              <a:spcBef>
                <a:spcPts val="300"/>
              </a:spcBef>
            </a:pPr>
            <a:r>
              <a:rPr lang="en-US" altLang="ja-JP" dirty="0" smtClean="0"/>
              <a:t>2016</a:t>
            </a:r>
            <a:r>
              <a:rPr lang="ja-JP" altLang="en-US" dirty="0" smtClean="0"/>
              <a:t>年</a:t>
            </a:r>
            <a:r>
              <a:rPr lang="en-US" altLang="ja-JP" dirty="0" smtClean="0"/>
              <a:t>10</a:t>
            </a:r>
            <a:r>
              <a:rPr lang="ja-JP" altLang="en-US" dirty="0" smtClean="0"/>
              <a:t>月</a:t>
            </a:r>
            <a:r>
              <a:rPr lang="en-US" altLang="ja-JP" dirty="0" smtClean="0"/>
              <a:t>31</a:t>
            </a:r>
            <a:r>
              <a:rPr lang="ja-JP" altLang="en-US" dirty="0" smtClean="0"/>
              <a:t>日（月）から </a:t>
            </a:r>
            <a:r>
              <a:rPr lang="en-US" altLang="ja-JP" dirty="0" smtClean="0"/>
              <a:t>2017</a:t>
            </a:r>
            <a:r>
              <a:rPr lang="ja-JP" altLang="en-US" dirty="0" smtClean="0"/>
              <a:t>年</a:t>
            </a:r>
            <a:r>
              <a:rPr lang="en-US" altLang="ja-JP" dirty="0" smtClean="0"/>
              <a:t>3</a:t>
            </a:r>
            <a:r>
              <a:rPr lang="ja-JP" altLang="en-US" dirty="0" smtClean="0"/>
              <a:t>月</a:t>
            </a:r>
            <a:r>
              <a:rPr lang="en-US" altLang="ja-JP" dirty="0" smtClean="0"/>
              <a:t>31</a:t>
            </a:r>
            <a:r>
              <a:rPr lang="ja-JP" altLang="en-US" dirty="0" smtClean="0"/>
              <a:t>日（金） </a:t>
            </a:r>
            <a:r>
              <a:rPr lang="en-US" altLang="ja-JP" dirty="0" smtClean="0"/>
              <a:t>Booking </a:t>
            </a:r>
            <a:r>
              <a:rPr lang="ja-JP" altLang="en-US" dirty="0" smtClean="0"/>
              <a:t>分、または、 </a:t>
            </a:r>
            <a:r>
              <a:rPr lang="en-US" altLang="ja-JP" dirty="0" smtClean="0"/>
              <a:t>POS </a:t>
            </a:r>
            <a:r>
              <a:rPr lang="ja-JP" altLang="en-US" dirty="0" smtClean="0"/>
              <a:t>発行分まで</a:t>
            </a:r>
          </a:p>
        </p:txBody>
      </p:sp>
      <p:sp>
        <p:nvSpPr>
          <p:cNvPr id="2" name="タイトル 1"/>
          <p:cNvSpPr>
            <a:spLocks noGrp="1"/>
          </p:cNvSpPr>
          <p:nvPr>
            <p:ph type="title"/>
          </p:nvPr>
        </p:nvSpPr>
        <p:spPr/>
        <p:txBody>
          <a:bodyPr/>
          <a:lstStyle/>
          <a:p>
            <a:r>
              <a:rPr lang="en-US" altLang="ja-JP" smtClean="0"/>
              <a:t>Cisco ONE</a:t>
            </a:r>
            <a:r>
              <a:rPr lang="ja-JP" altLang="en-US" smtClean="0"/>
              <a:t> 特別ディスカウント プロモーション</a:t>
            </a:r>
            <a:endParaRPr lang="ja-JP" altLang="en-US" dirty="0"/>
          </a:p>
        </p:txBody>
      </p:sp>
    </p:spTree>
    <p:extLst>
      <p:ext uri="{BB962C8B-B14F-4D97-AF65-F5344CB8AC3E}">
        <p14:creationId xmlns:p14="http://schemas.microsoft.com/office/powerpoint/2010/main" val="1199837318"/>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p:cNvSpPr/>
          <p:nvPr/>
        </p:nvSpPr>
        <p:spPr>
          <a:xfrm>
            <a:off x="6331219" y="2559191"/>
            <a:ext cx="2452034" cy="39101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C1</a:t>
            </a:r>
            <a:endParaRPr kumimoji="1" lang="ja-JP" altLang="en-US" sz="1600" dirty="0" smtClean="0"/>
          </a:p>
        </p:txBody>
      </p:sp>
      <p:sp>
        <p:nvSpPr>
          <p:cNvPr id="55" name="正方形/長方形 54"/>
          <p:cNvSpPr/>
          <p:nvPr/>
        </p:nvSpPr>
        <p:spPr>
          <a:xfrm>
            <a:off x="6331218" y="2305055"/>
            <a:ext cx="2452034" cy="2584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C1</a:t>
            </a:r>
            <a:r>
              <a:rPr kumimoji="1" lang="ja-JP" altLang="en-US" sz="1600" dirty="0"/>
              <a:t> </a:t>
            </a:r>
            <a:r>
              <a:rPr kumimoji="1" lang="en-US" altLang="ja-JP" sz="1600" dirty="0"/>
              <a:t>SW</a:t>
            </a:r>
            <a:r>
              <a:rPr kumimoji="1" lang="ja-JP" altLang="en-US" sz="1600" dirty="0"/>
              <a:t>ライセンス</a:t>
            </a:r>
          </a:p>
        </p:txBody>
      </p:sp>
      <p:sp>
        <p:nvSpPr>
          <p:cNvPr id="4" name="タイトル 3"/>
          <p:cNvSpPr>
            <a:spLocks noGrp="1"/>
          </p:cNvSpPr>
          <p:nvPr>
            <p:ph type="title"/>
          </p:nvPr>
        </p:nvSpPr>
        <p:spPr>
          <a:xfrm>
            <a:off x="437765" y="341313"/>
            <a:ext cx="8641757" cy="731837"/>
          </a:xfrm>
        </p:spPr>
        <p:txBody>
          <a:bodyPr/>
          <a:lstStyle/>
          <a:p>
            <a:r>
              <a:rPr lang="ja-JP" altLang="en-US" dirty="0" smtClean="0"/>
              <a:t>アラカルトの必要なソフトウェアの構成と同一価格</a:t>
            </a:r>
            <a:endParaRPr kumimoji="1" lang="ja-JP" altLang="en-US" dirty="0"/>
          </a:p>
        </p:txBody>
      </p:sp>
      <p:sp>
        <p:nvSpPr>
          <p:cNvPr id="8" name="正方形/長方形 7"/>
          <p:cNvSpPr/>
          <p:nvPr/>
        </p:nvSpPr>
        <p:spPr>
          <a:xfrm>
            <a:off x="431801" y="3829234"/>
            <a:ext cx="2452034" cy="687203"/>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HW</a:t>
            </a:r>
            <a:endParaRPr kumimoji="1" lang="ja-JP" altLang="en-US" sz="1600" dirty="0" smtClean="0"/>
          </a:p>
        </p:txBody>
      </p:sp>
      <p:sp>
        <p:nvSpPr>
          <p:cNvPr id="9" name="正方形/長方形 8"/>
          <p:cNvSpPr/>
          <p:nvPr/>
        </p:nvSpPr>
        <p:spPr>
          <a:xfrm>
            <a:off x="431801" y="3430713"/>
            <a:ext cx="2452034" cy="40469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必要な</a:t>
            </a:r>
            <a:r>
              <a:rPr kumimoji="1" lang="en-US" altLang="ja-JP" sz="1600" dirty="0" smtClean="0"/>
              <a:t>SW</a:t>
            </a:r>
            <a:endParaRPr kumimoji="1" lang="ja-JP" altLang="en-US" sz="1600" dirty="0" smtClean="0"/>
          </a:p>
        </p:txBody>
      </p:sp>
      <p:sp>
        <p:nvSpPr>
          <p:cNvPr id="10" name="正方形/長方形 9"/>
          <p:cNvSpPr/>
          <p:nvPr/>
        </p:nvSpPr>
        <p:spPr>
          <a:xfrm>
            <a:off x="431801" y="3069454"/>
            <a:ext cx="2452034" cy="36125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優先度の低い</a:t>
            </a:r>
            <a:r>
              <a:rPr kumimoji="1" lang="en-US" altLang="ja-JP" sz="1600" dirty="0" smtClean="0"/>
              <a:t>SW</a:t>
            </a:r>
            <a:endParaRPr kumimoji="1" lang="ja-JP" altLang="en-US" sz="1600" dirty="0" smtClean="0"/>
          </a:p>
        </p:txBody>
      </p:sp>
      <p:sp>
        <p:nvSpPr>
          <p:cNvPr id="11" name="正方形/長方形 10"/>
          <p:cNvSpPr/>
          <p:nvPr/>
        </p:nvSpPr>
        <p:spPr>
          <a:xfrm>
            <a:off x="431801" y="2544075"/>
            <a:ext cx="2452034" cy="404693"/>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HW</a:t>
            </a:r>
            <a:r>
              <a:rPr kumimoji="1" lang="ja-JP" altLang="en-US" sz="1600" dirty="0" smtClean="0"/>
              <a:t> </a:t>
            </a:r>
            <a:r>
              <a:rPr kumimoji="1" lang="en-US" altLang="ja-JP" sz="1600" dirty="0" smtClean="0"/>
              <a:t>PSS</a:t>
            </a:r>
            <a:endParaRPr kumimoji="1" lang="ja-JP" altLang="en-US" sz="1600" dirty="0" smtClean="0"/>
          </a:p>
        </p:txBody>
      </p:sp>
      <p:sp>
        <p:nvSpPr>
          <p:cNvPr id="12" name="正方形/長方形 11"/>
          <p:cNvSpPr/>
          <p:nvPr/>
        </p:nvSpPr>
        <p:spPr>
          <a:xfrm>
            <a:off x="431801" y="2302945"/>
            <a:ext cx="2452034" cy="24544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必要な</a:t>
            </a:r>
            <a:r>
              <a:rPr kumimoji="1" lang="en-US" altLang="ja-JP" sz="1600" dirty="0" smtClean="0"/>
              <a:t>SW</a:t>
            </a:r>
            <a:r>
              <a:rPr kumimoji="1" lang="ja-JP" altLang="en-US" sz="1600" dirty="0" smtClean="0"/>
              <a:t> </a:t>
            </a:r>
            <a:r>
              <a:rPr kumimoji="1" lang="en-US" altLang="ja-JP" sz="1600" dirty="0" smtClean="0"/>
              <a:t>PSS</a:t>
            </a:r>
            <a:endParaRPr kumimoji="1" lang="ja-JP" altLang="en-US" sz="1600" dirty="0" smtClean="0"/>
          </a:p>
        </p:txBody>
      </p:sp>
      <p:sp>
        <p:nvSpPr>
          <p:cNvPr id="13" name="正方形/長方形 12"/>
          <p:cNvSpPr/>
          <p:nvPr/>
        </p:nvSpPr>
        <p:spPr>
          <a:xfrm>
            <a:off x="431801" y="2057035"/>
            <a:ext cx="2452034" cy="24544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優先度の低い</a:t>
            </a:r>
            <a:r>
              <a:rPr kumimoji="1" lang="en-US" altLang="ja-JP" sz="1600" dirty="0" smtClean="0"/>
              <a:t>SW</a:t>
            </a:r>
            <a:r>
              <a:rPr kumimoji="1" lang="ja-JP" altLang="en-US" sz="1600" dirty="0" smtClean="0"/>
              <a:t> </a:t>
            </a:r>
            <a:r>
              <a:rPr kumimoji="1" lang="en-US" altLang="ja-JP" sz="1600" dirty="0" smtClean="0"/>
              <a:t>PSS</a:t>
            </a:r>
            <a:endParaRPr kumimoji="1" lang="ja-JP" altLang="en-US" sz="1600" dirty="0" smtClean="0"/>
          </a:p>
        </p:txBody>
      </p:sp>
      <p:sp>
        <p:nvSpPr>
          <p:cNvPr id="14" name="正方形/長方形 13"/>
          <p:cNvSpPr/>
          <p:nvPr/>
        </p:nvSpPr>
        <p:spPr>
          <a:xfrm>
            <a:off x="3381511" y="3911647"/>
            <a:ext cx="2452034" cy="605218"/>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C1</a:t>
            </a:r>
            <a:r>
              <a:rPr kumimoji="1" lang="ja-JP" altLang="en-US" sz="1600" dirty="0" smtClean="0"/>
              <a:t> </a:t>
            </a:r>
            <a:r>
              <a:rPr kumimoji="1" lang="en-US" altLang="ja-JP" sz="1600" dirty="0" smtClean="0"/>
              <a:t>HW</a:t>
            </a:r>
            <a:endParaRPr kumimoji="1" lang="ja-JP" altLang="en-US" sz="1600" dirty="0" smtClean="0"/>
          </a:p>
        </p:txBody>
      </p:sp>
      <p:sp>
        <p:nvSpPr>
          <p:cNvPr id="15" name="正方形/長方形 14"/>
          <p:cNvSpPr/>
          <p:nvPr/>
        </p:nvSpPr>
        <p:spPr>
          <a:xfrm>
            <a:off x="3381511" y="3280155"/>
            <a:ext cx="2452034" cy="63250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C1</a:t>
            </a:r>
            <a:r>
              <a:rPr kumimoji="1" lang="ja-JP" altLang="en-US" sz="1600" dirty="0" smtClean="0"/>
              <a:t> </a:t>
            </a:r>
            <a:r>
              <a:rPr kumimoji="1" lang="en-US" altLang="ja-JP" sz="1600" dirty="0" smtClean="0"/>
              <a:t>SW</a:t>
            </a:r>
            <a:r>
              <a:rPr kumimoji="1" lang="ja-JP" altLang="en-US" sz="1600" dirty="0" smtClean="0"/>
              <a:t>ライセンス</a:t>
            </a:r>
          </a:p>
        </p:txBody>
      </p:sp>
      <p:sp>
        <p:nvSpPr>
          <p:cNvPr id="17" name="正方形/長方形 16"/>
          <p:cNvSpPr/>
          <p:nvPr/>
        </p:nvSpPr>
        <p:spPr>
          <a:xfrm>
            <a:off x="6331220" y="3911647"/>
            <a:ext cx="2452034" cy="605218"/>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C1</a:t>
            </a:r>
            <a:r>
              <a:rPr kumimoji="1" lang="ja-JP" altLang="en-US" sz="1600" dirty="0" smtClean="0"/>
              <a:t> </a:t>
            </a:r>
            <a:r>
              <a:rPr kumimoji="1" lang="en-US" altLang="ja-JP" sz="1600" dirty="0" smtClean="0"/>
              <a:t>HW</a:t>
            </a:r>
            <a:endParaRPr kumimoji="1" lang="ja-JP" altLang="en-US" sz="1600" dirty="0" smtClean="0"/>
          </a:p>
        </p:txBody>
      </p:sp>
      <p:sp>
        <p:nvSpPr>
          <p:cNvPr id="18" name="正方形/長方形 17"/>
          <p:cNvSpPr/>
          <p:nvPr/>
        </p:nvSpPr>
        <p:spPr>
          <a:xfrm>
            <a:off x="6331219" y="3435130"/>
            <a:ext cx="2452034" cy="47752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C1</a:t>
            </a:r>
            <a:r>
              <a:rPr kumimoji="1" lang="ja-JP" altLang="en-US" sz="1600" dirty="0"/>
              <a:t> </a:t>
            </a:r>
            <a:r>
              <a:rPr kumimoji="1" lang="en-US" altLang="ja-JP" sz="1600" dirty="0"/>
              <a:t>SW</a:t>
            </a:r>
            <a:r>
              <a:rPr kumimoji="1" lang="ja-JP" altLang="en-US" sz="1600" dirty="0"/>
              <a:t>ライセンス</a:t>
            </a:r>
          </a:p>
        </p:txBody>
      </p:sp>
      <p:sp>
        <p:nvSpPr>
          <p:cNvPr id="20" name="テキスト ボックス 19"/>
          <p:cNvSpPr txBox="1"/>
          <p:nvPr/>
        </p:nvSpPr>
        <p:spPr>
          <a:xfrm>
            <a:off x="989603" y="1661129"/>
            <a:ext cx="1336430" cy="369332"/>
          </a:xfrm>
          <a:prstGeom prst="rect">
            <a:avLst/>
          </a:prstGeom>
          <a:noFill/>
        </p:spPr>
        <p:txBody>
          <a:bodyPr wrap="square" rtlCol="0">
            <a:spAutoFit/>
          </a:bodyPr>
          <a:lstStyle/>
          <a:p>
            <a:pPr algn="ctr"/>
            <a:r>
              <a:rPr kumimoji="1" lang="ja-JP" altLang="en-US" dirty="0"/>
              <a:t>アラカルト</a:t>
            </a:r>
          </a:p>
        </p:txBody>
      </p:sp>
      <p:sp>
        <p:nvSpPr>
          <p:cNvPr id="21" name="テキスト ボックス 20"/>
          <p:cNvSpPr txBox="1"/>
          <p:nvPr/>
        </p:nvSpPr>
        <p:spPr>
          <a:xfrm>
            <a:off x="3714617" y="1655281"/>
            <a:ext cx="1785822" cy="369332"/>
          </a:xfrm>
          <a:prstGeom prst="rect">
            <a:avLst/>
          </a:prstGeom>
          <a:noFill/>
        </p:spPr>
        <p:txBody>
          <a:bodyPr wrap="square" rtlCol="0">
            <a:spAutoFit/>
          </a:bodyPr>
          <a:lstStyle/>
          <a:p>
            <a:pPr algn="ctr"/>
            <a:r>
              <a:rPr kumimoji="1" lang="ja-JP" altLang="en-US" dirty="0" smtClean="0"/>
              <a:t>今までの</a:t>
            </a:r>
            <a:r>
              <a:rPr kumimoji="1" lang="en-US" altLang="ja-JP" dirty="0" smtClean="0"/>
              <a:t>C1</a:t>
            </a:r>
            <a:endParaRPr kumimoji="1" lang="ja-JP" altLang="en-US" dirty="0"/>
          </a:p>
        </p:txBody>
      </p:sp>
      <p:sp>
        <p:nvSpPr>
          <p:cNvPr id="22" name="テキスト ボックス 21"/>
          <p:cNvSpPr txBox="1"/>
          <p:nvPr/>
        </p:nvSpPr>
        <p:spPr>
          <a:xfrm>
            <a:off x="6590705" y="1655281"/>
            <a:ext cx="1785822" cy="369332"/>
          </a:xfrm>
          <a:prstGeom prst="rect">
            <a:avLst/>
          </a:prstGeom>
          <a:noFill/>
        </p:spPr>
        <p:txBody>
          <a:bodyPr wrap="square" rtlCol="0">
            <a:spAutoFit/>
          </a:bodyPr>
          <a:lstStyle/>
          <a:p>
            <a:pPr algn="ctr"/>
            <a:r>
              <a:rPr kumimoji="1" lang="ja-JP" altLang="en-US" dirty="0" smtClean="0"/>
              <a:t>新プロモーション</a:t>
            </a:r>
            <a:endParaRPr kumimoji="1" lang="ja-JP" altLang="en-US" dirty="0"/>
          </a:p>
        </p:txBody>
      </p:sp>
      <p:sp>
        <p:nvSpPr>
          <p:cNvPr id="23" name="正方形/長方形 22"/>
          <p:cNvSpPr/>
          <p:nvPr/>
        </p:nvSpPr>
        <p:spPr>
          <a:xfrm>
            <a:off x="3381511" y="2568029"/>
            <a:ext cx="2452034" cy="38074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C1</a:t>
            </a:r>
            <a:r>
              <a:rPr kumimoji="1" lang="ja-JP" altLang="en-US" sz="1600" dirty="0" smtClean="0"/>
              <a:t> </a:t>
            </a:r>
            <a:r>
              <a:rPr kumimoji="1" lang="en-US" altLang="ja-JP" sz="1600" dirty="0" smtClean="0"/>
              <a:t>PSS</a:t>
            </a:r>
            <a:endParaRPr kumimoji="1" lang="ja-JP" altLang="en-US" sz="1600" dirty="0" smtClean="0"/>
          </a:p>
        </p:txBody>
      </p:sp>
      <p:sp>
        <p:nvSpPr>
          <p:cNvPr id="24" name="正方形/長方形 23"/>
          <p:cNvSpPr/>
          <p:nvPr/>
        </p:nvSpPr>
        <p:spPr>
          <a:xfrm>
            <a:off x="3381511" y="2206155"/>
            <a:ext cx="2452034" cy="36763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C1</a:t>
            </a:r>
            <a:r>
              <a:rPr kumimoji="1" lang="ja-JP" altLang="en-US" sz="1600" dirty="0" smtClean="0"/>
              <a:t> </a:t>
            </a:r>
            <a:r>
              <a:rPr kumimoji="1" lang="en-US" altLang="ja-JP" sz="1600" dirty="0" smtClean="0"/>
              <a:t>PSS</a:t>
            </a:r>
            <a:endParaRPr kumimoji="1" lang="ja-JP" altLang="en-US" sz="1600" dirty="0" smtClean="0"/>
          </a:p>
        </p:txBody>
      </p:sp>
      <p:grpSp>
        <p:nvGrpSpPr>
          <p:cNvPr id="38" name="グループ化 37"/>
          <p:cNvGrpSpPr/>
          <p:nvPr/>
        </p:nvGrpSpPr>
        <p:grpSpPr>
          <a:xfrm>
            <a:off x="431801" y="3430713"/>
            <a:ext cx="8400317" cy="0"/>
            <a:chOff x="185615" y="1154663"/>
            <a:chExt cx="8400317" cy="0"/>
          </a:xfrm>
        </p:grpSpPr>
        <p:cxnSp>
          <p:nvCxnSpPr>
            <p:cNvPr id="36" name="直線コネクタ 35"/>
            <p:cNvCxnSpPr/>
            <p:nvPr/>
          </p:nvCxnSpPr>
          <p:spPr>
            <a:xfrm>
              <a:off x="185615" y="1154663"/>
              <a:ext cx="835342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32507" y="1154663"/>
              <a:ext cx="835342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9" name="グループ化 38"/>
          <p:cNvGrpSpPr/>
          <p:nvPr/>
        </p:nvGrpSpPr>
        <p:grpSpPr>
          <a:xfrm>
            <a:off x="431801" y="4516438"/>
            <a:ext cx="8400317" cy="0"/>
            <a:chOff x="185615" y="1154663"/>
            <a:chExt cx="8400317" cy="0"/>
          </a:xfrm>
        </p:grpSpPr>
        <p:cxnSp>
          <p:nvCxnSpPr>
            <p:cNvPr id="40" name="直線コネクタ 39"/>
            <p:cNvCxnSpPr/>
            <p:nvPr/>
          </p:nvCxnSpPr>
          <p:spPr>
            <a:xfrm>
              <a:off x="185615" y="1154663"/>
              <a:ext cx="835342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32507" y="1154663"/>
              <a:ext cx="835342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42" name="グループ化 41"/>
          <p:cNvGrpSpPr/>
          <p:nvPr/>
        </p:nvGrpSpPr>
        <p:grpSpPr>
          <a:xfrm>
            <a:off x="431801" y="3069454"/>
            <a:ext cx="8400317" cy="0"/>
            <a:chOff x="185615" y="1154663"/>
            <a:chExt cx="8400317" cy="0"/>
          </a:xfrm>
        </p:grpSpPr>
        <p:cxnSp>
          <p:nvCxnSpPr>
            <p:cNvPr id="43" name="直線コネクタ 42"/>
            <p:cNvCxnSpPr/>
            <p:nvPr/>
          </p:nvCxnSpPr>
          <p:spPr>
            <a:xfrm>
              <a:off x="185615" y="1154663"/>
              <a:ext cx="835342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32507" y="1154663"/>
              <a:ext cx="835342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45" name="グループ化 44"/>
          <p:cNvGrpSpPr/>
          <p:nvPr/>
        </p:nvGrpSpPr>
        <p:grpSpPr>
          <a:xfrm>
            <a:off x="431801" y="2948769"/>
            <a:ext cx="8400317" cy="0"/>
            <a:chOff x="185615" y="1154663"/>
            <a:chExt cx="8400317" cy="0"/>
          </a:xfrm>
        </p:grpSpPr>
        <p:cxnSp>
          <p:nvCxnSpPr>
            <p:cNvPr id="46" name="直線コネクタ 45"/>
            <p:cNvCxnSpPr/>
            <p:nvPr/>
          </p:nvCxnSpPr>
          <p:spPr>
            <a:xfrm>
              <a:off x="185615" y="1154663"/>
              <a:ext cx="835342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32507" y="1154663"/>
              <a:ext cx="835342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48" name="グループ化 47"/>
          <p:cNvGrpSpPr/>
          <p:nvPr/>
        </p:nvGrpSpPr>
        <p:grpSpPr>
          <a:xfrm>
            <a:off x="431801" y="2302482"/>
            <a:ext cx="8400317" cy="0"/>
            <a:chOff x="185615" y="1154663"/>
            <a:chExt cx="8400317" cy="0"/>
          </a:xfrm>
        </p:grpSpPr>
        <p:cxnSp>
          <p:nvCxnSpPr>
            <p:cNvPr id="49" name="直線コネクタ 48"/>
            <p:cNvCxnSpPr/>
            <p:nvPr/>
          </p:nvCxnSpPr>
          <p:spPr>
            <a:xfrm>
              <a:off x="185615" y="1154663"/>
              <a:ext cx="835342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32507" y="1154663"/>
              <a:ext cx="835342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51" name="グループ化 50"/>
          <p:cNvGrpSpPr/>
          <p:nvPr/>
        </p:nvGrpSpPr>
        <p:grpSpPr>
          <a:xfrm>
            <a:off x="431801" y="2057035"/>
            <a:ext cx="8400317" cy="0"/>
            <a:chOff x="185615" y="1154663"/>
            <a:chExt cx="8400317" cy="0"/>
          </a:xfrm>
        </p:grpSpPr>
        <p:cxnSp>
          <p:nvCxnSpPr>
            <p:cNvPr id="52" name="直線コネクタ 51"/>
            <p:cNvCxnSpPr/>
            <p:nvPr/>
          </p:nvCxnSpPr>
          <p:spPr>
            <a:xfrm>
              <a:off x="185615" y="1154663"/>
              <a:ext cx="835342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32507" y="1154663"/>
              <a:ext cx="835342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56" name="四角形吹き出し 55"/>
          <p:cNvSpPr/>
          <p:nvPr/>
        </p:nvSpPr>
        <p:spPr>
          <a:xfrm>
            <a:off x="3466845" y="1051501"/>
            <a:ext cx="2118928" cy="561386"/>
          </a:xfrm>
          <a:prstGeom prst="wedgeRectCallout">
            <a:avLst>
              <a:gd name="adj1" fmla="val -11924"/>
              <a:gd name="adj2" fmla="val 67819"/>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トータルでは安いが実質、価格上昇</a:t>
            </a:r>
          </a:p>
        </p:txBody>
      </p:sp>
      <p:sp>
        <p:nvSpPr>
          <p:cNvPr id="57" name="四角形吹き出し 56"/>
          <p:cNvSpPr/>
          <p:nvPr/>
        </p:nvSpPr>
        <p:spPr>
          <a:xfrm>
            <a:off x="6424152" y="1051445"/>
            <a:ext cx="2118928" cy="561386"/>
          </a:xfrm>
          <a:prstGeom prst="wedgeRectCallout">
            <a:avLst>
              <a:gd name="adj1" fmla="val -11924"/>
              <a:gd name="adj2" fmla="val 67819"/>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優先度の低い</a:t>
            </a:r>
            <a:r>
              <a:rPr kumimoji="1" lang="en-US" altLang="ja-JP" dirty="0" smtClean="0"/>
              <a:t>SW</a:t>
            </a:r>
            <a:r>
              <a:rPr kumimoji="1" lang="ja-JP" altLang="en-US" dirty="0" smtClean="0"/>
              <a:t>が実質無料</a:t>
            </a:r>
          </a:p>
        </p:txBody>
      </p:sp>
    </p:spTree>
    <p:extLst>
      <p:ext uri="{BB962C8B-B14F-4D97-AF65-F5344CB8AC3E}">
        <p14:creationId xmlns:p14="http://schemas.microsoft.com/office/powerpoint/2010/main" val="328297072"/>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Cisco ONE </a:t>
            </a:r>
            <a:r>
              <a:rPr lang="ja-JP" altLang="en-US" dirty="0" err="1" smtClean="0"/>
              <a:t>が提</a:t>
            </a:r>
            <a:r>
              <a:rPr lang="ja-JP" altLang="en-US" dirty="0" smtClean="0"/>
              <a:t>供する主要ソフトウェア</a:t>
            </a:r>
            <a:endParaRPr lang="ja-JP" altLang="en-US" dirty="0"/>
          </a:p>
        </p:txBody>
      </p:sp>
      <p:sp>
        <p:nvSpPr>
          <p:cNvPr id="19" name="テキスト ボックス 18"/>
          <p:cNvSpPr txBox="1"/>
          <p:nvPr/>
        </p:nvSpPr>
        <p:spPr>
          <a:xfrm>
            <a:off x="2556284" y="1357511"/>
            <a:ext cx="6263865" cy="369332"/>
          </a:xfrm>
          <a:prstGeom prst="rect">
            <a:avLst/>
          </a:prstGeom>
          <a:solidFill>
            <a:schemeClr val="accent4"/>
          </a:solidFill>
        </p:spPr>
        <p:txBody>
          <a:bodyPr wrap="square" rtlCol="0">
            <a:spAutoFit/>
          </a:bodyPr>
          <a:lstStyle/>
          <a:p>
            <a:pPr algn="ctr"/>
            <a:r>
              <a:rPr kumimoji="1" lang="en-US" altLang="ja-JP" dirty="0" smtClean="0">
                <a:solidFill>
                  <a:schemeClr val="bg1"/>
                </a:solidFill>
                <a:latin typeface="+mn-lt"/>
                <a:ea typeface="+mn-ea"/>
              </a:rPr>
              <a:t>Cisco ONE for Access</a:t>
            </a:r>
            <a:r>
              <a:rPr kumimoji="1" lang="ja-JP" altLang="en-US" dirty="0" smtClean="0">
                <a:solidFill>
                  <a:schemeClr val="bg1"/>
                </a:solidFill>
                <a:latin typeface="+mn-lt"/>
                <a:ea typeface="+mn-ea"/>
              </a:rPr>
              <a:t> </a:t>
            </a:r>
            <a:r>
              <a:rPr kumimoji="1" lang="en-US" altLang="ja-JP" dirty="0" smtClean="0">
                <a:solidFill>
                  <a:schemeClr val="bg1"/>
                </a:solidFill>
                <a:latin typeface="+mn-lt"/>
                <a:ea typeface="+mn-ea"/>
              </a:rPr>
              <a:t>(Wireless)</a:t>
            </a:r>
          </a:p>
        </p:txBody>
      </p:sp>
      <p:sp>
        <p:nvSpPr>
          <p:cNvPr id="27" name="正方形/長方形 26"/>
          <p:cNvSpPr/>
          <p:nvPr/>
        </p:nvSpPr>
        <p:spPr>
          <a:xfrm>
            <a:off x="437766" y="2274727"/>
            <a:ext cx="2026829" cy="372428"/>
          </a:xfrm>
          <a:prstGeom prst="rect">
            <a:avLst/>
          </a:prstGeom>
          <a:solidFill>
            <a:schemeClr val="tx1"/>
          </a:solidFill>
        </p:spPr>
        <p:txBody>
          <a:bodyPr wrap="none" rtlCol="0" anchor="ctr">
            <a:noAutofit/>
          </a:bodyPr>
          <a:lstStyle/>
          <a:p>
            <a:pPr algn="ctr"/>
            <a:r>
              <a:rPr lang="en-US" altLang="ja-JP" sz="1600" dirty="0" smtClean="0">
                <a:solidFill>
                  <a:schemeClr val="bg1"/>
                </a:solidFill>
              </a:rPr>
              <a:t>AP</a:t>
            </a:r>
            <a:endParaRPr lang="en-US" altLang="ja-JP" sz="1600" dirty="0">
              <a:solidFill>
                <a:schemeClr val="bg1"/>
              </a:solidFill>
            </a:endParaRPr>
          </a:p>
        </p:txBody>
      </p:sp>
      <p:sp>
        <p:nvSpPr>
          <p:cNvPr id="31" name="正方形/長方形 30"/>
          <p:cNvSpPr/>
          <p:nvPr/>
        </p:nvSpPr>
        <p:spPr>
          <a:xfrm>
            <a:off x="437766" y="4144010"/>
            <a:ext cx="2026829" cy="372428"/>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bg1"/>
                </a:solidFill>
              </a:rPr>
              <a:t>Cisco</a:t>
            </a:r>
            <a:r>
              <a:rPr kumimoji="1" lang="ja-JP" altLang="en-US" sz="1600" dirty="0" smtClean="0">
                <a:solidFill>
                  <a:schemeClr val="bg1"/>
                </a:solidFill>
              </a:rPr>
              <a:t> </a:t>
            </a:r>
            <a:r>
              <a:rPr kumimoji="1" lang="en-US" altLang="ja-JP" sz="1600" dirty="0" smtClean="0">
                <a:solidFill>
                  <a:schemeClr val="bg1"/>
                </a:solidFill>
              </a:rPr>
              <a:t>MSE</a:t>
            </a:r>
          </a:p>
        </p:txBody>
      </p:sp>
      <p:sp>
        <p:nvSpPr>
          <p:cNvPr id="38" name="正方形/長方形 37"/>
          <p:cNvSpPr/>
          <p:nvPr/>
        </p:nvSpPr>
        <p:spPr>
          <a:xfrm>
            <a:off x="2556284" y="2742048"/>
            <a:ext cx="2026829" cy="372428"/>
          </a:xfrm>
          <a:prstGeom prst="rect">
            <a:avLst/>
          </a:prstGeom>
          <a:solidFill>
            <a:schemeClr val="accent1"/>
          </a:solidFill>
        </p:spPr>
        <p:txBody>
          <a:bodyPr wrap="none" rtlCol="0" anchor="ctr">
            <a:noAutofit/>
          </a:bodyPr>
          <a:lstStyle/>
          <a:p>
            <a:pPr algn="ctr" defTabSz="685292">
              <a:lnSpc>
                <a:spcPct val="90000"/>
              </a:lnSpc>
              <a:spcBef>
                <a:spcPts val="225"/>
              </a:spcBef>
            </a:pPr>
            <a:r>
              <a:rPr lang="en-US" altLang="ja-JP" sz="1600" kern="0" dirty="0">
                <a:solidFill>
                  <a:schemeClr val="bg1"/>
                </a:solidFill>
                <a:cs typeface="ＭＳ Ｐゴシック"/>
              </a:rPr>
              <a:t>WLC </a:t>
            </a:r>
            <a:r>
              <a:rPr lang="en-US" altLang="ja-JP" sz="1600" kern="0" dirty="0" smtClean="0">
                <a:solidFill>
                  <a:schemeClr val="bg1"/>
                </a:solidFill>
                <a:cs typeface="ＭＳ Ｐゴシック"/>
              </a:rPr>
              <a:t>AP</a:t>
            </a:r>
            <a:r>
              <a:rPr lang="ja-JP" altLang="en-US" sz="1600" kern="0" dirty="0" smtClean="0">
                <a:solidFill>
                  <a:schemeClr val="bg1"/>
                </a:solidFill>
                <a:cs typeface="ＭＳ Ｐゴシック"/>
              </a:rPr>
              <a:t>ライセンス</a:t>
            </a:r>
            <a:r>
              <a:rPr lang="en-US" altLang="ja-JP" sz="1600" kern="0" dirty="0" smtClean="0">
                <a:solidFill>
                  <a:schemeClr val="bg1"/>
                </a:solidFill>
                <a:cs typeface="ＭＳ Ｐゴシック"/>
              </a:rPr>
              <a:t> </a:t>
            </a:r>
            <a:endParaRPr lang="en-US" altLang="ja-JP" sz="1600" kern="0" dirty="0">
              <a:solidFill>
                <a:schemeClr val="bg1"/>
              </a:solidFill>
              <a:cs typeface="ＭＳ Ｐゴシック"/>
            </a:endParaRPr>
          </a:p>
        </p:txBody>
      </p:sp>
      <p:sp>
        <p:nvSpPr>
          <p:cNvPr id="21" name="テキスト ボックス 20"/>
          <p:cNvSpPr txBox="1"/>
          <p:nvPr/>
        </p:nvSpPr>
        <p:spPr>
          <a:xfrm>
            <a:off x="437765" y="1810502"/>
            <a:ext cx="2026829" cy="369332"/>
          </a:xfrm>
          <a:prstGeom prst="rect">
            <a:avLst/>
          </a:prstGeom>
          <a:solidFill>
            <a:schemeClr val="bg1"/>
          </a:solidFill>
          <a:ln w="12700">
            <a:solidFill>
              <a:schemeClr val="tx1"/>
            </a:solidFill>
          </a:ln>
        </p:spPr>
        <p:txBody>
          <a:bodyPr wrap="square" rtlCol="0" anchor="ctr">
            <a:spAutoFit/>
          </a:bodyPr>
          <a:lstStyle/>
          <a:p>
            <a:pPr algn="ctr"/>
            <a:r>
              <a:rPr kumimoji="1" lang="en-US" altLang="ja-JP" dirty="0" smtClean="0"/>
              <a:t>HW</a:t>
            </a:r>
            <a:endParaRPr kumimoji="1" lang="ja-JP" altLang="en-US" dirty="0"/>
          </a:p>
        </p:txBody>
      </p:sp>
      <p:sp>
        <p:nvSpPr>
          <p:cNvPr id="45" name="正方形/長方形 44"/>
          <p:cNvSpPr/>
          <p:nvPr/>
        </p:nvSpPr>
        <p:spPr>
          <a:xfrm>
            <a:off x="2556284" y="4144010"/>
            <a:ext cx="2026829" cy="372428"/>
          </a:xfrm>
          <a:prstGeom prst="rect">
            <a:avLst/>
          </a:prstGeom>
          <a:solidFill>
            <a:schemeClr val="accent1"/>
          </a:solidFill>
        </p:spPr>
        <p:txBody>
          <a:bodyPr wrap="none" rtlCol="0" anchor="ctr">
            <a:noAutofit/>
          </a:bodyPr>
          <a:lstStyle/>
          <a:p>
            <a:pPr algn="ctr" defTabSz="685292">
              <a:lnSpc>
                <a:spcPct val="90000"/>
              </a:lnSpc>
              <a:spcBef>
                <a:spcPts val="225"/>
              </a:spcBef>
            </a:pPr>
            <a:r>
              <a:rPr lang="en-US" altLang="ja-JP" sz="1600" kern="0" dirty="0" smtClean="0">
                <a:solidFill>
                  <a:schemeClr val="bg1"/>
                </a:solidFill>
                <a:cs typeface="ＭＳ Ｐゴシック"/>
              </a:rPr>
              <a:t>MSE </a:t>
            </a:r>
            <a:r>
              <a:rPr lang="en-US" altLang="ja-JP" sz="1600" kern="0" dirty="0">
                <a:solidFill>
                  <a:schemeClr val="bg1"/>
                </a:solidFill>
                <a:cs typeface="ＭＳ Ｐゴシック"/>
              </a:rPr>
              <a:t>Base </a:t>
            </a:r>
          </a:p>
        </p:txBody>
      </p:sp>
      <p:sp>
        <p:nvSpPr>
          <p:cNvPr id="46" name="正方形/長方形 45"/>
          <p:cNvSpPr/>
          <p:nvPr/>
        </p:nvSpPr>
        <p:spPr>
          <a:xfrm>
            <a:off x="2556284" y="3209369"/>
            <a:ext cx="2026829" cy="372428"/>
          </a:xfrm>
          <a:prstGeom prst="rect">
            <a:avLst/>
          </a:prstGeom>
          <a:solidFill>
            <a:schemeClr val="accent1"/>
          </a:solidFill>
        </p:spPr>
        <p:txBody>
          <a:bodyPr wrap="none" rtlCol="0" anchor="ctr">
            <a:noAutofit/>
          </a:bodyPr>
          <a:lstStyle/>
          <a:p>
            <a:pPr algn="ctr" defTabSz="685292">
              <a:lnSpc>
                <a:spcPct val="90000"/>
              </a:lnSpc>
              <a:spcBef>
                <a:spcPts val="225"/>
              </a:spcBef>
            </a:pPr>
            <a:r>
              <a:rPr lang="en-US" altLang="ja-JP" sz="1600" kern="0" dirty="0" smtClean="0">
                <a:solidFill>
                  <a:schemeClr val="bg1"/>
                </a:solidFill>
                <a:cs typeface="ＭＳ Ｐゴシック"/>
              </a:rPr>
              <a:t>PI </a:t>
            </a:r>
            <a:r>
              <a:rPr lang="ja-JP" altLang="en-US" sz="1600" kern="0" dirty="0" smtClean="0">
                <a:solidFill>
                  <a:schemeClr val="bg1"/>
                </a:solidFill>
                <a:cs typeface="ＭＳ Ｐゴシック"/>
              </a:rPr>
              <a:t>ライセンス</a:t>
            </a:r>
            <a:endParaRPr lang="en-US" altLang="ja-JP" sz="1600" kern="0" dirty="0">
              <a:solidFill>
                <a:schemeClr val="bg1"/>
              </a:solidFill>
              <a:cs typeface="ＭＳ Ｐゴシック"/>
            </a:endParaRPr>
          </a:p>
        </p:txBody>
      </p:sp>
      <p:sp>
        <p:nvSpPr>
          <p:cNvPr id="47" name="正方形/長方形 46"/>
          <p:cNvSpPr/>
          <p:nvPr/>
        </p:nvSpPr>
        <p:spPr>
          <a:xfrm>
            <a:off x="2556284" y="3676690"/>
            <a:ext cx="2026829" cy="372428"/>
          </a:xfrm>
          <a:prstGeom prst="rect">
            <a:avLst/>
          </a:prstGeom>
          <a:solidFill>
            <a:schemeClr val="accent1"/>
          </a:solidFill>
        </p:spPr>
        <p:txBody>
          <a:bodyPr wrap="none" rtlCol="0" anchor="ctr">
            <a:noAutofit/>
          </a:bodyPr>
          <a:lstStyle/>
          <a:p>
            <a:pPr algn="ctr" defTabSz="685292">
              <a:lnSpc>
                <a:spcPct val="90000"/>
              </a:lnSpc>
              <a:spcBef>
                <a:spcPts val="225"/>
              </a:spcBef>
            </a:pPr>
            <a:r>
              <a:rPr lang="en-US" altLang="ja-JP" sz="1600" kern="0" dirty="0" smtClean="0">
                <a:solidFill>
                  <a:schemeClr val="bg1"/>
                </a:solidFill>
                <a:cs typeface="ＭＳ Ｐゴシック"/>
              </a:rPr>
              <a:t>ISE </a:t>
            </a:r>
            <a:r>
              <a:rPr lang="en-US" altLang="ja-JP" sz="1600" kern="0" dirty="0">
                <a:solidFill>
                  <a:schemeClr val="bg1"/>
                </a:solidFill>
                <a:cs typeface="ＭＳ Ｐゴシック"/>
              </a:rPr>
              <a:t>Base</a:t>
            </a:r>
          </a:p>
        </p:txBody>
      </p:sp>
      <p:sp>
        <p:nvSpPr>
          <p:cNvPr id="48" name="正方形/長方形 47"/>
          <p:cNvSpPr/>
          <p:nvPr/>
        </p:nvSpPr>
        <p:spPr>
          <a:xfrm>
            <a:off x="437766" y="2742048"/>
            <a:ext cx="2026829" cy="372428"/>
          </a:xfrm>
          <a:prstGeom prst="rect">
            <a:avLst/>
          </a:prstGeom>
          <a:solidFill>
            <a:schemeClr val="tx1"/>
          </a:solidFill>
        </p:spPr>
        <p:txBody>
          <a:bodyPr wrap="none" rtlCol="0" anchor="ctr">
            <a:noAutofit/>
          </a:bodyPr>
          <a:lstStyle/>
          <a:p>
            <a:pPr algn="ctr"/>
            <a:r>
              <a:rPr lang="en-US" altLang="ja-JP" sz="1600" dirty="0" smtClean="0">
                <a:solidFill>
                  <a:schemeClr val="bg1"/>
                </a:solidFill>
              </a:rPr>
              <a:t>Cisco WLC</a:t>
            </a:r>
            <a:endParaRPr lang="en-US" altLang="ja-JP" sz="1600" dirty="0">
              <a:solidFill>
                <a:schemeClr val="bg1"/>
              </a:solidFill>
            </a:endParaRPr>
          </a:p>
        </p:txBody>
      </p:sp>
      <p:sp>
        <p:nvSpPr>
          <p:cNvPr id="50" name="正方形/長方形 49"/>
          <p:cNvSpPr/>
          <p:nvPr/>
        </p:nvSpPr>
        <p:spPr>
          <a:xfrm>
            <a:off x="437766" y="3209369"/>
            <a:ext cx="2026829" cy="372428"/>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bg1"/>
                </a:solidFill>
              </a:rPr>
              <a:t>Cisco</a:t>
            </a:r>
            <a:r>
              <a:rPr kumimoji="1" lang="ja-JP" altLang="en-US" sz="1600" dirty="0" smtClean="0">
                <a:solidFill>
                  <a:schemeClr val="bg1"/>
                </a:solidFill>
              </a:rPr>
              <a:t> </a:t>
            </a:r>
            <a:r>
              <a:rPr kumimoji="1" lang="en-US" altLang="ja-JP" sz="1600" dirty="0" smtClean="0">
                <a:solidFill>
                  <a:schemeClr val="bg1"/>
                </a:solidFill>
              </a:rPr>
              <a:t>Prime</a:t>
            </a:r>
          </a:p>
        </p:txBody>
      </p:sp>
      <p:sp>
        <p:nvSpPr>
          <p:cNvPr id="51" name="正方形/長方形 50"/>
          <p:cNvSpPr/>
          <p:nvPr/>
        </p:nvSpPr>
        <p:spPr>
          <a:xfrm>
            <a:off x="437766" y="3676690"/>
            <a:ext cx="2026829" cy="372428"/>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bg1"/>
                </a:solidFill>
              </a:rPr>
              <a:t>Cisco</a:t>
            </a:r>
            <a:r>
              <a:rPr kumimoji="1" lang="ja-JP" altLang="en-US" sz="1600" dirty="0" smtClean="0">
                <a:solidFill>
                  <a:schemeClr val="bg1"/>
                </a:solidFill>
              </a:rPr>
              <a:t> </a:t>
            </a:r>
            <a:r>
              <a:rPr kumimoji="1" lang="en-US" altLang="ja-JP" sz="1600" dirty="0" smtClean="0">
                <a:solidFill>
                  <a:schemeClr val="bg1"/>
                </a:solidFill>
              </a:rPr>
              <a:t>ISE</a:t>
            </a:r>
          </a:p>
        </p:txBody>
      </p:sp>
      <p:sp>
        <p:nvSpPr>
          <p:cNvPr id="53" name="正方形/長方形 52"/>
          <p:cNvSpPr/>
          <p:nvPr/>
        </p:nvSpPr>
        <p:spPr>
          <a:xfrm>
            <a:off x="4674803" y="4144010"/>
            <a:ext cx="2026829" cy="372428"/>
          </a:xfrm>
          <a:prstGeom prst="rect">
            <a:avLst/>
          </a:prstGeom>
          <a:solidFill>
            <a:schemeClr val="accent1"/>
          </a:solidFill>
        </p:spPr>
        <p:txBody>
          <a:bodyPr wrap="none" rtlCol="0" anchor="ctr">
            <a:noAutofit/>
          </a:bodyPr>
          <a:lstStyle/>
          <a:p>
            <a:pPr algn="ctr" defTabSz="685292">
              <a:lnSpc>
                <a:spcPct val="90000"/>
              </a:lnSpc>
              <a:spcBef>
                <a:spcPts val="225"/>
              </a:spcBef>
            </a:pPr>
            <a:r>
              <a:rPr lang="en-US" altLang="ja-JP" sz="1600" kern="0" dirty="0" smtClean="0">
                <a:solidFill>
                  <a:schemeClr val="bg1"/>
                </a:solidFill>
                <a:cs typeface="ＭＳ Ｐゴシック"/>
              </a:rPr>
              <a:t>CMX/</a:t>
            </a:r>
            <a:r>
              <a:rPr lang="en-US" altLang="ja-JP" sz="1600" kern="0" dirty="0" err="1" smtClean="0">
                <a:solidFill>
                  <a:schemeClr val="bg1"/>
                </a:solidFill>
                <a:cs typeface="ＭＳ Ｐゴシック"/>
              </a:rPr>
              <a:t>wIPS</a:t>
            </a:r>
            <a:endParaRPr lang="en-US" altLang="ja-JP" sz="1600" kern="0" dirty="0">
              <a:solidFill>
                <a:schemeClr val="bg1"/>
              </a:solidFill>
              <a:cs typeface="ＭＳ Ｐゴシック"/>
            </a:endParaRPr>
          </a:p>
        </p:txBody>
      </p:sp>
      <p:sp>
        <p:nvSpPr>
          <p:cNvPr id="55" name="正方形/長方形 54"/>
          <p:cNvSpPr/>
          <p:nvPr/>
        </p:nvSpPr>
        <p:spPr>
          <a:xfrm>
            <a:off x="6793321" y="3676690"/>
            <a:ext cx="2026829" cy="372428"/>
          </a:xfrm>
          <a:prstGeom prst="rect">
            <a:avLst/>
          </a:prstGeom>
          <a:solidFill>
            <a:schemeClr val="accent1"/>
          </a:solidFill>
        </p:spPr>
        <p:txBody>
          <a:bodyPr wrap="none" rtlCol="0" anchor="ctr">
            <a:noAutofit/>
          </a:bodyPr>
          <a:lstStyle/>
          <a:p>
            <a:pPr algn="ctr" defTabSz="685292">
              <a:lnSpc>
                <a:spcPct val="90000"/>
              </a:lnSpc>
              <a:spcBef>
                <a:spcPts val="225"/>
              </a:spcBef>
              <a:defRPr/>
            </a:pPr>
            <a:r>
              <a:rPr lang="en-US" altLang="ja-JP" sz="1600" dirty="0">
                <a:solidFill>
                  <a:schemeClr val="bg1"/>
                </a:solidFill>
                <a:cs typeface="ＭＳ Ｐゴシック"/>
              </a:rPr>
              <a:t>ISE </a:t>
            </a:r>
            <a:r>
              <a:rPr lang="en-US" altLang="ja-JP" sz="1600" dirty="0" smtClean="0">
                <a:solidFill>
                  <a:schemeClr val="bg1"/>
                </a:solidFill>
                <a:cs typeface="ＭＳ Ｐゴシック"/>
              </a:rPr>
              <a:t>Plus</a:t>
            </a:r>
            <a:r>
              <a:rPr lang="ja-JP" altLang="en-US" sz="1600" dirty="0" err="1" smtClean="0">
                <a:solidFill>
                  <a:schemeClr val="bg1"/>
                </a:solidFill>
                <a:cs typeface="ＭＳ Ｐゴシック"/>
              </a:rPr>
              <a:t>、</a:t>
            </a:r>
            <a:r>
              <a:rPr lang="en-US" altLang="ja-JP" sz="1600" dirty="0" smtClean="0">
                <a:solidFill>
                  <a:schemeClr val="bg1"/>
                </a:solidFill>
                <a:cs typeface="ＭＳ Ｐゴシック"/>
              </a:rPr>
              <a:t>ISE Apex</a:t>
            </a:r>
            <a:endParaRPr lang="en-US" altLang="ja-JP" sz="1600" dirty="0">
              <a:solidFill>
                <a:schemeClr val="bg1"/>
              </a:solidFill>
              <a:cs typeface="ＭＳ Ｐゴシック"/>
            </a:endParaRPr>
          </a:p>
        </p:txBody>
      </p:sp>
      <p:sp>
        <p:nvSpPr>
          <p:cNvPr id="56" name="Rectangle 12"/>
          <p:cNvSpPr/>
          <p:nvPr/>
        </p:nvSpPr>
        <p:spPr>
          <a:xfrm>
            <a:off x="2556284" y="1810502"/>
            <a:ext cx="2026829" cy="372428"/>
          </a:xfrm>
          <a:prstGeom prst="rect">
            <a:avLst/>
          </a:prstGeom>
          <a:noFill/>
          <a:ln w="12700" cap="flat" cmpd="sng" algn="ctr">
            <a:solidFill>
              <a:schemeClr val="tx1"/>
            </a:solidFill>
            <a:prstDash val="solid"/>
          </a:ln>
          <a:effectLst/>
        </p:spPr>
        <p:txBody>
          <a:bodyPr lIns="68526" tIns="34246" rIns="68526" bIns="34246" rtlCol="0" anchor="ctr"/>
          <a:lstStyle/>
          <a:p>
            <a:pPr algn="ctr" defTabSz="455433">
              <a:lnSpc>
                <a:spcPct val="90000"/>
              </a:lnSpc>
              <a:spcAft>
                <a:spcPts val="450"/>
              </a:spcAft>
              <a:defRPr/>
            </a:pPr>
            <a:r>
              <a:rPr lang="en-US" sz="1400" kern="0" dirty="0" smtClean="0">
                <a:latin typeface="+mn-lt"/>
                <a:ea typeface="+mn-ea"/>
                <a:cs typeface="ＭＳ Ｐゴシック"/>
              </a:rPr>
              <a:t>Foundation</a:t>
            </a:r>
          </a:p>
        </p:txBody>
      </p:sp>
      <p:sp>
        <p:nvSpPr>
          <p:cNvPr id="57" name="Rectangle 16"/>
          <p:cNvSpPr/>
          <p:nvPr/>
        </p:nvSpPr>
        <p:spPr>
          <a:xfrm>
            <a:off x="6793321" y="1810502"/>
            <a:ext cx="2026829" cy="372428"/>
          </a:xfrm>
          <a:prstGeom prst="rect">
            <a:avLst/>
          </a:prstGeom>
          <a:noFill/>
          <a:ln w="12700" cap="flat" cmpd="sng" algn="ctr">
            <a:solidFill>
              <a:schemeClr val="tx1"/>
            </a:solidFill>
            <a:prstDash val="solid"/>
          </a:ln>
          <a:effectLst/>
        </p:spPr>
        <p:txBody>
          <a:bodyPr lIns="68526" tIns="34246" rIns="68526" bIns="34246" rtlCol="0" anchor="ctr"/>
          <a:lstStyle/>
          <a:p>
            <a:pPr algn="ctr" defTabSz="455433">
              <a:lnSpc>
                <a:spcPct val="90000"/>
              </a:lnSpc>
              <a:spcAft>
                <a:spcPts val="450"/>
              </a:spcAft>
              <a:defRPr/>
            </a:pPr>
            <a:r>
              <a:rPr lang="en-US" sz="1400" kern="0" dirty="0">
                <a:latin typeface="+mn-lt"/>
                <a:ea typeface="+mn-ea"/>
                <a:cs typeface="ＭＳ Ｐゴシック"/>
              </a:rPr>
              <a:t>Advanced </a:t>
            </a:r>
            <a:r>
              <a:rPr lang="en-US" sz="1400" kern="0" dirty="0" smtClean="0">
                <a:latin typeface="+mn-lt"/>
                <a:ea typeface="+mn-ea"/>
                <a:cs typeface="ＭＳ Ｐゴシック"/>
              </a:rPr>
              <a:t>Security</a:t>
            </a:r>
          </a:p>
        </p:txBody>
      </p:sp>
      <p:sp>
        <p:nvSpPr>
          <p:cNvPr id="58" name="Rectangle 17"/>
          <p:cNvSpPr/>
          <p:nvPr/>
        </p:nvSpPr>
        <p:spPr>
          <a:xfrm>
            <a:off x="4674803" y="1810502"/>
            <a:ext cx="2026829" cy="372428"/>
          </a:xfrm>
          <a:prstGeom prst="rect">
            <a:avLst/>
          </a:prstGeom>
          <a:noFill/>
          <a:ln w="12700" cap="flat" cmpd="sng" algn="ctr">
            <a:solidFill>
              <a:schemeClr val="tx1"/>
            </a:solidFill>
            <a:prstDash val="solid"/>
          </a:ln>
          <a:effectLst/>
        </p:spPr>
        <p:txBody>
          <a:bodyPr lIns="68526" tIns="34246" rIns="68526" bIns="34246" rtlCol="0" anchor="ctr"/>
          <a:lstStyle/>
          <a:p>
            <a:pPr algn="ctr" defTabSz="455433">
              <a:lnSpc>
                <a:spcPct val="90000"/>
              </a:lnSpc>
              <a:spcAft>
                <a:spcPts val="450"/>
              </a:spcAft>
              <a:defRPr/>
            </a:pPr>
            <a:r>
              <a:rPr lang="en-US" sz="1400" kern="0" dirty="0">
                <a:latin typeface="+mn-lt"/>
                <a:ea typeface="+mn-ea"/>
                <a:cs typeface="ＭＳ Ｐゴシック"/>
              </a:rPr>
              <a:t>Advanced </a:t>
            </a:r>
            <a:r>
              <a:rPr lang="en-US" sz="1400" kern="0" dirty="0" smtClean="0">
                <a:latin typeface="+mn-lt"/>
                <a:ea typeface="+mn-ea"/>
                <a:cs typeface="ＭＳ Ｐゴシック"/>
              </a:rPr>
              <a:t>Applications</a:t>
            </a:r>
          </a:p>
        </p:txBody>
      </p:sp>
    </p:spTree>
    <p:extLst>
      <p:ext uri="{BB962C8B-B14F-4D97-AF65-F5344CB8AC3E}">
        <p14:creationId xmlns:p14="http://schemas.microsoft.com/office/powerpoint/2010/main" val="30093053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500"/>
                                        <p:tgtEl>
                                          <p:spTgt spid="58"/>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8" grpId="0" animBg="1"/>
      <p:bldP spid="45" grpId="0" animBg="1"/>
      <p:bldP spid="46" grpId="0" animBg="1"/>
      <p:bldP spid="47" grpId="0" animBg="1"/>
      <p:bldP spid="53" grpId="0" animBg="1"/>
      <p:bldP spid="55" grpId="0" animBg="1"/>
      <p:bldP spid="56" grpId="0" animBg="1"/>
      <p:bldP spid="57" grpId="0" animBg="1"/>
      <p:bldP spid="5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kumimoji="1" lang="ja-JP" altLang="en-US" dirty="0" smtClean="0"/>
              <a:t>まとめ</a:t>
            </a:r>
            <a:endParaRPr kumimoji="1" lang="ja-JP" altLang="en-US" dirty="0"/>
          </a:p>
        </p:txBody>
      </p:sp>
    </p:spTree>
    <p:extLst>
      <p:ext uri="{BB962C8B-B14F-4D97-AF65-F5344CB8AC3E}">
        <p14:creationId xmlns:p14="http://schemas.microsoft.com/office/powerpoint/2010/main" val="2604134081"/>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p:cNvGrpSpPr/>
          <p:nvPr/>
        </p:nvGrpSpPr>
        <p:grpSpPr>
          <a:xfrm flipH="1">
            <a:off x="3724176" y="3247947"/>
            <a:ext cx="523626" cy="930891"/>
            <a:chOff x="4029307" y="944136"/>
            <a:chExt cx="1442226" cy="600083"/>
          </a:xfrm>
        </p:grpSpPr>
        <p:cxnSp>
          <p:nvCxnSpPr>
            <p:cNvPr id="123" name="直線コネクタ 122"/>
            <p:cNvCxnSpPr/>
            <p:nvPr/>
          </p:nvCxnSpPr>
          <p:spPr>
            <a:xfrm flipV="1">
              <a:off x="4029307" y="944137"/>
              <a:ext cx="721113"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H="1">
              <a:off x="4750420" y="944136"/>
              <a:ext cx="1" cy="600083"/>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flipV="1">
              <a:off x="4750420" y="1540502"/>
              <a:ext cx="721113"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6" name="グループ化 125"/>
          <p:cNvGrpSpPr/>
          <p:nvPr/>
        </p:nvGrpSpPr>
        <p:grpSpPr>
          <a:xfrm>
            <a:off x="4761481" y="3247947"/>
            <a:ext cx="523626" cy="930891"/>
            <a:chOff x="4029307" y="944136"/>
            <a:chExt cx="1442226" cy="600083"/>
          </a:xfrm>
        </p:grpSpPr>
        <p:cxnSp>
          <p:nvCxnSpPr>
            <p:cNvPr id="127" name="直線コネクタ 126"/>
            <p:cNvCxnSpPr/>
            <p:nvPr/>
          </p:nvCxnSpPr>
          <p:spPr>
            <a:xfrm flipV="1">
              <a:off x="4029307" y="944137"/>
              <a:ext cx="721113"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flipH="1">
              <a:off x="4750420" y="944136"/>
              <a:ext cx="1" cy="600083"/>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flipV="1">
              <a:off x="4750420" y="1540502"/>
              <a:ext cx="721113"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グループ化 117"/>
          <p:cNvGrpSpPr/>
          <p:nvPr/>
        </p:nvGrpSpPr>
        <p:grpSpPr>
          <a:xfrm flipH="1">
            <a:off x="4744665" y="2042784"/>
            <a:ext cx="523626" cy="930891"/>
            <a:chOff x="4029307" y="944136"/>
            <a:chExt cx="1442226" cy="600083"/>
          </a:xfrm>
        </p:grpSpPr>
        <p:cxnSp>
          <p:nvCxnSpPr>
            <p:cNvPr id="119" name="直線コネクタ 118"/>
            <p:cNvCxnSpPr/>
            <p:nvPr/>
          </p:nvCxnSpPr>
          <p:spPr>
            <a:xfrm flipV="1">
              <a:off x="4029307" y="944137"/>
              <a:ext cx="721113"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flipH="1">
              <a:off x="4750420" y="944136"/>
              <a:ext cx="1" cy="600083"/>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flipV="1">
              <a:off x="4750420" y="1540502"/>
              <a:ext cx="721113"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グループ化 116"/>
          <p:cNvGrpSpPr/>
          <p:nvPr/>
        </p:nvGrpSpPr>
        <p:grpSpPr>
          <a:xfrm>
            <a:off x="3715474" y="2042784"/>
            <a:ext cx="523626" cy="930891"/>
            <a:chOff x="4029307" y="944136"/>
            <a:chExt cx="1442226" cy="600083"/>
          </a:xfrm>
        </p:grpSpPr>
        <p:cxnSp>
          <p:nvCxnSpPr>
            <p:cNvPr id="74" name="直線コネクタ 73"/>
            <p:cNvCxnSpPr/>
            <p:nvPr/>
          </p:nvCxnSpPr>
          <p:spPr>
            <a:xfrm flipV="1">
              <a:off x="4029307" y="944137"/>
              <a:ext cx="721113" cy="0"/>
            </a:xfrm>
            <a:prstGeom prst="line">
              <a:avLst/>
            </a:prstGeom>
            <a:ln w="28575" cap="rnd">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flipH="1">
              <a:off x="4750420" y="944136"/>
              <a:ext cx="1" cy="600083"/>
            </a:xfrm>
            <a:prstGeom prst="line">
              <a:avLst/>
            </a:prstGeom>
            <a:ln w="28575" cap="rnd">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flipV="1">
              <a:off x="4750420" y="1540502"/>
              <a:ext cx="721113" cy="0"/>
            </a:xfrm>
            <a:prstGeom prst="line">
              <a:avLst/>
            </a:prstGeom>
            <a:ln w="28575" cap="rnd">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p:txBody>
          <a:bodyPr/>
          <a:lstStyle/>
          <a:p>
            <a:r>
              <a:rPr lang="ja-JP" altLang="en-US" smtClean="0"/>
              <a:t>ネットワーク問題箇所</a:t>
            </a:r>
            <a:endParaRPr lang="ja-JP" altLang="en-US" dirty="0"/>
          </a:p>
        </p:txBody>
      </p:sp>
      <p:grpSp>
        <p:nvGrpSpPr>
          <p:cNvPr id="3" name="グループ化 2"/>
          <p:cNvGrpSpPr>
            <a:grpSpLocks noChangeAspect="1"/>
          </p:cNvGrpSpPr>
          <p:nvPr/>
        </p:nvGrpSpPr>
        <p:grpSpPr>
          <a:xfrm>
            <a:off x="4229443" y="2851975"/>
            <a:ext cx="525964" cy="525964"/>
            <a:chOff x="2863213" y="1061013"/>
            <a:chExt cx="1263164" cy="1263164"/>
          </a:xfrm>
        </p:grpSpPr>
        <p:sp>
          <p:nvSpPr>
            <p:cNvPr id="4" name="正方形/長方形 3"/>
            <p:cNvSpPr/>
            <p:nvPr/>
          </p:nvSpPr>
          <p:spPr>
            <a:xfrm>
              <a:off x="2863213" y="1061013"/>
              <a:ext cx="1263164" cy="126316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5" name="フリーフォーム 4"/>
            <p:cNvSpPr>
              <a:spLocks noChangeAspect="1"/>
            </p:cNvSpPr>
            <p:nvPr/>
          </p:nvSpPr>
          <p:spPr>
            <a:xfrm flipH="1">
              <a:off x="2925744" y="1123739"/>
              <a:ext cx="1138103" cy="1137712"/>
            </a:xfrm>
            <a:custGeom>
              <a:avLst/>
              <a:gdLst>
                <a:gd name="connsiteX0" fmla="*/ 1077911 w 1440493"/>
                <a:gd name="connsiteY0" fmla="*/ 857701 h 1440000"/>
                <a:gd name="connsiteX1" fmla="*/ 1123195 w 1440493"/>
                <a:gd name="connsiteY1" fmla="*/ 876458 h 1440000"/>
                <a:gd name="connsiteX2" fmla="*/ 1370742 w 1440493"/>
                <a:gd name="connsiteY2" fmla="*/ 1124005 h 1440000"/>
                <a:gd name="connsiteX3" fmla="*/ 1370527 w 1440493"/>
                <a:gd name="connsiteY3" fmla="*/ 1124220 h 1440000"/>
                <a:gd name="connsiteX4" fmla="*/ 1370742 w 1440493"/>
                <a:gd name="connsiteY4" fmla="*/ 1124435 h 1440000"/>
                <a:gd name="connsiteX5" fmla="*/ 1123195 w 1440493"/>
                <a:gd name="connsiteY5" fmla="*/ 1371981 h 1440000"/>
                <a:gd name="connsiteX6" fmla="*/ 1032628 w 1440493"/>
                <a:gd name="connsiteY6" fmla="*/ 1371981 h 1440000"/>
                <a:gd name="connsiteX7" fmla="*/ 1032628 w 1440493"/>
                <a:gd name="connsiteY7" fmla="*/ 1281414 h 1440000"/>
                <a:gd name="connsiteX8" fmla="*/ 1133013 w 1440493"/>
                <a:gd name="connsiteY8" fmla="*/ 1181028 h 1440000"/>
                <a:gd name="connsiteX9" fmla="*/ 688698 w 1440493"/>
                <a:gd name="connsiteY9" fmla="*/ 1181029 h 1440000"/>
                <a:gd name="connsiteX10" fmla="*/ 632918 w 1440493"/>
                <a:gd name="connsiteY10" fmla="*/ 1125248 h 1440000"/>
                <a:gd name="connsiteX11" fmla="*/ 632917 w 1440493"/>
                <a:gd name="connsiteY11" fmla="*/ 1125248 h 1440000"/>
                <a:gd name="connsiteX12" fmla="*/ 688698 w 1440493"/>
                <a:gd name="connsiteY12" fmla="*/ 1069468 h 1440000"/>
                <a:gd name="connsiteX13" fmla="*/ 1135069 w 1440493"/>
                <a:gd name="connsiteY13" fmla="*/ 1069468 h 1440000"/>
                <a:gd name="connsiteX14" fmla="*/ 1032627 w 1440493"/>
                <a:gd name="connsiteY14" fmla="*/ 967026 h 1440000"/>
                <a:gd name="connsiteX15" fmla="*/ 1032627 w 1440493"/>
                <a:gd name="connsiteY15" fmla="*/ 876458 h 1440000"/>
                <a:gd name="connsiteX16" fmla="*/ 1077911 w 1440493"/>
                <a:gd name="connsiteY16" fmla="*/ 857701 h 1440000"/>
                <a:gd name="connsiteX17" fmla="*/ 354457 w 1440493"/>
                <a:gd name="connsiteY17" fmla="*/ 637922 h 1440000"/>
                <a:gd name="connsiteX18" fmla="*/ 399741 w 1440493"/>
                <a:gd name="connsiteY18" fmla="*/ 656679 h 1440000"/>
                <a:gd name="connsiteX19" fmla="*/ 399741 w 1440493"/>
                <a:gd name="connsiteY19" fmla="*/ 747247 h 1440000"/>
                <a:gd name="connsiteX20" fmla="*/ 297299 w 1440493"/>
                <a:gd name="connsiteY20" fmla="*/ 849689 h 1440000"/>
                <a:gd name="connsiteX21" fmla="*/ 743671 w 1440493"/>
                <a:gd name="connsiteY21" fmla="*/ 849689 h 1440000"/>
                <a:gd name="connsiteX22" fmla="*/ 799451 w 1440493"/>
                <a:gd name="connsiteY22" fmla="*/ 905469 h 1440000"/>
                <a:gd name="connsiteX23" fmla="*/ 799451 w 1440493"/>
                <a:gd name="connsiteY23" fmla="*/ 905469 h 1440000"/>
                <a:gd name="connsiteX24" fmla="*/ 743670 w 1440493"/>
                <a:gd name="connsiteY24" fmla="*/ 961250 h 1440000"/>
                <a:gd name="connsiteX25" fmla="*/ 299355 w 1440493"/>
                <a:gd name="connsiteY25" fmla="*/ 961249 h 1440000"/>
                <a:gd name="connsiteX26" fmla="*/ 399741 w 1440493"/>
                <a:gd name="connsiteY26" fmla="*/ 1061635 h 1440000"/>
                <a:gd name="connsiteX27" fmla="*/ 399741 w 1440493"/>
                <a:gd name="connsiteY27" fmla="*/ 1152202 h 1440000"/>
                <a:gd name="connsiteX28" fmla="*/ 309173 w 1440493"/>
                <a:gd name="connsiteY28" fmla="*/ 1152202 h 1440000"/>
                <a:gd name="connsiteX29" fmla="*/ 61626 w 1440493"/>
                <a:gd name="connsiteY29" fmla="*/ 904656 h 1440000"/>
                <a:gd name="connsiteX30" fmla="*/ 61841 w 1440493"/>
                <a:gd name="connsiteY30" fmla="*/ 904441 h 1440000"/>
                <a:gd name="connsiteX31" fmla="*/ 61627 w 1440493"/>
                <a:gd name="connsiteY31" fmla="*/ 904226 h 1440000"/>
                <a:gd name="connsiteX32" fmla="*/ 309174 w 1440493"/>
                <a:gd name="connsiteY32" fmla="*/ 656679 h 1440000"/>
                <a:gd name="connsiteX33" fmla="*/ 354457 w 1440493"/>
                <a:gd name="connsiteY33" fmla="*/ 637922 h 1440000"/>
                <a:gd name="connsiteX34" fmla="*/ 1077911 w 1440493"/>
                <a:gd name="connsiteY34" fmla="*/ 269658 h 1440000"/>
                <a:gd name="connsiteX35" fmla="*/ 1123195 w 1440493"/>
                <a:gd name="connsiteY35" fmla="*/ 288415 h 1440000"/>
                <a:gd name="connsiteX36" fmla="*/ 1370742 w 1440493"/>
                <a:gd name="connsiteY36" fmla="*/ 535962 h 1440000"/>
                <a:gd name="connsiteX37" fmla="*/ 1370527 w 1440493"/>
                <a:gd name="connsiteY37" fmla="*/ 536176 h 1440000"/>
                <a:gd name="connsiteX38" fmla="*/ 1370742 w 1440493"/>
                <a:gd name="connsiteY38" fmla="*/ 536392 h 1440000"/>
                <a:gd name="connsiteX39" fmla="*/ 1123195 w 1440493"/>
                <a:gd name="connsiteY39" fmla="*/ 783938 h 1440000"/>
                <a:gd name="connsiteX40" fmla="*/ 1032628 w 1440493"/>
                <a:gd name="connsiteY40" fmla="*/ 783938 h 1440000"/>
                <a:gd name="connsiteX41" fmla="*/ 1032628 w 1440493"/>
                <a:gd name="connsiteY41" fmla="*/ 693371 h 1440000"/>
                <a:gd name="connsiteX42" fmla="*/ 1133013 w 1440493"/>
                <a:gd name="connsiteY42" fmla="*/ 592985 h 1440000"/>
                <a:gd name="connsiteX43" fmla="*/ 688698 w 1440493"/>
                <a:gd name="connsiteY43" fmla="*/ 592986 h 1440000"/>
                <a:gd name="connsiteX44" fmla="*/ 632918 w 1440493"/>
                <a:gd name="connsiteY44" fmla="*/ 537205 h 1440000"/>
                <a:gd name="connsiteX45" fmla="*/ 632917 w 1440493"/>
                <a:gd name="connsiteY45" fmla="*/ 537205 h 1440000"/>
                <a:gd name="connsiteX46" fmla="*/ 688698 w 1440493"/>
                <a:gd name="connsiteY46" fmla="*/ 481424 h 1440000"/>
                <a:gd name="connsiteX47" fmla="*/ 1135069 w 1440493"/>
                <a:gd name="connsiteY47" fmla="*/ 481424 h 1440000"/>
                <a:gd name="connsiteX48" fmla="*/ 1032627 w 1440493"/>
                <a:gd name="connsiteY48" fmla="*/ 378982 h 1440000"/>
                <a:gd name="connsiteX49" fmla="*/ 1032627 w 1440493"/>
                <a:gd name="connsiteY49" fmla="*/ 288415 h 1440000"/>
                <a:gd name="connsiteX50" fmla="*/ 1077911 w 1440493"/>
                <a:gd name="connsiteY50" fmla="*/ 269658 h 1440000"/>
                <a:gd name="connsiteX51" fmla="*/ 354457 w 1440493"/>
                <a:gd name="connsiteY51" fmla="*/ 49879 h 1440000"/>
                <a:gd name="connsiteX52" fmla="*/ 399741 w 1440493"/>
                <a:gd name="connsiteY52" fmla="*/ 68636 h 1440000"/>
                <a:gd name="connsiteX53" fmla="*/ 399741 w 1440493"/>
                <a:gd name="connsiteY53" fmla="*/ 159203 h 1440000"/>
                <a:gd name="connsiteX54" fmla="*/ 297299 w 1440493"/>
                <a:gd name="connsiteY54" fmla="*/ 261645 h 1440000"/>
                <a:gd name="connsiteX55" fmla="*/ 743671 w 1440493"/>
                <a:gd name="connsiteY55" fmla="*/ 261645 h 1440000"/>
                <a:gd name="connsiteX56" fmla="*/ 799451 w 1440493"/>
                <a:gd name="connsiteY56" fmla="*/ 317426 h 1440000"/>
                <a:gd name="connsiteX57" fmla="*/ 799451 w 1440493"/>
                <a:gd name="connsiteY57" fmla="*/ 317426 h 1440000"/>
                <a:gd name="connsiteX58" fmla="*/ 743670 w 1440493"/>
                <a:gd name="connsiteY58" fmla="*/ 373207 h 1440000"/>
                <a:gd name="connsiteX59" fmla="*/ 299355 w 1440493"/>
                <a:gd name="connsiteY59" fmla="*/ 373206 h 1440000"/>
                <a:gd name="connsiteX60" fmla="*/ 399741 w 1440493"/>
                <a:gd name="connsiteY60" fmla="*/ 473592 h 1440000"/>
                <a:gd name="connsiteX61" fmla="*/ 399741 w 1440493"/>
                <a:gd name="connsiteY61" fmla="*/ 564159 h 1440000"/>
                <a:gd name="connsiteX62" fmla="*/ 309173 w 1440493"/>
                <a:gd name="connsiteY62" fmla="*/ 564159 h 1440000"/>
                <a:gd name="connsiteX63" fmla="*/ 61626 w 1440493"/>
                <a:gd name="connsiteY63" fmla="*/ 316613 h 1440000"/>
                <a:gd name="connsiteX64" fmla="*/ 61841 w 1440493"/>
                <a:gd name="connsiteY64" fmla="*/ 316397 h 1440000"/>
                <a:gd name="connsiteX65" fmla="*/ 61627 w 1440493"/>
                <a:gd name="connsiteY65" fmla="*/ 316183 h 1440000"/>
                <a:gd name="connsiteX66" fmla="*/ 309174 w 1440493"/>
                <a:gd name="connsiteY66" fmla="*/ 68636 h 1440000"/>
                <a:gd name="connsiteX67" fmla="*/ 354457 w 1440493"/>
                <a:gd name="connsiteY67" fmla="*/ 49879 h 1440000"/>
                <a:gd name="connsiteX68" fmla="*/ 1440493 w 1440493"/>
                <a:gd name="connsiteY68" fmla="*/ 0 h 1440000"/>
                <a:gd name="connsiteX69" fmla="*/ 0 w 1440493"/>
                <a:gd name="connsiteY69" fmla="*/ 0 h 1440000"/>
                <a:gd name="connsiteX70" fmla="*/ 0 w 1440493"/>
                <a:gd name="connsiteY70" fmla="*/ 1440000 h 1440000"/>
                <a:gd name="connsiteX71" fmla="*/ 1440493 w 1440493"/>
                <a:gd name="connsiteY71"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40493" h="1440000">
                  <a:moveTo>
                    <a:pt x="1077911" y="857701"/>
                  </a:moveTo>
                  <a:cubicBezTo>
                    <a:pt x="1094300" y="857701"/>
                    <a:pt x="1110690" y="863953"/>
                    <a:pt x="1123195" y="876458"/>
                  </a:cubicBezTo>
                  <a:lnTo>
                    <a:pt x="1370742" y="1124005"/>
                  </a:lnTo>
                  <a:lnTo>
                    <a:pt x="1370527" y="1124220"/>
                  </a:lnTo>
                  <a:lnTo>
                    <a:pt x="1370742" y="1124435"/>
                  </a:lnTo>
                  <a:lnTo>
                    <a:pt x="1123195" y="1371981"/>
                  </a:lnTo>
                  <a:cubicBezTo>
                    <a:pt x="1098186" y="1396991"/>
                    <a:pt x="1057637" y="1396991"/>
                    <a:pt x="1032628" y="1371981"/>
                  </a:cubicBezTo>
                  <a:cubicBezTo>
                    <a:pt x="1007618" y="1346972"/>
                    <a:pt x="1007618" y="1306424"/>
                    <a:pt x="1032628" y="1281414"/>
                  </a:cubicBezTo>
                  <a:lnTo>
                    <a:pt x="1133013" y="1181028"/>
                  </a:lnTo>
                  <a:lnTo>
                    <a:pt x="688698" y="1181029"/>
                  </a:lnTo>
                  <a:cubicBezTo>
                    <a:pt x="657891" y="1181029"/>
                    <a:pt x="632918" y="1156055"/>
                    <a:pt x="632918" y="1125248"/>
                  </a:cubicBezTo>
                  <a:lnTo>
                    <a:pt x="632917" y="1125248"/>
                  </a:lnTo>
                  <a:cubicBezTo>
                    <a:pt x="632917" y="1094441"/>
                    <a:pt x="657891" y="1069468"/>
                    <a:pt x="688698" y="1069468"/>
                  </a:cubicBezTo>
                  <a:lnTo>
                    <a:pt x="1135069" y="1069468"/>
                  </a:lnTo>
                  <a:lnTo>
                    <a:pt x="1032627" y="967026"/>
                  </a:lnTo>
                  <a:cubicBezTo>
                    <a:pt x="1007617" y="942016"/>
                    <a:pt x="1007617" y="901468"/>
                    <a:pt x="1032627" y="876458"/>
                  </a:cubicBezTo>
                  <a:cubicBezTo>
                    <a:pt x="1045132" y="863953"/>
                    <a:pt x="1061521" y="857701"/>
                    <a:pt x="1077911" y="857701"/>
                  </a:cubicBezTo>
                  <a:close/>
                  <a:moveTo>
                    <a:pt x="354457" y="637922"/>
                  </a:moveTo>
                  <a:cubicBezTo>
                    <a:pt x="370847" y="637922"/>
                    <a:pt x="387237" y="644174"/>
                    <a:pt x="399741" y="656679"/>
                  </a:cubicBezTo>
                  <a:cubicBezTo>
                    <a:pt x="424751" y="681689"/>
                    <a:pt x="424751" y="722237"/>
                    <a:pt x="399741" y="747247"/>
                  </a:cubicBezTo>
                  <a:lnTo>
                    <a:pt x="297299" y="849689"/>
                  </a:lnTo>
                  <a:lnTo>
                    <a:pt x="743671" y="849689"/>
                  </a:lnTo>
                  <a:cubicBezTo>
                    <a:pt x="774477" y="849689"/>
                    <a:pt x="799451" y="874662"/>
                    <a:pt x="799451" y="905469"/>
                  </a:cubicBezTo>
                  <a:lnTo>
                    <a:pt x="799451" y="905469"/>
                  </a:lnTo>
                  <a:cubicBezTo>
                    <a:pt x="799451" y="936276"/>
                    <a:pt x="774477" y="961250"/>
                    <a:pt x="743670" y="961250"/>
                  </a:cubicBezTo>
                  <a:lnTo>
                    <a:pt x="299355" y="961249"/>
                  </a:lnTo>
                  <a:lnTo>
                    <a:pt x="399741" y="1061635"/>
                  </a:lnTo>
                  <a:cubicBezTo>
                    <a:pt x="424751" y="1086645"/>
                    <a:pt x="424751" y="1127193"/>
                    <a:pt x="399741" y="1152202"/>
                  </a:cubicBezTo>
                  <a:cubicBezTo>
                    <a:pt x="374731" y="1177212"/>
                    <a:pt x="334183" y="1177212"/>
                    <a:pt x="309173" y="1152202"/>
                  </a:cubicBezTo>
                  <a:lnTo>
                    <a:pt x="61626" y="904656"/>
                  </a:lnTo>
                  <a:lnTo>
                    <a:pt x="61841" y="904441"/>
                  </a:lnTo>
                  <a:lnTo>
                    <a:pt x="61627" y="904226"/>
                  </a:lnTo>
                  <a:lnTo>
                    <a:pt x="309174" y="656679"/>
                  </a:lnTo>
                  <a:cubicBezTo>
                    <a:pt x="321679" y="644174"/>
                    <a:pt x="338068" y="637922"/>
                    <a:pt x="354457" y="637922"/>
                  </a:cubicBezTo>
                  <a:close/>
                  <a:moveTo>
                    <a:pt x="1077911" y="269658"/>
                  </a:moveTo>
                  <a:cubicBezTo>
                    <a:pt x="1094300" y="269658"/>
                    <a:pt x="1110690" y="275910"/>
                    <a:pt x="1123195" y="288415"/>
                  </a:cubicBezTo>
                  <a:lnTo>
                    <a:pt x="1370742" y="535962"/>
                  </a:lnTo>
                  <a:lnTo>
                    <a:pt x="1370527" y="536176"/>
                  </a:lnTo>
                  <a:lnTo>
                    <a:pt x="1370742" y="536392"/>
                  </a:lnTo>
                  <a:lnTo>
                    <a:pt x="1123195" y="783938"/>
                  </a:lnTo>
                  <a:cubicBezTo>
                    <a:pt x="1098186" y="808948"/>
                    <a:pt x="1057637" y="808948"/>
                    <a:pt x="1032628" y="783938"/>
                  </a:cubicBezTo>
                  <a:cubicBezTo>
                    <a:pt x="1007618" y="758929"/>
                    <a:pt x="1007618" y="718380"/>
                    <a:pt x="1032628" y="693371"/>
                  </a:cubicBezTo>
                  <a:lnTo>
                    <a:pt x="1133013" y="592985"/>
                  </a:lnTo>
                  <a:lnTo>
                    <a:pt x="688698" y="592986"/>
                  </a:lnTo>
                  <a:cubicBezTo>
                    <a:pt x="657891" y="592986"/>
                    <a:pt x="632918" y="568012"/>
                    <a:pt x="632918" y="537205"/>
                  </a:cubicBezTo>
                  <a:lnTo>
                    <a:pt x="632917" y="537205"/>
                  </a:lnTo>
                  <a:cubicBezTo>
                    <a:pt x="632917" y="506398"/>
                    <a:pt x="657891" y="481424"/>
                    <a:pt x="688698" y="481424"/>
                  </a:cubicBezTo>
                  <a:lnTo>
                    <a:pt x="1135069" y="481424"/>
                  </a:lnTo>
                  <a:lnTo>
                    <a:pt x="1032627" y="378982"/>
                  </a:lnTo>
                  <a:cubicBezTo>
                    <a:pt x="1007617" y="353973"/>
                    <a:pt x="1007617" y="313425"/>
                    <a:pt x="1032627" y="288415"/>
                  </a:cubicBezTo>
                  <a:cubicBezTo>
                    <a:pt x="1045132" y="275910"/>
                    <a:pt x="1061521" y="269658"/>
                    <a:pt x="1077911" y="269658"/>
                  </a:cubicBezTo>
                  <a:close/>
                  <a:moveTo>
                    <a:pt x="354457" y="49879"/>
                  </a:moveTo>
                  <a:cubicBezTo>
                    <a:pt x="370847" y="49879"/>
                    <a:pt x="387237" y="56131"/>
                    <a:pt x="399741" y="68636"/>
                  </a:cubicBezTo>
                  <a:cubicBezTo>
                    <a:pt x="424751" y="93646"/>
                    <a:pt x="424751" y="134194"/>
                    <a:pt x="399741" y="159203"/>
                  </a:cubicBezTo>
                  <a:lnTo>
                    <a:pt x="297299" y="261645"/>
                  </a:lnTo>
                  <a:lnTo>
                    <a:pt x="743671" y="261645"/>
                  </a:lnTo>
                  <a:cubicBezTo>
                    <a:pt x="774477" y="261645"/>
                    <a:pt x="799451" y="286619"/>
                    <a:pt x="799451" y="317426"/>
                  </a:cubicBezTo>
                  <a:lnTo>
                    <a:pt x="799451" y="317426"/>
                  </a:lnTo>
                  <a:cubicBezTo>
                    <a:pt x="799451" y="348233"/>
                    <a:pt x="774477" y="373207"/>
                    <a:pt x="743670" y="373207"/>
                  </a:cubicBezTo>
                  <a:lnTo>
                    <a:pt x="299355" y="373206"/>
                  </a:lnTo>
                  <a:lnTo>
                    <a:pt x="399741" y="473592"/>
                  </a:lnTo>
                  <a:cubicBezTo>
                    <a:pt x="424751" y="498601"/>
                    <a:pt x="424751" y="539150"/>
                    <a:pt x="399741" y="564159"/>
                  </a:cubicBezTo>
                  <a:cubicBezTo>
                    <a:pt x="374731" y="589169"/>
                    <a:pt x="334183" y="589169"/>
                    <a:pt x="309173" y="564159"/>
                  </a:cubicBezTo>
                  <a:lnTo>
                    <a:pt x="61626" y="316613"/>
                  </a:lnTo>
                  <a:lnTo>
                    <a:pt x="61841" y="316397"/>
                  </a:lnTo>
                  <a:lnTo>
                    <a:pt x="61627" y="316183"/>
                  </a:lnTo>
                  <a:lnTo>
                    <a:pt x="309174" y="68636"/>
                  </a:lnTo>
                  <a:cubicBezTo>
                    <a:pt x="321679" y="56131"/>
                    <a:pt x="338068" y="49879"/>
                    <a:pt x="354457" y="49879"/>
                  </a:cubicBezTo>
                  <a:close/>
                  <a:moveTo>
                    <a:pt x="1440493" y="0"/>
                  </a:moveTo>
                  <a:lnTo>
                    <a:pt x="0" y="0"/>
                  </a:lnTo>
                  <a:lnTo>
                    <a:pt x="0" y="1440000"/>
                  </a:lnTo>
                  <a:lnTo>
                    <a:pt x="1440493" y="14400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grpSp>
        <p:nvGrpSpPr>
          <p:cNvPr id="9" name="グループ化 8"/>
          <p:cNvGrpSpPr>
            <a:grpSpLocks noChangeAspect="1"/>
          </p:cNvGrpSpPr>
          <p:nvPr/>
        </p:nvGrpSpPr>
        <p:grpSpPr>
          <a:xfrm>
            <a:off x="5218169" y="2886517"/>
            <a:ext cx="862997" cy="456881"/>
            <a:chOff x="4571999" y="3212785"/>
            <a:chExt cx="1224000" cy="648000"/>
          </a:xfrm>
        </p:grpSpPr>
        <p:sp>
          <p:nvSpPr>
            <p:cNvPr id="10" name="正方形/長方形 9"/>
            <p:cNvSpPr>
              <a:spLocks/>
            </p:cNvSpPr>
            <p:nvPr/>
          </p:nvSpPr>
          <p:spPr>
            <a:xfrm>
              <a:off x="4571999" y="3212785"/>
              <a:ext cx="1224000" cy="64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1" name="フリーフォーム 10"/>
            <p:cNvSpPr>
              <a:spLocks noChangeAspect="1"/>
            </p:cNvSpPr>
            <p:nvPr/>
          </p:nvSpPr>
          <p:spPr>
            <a:xfrm>
              <a:off x="4618435" y="3254100"/>
              <a:ext cx="1131129" cy="565370"/>
            </a:xfrm>
            <a:custGeom>
              <a:avLst/>
              <a:gdLst>
                <a:gd name="connsiteX0" fmla="*/ 1101774 w 1440493"/>
                <a:gd name="connsiteY0" fmla="*/ 471904 h 719999"/>
                <a:gd name="connsiteX1" fmla="*/ 1152530 w 1440493"/>
                <a:gd name="connsiteY1" fmla="*/ 522660 h 719999"/>
                <a:gd name="connsiteX2" fmla="*/ 1152874 w 1440493"/>
                <a:gd name="connsiteY2" fmla="*/ 522660 h 719999"/>
                <a:gd name="connsiteX3" fmla="*/ 1160851 w 1440493"/>
                <a:gd name="connsiteY3" fmla="*/ 562173 h 719999"/>
                <a:gd name="connsiteX4" fmla="*/ 1162643 w 1440493"/>
                <a:gd name="connsiteY4" fmla="*/ 564830 h 719999"/>
                <a:gd name="connsiteX5" fmla="*/ 1153896 w 1440493"/>
                <a:gd name="connsiteY5" fmla="*/ 577155 h 719999"/>
                <a:gd name="connsiteX6" fmla="*/ 1100655 w 1440493"/>
                <a:gd name="connsiteY6" fmla="*/ 598060 h 719999"/>
                <a:gd name="connsiteX7" fmla="*/ 1048058 w 1440493"/>
                <a:gd name="connsiteY7" fmla="*/ 575585 h 719999"/>
                <a:gd name="connsiteX8" fmla="*/ 1040901 w 1440493"/>
                <a:gd name="connsiteY8" fmla="*/ 564837 h 719999"/>
                <a:gd name="connsiteX9" fmla="*/ 1042697 w 1440493"/>
                <a:gd name="connsiteY9" fmla="*/ 562173 h 719999"/>
                <a:gd name="connsiteX10" fmla="*/ 1050674 w 1440493"/>
                <a:gd name="connsiteY10" fmla="*/ 522660 h 719999"/>
                <a:gd name="connsiteX11" fmla="*/ 1051018 w 1440493"/>
                <a:gd name="connsiteY11" fmla="*/ 522660 h 719999"/>
                <a:gd name="connsiteX12" fmla="*/ 1101774 w 1440493"/>
                <a:gd name="connsiteY12" fmla="*/ 471904 h 719999"/>
                <a:gd name="connsiteX13" fmla="*/ 796552 w 1440493"/>
                <a:gd name="connsiteY13" fmla="*/ 471904 h 719999"/>
                <a:gd name="connsiteX14" fmla="*/ 847308 w 1440493"/>
                <a:gd name="connsiteY14" fmla="*/ 522660 h 719999"/>
                <a:gd name="connsiteX15" fmla="*/ 847652 w 1440493"/>
                <a:gd name="connsiteY15" fmla="*/ 522660 h 719999"/>
                <a:gd name="connsiteX16" fmla="*/ 855629 w 1440493"/>
                <a:gd name="connsiteY16" fmla="*/ 562173 h 719999"/>
                <a:gd name="connsiteX17" fmla="*/ 857421 w 1440493"/>
                <a:gd name="connsiteY17" fmla="*/ 564830 h 719999"/>
                <a:gd name="connsiteX18" fmla="*/ 848674 w 1440493"/>
                <a:gd name="connsiteY18" fmla="*/ 577155 h 719999"/>
                <a:gd name="connsiteX19" fmla="*/ 795433 w 1440493"/>
                <a:gd name="connsiteY19" fmla="*/ 598060 h 719999"/>
                <a:gd name="connsiteX20" fmla="*/ 742836 w 1440493"/>
                <a:gd name="connsiteY20" fmla="*/ 575585 h 719999"/>
                <a:gd name="connsiteX21" fmla="*/ 735678 w 1440493"/>
                <a:gd name="connsiteY21" fmla="*/ 564836 h 719999"/>
                <a:gd name="connsiteX22" fmla="*/ 737474 w 1440493"/>
                <a:gd name="connsiteY22" fmla="*/ 562173 h 719999"/>
                <a:gd name="connsiteX23" fmla="*/ 745451 w 1440493"/>
                <a:gd name="connsiteY23" fmla="*/ 522660 h 719999"/>
                <a:gd name="connsiteX24" fmla="*/ 745796 w 1440493"/>
                <a:gd name="connsiteY24" fmla="*/ 522660 h 719999"/>
                <a:gd name="connsiteX25" fmla="*/ 796552 w 1440493"/>
                <a:gd name="connsiteY25" fmla="*/ 471904 h 719999"/>
                <a:gd name="connsiteX26" fmla="*/ 491329 w 1440493"/>
                <a:gd name="connsiteY26" fmla="*/ 471904 h 719999"/>
                <a:gd name="connsiteX27" fmla="*/ 542085 w 1440493"/>
                <a:gd name="connsiteY27" fmla="*/ 522660 h 719999"/>
                <a:gd name="connsiteX28" fmla="*/ 542429 w 1440493"/>
                <a:gd name="connsiteY28" fmla="*/ 522660 h 719999"/>
                <a:gd name="connsiteX29" fmla="*/ 550406 w 1440493"/>
                <a:gd name="connsiteY29" fmla="*/ 562173 h 719999"/>
                <a:gd name="connsiteX30" fmla="*/ 552198 w 1440493"/>
                <a:gd name="connsiteY30" fmla="*/ 564830 h 719999"/>
                <a:gd name="connsiteX31" fmla="*/ 543451 w 1440493"/>
                <a:gd name="connsiteY31" fmla="*/ 577155 h 719999"/>
                <a:gd name="connsiteX32" fmla="*/ 490210 w 1440493"/>
                <a:gd name="connsiteY32" fmla="*/ 598060 h 719999"/>
                <a:gd name="connsiteX33" fmla="*/ 437613 w 1440493"/>
                <a:gd name="connsiteY33" fmla="*/ 575585 h 719999"/>
                <a:gd name="connsiteX34" fmla="*/ 430456 w 1440493"/>
                <a:gd name="connsiteY34" fmla="*/ 564837 h 719999"/>
                <a:gd name="connsiteX35" fmla="*/ 432252 w 1440493"/>
                <a:gd name="connsiteY35" fmla="*/ 562173 h 719999"/>
                <a:gd name="connsiteX36" fmla="*/ 440229 w 1440493"/>
                <a:gd name="connsiteY36" fmla="*/ 522660 h 719999"/>
                <a:gd name="connsiteX37" fmla="*/ 440573 w 1440493"/>
                <a:gd name="connsiteY37" fmla="*/ 522660 h 719999"/>
                <a:gd name="connsiteX38" fmla="*/ 491329 w 1440493"/>
                <a:gd name="connsiteY38" fmla="*/ 471904 h 719999"/>
                <a:gd name="connsiteX39" fmla="*/ 186107 w 1440493"/>
                <a:gd name="connsiteY39" fmla="*/ 471904 h 719999"/>
                <a:gd name="connsiteX40" fmla="*/ 236863 w 1440493"/>
                <a:gd name="connsiteY40" fmla="*/ 522660 h 719999"/>
                <a:gd name="connsiteX41" fmla="*/ 237207 w 1440493"/>
                <a:gd name="connsiteY41" fmla="*/ 522660 h 719999"/>
                <a:gd name="connsiteX42" fmla="*/ 245184 w 1440493"/>
                <a:gd name="connsiteY42" fmla="*/ 562173 h 719999"/>
                <a:gd name="connsiteX43" fmla="*/ 246976 w 1440493"/>
                <a:gd name="connsiteY43" fmla="*/ 564830 h 719999"/>
                <a:gd name="connsiteX44" fmla="*/ 238229 w 1440493"/>
                <a:gd name="connsiteY44" fmla="*/ 577155 h 719999"/>
                <a:gd name="connsiteX45" fmla="*/ 184988 w 1440493"/>
                <a:gd name="connsiteY45" fmla="*/ 598060 h 719999"/>
                <a:gd name="connsiteX46" fmla="*/ 110699 w 1440493"/>
                <a:gd name="connsiteY46" fmla="*/ 522660 h 719999"/>
                <a:gd name="connsiteX47" fmla="*/ 135351 w 1440493"/>
                <a:gd name="connsiteY47" fmla="*/ 522660 h 719999"/>
                <a:gd name="connsiteX48" fmla="*/ 186107 w 1440493"/>
                <a:gd name="connsiteY48" fmla="*/ 471904 h 719999"/>
                <a:gd name="connsiteX49" fmla="*/ 948044 w 1440493"/>
                <a:gd name="connsiteY49" fmla="*/ 447260 h 719999"/>
                <a:gd name="connsiteX50" fmla="*/ 1001285 w 1440493"/>
                <a:gd name="connsiteY50" fmla="*/ 468165 h 719999"/>
                <a:gd name="connsiteX51" fmla="*/ 1010032 w 1440493"/>
                <a:gd name="connsiteY51" fmla="*/ 480490 h 719999"/>
                <a:gd name="connsiteX52" fmla="*/ 1008240 w 1440493"/>
                <a:gd name="connsiteY52" fmla="*/ 483147 h 719999"/>
                <a:gd name="connsiteX53" fmla="*/ 1000263 w 1440493"/>
                <a:gd name="connsiteY53" fmla="*/ 522660 h 719999"/>
                <a:gd name="connsiteX54" fmla="*/ 999919 w 1440493"/>
                <a:gd name="connsiteY54" fmla="*/ 522660 h 719999"/>
                <a:gd name="connsiteX55" fmla="*/ 949163 w 1440493"/>
                <a:gd name="connsiteY55" fmla="*/ 573416 h 719999"/>
                <a:gd name="connsiteX56" fmla="*/ 898407 w 1440493"/>
                <a:gd name="connsiteY56" fmla="*/ 522660 h 719999"/>
                <a:gd name="connsiteX57" fmla="*/ 898063 w 1440493"/>
                <a:gd name="connsiteY57" fmla="*/ 522660 h 719999"/>
                <a:gd name="connsiteX58" fmla="*/ 890086 w 1440493"/>
                <a:gd name="connsiteY58" fmla="*/ 483147 h 719999"/>
                <a:gd name="connsiteX59" fmla="*/ 888290 w 1440493"/>
                <a:gd name="connsiteY59" fmla="*/ 480483 h 719999"/>
                <a:gd name="connsiteX60" fmla="*/ 895447 w 1440493"/>
                <a:gd name="connsiteY60" fmla="*/ 469735 h 719999"/>
                <a:gd name="connsiteX61" fmla="*/ 948044 w 1440493"/>
                <a:gd name="connsiteY61" fmla="*/ 447260 h 719999"/>
                <a:gd name="connsiteX62" fmla="*/ 642821 w 1440493"/>
                <a:gd name="connsiteY62" fmla="*/ 447260 h 719999"/>
                <a:gd name="connsiteX63" fmla="*/ 696062 w 1440493"/>
                <a:gd name="connsiteY63" fmla="*/ 468165 h 719999"/>
                <a:gd name="connsiteX64" fmla="*/ 704809 w 1440493"/>
                <a:gd name="connsiteY64" fmla="*/ 480491 h 719999"/>
                <a:gd name="connsiteX65" fmla="*/ 703018 w 1440493"/>
                <a:gd name="connsiteY65" fmla="*/ 483147 h 719999"/>
                <a:gd name="connsiteX66" fmla="*/ 695041 w 1440493"/>
                <a:gd name="connsiteY66" fmla="*/ 522660 h 719999"/>
                <a:gd name="connsiteX67" fmla="*/ 694696 w 1440493"/>
                <a:gd name="connsiteY67" fmla="*/ 522660 h 719999"/>
                <a:gd name="connsiteX68" fmla="*/ 643940 w 1440493"/>
                <a:gd name="connsiteY68" fmla="*/ 573416 h 719999"/>
                <a:gd name="connsiteX69" fmla="*/ 593184 w 1440493"/>
                <a:gd name="connsiteY69" fmla="*/ 522660 h 719999"/>
                <a:gd name="connsiteX70" fmla="*/ 592840 w 1440493"/>
                <a:gd name="connsiteY70" fmla="*/ 522660 h 719999"/>
                <a:gd name="connsiteX71" fmla="*/ 584863 w 1440493"/>
                <a:gd name="connsiteY71" fmla="*/ 483147 h 719999"/>
                <a:gd name="connsiteX72" fmla="*/ 583067 w 1440493"/>
                <a:gd name="connsiteY72" fmla="*/ 480483 h 719999"/>
                <a:gd name="connsiteX73" fmla="*/ 590224 w 1440493"/>
                <a:gd name="connsiteY73" fmla="*/ 469735 h 719999"/>
                <a:gd name="connsiteX74" fmla="*/ 642821 w 1440493"/>
                <a:gd name="connsiteY74" fmla="*/ 447260 h 719999"/>
                <a:gd name="connsiteX75" fmla="*/ 337599 w 1440493"/>
                <a:gd name="connsiteY75" fmla="*/ 447260 h 719999"/>
                <a:gd name="connsiteX76" fmla="*/ 390840 w 1440493"/>
                <a:gd name="connsiteY76" fmla="*/ 468165 h 719999"/>
                <a:gd name="connsiteX77" fmla="*/ 399587 w 1440493"/>
                <a:gd name="connsiteY77" fmla="*/ 480490 h 719999"/>
                <a:gd name="connsiteX78" fmla="*/ 397795 w 1440493"/>
                <a:gd name="connsiteY78" fmla="*/ 483147 h 719999"/>
                <a:gd name="connsiteX79" fmla="*/ 389818 w 1440493"/>
                <a:gd name="connsiteY79" fmla="*/ 522660 h 719999"/>
                <a:gd name="connsiteX80" fmla="*/ 389474 w 1440493"/>
                <a:gd name="connsiteY80" fmla="*/ 522660 h 719999"/>
                <a:gd name="connsiteX81" fmla="*/ 338718 w 1440493"/>
                <a:gd name="connsiteY81" fmla="*/ 573416 h 719999"/>
                <a:gd name="connsiteX82" fmla="*/ 287962 w 1440493"/>
                <a:gd name="connsiteY82" fmla="*/ 522660 h 719999"/>
                <a:gd name="connsiteX83" fmla="*/ 287618 w 1440493"/>
                <a:gd name="connsiteY83" fmla="*/ 522660 h 719999"/>
                <a:gd name="connsiteX84" fmla="*/ 279641 w 1440493"/>
                <a:gd name="connsiteY84" fmla="*/ 483147 h 719999"/>
                <a:gd name="connsiteX85" fmla="*/ 277845 w 1440493"/>
                <a:gd name="connsiteY85" fmla="*/ 480483 h 719999"/>
                <a:gd name="connsiteX86" fmla="*/ 285002 w 1440493"/>
                <a:gd name="connsiteY86" fmla="*/ 469735 h 719999"/>
                <a:gd name="connsiteX87" fmla="*/ 337599 w 1440493"/>
                <a:gd name="connsiteY87" fmla="*/ 447260 h 719999"/>
                <a:gd name="connsiteX88" fmla="*/ 186107 w 1440493"/>
                <a:gd name="connsiteY88" fmla="*/ 421149 h 719999"/>
                <a:gd name="connsiteX89" fmla="*/ 84596 w 1440493"/>
                <a:gd name="connsiteY89" fmla="*/ 522660 h 719999"/>
                <a:gd name="connsiteX90" fmla="*/ 184600 w 1440493"/>
                <a:gd name="connsiteY90" fmla="*/ 624160 h 719999"/>
                <a:gd name="connsiteX91" fmla="*/ 256270 w 1440493"/>
                <a:gd name="connsiteY91" fmla="*/ 596019 h 719999"/>
                <a:gd name="connsiteX92" fmla="*/ 262288 w 1440493"/>
                <a:gd name="connsiteY92" fmla="*/ 587540 h 719999"/>
                <a:gd name="connsiteX93" fmla="*/ 266939 w 1440493"/>
                <a:gd name="connsiteY93" fmla="*/ 594439 h 719999"/>
                <a:gd name="connsiteX94" fmla="*/ 338718 w 1440493"/>
                <a:gd name="connsiteY94" fmla="*/ 624171 h 719999"/>
                <a:gd name="connsiteX95" fmla="*/ 410497 w 1440493"/>
                <a:gd name="connsiteY95" fmla="*/ 594439 h 719999"/>
                <a:gd name="connsiteX96" fmla="*/ 414964 w 1440493"/>
                <a:gd name="connsiteY96" fmla="*/ 587815 h 719999"/>
                <a:gd name="connsiteX97" fmla="*/ 419019 w 1440493"/>
                <a:gd name="connsiteY97" fmla="*/ 593904 h 719999"/>
                <a:gd name="connsiteX98" fmla="*/ 489822 w 1440493"/>
                <a:gd name="connsiteY98" fmla="*/ 624160 h 719999"/>
                <a:gd name="connsiteX99" fmla="*/ 561492 w 1440493"/>
                <a:gd name="connsiteY99" fmla="*/ 596019 h 719999"/>
                <a:gd name="connsiteX100" fmla="*/ 567510 w 1440493"/>
                <a:gd name="connsiteY100" fmla="*/ 587540 h 719999"/>
                <a:gd name="connsiteX101" fmla="*/ 572161 w 1440493"/>
                <a:gd name="connsiteY101" fmla="*/ 594439 h 719999"/>
                <a:gd name="connsiteX102" fmla="*/ 643940 w 1440493"/>
                <a:gd name="connsiteY102" fmla="*/ 624171 h 719999"/>
                <a:gd name="connsiteX103" fmla="*/ 715719 w 1440493"/>
                <a:gd name="connsiteY103" fmla="*/ 594439 h 719999"/>
                <a:gd name="connsiteX104" fmla="*/ 720186 w 1440493"/>
                <a:gd name="connsiteY104" fmla="*/ 587814 h 719999"/>
                <a:gd name="connsiteX105" fmla="*/ 724242 w 1440493"/>
                <a:gd name="connsiteY105" fmla="*/ 593904 h 719999"/>
                <a:gd name="connsiteX106" fmla="*/ 795045 w 1440493"/>
                <a:gd name="connsiteY106" fmla="*/ 624160 h 719999"/>
                <a:gd name="connsiteX107" fmla="*/ 866715 w 1440493"/>
                <a:gd name="connsiteY107" fmla="*/ 596019 h 719999"/>
                <a:gd name="connsiteX108" fmla="*/ 872733 w 1440493"/>
                <a:gd name="connsiteY108" fmla="*/ 587540 h 719999"/>
                <a:gd name="connsiteX109" fmla="*/ 877384 w 1440493"/>
                <a:gd name="connsiteY109" fmla="*/ 594439 h 719999"/>
                <a:gd name="connsiteX110" fmla="*/ 949163 w 1440493"/>
                <a:gd name="connsiteY110" fmla="*/ 624171 h 719999"/>
                <a:gd name="connsiteX111" fmla="*/ 1020942 w 1440493"/>
                <a:gd name="connsiteY111" fmla="*/ 594439 h 719999"/>
                <a:gd name="connsiteX112" fmla="*/ 1025409 w 1440493"/>
                <a:gd name="connsiteY112" fmla="*/ 587815 h 719999"/>
                <a:gd name="connsiteX113" fmla="*/ 1029464 w 1440493"/>
                <a:gd name="connsiteY113" fmla="*/ 593904 h 719999"/>
                <a:gd name="connsiteX114" fmla="*/ 1100267 w 1440493"/>
                <a:gd name="connsiteY114" fmla="*/ 624160 h 719999"/>
                <a:gd name="connsiteX115" fmla="*/ 1171937 w 1440493"/>
                <a:gd name="connsiteY115" fmla="*/ 596019 h 719999"/>
                <a:gd name="connsiteX116" fmla="*/ 1177955 w 1440493"/>
                <a:gd name="connsiteY116" fmla="*/ 587540 h 719999"/>
                <a:gd name="connsiteX117" fmla="*/ 1182606 w 1440493"/>
                <a:gd name="connsiteY117" fmla="*/ 594439 h 719999"/>
                <a:gd name="connsiteX118" fmla="*/ 1254385 w 1440493"/>
                <a:gd name="connsiteY118" fmla="*/ 624171 h 719999"/>
                <a:gd name="connsiteX119" fmla="*/ 1355896 w 1440493"/>
                <a:gd name="connsiteY119" fmla="*/ 522660 h 719999"/>
                <a:gd name="connsiteX120" fmla="*/ 1305141 w 1440493"/>
                <a:gd name="connsiteY120" fmla="*/ 522660 h 719999"/>
                <a:gd name="connsiteX121" fmla="*/ 1254385 w 1440493"/>
                <a:gd name="connsiteY121" fmla="*/ 573416 h 719999"/>
                <a:gd name="connsiteX122" fmla="*/ 1203629 w 1440493"/>
                <a:gd name="connsiteY122" fmla="*/ 522660 h 719999"/>
                <a:gd name="connsiteX123" fmla="*/ 1203285 w 1440493"/>
                <a:gd name="connsiteY123" fmla="*/ 522660 h 719999"/>
                <a:gd name="connsiteX124" fmla="*/ 1195308 w 1440493"/>
                <a:gd name="connsiteY124" fmla="*/ 483147 h 719999"/>
                <a:gd name="connsiteX125" fmla="*/ 1193512 w 1440493"/>
                <a:gd name="connsiteY125" fmla="*/ 480483 h 719999"/>
                <a:gd name="connsiteX126" fmla="*/ 1200669 w 1440493"/>
                <a:gd name="connsiteY126" fmla="*/ 469735 h 719999"/>
                <a:gd name="connsiteX127" fmla="*/ 1253266 w 1440493"/>
                <a:gd name="connsiteY127" fmla="*/ 447260 h 719999"/>
                <a:gd name="connsiteX128" fmla="*/ 1329760 w 1440493"/>
                <a:gd name="connsiteY128" fmla="*/ 520422 h 719999"/>
                <a:gd name="connsiteX129" fmla="*/ 1355851 w 1440493"/>
                <a:gd name="connsiteY129" fmla="*/ 519647 h 719999"/>
                <a:gd name="connsiteX130" fmla="*/ 1252878 w 1440493"/>
                <a:gd name="connsiteY130" fmla="*/ 421160 h 719999"/>
                <a:gd name="connsiteX131" fmla="*/ 1182075 w 1440493"/>
                <a:gd name="connsiteY131" fmla="*/ 451416 h 719999"/>
                <a:gd name="connsiteX132" fmla="*/ 1178020 w 1440493"/>
                <a:gd name="connsiteY132" fmla="*/ 457506 h 719999"/>
                <a:gd name="connsiteX133" fmla="*/ 1173553 w 1440493"/>
                <a:gd name="connsiteY133" fmla="*/ 450881 h 719999"/>
                <a:gd name="connsiteX134" fmla="*/ 1101774 w 1440493"/>
                <a:gd name="connsiteY134" fmla="*/ 421149 h 719999"/>
                <a:gd name="connsiteX135" fmla="*/ 1029995 w 1440493"/>
                <a:gd name="connsiteY135" fmla="*/ 450881 h 719999"/>
                <a:gd name="connsiteX136" fmla="*/ 1025344 w 1440493"/>
                <a:gd name="connsiteY136" fmla="*/ 457780 h 719999"/>
                <a:gd name="connsiteX137" fmla="*/ 1019326 w 1440493"/>
                <a:gd name="connsiteY137" fmla="*/ 449301 h 719999"/>
                <a:gd name="connsiteX138" fmla="*/ 947656 w 1440493"/>
                <a:gd name="connsiteY138" fmla="*/ 421160 h 719999"/>
                <a:gd name="connsiteX139" fmla="*/ 876853 w 1440493"/>
                <a:gd name="connsiteY139" fmla="*/ 451416 h 719999"/>
                <a:gd name="connsiteX140" fmla="*/ 872798 w 1440493"/>
                <a:gd name="connsiteY140" fmla="*/ 457506 h 719999"/>
                <a:gd name="connsiteX141" fmla="*/ 868331 w 1440493"/>
                <a:gd name="connsiteY141" fmla="*/ 450881 h 719999"/>
                <a:gd name="connsiteX142" fmla="*/ 796552 w 1440493"/>
                <a:gd name="connsiteY142" fmla="*/ 421149 h 719999"/>
                <a:gd name="connsiteX143" fmla="*/ 724773 w 1440493"/>
                <a:gd name="connsiteY143" fmla="*/ 450881 h 719999"/>
                <a:gd name="connsiteX144" fmla="*/ 720121 w 1440493"/>
                <a:gd name="connsiteY144" fmla="*/ 457781 h 719999"/>
                <a:gd name="connsiteX145" fmla="*/ 714103 w 1440493"/>
                <a:gd name="connsiteY145" fmla="*/ 449301 h 719999"/>
                <a:gd name="connsiteX146" fmla="*/ 642433 w 1440493"/>
                <a:gd name="connsiteY146" fmla="*/ 421160 h 719999"/>
                <a:gd name="connsiteX147" fmla="*/ 571630 w 1440493"/>
                <a:gd name="connsiteY147" fmla="*/ 451416 h 719999"/>
                <a:gd name="connsiteX148" fmla="*/ 567575 w 1440493"/>
                <a:gd name="connsiteY148" fmla="*/ 457506 h 719999"/>
                <a:gd name="connsiteX149" fmla="*/ 563108 w 1440493"/>
                <a:gd name="connsiteY149" fmla="*/ 450881 h 719999"/>
                <a:gd name="connsiteX150" fmla="*/ 491329 w 1440493"/>
                <a:gd name="connsiteY150" fmla="*/ 421149 h 719999"/>
                <a:gd name="connsiteX151" fmla="*/ 419550 w 1440493"/>
                <a:gd name="connsiteY151" fmla="*/ 450881 h 719999"/>
                <a:gd name="connsiteX152" fmla="*/ 414899 w 1440493"/>
                <a:gd name="connsiteY152" fmla="*/ 457780 h 719999"/>
                <a:gd name="connsiteX153" fmla="*/ 408881 w 1440493"/>
                <a:gd name="connsiteY153" fmla="*/ 449301 h 719999"/>
                <a:gd name="connsiteX154" fmla="*/ 337211 w 1440493"/>
                <a:gd name="connsiteY154" fmla="*/ 421160 h 719999"/>
                <a:gd name="connsiteX155" fmla="*/ 266408 w 1440493"/>
                <a:gd name="connsiteY155" fmla="*/ 451416 h 719999"/>
                <a:gd name="connsiteX156" fmla="*/ 262353 w 1440493"/>
                <a:gd name="connsiteY156" fmla="*/ 457506 h 719999"/>
                <a:gd name="connsiteX157" fmla="*/ 257886 w 1440493"/>
                <a:gd name="connsiteY157" fmla="*/ 450881 h 719999"/>
                <a:gd name="connsiteX158" fmla="*/ 186107 w 1440493"/>
                <a:gd name="connsiteY158" fmla="*/ 421149 h 719999"/>
                <a:gd name="connsiteX159" fmla="*/ 1101774 w 1440493"/>
                <a:gd name="connsiteY159" fmla="*/ 157153 h 719999"/>
                <a:gd name="connsiteX160" fmla="*/ 1152530 w 1440493"/>
                <a:gd name="connsiteY160" fmla="*/ 207909 h 719999"/>
                <a:gd name="connsiteX161" fmla="*/ 1152874 w 1440493"/>
                <a:gd name="connsiteY161" fmla="*/ 207909 h 719999"/>
                <a:gd name="connsiteX162" fmla="*/ 1160851 w 1440493"/>
                <a:gd name="connsiteY162" fmla="*/ 247422 h 719999"/>
                <a:gd name="connsiteX163" fmla="*/ 1162643 w 1440493"/>
                <a:gd name="connsiteY163" fmla="*/ 250079 h 719999"/>
                <a:gd name="connsiteX164" fmla="*/ 1153896 w 1440493"/>
                <a:gd name="connsiteY164" fmla="*/ 262404 h 719999"/>
                <a:gd name="connsiteX165" fmla="*/ 1100655 w 1440493"/>
                <a:gd name="connsiteY165" fmla="*/ 283309 h 719999"/>
                <a:gd name="connsiteX166" fmla="*/ 1048058 w 1440493"/>
                <a:gd name="connsiteY166" fmla="*/ 260834 h 719999"/>
                <a:gd name="connsiteX167" fmla="*/ 1040901 w 1440493"/>
                <a:gd name="connsiteY167" fmla="*/ 250086 h 719999"/>
                <a:gd name="connsiteX168" fmla="*/ 1042697 w 1440493"/>
                <a:gd name="connsiteY168" fmla="*/ 247422 h 719999"/>
                <a:gd name="connsiteX169" fmla="*/ 1050674 w 1440493"/>
                <a:gd name="connsiteY169" fmla="*/ 207909 h 719999"/>
                <a:gd name="connsiteX170" fmla="*/ 1051018 w 1440493"/>
                <a:gd name="connsiteY170" fmla="*/ 207909 h 719999"/>
                <a:gd name="connsiteX171" fmla="*/ 1101774 w 1440493"/>
                <a:gd name="connsiteY171" fmla="*/ 157153 h 719999"/>
                <a:gd name="connsiteX172" fmla="*/ 796552 w 1440493"/>
                <a:gd name="connsiteY172" fmla="*/ 157153 h 719999"/>
                <a:gd name="connsiteX173" fmla="*/ 847308 w 1440493"/>
                <a:gd name="connsiteY173" fmla="*/ 207909 h 719999"/>
                <a:gd name="connsiteX174" fmla="*/ 847652 w 1440493"/>
                <a:gd name="connsiteY174" fmla="*/ 207909 h 719999"/>
                <a:gd name="connsiteX175" fmla="*/ 855629 w 1440493"/>
                <a:gd name="connsiteY175" fmla="*/ 247422 h 719999"/>
                <a:gd name="connsiteX176" fmla="*/ 857421 w 1440493"/>
                <a:gd name="connsiteY176" fmla="*/ 250079 h 719999"/>
                <a:gd name="connsiteX177" fmla="*/ 848674 w 1440493"/>
                <a:gd name="connsiteY177" fmla="*/ 262404 h 719999"/>
                <a:gd name="connsiteX178" fmla="*/ 795433 w 1440493"/>
                <a:gd name="connsiteY178" fmla="*/ 283309 h 719999"/>
                <a:gd name="connsiteX179" fmla="*/ 742836 w 1440493"/>
                <a:gd name="connsiteY179" fmla="*/ 260834 h 719999"/>
                <a:gd name="connsiteX180" fmla="*/ 735678 w 1440493"/>
                <a:gd name="connsiteY180" fmla="*/ 250085 h 719999"/>
                <a:gd name="connsiteX181" fmla="*/ 737474 w 1440493"/>
                <a:gd name="connsiteY181" fmla="*/ 247422 h 719999"/>
                <a:gd name="connsiteX182" fmla="*/ 745451 w 1440493"/>
                <a:gd name="connsiteY182" fmla="*/ 207909 h 719999"/>
                <a:gd name="connsiteX183" fmla="*/ 745796 w 1440493"/>
                <a:gd name="connsiteY183" fmla="*/ 207909 h 719999"/>
                <a:gd name="connsiteX184" fmla="*/ 796552 w 1440493"/>
                <a:gd name="connsiteY184" fmla="*/ 157153 h 719999"/>
                <a:gd name="connsiteX185" fmla="*/ 491329 w 1440493"/>
                <a:gd name="connsiteY185" fmla="*/ 157153 h 719999"/>
                <a:gd name="connsiteX186" fmla="*/ 542085 w 1440493"/>
                <a:gd name="connsiteY186" fmla="*/ 207909 h 719999"/>
                <a:gd name="connsiteX187" fmla="*/ 542429 w 1440493"/>
                <a:gd name="connsiteY187" fmla="*/ 207909 h 719999"/>
                <a:gd name="connsiteX188" fmla="*/ 550406 w 1440493"/>
                <a:gd name="connsiteY188" fmla="*/ 247422 h 719999"/>
                <a:gd name="connsiteX189" fmla="*/ 552198 w 1440493"/>
                <a:gd name="connsiteY189" fmla="*/ 250079 h 719999"/>
                <a:gd name="connsiteX190" fmla="*/ 543451 w 1440493"/>
                <a:gd name="connsiteY190" fmla="*/ 262404 h 719999"/>
                <a:gd name="connsiteX191" fmla="*/ 490210 w 1440493"/>
                <a:gd name="connsiteY191" fmla="*/ 283309 h 719999"/>
                <a:gd name="connsiteX192" fmla="*/ 437613 w 1440493"/>
                <a:gd name="connsiteY192" fmla="*/ 260834 h 719999"/>
                <a:gd name="connsiteX193" fmla="*/ 430456 w 1440493"/>
                <a:gd name="connsiteY193" fmla="*/ 250086 h 719999"/>
                <a:gd name="connsiteX194" fmla="*/ 432252 w 1440493"/>
                <a:gd name="connsiteY194" fmla="*/ 247422 h 719999"/>
                <a:gd name="connsiteX195" fmla="*/ 440229 w 1440493"/>
                <a:gd name="connsiteY195" fmla="*/ 207909 h 719999"/>
                <a:gd name="connsiteX196" fmla="*/ 440573 w 1440493"/>
                <a:gd name="connsiteY196" fmla="*/ 207909 h 719999"/>
                <a:gd name="connsiteX197" fmla="*/ 491329 w 1440493"/>
                <a:gd name="connsiteY197" fmla="*/ 157153 h 719999"/>
                <a:gd name="connsiteX198" fmla="*/ 186107 w 1440493"/>
                <a:gd name="connsiteY198" fmla="*/ 157153 h 719999"/>
                <a:gd name="connsiteX199" fmla="*/ 236863 w 1440493"/>
                <a:gd name="connsiteY199" fmla="*/ 207909 h 719999"/>
                <a:gd name="connsiteX200" fmla="*/ 237207 w 1440493"/>
                <a:gd name="connsiteY200" fmla="*/ 207909 h 719999"/>
                <a:gd name="connsiteX201" fmla="*/ 245184 w 1440493"/>
                <a:gd name="connsiteY201" fmla="*/ 247422 h 719999"/>
                <a:gd name="connsiteX202" fmla="*/ 246976 w 1440493"/>
                <a:gd name="connsiteY202" fmla="*/ 250079 h 719999"/>
                <a:gd name="connsiteX203" fmla="*/ 238229 w 1440493"/>
                <a:gd name="connsiteY203" fmla="*/ 262404 h 719999"/>
                <a:gd name="connsiteX204" fmla="*/ 184988 w 1440493"/>
                <a:gd name="connsiteY204" fmla="*/ 283309 h 719999"/>
                <a:gd name="connsiteX205" fmla="*/ 110699 w 1440493"/>
                <a:gd name="connsiteY205" fmla="*/ 207909 h 719999"/>
                <a:gd name="connsiteX206" fmla="*/ 135351 w 1440493"/>
                <a:gd name="connsiteY206" fmla="*/ 207909 h 719999"/>
                <a:gd name="connsiteX207" fmla="*/ 186107 w 1440493"/>
                <a:gd name="connsiteY207" fmla="*/ 157153 h 719999"/>
                <a:gd name="connsiteX208" fmla="*/ 948044 w 1440493"/>
                <a:gd name="connsiteY208" fmla="*/ 132509 h 719999"/>
                <a:gd name="connsiteX209" fmla="*/ 1001285 w 1440493"/>
                <a:gd name="connsiteY209" fmla="*/ 153414 h 719999"/>
                <a:gd name="connsiteX210" fmla="*/ 1010032 w 1440493"/>
                <a:gd name="connsiteY210" fmla="*/ 165739 h 719999"/>
                <a:gd name="connsiteX211" fmla="*/ 1008240 w 1440493"/>
                <a:gd name="connsiteY211" fmla="*/ 168396 h 719999"/>
                <a:gd name="connsiteX212" fmla="*/ 1000263 w 1440493"/>
                <a:gd name="connsiteY212" fmla="*/ 207909 h 719999"/>
                <a:gd name="connsiteX213" fmla="*/ 999919 w 1440493"/>
                <a:gd name="connsiteY213" fmla="*/ 207909 h 719999"/>
                <a:gd name="connsiteX214" fmla="*/ 949163 w 1440493"/>
                <a:gd name="connsiteY214" fmla="*/ 258665 h 719999"/>
                <a:gd name="connsiteX215" fmla="*/ 898407 w 1440493"/>
                <a:gd name="connsiteY215" fmla="*/ 207909 h 719999"/>
                <a:gd name="connsiteX216" fmla="*/ 898063 w 1440493"/>
                <a:gd name="connsiteY216" fmla="*/ 207909 h 719999"/>
                <a:gd name="connsiteX217" fmla="*/ 890086 w 1440493"/>
                <a:gd name="connsiteY217" fmla="*/ 168396 h 719999"/>
                <a:gd name="connsiteX218" fmla="*/ 888290 w 1440493"/>
                <a:gd name="connsiteY218" fmla="*/ 165732 h 719999"/>
                <a:gd name="connsiteX219" fmla="*/ 895447 w 1440493"/>
                <a:gd name="connsiteY219" fmla="*/ 154985 h 719999"/>
                <a:gd name="connsiteX220" fmla="*/ 948044 w 1440493"/>
                <a:gd name="connsiteY220" fmla="*/ 132509 h 719999"/>
                <a:gd name="connsiteX221" fmla="*/ 642821 w 1440493"/>
                <a:gd name="connsiteY221" fmla="*/ 132509 h 719999"/>
                <a:gd name="connsiteX222" fmla="*/ 696062 w 1440493"/>
                <a:gd name="connsiteY222" fmla="*/ 153414 h 719999"/>
                <a:gd name="connsiteX223" fmla="*/ 704809 w 1440493"/>
                <a:gd name="connsiteY223" fmla="*/ 165740 h 719999"/>
                <a:gd name="connsiteX224" fmla="*/ 703018 w 1440493"/>
                <a:gd name="connsiteY224" fmla="*/ 168396 h 719999"/>
                <a:gd name="connsiteX225" fmla="*/ 695041 w 1440493"/>
                <a:gd name="connsiteY225" fmla="*/ 207909 h 719999"/>
                <a:gd name="connsiteX226" fmla="*/ 694696 w 1440493"/>
                <a:gd name="connsiteY226" fmla="*/ 207909 h 719999"/>
                <a:gd name="connsiteX227" fmla="*/ 643940 w 1440493"/>
                <a:gd name="connsiteY227" fmla="*/ 258665 h 719999"/>
                <a:gd name="connsiteX228" fmla="*/ 593184 w 1440493"/>
                <a:gd name="connsiteY228" fmla="*/ 207909 h 719999"/>
                <a:gd name="connsiteX229" fmla="*/ 592840 w 1440493"/>
                <a:gd name="connsiteY229" fmla="*/ 207909 h 719999"/>
                <a:gd name="connsiteX230" fmla="*/ 584863 w 1440493"/>
                <a:gd name="connsiteY230" fmla="*/ 168396 h 719999"/>
                <a:gd name="connsiteX231" fmla="*/ 583067 w 1440493"/>
                <a:gd name="connsiteY231" fmla="*/ 165732 h 719999"/>
                <a:gd name="connsiteX232" fmla="*/ 590224 w 1440493"/>
                <a:gd name="connsiteY232" fmla="*/ 154985 h 719999"/>
                <a:gd name="connsiteX233" fmla="*/ 642821 w 1440493"/>
                <a:gd name="connsiteY233" fmla="*/ 132509 h 719999"/>
                <a:gd name="connsiteX234" fmla="*/ 337599 w 1440493"/>
                <a:gd name="connsiteY234" fmla="*/ 132509 h 719999"/>
                <a:gd name="connsiteX235" fmla="*/ 390840 w 1440493"/>
                <a:gd name="connsiteY235" fmla="*/ 153414 h 719999"/>
                <a:gd name="connsiteX236" fmla="*/ 399587 w 1440493"/>
                <a:gd name="connsiteY236" fmla="*/ 165739 h 719999"/>
                <a:gd name="connsiteX237" fmla="*/ 397795 w 1440493"/>
                <a:gd name="connsiteY237" fmla="*/ 168396 h 719999"/>
                <a:gd name="connsiteX238" fmla="*/ 389818 w 1440493"/>
                <a:gd name="connsiteY238" fmla="*/ 207909 h 719999"/>
                <a:gd name="connsiteX239" fmla="*/ 389474 w 1440493"/>
                <a:gd name="connsiteY239" fmla="*/ 207909 h 719999"/>
                <a:gd name="connsiteX240" fmla="*/ 338718 w 1440493"/>
                <a:gd name="connsiteY240" fmla="*/ 258665 h 719999"/>
                <a:gd name="connsiteX241" fmla="*/ 287962 w 1440493"/>
                <a:gd name="connsiteY241" fmla="*/ 207909 h 719999"/>
                <a:gd name="connsiteX242" fmla="*/ 287618 w 1440493"/>
                <a:gd name="connsiteY242" fmla="*/ 207909 h 719999"/>
                <a:gd name="connsiteX243" fmla="*/ 279641 w 1440493"/>
                <a:gd name="connsiteY243" fmla="*/ 168396 h 719999"/>
                <a:gd name="connsiteX244" fmla="*/ 277845 w 1440493"/>
                <a:gd name="connsiteY244" fmla="*/ 165732 h 719999"/>
                <a:gd name="connsiteX245" fmla="*/ 285002 w 1440493"/>
                <a:gd name="connsiteY245" fmla="*/ 154985 h 719999"/>
                <a:gd name="connsiteX246" fmla="*/ 337599 w 1440493"/>
                <a:gd name="connsiteY246" fmla="*/ 132509 h 719999"/>
                <a:gd name="connsiteX247" fmla="*/ 186107 w 1440493"/>
                <a:gd name="connsiteY247" fmla="*/ 106398 h 719999"/>
                <a:gd name="connsiteX248" fmla="*/ 84596 w 1440493"/>
                <a:gd name="connsiteY248" fmla="*/ 207909 h 719999"/>
                <a:gd name="connsiteX249" fmla="*/ 184600 w 1440493"/>
                <a:gd name="connsiteY249" fmla="*/ 309409 h 719999"/>
                <a:gd name="connsiteX250" fmla="*/ 256270 w 1440493"/>
                <a:gd name="connsiteY250" fmla="*/ 281268 h 719999"/>
                <a:gd name="connsiteX251" fmla="*/ 262288 w 1440493"/>
                <a:gd name="connsiteY251" fmla="*/ 272789 h 719999"/>
                <a:gd name="connsiteX252" fmla="*/ 266939 w 1440493"/>
                <a:gd name="connsiteY252" fmla="*/ 279688 h 719999"/>
                <a:gd name="connsiteX253" fmla="*/ 338718 w 1440493"/>
                <a:gd name="connsiteY253" fmla="*/ 309420 h 719999"/>
                <a:gd name="connsiteX254" fmla="*/ 410497 w 1440493"/>
                <a:gd name="connsiteY254" fmla="*/ 279688 h 719999"/>
                <a:gd name="connsiteX255" fmla="*/ 414964 w 1440493"/>
                <a:gd name="connsiteY255" fmla="*/ 273064 h 719999"/>
                <a:gd name="connsiteX256" fmla="*/ 419019 w 1440493"/>
                <a:gd name="connsiteY256" fmla="*/ 279153 h 719999"/>
                <a:gd name="connsiteX257" fmla="*/ 489822 w 1440493"/>
                <a:gd name="connsiteY257" fmla="*/ 309409 h 719999"/>
                <a:gd name="connsiteX258" fmla="*/ 561492 w 1440493"/>
                <a:gd name="connsiteY258" fmla="*/ 281268 h 719999"/>
                <a:gd name="connsiteX259" fmla="*/ 567510 w 1440493"/>
                <a:gd name="connsiteY259" fmla="*/ 272789 h 719999"/>
                <a:gd name="connsiteX260" fmla="*/ 572161 w 1440493"/>
                <a:gd name="connsiteY260" fmla="*/ 279688 h 719999"/>
                <a:gd name="connsiteX261" fmla="*/ 643940 w 1440493"/>
                <a:gd name="connsiteY261" fmla="*/ 309420 h 719999"/>
                <a:gd name="connsiteX262" fmla="*/ 715719 w 1440493"/>
                <a:gd name="connsiteY262" fmla="*/ 279688 h 719999"/>
                <a:gd name="connsiteX263" fmla="*/ 720186 w 1440493"/>
                <a:gd name="connsiteY263" fmla="*/ 273063 h 719999"/>
                <a:gd name="connsiteX264" fmla="*/ 724242 w 1440493"/>
                <a:gd name="connsiteY264" fmla="*/ 279153 h 719999"/>
                <a:gd name="connsiteX265" fmla="*/ 795045 w 1440493"/>
                <a:gd name="connsiteY265" fmla="*/ 309409 h 719999"/>
                <a:gd name="connsiteX266" fmla="*/ 866715 w 1440493"/>
                <a:gd name="connsiteY266" fmla="*/ 281268 h 719999"/>
                <a:gd name="connsiteX267" fmla="*/ 872733 w 1440493"/>
                <a:gd name="connsiteY267" fmla="*/ 272789 h 719999"/>
                <a:gd name="connsiteX268" fmla="*/ 877384 w 1440493"/>
                <a:gd name="connsiteY268" fmla="*/ 279688 h 719999"/>
                <a:gd name="connsiteX269" fmla="*/ 949163 w 1440493"/>
                <a:gd name="connsiteY269" fmla="*/ 309420 h 719999"/>
                <a:gd name="connsiteX270" fmla="*/ 1020942 w 1440493"/>
                <a:gd name="connsiteY270" fmla="*/ 279688 h 719999"/>
                <a:gd name="connsiteX271" fmla="*/ 1025409 w 1440493"/>
                <a:gd name="connsiteY271" fmla="*/ 273064 h 719999"/>
                <a:gd name="connsiteX272" fmla="*/ 1029464 w 1440493"/>
                <a:gd name="connsiteY272" fmla="*/ 279153 h 719999"/>
                <a:gd name="connsiteX273" fmla="*/ 1100267 w 1440493"/>
                <a:gd name="connsiteY273" fmla="*/ 309409 h 719999"/>
                <a:gd name="connsiteX274" fmla="*/ 1171937 w 1440493"/>
                <a:gd name="connsiteY274" fmla="*/ 281268 h 719999"/>
                <a:gd name="connsiteX275" fmla="*/ 1177955 w 1440493"/>
                <a:gd name="connsiteY275" fmla="*/ 272789 h 719999"/>
                <a:gd name="connsiteX276" fmla="*/ 1182606 w 1440493"/>
                <a:gd name="connsiteY276" fmla="*/ 279688 h 719999"/>
                <a:gd name="connsiteX277" fmla="*/ 1254385 w 1440493"/>
                <a:gd name="connsiteY277" fmla="*/ 309420 h 719999"/>
                <a:gd name="connsiteX278" fmla="*/ 1355896 w 1440493"/>
                <a:gd name="connsiteY278" fmla="*/ 207909 h 719999"/>
                <a:gd name="connsiteX279" fmla="*/ 1305141 w 1440493"/>
                <a:gd name="connsiteY279" fmla="*/ 207909 h 719999"/>
                <a:gd name="connsiteX280" fmla="*/ 1254385 w 1440493"/>
                <a:gd name="connsiteY280" fmla="*/ 258665 h 719999"/>
                <a:gd name="connsiteX281" fmla="*/ 1203629 w 1440493"/>
                <a:gd name="connsiteY281" fmla="*/ 207909 h 719999"/>
                <a:gd name="connsiteX282" fmla="*/ 1203285 w 1440493"/>
                <a:gd name="connsiteY282" fmla="*/ 207909 h 719999"/>
                <a:gd name="connsiteX283" fmla="*/ 1195308 w 1440493"/>
                <a:gd name="connsiteY283" fmla="*/ 168396 h 719999"/>
                <a:gd name="connsiteX284" fmla="*/ 1193512 w 1440493"/>
                <a:gd name="connsiteY284" fmla="*/ 165732 h 719999"/>
                <a:gd name="connsiteX285" fmla="*/ 1200669 w 1440493"/>
                <a:gd name="connsiteY285" fmla="*/ 154985 h 719999"/>
                <a:gd name="connsiteX286" fmla="*/ 1253266 w 1440493"/>
                <a:gd name="connsiteY286" fmla="*/ 132509 h 719999"/>
                <a:gd name="connsiteX287" fmla="*/ 1329760 w 1440493"/>
                <a:gd name="connsiteY287" fmla="*/ 205671 h 719999"/>
                <a:gd name="connsiteX288" fmla="*/ 1355851 w 1440493"/>
                <a:gd name="connsiteY288" fmla="*/ 204896 h 719999"/>
                <a:gd name="connsiteX289" fmla="*/ 1252878 w 1440493"/>
                <a:gd name="connsiteY289" fmla="*/ 106409 h 719999"/>
                <a:gd name="connsiteX290" fmla="*/ 1182075 w 1440493"/>
                <a:gd name="connsiteY290" fmla="*/ 136665 h 719999"/>
                <a:gd name="connsiteX291" fmla="*/ 1178020 w 1440493"/>
                <a:gd name="connsiteY291" fmla="*/ 142755 h 719999"/>
                <a:gd name="connsiteX292" fmla="*/ 1173553 w 1440493"/>
                <a:gd name="connsiteY292" fmla="*/ 136130 h 719999"/>
                <a:gd name="connsiteX293" fmla="*/ 1101774 w 1440493"/>
                <a:gd name="connsiteY293" fmla="*/ 106398 h 719999"/>
                <a:gd name="connsiteX294" fmla="*/ 1029995 w 1440493"/>
                <a:gd name="connsiteY294" fmla="*/ 136130 h 719999"/>
                <a:gd name="connsiteX295" fmla="*/ 1025344 w 1440493"/>
                <a:gd name="connsiteY295" fmla="*/ 143029 h 719999"/>
                <a:gd name="connsiteX296" fmla="*/ 1019326 w 1440493"/>
                <a:gd name="connsiteY296" fmla="*/ 134550 h 719999"/>
                <a:gd name="connsiteX297" fmla="*/ 947656 w 1440493"/>
                <a:gd name="connsiteY297" fmla="*/ 106409 h 719999"/>
                <a:gd name="connsiteX298" fmla="*/ 876853 w 1440493"/>
                <a:gd name="connsiteY298" fmla="*/ 136665 h 719999"/>
                <a:gd name="connsiteX299" fmla="*/ 872798 w 1440493"/>
                <a:gd name="connsiteY299" fmla="*/ 142755 h 719999"/>
                <a:gd name="connsiteX300" fmla="*/ 868331 w 1440493"/>
                <a:gd name="connsiteY300" fmla="*/ 136130 h 719999"/>
                <a:gd name="connsiteX301" fmla="*/ 796552 w 1440493"/>
                <a:gd name="connsiteY301" fmla="*/ 106398 h 719999"/>
                <a:gd name="connsiteX302" fmla="*/ 724773 w 1440493"/>
                <a:gd name="connsiteY302" fmla="*/ 136130 h 719999"/>
                <a:gd name="connsiteX303" fmla="*/ 720121 w 1440493"/>
                <a:gd name="connsiteY303" fmla="*/ 143030 h 719999"/>
                <a:gd name="connsiteX304" fmla="*/ 714103 w 1440493"/>
                <a:gd name="connsiteY304" fmla="*/ 134550 h 719999"/>
                <a:gd name="connsiteX305" fmla="*/ 642433 w 1440493"/>
                <a:gd name="connsiteY305" fmla="*/ 106409 h 719999"/>
                <a:gd name="connsiteX306" fmla="*/ 571630 w 1440493"/>
                <a:gd name="connsiteY306" fmla="*/ 136665 h 719999"/>
                <a:gd name="connsiteX307" fmla="*/ 567575 w 1440493"/>
                <a:gd name="connsiteY307" fmla="*/ 142755 h 719999"/>
                <a:gd name="connsiteX308" fmla="*/ 563108 w 1440493"/>
                <a:gd name="connsiteY308" fmla="*/ 136130 h 719999"/>
                <a:gd name="connsiteX309" fmla="*/ 491329 w 1440493"/>
                <a:gd name="connsiteY309" fmla="*/ 106398 h 719999"/>
                <a:gd name="connsiteX310" fmla="*/ 419550 w 1440493"/>
                <a:gd name="connsiteY310" fmla="*/ 136130 h 719999"/>
                <a:gd name="connsiteX311" fmla="*/ 414899 w 1440493"/>
                <a:gd name="connsiteY311" fmla="*/ 143029 h 719999"/>
                <a:gd name="connsiteX312" fmla="*/ 408881 w 1440493"/>
                <a:gd name="connsiteY312" fmla="*/ 134550 h 719999"/>
                <a:gd name="connsiteX313" fmla="*/ 337211 w 1440493"/>
                <a:gd name="connsiteY313" fmla="*/ 106409 h 719999"/>
                <a:gd name="connsiteX314" fmla="*/ 266408 w 1440493"/>
                <a:gd name="connsiteY314" fmla="*/ 136665 h 719999"/>
                <a:gd name="connsiteX315" fmla="*/ 262353 w 1440493"/>
                <a:gd name="connsiteY315" fmla="*/ 142755 h 719999"/>
                <a:gd name="connsiteX316" fmla="*/ 257886 w 1440493"/>
                <a:gd name="connsiteY316" fmla="*/ 136130 h 719999"/>
                <a:gd name="connsiteX317" fmla="*/ 186107 w 1440493"/>
                <a:gd name="connsiteY317" fmla="*/ 106398 h 719999"/>
                <a:gd name="connsiteX318" fmla="*/ 0 w 1440493"/>
                <a:gd name="connsiteY318" fmla="*/ 0 h 719999"/>
                <a:gd name="connsiteX319" fmla="*/ 1440493 w 1440493"/>
                <a:gd name="connsiteY319" fmla="*/ 0 h 719999"/>
                <a:gd name="connsiteX320" fmla="*/ 1440493 w 1440493"/>
                <a:gd name="connsiteY320" fmla="*/ 719999 h 719999"/>
                <a:gd name="connsiteX321" fmla="*/ 0 w 1440493"/>
                <a:gd name="connsiteY321" fmla="*/ 719999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1440493" h="719999">
                  <a:moveTo>
                    <a:pt x="1101774" y="471904"/>
                  </a:moveTo>
                  <a:cubicBezTo>
                    <a:pt x="1129806" y="471904"/>
                    <a:pt x="1152530" y="494628"/>
                    <a:pt x="1152530" y="522660"/>
                  </a:cubicBezTo>
                  <a:lnTo>
                    <a:pt x="1152874" y="522660"/>
                  </a:lnTo>
                  <a:cubicBezTo>
                    <a:pt x="1152874" y="536676"/>
                    <a:pt x="1155715" y="550028"/>
                    <a:pt x="1160851" y="562173"/>
                  </a:cubicBezTo>
                  <a:lnTo>
                    <a:pt x="1162643" y="564830"/>
                  </a:lnTo>
                  <a:lnTo>
                    <a:pt x="1153896" y="577155"/>
                  </a:lnTo>
                  <a:cubicBezTo>
                    <a:pt x="1140076" y="590373"/>
                    <a:pt x="1121258" y="598366"/>
                    <a:pt x="1100655" y="598060"/>
                  </a:cubicBezTo>
                  <a:cubicBezTo>
                    <a:pt x="1080052" y="597754"/>
                    <a:pt x="1061480" y="589207"/>
                    <a:pt x="1048058" y="575585"/>
                  </a:cubicBezTo>
                  <a:lnTo>
                    <a:pt x="1040901" y="564837"/>
                  </a:lnTo>
                  <a:lnTo>
                    <a:pt x="1042697" y="562173"/>
                  </a:lnTo>
                  <a:cubicBezTo>
                    <a:pt x="1047834" y="550028"/>
                    <a:pt x="1050674" y="536676"/>
                    <a:pt x="1050674" y="522660"/>
                  </a:cubicBezTo>
                  <a:lnTo>
                    <a:pt x="1051018" y="522660"/>
                  </a:lnTo>
                  <a:cubicBezTo>
                    <a:pt x="1051018" y="494628"/>
                    <a:pt x="1073742" y="471904"/>
                    <a:pt x="1101774" y="471904"/>
                  </a:cubicBezTo>
                  <a:close/>
                  <a:moveTo>
                    <a:pt x="796552" y="471904"/>
                  </a:moveTo>
                  <a:cubicBezTo>
                    <a:pt x="824584" y="471904"/>
                    <a:pt x="847308" y="494628"/>
                    <a:pt x="847308" y="522660"/>
                  </a:cubicBezTo>
                  <a:lnTo>
                    <a:pt x="847652" y="522660"/>
                  </a:lnTo>
                  <a:cubicBezTo>
                    <a:pt x="847652" y="536676"/>
                    <a:pt x="850493" y="550028"/>
                    <a:pt x="855629" y="562173"/>
                  </a:cubicBezTo>
                  <a:lnTo>
                    <a:pt x="857421" y="564830"/>
                  </a:lnTo>
                  <a:lnTo>
                    <a:pt x="848674" y="577155"/>
                  </a:lnTo>
                  <a:cubicBezTo>
                    <a:pt x="834854" y="590373"/>
                    <a:pt x="816036" y="598366"/>
                    <a:pt x="795433" y="598060"/>
                  </a:cubicBezTo>
                  <a:cubicBezTo>
                    <a:pt x="774830" y="597754"/>
                    <a:pt x="756258" y="589207"/>
                    <a:pt x="742836" y="575585"/>
                  </a:cubicBezTo>
                  <a:lnTo>
                    <a:pt x="735678" y="564836"/>
                  </a:lnTo>
                  <a:lnTo>
                    <a:pt x="737474" y="562173"/>
                  </a:lnTo>
                  <a:cubicBezTo>
                    <a:pt x="742611" y="550028"/>
                    <a:pt x="745451" y="536676"/>
                    <a:pt x="745451" y="522660"/>
                  </a:cubicBezTo>
                  <a:lnTo>
                    <a:pt x="745796" y="522660"/>
                  </a:lnTo>
                  <a:cubicBezTo>
                    <a:pt x="745796" y="494628"/>
                    <a:pt x="768520" y="471904"/>
                    <a:pt x="796552" y="471904"/>
                  </a:cubicBezTo>
                  <a:close/>
                  <a:moveTo>
                    <a:pt x="491329" y="471904"/>
                  </a:moveTo>
                  <a:cubicBezTo>
                    <a:pt x="519361" y="471904"/>
                    <a:pt x="542085" y="494628"/>
                    <a:pt x="542085" y="522660"/>
                  </a:cubicBezTo>
                  <a:lnTo>
                    <a:pt x="542429" y="522660"/>
                  </a:lnTo>
                  <a:cubicBezTo>
                    <a:pt x="542429" y="536676"/>
                    <a:pt x="545270" y="550028"/>
                    <a:pt x="550406" y="562173"/>
                  </a:cubicBezTo>
                  <a:lnTo>
                    <a:pt x="552198" y="564830"/>
                  </a:lnTo>
                  <a:lnTo>
                    <a:pt x="543451" y="577155"/>
                  </a:lnTo>
                  <a:cubicBezTo>
                    <a:pt x="529631" y="590373"/>
                    <a:pt x="510813" y="598366"/>
                    <a:pt x="490210" y="598060"/>
                  </a:cubicBezTo>
                  <a:cubicBezTo>
                    <a:pt x="469607" y="597754"/>
                    <a:pt x="451035" y="589207"/>
                    <a:pt x="437613" y="575585"/>
                  </a:cubicBezTo>
                  <a:lnTo>
                    <a:pt x="430456" y="564837"/>
                  </a:lnTo>
                  <a:lnTo>
                    <a:pt x="432252" y="562173"/>
                  </a:lnTo>
                  <a:cubicBezTo>
                    <a:pt x="437389" y="550028"/>
                    <a:pt x="440229" y="536676"/>
                    <a:pt x="440229" y="522660"/>
                  </a:cubicBezTo>
                  <a:lnTo>
                    <a:pt x="440573" y="522660"/>
                  </a:lnTo>
                  <a:cubicBezTo>
                    <a:pt x="440573" y="494628"/>
                    <a:pt x="463297" y="471904"/>
                    <a:pt x="491329" y="471904"/>
                  </a:cubicBezTo>
                  <a:close/>
                  <a:moveTo>
                    <a:pt x="186107" y="471904"/>
                  </a:moveTo>
                  <a:cubicBezTo>
                    <a:pt x="214139" y="471904"/>
                    <a:pt x="236863" y="494628"/>
                    <a:pt x="236863" y="522660"/>
                  </a:cubicBezTo>
                  <a:lnTo>
                    <a:pt x="237207" y="522660"/>
                  </a:lnTo>
                  <a:cubicBezTo>
                    <a:pt x="237207" y="536676"/>
                    <a:pt x="240048" y="550028"/>
                    <a:pt x="245184" y="562173"/>
                  </a:cubicBezTo>
                  <a:lnTo>
                    <a:pt x="246976" y="564830"/>
                  </a:lnTo>
                  <a:lnTo>
                    <a:pt x="238229" y="577155"/>
                  </a:lnTo>
                  <a:cubicBezTo>
                    <a:pt x="224409" y="590373"/>
                    <a:pt x="205591" y="598366"/>
                    <a:pt x="184988" y="598060"/>
                  </a:cubicBezTo>
                  <a:cubicBezTo>
                    <a:pt x="143782" y="597448"/>
                    <a:pt x="110699" y="563871"/>
                    <a:pt x="110699" y="522660"/>
                  </a:cubicBezTo>
                  <a:lnTo>
                    <a:pt x="135351" y="522660"/>
                  </a:lnTo>
                  <a:cubicBezTo>
                    <a:pt x="135351" y="494628"/>
                    <a:pt x="158075" y="471904"/>
                    <a:pt x="186107" y="471904"/>
                  </a:cubicBezTo>
                  <a:close/>
                  <a:moveTo>
                    <a:pt x="948044" y="447260"/>
                  </a:moveTo>
                  <a:cubicBezTo>
                    <a:pt x="968647" y="446955"/>
                    <a:pt x="987465" y="454947"/>
                    <a:pt x="1001285" y="468165"/>
                  </a:cubicBezTo>
                  <a:lnTo>
                    <a:pt x="1010032" y="480490"/>
                  </a:lnTo>
                  <a:lnTo>
                    <a:pt x="1008240" y="483147"/>
                  </a:lnTo>
                  <a:cubicBezTo>
                    <a:pt x="1003104" y="495292"/>
                    <a:pt x="1000263" y="508644"/>
                    <a:pt x="1000263" y="522660"/>
                  </a:cubicBezTo>
                  <a:lnTo>
                    <a:pt x="999919" y="522660"/>
                  </a:lnTo>
                  <a:cubicBezTo>
                    <a:pt x="999919" y="550692"/>
                    <a:pt x="977195" y="573416"/>
                    <a:pt x="949163" y="573416"/>
                  </a:cubicBezTo>
                  <a:cubicBezTo>
                    <a:pt x="921131" y="573416"/>
                    <a:pt x="898407" y="550692"/>
                    <a:pt x="898407" y="522660"/>
                  </a:cubicBezTo>
                  <a:lnTo>
                    <a:pt x="898063" y="522660"/>
                  </a:lnTo>
                  <a:cubicBezTo>
                    <a:pt x="898063" y="508644"/>
                    <a:pt x="895223" y="495292"/>
                    <a:pt x="890086" y="483147"/>
                  </a:cubicBezTo>
                  <a:lnTo>
                    <a:pt x="888290" y="480483"/>
                  </a:lnTo>
                  <a:lnTo>
                    <a:pt x="895447" y="469735"/>
                  </a:lnTo>
                  <a:cubicBezTo>
                    <a:pt x="908869" y="456113"/>
                    <a:pt x="927441" y="447566"/>
                    <a:pt x="948044" y="447260"/>
                  </a:cubicBezTo>
                  <a:close/>
                  <a:moveTo>
                    <a:pt x="642821" y="447260"/>
                  </a:moveTo>
                  <a:cubicBezTo>
                    <a:pt x="663424" y="446955"/>
                    <a:pt x="682242" y="454947"/>
                    <a:pt x="696062" y="468165"/>
                  </a:cubicBezTo>
                  <a:lnTo>
                    <a:pt x="704809" y="480491"/>
                  </a:lnTo>
                  <a:lnTo>
                    <a:pt x="703018" y="483147"/>
                  </a:lnTo>
                  <a:cubicBezTo>
                    <a:pt x="697882" y="495292"/>
                    <a:pt x="695041" y="508644"/>
                    <a:pt x="695041" y="522660"/>
                  </a:cubicBezTo>
                  <a:lnTo>
                    <a:pt x="694696" y="522660"/>
                  </a:lnTo>
                  <a:cubicBezTo>
                    <a:pt x="694696" y="550692"/>
                    <a:pt x="671972" y="573416"/>
                    <a:pt x="643940" y="573416"/>
                  </a:cubicBezTo>
                  <a:cubicBezTo>
                    <a:pt x="615908" y="573416"/>
                    <a:pt x="593184" y="550692"/>
                    <a:pt x="593184" y="522660"/>
                  </a:cubicBezTo>
                  <a:lnTo>
                    <a:pt x="592840" y="522660"/>
                  </a:lnTo>
                  <a:cubicBezTo>
                    <a:pt x="592840" y="508644"/>
                    <a:pt x="590000" y="495292"/>
                    <a:pt x="584863" y="483147"/>
                  </a:cubicBezTo>
                  <a:lnTo>
                    <a:pt x="583067" y="480483"/>
                  </a:lnTo>
                  <a:lnTo>
                    <a:pt x="590224" y="469735"/>
                  </a:lnTo>
                  <a:cubicBezTo>
                    <a:pt x="603646" y="456113"/>
                    <a:pt x="622218" y="447566"/>
                    <a:pt x="642821" y="447260"/>
                  </a:cubicBezTo>
                  <a:close/>
                  <a:moveTo>
                    <a:pt x="337599" y="447260"/>
                  </a:moveTo>
                  <a:cubicBezTo>
                    <a:pt x="358202" y="446955"/>
                    <a:pt x="377020" y="454947"/>
                    <a:pt x="390840" y="468165"/>
                  </a:cubicBezTo>
                  <a:lnTo>
                    <a:pt x="399587" y="480490"/>
                  </a:lnTo>
                  <a:lnTo>
                    <a:pt x="397795" y="483147"/>
                  </a:lnTo>
                  <a:cubicBezTo>
                    <a:pt x="392659" y="495292"/>
                    <a:pt x="389818" y="508644"/>
                    <a:pt x="389818" y="522660"/>
                  </a:cubicBezTo>
                  <a:lnTo>
                    <a:pt x="389474" y="522660"/>
                  </a:lnTo>
                  <a:cubicBezTo>
                    <a:pt x="389474" y="550692"/>
                    <a:pt x="366750" y="573416"/>
                    <a:pt x="338718" y="573416"/>
                  </a:cubicBezTo>
                  <a:cubicBezTo>
                    <a:pt x="310686" y="573416"/>
                    <a:pt x="287962" y="550692"/>
                    <a:pt x="287962" y="522660"/>
                  </a:cubicBezTo>
                  <a:lnTo>
                    <a:pt x="287618" y="522660"/>
                  </a:lnTo>
                  <a:cubicBezTo>
                    <a:pt x="287618" y="508644"/>
                    <a:pt x="284778" y="495292"/>
                    <a:pt x="279641" y="483147"/>
                  </a:cubicBezTo>
                  <a:lnTo>
                    <a:pt x="277845" y="480483"/>
                  </a:lnTo>
                  <a:lnTo>
                    <a:pt x="285002" y="469735"/>
                  </a:lnTo>
                  <a:cubicBezTo>
                    <a:pt x="298424" y="456113"/>
                    <a:pt x="316996" y="447566"/>
                    <a:pt x="337599" y="447260"/>
                  </a:cubicBezTo>
                  <a:close/>
                  <a:moveTo>
                    <a:pt x="186107" y="421149"/>
                  </a:moveTo>
                  <a:cubicBezTo>
                    <a:pt x="130044" y="421149"/>
                    <a:pt x="84596" y="466597"/>
                    <a:pt x="84596" y="522660"/>
                  </a:cubicBezTo>
                  <a:cubicBezTo>
                    <a:pt x="84596" y="578135"/>
                    <a:pt x="129131" y="623336"/>
                    <a:pt x="184600" y="624160"/>
                  </a:cubicBezTo>
                  <a:cubicBezTo>
                    <a:pt x="212335" y="624572"/>
                    <a:pt x="237666" y="613813"/>
                    <a:pt x="256270" y="596019"/>
                  </a:cubicBezTo>
                  <a:lnTo>
                    <a:pt x="262288" y="587540"/>
                  </a:lnTo>
                  <a:lnTo>
                    <a:pt x="266939" y="594439"/>
                  </a:lnTo>
                  <a:cubicBezTo>
                    <a:pt x="285309" y="612809"/>
                    <a:pt x="310687" y="624171"/>
                    <a:pt x="338718" y="624171"/>
                  </a:cubicBezTo>
                  <a:cubicBezTo>
                    <a:pt x="366750" y="624171"/>
                    <a:pt x="392127" y="612809"/>
                    <a:pt x="410497" y="594439"/>
                  </a:cubicBezTo>
                  <a:lnTo>
                    <a:pt x="414964" y="587815"/>
                  </a:lnTo>
                  <a:lnTo>
                    <a:pt x="419019" y="593904"/>
                  </a:lnTo>
                  <a:cubicBezTo>
                    <a:pt x="437087" y="612242"/>
                    <a:pt x="462088" y="623748"/>
                    <a:pt x="489822" y="624160"/>
                  </a:cubicBezTo>
                  <a:cubicBezTo>
                    <a:pt x="517557" y="624572"/>
                    <a:pt x="542888" y="613813"/>
                    <a:pt x="561492" y="596019"/>
                  </a:cubicBezTo>
                  <a:lnTo>
                    <a:pt x="567510" y="587540"/>
                  </a:lnTo>
                  <a:lnTo>
                    <a:pt x="572161" y="594439"/>
                  </a:lnTo>
                  <a:cubicBezTo>
                    <a:pt x="590531" y="612809"/>
                    <a:pt x="615909" y="624171"/>
                    <a:pt x="643940" y="624171"/>
                  </a:cubicBezTo>
                  <a:cubicBezTo>
                    <a:pt x="671972" y="624171"/>
                    <a:pt x="697349" y="612809"/>
                    <a:pt x="715719" y="594439"/>
                  </a:cubicBezTo>
                  <a:lnTo>
                    <a:pt x="720186" y="587814"/>
                  </a:lnTo>
                  <a:lnTo>
                    <a:pt x="724242" y="593904"/>
                  </a:lnTo>
                  <a:cubicBezTo>
                    <a:pt x="742310" y="612242"/>
                    <a:pt x="767311" y="623748"/>
                    <a:pt x="795045" y="624160"/>
                  </a:cubicBezTo>
                  <a:cubicBezTo>
                    <a:pt x="822780" y="624572"/>
                    <a:pt x="848111" y="613813"/>
                    <a:pt x="866715" y="596019"/>
                  </a:cubicBezTo>
                  <a:lnTo>
                    <a:pt x="872733" y="587540"/>
                  </a:lnTo>
                  <a:lnTo>
                    <a:pt x="877384" y="594439"/>
                  </a:lnTo>
                  <a:cubicBezTo>
                    <a:pt x="895754" y="612809"/>
                    <a:pt x="921132" y="624171"/>
                    <a:pt x="949163" y="624171"/>
                  </a:cubicBezTo>
                  <a:cubicBezTo>
                    <a:pt x="977195" y="624171"/>
                    <a:pt x="1002572" y="612809"/>
                    <a:pt x="1020942" y="594439"/>
                  </a:cubicBezTo>
                  <a:lnTo>
                    <a:pt x="1025409" y="587815"/>
                  </a:lnTo>
                  <a:lnTo>
                    <a:pt x="1029464" y="593904"/>
                  </a:lnTo>
                  <a:cubicBezTo>
                    <a:pt x="1047532" y="612242"/>
                    <a:pt x="1072533" y="623748"/>
                    <a:pt x="1100267" y="624160"/>
                  </a:cubicBezTo>
                  <a:cubicBezTo>
                    <a:pt x="1128002" y="624572"/>
                    <a:pt x="1153333" y="613813"/>
                    <a:pt x="1171937" y="596019"/>
                  </a:cubicBezTo>
                  <a:lnTo>
                    <a:pt x="1177955" y="587540"/>
                  </a:lnTo>
                  <a:lnTo>
                    <a:pt x="1182606" y="594439"/>
                  </a:lnTo>
                  <a:cubicBezTo>
                    <a:pt x="1200976" y="612809"/>
                    <a:pt x="1226354" y="624171"/>
                    <a:pt x="1254385" y="624171"/>
                  </a:cubicBezTo>
                  <a:cubicBezTo>
                    <a:pt x="1310448" y="624171"/>
                    <a:pt x="1355896" y="578723"/>
                    <a:pt x="1355896" y="522660"/>
                  </a:cubicBezTo>
                  <a:lnTo>
                    <a:pt x="1305141" y="522660"/>
                  </a:lnTo>
                  <a:cubicBezTo>
                    <a:pt x="1305141" y="550692"/>
                    <a:pt x="1282417" y="573416"/>
                    <a:pt x="1254385" y="573416"/>
                  </a:cubicBezTo>
                  <a:cubicBezTo>
                    <a:pt x="1226353" y="573416"/>
                    <a:pt x="1203629" y="550692"/>
                    <a:pt x="1203629" y="522660"/>
                  </a:cubicBezTo>
                  <a:lnTo>
                    <a:pt x="1203285" y="522660"/>
                  </a:lnTo>
                  <a:cubicBezTo>
                    <a:pt x="1203285" y="508644"/>
                    <a:pt x="1200445" y="495292"/>
                    <a:pt x="1195308" y="483147"/>
                  </a:cubicBezTo>
                  <a:lnTo>
                    <a:pt x="1193512" y="480483"/>
                  </a:lnTo>
                  <a:lnTo>
                    <a:pt x="1200669" y="469735"/>
                  </a:lnTo>
                  <a:cubicBezTo>
                    <a:pt x="1214091" y="456113"/>
                    <a:pt x="1232663" y="447566"/>
                    <a:pt x="1253266" y="447260"/>
                  </a:cubicBezTo>
                  <a:cubicBezTo>
                    <a:pt x="1294472" y="446649"/>
                    <a:pt x="1328537" y="479230"/>
                    <a:pt x="1329760" y="520422"/>
                  </a:cubicBezTo>
                  <a:lnTo>
                    <a:pt x="1355851" y="519647"/>
                  </a:lnTo>
                  <a:cubicBezTo>
                    <a:pt x="1354204" y="464196"/>
                    <a:pt x="1308347" y="420337"/>
                    <a:pt x="1252878" y="421160"/>
                  </a:cubicBezTo>
                  <a:cubicBezTo>
                    <a:pt x="1225144" y="421572"/>
                    <a:pt x="1200143" y="433078"/>
                    <a:pt x="1182075" y="451416"/>
                  </a:cubicBezTo>
                  <a:lnTo>
                    <a:pt x="1178020" y="457506"/>
                  </a:lnTo>
                  <a:lnTo>
                    <a:pt x="1173553" y="450881"/>
                  </a:lnTo>
                  <a:cubicBezTo>
                    <a:pt x="1155183" y="432511"/>
                    <a:pt x="1129806" y="421149"/>
                    <a:pt x="1101774" y="421149"/>
                  </a:cubicBezTo>
                  <a:cubicBezTo>
                    <a:pt x="1073743" y="421149"/>
                    <a:pt x="1048365" y="432511"/>
                    <a:pt x="1029995" y="450881"/>
                  </a:cubicBezTo>
                  <a:lnTo>
                    <a:pt x="1025344" y="457780"/>
                  </a:lnTo>
                  <a:lnTo>
                    <a:pt x="1019326" y="449301"/>
                  </a:lnTo>
                  <a:cubicBezTo>
                    <a:pt x="1000722" y="431508"/>
                    <a:pt x="975391" y="420749"/>
                    <a:pt x="947656" y="421160"/>
                  </a:cubicBezTo>
                  <a:cubicBezTo>
                    <a:pt x="919922" y="421572"/>
                    <a:pt x="894921" y="433078"/>
                    <a:pt x="876853" y="451416"/>
                  </a:cubicBezTo>
                  <a:lnTo>
                    <a:pt x="872798" y="457506"/>
                  </a:lnTo>
                  <a:lnTo>
                    <a:pt x="868331" y="450881"/>
                  </a:lnTo>
                  <a:cubicBezTo>
                    <a:pt x="849961" y="432511"/>
                    <a:pt x="824584" y="421149"/>
                    <a:pt x="796552" y="421149"/>
                  </a:cubicBezTo>
                  <a:cubicBezTo>
                    <a:pt x="768521" y="421149"/>
                    <a:pt x="743143" y="432511"/>
                    <a:pt x="724773" y="450881"/>
                  </a:cubicBezTo>
                  <a:lnTo>
                    <a:pt x="720121" y="457781"/>
                  </a:lnTo>
                  <a:lnTo>
                    <a:pt x="714103" y="449301"/>
                  </a:lnTo>
                  <a:cubicBezTo>
                    <a:pt x="695499" y="431508"/>
                    <a:pt x="670168" y="420749"/>
                    <a:pt x="642433" y="421160"/>
                  </a:cubicBezTo>
                  <a:cubicBezTo>
                    <a:pt x="614699" y="421572"/>
                    <a:pt x="589698" y="433078"/>
                    <a:pt x="571630" y="451416"/>
                  </a:cubicBezTo>
                  <a:lnTo>
                    <a:pt x="567575" y="457506"/>
                  </a:lnTo>
                  <a:lnTo>
                    <a:pt x="563108" y="450881"/>
                  </a:lnTo>
                  <a:cubicBezTo>
                    <a:pt x="544738" y="432511"/>
                    <a:pt x="519361" y="421149"/>
                    <a:pt x="491329" y="421149"/>
                  </a:cubicBezTo>
                  <a:cubicBezTo>
                    <a:pt x="463298" y="421149"/>
                    <a:pt x="437920" y="432511"/>
                    <a:pt x="419550" y="450881"/>
                  </a:cubicBezTo>
                  <a:lnTo>
                    <a:pt x="414899" y="457780"/>
                  </a:lnTo>
                  <a:lnTo>
                    <a:pt x="408881" y="449301"/>
                  </a:lnTo>
                  <a:cubicBezTo>
                    <a:pt x="390277" y="431508"/>
                    <a:pt x="364946" y="420749"/>
                    <a:pt x="337211" y="421160"/>
                  </a:cubicBezTo>
                  <a:cubicBezTo>
                    <a:pt x="309477" y="421572"/>
                    <a:pt x="284476" y="433078"/>
                    <a:pt x="266408" y="451416"/>
                  </a:cubicBezTo>
                  <a:lnTo>
                    <a:pt x="262353" y="457506"/>
                  </a:lnTo>
                  <a:lnTo>
                    <a:pt x="257886" y="450881"/>
                  </a:lnTo>
                  <a:cubicBezTo>
                    <a:pt x="239516" y="432511"/>
                    <a:pt x="214139" y="421149"/>
                    <a:pt x="186107" y="421149"/>
                  </a:cubicBezTo>
                  <a:close/>
                  <a:moveTo>
                    <a:pt x="1101774" y="157153"/>
                  </a:moveTo>
                  <a:cubicBezTo>
                    <a:pt x="1129806" y="157153"/>
                    <a:pt x="1152530" y="179877"/>
                    <a:pt x="1152530" y="207909"/>
                  </a:cubicBezTo>
                  <a:lnTo>
                    <a:pt x="1152874" y="207909"/>
                  </a:lnTo>
                  <a:cubicBezTo>
                    <a:pt x="1152874" y="221925"/>
                    <a:pt x="1155715" y="235277"/>
                    <a:pt x="1160851" y="247422"/>
                  </a:cubicBezTo>
                  <a:lnTo>
                    <a:pt x="1162643" y="250079"/>
                  </a:lnTo>
                  <a:lnTo>
                    <a:pt x="1153896" y="262404"/>
                  </a:lnTo>
                  <a:cubicBezTo>
                    <a:pt x="1140076" y="275622"/>
                    <a:pt x="1121258" y="283615"/>
                    <a:pt x="1100655" y="283309"/>
                  </a:cubicBezTo>
                  <a:cubicBezTo>
                    <a:pt x="1080052" y="283003"/>
                    <a:pt x="1061480" y="274456"/>
                    <a:pt x="1048058" y="260834"/>
                  </a:cubicBezTo>
                  <a:lnTo>
                    <a:pt x="1040901" y="250086"/>
                  </a:lnTo>
                  <a:lnTo>
                    <a:pt x="1042697" y="247422"/>
                  </a:lnTo>
                  <a:cubicBezTo>
                    <a:pt x="1047834" y="235277"/>
                    <a:pt x="1050674" y="221925"/>
                    <a:pt x="1050674" y="207909"/>
                  </a:cubicBezTo>
                  <a:lnTo>
                    <a:pt x="1051018" y="207909"/>
                  </a:lnTo>
                  <a:cubicBezTo>
                    <a:pt x="1051018" y="179877"/>
                    <a:pt x="1073742" y="157153"/>
                    <a:pt x="1101774" y="157153"/>
                  </a:cubicBezTo>
                  <a:close/>
                  <a:moveTo>
                    <a:pt x="796552" y="157153"/>
                  </a:moveTo>
                  <a:cubicBezTo>
                    <a:pt x="824584" y="157153"/>
                    <a:pt x="847308" y="179877"/>
                    <a:pt x="847308" y="207909"/>
                  </a:cubicBezTo>
                  <a:lnTo>
                    <a:pt x="847652" y="207909"/>
                  </a:lnTo>
                  <a:cubicBezTo>
                    <a:pt x="847652" y="221925"/>
                    <a:pt x="850493" y="235277"/>
                    <a:pt x="855629" y="247422"/>
                  </a:cubicBezTo>
                  <a:lnTo>
                    <a:pt x="857421" y="250079"/>
                  </a:lnTo>
                  <a:lnTo>
                    <a:pt x="848674" y="262404"/>
                  </a:lnTo>
                  <a:cubicBezTo>
                    <a:pt x="834854" y="275622"/>
                    <a:pt x="816036" y="283615"/>
                    <a:pt x="795433" y="283309"/>
                  </a:cubicBezTo>
                  <a:cubicBezTo>
                    <a:pt x="774830" y="283003"/>
                    <a:pt x="756258" y="274456"/>
                    <a:pt x="742836" y="260834"/>
                  </a:cubicBezTo>
                  <a:lnTo>
                    <a:pt x="735678" y="250085"/>
                  </a:lnTo>
                  <a:lnTo>
                    <a:pt x="737474" y="247422"/>
                  </a:lnTo>
                  <a:cubicBezTo>
                    <a:pt x="742611" y="235277"/>
                    <a:pt x="745451" y="221925"/>
                    <a:pt x="745451" y="207909"/>
                  </a:cubicBezTo>
                  <a:lnTo>
                    <a:pt x="745796" y="207909"/>
                  </a:lnTo>
                  <a:cubicBezTo>
                    <a:pt x="745796" y="179877"/>
                    <a:pt x="768520" y="157153"/>
                    <a:pt x="796552" y="157153"/>
                  </a:cubicBezTo>
                  <a:close/>
                  <a:moveTo>
                    <a:pt x="491329" y="157153"/>
                  </a:moveTo>
                  <a:cubicBezTo>
                    <a:pt x="519361" y="157153"/>
                    <a:pt x="542085" y="179877"/>
                    <a:pt x="542085" y="207909"/>
                  </a:cubicBezTo>
                  <a:lnTo>
                    <a:pt x="542429" y="207909"/>
                  </a:lnTo>
                  <a:cubicBezTo>
                    <a:pt x="542429" y="221925"/>
                    <a:pt x="545270" y="235277"/>
                    <a:pt x="550406" y="247422"/>
                  </a:cubicBezTo>
                  <a:lnTo>
                    <a:pt x="552198" y="250079"/>
                  </a:lnTo>
                  <a:lnTo>
                    <a:pt x="543451" y="262404"/>
                  </a:lnTo>
                  <a:cubicBezTo>
                    <a:pt x="529631" y="275622"/>
                    <a:pt x="510813" y="283615"/>
                    <a:pt x="490210" y="283309"/>
                  </a:cubicBezTo>
                  <a:cubicBezTo>
                    <a:pt x="469607" y="283003"/>
                    <a:pt x="451035" y="274456"/>
                    <a:pt x="437613" y="260834"/>
                  </a:cubicBezTo>
                  <a:lnTo>
                    <a:pt x="430456" y="250086"/>
                  </a:lnTo>
                  <a:lnTo>
                    <a:pt x="432252" y="247422"/>
                  </a:lnTo>
                  <a:cubicBezTo>
                    <a:pt x="437389" y="235277"/>
                    <a:pt x="440229" y="221925"/>
                    <a:pt x="440229" y="207909"/>
                  </a:cubicBezTo>
                  <a:lnTo>
                    <a:pt x="440573" y="207909"/>
                  </a:lnTo>
                  <a:cubicBezTo>
                    <a:pt x="440573" y="179877"/>
                    <a:pt x="463297" y="157153"/>
                    <a:pt x="491329" y="157153"/>
                  </a:cubicBezTo>
                  <a:close/>
                  <a:moveTo>
                    <a:pt x="186107" y="157153"/>
                  </a:moveTo>
                  <a:cubicBezTo>
                    <a:pt x="214139" y="157153"/>
                    <a:pt x="236863" y="179877"/>
                    <a:pt x="236863" y="207909"/>
                  </a:cubicBezTo>
                  <a:lnTo>
                    <a:pt x="237207" y="207909"/>
                  </a:lnTo>
                  <a:cubicBezTo>
                    <a:pt x="237207" y="221925"/>
                    <a:pt x="240048" y="235277"/>
                    <a:pt x="245184" y="247422"/>
                  </a:cubicBezTo>
                  <a:lnTo>
                    <a:pt x="246976" y="250079"/>
                  </a:lnTo>
                  <a:lnTo>
                    <a:pt x="238229" y="262404"/>
                  </a:lnTo>
                  <a:cubicBezTo>
                    <a:pt x="224409" y="275622"/>
                    <a:pt x="205591" y="283615"/>
                    <a:pt x="184988" y="283309"/>
                  </a:cubicBezTo>
                  <a:cubicBezTo>
                    <a:pt x="143782" y="282697"/>
                    <a:pt x="110699" y="249120"/>
                    <a:pt x="110699" y="207909"/>
                  </a:cubicBezTo>
                  <a:lnTo>
                    <a:pt x="135351" y="207909"/>
                  </a:lnTo>
                  <a:cubicBezTo>
                    <a:pt x="135351" y="179877"/>
                    <a:pt x="158075" y="157153"/>
                    <a:pt x="186107" y="157153"/>
                  </a:cubicBezTo>
                  <a:close/>
                  <a:moveTo>
                    <a:pt x="948044" y="132509"/>
                  </a:moveTo>
                  <a:cubicBezTo>
                    <a:pt x="968647" y="132204"/>
                    <a:pt x="987465" y="140196"/>
                    <a:pt x="1001285" y="153414"/>
                  </a:cubicBezTo>
                  <a:lnTo>
                    <a:pt x="1010032" y="165739"/>
                  </a:lnTo>
                  <a:lnTo>
                    <a:pt x="1008240" y="168396"/>
                  </a:lnTo>
                  <a:cubicBezTo>
                    <a:pt x="1003104" y="180541"/>
                    <a:pt x="1000263" y="193893"/>
                    <a:pt x="1000263" y="207909"/>
                  </a:cubicBezTo>
                  <a:lnTo>
                    <a:pt x="999919" y="207909"/>
                  </a:lnTo>
                  <a:cubicBezTo>
                    <a:pt x="999919" y="235941"/>
                    <a:pt x="977195" y="258665"/>
                    <a:pt x="949163" y="258665"/>
                  </a:cubicBezTo>
                  <a:cubicBezTo>
                    <a:pt x="921131" y="258665"/>
                    <a:pt x="898407" y="235941"/>
                    <a:pt x="898407" y="207909"/>
                  </a:cubicBezTo>
                  <a:lnTo>
                    <a:pt x="898063" y="207909"/>
                  </a:lnTo>
                  <a:cubicBezTo>
                    <a:pt x="898063" y="193893"/>
                    <a:pt x="895223" y="180541"/>
                    <a:pt x="890086" y="168396"/>
                  </a:cubicBezTo>
                  <a:lnTo>
                    <a:pt x="888290" y="165732"/>
                  </a:lnTo>
                  <a:lnTo>
                    <a:pt x="895447" y="154985"/>
                  </a:lnTo>
                  <a:cubicBezTo>
                    <a:pt x="908869" y="141362"/>
                    <a:pt x="927441" y="132815"/>
                    <a:pt x="948044" y="132509"/>
                  </a:cubicBezTo>
                  <a:close/>
                  <a:moveTo>
                    <a:pt x="642821" y="132509"/>
                  </a:moveTo>
                  <a:cubicBezTo>
                    <a:pt x="663424" y="132204"/>
                    <a:pt x="682242" y="140196"/>
                    <a:pt x="696062" y="153414"/>
                  </a:cubicBezTo>
                  <a:lnTo>
                    <a:pt x="704809" y="165740"/>
                  </a:lnTo>
                  <a:lnTo>
                    <a:pt x="703018" y="168396"/>
                  </a:lnTo>
                  <a:cubicBezTo>
                    <a:pt x="697882" y="180541"/>
                    <a:pt x="695041" y="193893"/>
                    <a:pt x="695041" y="207909"/>
                  </a:cubicBezTo>
                  <a:lnTo>
                    <a:pt x="694696" y="207909"/>
                  </a:lnTo>
                  <a:cubicBezTo>
                    <a:pt x="694696" y="235941"/>
                    <a:pt x="671972" y="258665"/>
                    <a:pt x="643940" y="258665"/>
                  </a:cubicBezTo>
                  <a:cubicBezTo>
                    <a:pt x="615908" y="258665"/>
                    <a:pt x="593184" y="235941"/>
                    <a:pt x="593184" y="207909"/>
                  </a:cubicBezTo>
                  <a:lnTo>
                    <a:pt x="592840" y="207909"/>
                  </a:lnTo>
                  <a:cubicBezTo>
                    <a:pt x="592840" y="193893"/>
                    <a:pt x="590000" y="180541"/>
                    <a:pt x="584863" y="168396"/>
                  </a:cubicBezTo>
                  <a:lnTo>
                    <a:pt x="583067" y="165732"/>
                  </a:lnTo>
                  <a:lnTo>
                    <a:pt x="590224" y="154985"/>
                  </a:lnTo>
                  <a:cubicBezTo>
                    <a:pt x="603646" y="141362"/>
                    <a:pt x="622218" y="132815"/>
                    <a:pt x="642821" y="132509"/>
                  </a:cubicBezTo>
                  <a:close/>
                  <a:moveTo>
                    <a:pt x="337599" y="132509"/>
                  </a:moveTo>
                  <a:cubicBezTo>
                    <a:pt x="358202" y="132204"/>
                    <a:pt x="377020" y="140196"/>
                    <a:pt x="390840" y="153414"/>
                  </a:cubicBezTo>
                  <a:lnTo>
                    <a:pt x="399587" y="165739"/>
                  </a:lnTo>
                  <a:lnTo>
                    <a:pt x="397795" y="168396"/>
                  </a:lnTo>
                  <a:cubicBezTo>
                    <a:pt x="392659" y="180541"/>
                    <a:pt x="389818" y="193893"/>
                    <a:pt x="389818" y="207909"/>
                  </a:cubicBezTo>
                  <a:lnTo>
                    <a:pt x="389474" y="207909"/>
                  </a:lnTo>
                  <a:cubicBezTo>
                    <a:pt x="389474" y="235941"/>
                    <a:pt x="366750" y="258665"/>
                    <a:pt x="338718" y="258665"/>
                  </a:cubicBezTo>
                  <a:cubicBezTo>
                    <a:pt x="310686" y="258665"/>
                    <a:pt x="287962" y="235941"/>
                    <a:pt x="287962" y="207909"/>
                  </a:cubicBezTo>
                  <a:lnTo>
                    <a:pt x="287618" y="207909"/>
                  </a:lnTo>
                  <a:cubicBezTo>
                    <a:pt x="287618" y="193893"/>
                    <a:pt x="284778" y="180541"/>
                    <a:pt x="279641" y="168396"/>
                  </a:cubicBezTo>
                  <a:lnTo>
                    <a:pt x="277845" y="165732"/>
                  </a:lnTo>
                  <a:lnTo>
                    <a:pt x="285002" y="154985"/>
                  </a:lnTo>
                  <a:cubicBezTo>
                    <a:pt x="298424" y="141362"/>
                    <a:pt x="316996" y="132815"/>
                    <a:pt x="337599" y="132509"/>
                  </a:cubicBezTo>
                  <a:close/>
                  <a:moveTo>
                    <a:pt x="186107" y="106398"/>
                  </a:moveTo>
                  <a:cubicBezTo>
                    <a:pt x="130044" y="106398"/>
                    <a:pt x="84596" y="151846"/>
                    <a:pt x="84596" y="207909"/>
                  </a:cubicBezTo>
                  <a:cubicBezTo>
                    <a:pt x="84596" y="263384"/>
                    <a:pt x="129131" y="308585"/>
                    <a:pt x="184600" y="309409"/>
                  </a:cubicBezTo>
                  <a:cubicBezTo>
                    <a:pt x="212335" y="309821"/>
                    <a:pt x="237666" y="299062"/>
                    <a:pt x="256270" y="281268"/>
                  </a:cubicBezTo>
                  <a:lnTo>
                    <a:pt x="262288" y="272789"/>
                  </a:lnTo>
                  <a:lnTo>
                    <a:pt x="266939" y="279688"/>
                  </a:lnTo>
                  <a:cubicBezTo>
                    <a:pt x="285309" y="298058"/>
                    <a:pt x="310687" y="309420"/>
                    <a:pt x="338718" y="309420"/>
                  </a:cubicBezTo>
                  <a:cubicBezTo>
                    <a:pt x="366750" y="309420"/>
                    <a:pt x="392127" y="298058"/>
                    <a:pt x="410497" y="279688"/>
                  </a:cubicBezTo>
                  <a:lnTo>
                    <a:pt x="414964" y="273064"/>
                  </a:lnTo>
                  <a:lnTo>
                    <a:pt x="419019" y="279153"/>
                  </a:lnTo>
                  <a:cubicBezTo>
                    <a:pt x="437087" y="297491"/>
                    <a:pt x="462088" y="308997"/>
                    <a:pt x="489822" y="309409"/>
                  </a:cubicBezTo>
                  <a:cubicBezTo>
                    <a:pt x="517557" y="309821"/>
                    <a:pt x="542888" y="299062"/>
                    <a:pt x="561492" y="281268"/>
                  </a:cubicBezTo>
                  <a:lnTo>
                    <a:pt x="567510" y="272789"/>
                  </a:lnTo>
                  <a:lnTo>
                    <a:pt x="572161" y="279688"/>
                  </a:lnTo>
                  <a:cubicBezTo>
                    <a:pt x="590531" y="298058"/>
                    <a:pt x="615909" y="309420"/>
                    <a:pt x="643940" y="309420"/>
                  </a:cubicBezTo>
                  <a:cubicBezTo>
                    <a:pt x="671972" y="309420"/>
                    <a:pt x="697349" y="298058"/>
                    <a:pt x="715719" y="279688"/>
                  </a:cubicBezTo>
                  <a:lnTo>
                    <a:pt x="720186" y="273063"/>
                  </a:lnTo>
                  <a:lnTo>
                    <a:pt x="724242" y="279153"/>
                  </a:lnTo>
                  <a:cubicBezTo>
                    <a:pt x="742310" y="297491"/>
                    <a:pt x="767311" y="308997"/>
                    <a:pt x="795045" y="309409"/>
                  </a:cubicBezTo>
                  <a:cubicBezTo>
                    <a:pt x="822780" y="309821"/>
                    <a:pt x="848111" y="299062"/>
                    <a:pt x="866715" y="281268"/>
                  </a:cubicBezTo>
                  <a:lnTo>
                    <a:pt x="872733" y="272789"/>
                  </a:lnTo>
                  <a:lnTo>
                    <a:pt x="877384" y="279688"/>
                  </a:lnTo>
                  <a:cubicBezTo>
                    <a:pt x="895754" y="298058"/>
                    <a:pt x="921132" y="309420"/>
                    <a:pt x="949163" y="309420"/>
                  </a:cubicBezTo>
                  <a:cubicBezTo>
                    <a:pt x="977195" y="309420"/>
                    <a:pt x="1002572" y="298058"/>
                    <a:pt x="1020942" y="279688"/>
                  </a:cubicBezTo>
                  <a:lnTo>
                    <a:pt x="1025409" y="273064"/>
                  </a:lnTo>
                  <a:lnTo>
                    <a:pt x="1029464" y="279153"/>
                  </a:lnTo>
                  <a:cubicBezTo>
                    <a:pt x="1047532" y="297491"/>
                    <a:pt x="1072533" y="308997"/>
                    <a:pt x="1100267" y="309409"/>
                  </a:cubicBezTo>
                  <a:cubicBezTo>
                    <a:pt x="1128002" y="309821"/>
                    <a:pt x="1153333" y="299062"/>
                    <a:pt x="1171937" y="281268"/>
                  </a:cubicBezTo>
                  <a:lnTo>
                    <a:pt x="1177955" y="272789"/>
                  </a:lnTo>
                  <a:lnTo>
                    <a:pt x="1182606" y="279688"/>
                  </a:lnTo>
                  <a:cubicBezTo>
                    <a:pt x="1200976" y="298058"/>
                    <a:pt x="1226354" y="309420"/>
                    <a:pt x="1254385" y="309420"/>
                  </a:cubicBezTo>
                  <a:cubicBezTo>
                    <a:pt x="1310448" y="309420"/>
                    <a:pt x="1355896" y="263972"/>
                    <a:pt x="1355896" y="207909"/>
                  </a:cubicBezTo>
                  <a:lnTo>
                    <a:pt x="1305141" y="207909"/>
                  </a:lnTo>
                  <a:cubicBezTo>
                    <a:pt x="1305141" y="235941"/>
                    <a:pt x="1282417" y="258665"/>
                    <a:pt x="1254385" y="258665"/>
                  </a:cubicBezTo>
                  <a:cubicBezTo>
                    <a:pt x="1226353" y="258665"/>
                    <a:pt x="1203629" y="235941"/>
                    <a:pt x="1203629" y="207909"/>
                  </a:cubicBezTo>
                  <a:lnTo>
                    <a:pt x="1203285" y="207909"/>
                  </a:lnTo>
                  <a:cubicBezTo>
                    <a:pt x="1203285" y="193893"/>
                    <a:pt x="1200445" y="180541"/>
                    <a:pt x="1195308" y="168396"/>
                  </a:cubicBezTo>
                  <a:lnTo>
                    <a:pt x="1193512" y="165732"/>
                  </a:lnTo>
                  <a:lnTo>
                    <a:pt x="1200669" y="154985"/>
                  </a:lnTo>
                  <a:cubicBezTo>
                    <a:pt x="1214091" y="141362"/>
                    <a:pt x="1232663" y="132815"/>
                    <a:pt x="1253266" y="132509"/>
                  </a:cubicBezTo>
                  <a:cubicBezTo>
                    <a:pt x="1294472" y="131898"/>
                    <a:pt x="1328537" y="164479"/>
                    <a:pt x="1329760" y="205671"/>
                  </a:cubicBezTo>
                  <a:lnTo>
                    <a:pt x="1355851" y="204896"/>
                  </a:lnTo>
                  <a:cubicBezTo>
                    <a:pt x="1354204" y="149445"/>
                    <a:pt x="1308347" y="105586"/>
                    <a:pt x="1252878" y="106409"/>
                  </a:cubicBezTo>
                  <a:cubicBezTo>
                    <a:pt x="1225144" y="106821"/>
                    <a:pt x="1200143" y="118327"/>
                    <a:pt x="1182075" y="136665"/>
                  </a:cubicBezTo>
                  <a:lnTo>
                    <a:pt x="1178020" y="142755"/>
                  </a:lnTo>
                  <a:lnTo>
                    <a:pt x="1173553" y="136130"/>
                  </a:lnTo>
                  <a:cubicBezTo>
                    <a:pt x="1155183" y="117760"/>
                    <a:pt x="1129806" y="106398"/>
                    <a:pt x="1101774" y="106398"/>
                  </a:cubicBezTo>
                  <a:cubicBezTo>
                    <a:pt x="1073743" y="106398"/>
                    <a:pt x="1048365" y="117760"/>
                    <a:pt x="1029995" y="136130"/>
                  </a:cubicBezTo>
                  <a:lnTo>
                    <a:pt x="1025344" y="143029"/>
                  </a:lnTo>
                  <a:lnTo>
                    <a:pt x="1019326" y="134550"/>
                  </a:lnTo>
                  <a:cubicBezTo>
                    <a:pt x="1000722" y="116757"/>
                    <a:pt x="975391" y="105998"/>
                    <a:pt x="947656" y="106409"/>
                  </a:cubicBezTo>
                  <a:cubicBezTo>
                    <a:pt x="919922" y="106821"/>
                    <a:pt x="894921" y="118327"/>
                    <a:pt x="876853" y="136665"/>
                  </a:cubicBezTo>
                  <a:lnTo>
                    <a:pt x="872798" y="142755"/>
                  </a:lnTo>
                  <a:lnTo>
                    <a:pt x="868331" y="136130"/>
                  </a:lnTo>
                  <a:cubicBezTo>
                    <a:pt x="849961" y="117760"/>
                    <a:pt x="824584" y="106398"/>
                    <a:pt x="796552" y="106398"/>
                  </a:cubicBezTo>
                  <a:cubicBezTo>
                    <a:pt x="768521" y="106398"/>
                    <a:pt x="743143" y="117760"/>
                    <a:pt x="724773" y="136130"/>
                  </a:cubicBezTo>
                  <a:lnTo>
                    <a:pt x="720121" y="143030"/>
                  </a:lnTo>
                  <a:lnTo>
                    <a:pt x="714103" y="134550"/>
                  </a:lnTo>
                  <a:cubicBezTo>
                    <a:pt x="695499" y="116757"/>
                    <a:pt x="670168" y="105998"/>
                    <a:pt x="642433" y="106409"/>
                  </a:cubicBezTo>
                  <a:cubicBezTo>
                    <a:pt x="614699" y="106821"/>
                    <a:pt x="589698" y="118327"/>
                    <a:pt x="571630" y="136665"/>
                  </a:cubicBezTo>
                  <a:lnTo>
                    <a:pt x="567575" y="142755"/>
                  </a:lnTo>
                  <a:lnTo>
                    <a:pt x="563108" y="136130"/>
                  </a:lnTo>
                  <a:cubicBezTo>
                    <a:pt x="544738" y="117760"/>
                    <a:pt x="519361" y="106398"/>
                    <a:pt x="491329" y="106398"/>
                  </a:cubicBezTo>
                  <a:cubicBezTo>
                    <a:pt x="463298" y="106398"/>
                    <a:pt x="437920" y="117760"/>
                    <a:pt x="419550" y="136130"/>
                  </a:cubicBezTo>
                  <a:lnTo>
                    <a:pt x="414899" y="143029"/>
                  </a:lnTo>
                  <a:lnTo>
                    <a:pt x="408881" y="134550"/>
                  </a:lnTo>
                  <a:cubicBezTo>
                    <a:pt x="390277" y="116757"/>
                    <a:pt x="364946" y="105998"/>
                    <a:pt x="337211" y="106409"/>
                  </a:cubicBezTo>
                  <a:cubicBezTo>
                    <a:pt x="309477" y="106821"/>
                    <a:pt x="284476" y="118327"/>
                    <a:pt x="266408" y="136665"/>
                  </a:cubicBezTo>
                  <a:lnTo>
                    <a:pt x="262353" y="142755"/>
                  </a:lnTo>
                  <a:lnTo>
                    <a:pt x="257886" y="136130"/>
                  </a:lnTo>
                  <a:cubicBezTo>
                    <a:pt x="239516" y="117760"/>
                    <a:pt x="214139" y="106398"/>
                    <a:pt x="186107" y="106398"/>
                  </a:cubicBezTo>
                  <a:close/>
                  <a:moveTo>
                    <a:pt x="0" y="0"/>
                  </a:moveTo>
                  <a:lnTo>
                    <a:pt x="1440493" y="0"/>
                  </a:lnTo>
                  <a:lnTo>
                    <a:pt x="1440493" y="719999"/>
                  </a:lnTo>
                  <a:lnTo>
                    <a:pt x="0" y="71999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16" name="グループ化 15"/>
          <p:cNvGrpSpPr>
            <a:grpSpLocks noChangeAspect="1"/>
          </p:cNvGrpSpPr>
          <p:nvPr/>
        </p:nvGrpSpPr>
        <p:grpSpPr>
          <a:xfrm>
            <a:off x="5218169" y="1857535"/>
            <a:ext cx="862997" cy="456881"/>
            <a:chOff x="4571999" y="3212785"/>
            <a:chExt cx="1224000" cy="648000"/>
          </a:xfrm>
          <a:solidFill>
            <a:schemeClr val="bg1"/>
          </a:solidFill>
        </p:grpSpPr>
        <p:sp>
          <p:nvSpPr>
            <p:cNvPr id="17" name="正方形/長方形 16"/>
            <p:cNvSpPr>
              <a:spLocks/>
            </p:cNvSpPr>
            <p:nvPr/>
          </p:nvSpPr>
          <p:spPr>
            <a:xfrm>
              <a:off x="4571999" y="3212785"/>
              <a:ext cx="1224000" cy="6480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8" name="フリーフォーム 17"/>
            <p:cNvSpPr>
              <a:spLocks noChangeAspect="1"/>
            </p:cNvSpPr>
            <p:nvPr/>
          </p:nvSpPr>
          <p:spPr>
            <a:xfrm>
              <a:off x="4618435" y="3254100"/>
              <a:ext cx="1131129" cy="565370"/>
            </a:xfrm>
            <a:custGeom>
              <a:avLst/>
              <a:gdLst>
                <a:gd name="connsiteX0" fmla="*/ 1101774 w 1440493"/>
                <a:gd name="connsiteY0" fmla="*/ 471904 h 719999"/>
                <a:gd name="connsiteX1" fmla="*/ 1152530 w 1440493"/>
                <a:gd name="connsiteY1" fmla="*/ 522660 h 719999"/>
                <a:gd name="connsiteX2" fmla="*/ 1152874 w 1440493"/>
                <a:gd name="connsiteY2" fmla="*/ 522660 h 719999"/>
                <a:gd name="connsiteX3" fmla="*/ 1160851 w 1440493"/>
                <a:gd name="connsiteY3" fmla="*/ 562173 h 719999"/>
                <a:gd name="connsiteX4" fmla="*/ 1162643 w 1440493"/>
                <a:gd name="connsiteY4" fmla="*/ 564830 h 719999"/>
                <a:gd name="connsiteX5" fmla="*/ 1153896 w 1440493"/>
                <a:gd name="connsiteY5" fmla="*/ 577155 h 719999"/>
                <a:gd name="connsiteX6" fmla="*/ 1100655 w 1440493"/>
                <a:gd name="connsiteY6" fmla="*/ 598060 h 719999"/>
                <a:gd name="connsiteX7" fmla="*/ 1048058 w 1440493"/>
                <a:gd name="connsiteY7" fmla="*/ 575585 h 719999"/>
                <a:gd name="connsiteX8" fmla="*/ 1040901 w 1440493"/>
                <a:gd name="connsiteY8" fmla="*/ 564837 h 719999"/>
                <a:gd name="connsiteX9" fmla="*/ 1042697 w 1440493"/>
                <a:gd name="connsiteY9" fmla="*/ 562173 h 719999"/>
                <a:gd name="connsiteX10" fmla="*/ 1050674 w 1440493"/>
                <a:gd name="connsiteY10" fmla="*/ 522660 h 719999"/>
                <a:gd name="connsiteX11" fmla="*/ 1051018 w 1440493"/>
                <a:gd name="connsiteY11" fmla="*/ 522660 h 719999"/>
                <a:gd name="connsiteX12" fmla="*/ 1101774 w 1440493"/>
                <a:gd name="connsiteY12" fmla="*/ 471904 h 719999"/>
                <a:gd name="connsiteX13" fmla="*/ 796552 w 1440493"/>
                <a:gd name="connsiteY13" fmla="*/ 471904 h 719999"/>
                <a:gd name="connsiteX14" fmla="*/ 847308 w 1440493"/>
                <a:gd name="connsiteY14" fmla="*/ 522660 h 719999"/>
                <a:gd name="connsiteX15" fmla="*/ 847652 w 1440493"/>
                <a:gd name="connsiteY15" fmla="*/ 522660 h 719999"/>
                <a:gd name="connsiteX16" fmla="*/ 855629 w 1440493"/>
                <a:gd name="connsiteY16" fmla="*/ 562173 h 719999"/>
                <a:gd name="connsiteX17" fmla="*/ 857421 w 1440493"/>
                <a:gd name="connsiteY17" fmla="*/ 564830 h 719999"/>
                <a:gd name="connsiteX18" fmla="*/ 848674 w 1440493"/>
                <a:gd name="connsiteY18" fmla="*/ 577155 h 719999"/>
                <a:gd name="connsiteX19" fmla="*/ 795433 w 1440493"/>
                <a:gd name="connsiteY19" fmla="*/ 598060 h 719999"/>
                <a:gd name="connsiteX20" fmla="*/ 742836 w 1440493"/>
                <a:gd name="connsiteY20" fmla="*/ 575585 h 719999"/>
                <a:gd name="connsiteX21" fmla="*/ 735678 w 1440493"/>
                <a:gd name="connsiteY21" fmla="*/ 564836 h 719999"/>
                <a:gd name="connsiteX22" fmla="*/ 737474 w 1440493"/>
                <a:gd name="connsiteY22" fmla="*/ 562173 h 719999"/>
                <a:gd name="connsiteX23" fmla="*/ 745451 w 1440493"/>
                <a:gd name="connsiteY23" fmla="*/ 522660 h 719999"/>
                <a:gd name="connsiteX24" fmla="*/ 745796 w 1440493"/>
                <a:gd name="connsiteY24" fmla="*/ 522660 h 719999"/>
                <a:gd name="connsiteX25" fmla="*/ 796552 w 1440493"/>
                <a:gd name="connsiteY25" fmla="*/ 471904 h 719999"/>
                <a:gd name="connsiteX26" fmla="*/ 491329 w 1440493"/>
                <a:gd name="connsiteY26" fmla="*/ 471904 h 719999"/>
                <a:gd name="connsiteX27" fmla="*/ 542085 w 1440493"/>
                <a:gd name="connsiteY27" fmla="*/ 522660 h 719999"/>
                <a:gd name="connsiteX28" fmla="*/ 542429 w 1440493"/>
                <a:gd name="connsiteY28" fmla="*/ 522660 h 719999"/>
                <a:gd name="connsiteX29" fmla="*/ 550406 w 1440493"/>
                <a:gd name="connsiteY29" fmla="*/ 562173 h 719999"/>
                <a:gd name="connsiteX30" fmla="*/ 552198 w 1440493"/>
                <a:gd name="connsiteY30" fmla="*/ 564830 h 719999"/>
                <a:gd name="connsiteX31" fmla="*/ 543451 w 1440493"/>
                <a:gd name="connsiteY31" fmla="*/ 577155 h 719999"/>
                <a:gd name="connsiteX32" fmla="*/ 490210 w 1440493"/>
                <a:gd name="connsiteY32" fmla="*/ 598060 h 719999"/>
                <a:gd name="connsiteX33" fmla="*/ 437613 w 1440493"/>
                <a:gd name="connsiteY33" fmla="*/ 575585 h 719999"/>
                <a:gd name="connsiteX34" fmla="*/ 430456 w 1440493"/>
                <a:gd name="connsiteY34" fmla="*/ 564837 h 719999"/>
                <a:gd name="connsiteX35" fmla="*/ 432252 w 1440493"/>
                <a:gd name="connsiteY35" fmla="*/ 562173 h 719999"/>
                <a:gd name="connsiteX36" fmla="*/ 440229 w 1440493"/>
                <a:gd name="connsiteY36" fmla="*/ 522660 h 719999"/>
                <a:gd name="connsiteX37" fmla="*/ 440573 w 1440493"/>
                <a:gd name="connsiteY37" fmla="*/ 522660 h 719999"/>
                <a:gd name="connsiteX38" fmla="*/ 491329 w 1440493"/>
                <a:gd name="connsiteY38" fmla="*/ 471904 h 719999"/>
                <a:gd name="connsiteX39" fmla="*/ 186107 w 1440493"/>
                <a:gd name="connsiteY39" fmla="*/ 471904 h 719999"/>
                <a:gd name="connsiteX40" fmla="*/ 236863 w 1440493"/>
                <a:gd name="connsiteY40" fmla="*/ 522660 h 719999"/>
                <a:gd name="connsiteX41" fmla="*/ 237207 w 1440493"/>
                <a:gd name="connsiteY41" fmla="*/ 522660 h 719999"/>
                <a:gd name="connsiteX42" fmla="*/ 245184 w 1440493"/>
                <a:gd name="connsiteY42" fmla="*/ 562173 h 719999"/>
                <a:gd name="connsiteX43" fmla="*/ 246976 w 1440493"/>
                <a:gd name="connsiteY43" fmla="*/ 564830 h 719999"/>
                <a:gd name="connsiteX44" fmla="*/ 238229 w 1440493"/>
                <a:gd name="connsiteY44" fmla="*/ 577155 h 719999"/>
                <a:gd name="connsiteX45" fmla="*/ 184988 w 1440493"/>
                <a:gd name="connsiteY45" fmla="*/ 598060 h 719999"/>
                <a:gd name="connsiteX46" fmla="*/ 110699 w 1440493"/>
                <a:gd name="connsiteY46" fmla="*/ 522660 h 719999"/>
                <a:gd name="connsiteX47" fmla="*/ 135351 w 1440493"/>
                <a:gd name="connsiteY47" fmla="*/ 522660 h 719999"/>
                <a:gd name="connsiteX48" fmla="*/ 186107 w 1440493"/>
                <a:gd name="connsiteY48" fmla="*/ 471904 h 719999"/>
                <a:gd name="connsiteX49" fmla="*/ 948044 w 1440493"/>
                <a:gd name="connsiteY49" fmla="*/ 447260 h 719999"/>
                <a:gd name="connsiteX50" fmla="*/ 1001285 w 1440493"/>
                <a:gd name="connsiteY50" fmla="*/ 468165 h 719999"/>
                <a:gd name="connsiteX51" fmla="*/ 1010032 w 1440493"/>
                <a:gd name="connsiteY51" fmla="*/ 480490 h 719999"/>
                <a:gd name="connsiteX52" fmla="*/ 1008240 w 1440493"/>
                <a:gd name="connsiteY52" fmla="*/ 483147 h 719999"/>
                <a:gd name="connsiteX53" fmla="*/ 1000263 w 1440493"/>
                <a:gd name="connsiteY53" fmla="*/ 522660 h 719999"/>
                <a:gd name="connsiteX54" fmla="*/ 999919 w 1440493"/>
                <a:gd name="connsiteY54" fmla="*/ 522660 h 719999"/>
                <a:gd name="connsiteX55" fmla="*/ 949163 w 1440493"/>
                <a:gd name="connsiteY55" fmla="*/ 573416 h 719999"/>
                <a:gd name="connsiteX56" fmla="*/ 898407 w 1440493"/>
                <a:gd name="connsiteY56" fmla="*/ 522660 h 719999"/>
                <a:gd name="connsiteX57" fmla="*/ 898063 w 1440493"/>
                <a:gd name="connsiteY57" fmla="*/ 522660 h 719999"/>
                <a:gd name="connsiteX58" fmla="*/ 890086 w 1440493"/>
                <a:gd name="connsiteY58" fmla="*/ 483147 h 719999"/>
                <a:gd name="connsiteX59" fmla="*/ 888290 w 1440493"/>
                <a:gd name="connsiteY59" fmla="*/ 480483 h 719999"/>
                <a:gd name="connsiteX60" fmla="*/ 895447 w 1440493"/>
                <a:gd name="connsiteY60" fmla="*/ 469735 h 719999"/>
                <a:gd name="connsiteX61" fmla="*/ 948044 w 1440493"/>
                <a:gd name="connsiteY61" fmla="*/ 447260 h 719999"/>
                <a:gd name="connsiteX62" fmla="*/ 642821 w 1440493"/>
                <a:gd name="connsiteY62" fmla="*/ 447260 h 719999"/>
                <a:gd name="connsiteX63" fmla="*/ 696062 w 1440493"/>
                <a:gd name="connsiteY63" fmla="*/ 468165 h 719999"/>
                <a:gd name="connsiteX64" fmla="*/ 704809 w 1440493"/>
                <a:gd name="connsiteY64" fmla="*/ 480491 h 719999"/>
                <a:gd name="connsiteX65" fmla="*/ 703018 w 1440493"/>
                <a:gd name="connsiteY65" fmla="*/ 483147 h 719999"/>
                <a:gd name="connsiteX66" fmla="*/ 695041 w 1440493"/>
                <a:gd name="connsiteY66" fmla="*/ 522660 h 719999"/>
                <a:gd name="connsiteX67" fmla="*/ 694696 w 1440493"/>
                <a:gd name="connsiteY67" fmla="*/ 522660 h 719999"/>
                <a:gd name="connsiteX68" fmla="*/ 643940 w 1440493"/>
                <a:gd name="connsiteY68" fmla="*/ 573416 h 719999"/>
                <a:gd name="connsiteX69" fmla="*/ 593184 w 1440493"/>
                <a:gd name="connsiteY69" fmla="*/ 522660 h 719999"/>
                <a:gd name="connsiteX70" fmla="*/ 592840 w 1440493"/>
                <a:gd name="connsiteY70" fmla="*/ 522660 h 719999"/>
                <a:gd name="connsiteX71" fmla="*/ 584863 w 1440493"/>
                <a:gd name="connsiteY71" fmla="*/ 483147 h 719999"/>
                <a:gd name="connsiteX72" fmla="*/ 583067 w 1440493"/>
                <a:gd name="connsiteY72" fmla="*/ 480483 h 719999"/>
                <a:gd name="connsiteX73" fmla="*/ 590224 w 1440493"/>
                <a:gd name="connsiteY73" fmla="*/ 469735 h 719999"/>
                <a:gd name="connsiteX74" fmla="*/ 642821 w 1440493"/>
                <a:gd name="connsiteY74" fmla="*/ 447260 h 719999"/>
                <a:gd name="connsiteX75" fmla="*/ 337599 w 1440493"/>
                <a:gd name="connsiteY75" fmla="*/ 447260 h 719999"/>
                <a:gd name="connsiteX76" fmla="*/ 390840 w 1440493"/>
                <a:gd name="connsiteY76" fmla="*/ 468165 h 719999"/>
                <a:gd name="connsiteX77" fmla="*/ 399587 w 1440493"/>
                <a:gd name="connsiteY77" fmla="*/ 480490 h 719999"/>
                <a:gd name="connsiteX78" fmla="*/ 397795 w 1440493"/>
                <a:gd name="connsiteY78" fmla="*/ 483147 h 719999"/>
                <a:gd name="connsiteX79" fmla="*/ 389818 w 1440493"/>
                <a:gd name="connsiteY79" fmla="*/ 522660 h 719999"/>
                <a:gd name="connsiteX80" fmla="*/ 389474 w 1440493"/>
                <a:gd name="connsiteY80" fmla="*/ 522660 h 719999"/>
                <a:gd name="connsiteX81" fmla="*/ 338718 w 1440493"/>
                <a:gd name="connsiteY81" fmla="*/ 573416 h 719999"/>
                <a:gd name="connsiteX82" fmla="*/ 287962 w 1440493"/>
                <a:gd name="connsiteY82" fmla="*/ 522660 h 719999"/>
                <a:gd name="connsiteX83" fmla="*/ 287618 w 1440493"/>
                <a:gd name="connsiteY83" fmla="*/ 522660 h 719999"/>
                <a:gd name="connsiteX84" fmla="*/ 279641 w 1440493"/>
                <a:gd name="connsiteY84" fmla="*/ 483147 h 719999"/>
                <a:gd name="connsiteX85" fmla="*/ 277845 w 1440493"/>
                <a:gd name="connsiteY85" fmla="*/ 480483 h 719999"/>
                <a:gd name="connsiteX86" fmla="*/ 285002 w 1440493"/>
                <a:gd name="connsiteY86" fmla="*/ 469735 h 719999"/>
                <a:gd name="connsiteX87" fmla="*/ 337599 w 1440493"/>
                <a:gd name="connsiteY87" fmla="*/ 447260 h 719999"/>
                <a:gd name="connsiteX88" fmla="*/ 186107 w 1440493"/>
                <a:gd name="connsiteY88" fmla="*/ 421149 h 719999"/>
                <a:gd name="connsiteX89" fmla="*/ 84596 w 1440493"/>
                <a:gd name="connsiteY89" fmla="*/ 522660 h 719999"/>
                <a:gd name="connsiteX90" fmla="*/ 184600 w 1440493"/>
                <a:gd name="connsiteY90" fmla="*/ 624160 h 719999"/>
                <a:gd name="connsiteX91" fmla="*/ 256270 w 1440493"/>
                <a:gd name="connsiteY91" fmla="*/ 596019 h 719999"/>
                <a:gd name="connsiteX92" fmla="*/ 262288 w 1440493"/>
                <a:gd name="connsiteY92" fmla="*/ 587540 h 719999"/>
                <a:gd name="connsiteX93" fmla="*/ 266939 w 1440493"/>
                <a:gd name="connsiteY93" fmla="*/ 594439 h 719999"/>
                <a:gd name="connsiteX94" fmla="*/ 338718 w 1440493"/>
                <a:gd name="connsiteY94" fmla="*/ 624171 h 719999"/>
                <a:gd name="connsiteX95" fmla="*/ 410497 w 1440493"/>
                <a:gd name="connsiteY95" fmla="*/ 594439 h 719999"/>
                <a:gd name="connsiteX96" fmla="*/ 414964 w 1440493"/>
                <a:gd name="connsiteY96" fmla="*/ 587815 h 719999"/>
                <a:gd name="connsiteX97" fmla="*/ 419019 w 1440493"/>
                <a:gd name="connsiteY97" fmla="*/ 593904 h 719999"/>
                <a:gd name="connsiteX98" fmla="*/ 489822 w 1440493"/>
                <a:gd name="connsiteY98" fmla="*/ 624160 h 719999"/>
                <a:gd name="connsiteX99" fmla="*/ 561492 w 1440493"/>
                <a:gd name="connsiteY99" fmla="*/ 596019 h 719999"/>
                <a:gd name="connsiteX100" fmla="*/ 567510 w 1440493"/>
                <a:gd name="connsiteY100" fmla="*/ 587540 h 719999"/>
                <a:gd name="connsiteX101" fmla="*/ 572161 w 1440493"/>
                <a:gd name="connsiteY101" fmla="*/ 594439 h 719999"/>
                <a:gd name="connsiteX102" fmla="*/ 643940 w 1440493"/>
                <a:gd name="connsiteY102" fmla="*/ 624171 h 719999"/>
                <a:gd name="connsiteX103" fmla="*/ 715719 w 1440493"/>
                <a:gd name="connsiteY103" fmla="*/ 594439 h 719999"/>
                <a:gd name="connsiteX104" fmla="*/ 720186 w 1440493"/>
                <a:gd name="connsiteY104" fmla="*/ 587814 h 719999"/>
                <a:gd name="connsiteX105" fmla="*/ 724242 w 1440493"/>
                <a:gd name="connsiteY105" fmla="*/ 593904 h 719999"/>
                <a:gd name="connsiteX106" fmla="*/ 795045 w 1440493"/>
                <a:gd name="connsiteY106" fmla="*/ 624160 h 719999"/>
                <a:gd name="connsiteX107" fmla="*/ 866715 w 1440493"/>
                <a:gd name="connsiteY107" fmla="*/ 596019 h 719999"/>
                <a:gd name="connsiteX108" fmla="*/ 872733 w 1440493"/>
                <a:gd name="connsiteY108" fmla="*/ 587540 h 719999"/>
                <a:gd name="connsiteX109" fmla="*/ 877384 w 1440493"/>
                <a:gd name="connsiteY109" fmla="*/ 594439 h 719999"/>
                <a:gd name="connsiteX110" fmla="*/ 949163 w 1440493"/>
                <a:gd name="connsiteY110" fmla="*/ 624171 h 719999"/>
                <a:gd name="connsiteX111" fmla="*/ 1020942 w 1440493"/>
                <a:gd name="connsiteY111" fmla="*/ 594439 h 719999"/>
                <a:gd name="connsiteX112" fmla="*/ 1025409 w 1440493"/>
                <a:gd name="connsiteY112" fmla="*/ 587815 h 719999"/>
                <a:gd name="connsiteX113" fmla="*/ 1029464 w 1440493"/>
                <a:gd name="connsiteY113" fmla="*/ 593904 h 719999"/>
                <a:gd name="connsiteX114" fmla="*/ 1100267 w 1440493"/>
                <a:gd name="connsiteY114" fmla="*/ 624160 h 719999"/>
                <a:gd name="connsiteX115" fmla="*/ 1171937 w 1440493"/>
                <a:gd name="connsiteY115" fmla="*/ 596019 h 719999"/>
                <a:gd name="connsiteX116" fmla="*/ 1177955 w 1440493"/>
                <a:gd name="connsiteY116" fmla="*/ 587540 h 719999"/>
                <a:gd name="connsiteX117" fmla="*/ 1182606 w 1440493"/>
                <a:gd name="connsiteY117" fmla="*/ 594439 h 719999"/>
                <a:gd name="connsiteX118" fmla="*/ 1254385 w 1440493"/>
                <a:gd name="connsiteY118" fmla="*/ 624171 h 719999"/>
                <a:gd name="connsiteX119" fmla="*/ 1355896 w 1440493"/>
                <a:gd name="connsiteY119" fmla="*/ 522660 h 719999"/>
                <a:gd name="connsiteX120" fmla="*/ 1305141 w 1440493"/>
                <a:gd name="connsiteY120" fmla="*/ 522660 h 719999"/>
                <a:gd name="connsiteX121" fmla="*/ 1254385 w 1440493"/>
                <a:gd name="connsiteY121" fmla="*/ 573416 h 719999"/>
                <a:gd name="connsiteX122" fmla="*/ 1203629 w 1440493"/>
                <a:gd name="connsiteY122" fmla="*/ 522660 h 719999"/>
                <a:gd name="connsiteX123" fmla="*/ 1203285 w 1440493"/>
                <a:gd name="connsiteY123" fmla="*/ 522660 h 719999"/>
                <a:gd name="connsiteX124" fmla="*/ 1195308 w 1440493"/>
                <a:gd name="connsiteY124" fmla="*/ 483147 h 719999"/>
                <a:gd name="connsiteX125" fmla="*/ 1193512 w 1440493"/>
                <a:gd name="connsiteY125" fmla="*/ 480483 h 719999"/>
                <a:gd name="connsiteX126" fmla="*/ 1200669 w 1440493"/>
                <a:gd name="connsiteY126" fmla="*/ 469735 h 719999"/>
                <a:gd name="connsiteX127" fmla="*/ 1253266 w 1440493"/>
                <a:gd name="connsiteY127" fmla="*/ 447260 h 719999"/>
                <a:gd name="connsiteX128" fmla="*/ 1329760 w 1440493"/>
                <a:gd name="connsiteY128" fmla="*/ 520422 h 719999"/>
                <a:gd name="connsiteX129" fmla="*/ 1355851 w 1440493"/>
                <a:gd name="connsiteY129" fmla="*/ 519647 h 719999"/>
                <a:gd name="connsiteX130" fmla="*/ 1252878 w 1440493"/>
                <a:gd name="connsiteY130" fmla="*/ 421160 h 719999"/>
                <a:gd name="connsiteX131" fmla="*/ 1182075 w 1440493"/>
                <a:gd name="connsiteY131" fmla="*/ 451416 h 719999"/>
                <a:gd name="connsiteX132" fmla="*/ 1178020 w 1440493"/>
                <a:gd name="connsiteY132" fmla="*/ 457506 h 719999"/>
                <a:gd name="connsiteX133" fmla="*/ 1173553 w 1440493"/>
                <a:gd name="connsiteY133" fmla="*/ 450881 h 719999"/>
                <a:gd name="connsiteX134" fmla="*/ 1101774 w 1440493"/>
                <a:gd name="connsiteY134" fmla="*/ 421149 h 719999"/>
                <a:gd name="connsiteX135" fmla="*/ 1029995 w 1440493"/>
                <a:gd name="connsiteY135" fmla="*/ 450881 h 719999"/>
                <a:gd name="connsiteX136" fmla="*/ 1025344 w 1440493"/>
                <a:gd name="connsiteY136" fmla="*/ 457780 h 719999"/>
                <a:gd name="connsiteX137" fmla="*/ 1019326 w 1440493"/>
                <a:gd name="connsiteY137" fmla="*/ 449301 h 719999"/>
                <a:gd name="connsiteX138" fmla="*/ 947656 w 1440493"/>
                <a:gd name="connsiteY138" fmla="*/ 421160 h 719999"/>
                <a:gd name="connsiteX139" fmla="*/ 876853 w 1440493"/>
                <a:gd name="connsiteY139" fmla="*/ 451416 h 719999"/>
                <a:gd name="connsiteX140" fmla="*/ 872798 w 1440493"/>
                <a:gd name="connsiteY140" fmla="*/ 457506 h 719999"/>
                <a:gd name="connsiteX141" fmla="*/ 868331 w 1440493"/>
                <a:gd name="connsiteY141" fmla="*/ 450881 h 719999"/>
                <a:gd name="connsiteX142" fmla="*/ 796552 w 1440493"/>
                <a:gd name="connsiteY142" fmla="*/ 421149 h 719999"/>
                <a:gd name="connsiteX143" fmla="*/ 724773 w 1440493"/>
                <a:gd name="connsiteY143" fmla="*/ 450881 h 719999"/>
                <a:gd name="connsiteX144" fmla="*/ 720121 w 1440493"/>
                <a:gd name="connsiteY144" fmla="*/ 457781 h 719999"/>
                <a:gd name="connsiteX145" fmla="*/ 714103 w 1440493"/>
                <a:gd name="connsiteY145" fmla="*/ 449301 h 719999"/>
                <a:gd name="connsiteX146" fmla="*/ 642433 w 1440493"/>
                <a:gd name="connsiteY146" fmla="*/ 421160 h 719999"/>
                <a:gd name="connsiteX147" fmla="*/ 571630 w 1440493"/>
                <a:gd name="connsiteY147" fmla="*/ 451416 h 719999"/>
                <a:gd name="connsiteX148" fmla="*/ 567575 w 1440493"/>
                <a:gd name="connsiteY148" fmla="*/ 457506 h 719999"/>
                <a:gd name="connsiteX149" fmla="*/ 563108 w 1440493"/>
                <a:gd name="connsiteY149" fmla="*/ 450881 h 719999"/>
                <a:gd name="connsiteX150" fmla="*/ 491329 w 1440493"/>
                <a:gd name="connsiteY150" fmla="*/ 421149 h 719999"/>
                <a:gd name="connsiteX151" fmla="*/ 419550 w 1440493"/>
                <a:gd name="connsiteY151" fmla="*/ 450881 h 719999"/>
                <a:gd name="connsiteX152" fmla="*/ 414899 w 1440493"/>
                <a:gd name="connsiteY152" fmla="*/ 457780 h 719999"/>
                <a:gd name="connsiteX153" fmla="*/ 408881 w 1440493"/>
                <a:gd name="connsiteY153" fmla="*/ 449301 h 719999"/>
                <a:gd name="connsiteX154" fmla="*/ 337211 w 1440493"/>
                <a:gd name="connsiteY154" fmla="*/ 421160 h 719999"/>
                <a:gd name="connsiteX155" fmla="*/ 266408 w 1440493"/>
                <a:gd name="connsiteY155" fmla="*/ 451416 h 719999"/>
                <a:gd name="connsiteX156" fmla="*/ 262353 w 1440493"/>
                <a:gd name="connsiteY156" fmla="*/ 457506 h 719999"/>
                <a:gd name="connsiteX157" fmla="*/ 257886 w 1440493"/>
                <a:gd name="connsiteY157" fmla="*/ 450881 h 719999"/>
                <a:gd name="connsiteX158" fmla="*/ 186107 w 1440493"/>
                <a:gd name="connsiteY158" fmla="*/ 421149 h 719999"/>
                <a:gd name="connsiteX159" fmla="*/ 1101774 w 1440493"/>
                <a:gd name="connsiteY159" fmla="*/ 157153 h 719999"/>
                <a:gd name="connsiteX160" fmla="*/ 1152530 w 1440493"/>
                <a:gd name="connsiteY160" fmla="*/ 207909 h 719999"/>
                <a:gd name="connsiteX161" fmla="*/ 1152874 w 1440493"/>
                <a:gd name="connsiteY161" fmla="*/ 207909 h 719999"/>
                <a:gd name="connsiteX162" fmla="*/ 1160851 w 1440493"/>
                <a:gd name="connsiteY162" fmla="*/ 247422 h 719999"/>
                <a:gd name="connsiteX163" fmla="*/ 1162643 w 1440493"/>
                <a:gd name="connsiteY163" fmla="*/ 250079 h 719999"/>
                <a:gd name="connsiteX164" fmla="*/ 1153896 w 1440493"/>
                <a:gd name="connsiteY164" fmla="*/ 262404 h 719999"/>
                <a:gd name="connsiteX165" fmla="*/ 1100655 w 1440493"/>
                <a:gd name="connsiteY165" fmla="*/ 283309 h 719999"/>
                <a:gd name="connsiteX166" fmla="*/ 1048058 w 1440493"/>
                <a:gd name="connsiteY166" fmla="*/ 260834 h 719999"/>
                <a:gd name="connsiteX167" fmla="*/ 1040901 w 1440493"/>
                <a:gd name="connsiteY167" fmla="*/ 250086 h 719999"/>
                <a:gd name="connsiteX168" fmla="*/ 1042697 w 1440493"/>
                <a:gd name="connsiteY168" fmla="*/ 247422 h 719999"/>
                <a:gd name="connsiteX169" fmla="*/ 1050674 w 1440493"/>
                <a:gd name="connsiteY169" fmla="*/ 207909 h 719999"/>
                <a:gd name="connsiteX170" fmla="*/ 1051018 w 1440493"/>
                <a:gd name="connsiteY170" fmla="*/ 207909 h 719999"/>
                <a:gd name="connsiteX171" fmla="*/ 1101774 w 1440493"/>
                <a:gd name="connsiteY171" fmla="*/ 157153 h 719999"/>
                <a:gd name="connsiteX172" fmla="*/ 796552 w 1440493"/>
                <a:gd name="connsiteY172" fmla="*/ 157153 h 719999"/>
                <a:gd name="connsiteX173" fmla="*/ 847308 w 1440493"/>
                <a:gd name="connsiteY173" fmla="*/ 207909 h 719999"/>
                <a:gd name="connsiteX174" fmla="*/ 847652 w 1440493"/>
                <a:gd name="connsiteY174" fmla="*/ 207909 h 719999"/>
                <a:gd name="connsiteX175" fmla="*/ 855629 w 1440493"/>
                <a:gd name="connsiteY175" fmla="*/ 247422 h 719999"/>
                <a:gd name="connsiteX176" fmla="*/ 857421 w 1440493"/>
                <a:gd name="connsiteY176" fmla="*/ 250079 h 719999"/>
                <a:gd name="connsiteX177" fmla="*/ 848674 w 1440493"/>
                <a:gd name="connsiteY177" fmla="*/ 262404 h 719999"/>
                <a:gd name="connsiteX178" fmla="*/ 795433 w 1440493"/>
                <a:gd name="connsiteY178" fmla="*/ 283309 h 719999"/>
                <a:gd name="connsiteX179" fmla="*/ 742836 w 1440493"/>
                <a:gd name="connsiteY179" fmla="*/ 260834 h 719999"/>
                <a:gd name="connsiteX180" fmla="*/ 735678 w 1440493"/>
                <a:gd name="connsiteY180" fmla="*/ 250085 h 719999"/>
                <a:gd name="connsiteX181" fmla="*/ 737474 w 1440493"/>
                <a:gd name="connsiteY181" fmla="*/ 247422 h 719999"/>
                <a:gd name="connsiteX182" fmla="*/ 745451 w 1440493"/>
                <a:gd name="connsiteY182" fmla="*/ 207909 h 719999"/>
                <a:gd name="connsiteX183" fmla="*/ 745796 w 1440493"/>
                <a:gd name="connsiteY183" fmla="*/ 207909 h 719999"/>
                <a:gd name="connsiteX184" fmla="*/ 796552 w 1440493"/>
                <a:gd name="connsiteY184" fmla="*/ 157153 h 719999"/>
                <a:gd name="connsiteX185" fmla="*/ 491329 w 1440493"/>
                <a:gd name="connsiteY185" fmla="*/ 157153 h 719999"/>
                <a:gd name="connsiteX186" fmla="*/ 542085 w 1440493"/>
                <a:gd name="connsiteY186" fmla="*/ 207909 h 719999"/>
                <a:gd name="connsiteX187" fmla="*/ 542429 w 1440493"/>
                <a:gd name="connsiteY187" fmla="*/ 207909 h 719999"/>
                <a:gd name="connsiteX188" fmla="*/ 550406 w 1440493"/>
                <a:gd name="connsiteY188" fmla="*/ 247422 h 719999"/>
                <a:gd name="connsiteX189" fmla="*/ 552198 w 1440493"/>
                <a:gd name="connsiteY189" fmla="*/ 250079 h 719999"/>
                <a:gd name="connsiteX190" fmla="*/ 543451 w 1440493"/>
                <a:gd name="connsiteY190" fmla="*/ 262404 h 719999"/>
                <a:gd name="connsiteX191" fmla="*/ 490210 w 1440493"/>
                <a:gd name="connsiteY191" fmla="*/ 283309 h 719999"/>
                <a:gd name="connsiteX192" fmla="*/ 437613 w 1440493"/>
                <a:gd name="connsiteY192" fmla="*/ 260834 h 719999"/>
                <a:gd name="connsiteX193" fmla="*/ 430456 w 1440493"/>
                <a:gd name="connsiteY193" fmla="*/ 250086 h 719999"/>
                <a:gd name="connsiteX194" fmla="*/ 432252 w 1440493"/>
                <a:gd name="connsiteY194" fmla="*/ 247422 h 719999"/>
                <a:gd name="connsiteX195" fmla="*/ 440229 w 1440493"/>
                <a:gd name="connsiteY195" fmla="*/ 207909 h 719999"/>
                <a:gd name="connsiteX196" fmla="*/ 440573 w 1440493"/>
                <a:gd name="connsiteY196" fmla="*/ 207909 h 719999"/>
                <a:gd name="connsiteX197" fmla="*/ 491329 w 1440493"/>
                <a:gd name="connsiteY197" fmla="*/ 157153 h 719999"/>
                <a:gd name="connsiteX198" fmla="*/ 186107 w 1440493"/>
                <a:gd name="connsiteY198" fmla="*/ 157153 h 719999"/>
                <a:gd name="connsiteX199" fmla="*/ 236863 w 1440493"/>
                <a:gd name="connsiteY199" fmla="*/ 207909 h 719999"/>
                <a:gd name="connsiteX200" fmla="*/ 237207 w 1440493"/>
                <a:gd name="connsiteY200" fmla="*/ 207909 h 719999"/>
                <a:gd name="connsiteX201" fmla="*/ 245184 w 1440493"/>
                <a:gd name="connsiteY201" fmla="*/ 247422 h 719999"/>
                <a:gd name="connsiteX202" fmla="*/ 246976 w 1440493"/>
                <a:gd name="connsiteY202" fmla="*/ 250079 h 719999"/>
                <a:gd name="connsiteX203" fmla="*/ 238229 w 1440493"/>
                <a:gd name="connsiteY203" fmla="*/ 262404 h 719999"/>
                <a:gd name="connsiteX204" fmla="*/ 184988 w 1440493"/>
                <a:gd name="connsiteY204" fmla="*/ 283309 h 719999"/>
                <a:gd name="connsiteX205" fmla="*/ 110699 w 1440493"/>
                <a:gd name="connsiteY205" fmla="*/ 207909 h 719999"/>
                <a:gd name="connsiteX206" fmla="*/ 135351 w 1440493"/>
                <a:gd name="connsiteY206" fmla="*/ 207909 h 719999"/>
                <a:gd name="connsiteX207" fmla="*/ 186107 w 1440493"/>
                <a:gd name="connsiteY207" fmla="*/ 157153 h 719999"/>
                <a:gd name="connsiteX208" fmla="*/ 948044 w 1440493"/>
                <a:gd name="connsiteY208" fmla="*/ 132509 h 719999"/>
                <a:gd name="connsiteX209" fmla="*/ 1001285 w 1440493"/>
                <a:gd name="connsiteY209" fmla="*/ 153414 h 719999"/>
                <a:gd name="connsiteX210" fmla="*/ 1010032 w 1440493"/>
                <a:gd name="connsiteY210" fmla="*/ 165739 h 719999"/>
                <a:gd name="connsiteX211" fmla="*/ 1008240 w 1440493"/>
                <a:gd name="connsiteY211" fmla="*/ 168396 h 719999"/>
                <a:gd name="connsiteX212" fmla="*/ 1000263 w 1440493"/>
                <a:gd name="connsiteY212" fmla="*/ 207909 h 719999"/>
                <a:gd name="connsiteX213" fmla="*/ 999919 w 1440493"/>
                <a:gd name="connsiteY213" fmla="*/ 207909 h 719999"/>
                <a:gd name="connsiteX214" fmla="*/ 949163 w 1440493"/>
                <a:gd name="connsiteY214" fmla="*/ 258665 h 719999"/>
                <a:gd name="connsiteX215" fmla="*/ 898407 w 1440493"/>
                <a:gd name="connsiteY215" fmla="*/ 207909 h 719999"/>
                <a:gd name="connsiteX216" fmla="*/ 898063 w 1440493"/>
                <a:gd name="connsiteY216" fmla="*/ 207909 h 719999"/>
                <a:gd name="connsiteX217" fmla="*/ 890086 w 1440493"/>
                <a:gd name="connsiteY217" fmla="*/ 168396 h 719999"/>
                <a:gd name="connsiteX218" fmla="*/ 888290 w 1440493"/>
                <a:gd name="connsiteY218" fmla="*/ 165732 h 719999"/>
                <a:gd name="connsiteX219" fmla="*/ 895447 w 1440493"/>
                <a:gd name="connsiteY219" fmla="*/ 154985 h 719999"/>
                <a:gd name="connsiteX220" fmla="*/ 948044 w 1440493"/>
                <a:gd name="connsiteY220" fmla="*/ 132509 h 719999"/>
                <a:gd name="connsiteX221" fmla="*/ 642821 w 1440493"/>
                <a:gd name="connsiteY221" fmla="*/ 132509 h 719999"/>
                <a:gd name="connsiteX222" fmla="*/ 696062 w 1440493"/>
                <a:gd name="connsiteY222" fmla="*/ 153414 h 719999"/>
                <a:gd name="connsiteX223" fmla="*/ 704809 w 1440493"/>
                <a:gd name="connsiteY223" fmla="*/ 165740 h 719999"/>
                <a:gd name="connsiteX224" fmla="*/ 703018 w 1440493"/>
                <a:gd name="connsiteY224" fmla="*/ 168396 h 719999"/>
                <a:gd name="connsiteX225" fmla="*/ 695041 w 1440493"/>
                <a:gd name="connsiteY225" fmla="*/ 207909 h 719999"/>
                <a:gd name="connsiteX226" fmla="*/ 694696 w 1440493"/>
                <a:gd name="connsiteY226" fmla="*/ 207909 h 719999"/>
                <a:gd name="connsiteX227" fmla="*/ 643940 w 1440493"/>
                <a:gd name="connsiteY227" fmla="*/ 258665 h 719999"/>
                <a:gd name="connsiteX228" fmla="*/ 593184 w 1440493"/>
                <a:gd name="connsiteY228" fmla="*/ 207909 h 719999"/>
                <a:gd name="connsiteX229" fmla="*/ 592840 w 1440493"/>
                <a:gd name="connsiteY229" fmla="*/ 207909 h 719999"/>
                <a:gd name="connsiteX230" fmla="*/ 584863 w 1440493"/>
                <a:gd name="connsiteY230" fmla="*/ 168396 h 719999"/>
                <a:gd name="connsiteX231" fmla="*/ 583067 w 1440493"/>
                <a:gd name="connsiteY231" fmla="*/ 165732 h 719999"/>
                <a:gd name="connsiteX232" fmla="*/ 590224 w 1440493"/>
                <a:gd name="connsiteY232" fmla="*/ 154985 h 719999"/>
                <a:gd name="connsiteX233" fmla="*/ 642821 w 1440493"/>
                <a:gd name="connsiteY233" fmla="*/ 132509 h 719999"/>
                <a:gd name="connsiteX234" fmla="*/ 337599 w 1440493"/>
                <a:gd name="connsiteY234" fmla="*/ 132509 h 719999"/>
                <a:gd name="connsiteX235" fmla="*/ 390840 w 1440493"/>
                <a:gd name="connsiteY235" fmla="*/ 153414 h 719999"/>
                <a:gd name="connsiteX236" fmla="*/ 399587 w 1440493"/>
                <a:gd name="connsiteY236" fmla="*/ 165739 h 719999"/>
                <a:gd name="connsiteX237" fmla="*/ 397795 w 1440493"/>
                <a:gd name="connsiteY237" fmla="*/ 168396 h 719999"/>
                <a:gd name="connsiteX238" fmla="*/ 389818 w 1440493"/>
                <a:gd name="connsiteY238" fmla="*/ 207909 h 719999"/>
                <a:gd name="connsiteX239" fmla="*/ 389474 w 1440493"/>
                <a:gd name="connsiteY239" fmla="*/ 207909 h 719999"/>
                <a:gd name="connsiteX240" fmla="*/ 338718 w 1440493"/>
                <a:gd name="connsiteY240" fmla="*/ 258665 h 719999"/>
                <a:gd name="connsiteX241" fmla="*/ 287962 w 1440493"/>
                <a:gd name="connsiteY241" fmla="*/ 207909 h 719999"/>
                <a:gd name="connsiteX242" fmla="*/ 287618 w 1440493"/>
                <a:gd name="connsiteY242" fmla="*/ 207909 h 719999"/>
                <a:gd name="connsiteX243" fmla="*/ 279641 w 1440493"/>
                <a:gd name="connsiteY243" fmla="*/ 168396 h 719999"/>
                <a:gd name="connsiteX244" fmla="*/ 277845 w 1440493"/>
                <a:gd name="connsiteY244" fmla="*/ 165732 h 719999"/>
                <a:gd name="connsiteX245" fmla="*/ 285002 w 1440493"/>
                <a:gd name="connsiteY245" fmla="*/ 154985 h 719999"/>
                <a:gd name="connsiteX246" fmla="*/ 337599 w 1440493"/>
                <a:gd name="connsiteY246" fmla="*/ 132509 h 719999"/>
                <a:gd name="connsiteX247" fmla="*/ 186107 w 1440493"/>
                <a:gd name="connsiteY247" fmla="*/ 106398 h 719999"/>
                <a:gd name="connsiteX248" fmla="*/ 84596 w 1440493"/>
                <a:gd name="connsiteY248" fmla="*/ 207909 h 719999"/>
                <a:gd name="connsiteX249" fmla="*/ 184600 w 1440493"/>
                <a:gd name="connsiteY249" fmla="*/ 309409 h 719999"/>
                <a:gd name="connsiteX250" fmla="*/ 256270 w 1440493"/>
                <a:gd name="connsiteY250" fmla="*/ 281268 h 719999"/>
                <a:gd name="connsiteX251" fmla="*/ 262288 w 1440493"/>
                <a:gd name="connsiteY251" fmla="*/ 272789 h 719999"/>
                <a:gd name="connsiteX252" fmla="*/ 266939 w 1440493"/>
                <a:gd name="connsiteY252" fmla="*/ 279688 h 719999"/>
                <a:gd name="connsiteX253" fmla="*/ 338718 w 1440493"/>
                <a:gd name="connsiteY253" fmla="*/ 309420 h 719999"/>
                <a:gd name="connsiteX254" fmla="*/ 410497 w 1440493"/>
                <a:gd name="connsiteY254" fmla="*/ 279688 h 719999"/>
                <a:gd name="connsiteX255" fmla="*/ 414964 w 1440493"/>
                <a:gd name="connsiteY255" fmla="*/ 273064 h 719999"/>
                <a:gd name="connsiteX256" fmla="*/ 419019 w 1440493"/>
                <a:gd name="connsiteY256" fmla="*/ 279153 h 719999"/>
                <a:gd name="connsiteX257" fmla="*/ 489822 w 1440493"/>
                <a:gd name="connsiteY257" fmla="*/ 309409 h 719999"/>
                <a:gd name="connsiteX258" fmla="*/ 561492 w 1440493"/>
                <a:gd name="connsiteY258" fmla="*/ 281268 h 719999"/>
                <a:gd name="connsiteX259" fmla="*/ 567510 w 1440493"/>
                <a:gd name="connsiteY259" fmla="*/ 272789 h 719999"/>
                <a:gd name="connsiteX260" fmla="*/ 572161 w 1440493"/>
                <a:gd name="connsiteY260" fmla="*/ 279688 h 719999"/>
                <a:gd name="connsiteX261" fmla="*/ 643940 w 1440493"/>
                <a:gd name="connsiteY261" fmla="*/ 309420 h 719999"/>
                <a:gd name="connsiteX262" fmla="*/ 715719 w 1440493"/>
                <a:gd name="connsiteY262" fmla="*/ 279688 h 719999"/>
                <a:gd name="connsiteX263" fmla="*/ 720186 w 1440493"/>
                <a:gd name="connsiteY263" fmla="*/ 273063 h 719999"/>
                <a:gd name="connsiteX264" fmla="*/ 724242 w 1440493"/>
                <a:gd name="connsiteY264" fmla="*/ 279153 h 719999"/>
                <a:gd name="connsiteX265" fmla="*/ 795045 w 1440493"/>
                <a:gd name="connsiteY265" fmla="*/ 309409 h 719999"/>
                <a:gd name="connsiteX266" fmla="*/ 866715 w 1440493"/>
                <a:gd name="connsiteY266" fmla="*/ 281268 h 719999"/>
                <a:gd name="connsiteX267" fmla="*/ 872733 w 1440493"/>
                <a:gd name="connsiteY267" fmla="*/ 272789 h 719999"/>
                <a:gd name="connsiteX268" fmla="*/ 877384 w 1440493"/>
                <a:gd name="connsiteY268" fmla="*/ 279688 h 719999"/>
                <a:gd name="connsiteX269" fmla="*/ 949163 w 1440493"/>
                <a:gd name="connsiteY269" fmla="*/ 309420 h 719999"/>
                <a:gd name="connsiteX270" fmla="*/ 1020942 w 1440493"/>
                <a:gd name="connsiteY270" fmla="*/ 279688 h 719999"/>
                <a:gd name="connsiteX271" fmla="*/ 1025409 w 1440493"/>
                <a:gd name="connsiteY271" fmla="*/ 273064 h 719999"/>
                <a:gd name="connsiteX272" fmla="*/ 1029464 w 1440493"/>
                <a:gd name="connsiteY272" fmla="*/ 279153 h 719999"/>
                <a:gd name="connsiteX273" fmla="*/ 1100267 w 1440493"/>
                <a:gd name="connsiteY273" fmla="*/ 309409 h 719999"/>
                <a:gd name="connsiteX274" fmla="*/ 1171937 w 1440493"/>
                <a:gd name="connsiteY274" fmla="*/ 281268 h 719999"/>
                <a:gd name="connsiteX275" fmla="*/ 1177955 w 1440493"/>
                <a:gd name="connsiteY275" fmla="*/ 272789 h 719999"/>
                <a:gd name="connsiteX276" fmla="*/ 1182606 w 1440493"/>
                <a:gd name="connsiteY276" fmla="*/ 279688 h 719999"/>
                <a:gd name="connsiteX277" fmla="*/ 1254385 w 1440493"/>
                <a:gd name="connsiteY277" fmla="*/ 309420 h 719999"/>
                <a:gd name="connsiteX278" fmla="*/ 1355896 w 1440493"/>
                <a:gd name="connsiteY278" fmla="*/ 207909 h 719999"/>
                <a:gd name="connsiteX279" fmla="*/ 1305141 w 1440493"/>
                <a:gd name="connsiteY279" fmla="*/ 207909 h 719999"/>
                <a:gd name="connsiteX280" fmla="*/ 1254385 w 1440493"/>
                <a:gd name="connsiteY280" fmla="*/ 258665 h 719999"/>
                <a:gd name="connsiteX281" fmla="*/ 1203629 w 1440493"/>
                <a:gd name="connsiteY281" fmla="*/ 207909 h 719999"/>
                <a:gd name="connsiteX282" fmla="*/ 1203285 w 1440493"/>
                <a:gd name="connsiteY282" fmla="*/ 207909 h 719999"/>
                <a:gd name="connsiteX283" fmla="*/ 1195308 w 1440493"/>
                <a:gd name="connsiteY283" fmla="*/ 168396 h 719999"/>
                <a:gd name="connsiteX284" fmla="*/ 1193512 w 1440493"/>
                <a:gd name="connsiteY284" fmla="*/ 165732 h 719999"/>
                <a:gd name="connsiteX285" fmla="*/ 1200669 w 1440493"/>
                <a:gd name="connsiteY285" fmla="*/ 154985 h 719999"/>
                <a:gd name="connsiteX286" fmla="*/ 1253266 w 1440493"/>
                <a:gd name="connsiteY286" fmla="*/ 132509 h 719999"/>
                <a:gd name="connsiteX287" fmla="*/ 1329760 w 1440493"/>
                <a:gd name="connsiteY287" fmla="*/ 205671 h 719999"/>
                <a:gd name="connsiteX288" fmla="*/ 1355851 w 1440493"/>
                <a:gd name="connsiteY288" fmla="*/ 204896 h 719999"/>
                <a:gd name="connsiteX289" fmla="*/ 1252878 w 1440493"/>
                <a:gd name="connsiteY289" fmla="*/ 106409 h 719999"/>
                <a:gd name="connsiteX290" fmla="*/ 1182075 w 1440493"/>
                <a:gd name="connsiteY290" fmla="*/ 136665 h 719999"/>
                <a:gd name="connsiteX291" fmla="*/ 1178020 w 1440493"/>
                <a:gd name="connsiteY291" fmla="*/ 142755 h 719999"/>
                <a:gd name="connsiteX292" fmla="*/ 1173553 w 1440493"/>
                <a:gd name="connsiteY292" fmla="*/ 136130 h 719999"/>
                <a:gd name="connsiteX293" fmla="*/ 1101774 w 1440493"/>
                <a:gd name="connsiteY293" fmla="*/ 106398 h 719999"/>
                <a:gd name="connsiteX294" fmla="*/ 1029995 w 1440493"/>
                <a:gd name="connsiteY294" fmla="*/ 136130 h 719999"/>
                <a:gd name="connsiteX295" fmla="*/ 1025344 w 1440493"/>
                <a:gd name="connsiteY295" fmla="*/ 143029 h 719999"/>
                <a:gd name="connsiteX296" fmla="*/ 1019326 w 1440493"/>
                <a:gd name="connsiteY296" fmla="*/ 134550 h 719999"/>
                <a:gd name="connsiteX297" fmla="*/ 947656 w 1440493"/>
                <a:gd name="connsiteY297" fmla="*/ 106409 h 719999"/>
                <a:gd name="connsiteX298" fmla="*/ 876853 w 1440493"/>
                <a:gd name="connsiteY298" fmla="*/ 136665 h 719999"/>
                <a:gd name="connsiteX299" fmla="*/ 872798 w 1440493"/>
                <a:gd name="connsiteY299" fmla="*/ 142755 h 719999"/>
                <a:gd name="connsiteX300" fmla="*/ 868331 w 1440493"/>
                <a:gd name="connsiteY300" fmla="*/ 136130 h 719999"/>
                <a:gd name="connsiteX301" fmla="*/ 796552 w 1440493"/>
                <a:gd name="connsiteY301" fmla="*/ 106398 h 719999"/>
                <a:gd name="connsiteX302" fmla="*/ 724773 w 1440493"/>
                <a:gd name="connsiteY302" fmla="*/ 136130 h 719999"/>
                <a:gd name="connsiteX303" fmla="*/ 720121 w 1440493"/>
                <a:gd name="connsiteY303" fmla="*/ 143030 h 719999"/>
                <a:gd name="connsiteX304" fmla="*/ 714103 w 1440493"/>
                <a:gd name="connsiteY304" fmla="*/ 134550 h 719999"/>
                <a:gd name="connsiteX305" fmla="*/ 642433 w 1440493"/>
                <a:gd name="connsiteY305" fmla="*/ 106409 h 719999"/>
                <a:gd name="connsiteX306" fmla="*/ 571630 w 1440493"/>
                <a:gd name="connsiteY306" fmla="*/ 136665 h 719999"/>
                <a:gd name="connsiteX307" fmla="*/ 567575 w 1440493"/>
                <a:gd name="connsiteY307" fmla="*/ 142755 h 719999"/>
                <a:gd name="connsiteX308" fmla="*/ 563108 w 1440493"/>
                <a:gd name="connsiteY308" fmla="*/ 136130 h 719999"/>
                <a:gd name="connsiteX309" fmla="*/ 491329 w 1440493"/>
                <a:gd name="connsiteY309" fmla="*/ 106398 h 719999"/>
                <a:gd name="connsiteX310" fmla="*/ 419550 w 1440493"/>
                <a:gd name="connsiteY310" fmla="*/ 136130 h 719999"/>
                <a:gd name="connsiteX311" fmla="*/ 414899 w 1440493"/>
                <a:gd name="connsiteY311" fmla="*/ 143029 h 719999"/>
                <a:gd name="connsiteX312" fmla="*/ 408881 w 1440493"/>
                <a:gd name="connsiteY312" fmla="*/ 134550 h 719999"/>
                <a:gd name="connsiteX313" fmla="*/ 337211 w 1440493"/>
                <a:gd name="connsiteY313" fmla="*/ 106409 h 719999"/>
                <a:gd name="connsiteX314" fmla="*/ 266408 w 1440493"/>
                <a:gd name="connsiteY314" fmla="*/ 136665 h 719999"/>
                <a:gd name="connsiteX315" fmla="*/ 262353 w 1440493"/>
                <a:gd name="connsiteY315" fmla="*/ 142755 h 719999"/>
                <a:gd name="connsiteX316" fmla="*/ 257886 w 1440493"/>
                <a:gd name="connsiteY316" fmla="*/ 136130 h 719999"/>
                <a:gd name="connsiteX317" fmla="*/ 186107 w 1440493"/>
                <a:gd name="connsiteY317" fmla="*/ 106398 h 719999"/>
                <a:gd name="connsiteX318" fmla="*/ 0 w 1440493"/>
                <a:gd name="connsiteY318" fmla="*/ 0 h 719999"/>
                <a:gd name="connsiteX319" fmla="*/ 1440493 w 1440493"/>
                <a:gd name="connsiteY319" fmla="*/ 0 h 719999"/>
                <a:gd name="connsiteX320" fmla="*/ 1440493 w 1440493"/>
                <a:gd name="connsiteY320" fmla="*/ 719999 h 719999"/>
                <a:gd name="connsiteX321" fmla="*/ 0 w 1440493"/>
                <a:gd name="connsiteY321" fmla="*/ 719999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1440493" h="719999">
                  <a:moveTo>
                    <a:pt x="1101774" y="471904"/>
                  </a:moveTo>
                  <a:cubicBezTo>
                    <a:pt x="1129806" y="471904"/>
                    <a:pt x="1152530" y="494628"/>
                    <a:pt x="1152530" y="522660"/>
                  </a:cubicBezTo>
                  <a:lnTo>
                    <a:pt x="1152874" y="522660"/>
                  </a:lnTo>
                  <a:cubicBezTo>
                    <a:pt x="1152874" y="536676"/>
                    <a:pt x="1155715" y="550028"/>
                    <a:pt x="1160851" y="562173"/>
                  </a:cubicBezTo>
                  <a:lnTo>
                    <a:pt x="1162643" y="564830"/>
                  </a:lnTo>
                  <a:lnTo>
                    <a:pt x="1153896" y="577155"/>
                  </a:lnTo>
                  <a:cubicBezTo>
                    <a:pt x="1140076" y="590373"/>
                    <a:pt x="1121258" y="598366"/>
                    <a:pt x="1100655" y="598060"/>
                  </a:cubicBezTo>
                  <a:cubicBezTo>
                    <a:pt x="1080052" y="597754"/>
                    <a:pt x="1061480" y="589207"/>
                    <a:pt x="1048058" y="575585"/>
                  </a:cubicBezTo>
                  <a:lnTo>
                    <a:pt x="1040901" y="564837"/>
                  </a:lnTo>
                  <a:lnTo>
                    <a:pt x="1042697" y="562173"/>
                  </a:lnTo>
                  <a:cubicBezTo>
                    <a:pt x="1047834" y="550028"/>
                    <a:pt x="1050674" y="536676"/>
                    <a:pt x="1050674" y="522660"/>
                  </a:cubicBezTo>
                  <a:lnTo>
                    <a:pt x="1051018" y="522660"/>
                  </a:lnTo>
                  <a:cubicBezTo>
                    <a:pt x="1051018" y="494628"/>
                    <a:pt x="1073742" y="471904"/>
                    <a:pt x="1101774" y="471904"/>
                  </a:cubicBezTo>
                  <a:close/>
                  <a:moveTo>
                    <a:pt x="796552" y="471904"/>
                  </a:moveTo>
                  <a:cubicBezTo>
                    <a:pt x="824584" y="471904"/>
                    <a:pt x="847308" y="494628"/>
                    <a:pt x="847308" y="522660"/>
                  </a:cubicBezTo>
                  <a:lnTo>
                    <a:pt x="847652" y="522660"/>
                  </a:lnTo>
                  <a:cubicBezTo>
                    <a:pt x="847652" y="536676"/>
                    <a:pt x="850493" y="550028"/>
                    <a:pt x="855629" y="562173"/>
                  </a:cubicBezTo>
                  <a:lnTo>
                    <a:pt x="857421" y="564830"/>
                  </a:lnTo>
                  <a:lnTo>
                    <a:pt x="848674" y="577155"/>
                  </a:lnTo>
                  <a:cubicBezTo>
                    <a:pt x="834854" y="590373"/>
                    <a:pt x="816036" y="598366"/>
                    <a:pt x="795433" y="598060"/>
                  </a:cubicBezTo>
                  <a:cubicBezTo>
                    <a:pt x="774830" y="597754"/>
                    <a:pt x="756258" y="589207"/>
                    <a:pt x="742836" y="575585"/>
                  </a:cubicBezTo>
                  <a:lnTo>
                    <a:pt x="735678" y="564836"/>
                  </a:lnTo>
                  <a:lnTo>
                    <a:pt x="737474" y="562173"/>
                  </a:lnTo>
                  <a:cubicBezTo>
                    <a:pt x="742611" y="550028"/>
                    <a:pt x="745451" y="536676"/>
                    <a:pt x="745451" y="522660"/>
                  </a:cubicBezTo>
                  <a:lnTo>
                    <a:pt x="745796" y="522660"/>
                  </a:lnTo>
                  <a:cubicBezTo>
                    <a:pt x="745796" y="494628"/>
                    <a:pt x="768520" y="471904"/>
                    <a:pt x="796552" y="471904"/>
                  </a:cubicBezTo>
                  <a:close/>
                  <a:moveTo>
                    <a:pt x="491329" y="471904"/>
                  </a:moveTo>
                  <a:cubicBezTo>
                    <a:pt x="519361" y="471904"/>
                    <a:pt x="542085" y="494628"/>
                    <a:pt x="542085" y="522660"/>
                  </a:cubicBezTo>
                  <a:lnTo>
                    <a:pt x="542429" y="522660"/>
                  </a:lnTo>
                  <a:cubicBezTo>
                    <a:pt x="542429" y="536676"/>
                    <a:pt x="545270" y="550028"/>
                    <a:pt x="550406" y="562173"/>
                  </a:cubicBezTo>
                  <a:lnTo>
                    <a:pt x="552198" y="564830"/>
                  </a:lnTo>
                  <a:lnTo>
                    <a:pt x="543451" y="577155"/>
                  </a:lnTo>
                  <a:cubicBezTo>
                    <a:pt x="529631" y="590373"/>
                    <a:pt x="510813" y="598366"/>
                    <a:pt x="490210" y="598060"/>
                  </a:cubicBezTo>
                  <a:cubicBezTo>
                    <a:pt x="469607" y="597754"/>
                    <a:pt x="451035" y="589207"/>
                    <a:pt x="437613" y="575585"/>
                  </a:cubicBezTo>
                  <a:lnTo>
                    <a:pt x="430456" y="564837"/>
                  </a:lnTo>
                  <a:lnTo>
                    <a:pt x="432252" y="562173"/>
                  </a:lnTo>
                  <a:cubicBezTo>
                    <a:pt x="437389" y="550028"/>
                    <a:pt x="440229" y="536676"/>
                    <a:pt x="440229" y="522660"/>
                  </a:cubicBezTo>
                  <a:lnTo>
                    <a:pt x="440573" y="522660"/>
                  </a:lnTo>
                  <a:cubicBezTo>
                    <a:pt x="440573" y="494628"/>
                    <a:pt x="463297" y="471904"/>
                    <a:pt x="491329" y="471904"/>
                  </a:cubicBezTo>
                  <a:close/>
                  <a:moveTo>
                    <a:pt x="186107" y="471904"/>
                  </a:moveTo>
                  <a:cubicBezTo>
                    <a:pt x="214139" y="471904"/>
                    <a:pt x="236863" y="494628"/>
                    <a:pt x="236863" y="522660"/>
                  </a:cubicBezTo>
                  <a:lnTo>
                    <a:pt x="237207" y="522660"/>
                  </a:lnTo>
                  <a:cubicBezTo>
                    <a:pt x="237207" y="536676"/>
                    <a:pt x="240048" y="550028"/>
                    <a:pt x="245184" y="562173"/>
                  </a:cubicBezTo>
                  <a:lnTo>
                    <a:pt x="246976" y="564830"/>
                  </a:lnTo>
                  <a:lnTo>
                    <a:pt x="238229" y="577155"/>
                  </a:lnTo>
                  <a:cubicBezTo>
                    <a:pt x="224409" y="590373"/>
                    <a:pt x="205591" y="598366"/>
                    <a:pt x="184988" y="598060"/>
                  </a:cubicBezTo>
                  <a:cubicBezTo>
                    <a:pt x="143782" y="597448"/>
                    <a:pt x="110699" y="563871"/>
                    <a:pt x="110699" y="522660"/>
                  </a:cubicBezTo>
                  <a:lnTo>
                    <a:pt x="135351" y="522660"/>
                  </a:lnTo>
                  <a:cubicBezTo>
                    <a:pt x="135351" y="494628"/>
                    <a:pt x="158075" y="471904"/>
                    <a:pt x="186107" y="471904"/>
                  </a:cubicBezTo>
                  <a:close/>
                  <a:moveTo>
                    <a:pt x="948044" y="447260"/>
                  </a:moveTo>
                  <a:cubicBezTo>
                    <a:pt x="968647" y="446955"/>
                    <a:pt x="987465" y="454947"/>
                    <a:pt x="1001285" y="468165"/>
                  </a:cubicBezTo>
                  <a:lnTo>
                    <a:pt x="1010032" y="480490"/>
                  </a:lnTo>
                  <a:lnTo>
                    <a:pt x="1008240" y="483147"/>
                  </a:lnTo>
                  <a:cubicBezTo>
                    <a:pt x="1003104" y="495292"/>
                    <a:pt x="1000263" y="508644"/>
                    <a:pt x="1000263" y="522660"/>
                  </a:cubicBezTo>
                  <a:lnTo>
                    <a:pt x="999919" y="522660"/>
                  </a:lnTo>
                  <a:cubicBezTo>
                    <a:pt x="999919" y="550692"/>
                    <a:pt x="977195" y="573416"/>
                    <a:pt x="949163" y="573416"/>
                  </a:cubicBezTo>
                  <a:cubicBezTo>
                    <a:pt x="921131" y="573416"/>
                    <a:pt x="898407" y="550692"/>
                    <a:pt x="898407" y="522660"/>
                  </a:cubicBezTo>
                  <a:lnTo>
                    <a:pt x="898063" y="522660"/>
                  </a:lnTo>
                  <a:cubicBezTo>
                    <a:pt x="898063" y="508644"/>
                    <a:pt x="895223" y="495292"/>
                    <a:pt x="890086" y="483147"/>
                  </a:cubicBezTo>
                  <a:lnTo>
                    <a:pt x="888290" y="480483"/>
                  </a:lnTo>
                  <a:lnTo>
                    <a:pt x="895447" y="469735"/>
                  </a:lnTo>
                  <a:cubicBezTo>
                    <a:pt x="908869" y="456113"/>
                    <a:pt x="927441" y="447566"/>
                    <a:pt x="948044" y="447260"/>
                  </a:cubicBezTo>
                  <a:close/>
                  <a:moveTo>
                    <a:pt x="642821" y="447260"/>
                  </a:moveTo>
                  <a:cubicBezTo>
                    <a:pt x="663424" y="446955"/>
                    <a:pt x="682242" y="454947"/>
                    <a:pt x="696062" y="468165"/>
                  </a:cubicBezTo>
                  <a:lnTo>
                    <a:pt x="704809" y="480491"/>
                  </a:lnTo>
                  <a:lnTo>
                    <a:pt x="703018" y="483147"/>
                  </a:lnTo>
                  <a:cubicBezTo>
                    <a:pt x="697882" y="495292"/>
                    <a:pt x="695041" y="508644"/>
                    <a:pt x="695041" y="522660"/>
                  </a:cubicBezTo>
                  <a:lnTo>
                    <a:pt x="694696" y="522660"/>
                  </a:lnTo>
                  <a:cubicBezTo>
                    <a:pt x="694696" y="550692"/>
                    <a:pt x="671972" y="573416"/>
                    <a:pt x="643940" y="573416"/>
                  </a:cubicBezTo>
                  <a:cubicBezTo>
                    <a:pt x="615908" y="573416"/>
                    <a:pt x="593184" y="550692"/>
                    <a:pt x="593184" y="522660"/>
                  </a:cubicBezTo>
                  <a:lnTo>
                    <a:pt x="592840" y="522660"/>
                  </a:lnTo>
                  <a:cubicBezTo>
                    <a:pt x="592840" y="508644"/>
                    <a:pt x="590000" y="495292"/>
                    <a:pt x="584863" y="483147"/>
                  </a:cubicBezTo>
                  <a:lnTo>
                    <a:pt x="583067" y="480483"/>
                  </a:lnTo>
                  <a:lnTo>
                    <a:pt x="590224" y="469735"/>
                  </a:lnTo>
                  <a:cubicBezTo>
                    <a:pt x="603646" y="456113"/>
                    <a:pt x="622218" y="447566"/>
                    <a:pt x="642821" y="447260"/>
                  </a:cubicBezTo>
                  <a:close/>
                  <a:moveTo>
                    <a:pt x="337599" y="447260"/>
                  </a:moveTo>
                  <a:cubicBezTo>
                    <a:pt x="358202" y="446955"/>
                    <a:pt x="377020" y="454947"/>
                    <a:pt x="390840" y="468165"/>
                  </a:cubicBezTo>
                  <a:lnTo>
                    <a:pt x="399587" y="480490"/>
                  </a:lnTo>
                  <a:lnTo>
                    <a:pt x="397795" y="483147"/>
                  </a:lnTo>
                  <a:cubicBezTo>
                    <a:pt x="392659" y="495292"/>
                    <a:pt x="389818" y="508644"/>
                    <a:pt x="389818" y="522660"/>
                  </a:cubicBezTo>
                  <a:lnTo>
                    <a:pt x="389474" y="522660"/>
                  </a:lnTo>
                  <a:cubicBezTo>
                    <a:pt x="389474" y="550692"/>
                    <a:pt x="366750" y="573416"/>
                    <a:pt x="338718" y="573416"/>
                  </a:cubicBezTo>
                  <a:cubicBezTo>
                    <a:pt x="310686" y="573416"/>
                    <a:pt x="287962" y="550692"/>
                    <a:pt x="287962" y="522660"/>
                  </a:cubicBezTo>
                  <a:lnTo>
                    <a:pt x="287618" y="522660"/>
                  </a:lnTo>
                  <a:cubicBezTo>
                    <a:pt x="287618" y="508644"/>
                    <a:pt x="284778" y="495292"/>
                    <a:pt x="279641" y="483147"/>
                  </a:cubicBezTo>
                  <a:lnTo>
                    <a:pt x="277845" y="480483"/>
                  </a:lnTo>
                  <a:lnTo>
                    <a:pt x="285002" y="469735"/>
                  </a:lnTo>
                  <a:cubicBezTo>
                    <a:pt x="298424" y="456113"/>
                    <a:pt x="316996" y="447566"/>
                    <a:pt x="337599" y="447260"/>
                  </a:cubicBezTo>
                  <a:close/>
                  <a:moveTo>
                    <a:pt x="186107" y="421149"/>
                  </a:moveTo>
                  <a:cubicBezTo>
                    <a:pt x="130044" y="421149"/>
                    <a:pt x="84596" y="466597"/>
                    <a:pt x="84596" y="522660"/>
                  </a:cubicBezTo>
                  <a:cubicBezTo>
                    <a:pt x="84596" y="578135"/>
                    <a:pt x="129131" y="623336"/>
                    <a:pt x="184600" y="624160"/>
                  </a:cubicBezTo>
                  <a:cubicBezTo>
                    <a:pt x="212335" y="624572"/>
                    <a:pt x="237666" y="613813"/>
                    <a:pt x="256270" y="596019"/>
                  </a:cubicBezTo>
                  <a:lnTo>
                    <a:pt x="262288" y="587540"/>
                  </a:lnTo>
                  <a:lnTo>
                    <a:pt x="266939" y="594439"/>
                  </a:lnTo>
                  <a:cubicBezTo>
                    <a:pt x="285309" y="612809"/>
                    <a:pt x="310687" y="624171"/>
                    <a:pt x="338718" y="624171"/>
                  </a:cubicBezTo>
                  <a:cubicBezTo>
                    <a:pt x="366750" y="624171"/>
                    <a:pt x="392127" y="612809"/>
                    <a:pt x="410497" y="594439"/>
                  </a:cubicBezTo>
                  <a:lnTo>
                    <a:pt x="414964" y="587815"/>
                  </a:lnTo>
                  <a:lnTo>
                    <a:pt x="419019" y="593904"/>
                  </a:lnTo>
                  <a:cubicBezTo>
                    <a:pt x="437087" y="612242"/>
                    <a:pt x="462088" y="623748"/>
                    <a:pt x="489822" y="624160"/>
                  </a:cubicBezTo>
                  <a:cubicBezTo>
                    <a:pt x="517557" y="624572"/>
                    <a:pt x="542888" y="613813"/>
                    <a:pt x="561492" y="596019"/>
                  </a:cubicBezTo>
                  <a:lnTo>
                    <a:pt x="567510" y="587540"/>
                  </a:lnTo>
                  <a:lnTo>
                    <a:pt x="572161" y="594439"/>
                  </a:lnTo>
                  <a:cubicBezTo>
                    <a:pt x="590531" y="612809"/>
                    <a:pt x="615909" y="624171"/>
                    <a:pt x="643940" y="624171"/>
                  </a:cubicBezTo>
                  <a:cubicBezTo>
                    <a:pt x="671972" y="624171"/>
                    <a:pt x="697349" y="612809"/>
                    <a:pt x="715719" y="594439"/>
                  </a:cubicBezTo>
                  <a:lnTo>
                    <a:pt x="720186" y="587814"/>
                  </a:lnTo>
                  <a:lnTo>
                    <a:pt x="724242" y="593904"/>
                  </a:lnTo>
                  <a:cubicBezTo>
                    <a:pt x="742310" y="612242"/>
                    <a:pt x="767311" y="623748"/>
                    <a:pt x="795045" y="624160"/>
                  </a:cubicBezTo>
                  <a:cubicBezTo>
                    <a:pt x="822780" y="624572"/>
                    <a:pt x="848111" y="613813"/>
                    <a:pt x="866715" y="596019"/>
                  </a:cubicBezTo>
                  <a:lnTo>
                    <a:pt x="872733" y="587540"/>
                  </a:lnTo>
                  <a:lnTo>
                    <a:pt x="877384" y="594439"/>
                  </a:lnTo>
                  <a:cubicBezTo>
                    <a:pt x="895754" y="612809"/>
                    <a:pt x="921132" y="624171"/>
                    <a:pt x="949163" y="624171"/>
                  </a:cubicBezTo>
                  <a:cubicBezTo>
                    <a:pt x="977195" y="624171"/>
                    <a:pt x="1002572" y="612809"/>
                    <a:pt x="1020942" y="594439"/>
                  </a:cubicBezTo>
                  <a:lnTo>
                    <a:pt x="1025409" y="587815"/>
                  </a:lnTo>
                  <a:lnTo>
                    <a:pt x="1029464" y="593904"/>
                  </a:lnTo>
                  <a:cubicBezTo>
                    <a:pt x="1047532" y="612242"/>
                    <a:pt x="1072533" y="623748"/>
                    <a:pt x="1100267" y="624160"/>
                  </a:cubicBezTo>
                  <a:cubicBezTo>
                    <a:pt x="1128002" y="624572"/>
                    <a:pt x="1153333" y="613813"/>
                    <a:pt x="1171937" y="596019"/>
                  </a:cubicBezTo>
                  <a:lnTo>
                    <a:pt x="1177955" y="587540"/>
                  </a:lnTo>
                  <a:lnTo>
                    <a:pt x="1182606" y="594439"/>
                  </a:lnTo>
                  <a:cubicBezTo>
                    <a:pt x="1200976" y="612809"/>
                    <a:pt x="1226354" y="624171"/>
                    <a:pt x="1254385" y="624171"/>
                  </a:cubicBezTo>
                  <a:cubicBezTo>
                    <a:pt x="1310448" y="624171"/>
                    <a:pt x="1355896" y="578723"/>
                    <a:pt x="1355896" y="522660"/>
                  </a:cubicBezTo>
                  <a:lnTo>
                    <a:pt x="1305141" y="522660"/>
                  </a:lnTo>
                  <a:cubicBezTo>
                    <a:pt x="1305141" y="550692"/>
                    <a:pt x="1282417" y="573416"/>
                    <a:pt x="1254385" y="573416"/>
                  </a:cubicBezTo>
                  <a:cubicBezTo>
                    <a:pt x="1226353" y="573416"/>
                    <a:pt x="1203629" y="550692"/>
                    <a:pt x="1203629" y="522660"/>
                  </a:cubicBezTo>
                  <a:lnTo>
                    <a:pt x="1203285" y="522660"/>
                  </a:lnTo>
                  <a:cubicBezTo>
                    <a:pt x="1203285" y="508644"/>
                    <a:pt x="1200445" y="495292"/>
                    <a:pt x="1195308" y="483147"/>
                  </a:cubicBezTo>
                  <a:lnTo>
                    <a:pt x="1193512" y="480483"/>
                  </a:lnTo>
                  <a:lnTo>
                    <a:pt x="1200669" y="469735"/>
                  </a:lnTo>
                  <a:cubicBezTo>
                    <a:pt x="1214091" y="456113"/>
                    <a:pt x="1232663" y="447566"/>
                    <a:pt x="1253266" y="447260"/>
                  </a:cubicBezTo>
                  <a:cubicBezTo>
                    <a:pt x="1294472" y="446649"/>
                    <a:pt x="1328537" y="479230"/>
                    <a:pt x="1329760" y="520422"/>
                  </a:cubicBezTo>
                  <a:lnTo>
                    <a:pt x="1355851" y="519647"/>
                  </a:lnTo>
                  <a:cubicBezTo>
                    <a:pt x="1354204" y="464196"/>
                    <a:pt x="1308347" y="420337"/>
                    <a:pt x="1252878" y="421160"/>
                  </a:cubicBezTo>
                  <a:cubicBezTo>
                    <a:pt x="1225144" y="421572"/>
                    <a:pt x="1200143" y="433078"/>
                    <a:pt x="1182075" y="451416"/>
                  </a:cubicBezTo>
                  <a:lnTo>
                    <a:pt x="1178020" y="457506"/>
                  </a:lnTo>
                  <a:lnTo>
                    <a:pt x="1173553" y="450881"/>
                  </a:lnTo>
                  <a:cubicBezTo>
                    <a:pt x="1155183" y="432511"/>
                    <a:pt x="1129806" y="421149"/>
                    <a:pt x="1101774" y="421149"/>
                  </a:cubicBezTo>
                  <a:cubicBezTo>
                    <a:pt x="1073743" y="421149"/>
                    <a:pt x="1048365" y="432511"/>
                    <a:pt x="1029995" y="450881"/>
                  </a:cubicBezTo>
                  <a:lnTo>
                    <a:pt x="1025344" y="457780"/>
                  </a:lnTo>
                  <a:lnTo>
                    <a:pt x="1019326" y="449301"/>
                  </a:lnTo>
                  <a:cubicBezTo>
                    <a:pt x="1000722" y="431508"/>
                    <a:pt x="975391" y="420749"/>
                    <a:pt x="947656" y="421160"/>
                  </a:cubicBezTo>
                  <a:cubicBezTo>
                    <a:pt x="919922" y="421572"/>
                    <a:pt x="894921" y="433078"/>
                    <a:pt x="876853" y="451416"/>
                  </a:cubicBezTo>
                  <a:lnTo>
                    <a:pt x="872798" y="457506"/>
                  </a:lnTo>
                  <a:lnTo>
                    <a:pt x="868331" y="450881"/>
                  </a:lnTo>
                  <a:cubicBezTo>
                    <a:pt x="849961" y="432511"/>
                    <a:pt x="824584" y="421149"/>
                    <a:pt x="796552" y="421149"/>
                  </a:cubicBezTo>
                  <a:cubicBezTo>
                    <a:pt x="768521" y="421149"/>
                    <a:pt x="743143" y="432511"/>
                    <a:pt x="724773" y="450881"/>
                  </a:cubicBezTo>
                  <a:lnTo>
                    <a:pt x="720121" y="457781"/>
                  </a:lnTo>
                  <a:lnTo>
                    <a:pt x="714103" y="449301"/>
                  </a:lnTo>
                  <a:cubicBezTo>
                    <a:pt x="695499" y="431508"/>
                    <a:pt x="670168" y="420749"/>
                    <a:pt x="642433" y="421160"/>
                  </a:cubicBezTo>
                  <a:cubicBezTo>
                    <a:pt x="614699" y="421572"/>
                    <a:pt x="589698" y="433078"/>
                    <a:pt x="571630" y="451416"/>
                  </a:cubicBezTo>
                  <a:lnTo>
                    <a:pt x="567575" y="457506"/>
                  </a:lnTo>
                  <a:lnTo>
                    <a:pt x="563108" y="450881"/>
                  </a:lnTo>
                  <a:cubicBezTo>
                    <a:pt x="544738" y="432511"/>
                    <a:pt x="519361" y="421149"/>
                    <a:pt x="491329" y="421149"/>
                  </a:cubicBezTo>
                  <a:cubicBezTo>
                    <a:pt x="463298" y="421149"/>
                    <a:pt x="437920" y="432511"/>
                    <a:pt x="419550" y="450881"/>
                  </a:cubicBezTo>
                  <a:lnTo>
                    <a:pt x="414899" y="457780"/>
                  </a:lnTo>
                  <a:lnTo>
                    <a:pt x="408881" y="449301"/>
                  </a:lnTo>
                  <a:cubicBezTo>
                    <a:pt x="390277" y="431508"/>
                    <a:pt x="364946" y="420749"/>
                    <a:pt x="337211" y="421160"/>
                  </a:cubicBezTo>
                  <a:cubicBezTo>
                    <a:pt x="309477" y="421572"/>
                    <a:pt x="284476" y="433078"/>
                    <a:pt x="266408" y="451416"/>
                  </a:cubicBezTo>
                  <a:lnTo>
                    <a:pt x="262353" y="457506"/>
                  </a:lnTo>
                  <a:lnTo>
                    <a:pt x="257886" y="450881"/>
                  </a:lnTo>
                  <a:cubicBezTo>
                    <a:pt x="239516" y="432511"/>
                    <a:pt x="214139" y="421149"/>
                    <a:pt x="186107" y="421149"/>
                  </a:cubicBezTo>
                  <a:close/>
                  <a:moveTo>
                    <a:pt x="1101774" y="157153"/>
                  </a:moveTo>
                  <a:cubicBezTo>
                    <a:pt x="1129806" y="157153"/>
                    <a:pt x="1152530" y="179877"/>
                    <a:pt x="1152530" y="207909"/>
                  </a:cubicBezTo>
                  <a:lnTo>
                    <a:pt x="1152874" y="207909"/>
                  </a:lnTo>
                  <a:cubicBezTo>
                    <a:pt x="1152874" y="221925"/>
                    <a:pt x="1155715" y="235277"/>
                    <a:pt x="1160851" y="247422"/>
                  </a:cubicBezTo>
                  <a:lnTo>
                    <a:pt x="1162643" y="250079"/>
                  </a:lnTo>
                  <a:lnTo>
                    <a:pt x="1153896" y="262404"/>
                  </a:lnTo>
                  <a:cubicBezTo>
                    <a:pt x="1140076" y="275622"/>
                    <a:pt x="1121258" y="283615"/>
                    <a:pt x="1100655" y="283309"/>
                  </a:cubicBezTo>
                  <a:cubicBezTo>
                    <a:pt x="1080052" y="283003"/>
                    <a:pt x="1061480" y="274456"/>
                    <a:pt x="1048058" y="260834"/>
                  </a:cubicBezTo>
                  <a:lnTo>
                    <a:pt x="1040901" y="250086"/>
                  </a:lnTo>
                  <a:lnTo>
                    <a:pt x="1042697" y="247422"/>
                  </a:lnTo>
                  <a:cubicBezTo>
                    <a:pt x="1047834" y="235277"/>
                    <a:pt x="1050674" y="221925"/>
                    <a:pt x="1050674" y="207909"/>
                  </a:cubicBezTo>
                  <a:lnTo>
                    <a:pt x="1051018" y="207909"/>
                  </a:lnTo>
                  <a:cubicBezTo>
                    <a:pt x="1051018" y="179877"/>
                    <a:pt x="1073742" y="157153"/>
                    <a:pt x="1101774" y="157153"/>
                  </a:cubicBezTo>
                  <a:close/>
                  <a:moveTo>
                    <a:pt x="796552" y="157153"/>
                  </a:moveTo>
                  <a:cubicBezTo>
                    <a:pt x="824584" y="157153"/>
                    <a:pt x="847308" y="179877"/>
                    <a:pt x="847308" y="207909"/>
                  </a:cubicBezTo>
                  <a:lnTo>
                    <a:pt x="847652" y="207909"/>
                  </a:lnTo>
                  <a:cubicBezTo>
                    <a:pt x="847652" y="221925"/>
                    <a:pt x="850493" y="235277"/>
                    <a:pt x="855629" y="247422"/>
                  </a:cubicBezTo>
                  <a:lnTo>
                    <a:pt x="857421" y="250079"/>
                  </a:lnTo>
                  <a:lnTo>
                    <a:pt x="848674" y="262404"/>
                  </a:lnTo>
                  <a:cubicBezTo>
                    <a:pt x="834854" y="275622"/>
                    <a:pt x="816036" y="283615"/>
                    <a:pt x="795433" y="283309"/>
                  </a:cubicBezTo>
                  <a:cubicBezTo>
                    <a:pt x="774830" y="283003"/>
                    <a:pt x="756258" y="274456"/>
                    <a:pt x="742836" y="260834"/>
                  </a:cubicBezTo>
                  <a:lnTo>
                    <a:pt x="735678" y="250085"/>
                  </a:lnTo>
                  <a:lnTo>
                    <a:pt x="737474" y="247422"/>
                  </a:lnTo>
                  <a:cubicBezTo>
                    <a:pt x="742611" y="235277"/>
                    <a:pt x="745451" y="221925"/>
                    <a:pt x="745451" y="207909"/>
                  </a:cubicBezTo>
                  <a:lnTo>
                    <a:pt x="745796" y="207909"/>
                  </a:lnTo>
                  <a:cubicBezTo>
                    <a:pt x="745796" y="179877"/>
                    <a:pt x="768520" y="157153"/>
                    <a:pt x="796552" y="157153"/>
                  </a:cubicBezTo>
                  <a:close/>
                  <a:moveTo>
                    <a:pt x="491329" y="157153"/>
                  </a:moveTo>
                  <a:cubicBezTo>
                    <a:pt x="519361" y="157153"/>
                    <a:pt x="542085" y="179877"/>
                    <a:pt x="542085" y="207909"/>
                  </a:cubicBezTo>
                  <a:lnTo>
                    <a:pt x="542429" y="207909"/>
                  </a:lnTo>
                  <a:cubicBezTo>
                    <a:pt x="542429" y="221925"/>
                    <a:pt x="545270" y="235277"/>
                    <a:pt x="550406" y="247422"/>
                  </a:cubicBezTo>
                  <a:lnTo>
                    <a:pt x="552198" y="250079"/>
                  </a:lnTo>
                  <a:lnTo>
                    <a:pt x="543451" y="262404"/>
                  </a:lnTo>
                  <a:cubicBezTo>
                    <a:pt x="529631" y="275622"/>
                    <a:pt x="510813" y="283615"/>
                    <a:pt x="490210" y="283309"/>
                  </a:cubicBezTo>
                  <a:cubicBezTo>
                    <a:pt x="469607" y="283003"/>
                    <a:pt x="451035" y="274456"/>
                    <a:pt x="437613" y="260834"/>
                  </a:cubicBezTo>
                  <a:lnTo>
                    <a:pt x="430456" y="250086"/>
                  </a:lnTo>
                  <a:lnTo>
                    <a:pt x="432252" y="247422"/>
                  </a:lnTo>
                  <a:cubicBezTo>
                    <a:pt x="437389" y="235277"/>
                    <a:pt x="440229" y="221925"/>
                    <a:pt x="440229" y="207909"/>
                  </a:cubicBezTo>
                  <a:lnTo>
                    <a:pt x="440573" y="207909"/>
                  </a:lnTo>
                  <a:cubicBezTo>
                    <a:pt x="440573" y="179877"/>
                    <a:pt x="463297" y="157153"/>
                    <a:pt x="491329" y="157153"/>
                  </a:cubicBezTo>
                  <a:close/>
                  <a:moveTo>
                    <a:pt x="186107" y="157153"/>
                  </a:moveTo>
                  <a:cubicBezTo>
                    <a:pt x="214139" y="157153"/>
                    <a:pt x="236863" y="179877"/>
                    <a:pt x="236863" y="207909"/>
                  </a:cubicBezTo>
                  <a:lnTo>
                    <a:pt x="237207" y="207909"/>
                  </a:lnTo>
                  <a:cubicBezTo>
                    <a:pt x="237207" y="221925"/>
                    <a:pt x="240048" y="235277"/>
                    <a:pt x="245184" y="247422"/>
                  </a:cubicBezTo>
                  <a:lnTo>
                    <a:pt x="246976" y="250079"/>
                  </a:lnTo>
                  <a:lnTo>
                    <a:pt x="238229" y="262404"/>
                  </a:lnTo>
                  <a:cubicBezTo>
                    <a:pt x="224409" y="275622"/>
                    <a:pt x="205591" y="283615"/>
                    <a:pt x="184988" y="283309"/>
                  </a:cubicBezTo>
                  <a:cubicBezTo>
                    <a:pt x="143782" y="282697"/>
                    <a:pt x="110699" y="249120"/>
                    <a:pt x="110699" y="207909"/>
                  </a:cubicBezTo>
                  <a:lnTo>
                    <a:pt x="135351" y="207909"/>
                  </a:lnTo>
                  <a:cubicBezTo>
                    <a:pt x="135351" y="179877"/>
                    <a:pt x="158075" y="157153"/>
                    <a:pt x="186107" y="157153"/>
                  </a:cubicBezTo>
                  <a:close/>
                  <a:moveTo>
                    <a:pt x="948044" y="132509"/>
                  </a:moveTo>
                  <a:cubicBezTo>
                    <a:pt x="968647" y="132204"/>
                    <a:pt x="987465" y="140196"/>
                    <a:pt x="1001285" y="153414"/>
                  </a:cubicBezTo>
                  <a:lnTo>
                    <a:pt x="1010032" y="165739"/>
                  </a:lnTo>
                  <a:lnTo>
                    <a:pt x="1008240" y="168396"/>
                  </a:lnTo>
                  <a:cubicBezTo>
                    <a:pt x="1003104" y="180541"/>
                    <a:pt x="1000263" y="193893"/>
                    <a:pt x="1000263" y="207909"/>
                  </a:cubicBezTo>
                  <a:lnTo>
                    <a:pt x="999919" y="207909"/>
                  </a:lnTo>
                  <a:cubicBezTo>
                    <a:pt x="999919" y="235941"/>
                    <a:pt x="977195" y="258665"/>
                    <a:pt x="949163" y="258665"/>
                  </a:cubicBezTo>
                  <a:cubicBezTo>
                    <a:pt x="921131" y="258665"/>
                    <a:pt x="898407" y="235941"/>
                    <a:pt x="898407" y="207909"/>
                  </a:cubicBezTo>
                  <a:lnTo>
                    <a:pt x="898063" y="207909"/>
                  </a:lnTo>
                  <a:cubicBezTo>
                    <a:pt x="898063" y="193893"/>
                    <a:pt x="895223" y="180541"/>
                    <a:pt x="890086" y="168396"/>
                  </a:cubicBezTo>
                  <a:lnTo>
                    <a:pt x="888290" y="165732"/>
                  </a:lnTo>
                  <a:lnTo>
                    <a:pt x="895447" y="154985"/>
                  </a:lnTo>
                  <a:cubicBezTo>
                    <a:pt x="908869" y="141362"/>
                    <a:pt x="927441" y="132815"/>
                    <a:pt x="948044" y="132509"/>
                  </a:cubicBezTo>
                  <a:close/>
                  <a:moveTo>
                    <a:pt x="642821" y="132509"/>
                  </a:moveTo>
                  <a:cubicBezTo>
                    <a:pt x="663424" y="132204"/>
                    <a:pt x="682242" y="140196"/>
                    <a:pt x="696062" y="153414"/>
                  </a:cubicBezTo>
                  <a:lnTo>
                    <a:pt x="704809" y="165740"/>
                  </a:lnTo>
                  <a:lnTo>
                    <a:pt x="703018" y="168396"/>
                  </a:lnTo>
                  <a:cubicBezTo>
                    <a:pt x="697882" y="180541"/>
                    <a:pt x="695041" y="193893"/>
                    <a:pt x="695041" y="207909"/>
                  </a:cubicBezTo>
                  <a:lnTo>
                    <a:pt x="694696" y="207909"/>
                  </a:lnTo>
                  <a:cubicBezTo>
                    <a:pt x="694696" y="235941"/>
                    <a:pt x="671972" y="258665"/>
                    <a:pt x="643940" y="258665"/>
                  </a:cubicBezTo>
                  <a:cubicBezTo>
                    <a:pt x="615908" y="258665"/>
                    <a:pt x="593184" y="235941"/>
                    <a:pt x="593184" y="207909"/>
                  </a:cubicBezTo>
                  <a:lnTo>
                    <a:pt x="592840" y="207909"/>
                  </a:lnTo>
                  <a:cubicBezTo>
                    <a:pt x="592840" y="193893"/>
                    <a:pt x="590000" y="180541"/>
                    <a:pt x="584863" y="168396"/>
                  </a:cubicBezTo>
                  <a:lnTo>
                    <a:pt x="583067" y="165732"/>
                  </a:lnTo>
                  <a:lnTo>
                    <a:pt x="590224" y="154985"/>
                  </a:lnTo>
                  <a:cubicBezTo>
                    <a:pt x="603646" y="141362"/>
                    <a:pt x="622218" y="132815"/>
                    <a:pt x="642821" y="132509"/>
                  </a:cubicBezTo>
                  <a:close/>
                  <a:moveTo>
                    <a:pt x="337599" y="132509"/>
                  </a:moveTo>
                  <a:cubicBezTo>
                    <a:pt x="358202" y="132204"/>
                    <a:pt x="377020" y="140196"/>
                    <a:pt x="390840" y="153414"/>
                  </a:cubicBezTo>
                  <a:lnTo>
                    <a:pt x="399587" y="165739"/>
                  </a:lnTo>
                  <a:lnTo>
                    <a:pt x="397795" y="168396"/>
                  </a:lnTo>
                  <a:cubicBezTo>
                    <a:pt x="392659" y="180541"/>
                    <a:pt x="389818" y="193893"/>
                    <a:pt x="389818" y="207909"/>
                  </a:cubicBezTo>
                  <a:lnTo>
                    <a:pt x="389474" y="207909"/>
                  </a:lnTo>
                  <a:cubicBezTo>
                    <a:pt x="389474" y="235941"/>
                    <a:pt x="366750" y="258665"/>
                    <a:pt x="338718" y="258665"/>
                  </a:cubicBezTo>
                  <a:cubicBezTo>
                    <a:pt x="310686" y="258665"/>
                    <a:pt x="287962" y="235941"/>
                    <a:pt x="287962" y="207909"/>
                  </a:cubicBezTo>
                  <a:lnTo>
                    <a:pt x="287618" y="207909"/>
                  </a:lnTo>
                  <a:cubicBezTo>
                    <a:pt x="287618" y="193893"/>
                    <a:pt x="284778" y="180541"/>
                    <a:pt x="279641" y="168396"/>
                  </a:cubicBezTo>
                  <a:lnTo>
                    <a:pt x="277845" y="165732"/>
                  </a:lnTo>
                  <a:lnTo>
                    <a:pt x="285002" y="154985"/>
                  </a:lnTo>
                  <a:cubicBezTo>
                    <a:pt x="298424" y="141362"/>
                    <a:pt x="316996" y="132815"/>
                    <a:pt x="337599" y="132509"/>
                  </a:cubicBezTo>
                  <a:close/>
                  <a:moveTo>
                    <a:pt x="186107" y="106398"/>
                  </a:moveTo>
                  <a:cubicBezTo>
                    <a:pt x="130044" y="106398"/>
                    <a:pt x="84596" y="151846"/>
                    <a:pt x="84596" y="207909"/>
                  </a:cubicBezTo>
                  <a:cubicBezTo>
                    <a:pt x="84596" y="263384"/>
                    <a:pt x="129131" y="308585"/>
                    <a:pt x="184600" y="309409"/>
                  </a:cubicBezTo>
                  <a:cubicBezTo>
                    <a:pt x="212335" y="309821"/>
                    <a:pt x="237666" y="299062"/>
                    <a:pt x="256270" y="281268"/>
                  </a:cubicBezTo>
                  <a:lnTo>
                    <a:pt x="262288" y="272789"/>
                  </a:lnTo>
                  <a:lnTo>
                    <a:pt x="266939" y="279688"/>
                  </a:lnTo>
                  <a:cubicBezTo>
                    <a:pt x="285309" y="298058"/>
                    <a:pt x="310687" y="309420"/>
                    <a:pt x="338718" y="309420"/>
                  </a:cubicBezTo>
                  <a:cubicBezTo>
                    <a:pt x="366750" y="309420"/>
                    <a:pt x="392127" y="298058"/>
                    <a:pt x="410497" y="279688"/>
                  </a:cubicBezTo>
                  <a:lnTo>
                    <a:pt x="414964" y="273064"/>
                  </a:lnTo>
                  <a:lnTo>
                    <a:pt x="419019" y="279153"/>
                  </a:lnTo>
                  <a:cubicBezTo>
                    <a:pt x="437087" y="297491"/>
                    <a:pt x="462088" y="308997"/>
                    <a:pt x="489822" y="309409"/>
                  </a:cubicBezTo>
                  <a:cubicBezTo>
                    <a:pt x="517557" y="309821"/>
                    <a:pt x="542888" y="299062"/>
                    <a:pt x="561492" y="281268"/>
                  </a:cubicBezTo>
                  <a:lnTo>
                    <a:pt x="567510" y="272789"/>
                  </a:lnTo>
                  <a:lnTo>
                    <a:pt x="572161" y="279688"/>
                  </a:lnTo>
                  <a:cubicBezTo>
                    <a:pt x="590531" y="298058"/>
                    <a:pt x="615909" y="309420"/>
                    <a:pt x="643940" y="309420"/>
                  </a:cubicBezTo>
                  <a:cubicBezTo>
                    <a:pt x="671972" y="309420"/>
                    <a:pt x="697349" y="298058"/>
                    <a:pt x="715719" y="279688"/>
                  </a:cubicBezTo>
                  <a:lnTo>
                    <a:pt x="720186" y="273063"/>
                  </a:lnTo>
                  <a:lnTo>
                    <a:pt x="724242" y="279153"/>
                  </a:lnTo>
                  <a:cubicBezTo>
                    <a:pt x="742310" y="297491"/>
                    <a:pt x="767311" y="308997"/>
                    <a:pt x="795045" y="309409"/>
                  </a:cubicBezTo>
                  <a:cubicBezTo>
                    <a:pt x="822780" y="309821"/>
                    <a:pt x="848111" y="299062"/>
                    <a:pt x="866715" y="281268"/>
                  </a:cubicBezTo>
                  <a:lnTo>
                    <a:pt x="872733" y="272789"/>
                  </a:lnTo>
                  <a:lnTo>
                    <a:pt x="877384" y="279688"/>
                  </a:lnTo>
                  <a:cubicBezTo>
                    <a:pt x="895754" y="298058"/>
                    <a:pt x="921132" y="309420"/>
                    <a:pt x="949163" y="309420"/>
                  </a:cubicBezTo>
                  <a:cubicBezTo>
                    <a:pt x="977195" y="309420"/>
                    <a:pt x="1002572" y="298058"/>
                    <a:pt x="1020942" y="279688"/>
                  </a:cubicBezTo>
                  <a:lnTo>
                    <a:pt x="1025409" y="273064"/>
                  </a:lnTo>
                  <a:lnTo>
                    <a:pt x="1029464" y="279153"/>
                  </a:lnTo>
                  <a:cubicBezTo>
                    <a:pt x="1047532" y="297491"/>
                    <a:pt x="1072533" y="308997"/>
                    <a:pt x="1100267" y="309409"/>
                  </a:cubicBezTo>
                  <a:cubicBezTo>
                    <a:pt x="1128002" y="309821"/>
                    <a:pt x="1153333" y="299062"/>
                    <a:pt x="1171937" y="281268"/>
                  </a:cubicBezTo>
                  <a:lnTo>
                    <a:pt x="1177955" y="272789"/>
                  </a:lnTo>
                  <a:lnTo>
                    <a:pt x="1182606" y="279688"/>
                  </a:lnTo>
                  <a:cubicBezTo>
                    <a:pt x="1200976" y="298058"/>
                    <a:pt x="1226354" y="309420"/>
                    <a:pt x="1254385" y="309420"/>
                  </a:cubicBezTo>
                  <a:cubicBezTo>
                    <a:pt x="1310448" y="309420"/>
                    <a:pt x="1355896" y="263972"/>
                    <a:pt x="1355896" y="207909"/>
                  </a:cubicBezTo>
                  <a:lnTo>
                    <a:pt x="1305141" y="207909"/>
                  </a:lnTo>
                  <a:cubicBezTo>
                    <a:pt x="1305141" y="235941"/>
                    <a:pt x="1282417" y="258665"/>
                    <a:pt x="1254385" y="258665"/>
                  </a:cubicBezTo>
                  <a:cubicBezTo>
                    <a:pt x="1226353" y="258665"/>
                    <a:pt x="1203629" y="235941"/>
                    <a:pt x="1203629" y="207909"/>
                  </a:cubicBezTo>
                  <a:lnTo>
                    <a:pt x="1203285" y="207909"/>
                  </a:lnTo>
                  <a:cubicBezTo>
                    <a:pt x="1203285" y="193893"/>
                    <a:pt x="1200445" y="180541"/>
                    <a:pt x="1195308" y="168396"/>
                  </a:cubicBezTo>
                  <a:lnTo>
                    <a:pt x="1193512" y="165732"/>
                  </a:lnTo>
                  <a:lnTo>
                    <a:pt x="1200669" y="154985"/>
                  </a:lnTo>
                  <a:cubicBezTo>
                    <a:pt x="1214091" y="141362"/>
                    <a:pt x="1232663" y="132815"/>
                    <a:pt x="1253266" y="132509"/>
                  </a:cubicBezTo>
                  <a:cubicBezTo>
                    <a:pt x="1294472" y="131898"/>
                    <a:pt x="1328537" y="164479"/>
                    <a:pt x="1329760" y="205671"/>
                  </a:cubicBezTo>
                  <a:lnTo>
                    <a:pt x="1355851" y="204896"/>
                  </a:lnTo>
                  <a:cubicBezTo>
                    <a:pt x="1354204" y="149445"/>
                    <a:pt x="1308347" y="105586"/>
                    <a:pt x="1252878" y="106409"/>
                  </a:cubicBezTo>
                  <a:cubicBezTo>
                    <a:pt x="1225144" y="106821"/>
                    <a:pt x="1200143" y="118327"/>
                    <a:pt x="1182075" y="136665"/>
                  </a:cubicBezTo>
                  <a:lnTo>
                    <a:pt x="1178020" y="142755"/>
                  </a:lnTo>
                  <a:lnTo>
                    <a:pt x="1173553" y="136130"/>
                  </a:lnTo>
                  <a:cubicBezTo>
                    <a:pt x="1155183" y="117760"/>
                    <a:pt x="1129806" y="106398"/>
                    <a:pt x="1101774" y="106398"/>
                  </a:cubicBezTo>
                  <a:cubicBezTo>
                    <a:pt x="1073743" y="106398"/>
                    <a:pt x="1048365" y="117760"/>
                    <a:pt x="1029995" y="136130"/>
                  </a:cubicBezTo>
                  <a:lnTo>
                    <a:pt x="1025344" y="143029"/>
                  </a:lnTo>
                  <a:lnTo>
                    <a:pt x="1019326" y="134550"/>
                  </a:lnTo>
                  <a:cubicBezTo>
                    <a:pt x="1000722" y="116757"/>
                    <a:pt x="975391" y="105998"/>
                    <a:pt x="947656" y="106409"/>
                  </a:cubicBezTo>
                  <a:cubicBezTo>
                    <a:pt x="919922" y="106821"/>
                    <a:pt x="894921" y="118327"/>
                    <a:pt x="876853" y="136665"/>
                  </a:cubicBezTo>
                  <a:lnTo>
                    <a:pt x="872798" y="142755"/>
                  </a:lnTo>
                  <a:lnTo>
                    <a:pt x="868331" y="136130"/>
                  </a:lnTo>
                  <a:cubicBezTo>
                    <a:pt x="849961" y="117760"/>
                    <a:pt x="824584" y="106398"/>
                    <a:pt x="796552" y="106398"/>
                  </a:cubicBezTo>
                  <a:cubicBezTo>
                    <a:pt x="768521" y="106398"/>
                    <a:pt x="743143" y="117760"/>
                    <a:pt x="724773" y="136130"/>
                  </a:cubicBezTo>
                  <a:lnTo>
                    <a:pt x="720121" y="143030"/>
                  </a:lnTo>
                  <a:lnTo>
                    <a:pt x="714103" y="134550"/>
                  </a:lnTo>
                  <a:cubicBezTo>
                    <a:pt x="695499" y="116757"/>
                    <a:pt x="670168" y="105998"/>
                    <a:pt x="642433" y="106409"/>
                  </a:cubicBezTo>
                  <a:cubicBezTo>
                    <a:pt x="614699" y="106821"/>
                    <a:pt x="589698" y="118327"/>
                    <a:pt x="571630" y="136665"/>
                  </a:cubicBezTo>
                  <a:lnTo>
                    <a:pt x="567575" y="142755"/>
                  </a:lnTo>
                  <a:lnTo>
                    <a:pt x="563108" y="136130"/>
                  </a:lnTo>
                  <a:cubicBezTo>
                    <a:pt x="544738" y="117760"/>
                    <a:pt x="519361" y="106398"/>
                    <a:pt x="491329" y="106398"/>
                  </a:cubicBezTo>
                  <a:cubicBezTo>
                    <a:pt x="463298" y="106398"/>
                    <a:pt x="437920" y="117760"/>
                    <a:pt x="419550" y="136130"/>
                  </a:cubicBezTo>
                  <a:lnTo>
                    <a:pt x="414899" y="143029"/>
                  </a:lnTo>
                  <a:lnTo>
                    <a:pt x="408881" y="134550"/>
                  </a:lnTo>
                  <a:cubicBezTo>
                    <a:pt x="390277" y="116757"/>
                    <a:pt x="364946" y="105998"/>
                    <a:pt x="337211" y="106409"/>
                  </a:cubicBezTo>
                  <a:cubicBezTo>
                    <a:pt x="309477" y="106821"/>
                    <a:pt x="284476" y="118327"/>
                    <a:pt x="266408" y="136665"/>
                  </a:cubicBezTo>
                  <a:lnTo>
                    <a:pt x="262353" y="142755"/>
                  </a:lnTo>
                  <a:lnTo>
                    <a:pt x="257886" y="136130"/>
                  </a:lnTo>
                  <a:cubicBezTo>
                    <a:pt x="239516" y="117760"/>
                    <a:pt x="214139" y="106398"/>
                    <a:pt x="186107" y="106398"/>
                  </a:cubicBezTo>
                  <a:close/>
                  <a:moveTo>
                    <a:pt x="0" y="0"/>
                  </a:moveTo>
                  <a:lnTo>
                    <a:pt x="1440493" y="0"/>
                  </a:lnTo>
                  <a:lnTo>
                    <a:pt x="1440493" y="719999"/>
                  </a:lnTo>
                  <a:lnTo>
                    <a:pt x="0" y="719999"/>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cxnSp>
        <p:nvCxnSpPr>
          <p:cNvPr id="24" name="カギ線コネクタ 23"/>
          <p:cNvCxnSpPr>
            <a:stCxn id="10" idx="1"/>
            <a:endCxn id="4" idx="3"/>
          </p:cNvCxnSpPr>
          <p:nvPr/>
        </p:nvCxnSpPr>
        <p:spPr>
          <a:xfrm rot="10800000">
            <a:off x="4755407" y="3114958"/>
            <a:ext cx="462762" cy="1"/>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80"/>
          <p:cNvGrpSpPr>
            <a:grpSpLocks/>
          </p:cNvGrpSpPr>
          <p:nvPr/>
        </p:nvGrpSpPr>
        <p:grpSpPr bwMode="auto">
          <a:xfrm>
            <a:off x="6785966" y="1759606"/>
            <a:ext cx="781935" cy="523053"/>
            <a:chOff x="0" y="0"/>
            <a:chExt cx="741" cy="478"/>
          </a:xfrm>
          <a:solidFill>
            <a:schemeClr val="tx1"/>
          </a:solidFill>
          <a:effectLst/>
        </p:grpSpPr>
        <p:sp>
          <p:nvSpPr>
            <p:cNvPr id="36" name="Freeform 81"/>
            <p:cNvSpPr>
              <a:spLocks/>
            </p:cNvSpPr>
            <p:nvPr/>
          </p:nvSpPr>
          <p:spPr bwMode="auto">
            <a:xfrm>
              <a:off x="0" y="344"/>
              <a:ext cx="741" cy="134"/>
            </a:xfrm>
            <a:custGeom>
              <a:avLst/>
              <a:gdLst>
                <a:gd name="T0" fmla="*/ 0 w 21600"/>
                <a:gd name="T1" fmla="*/ 21600 h 21600"/>
                <a:gd name="T2" fmla="*/ 2482 w 21600"/>
                <a:gd name="T3" fmla="*/ 0 h 21600"/>
                <a:gd name="T4" fmla="*/ 19210 w 21600"/>
                <a:gd name="T5" fmla="*/ 0 h 21600"/>
                <a:gd name="T6" fmla="*/ 21600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482" y="0"/>
                  </a:lnTo>
                  <a:lnTo>
                    <a:pt x="19210" y="0"/>
                  </a:lnTo>
                  <a:lnTo>
                    <a:pt x="21600" y="21600"/>
                  </a:lnTo>
                  <a:lnTo>
                    <a:pt x="0" y="21600"/>
                  </a:lnTo>
                  <a:close/>
                  <a:moveTo>
                    <a:pt x="0" y="21600"/>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37" name="AutoShape 82"/>
            <p:cNvSpPr>
              <a:spLocks/>
            </p:cNvSpPr>
            <p:nvPr/>
          </p:nvSpPr>
          <p:spPr bwMode="auto">
            <a:xfrm>
              <a:off x="89" y="0"/>
              <a:ext cx="567" cy="328"/>
            </a:xfrm>
            <a:custGeom>
              <a:avLst/>
              <a:gdLst>
                <a:gd name="T0" fmla="*/ 284 w 21600"/>
                <a:gd name="T1" fmla="*/ 164 h 21600"/>
                <a:gd name="T2" fmla="*/ 0 60000 65536"/>
                <a:gd name="T3" fmla="*/ 0 w 21600"/>
                <a:gd name="T4" fmla="*/ 0 h 21600"/>
                <a:gd name="T5" fmla="*/ 21600 w 21600"/>
                <a:gd name="T6" fmla="*/ 21600 h 21600"/>
              </a:gdLst>
              <a:ahLst/>
              <a:cxnLst>
                <a:cxn ang="T2">
                  <a:pos x="T0" y="T1"/>
                </a:cxn>
              </a:cxnLst>
              <a:rect l="T3" t="T4" r="T5" b="T6"/>
              <a:pathLst>
                <a:path w="21600" h="21600">
                  <a:moveTo>
                    <a:pt x="20179" y="0"/>
                  </a:moveTo>
                  <a:cubicBezTo>
                    <a:pt x="1421" y="0"/>
                    <a:pt x="1421" y="0"/>
                    <a:pt x="1421" y="0"/>
                  </a:cubicBezTo>
                  <a:cubicBezTo>
                    <a:pt x="568" y="0"/>
                    <a:pt x="0" y="1227"/>
                    <a:pt x="0" y="2455"/>
                  </a:cubicBezTo>
                  <a:cubicBezTo>
                    <a:pt x="0" y="21600"/>
                    <a:pt x="0" y="21600"/>
                    <a:pt x="0" y="21600"/>
                  </a:cubicBezTo>
                  <a:cubicBezTo>
                    <a:pt x="21600" y="21600"/>
                    <a:pt x="21600" y="21600"/>
                    <a:pt x="21600" y="21600"/>
                  </a:cubicBezTo>
                  <a:cubicBezTo>
                    <a:pt x="21600" y="2455"/>
                    <a:pt x="21600" y="2455"/>
                    <a:pt x="21600" y="2455"/>
                  </a:cubicBezTo>
                  <a:cubicBezTo>
                    <a:pt x="21600" y="1227"/>
                    <a:pt x="20889" y="0"/>
                    <a:pt x="20179" y="0"/>
                  </a:cubicBezTo>
                  <a:close/>
                  <a:moveTo>
                    <a:pt x="20463" y="17918"/>
                  </a:moveTo>
                  <a:cubicBezTo>
                    <a:pt x="20463" y="18900"/>
                    <a:pt x="19895" y="19636"/>
                    <a:pt x="19326" y="19636"/>
                  </a:cubicBezTo>
                  <a:cubicBezTo>
                    <a:pt x="2132" y="19636"/>
                    <a:pt x="2132" y="19636"/>
                    <a:pt x="2132" y="19636"/>
                  </a:cubicBezTo>
                  <a:cubicBezTo>
                    <a:pt x="1563" y="19636"/>
                    <a:pt x="1137" y="18900"/>
                    <a:pt x="1137" y="17918"/>
                  </a:cubicBezTo>
                  <a:cubicBezTo>
                    <a:pt x="1137" y="3927"/>
                    <a:pt x="1137" y="3927"/>
                    <a:pt x="1137" y="3927"/>
                  </a:cubicBezTo>
                  <a:cubicBezTo>
                    <a:pt x="1137" y="2945"/>
                    <a:pt x="1563" y="1964"/>
                    <a:pt x="2132" y="1964"/>
                  </a:cubicBezTo>
                  <a:cubicBezTo>
                    <a:pt x="19326" y="1964"/>
                    <a:pt x="19326" y="1964"/>
                    <a:pt x="19326" y="1964"/>
                  </a:cubicBezTo>
                  <a:cubicBezTo>
                    <a:pt x="19895" y="1964"/>
                    <a:pt x="20463" y="2945"/>
                    <a:pt x="20463" y="3927"/>
                  </a:cubicBezTo>
                  <a:lnTo>
                    <a:pt x="20463" y="17918"/>
                  </a:lnTo>
                  <a:close/>
                  <a:moveTo>
                    <a:pt x="20463" y="17918"/>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grpSp>
      <p:grpSp>
        <p:nvGrpSpPr>
          <p:cNvPr id="38" name="グループ化 37"/>
          <p:cNvGrpSpPr>
            <a:grpSpLocks noChangeAspect="1"/>
          </p:cNvGrpSpPr>
          <p:nvPr/>
        </p:nvGrpSpPr>
        <p:grpSpPr>
          <a:xfrm>
            <a:off x="6114415" y="2957075"/>
            <a:ext cx="216227" cy="447065"/>
            <a:chOff x="2979738" y="2986579"/>
            <a:chExt cx="352425" cy="728663"/>
          </a:xfrm>
          <a:solidFill>
            <a:schemeClr val="tx1"/>
          </a:solidFill>
        </p:grpSpPr>
        <p:sp>
          <p:nvSpPr>
            <p:cNvPr id="39" name="Freeform 13"/>
            <p:cNvSpPr>
              <a:spLocks/>
            </p:cNvSpPr>
            <p:nvPr/>
          </p:nvSpPr>
          <p:spPr bwMode="auto">
            <a:xfrm>
              <a:off x="2979738" y="2986579"/>
              <a:ext cx="188913" cy="728663"/>
            </a:xfrm>
            <a:custGeom>
              <a:avLst/>
              <a:gdLst/>
              <a:ahLst/>
              <a:cxnLst>
                <a:cxn ang="0">
                  <a:pos x="35" y="229"/>
                </a:cxn>
                <a:cxn ang="0">
                  <a:pos x="36" y="259"/>
                </a:cxn>
                <a:cxn ang="0">
                  <a:pos x="40" y="287"/>
                </a:cxn>
                <a:cxn ang="0">
                  <a:pos x="48" y="315"/>
                </a:cxn>
                <a:cxn ang="0">
                  <a:pos x="58" y="342"/>
                </a:cxn>
                <a:cxn ang="0">
                  <a:pos x="69" y="367"/>
                </a:cxn>
                <a:cxn ang="0">
                  <a:pos x="84" y="391"/>
                </a:cxn>
                <a:cxn ang="0">
                  <a:pos x="101" y="414"/>
                </a:cxn>
                <a:cxn ang="0">
                  <a:pos x="119" y="434"/>
                </a:cxn>
                <a:cxn ang="0">
                  <a:pos x="95" y="459"/>
                </a:cxn>
                <a:cxn ang="0">
                  <a:pos x="74" y="435"/>
                </a:cxn>
                <a:cxn ang="0">
                  <a:pos x="55" y="410"/>
                </a:cxn>
                <a:cxn ang="0">
                  <a:pos x="39" y="383"/>
                </a:cxn>
                <a:cxn ang="0">
                  <a:pos x="25" y="356"/>
                </a:cxn>
                <a:cxn ang="0">
                  <a:pos x="15" y="326"/>
                </a:cxn>
                <a:cxn ang="0">
                  <a:pos x="6" y="294"/>
                </a:cxn>
                <a:cxn ang="0">
                  <a:pos x="2" y="262"/>
                </a:cxn>
                <a:cxn ang="0">
                  <a:pos x="0" y="229"/>
                </a:cxn>
                <a:cxn ang="0">
                  <a:pos x="1" y="213"/>
                </a:cxn>
                <a:cxn ang="0">
                  <a:pos x="4" y="180"/>
                </a:cxn>
                <a:cxn ang="0">
                  <a:pos x="10" y="148"/>
                </a:cxn>
                <a:cxn ang="0">
                  <a:pos x="20" y="117"/>
                </a:cxn>
                <a:cxn ang="0">
                  <a:pos x="32" y="88"/>
                </a:cxn>
                <a:cxn ang="0">
                  <a:pos x="47" y="60"/>
                </a:cxn>
                <a:cxn ang="0">
                  <a:pos x="64" y="35"/>
                </a:cxn>
                <a:cxn ang="0">
                  <a:pos x="84" y="11"/>
                </a:cxn>
                <a:cxn ang="0">
                  <a:pos x="119" y="24"/>
                </a:cxn>
                <a:cxn ang="0">
                  <a:pos x="110" y="35"/>
                </a:cxn>
                <a:cxn ang="0">
                  <a:pos x="92" y="56"/>
                </a:cxn>
                <a:cxn ang="0">
                  <a:pos x="77" y="79"/>
                </a:cxn>
                <a:cxn ang="0">
                  <a:pos x="63" y="103"/>
                </a:cxn>
                <a:cxn ang="0">
                  <a:pos x="52" y="129"/>
                </a:cxn>
                <a:cxn ang="0">
                  <a:pos x="44" y="157"/>
                </a:cxn>
                <a:cxn ang="0">
                  <a:pos x="38" y="185"/>
                </a:cxn>
                <a:cxn ang="0">
                  <a:pos x="35" y="214"/>
                </a:cxn>
                <a:cxn ang="0">
                  <a:pos x="35" y="229"/>
                </a:cxn>
              </a:cxnLst>
              <a:rect l="0" t="0" r="r" b="b"/>
              <a:pathLst>
                <a:path w="119" h="459">
                  <a:moveTo>
                    <a:pt x="35" y="229"/>
                  </a:moveTo>
                  <a:lnTo>
                    <a:pt x="35" y="229"/>
                  </a:lnTo>
                  <a:lnTo>
                    <a:pt x="35" y="244"/>
                  </a:lnTo>
                  <a:lnTo>
                    <a:pt x="36" y="259"/>
                  </a:lnTo>
                  <a:lnTo>
                    <a:pt x="38" y="273"/>
                  </a:lnTo>
                  <a:lnTo>
                    <a:pt x="40" y="287"/>
                  </a:lnTo>
                  <a:lnTo>
                    <a:pt x="44" y="301"/>
                  </a:lnTo>
                  <a:lnTo>
                    <a:pt x="48" y="315"/>
                  </a:lnTo>
                  <a:lnTo>
                    <a:pt x="52" y="329"/>
                  </a:lnTo>
                  <a:lnTo>
                    <a:pt x="58" y="342"/>
                  </a:lnTo>
                  <a:lnTo>
                    <a:pt x="63" y="355"/>
                  </a:lnTo>
                  <a:lnTo>
                    <a:pt x="69" y="367"/>
                  </a:lnTo>
                  <a:lnTo>
                    <a:pt x="77" y="379"/>
                  </a:lnTo>
                  <a:lnTo>
                    <a:pt x="84" y="391"/>
                  </a:lnTo>
                  <a:lnTo>
                    <a:pt x="92" y="402"/>
                  </a:lnTo>
                  <a:lnTo>
                    <a:pt x="101" y="414"/>
                  </a:lnTo>
                  <a:lnTo>
                    <a:pt x="110" y="423"/>
                  </a:lnTo>
                  <a:lnTo>
                    <a:pt x="119" y="434"/>
                  </a:lnTo>
                  <a:lnTo>
                    <a:pt x="95" y="459"/>
                  </a:lnTo>
                  <a:lnTo>
                    <a:pt x="95" y="459"/>
                  </a:lnTo>
                  <a:lnTo>
                    <a:pt x="84" y="447"/>
                  </a:lnTo>
                  <a:lnTo>
                    <a:pt x="74" y="435"/>
                  </a:lnTo>
                  <a:lnTo>
                    <a:pt x="64" y="423"/>
                  </a:lnTo>
                  <a:lnTo>
                    <a:pt x="55" y="410"/>
                  </a:lnTo>
                  <a:lnTo>
                    <a:pt x="47" y="397"/>
                  </a:lnTo>
                  <a:lnTo>
                    <a:pt x="39" y="383"/>
                  </a:lnTo>
                  <a:lnTo>
                    <a:pt x="32" y="370"/>
                  </a:lnTo>
                  <a:lnTo>
                    <a:pt x="25" y="356"/>
                  </a:lnTo>
                  <a:lnTo>
                    <a:pt x="20" y="341"/>
                  </a:lnTo>
                  <a:lnTo>
                    <a:pt x="15" y="326"/>
                  </a:lnTo>
                  <a:lnTo>
                    <a:pt x="10" y="310"/>
                  </a:lnTo>
                  <a:lnTo>
                    <a:pt x="6" y="294"/>
                  </a:lnTo>
                  <a:lnTo>
                    <a:pt x="4" y="278"/>
                  </a:lnTo>
                  <a:lnTo>
                    <a:pt x="2" y="262"/>
                  </a:lnTo>
                  <a:lnTo>
                    <a:pt x="1" y="246"/>
                  </a:lnTo>
                  <a:lnTo>
                    <a:pt x="0" y="229"/>
                  </a:lnTo>
                  <a:lnTo>
                    <a:pt x="0" y="229"/>
                  </a:lnTo>
                  <a:lnTo>
                    <a:pt x="1" y="213"/>
                  </a:lnTo>
                  <a:lnTo>
                    <a:pt x="2" y="196"/>
                  </a:lnTo>
                  <a:lnTo>
                    <a:pt x="4" y="180"/>
                  </a:lnTo>
                  <a:lnTo>
                    <a:pt x="6" y="163"/>
                  </a:lnTo>
                  <a:lnTo>
                    <a:pt x="10" y="148"/>
                  </a:lnTo>
                  <a:lnTo>
                    <a:pt x="15" y="132"/>
                  </a:lnTo>
                  <a:lnTo>
                    <a:pt x="20" y="117"/>
                  </a:lnTo>
                  <a:lnTo>
                    <a:pt x="25" y="103"/>
                  </a:lnTo>
                  <a:lnTo>
                    <a:pt x="32" y="88"/>
                  </a:lnTo>
                  <a:lnTo>
                    <a:pt x="39" y="74"/>
                  </a:lnTo>
                  <a:lnTo>
                    <a:pt x="47" y="60"/>
                  </a:lnTo>
                  <a:lnTo>
                    <a:pt x="55" y="48"/>
                  </a:lnTo>
                  <a:lnTo>
                    <a:pt x="64" y="35"/>
                  </a:lnTo>
                  <a:lnTo>
                    <a:pt x="74" y="23"/>
                  </a:lnTo>
                  <a:lnTo>
                    <a:pt x="84" y="11"/>
                  </a:lnTo>
                  <a:lnTo>
                    <a:pt x="95" y="0"/>
                  </a:lnTo>
                  <a:lnTo>
                    <a:pt x="119" y="24"/>
                  </a:lnTo>
                  <a:lnTo>
                    <a:pt x="119" y="24"/>
                  </a:lnTo>
                  <a:lnTo>
                    <a:pt x="110" y="35"/>
                  </a:lnTo>
                  <a:lnTo>
                    <a:pt x="101" y="45"/>
                  </a:lnTo>
                  <a:lnTo>
                    <a:pt x="92" y="56"/>
                  </a:lnTo>
                  <a:lnTo>
                    <a:pt x="84" y="67"/>
                  </a:lnTo>
                  <a:lnTo>
                    <a:pt x="77" y="79"/>
                  </a:lnTo>
                  <a:lnTo>
                    <a:pt x="69" y="92"/>
                  </a:lnTo>
                  <a:lnTo>
                    <a:pt x="63" y="103"/>
                  </a:lnTo>
                  <a:lnTo>
                    <a:pt x="58" y="116"/>
                  </a:lnTo>
                  <a:lnTo>
                    <a:pt x="52" y="129"/>
                  </a:lnTo>
                  <a:lnTo>
                    <a:pt x="48" y="143"/>
                  </a:lnTo>
                  <a:lnTo>
                    <a:pt x="44" y="157"/>
                  </a:lnTo>
                  <a:lnTo>
                    <a:pt x="40" y="171"/>
                  </a:lnTo>
                  <a:lnTo>
                    <a:pt x="38" y="185"/>
                  </a:lnTo>
                  <a:lnTo>
                    <a:pt x="36" y="200"/>
                  </a:lnTo>
                  <a:lnTo>
                    <a:pt x="35" y="214"/>
                  </a:lnTo>
                  <a:lnTo>
                    <a:pt x="35" y="229"/>
                  </a:lnTo>
                  <a:lnTo>
                    <a:pt x="35" y="229"/>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40" name="Freeform 14"/>
            <p:cNvSpPr>
              <a:spLocks/>
            </p:cNvSpPr>
            <p:nvPr/>
          </p:nvSpPr>
          <p:spPr bwMode="auto">
            <a:xfrm>
              <a:off x="3095626" y="3067542"/>
              <a:ext cx="155575" cy="565150"/>
            </a:xfrm>
            <a:custGeom>
              <a:avLst/>
              <a:gdLst/>
              <a:ahLst/>
              <a:cxnLst>
                <a:cxn ang="0">
                  <a:pos x="35" y="178"/>
                </a:cxn>
                <a:cxn ang="0">
                  <a:pos x="35" y="178"/>
                </a:cxn>
                <a:cxn ang="0">
                  <a:pos x="36" y="200"/>
                </a:cxn>
                <a:cxn ang="0">
                  <a:pos x="39" y="222"/>
                </a:cxn>
                <a:cxn ang="0">
                  <a:pos x="45" y="242"/>
                </a:cxn>
                <a:cxn ang="0">
                  <a:pos x="52" y="262"/>
                </a:cxn>
                <a:cxn ang="0">
                  <a:pos x="61" y="281"/>
                </a:cxn>
                <a:cxn ang="0">
                  <a:pos x="72" y="298"/>
                </a:cxn>
                <a:cxn ang="0">
                  <a:pos x="84" y="315"/>
                </a:cxn>
                <a:cxn ang="0">
                  <a:pos x="98" y="330"/>
                </a:cxn>
                <a:cxn ang="0">
                  <a:pos x="73" y="356"/>
                </a:cxn>
                <a:cxn ang="0">
                  <a:pos x="73" y="356"/>
                </a:cxn>
                <a:cxn ang="0">
                  <a:pos x="57" y="338"/>
                </a:cxn>
                <a:cxn ang="0">
                  <a:pos x="43" y="319"/>
                </a:cxn>
                <a:cxn ang="0">
                  <a:pos x="30" y="298"/>
                </a:cxn>
                <a:cxn ang="0">
                  <a:pos x="19" y="276"/>
                </a:cxn>
                <a:cxn ang="0">
                  <a:pos x="10" y="253"/>
                </a:cxn>
                <a:cxn ang="0">
                  <a:pos x="5" y="228"/>
                </a:cxn>
                <a:cxn ang="0">
                  <a:pos x="1" y="204"/>
                </a:cxn>
                <a:cxn ang="0">
                  <a:pos x="0" y="191"/>
                </a:cxn>
                <a:cxn ang="0">
                  <a:pos x="0" y="178"/>
                </a:cxn>
                <a:cxn ang="0">
                  <a:pos x="0" y="178"/>
                </a:cxn>
                <a:cxn ang="0">
                  <a:pos x="0" y="165"/>
                </a:cxn>
                <a:cxn ang="0">
                  <a:pos x="1" y="152"/>
                </a:cxn>
                <a:cxn ang="0">
                  <a:pos x="5" y="127"/>
                </a:cxn>
                <a:cxn ang="0">
                  <a:pos x="10" y="103"/>
                </a:cxn>
                <a:cxn ang="0">
                  <a:pos x="19" y="80"/>
                </a:cxn>
                <a:cxn ang="0">
                  <a:pos x="30" y="58"/>
                </a:cxn>
                <a:cxn ang="0">
                  <a:pos x="43" y="37"/>
                </a:cxn>
                <a:cxn ang="0">
                  <a:pos x="57" y="18"/>
                </a:cxn>
                <a:cxn ang="0">
                  <a:pos x="73" y="0"/>
                </a:cxn>
                <a:cxn ang="0">
                  <a:pos x="98" y="26"/>
                </a:cxn>
                <a:cxn ang="0">
                  <a:pos x="98" y="26"/>
                </a:cxn>
                <a:cxn ang="0">
                  <a:pos x="84" y="41"/>
                </a:cxn>
                <a:cxn ang="0">
                  <a:pos x="72" y="58"/>
                </a:cxn>
                <a:cxn ang="0">
                  <a:pos x="61" y="75"/>
                </a:cxn>
                <a:cxn ang="0">
                  <a:pos x="52" y="94"/>
                </a:cxn>
                <a:cxn ang="0">
                  <a:pos x="45" y="114"/>
                </a:cxn>
                <a:cxn ang="0">
                  <a:pos x="39" y="135"/>
                </a:cxn>
                <a:cxn ang="0">
                  <a:pos x="36" y="156"/>
                </a:cxn>
                <a:cxn ang="0">
                  <a:pos x="35" y="178"/>
                </a:cxn>
                <a:cxn ang="0">
                  <a:pos x="35" y="178"/>
                </a:cxn>
              </a:cxnLst>
              <a:rect l="0" t="0" r="r" b="b"/>
              <a:pathLst>
                <a:path w="98" h="356">
                  <a:moveTo>
                    <a:pt x="35" y="178"/>
                  </a:moveTo>
                  <a:lnTo>
                    <a:pt x="35" y="178"/>
                  </a:lnTo>
                  <a:lnTo>
                    <a:pt x="36" y="200"/>
                  </a:lnTo>
                  <a:lnTo>
                    <a:pt x="39" y="222"/>
                  </a:lnTo>
                  <a:lnTo>
                    <a:pt x="45" y="242"/>
                  </a:lnTo>
                  <a:lnTo>
                    <a:pt x="52" y="262"/>
                  </a:lnTo>
                  <a:lnTo>
                    <a:pt x="61" y="281"/>
                  </a:lnTo>
                  <a:lnTo>
                    <a:pt x="72" y="298"/>
                  </a:lnTo>
                  <a:lnTo>
                    <a:pt x="84" y="315"/>
                  </a:lnTo>
                  <a:lnTo>
                    <a:pt x="98" y="330"/>
                  </a:lnTo>
                  <a:lnTo>
                    <a:pt x="73" y="356"/>
                  </a:lnTo>
                  <a:lnTo>
                    <a:pt x="73" y="356"/>
                  </a:lnTo>
                  <a:lnTo>
                    <a:pt x="57" y="338"/>
                  </a:lnTo>
                  <a:lnTo>
                    <a:pt x="43" y="319"/>
                  </a:lnTo>
                  <a:lnTo>
                    <a:pt x="30" y="298"/>
                  </a:lnTo>
                  <a:lnTo>
                    <a:pt x="19" y="276"/>
                  </a:lnTo>
                  <a:lnTo>
                    <a:pt x="10" y="253"/>
                  </a:lnTo>
                  <a:lnTo>
                    <a:pt x="5" y="228"/>
                  </a:lnTo>
                  <a:lnTo>
                    <a:pt x="1" y="204"/>
                  </a:lnTo>
                  <a:lnTo>
                    <a:pt x="0" y="191"/>
                  </a:lnTo>
                  <a:lnTo>
                    <a:pt x="0" y="178"/>
                  </a:lnTo>
                  <a:lnTo>
                    <a:pt x="0" y="178"/>
                  </a:lnTo>
                  <a:lnTo>
                    <a:pt x="0" y="165"/>
                  </a:lnTo>
                  <a:lnTo>
                    <a:pt x="1" y="152"/>
                  </a:lnTo>
                  <a:lnTo>
                    <a:pt x="5" y="127"/>
                  </a:lnTo>
                  <a:lnTo>
                    <a:pt x="10" y="103"/>
                  </a:lnTo>
                  <a:lnTo>
                    <a:pt x="19" y="80"/>
                  </a:lnTo>
                  <a:lnTo>
                    <a:pt x="30" y="58"/>
                  </a:lnTo>
                  <a:lnTo>
                    <a:pt x="43" y="37"/>
                  </a:lnTo>
                  <a:lnTo>
                    <a:pt x="57" y="18"/>
                  </a:lnTo>
                  <a:lnTo>
                    <a:pt x="73" y="0"/>
                  </a:lnTo>
                  <a:lnTo>
                    <a:pt x="98" y="26"/>
                  </a:lnTo>
                  <a:lnTo>
                    <a:pt x="98" y="26"/>
                  </a:lnTo>
                  <a:lnTo>
                    <a:pt x="84" y="41"/>
                  </a:lnTo>
                  <a:lnTo>
                    <a:pt x="72" y="58"/>
                  </a:lnTo>
                  <a:lnTo>
                    <a:pt x="61" y="75"/>
                  </a:lnTo>
                  <a:lnTo>
                    <a:pt x="52" y="94"/>
                  </a:lnTo>
                  <a:lnTo>
                    <a:pt x="45" y="114"/>
                  </a:lnTo>
                  <a:lnTo>
                    <a:pt x="39" y="135"/>
                  </a:lnTo>
                  <a:lnTo>
                    <a:pt x="36" y="156"/>
                  </a:lnTo>
                  <a:lnTo>
                    <a:pt x="35" y="178"/>
                  </a:lnTo>
                  <a:lnTo>
                    <a:pt x="35" y="178"/>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41" name="Freeform 15"/>
            <p:cNvSpPr>
              <a:spLocks/>
            </p:cNvSpPr>
            <p:nvPr/>
          </p:nvSpPr>
          <p:spPr bwMode="auto">
            <a:xfrm>
              <a:off x="3214688" y="3151679"/>
              <a:ext cx="117475" cy="395288"/>
            </a:xfrm>
            <a:custGeom>
              <a:avLst/>
              <a:gdLst/>
              <a:ahLst/>
              <a:cxnLst>
                <a:cxn ang="0">
                  <a:pos x="32" y="125"/>
                </a:cxn>
                <a:cxn ang="0">
                  <a:pos x="32" y="125"/>
                </a:cxn>
                <a:cxn ang="0">
                  <a:pos x="33" y="140"/>
                </a:cxn>
                <a:cxn ang="0">
                  <a:pos x="35" y="154"/>
                </a:cxn>
                <a:cxn ang="0">
                  <a:pos x="38" y="168"/>
                </a:cxn>
                <a:cxn ang="0">
                  <a:pos x="44" y="181"/>
                </a:cxn>
                <a:cxn ang="0">
                  <a:pos x="49" y="194"/>
                </a:cxn>
                <a:cxn ang="0">
                  <a:pos x="57" y="205"/>
                </a:cxn>
                <a:cxn ang="0">
                  <a:pos x="65" y="216"/>
                </a:cxn>
                <a:cxn ang="0">
                  <a:pos x="74" y="227"/>
                </a:cxn>
                <a:cxn ang="0">
                  <a:pos x="51" y="249"/>
                </a:cxn>
                <a:cxn ang="0">
                  <a:pos x="51" y="249"/>
                </a:cxn>
                <a:cxn ang="0">
                  <a:pos x="41" y="237"/>
                </a:cxn>
                <a:cxn ang="0">
                  <a:pos x="30" y="224"/>
                </a:cxn>
                <a:cxn ang="0">
                  <a:pos x="21" y="209"/>
                </a:cxn>
                <a:cxn ang="0">
                  <a:pos x="14" y="194"/>
                </a:cxn>
                <a:cxn ang="0">
                  <a:pos x="8" y="178"/>
                </a:cxn>
                <a:cxn ang="0">
                  <a:pos x="4" y="160"/>
                </a:cxn>
                <a:cxn ang="0">
                  <a:pos x="1" y="143"/>
                </a:cxn>
                <a:cxn ang="0">
                  <a:pos x="0" y="125"/>
                </a:cxn>
                <a:cxn ang="0">
                  <a:pos x="0" y="125"/>
                </a:cxn>
                <a:cxn ang="0">
                  <a:pos x="1" y="107"/>
                </a:cxn>
                <a:cxn ang="0">
                  <a:pos x="4" y="90"/>
                </a:cxn>
                <a:cxn ang="0">
                  <a:pos x="8" y="72"/>
                </a:cxn>
                <a:cxn ang="0">
                  <a:pos x="14" y="56"/>
                </a:cxn>
                <a:cxn ang="0">
                  <a:pos x="21" y="41"/>
                </a:cxn>
                <a:cxn ang="0">
                  <a:pos x="30" y="27"/>
                </a:cxn>
                <a:cxn ang="0">
                  <a:pos x="41" y="13"/>
                </a:cxn>
                <a:cxn ang="0">
                  <a:pos x="51" y="0"/>
                </a:cxn>
                <a:cxn ang="0">
                  <a:pos x="74" y="23"/>
                </a:cxn>
                <a:cxn ang="0">
                  <a:pos x="74" y="23"/>
                </a:cxn>
                <a:cxn ang="0">
                  <a:pos x="65" y="34"/>
                </a:cxn>
                <a:cxn ang="0">
                  <a:pos x="57" y="44"/>
                </a:cxn>
                <a:cxn ang="0">
                  <a:pos x="49" y="56"/>
                </a:cxn>
                <a:cxn ang="0">
                  <a:pos x="44" y="69"/>
                </a:cxn>
                <a:cxn ang="0">
                  <a:pos x="38" y="82"/>
                </a:cxn>
                <a:cxn ang="0">
                  <a:pos x="35" y="96"/>
                </a:cxn>
                <a:cxn ang="0">
                  <a:pos x="33" y="110"/>
                </a:cxn>
                <a:cxn ang="0">
                  <a:pos x="32" y="125"/>
                </a:cxn>
                <a:cxn ang="0">
                  <a:pos x="32" y="125"/>
                </a:cxn>
              </a:cxnLst>
              <a:rect l="0" t="0" r="r" b="b"/>
              <a:pathLst>
                <a:path w="74" h="249">
                  <a:moveTo>
                    <a:pt x="32" y="125"/>
                  </a:moveTo>
                  <a:lnTo>
                    <a:pt x="32" y="125"/>
                  </a:lnTo>
                  <a:lnTo>
                    <a:pt x="33" y="140"/>
                  </a:lnTo>
                  <a:lnTo>
                    <a:pt x="35" y="154"/>
                  </a:lnTo>
                  <a:lnTo>
                    <a:pt x="38" y="168"/>
                  </a:lnTo>
                  <a:lnTo>
                    <a:pt x="44" y="181"/>
                  </a:lnTo>
                  <a:lnTo>
                    <a:pt x="49" y="194"/>
                  </a:lnTo>
                  <a:lnTo>
                    <a:pt x="57" y="205"/>
                  </a:lnTo>
                  <a:lnTo>
                    <a:pt x="65" y="216"/>
                  </a:lnTo>
                  <a:lnTo>
                    <a:pt x="74" y="227"/>
                  </a:lnTo>
                  <a:lnTo>
                    <a:pt x="51" y="249"/>
                  </a:lnTo>
                  <a:lnTo>
                    <a:pt x="51" y="249"/>
                  </a:lnTo>
                  <a:lnTo>
                    <a:pt x="41" y="237"/>
                  </a:lnTo>
                  <a:lnTo>
                    <a:pt x="30" y="224"/>
                  </a:lnTo>
                  <a:lnTo>
                    <a:pt x="21" y="209"/>
                  </a:lnTo>
                  <a:lnTo>
                    <a:pt x="14" y="194"/>
                  </a:lnTo>
                  <a:lnTo>
                    <a:pt x="8" y="178"/>
                  </a:lnTo>
                  <a:lnTo>
                    <a:pt x="4" y="160"/>
                  </a:lnTo>
                  <a:lnTo>
                    <a:pt x="1" y="143"/>
                  </a:lnTo>
                  <a:lnTo>
                    <a:pt x="0" y="125"/>
                  </a:lnTo>
                  <a:lnTo>
                    <a:pt x="0" y="125"/>
                  </a:lnTo>
                  <a:lnTo>
                    <a:pt x="1" y="107"/>
                  </a:lnTo>
                  <a:lnTo>
                    <a:pt x="4" y="90"/>
                  </a:lnTo>
                  <a:lnTo>
                    <a:pt x="8" y="72"/>
                  </a:lnTo>
                  <a:lnTo>
                    <a:pt x="14" y="56"/>
                  </a:lnTo>
                  <a:lnTo>
                    <a:pt x="21" y="41"/>
                  </a:lnTo>
                  <a:lnTo>
                    <a:pt x="30" y="27"/>
                  </a:lnTo>
                  <a:lnTo>
                    <a:pt x="41" y="13"/>
                  </a:lnTo>
                  <a:lnTo>
                    <a:pt x="51" y="0"/>
                  </a:lnTo>
                  <a:lnTo>
                    <a:pt x="74" y="23"/>
                  </a:lnTo>
                  <a:lnTo>
                    <a:pt x="74" y="23"/>
                  </a:lnTo>
                  <a:lnTo>
                    <a:pt x="65" y="34"/>
                  </a:lnTo>
                  <a:lnTo>
                    <a:pt x="57" y="44"/>
                  </a:lnTo>
                  <a:lnTo>
                    <a:pt x="49" y="56"/>
                  </a:lnTo>
                  <a:lnTo>
                    <a:pt x="44" y="69"/>
                  </a:lnTo>
                  <a:lnTo>
                    <a:pt x="38" y="82"/>
                  </a:lnTo>
                  <a:lnTo>
                    <a:pt x="35" y="96"/>
                  </a:lnTo>
                  <a:lnTo>
                    <a:pt x="33" y="110"/>
                  </a:lnTo>
                  <a:lnTo>
                    <a:pt x="32" y="125"/>
                  </a:lnTo>
                  <a:lnTo>
                    <a:pt x="32" y="125"/>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grpSp>
      <p:grpSp>
        <p:nvGrpSpPr>
          <p:cNvPr id="42" name="グループ化 41"/>
          <p:cNvGrpSpPr>
            <a:grpSpLocks noChangeAspect="1"/>
          </p:cNvGrpSpPr>
          <p:nvPr/>
        </p:nvGrpSpPr>
        <p:grpSpPr>
          <a:xfrm>
            <a:off x="6386995" y="2771136"/>
            <a:ext cx="216227" cy="447065"/>
            <a:chOff x="2979738" y="2986579"/>
            <a:chExt cx="352425" cy="728663"/>
          </a:xfrm>
          <a:solidFill>
            <a:schemeClr val="tx1"/>
          </a:solidFill>
        </p:grpSpPr>
        <p:sp>
          <p:nvSpPr>
            <p:cNvPr id="43" name="Freeform 13"/>
            <p:cNvSpPr>
              <a:spLocks/>
            </p:cNvSpPr>
            <p:nvPr/>
          </p:nvSpPr>
          <p:spPr bwMode="auto">
            <a:xfrm>
              <a:off x="2979738" y="2986579"/>
              <a:ext cx="188913" cy="728663"/>
            </a:xfrm>
            <a:custGeom>
              <a:avLst/>
              <a:gdLst/>
              <a:ahLst/>
              <a:cxnLst>
                <a:cxn ang="0">
                  <a:pos x="35" y="229"/>
                </a:cxn>
                <a:cxn ang="0">
                  <a:pos x="36" y="259"/>
                </a:cxn>
                <a:cxn ang="0">
                  <a:pos x="40" y="287"/>
                </a:cxn>
                <a:cxn ang="0">
                  <a:pos x="48" y="315"/>
                </a:cxn>
                <a:cxn ang="0">
                  <a:pos x="58" y="342"/>
                </a:cxn>
                <a:cxn ang="0">
                  <a:pos x="69" y="367"/>
                </a:cxn>
                <a:cxn ang="0">
                  <a:pos x="84" y="391"/>
                </a:cxn>
                <a:cxn ang="0">
                  <a:pos x="101" y="414"/>
                </a:cxn>
                <a:cxn ang="0">
                  <a:pos x="119" y="434"/>
                </a:cxn>
                <a:cxn ang="0">
                  <a:pos x="95" y="459"/>
                </a:cxn>
                <a:cxn ang="0">
                  <a:pos x="74" y="435"/>
                </a:cxn>
                <a:cxn ang="0">
                  <a:pos x="55" y="410"/>
                </a:cxn>
                <a:cxn ang="0">
                  <a:pos x="39" y="383"/>
                </a:cxn>
                <a:cxn ang="0">
                  <a:pos x="25" y="356"/>
                </a:cxn>
                <a:cxn ang="0">
                  <a:pos x="15" y="326"/>
                </a:cxn>
                <a:cxn ang="0">
                  <a:pos x="6" y="294"/>
                </a:cxn>
                <a:cxn ang="0">
                  <a:pos x="2" y="262"/>
                </a:cxn>
                <a:cxn ang="0">
                  <a:pos x="0" y="229"/>
                </a:cxn>
                <a:cxn ang="0">
                  <a:pos x="1" y="213"/>
                </a:cxn>
                <a:cxn ang="0">
                  <a:pos x="4" y="180"/>
                </a:cxn>
                <a:cxn ang="0">
                  <a:pos x="10" y="148"/>
                </a:cxn>
                <a:cxn ang="0">
                  <a:pos x="20" y="117"/>
                </a:cxn>
                <a:cxn ang="0">
                  <a:pos x="32" y="88"/>
                </a:cxn>
                <a:cxn ang="0">
                  <a:pos x="47" y="60"/>
                </a:cxn>
                <a:cxn ang="0">
                  <a:pos x="64" y="35"/>
                </a:cxn>
                <a:cxn ang="0">
                  <a:pos x="84" y="11"/>
                </a:cxn>
                <a:cxn ang="0">
                  <a:pos x="119" y="24"/>
                </a:cxn>
                <a:cxn ang="0">
                  <a:pos x="110" y="35"/>
                </a:cxn>
                <a:cxn ang="0">
                  <a:pos x="92" y="56"/>
                </a:cxn>
                <a:cxn ang="0">
                  <a:pos x="77" y="79"/>
                </a:cxn>
                <a:cxn ang="0">
                  <a:pos x="63" y="103"/>
                </a:cxn>
                <a:cxn ang="0">
                  <a:pos x="52" y="129"/>
                </a:cxn>
                <a:cxn ang="0">
                  <a:pos x="44" y="157"/>
                </a:cxn>
                <a:cxn ang="0">
                  <a:pos x="38" y="185"/>
                </a:cxn>
                <a:cxn ang="0">
                  <a:pos x="35" y="214"/>
                </a:cxn>
                <a:cxn ang="0">
                  <a:pos x="35" y="229"/>
                </a:cxn>
              </a:cxnLst>
              <a:rect l="0" t="0" r="r" b="b"/>
              <a:pathLst>
                <a:path w="119" h="459">
                  <a:moveTo>
                    <a:pt x="35" y="229"/>
                  </a:moveTo>
                  <a:lnTo>
                    <a:pt x="35" y="229"/>
                  </a:lnTo>
                  <a:lnTo>
                    <a:pt x="35" y="244"/>
                  </a:lnTo>
                  <a:lnTo>
                    <a:pt x="36" y="259"/>
                  </a:lnTo>
                  <a:lnTo>
                    <a:pt x="38" y="273"/>
                  </a:lnTo>
                  <a:lnTo>
                    <a:pt x="40" y="287"/>
                  </a:lnTo>
                  <a:lnTo>
                    <a:pt x="44" y="301"/>
                  </a:lnTo>
                  <a:lnTo>
                    <a:pt x="48" y="315"/>
                  </a:lnTo>
                  <a:lnTo>
                    <a:pt x="52" y="329"/>
                  </a:lnTo>
                  <a:lnTo>
                    <a:pt x="58" y="342"/>
                  </a:lnTo>
                  <a:lnTo>
                    <a:pt x="63" y="355"/>
                  </a:lnTo>
                  <a:lnTo>
                    <a:pt x="69" y="367"/>
                  </a:lnTo>
                  <a:lnTo>
                    <a:pt x="77" y="379"/>
                  </a:lnTo>
                  <a:lnTo>
                    <a:pt x="84" y="391"/>
                  </a:lnTo>
                  <a:lnTo>
                    <a:pt x="92" y="402"/>
                  </a:lnTo>
                  <a:lnTo>
                    <a:pt x="101" y="414"/>
                  </a:lnTo>
                  <a:lnTo>
                    <a:pt x="110" y="423"/>
                  </a:lnTo>
                  <a:lnTo>
                    <a:pt x="119" y="434"/>
                  </a:lnTo>
                  <a:lnTo>
                    <a:pt x="95" y="459"/>
                  </a:lnTo>
                  <a:lnTo>
                    <a:pt x="95" y="459"/>
                  </a:lnTo>
                  <a:lnTo>
                    <a:pt x="84" y="447"/>
                  </a:lnTo>
                  <a:lnTo>
                    <a:pt x="74" y="435"/>
                  </a:lnTo>
                  <a:lnTo>
                    <a:pt x="64" y="423"/>
                  </a:lnTo>
                  <a:lnTo>
                    <a:pt x="55" y="410"/>
                  </a:lnTo>
                  <a:lnTo>
                    <a:pt x="47" y="397"/>
                  </a:lnTo>
                  <a:lnTo>
                    <a:pt x="39" y="383"/>
                  </a:lnTo>
                  <a:lnTo>
                    <a:pt x="32" y="370"/>
                  </a:lnTo>
                  <a:lnTo>
                    <a:pt x="25" y="356"/>
                  </a:lnTo>
                  <a:lnTo>
                    <a:pt x="20" y="341"/>
                  </a:lnTo>
                  <a:lnTo>
                    <a:pt x="15" y="326"/>
                  </a:lnTo>
                  <a:lnTo>
                    <a:pt x="10" y="310"/>
                  </a:lnTo>
                  <a:lnTo>
                    <a:pt x="6" y="294"/>
                  </a:lnTo>
                  <a:lnTo>
                    <a:pt x="4" y="278"/>
                  </a:lnTo>
                  <a:lnTo>
                    <a:pt x="2" y="262"/>
                  </a:lnTo>
                  <a:lnTo>
                    <a:pt x="1" y="246"/>
                  </a:lnTo>
                  <a:lnTo>
                    <a:pt x="0" y="229"/>
                  </a:lnTo>
                  <a:lnTo>
                    <a:pt x="0" y="229"/>
                  </a:lnTo>
                  <a:lnTo>
                    <a:pt x="1" y="213"/>
                  </a:lnTo>
                  <a:lnTo>
                    <a:pt x="2" y="196"/>
                  </a:lnTo>
                  <a:lnTo>
                    <a:pt x="4" y="180"/>
                  </a:lnTo>
                  <a:lnTo>
                    <a:pt x="6" y="163"/>
                  </a:lnTo>
                  <a:lnTo>
                    <a:pt x="10" y="148"/>
                  </a:lnTo>
                  <a:lnTo>
                    <a:pt x="15" y="132"/>
                  </a:lnTo>
                  <a:lnTo>
                    <a:pt x="20" y="117"/>
                  </a:lnTo>
                  <a:lnTo>
                    <a:pt x="25" y="103"/>
                  </a:lnTo>
                  <a:lnTo>
                    <a:pt x="32" y="88"/>
                  </a:lnTo>
                  <a:lnTo>
                    <a:pt x="39" y="74"/>
                  </a:lnTo>
                  <a:lnTo>
                    <a:pt x="47" y="60"/>
                  </a:lnTo>
                  <a:lnTo>
                    <a:pt x="55" y="48"/>
                  </a:lnTo>
                  <a:lnTo>
                    <a:pt x="64" y="35"/>
                  </a:lnTo>
                  <a:lnTo>
                    <a:pt x="74" y="23"/>
                  </a:lnTo>
                  <a:lnTo>
                    <a:pt x="84" y="11"/>
                  </a:lnTo>
                  <a:lnTo>
                    <a:pt x="95" y="0"/>
                  </a:lnTo>
                  <a:lnTo>
                    <a:pt x="119" y="24"/>
                  </a:lnTo>
                  <a:lnTo>
                    <a:pt x="119" y="24"/>
                  </a:lnTo>
                  <a:lnTo>
                    <a:pt x="110" y="35"/>
                  </a:lnTo>
                  <a:lnTo>
                    <a:pt x="101" y="45"/>
                  </a:lnTo>
                  <a:lnTo>
                    <a:pt x="92" y="56"/>
                  </a:lnTo>
                  <a:lnTo>
                    <a:pt x="84" y="67"/>
                  </a:lnTo>
                  <a:lnTo>
                    <a:pt x="77" y="79"/>
                  </a:lnTo>
                  <a:lnTo>
                    <a:pt x="69" y="92"/>
                  </a:lnTo>
                  <a:lnTo>
                    <a:pt x="63" y="103"/>
                  </a:lnTo>
                  <a:lnTo>
                    <a:pt x="58" y="116"/>
                  </a:lnTo>
                  <a:lnTo>
                    <a:pt x="52" y="129"/>
                  </a:lnTo>
                  <a:lnTo>
                    <a:pt x="48" y="143"/>
                  </a:lnTo>
                  <a:lnTo>
                    <a:pt x="44" y="157"/>
                  </a:lnTo>
                  <a:lnTo>
                    <a:pt x="40" y="171"/>
                  </a:lnTo>
                  <a:lnTo>
                    <a:pt x="38" y="185"/>
                  </a:lnTo>
                  <a:lnTo>
                    <a:pt x="36" y="200"/>
                  </a:lnTo>
                  <a:lnTo>
                    <a:pt x="35" y="214"/>
                  </a:lnTo>
                  <a:lnTo>
                    <a:pt x="35" y="229"/>
                  </a:lnTo>
                  <a:lnTo>
                    <a:pt x="35" y="229"/>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44" name="Freeform 14"/>
            <p:cNvSpPr>
              <a:spLocks/>
            </p:cNvSpPr>
            <p:nvPr/>
          </p:nvSpPr>
          <p:spPr bwMode="auto">
            <a:xfrm>
              <a:off x="3095626" y="3067542"/>
              <a:ext cx="155575" cy="565150"/>
            </a:xfrm>
            <a:custGeom>
              <a:avLst/>
              <a:gdLst/>
              <a:ahLst/>
              <a:cxnLst>
                <a:cxn ang="0">
                  <a:pos x="35" y="178"/>
                </a:cxn>
                <a:cxn ang="0">
                  <a:pos x="35" y="178"/>
                </a:cxn>
                <a:cxn ang="0">
                  <a:pos x="36" y="200"/>
                </a:cxn>
                <a:cxn ang="0">
                  <a:pos x="39" y="222"/>
                </a:cxn>
                <a:cxn ang="0">
                  <a:pos x="45" y="242"/>
                </a:cxn>
                <a:cxn ang="0">
                  <a:pos x="52" y="262"/>
                </a:cxn>
                <a:cxn ang="0">
                  <a:pos x="61" y="281"/>
                </a:cxn>
                <a:cxn ang="0">
                  <a:pos x="72" y="298"/>
                </a:cxn>
                <a:cxn ang="0">
                  <a:pos x="84" y="315"/>
                </a:cxn>
                <a:cxn ang="0">
                  <a:pos x="98" y="330"/>
                </a:cxn>
                <a:cxn ang="0">
                  <a:pos x="73" y="356"/>
                </a:cxn>
                <a:cxn ang="0">
                  <a:pos x="73" y="356"/>
                </a:cxn>
                <a:cxn ang="0">
                  <a:pos x="57" y="338"/>
                </a:cxn>
                <a:cxn ang="0">
                  <a:pos x="43" y="319"/>
                </a:cxn>
                <a:cxn ang="0">
                  <a:pos x="30" y="298"/>
                </a:cxn>
                <a:cxn ang="0">
                  <a:pos x="19" y="276"/>
                </a:cxn>
                <a:cxn ang="0">
                  <a:pos x="10" y="253"/>
                </a:cxn>
                <a:cxn ang="0">
                  <a:pos x="5" y="228"/>
                </a:cxn>
                <a:cxn ang="0">
                  <a:pos x="1" y="204"/>
                </a:cxn>
                <a:cxn ang="0">
                  <a:pos x="0" y="191"/>
                </a:cxn>
                <a:cxn ang="0">
                  <a:pos x="0" y="178"/>
                </a:cxn>
                <a:cxn ang="0">
                  <a:pos x="0" y="178"/>
                </a:cxn>
                <a:cxn ang="0">
                  <a:pos x="0" y="165"/>
                </a:cxn>
                <a:cxn ang="0">
                  <a:pos x="1" y="152"/>
                </a:cxn>
                <a:cxn ang="0">
                  <a:pos x="5" y="127"/>
                </a:cxn>
                <a:cxn ang="0">
                  <a:pos x="10" y="103"/>
                </a:cxn>
                <a:cxn ang="0">
                  <a:pos x="19" y="80"/>
                </a:cxn>
                <a:cxn ang="0">
                  <a:pos x="30" y="58"/>
                </a:cxn>
                <a:cxn ang="0">
                  <a:pos x="43" y="37"/>
                </a:cxn>
                <a:cxn ang="0">
                  <a:pos x="57" y="18"/>
                </a:cxn>
                <a:cxn ang="0">
                  <a:pos x="73" y="0"/>
                </a:cxn>
                <a:cxn ang="0">
                  <a:pos x="98" y="26"/>
                </a:cxn>
                <a:cxn ang="0">
                  <a:pos x="98" y="26"/>
                </a:cxn>
                <a:cxn ang="0">
                  <a:pos x="84" y="41"/>
                </a:cxn>
                <a:cxn ang="0">
                  <a:pos x="72" y="58"/>
                </a:cxn>
                <a:cxn ang="0">
                  <a:pos x="61" y="75"/>
                </a:cxn>
                <a:cxn ang="0">
                  <a:pos x="52" y="94"/>
                </a:cxn>
                <a:cxn ang="0">
                  <a:pos x="45" y="114"/>
                </a:cxn>
                <a:cxn ang="0">
                  <a:pos x="39" y="135"/>
                </a:cxn>
                <a:cxn ang="0">
                  <a:pos x="36" y="156"/>
                </a:cxn>
                <a:cxn ang="0">
                  <a:pos x="35" y="178"/>
                </a:cxn>
                <a:cxn ang="0">
                  <a:pos x="35" y="178"/>
                </a:cxn>
              </a:cxnLst>
              <a:rect l="0" t="0" r="r" b="b"/>
              <a:pathLst>
                <a:path w="98" h="356">
                  <a:moveTo>
                    <a:pt x="35" y="178"/>
                  </a:moveTo>
                  <a:lnTo>
                    <a:pt x="35" y="178"/>
                  </a:lnTo>
                  <a:lnTo>
                    <a:pt x="36" y="200"/>
                  </a:lnTo>
                  <a:lnTo>
                    <a:pt x="39" y="222"/>
                  </a:lnTo>
                  <a:lnTo>
                    <a:pt x="45" y="242"/>
                  </a:lnTo>
                  <a:lnTo>
                    <a:pt x="52" y="262"/>
                  </a:lnTo>
                  <a:lnTo>
                    <a:pt x="61" y="281"/>
                  </a:lnTo>
                  <a:lnTo>
                    <a:pt x="72" y="298"/>
                  </a:lnTo>
                  <a:lnTo>
                    <a:pt x="84" y="315"/>
                  </a:lnTo>
                  <a:lnTo>
                    <a:pt x="98" y="330"/>
                  </a:lnTo>
                  <a:lnTo>
                    <a:pt x="73" y="356"/>
                  </a:lnTo>
                  <a:lnTo>
                    <a:pt x="73" y="356"/>
                  </a:lnTo>
                  <a:lnTo>
                    <a:pt x="57" y="338"/>
                  </a:lnTo>
                  <a:lnTo>
                    <a:pt x="43" y="319"/>
                  </a:lnTo>
                  <a:lnTo>
                    <a:pt x="30" y="298"/>
                  </a:lnTo>
                  <a:lnTo>
                    <a:pt x="19" y="276"/>
                  </a:lnTo>
                  <a:lnTo>
                    <a:pt x="10" y="253"/>
                  </a:lnTo>
                  <a:lnTo>
                    <a:pt x="5" y="228"/>
                  </a:lnTo>
                  <a:lnTo>
                    <a:pt x="1" y="204"/>
                  </a:lnTo>
                  <a:lnTo>
                    <a:pt x="0" y="191"/>
                  </a:lnTo>
                  <a:lnTo>
                    <a:pt x="0" y="178"/>
                  </a:lnTo>
                  <a:lnTo>
                    <a:pt x="0" y="178"/>
                  </a:lnTo>
                  <a:lnTo>
                    <a:pt x="0" y="165"/>
                  </a:lnTo>
                  <a:lnTo>
                    <a:pt x="1" y="152"/>
                  </a:lnTo>
                  <a:lnTo>
                    <a:pt x="5" y="127"/>
                  </a:lnTo>
                  <a:lnTo>
                    <a:pt x="10" y="103"/>
                  </a:lnTo>
                  <a:lnTo>
                    <a:pt x="19" y="80"/>
                  </a:lnTo>
                  <a:lnTo>
                    <a:pt x="30" y="58"/>
                  </a:lnTo>
                  <a:lnTo>
                    <a:pt x="43" y="37"/>
                  </a:lnTo>
                  <a:lnTo>
                    <a:pt x="57" y="18"/>
                  </a:lnTo>
                  <a:lnTo>
                    <a:pt x="73" y="0"/>
                  </a:lnTo>
                  <a:lnTo>
                    <a:pt x="98" y="26"/>
                  </a:lnTo>
                  <a:lnTo>
                    <a:pt x="98" y="26"/>
                  </a:lnTo>
                  <a:lnTo>
                    <a:pt x="84" y="41"/>
                  </a:lnTo>
                  <a:lnTo>
                    <a:pt x="72" y="58"/>
                  </a:lnTo>
                  <a:lnTo>
                    <a:pt x="61" y="75"/>
                  </a:lnTo>
                  <a:lnTo>
                    <a:pt x="52" y="94"/>
                  </a:lnTo>
                  <a:lnTo>
                    <a:pt x="45" y="114"/>
                  </a:lnTo>
                  <a:lnTo>
                    <a:pt x="39" y="135"/>
                  </a:lnTo>
                  <a:lnTo>
                    <a:pt x="36" y="156"/>
                  </a:lnTo>
                  <a:lnTo>
                    <a:pt x="35" y="178"/>
                  </a:lnTo>
                  <a:lnTo>
                    <a:pt x="35" y="178"/>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45" name="Freeform 15"/>
            <p:cNvSpPr>
              <a:spLocks/>
            </p:cNvSpPr>
            <p:nvPr/>
          </p:nvSpPr>
          <p:spPr bwMode="auto">
            <a:xfrm>
              <a:off x="3214688" y="3151679"/>
              <a:ext cx="117475" cy="395288"/>
            </a:xfrm>
            <a:custGeom>
              <a:avLst/>
              <a:gdLst/>
              <a:ahLst/>
              <a:cxnLst>
                <a:cxn ang="0">
                  <a:pos x="32" y="125"/>
                </a:cxn>
                <a:cxn ang="0">
                  <a:pos x="32" y="125"/>
                </a:cxn>
                <a:cxn ang="0">
                  <a:pos x="33" y="140"/>
                </a:cxn>
                <a:cxn ang="0">
                  <a:pos x="35" y="154"/>
                </a:cxn>
                <a:cxn ang="0">
                  <a:pos x="38" y="168"/>
                </a:cxn>
                <a:cxn ang="0">
                  <a:pos x="44" y="181"/>
                </a:cxn>
                <a:cxn ang="0">
                  <a:pos x="49" y="194"/>
                </a:cxn>
                <a:cxn ang="0">
                  <a:pos x="57" y="205"/>
                </a:cxn>
                <a:cxn ang="0">
                  <a:pos x="65" y="216"/>
                </a:cxn>
                <a:cxn ang="0">
                  <a:pos x="74" y="227"/>
                </a:cxn>
                <a:cxn ang="0">
                  <a:pos x="51" y="249"/>
                </a:cxn>
                <a:cxn ang="0">
                  <a:pos x="51" y="249"/>
                </a:cxn>
                <a:cxn ang="0">
                  <a:pos x="41" y="237"/>
                </a:cxn>
                <a:cxn ang="0">
                  <a:pos x="30" y="224"/>
                </a:cxn>
                <a:cxn ang="0">
                  <a:pos x="21" y="209"/>
                </a:cxn>
                <a:cxn ang="0">
                  <a:pos x="14" y="194"/>
                </a:cxn>
                <a:cxn ang="0">
                  <a:pos x="8" y="178"/>
                </a:cxn>
                <a:cxn ang="0">
                  <a:pos x="4" y="160"/>
                </a:cxn>
                <a:cxn ang="0">
                  <a:pos x="1" y="143"/>
                </a:cxn>
                <a:cxn ang="0">
                  <a:pos x="0" y="125"/>
                </a:cxn>
                <a:cxn ang="0">
                  <a:pos x="0" y="125"/>
                </a:cxn>
                <a:cxn ang="0">
                  <a:pos x="1" y="107"/>
                </a:cxn>
                <a:cxn ang="0">
                  <a:pos x="4" y="90"/>
                </a:cxn>
                <a:cxn ang="0">
                  <a:pos x="8" y="72"/>
                </a:cxn>
                <a:cxn ang="0">
                  <a:pos x="14" y="56"/>
                </a:cxn>
                <a:cxn ang="0">
                  <a:pos x="21" y="41"/>
                </a:cxn>
                <a:cxn ang="0">
                  <a:pos x="30" y="27"/>
                </a:cxn>
                <a:cxn ang="0">
                  <a:pos x="41" y="13"/>
                </a:cxn>
                <a:cxn ang="0">
                  <a:pos x="51" y="0"/>
                </a:cxn>
                <a:cxn ang="0">
                  <a:pos x="74" y="23"/>
                </a:cxn>
                <a:cxn ang="0">
                  <a:pos x="74" y="23"/>
                </a:cxn>
                <a:cxn ang="0">
                  <a:pos x="65" y="34"/>
                </a:cxn>
                <a:cxn ang="0">
                  <a:pos x="57" y="44"/>
                </a:cxn>
                <a:cxn ang="0">
                  <a:pos x="49" y="56"/>
                </a:cxn>
                <a:cxn ang="0">
                  <a:pos x="44" y="69"/>
                </a:cxn>
                <a:cxn ang="0">
                  <a:pos x="38" y="82"/>
                </a:cxn>
                <a:cxn ang="0">
                  <a:pos x="35" y="96"/>
                </a:cxn>
                <a:cxn ang="0">
                  <a:pos x="33" y="110"/>
                </a:cxn>
                <a:cxn ang="0">
                  <a:pos x="32" y="125"/>
                </a:cxn>
                <a:cxn ang="0">
                  <a:pos x="32" y="125"/>
                </a:cxn>
              </a:cxnLst>
              <a:rect l="0" t="0" r="r" b="b"/>
              <a:pathLst>
                <a:path w="74" h="249">
                  <a:moveTo>
                    <a:pt x="32" y="125"/>
                  </a:moveTo>
                  <a:lnTo>
                    <a:pt x="32" y="125"/>
                  </a:lnTo>
                  <a:lnTo>
                    <a:pt x="33" y="140"/>
                  </a:lnTo>
                  <a:lnTo>
                    <a:pt x="35" y="154"/>
                  </a:lnTo>
                  <a:lnTo>
                    <a:pt x="38" y="168"/>
                  </a:lnTo>
                  <a:lnTo>
                    <a:pt x="44" y="181"/>
                  </a:lnTo>
                  <a:lnTo>
                    <a:pt x="49" y="194"/>
                  </a:lnTo>
                  <a:lnTo>
                    <a:pt x="57" y="205"/>
                  </a:lnTo>
                  <a:lnTo>
                    <a:pt x="65" y="216"/>
                  </a:lnTo>
                  <a:lnTo>
                    <a:pt x="74" y="227"/>
                  </a:lnTo>
                  <a:lnTo>
                    <a:pt x="51" y="249"/>
                  </a:lnTo>
                  <a:lnTo>
                    <a:pt x="51" y="249"/>
                  </a:lnTo>
                  <a:lnTo>
                    <a:pt x="41" y="237"/>
                  </a:lnTo>
                  <a:lnTo>
                    <a:pt x="30" y="224"/>
                  </a:lnTo>
                  <a:lnTo>
                    <a:pt x="21" y="209"/>
                  </a:lnTo>
                  <a:lnTo>
                    <a:pt x="14" y="194"/>
                  </a:lnTo>
                  <a:lnTo>
                    <a:pt x="8" y="178"/>
                  </a:lnTo>
                  <a:lnTo>
                    <a:pt x="4" y="160"/>
                  </a:lnTo>
                  <a:lnTo>
                    <a:pt x="1" y="143"/>
                  </a:lnTo>
                  <a:lnTo>
                    <a:pt x="0" y="125"/>
                  </a:lnTo>
                  <a:lnTo>
                    <a:pt x="0" y="125"/>
                  </a:lnTo>
                  <a:lnTo>
                    <a:pt x="1" y="107"/>
                  </a:lnTo>
                  <a:lnTo>
                    <a:pt x="4" y="90"/>
                  </a:lnTo>
                  <a:lnTo>
                    <a:pt x="8" y="72"/>
                  </a:lnTo>
                  <a:lnTo>
                    <a:pt x="14" y="56"/>
                  </a:lnTo>
                  <a:lnTo>
                    <a:pt x="21" y="41"/>
                  </a:lnTo>
                  <a:lnTo>
                    <a:pt x="30" y="27"/>
                  </a:lnTo>
                  <a:lnTo>
                    <a:pt x="41" y="13"/>
                  </a:lnTo>
                  <a:lnTo>
                    <a:pt x="51" y="0"/>
                  </a:lnTo>
                  <a:lnTo>
                    <a:pt x="74" y="23"/>
                  </a:lnTo>
                  <a:lnTo>
                    <a:pt x="74" y="23"/>
                  </a:lnTo>
                  <a:lnTo>
                    <a:pt x="65" y="34"/>
                  </a:lnTo>
                  <a:lnTo>
                    <a:pt x="57" y="44"/>
                  </a:lnTo>
                  <a:lnTo>
                    <a:pt x="49" y="56"/>
                  </a:lnTo>
                  <a:lnTo>
                    <a:pt x="44" y="69"/>
                  </a:lnTo>
                  <a:lnTo>
                    <a:pt x="38" y="82"/>
                  </a:lnTo>
                  <a:lnTo>
                    <a:pt x="35" y="96"/>
                  </a:lnTo>
                  <a:lnTo>
                    <a:pt x="33" y="110"/>
                  </a:lnTo>
                  <a:lnTo>
                    <a:pt x="32" y="125"/>
                  </a:lnTo>
                  <a:lnTo>
                    <a:pt x="32" y="125"/>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grpSp>
      <p:sp>
        <p:nvSpPr>
          <p:cNvPr id="49" name="四角形吹き出し 48"/>
          <p:cNvSpPr/>
          <p:nvPr/>
        </p:nvSpPr>
        <p:spPr>
          <a:xfrm>
            <a:off x="7740773" y="1702450"/>
            <a:ext cx="1403227" cy="543078"/>
          </a:xfrm>
          <a:prstGeom prst="wedgeRectCallout">
            <a:avLst>
              <a:gd name="adj1" fmla="val -61502"/>
              <a:gd name="adj2" fmla="val 2422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rPr>
              <a:t>不正</a:t>
            </a:r>
            <a:r>
              <a:rPr kumimoji="1" lang="en-US" altLang="ja-JP" sz="1400" dirty="0" smtClean="0">
                <a:solidFill>
                  <a:schemeClr val="bg1"/>
                </a:solidFill>
              </a:rPr>
              <a:t>AP</a:t>
            </a:r>
            <a:r>
              <a:rPr kumimoji="1" lang="ja-JP" altLang="en-US" sz="1400" dirty="0" smtClean="0">
                <a:solidFill>
                  <a:schemeClr val="bg1"/>
                </a:solidFill>
              </a:rPr>
              <a:t>上で情報収集</a:t>
            </a:r>
          </a:p>
        </p:txBody>
      </p:sp>
      <p:sp>
        <p:nvSpPr>
          <p:cNvPr id="15" name="Freeform 22"/>
          <p:cNvSpPr>
            <a:spLocks noEditPoints="1"/>
          </p:cNvSpPr>
          <p:nvPr/>
        </p:nvSpPr>
        <p:spPr bwMode="auto">
          <a:xfrm>
            <a:off x="5251759" y="1571712"/>
            <a:ext cx="320649" cy="354915"/>
          </a:xfrm>
          <a:custGeom>
            <a:avLst/>
            <a:gdLst/>
            <a:ahLst/>
            <a:cxnLst>
              <a:cxn ang="0">
                <a:pos x="195" y="167"/>
              </a:cxn>
              <a:cxn ang="0">
                <a:pos x="191" y="167"/>
              </a:cxn>
              <a:cxn ang="0">
                <a:pos x="100" y="180"/>
              </a:cxn>
              <a:cxn ang="0">
                <a:pos x="110" y="237"/>
              </a:cxn>
              <a:cxn ang="0">
                <a:pos x="145" y="257"/>
              </a:cxn>
              <a:cxn ang="0">
                <a:pos x="243" y="297"/>
              </a:cxn>
              <a:cxn ang="0">
                <a:pos x="263" y="237"/>
              </a:cxn>
              <a:cxn ang="0">
                <a:pos x="287" y="216"/>
              </a:cxn>
              <a:cxn ang="0">
                <a:pos x="283" y="163"/>
              </a:cxn>
              <a:cxn ang="0">
                <a:pos x="76" y="160"/>
              </a:cxn>
              <a:cxn ang="0">
                <a:pos x="89" y="104"/>
              </a:cxn>
              <a:cxn ang="0">
                <a:pos x="128" y="0"/>
              </a:cxn>
              <a:cxn ang="0">
                <a:pos x="270" y="8"/>
              </a:cxn>
              <a:cxn ang="0">
                <a:pos x="387" y="137"/>
              </a:cxn>
              <a:cxn ang="0">
                <a:pos x="319" y="199"/>
              </a:cxn>
              <a:cxn ang="0">
                <a:pos x="317" y="237"/>
              </a:cxn>
              <a:cxn ang="0">
                <a:pos x="337" y="279"/>
              </a:cxn>
              <a:cxn ang="0">
                <a:pos x="365" y="439"/>
              </a:cxn>
              <a:cxn ang="0">
                <a:pos x="201" y="475"/>
              </a:cxn>
              <a:cxn ang="0">
                <a:pos x="187" y="315"/>
              </a:cxn>
              <a:cxn ang="0">
                <a:pos x="55" y="475"/>
              </a:cxn>
              <a:cxn ang="0">
                <a:pos x="22" y="315"/>
              </a:cxn>
              <a:cxn ang="0">
                <a:pos x="51" y="257"/>
              </a:cxn>
              <a:cxn ang="0">
                <a:pos x="76" y="237"/>
              </a:cxn>
              <a:cxn ang="0">
                <a:pos x="76" y="160"/>
              </a:cxn>
              <a:cxn ang="0">
                <a:pos x="168" y="179"/>
              </a:cxn>
              <a:cxn ang="0">
                <a:pos x="181" y="210"/>
              </a:cxn>
              <a:cxn ang="0">
                <a:pos x="143" y="227"/>
              </a:cxn>
              <a:cxn ang="0">
                <a:pos x="126" y="182"/>
              </a:cxn>
              <a:cxn ang="0">
                <a:pos x="131" y="179"/>
              </a:cxn>
              <a:cxn ang="0">
                <a:pos x="224" y="179"/>
              </a:cxn>
              <a:cxn ang="0">
                <a:pos x="262" y="179"/>
              </a:cxn>
              <a:cxn ang="0">
                <a:pos x="269" y="182"/>
              </a:cxn>
              <a:cxn ang="0">
                <a:pos x="252" y="227"/>
              </a:cxn>
              <a:cxn ang="0">
                <a:pos x="213" y="210"/>
              </a:cxn>
              <a:cxn ang="0">
                <a:pos x="224" y="179"/>
              </a:cxn>
            </a:cxnLst>
            <a:rect l="0" t="0" r="r" b="b"/>
            <a:pathLst>
              <a:path w="387" h="475">
                <a:moveTo>
                  <a:pt x="196" y="167"/>
                </a:moveTo>
                <a:cubicBezTo>
                  <a:pt x="195" y="167"/>
                  <a:pt x="195" y="167"/>
                  <a:pt x="195" y="167"/>
                </a:cubicBezTo>
                <a:cubicBezTo>
                  <a:pt x="193" y="167"/>
                  <a:pt x="193" y="167"/>
                  <a:pt x="193" y="167"/>
                </a:cubicBezTo>
                <a:cubicBezTo>
                  <a:pt x="191" y="167"/>
                  <a:pt x="191" y="167"/>
                  <a:pt x="191" y="167"/>
                </a:cubicBezTo>
                <a:cubicBezTo>
                  <a:pt x="160" y="167"/>
                  <a:pt x="131" y="166"/>
                  <a:pt x="105" y="163"/>
                </a:cubicBezTo>
                <a:cubicBezTo>
                  <a:pt x="102" y="168"/>
                  <a:pt x="100" y="173"/>
                  <a:pt x="100" y="180"/>
                </a:cubicBezTo>
                <a:cubicBezTo>
                  <a:pt x="100" y="216"/>
                  <a:pt x="100" y="216"/>
                  <a:pt x="100" y="216"/>
                </a:cubicBezTo>
                <a:cubicBezTo>
                  <a:pt x="100" y="225"/>
                  <a:pt x="104" y="233"/>
                  <a:pt x="110" y="237"/>
                </a:cubicBezTo>
                <a:cubicBezTo>
                  <a:pt x="125" y="237"/>
                  <a:pt x="125" y="237"/>
                  <a:pt x="125" y="237"/>
                </a:cubicBezTo>
                <a:cubicBezTo>
                  <a:pt x="136" y="237"/>
                  <a:pt x="145" y="246"/>
                  <a:pt x="145" y="257"/>
                </a:cubicBezTo>
                <a:cubicBezTo>
                  <a:pt x="145" y="297"/>
                  <a:pt x="145" y="297"/>
                  <a:pt x="145" y="297"/>
                </a:cubicBezTo>
                <a:cubicBezTo>
                  <a:pt x="173" y="313"/>
                  <a:pt x="215" y="313"/>
                  <a:pt x="243" y="297"/>
                </a:cubicBezTo>
                <a:cubicBezTo>
                  <a:pt x="243" y="257"/>
                  <a:pt x="243" y="257"/>
                  <a:pt x="243" y="257"/>
                </a:cubicBezTo>
                <a:cubicBezTo>
                  <a:pt x="243" y="246"/>
                  <a:pt x="252" y="237"/>
                  <a:pt x="263" y="237"/>
                </a:cubicBezTo>
                <a:cubicBezTo>
                  <a:pt x="278" y="237"/>
                  <a:pt x="278" y="237"/>
                  <a:pt x="278" y="237"/>
                </a:cubicBezTo>
                <a:cubicBezTo>
                  <a:pt x="283" y="233"/>
                  <a:pt x="287" y="225"/>
                  <a:pt x="287" y="216"/>
                </a:cubicBezTo>
                <a:cubicBezTo>
                  <a:pt x="287" y="180"/>
                  <a:pt x="287" y="180"/>
                  <a:pt x="287" y="180"/>
                </a:cubicBezTo>
                <a:cubicBezTo>
                  <a:pt x="287" y="173"/>
                  <a:pt x="286" y="168"/>
                  <a:pt x="283" y="163"/>
                </a:cubicBezTo>
                <a:cubicBezTo>
                  <a:pt x="257" y="166"/>
                  <a:pt x="227" y="167"/>
                  <a:pt x="196" y="167"/>
                </a:cubicBezTo>
                <a:close/>
                <a:moveTo>
                  <a:pt x="76" y="160"/>
                </a:moveTo>
                <a:cubicBezTo>
                  <a:pt x="30" y="154"/>
                  <a:pt x="0" y="145"/>
                  <a:pt x="0" y="137"/>
                </a:cubicBezTo>
                <a:cubicBezTo>
                  <a:pt x="1" y="124"/>
                  <a:pt x="36" y="110"/>
                  <a:pt x="89" y="104"/>
                </a:cubicBezTo>
                <a:cubicBezTo>
                  <a:pt x="117" y="8"/>
                  <a:pt x="117" y="8"/>
                  <a:pt x="117" y="8"/>
                </a:cubicBezTo>
                <a:cubicBezTo>
                  <a:pt x="119" y="4"/>
                  <a:pt x="122" y="0"/>
                  <a:pt x="128" y="0"/>
                </a:cubicBezTo>
                <a:cubicBezTo>
                  <a:pt x="172" y="0"/>
                  <a:pt x="216" y="0"/>
                  <a:pt x="260" y="0"/>
                </a:cubicBezTo>
                <a:cubicBezTo>
                  <a:pt x="266" y="0"/>
                  <a:pt x="269" y="4"/>
                  <a:pt x="270" y="8"/>
                </a:cubicBezTo>
                <a:cubicBezTo>
                  <a:pt x="299" y="104"/>
                  <a:pt x="299" y="104"/>
                  <a:pt x="299" y="104"/>
                </a:cubicBezTo>
                <a:cubicBezTo>
                  <a:pt x="352" y="110"/>
                  <a:pt x="387" y="124"/>
                  <a:pt x="387" y="137"/>
                </a:cubicBezTo>
                <a:cubicBezTo>
                  <a:pt x="387" y="145"/>
                  <a:pt x="358" y="154"/>
                  <a:pt x="312" y="160"/>
                </a:cubicBezTo>
                <a:cubicBezTo>
                  <a:pt x="316" y="172"/>
                  <a:pt x="319" y="185"/>
                  <a:pt x="319" y="199"/>
                </a:cubicBezTo>
                <a:cubicBezTo>
                  <a:pt x="319" y="212"/>
                  <a:pt x="316" y="225"/>
                  <a:pt x="312" y="237"/>
                </a:cubicBezTo>
                <a:cubicBezTo>
                  <a:pt x="317" y="237"/>
                  <a:pt x="317" y="237"/>
                  <a:pt x="317" y="237"/>
                </a:cubicBezTo>
                <a:cubicBezTo>
                  <a:pt x="328" y="237"/>
                  <a:pt x="337" y="246"/>
                  <a:pt x="337" y="257"/>
                </a:cubicBezTo>
                <a:cubicBezTo>
                  <a:pt x="337" y="279"/>
                  <a:pt x="337" y="279"/>
                  <a:pt x="337" y="279"/>
                </a:cubicBezTo>
                <a:cubicBezTo>
                  <a:pt x="353" y="281"/>
                  <a:pt x="365" y="296"/>
                  <a:pt x="365" y="315"/>
                </a:cubicBezTo>
                <a:cubicBezTo>
                  <a:pt x="365" y="439"/>
                  <a:pt x="365" y="439"/>
                  <a:pt x="365" y="439"/>
                </a:cubicBezTo>
                <a:cubicBezTo>
                  <a:pt x="365" y="459"/>
                  <a:pt x="351" y="475"/>
                  <a:pt x="333" y="475"/>
                </a:cubicBezTo>
                <a:cubicBezTo>
                  <a:pt x="201" y="475"/>
                  <a:pt x="201" y="475"/>
                  <a:pt x="201" y="475"/>
                </a:cubicBezTo>
                <a:cubicBezTo>
                  <a:pt x="201" y="315"/>
                  <a:pt x="201" y="315"/>
                  <a:pt x="201" y="315"/>
                </a:cubicBezTo>
                <a:cubicBezTo>
                  <a:pt x="196" y="315"/>
                  <a:pt x="191" y="315"/>
                  <a:pt x="187" y="315"/>
                </a:cubicBezTo>
                <a:cubicBezTo>
                  <a:pt x="187" y="475"/>
                  <a:pt x="187" y="475"/>
                  <a:pt x="187" y="475"/>
                </a:cubicBezTo>
                <a:cubicBezTo>
                  <a:pt x="55" y="475"/>
                  <a:pt x="55" y="475"/>
                  <a:pt x="55" y="475"/>
                </a:cubicBezTo>
                <a:cubicBezTo>
                  <a:pt x="37" y="475"/>
                  <a:pt x="22" y="459"/>
                  <a:pt x="22" y="439"/>
                </a:cubicBezTo>
                <a:cubicBezTo>
                  <a:pt x="22" y="315"/>
                  <a:pt x="22" y="315"/>
                  <a:pt x="22" y="315"/>
                </a:cubicBezTo>
                <a:cubicBezTo>
                  <a:pt x="22" y="296"/>
                  <a:pt x="35" y="281"/>
                  <a:pt x="51" y="279"/>
                </a:cubicBezTo>
                <a:cubicBezTo>
                  <a:pt x="51" y="257"/>
                  <a:pt x="51" y="257"/>
                  <a:pt x="51" y="257"/>
                </a:cubicBezTo>
                <a:cubicBezTo>
                  <a:pt x="51" y="246"/>
                  <a:pt x="60" y="237"/>
                  <a:pt x="71" y="237"/>
                </a:cubicBezTo>
                <a:cubicBezTo>
                  <a:pt x="76" y="237"/>
                  <a:pt x="76" y="237"/>
                  <a:pt x="76" y="237"/>
                </a:cubicBezTo>
                <a:cubicBezTo>
                  <a:pt x="71" y="225"/>
                  <a:pt x="69" y="212"/>
                  <a:pt x="69" y="199"/>
                </a:cubicBezTo>
                <a:cubicBezTo>
                  <a:pt x="69" y="185"/>
                  <a:pt x="71" y="172"/>
                  <a:pt x="76" y="160"/>
                </a:cubicBezTo>
                <a:close/>
                <a:moveTo>
                  <a:pt x="132" y="179"/>
                </a:moveTo>
                <a:cubicBezTo>
                  <a:pt x="144" y="179"/>
                  <a:pt x="156" y="179"/>
                  <a:pt x="168" y="179"/>
                </a:cubicBezTo>
                <a:cubicBezTo>
                  <a:pt x="180" y="179"/>
                  <a:pt x="181" y="182"/>
                  <a:pt x="181" y="194"/>
                </a:cubicBezTo>
                <a:cubicBezTo>
                  <a:pt x="181" y="194"/>
                  <a:pt x="181" y="208"/>
                  <a:pt x="181" y="210"/>
                </a:cubicBezTo>
                <a:cubicBezTo>
                  <a:pt x="181" y="219"/>
                  <a:pt x="173" y="227"/>
                  <a:pt x="164" y="227"/>
                </a:cubicBezTo>
                <a:cubicBezTo>
                  <a:pt x="143" y="227"/>
                  <a:pt x="143" y="227"/>
                  <a:pt x="143" y="227"/>
                </a:cubicBezTo>
                <a:cubicBezTo>
                  <a:pt x="133" y="227"/>
                  <a:pt x="126" y="219"/>
                  <a:pt x="126" y="210"/>
                </a:cubicBezTo>
                <a:cubicBezTo>
                  <a:pt x="126" y="182"/>
                  <a:pt x="126" y="182"/>
                  <a:pt x="126" y="182"/>
                </a:cubicBezTo>
                <a:cubicBezTo>
                  <a:pt x="126" y="180"/>
                  <a:pt x="127" y="179"/>
                  <a:pt x="128" y="179"/>
                </a:cubicBezTo>
                <a:cubicBezTo>
                  <a:pt x="131" y="179"/>
                  <a:pt x="131" y="179"/>
                  <a:pt x="131" y="179"/>
                </a:cubicBezTo>
                <a:cubicBezTo>
                  <a:pt x="131" y="179"/>
                  <a:pt x="131" y="179"/>
                  <a:pt x="132" y="179"/>
                </a:cubicBezTo>
                <a:close/>
                <a:moveTo>
                  <a:pt x="224" y="179"/>
                </a:moveTo>
                <a:cubicBezTo>
                  <a:pt x="262" y="179"/>
                  <a:pt x="262" y="179"/>
                  <a:pt x="262" y="179"/>
                </a:cubicBezTo>
                <a:cubicBezTo>
                  <a:pt x="262" y="179"/>
                  <a:pt x="262" y="179"/>
                  <a:pt x="262" y="179"/>
                </a:cubicBezTo>
                <a:cubicBezTo>
                  <a:pt x="266" y="179"/>
                  <a:pt x="266" y="179"/>
                  <a:pt x="266" y="179"/>
                </a:cubicBezTo>
                <a:cubicBezTo>
                  <a:pt x="268" y="179"/>
                  <a:pt x="269" y="180"/>
                  <a:pt x="269" y="182"/>
                </a:cubicBezTo>
                <a:cubicBezTo>
                  <a:pt x="269" y="210"/>
                  <a:pt x="269" y="210"/>
                  <a:pt x="269" y="210"/>
                </a:cubicBezTo>
                <a:cubicBezTo>
                  <a:pt x="269" y="219"/>
                  <a:pt x="261" y="227"/>
                  <a:pt x="252" y="227"/>
                </a:cubicBezTo>
                <a:cubicBezTo>
                  <a:pt x="230" y="227"/>
                  <a:pt x="230" y="227"/>
                  <a:pt x="230" y="227"/>
                </a:cubicBezTo>
                <a:cubicBezTo>
                  <a:pt x="221" y="227"/>
                  <a:pt x="214" y="219"/>
                  <a:pt x="213" y="210"/>
                </a:cubicBezTo>
                <a:cubicBezTo>
                  <a:pt x="213" y="193"/>
                  <a:pt x="213" y="193"/>
                  <a:pt x="213" y="193"/>
                </a:cubicBezTo>
                <a:cubicBezTo>
                  <a:pt x="213" y="182"/>
                  <a:pt x="211" y="179"/>
                  <a:pt x="224" y="179"/>
                </a:cubicBezTo>
                <a:close/>
              </a:path>
            </a:pathLst>
          </a:custGeom>
          <a:solidFill>
            <a:schemeClr val="tx1"/>
          </a:solidFill>
          <a:ln w="3175" cap="flat" cmpd="sng">
            <a:solidFill>
              <a:schemeClr val="bg1"/>
            </a:solidFill>
            <a:prstDash val="solid"/>
            <a:round/>
            <a:headEnd type="none" w="med" len="med"/>
            <a:tailEnd type="none" w="med" len="med"/>
          </a:ln>
          <a:effectLst/>
        </p:spPr>
        <p:txBody>
          <a:bodyPr/>
          <a:lstStyle/>
          <a:p>
            <a:endParaRPr lang="en-US" dirty="0">
              <a:solidFill>
                <a:srgbClr val="676767"/>
              </a:solidFill>
              <a:latin typeface="Arial"/>
            </a:endParaRPr>
          </a:p>
        </p:txBody>
      </p:sp>
      <p:sp>
        <p:nvSpPr>
          <p:cNvPr id="50" name="四角形吹き出し 49"/>
          <p:cNvSpPr/>
          <p:nvPr/>
        </p:nvSpPr>
        <p:spPr>
          <a:xfrm>
            <a:off x="-10329" y="1602145"/>
            <a:ext cx="1403227" cy="665877"/>
          </a:xfrm>
          <a:prstGeom prst="wedgeRectCallout">
            <a:avLst>
              <a:gd name="adj1" fmla="val 62961"/>
              <a:gd name="adj2" fmla="val 20153"/>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rPr>
              <a:t>個人</a:t>
            </a:r>
            <a:r>
              <a:rPr kumimoji="1" lang="en-US" altLang="ja-JP" sz="1400" dirty="0" smtClean="0">
                <a:solidFill>
                  <a:schemeClr val="bg1"/>
                </a:solidFill>
              </a:rPr>
              <a:t>AP</a:t>
            </a:r>
            <a:r>
              <a:rPr kumimoji="1" lang="ja-JP" altLang="en-US" sz="1400" dirty="0" smtClean="0">
                <a:solidFill>
                  <a:schemeClr val="bg1"/>
                </a:solidFill>
              </a:rPr>
              <a:t>の不適切な設定による情報漏洩</a:t>
            </a:r>
          </a:p>
        </p:txBody>
      </p:sp>
      <p:grpSp>
        <p:nvGrpSpPr>
          <p:cNvPr id="51" name="グループ化 50"/>
          <p:cNvGrpSpPr>
            <a:grpSpLocks noChangeAspect="1"/>
          </p:cNvGrpSpPr>
          <p:nvPr/>
        </p:nvGrpSpPr>
        <p:grpSpPr>
          <a:xfrm>
            <a:off x="2915449" y="1832541"/>
            <a:ext cx="862997" cy="456881"/>
            <a:chOff x="4571999" y="3212785"/>
            <a:chExt cx="1224000" cy="648000"/>
          </a:xfrm>
          <a:solidFill>
            <a:schemeClr val="bg1"/>
          </a:solidFill>
        </p:grpSpPr>
        <p:sp>
          <p:nvSpPr>
            <p:cNvPr id="52" name="正方形/長方形 51"/>
            <p:cNvSpPr>
              <a:spLocks/>
            </p:cNvSpPr>
            <p:nvPr/>
          </p:nvSpPr>
          <p:spPr>
            <a:xfrm>
              <a:off x="4571999" y="3212785"/>
              <a:ext cx="1224000" cy="6480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53" name="フリーフォーム 52"/>
            <p:cNvSpPr>
              <a:spLocks noChangeAspect="1"/>
            </p:cNvSpPr>
            <p:nvPr/>
          </p:nvSpPr>
          <p:spPr>
            <a:xfrm>
              <a:off x="4618435" y="3254100"/>
              <a:ext cx="1131129" cy="565370"/>
            </a:xfrm>
            <a:custGeom>
              <a:avLst/>
              <a:gdLst>
                <a:gd name="connsiteX0" fmla="*/ 1101774 w 1440493"/>
                <a:gd name="connsiteY0" fmla="*/ 471904 h 719999"/>
                <a:gd name="connsiteX1" fmla="*/ 1152530 w 1440493"/>
                <a:gd name="connsiteY1" fmla="*/ 522660 h 719999"/>
                <a:gd name="connsiteX2" fmla="*/ 1152874 w 1440493"/>
                <a:gd name="connsiteY2" fmla="*/ 522660 h 719999"/>
                <a:gd name="connsiteX3" fmla="*/ 1160851 w 1440493"/>
                <a:gd name="connsiteY3" fmla="*/ 562173 h 719999"/>
                <a:gd name="connsiteX4" fmla="*/ 1162643 w 1440493"/>
                <a:gd name="connsiteY4" fmla="*/ 564830 h 719999"/>
                <a:gd name="connsiteX5" fmla="*/ 1153896 w 1440493"/>
                <a:gd name="connsiteY5" fmla="*/ 577155 h 719999"/>
                <a:gd name="connsiteX6" fmla="*/ 1100655 w 1440493"/>
                <a:gd name="connsiteY6" fmla="*/ 598060 h 719999"/>
                <a:gd name="connsiteX7" fmla="*/ 1048058 w 1440493"/>
                <a:gd name="connsiteY7" fmla="*/ 575585 h 719999"/>
                <a:gd name="connsiteX8" fmla="*/ 1040901 w 1440493"/>
                <a:gd name="connsiteY8" fmla="*/ 564837 h 719999"/>
                <a:gd name="connsiteX9" fmla="*/ 1042697 w 1440493"/>
                <a:gd name="connsiteY9" fmla="*/ 562173 h 719999"/>
                <a:gd name="connsiteX10" fmla="*/ 1050674 w 1440493"/>
                <a:gd name="connsiteY10" fmla="*/ 522660 h 719999"/>
                <a:gd name="connsiteX11" fmla="*/ 1051018 w 1440493"/>
                <a:gd name="connsiteY11" fmla="*/ 522660 h 719999"/>
                <a:gd name="connsiteX12" fmla="*/ 1101774 w 1440493"/>
                <a:gd name="connsiteY12" fmla="*/ 471904 h 719999"/>
                <a:gd name="connsiteX13" fmla="*/ 796552 w 1440493"/>
                <a:gd name="connsiteY13" fmla="*/ 471904 h 719999"/>
                <a:gd name="connsiteX14" fmla="*/ 847308 w 1440493"/>
                <a:gd name="connsiteY14" fmla="*/ 522660 h 719999"/>
                <a:gd name="connsiteX15" fmla="*/ 847652 w 1440493"/>
                <a:gd name="connsiteY15" fmla="*/ 522660 h 719999"/>
                <a:gd name="connsiteX16" fmla="*/ 855629 w 1440493"/>
                <a:gd name="connsiteY16" fmla="*/ 562173 h 719999"/>
                <a:gd name="connsiteX17" fmla="*/ 857421 w 1440493"/>
                <a:gd name="connsiteY17" fmla="*/ 564830 h 719999"/>
                <a:gd name="connsiteX18" fmla="*/ 848674 w 1440493"/>
                <a:gd name="connsiteY18" fmla="*/ 577155 h 719999"/>
                <a:gd name="connsiteX19" fmla="*/ 795433 w 1440493"/>
                <a:gd name="connsiteY19" fmla="*/ 598060 h 719999"/>
                <a:gd name="connsiteX20" fmla="*/ 742836 w 1440493"/>
                <a:gd name="connsiteY20" fmla="*/ 575585 h 719999"/>
                <a:gd name="connsiteX21" fmla="*/ 735678 w 1440493"/>
                <a:gd name="connsiteY21" fmla="*/ 564836 h 719999"/>
                <a:gd name="connsiteX22" fmla="*/ 737474 w 1440493"/>
                <a:gd name="connsiteY22" fmla="*/ 562173 h 719999"/>
                <a:gd name="connsiteX23" fmla="*/ 745451 w 1440493"/>
                <a:gd name="connsiteY23" fmla="*/ 522660 h 719999"/>
                <a:gd name="connsiteX24" fmla="*/ 745796 w 1440493"/>
                <a:gd name="connsiteY24" fmla="*/ 522660 h 719999"/>
                <a:gd name="connsiteX25" fmla="*/ 796552 w 1440493"/>
                <a:gd name="connsiteY25" fmla="*/ 471904 h 719999"/>
                <a:gd name="connsiteX26" fmla="*/ 491329 w 1440493"/>
                <a:gd name="connsiteY26" fmla="*/ 471904 h 719999"/>
                <a:gd name="connsiteX27" fmla="*/ 542085 w 1440493"/>
                <a:gd name="connsiteY27" fmla="*/ 522660 h 719999"/>
                <a:gd name="connsiteX28" fmla="*/ 542429 w 1440493"/>
                <a:gd name="connsiteY28" fmla="*/ 522660 h 719999"/>
                <a:gd name="connsiteX29" fmla="*/ 550406 w 1440493"/>
                <a:gd name="connsiteY29" fmla="*/ 562173 h 719999"/>
                <a:gd name="connsiteX30" fmla="*/ 552198 w 1440493"/>
                <a:gd name="connsiteY30" fmla="*/ 564830 h 719999"/>
                <a:gd name="connsiteX31" fmla="*/ 543451 w 1440493"/>
                <a:gd name="connsiteY31" fmla="*/ 577155 h 719999"/>
                <a:gd name="connsiteX32" fmla="*/ 490210 w 1440493"/>
                <a:gd name="connsiteY32" fmla="*/ 598060 h 719999"/>
                <a:gd name="connsiteX33" fmla="*/ 437613 w 1440493"/>
                <a:gd name="connsiteY33" fmla="*/ 575585 h 719999"/>
                <a:gd name="connsiteX34" fmla="*/ 430456 w 1440493"/>
                <a:gd name="connsiteY34" fmla="*/ 564837 h 719999"/>
                <a:gd name="connsiteX35" fmla="*/ 432252 w 1440493"/>
                <a:gd name="connsiteY35" fmla="*/ 562173 h 719999"/>
                <a:gd name="connsiteX36" fmla="*/ 440229 w 1440493"/>
                <a:gd name="connsiteY36" fmla="*/ 522660 h 719999"/>
                <a:gd name="connsiteX37" fmla="*/ 440573 w 1440493"/>
                <a:gd name="connsiteY37" fmla="*/ 522660 h 719999"/>
                <a:gd name="connsiteX38" fmla="*/ 491329 w 1440493"/>
                <a:gd name="connsiteY38" fmla="*/ 471904 h 719999"/>
                <a:gd name="connsiteX39" fmla="*/ 186107 w 1440493"/>
                <a:gd name="connsiteY39" fmla="*/ 471904 h 719999"/>
                <a:gd name="connsiteX40" fmla="*/ 236863 w 1440493"/>
                <a:gd name="connsiteY40" fmla="*/ 522660 h 719999"/>
                <a:gd name="connsiteX41" fmla="*/ 237207 w 1440493"/>
                <a:gd name="connsiteY41" fmla="*/ 522660 h 719999"/>
                <a:gd name="connsiteX42" fmla="*/ 245184 w 1440493"/>
                <a:gd name="connsiteY42" fmla="*/ 562173 h 719999"/>
                <a:gd name="connsiteX43" fmla="*/ 246976 w 1440493"/>
                <a:gd name="connsiteY43" fmla="*/ 564830 h 719999"/>
                <a:gd name="connsiteX44" fmla="*/ 238229 w 1440493"/>
                <a:gd name="connsiteY44" fmla="*/ 577155 h 719999"/>
                <a:gd name="connsiteX45" fmla="*/ 184988 w 1440493"/>
                <a:gd name="connsiteY45" fmla="*/ 598060 h 719999"/>
                <a:gd name="connsiteX46" fmla="*/ 110699 w 1440493"/>
                <a:gd name="connsiteY46" fmla="*/ 522660 h 719999"/>
                <a:gd name="connsiteX47" fmla="*/ 135351 w 1440493"/>
                <a:gd name="connsiteY47" fmla="*/ 522660 h 719999"/>
                <a:gd name="connsiteX48" fmla="*/ 186107 w 1440493"/>
                <a:gd name="connsiteY48" fmla="*/ 471904 h 719999"/>
                <a:gd name="connsiteX49" fmla="*/ 948044 w 1440493"/>
                <a:gd name="connsiteY49" fmla="*/ 447260 h 719999"/>
                <a:gd name="connsiteX50" fmla="*/ 1001285 w 1440493"/>
                <a:gd name="connsiteY50" fmla="*/ 468165 h 719999"/>
                <a:gd name="connsiteX51" fmla="*/ 1010032 w 1440493"/>
                <a:gd name="connsiteY51" fmla="*/ 480490 h 719999"/>
                <a:gd name="connsiteX52" fmla="*/ 1008240 w 1440493"/>
                <a:gd name="connsiteY52" fmla="*/ 483147 h 719999"/>
                <a:gd name="connsiteX53" fmla="*/ 1000263 w 1440493"/>
                <a:gd name="connsiteY53" fmla="*/ 522660 h 719999"/>
                <a:gd name="connsiteX54" fmla="*/ 999919 w 1440493"/>
                <a:gd name="connsiteY54" fmla="*/ 522660 h 719999"/>
                <a:gd name="connsiteX55" fmla="*/ 949163 w 1440493"/>
                <a:gd name="connsiteY55" fmla="*/ 573416 h 719999"/>
                <a:gd name="connsiteX56" fmla="*/ 898407 w 1440493"/>
                <a:gd name="connsiteY56" fmla="*/ 522660 h 719999"/>
                <a:gd name="connsiteX57" fmla="*/ 898063 w 1440493"/>
                <a:gd name="connsiteY57" fmla="*/ 522660 h 719999"/>
                <a:gd name="connsiteX58" fmla="*/ 890086 w 1440493"/>
                <a:gd name="connsiteY58" fmla="*/ 483147 h 719999"/>
                <a:gd name="connsiteX59" fmla="*/ 888290 w 1440493"/>
                <a:gd name="connsiteY59" fmla="*/ 480483 h 719999"/>
                <a:gd name="connsiteX60" fmla="*/ 895447 w 1440493"/>
                <a:gd name="connsiteY60" fmla="*/ 469735 h 719999"/>
                <a:gd name="connsiteX61" fmla="*/ 948044 w 1440493"/>
                <a:gd name="connsiteY61" fmla="*/ 447260 h 719999"/>
                <a:gd name="connsiteX62" fmla="*/ 642821 w 1440493"/>
                <a:gd name="connsiteY62" fmla="*/ 447260 h 719999"/>
                <a:gd name="connsiteX63" fmla="*/ 696062 w 1440493"/>
                <a:gd name="connsiteY63" fmla="*/ 468165 h 719999"/>
                <a:gd name="connsiteX64" fmla="*/ 704809 w 1440493"/>
                <a:gd name="connsiteY64" fmla="*/ 480491 h 719999"/>
                <a:gd name="connsiteX65" fmla="*/ 703018 w 1440493"/>
                <a:gd name="connsiteY65" fmla="*/ 483147 h 719999"/>
                <a:gd name="connsiteX66" fmla="*/ 695041 w 1440493"/>
                <a:gd name="connsiteY66" fmla="*/ 522660 h 719999"/>
                <a:gd name="connsiteX67" fmla="*/ 694696 w 1440493"/>
                <a:gd name="connsiteY67" fmla="*/ 522660 h 719999"/>
                <a:gd name="connsiteX68" fmla="*/ 643940 w 1440493"/>
                <a:gd name="connsiteY68" fmla="*/ 573416 h 719999"/>
                <a:gd name="connsiteX69" fmla="*/ 593184 w 1440493"/>
                <a:gd name="connsiteY69" fmla="*/ 522660 h 719999"/>
                <a:gd name="connsiteX70" fmla="*/ 592840 w 1440493"/>
                <a:gd name="connsiteY70" fmla="*/ 522660 h 719999"/>
                <a:gd name="connsiteX71" fmla="*/ 584863 w 1440493"/>
                <a:gd name="connsiteY71" fmla="*/ 483147 h 719999"/>
                <a:gd name="connsiteX72" fmla="*/ 583067 w 1440493"/>
                <a:gd name="connsiteY72" fmla="*/ 480483 h 719999"/>
                <a:gd name="connsiteX73" fmla="*/ 590224 w 1440493"/>
                <a:gd name="connsiteY73" fmla="*/ 469735 h 719999"/>
                <a:gd name="connsiteX74" fmla="*/ 642821 w 1440493"/>
                <a:gd name="connsiteY74" fmla="*/ 447260 h 719999"/>
                <a:gd name="connsiteX75" fmla="*/ 337599 w 1440493"/>
                <a:gd name="connsiteY75" fmla="*/ 447260 h 719999"/>
                <a:gd name="connsiteX76" fmla="*/ 390840 w 1440493"/>
                <a:gd name="connsiteY76" fmla="*/ 468165 h 719999"/>
                <a:gd name="connsiteX77" fmla="*/ 399587 w 1440493"/>
                <a:gd name="connsiteY77" fmla="*/ 480490 h 719999"/>
                <a:gd name="connsiteX78" fmla="*/ 397795 w 1440493"/>
                <a:gd name="connsiteY78" fmla="*/ 483147 h 719999"/>
                <a:gd name="connsiteX79" fmla="*/ 389818 w 1440493"/>
                <a:gd name="connsiteY79" fmla="*/ 522660 h 719999"/>
                <a:gd name="connsiteX80" fmla="*/ 389474 w 1440493"/>
                <a:gd name="connsiteY80" fmla="*/ 522660 h 719999"/>
                <a:gd name="connsiteX81" fmla="*/ 338718 w 1440493"/>
                <a:gd name="connsiteY81" fmla="*/ 573416 h 719999"/>
                <a:gd name="connsiteX82" fmla="*/ 287962 w 1440493"/>
                <a:gd name="connsiteY82" fmla="*/ 522660 h 719999"/>
                <a:gd name="connsiteX83" fmla="*/ 287618 w 1440493"/>
                <a:gd name="connsiteY83" fmla="*/ 522660 h 719999"/>
                <a:gd name="connsiteX84" fmla="*/ 279641 w 1440493"/>
                <a:gd name="connsiteY84" fmla="*/ 483147 h 719999"/>
                <a:gd name="connsiteX85" fmla="*/ 277845 w 1440493"/>
                <a:gd name="connsiteY85" fmla="*/ 480483 h 719999"/>
                <a:gd name="connsiteX86" fmla="*/ 285002 w 1440493"/>
                <a:gd name="connsiteY86" fmla="*/ 469735 h 719999"/>
                <a:gd name="connsiteX87" fmla="*/ 337599 w 1440493"/>
                <a:gd name="connsiteY87" fmla="*/ 447260 h 719999"/>
                <a:gd name="connsiteX88" fmla="*/ 186107 w 1440493"/>
                <a:gd name="connsiteY88" fmla="*/ 421149 h 719999"/>
                <a:gd name="connsiteX89" fmla="*/ 84596 w 1440493"/>
                <a:gd name="connsiteY89" fmla="*/ 522660 h 719999"/>
                <a:gd name="connsiteX90" fmla="*/ 184600 w 1440493"/>
                <a:gd name="connsiteY90" fmla="*/ 624160 h 719999"/>
                <a:gd name="connsiteX91" fmla="*/ 256270 w 1440493"/>
                <a:gd name="connsiteY91" fmla="*/ 596019 h 719999"/>
                <a:gd name="connsiteX92" fmla="*/ 262288 w 1440493"/>
                <a:gd name="connsiteY92" fmla="*/ 587540 h 719999"/>
                <a:gd name="connsiteX93" fmla="*/ 266939 w 1440493"/>
                <a:gd name="connsiteY93" fmla="*/ 594439 h 719999"/>
                <a:gd name="connsiteX94" fmla="*/ 338718 w 1440493"/>
                <a:gd name="connsiteY94" fmla="*/ 624171 h 719999"/>
                <a:gd name="connsiteX95" fmla="*/ 410497 w 1440493"/>
                <a:gd name="connsiteY95" fmla="*/ 594439 h 719999"/>
                <a:gd name="connsiteX96" fmla="*/ 414964 w 1440493"/>
                <a:gd name="connsiteY96" fmla="*/ 587815 h 719999"/>
                <a:gd name="connsiteX97" fmla="*/ 419019 w 1440493"/>
                <a:gd name="connsiteY97" fmla="*/ 593904 h 719999"/>
                <a:gd name="connsiteX98" fmla="*/ 489822 w 1440493"/>
                <a:gd name="connsiteY98" fmla="*/ 624160 h 719999"/>
                <a:gd name="connsiteX99" fmla="*/ 561492 w 1440493"/>
                <a:gd name="connsiteY99" fmla="*/ 596019 h 719999"/>
                <a:gd name="connsiteX100" fmla="*/ 567510 w 1440493"/>
                <a:gd name="connsiteY100" fmla="*/ 587540 h 719999"/>
                <a:gd name="connsiteX101" fmla="*/ 572161 w 1440493"/>
                <a:gd name="connsiteY101" fmla="*/ 594439 h 719999"/>
                <a:gd name="connsiteX102" fmla="*/ 643940 w 1440493"/>
                <a:gd name="connsiteY102" fmla="*/ 624171 h 719999"/>
                <a:gd name="connsiteX103" fmla="*/ 715719 w 1440493"/>
                <a:gd name="connsiteY103" fmla="*/ 594439 h 719999"/>
                <a:gd name="connsiteX104" fmla="*/ 720186 w 1440493"/>
                <a:gd name="connsiteY104" fmla="*/ 587814 h 719999"/>
                <a:gd name="connsiteX105" fmla="*/ 724242 w 1440493"/>
                <a:gd name="connsiteY105" fmla="*/ 593904 h 719999"/>
                <a:gd name="connsiteX106" fmla="*/ 795045 w 1440493"/>
                <a:gd name="connsiteY106" fmla="*/ 624160 h 719999"/>
                <a:gd name="connsiteX107" fmla="*/ 866715 w 1440493"/>
                <a:gd name="connsiteY107" fmla="*/ 596019 h 719999"/>
                <a:gd name="connsiteX108" fmla="*/ 872733 w 1440493"/>
                <a:gd name="connsiteY108" fmla="*/ 587540 h 719999"/>
                <a:gd name="connsiteX109" fmla="*/ 877384 w 1440493"/>
                <a:gd name="connsiteY109" fmla="*/ 594439 h 719999"/>
                <a:gd name="connsiteX110" fmla="*/ 949163 w 1440493"/>
                <a:gd name="connsiteY110" fmla="*/ 624171 h 719999"/>
                <a:gd name="connsiteX111" fmla="*/ 1020942 w 1440493"/>
                <a:gd name="connsiteY111" fmla="*/ 594439 h 719999"/>
                <a:gd name="connsiteX112" fmla="*/ 1025409 w 1440493"/>
                <a:gd name="connsiteY112" fmla="*/ 587815 h 719999"/>
                <a:gd name="connsiteX113" fmla="*/ 1029464 w 1440493"/>
                <a:gd name="connsiteY113" fmla="*/ 593904 h 719999"/>
                <a:gd name="connsiteX114" fmla="*/ 1100267 w 1440493"/>
                <a:gd name="connsiteY114" fmla="*/ 624160 h 719999"/>
                <a:gd name="connsiteX115" fmla="*/ 1171937 w 1440493"/>
                <a:gd name="connsiteY115" fmla="*/ 596019 h 719999"/>
                <a:gd name="connsiteX116" fmla="*/ 1177955 w 1440493"/>
                <a:gd name="connsiteY116" fmla="*/ 587540 h 719999"/>
                <a:gd name="connsiteX117" fmla="*/ 1182606 w 1440493"/>
                <a:gd name="connsiteY117" fmla="*/ 594439 h 719999"/>
                <a:gd name="connsiteX118" fmla="*/ 1254385 w 1440493"/>
                <a:gd name="connsiteY118" fmla="*/ 624171 h 719999"/>
                <a:gd name="connsiteX119" fmla="*/ 1355896 w 1440493"/>
                <a:gd name="connsiteY119" fmla="*/ 522660 h 719999"/>
                <a:gd name="connsiteX120" fmla="*/ 1305141 w 1440493"/>
                <a:gd name="connsiteY120" fmla="*/ 522660 h 719999"/>
                <a:gd name="connsiteX121" fmla="*/ 1254385 w 1440493"/>
                <a:gd name="connsiteY121" fmla="*/ 573416 h 719999"/>
                <a:gd name="connsiteX122" fmla="*/ 1203629 w 1440493"/>
                <a:gd name="connsiteY122" fmla="*/ 522660 h 719999"/>
                <a:gd name="connsiteX123" fmla="*/ 1203285 w 1440493"/>
                <a:gd name="connsiteY123" fmla="*/ 522660 h 719999"/>
                <a:gd name="connsiteX124" fmla="*/ 1195308 w 1440493"/>
                <a:gd name="connsiteY124" fmla="*/ 483147 h 719999"/>
                <a:gd name="connsiteX125" fmla="*/ 1193512 w 1440493"/>
                <a:gd name="connsiteY125" fmla="*/ 480483 h 719999"/>
                <a:gd name="connsiteX126" fmla="*/ 1200669 w 1440493"/>
                <a:gd name="connsiteY126" fmla="*/ 469735 h 719999"/>
                <a:gd name="connsiteX127" fmla="*/ 1253266 w 1440493"/>
                <a:gd name="connsiteY127" fmla="*/ 447260 h 719999"/>
                <a:gd name="connsiteX128" fmla="*/ 1329760 w 1440493"/>
                <a:gd name="connsiteY128" fmla="*/ 520422 h 719999"/>
                <a:gd name="connsiteX129" fmla="*/ 1355851 w 1440493"/>
                <a:gd name="connsiteY129" fmla="*/ 519647 h 719999"/>
                <a:gd name="connsiteX130" fmla="*/ 1252878 w 1440493"/>
                <a:gd name="connsiteY130" fmla="*/ 421160 h 719999"/>
                <a:gd name="connsiteX131" fmla="*/ 1182075 w 1440493"/>
                <a:gd name="connsiteY131" fmla="*/ 451416 h 719999"/>
                <a:gd name="connsiteX132" fmla="*/ 1178020 w 1440493"/>
                <a:gd name="connsiteY132" fmla="*/ 457506 h 719999"/>
                <a:gd name="connsiteX133" fmla="*/ 1173553 w 1440493"/>
                <a:gd name="connsiteY133" fmla="*/ 450881 h 719999"/>
                <a:gd name="connsiteX134" fmla="*/ 1101774 w 1440493"/>
                <a:gd name="connsiteY134" fmla="*/ 421149 h 719999"/>
                <a:gd name="connsiteX135" fmla="*/ 1029995 w 1440493"/>
                <a:gd name="connsiteY135" fmla="*/ 450881 h 719999"/>
                <a:gd name="connsiteX136" fmla="*/ 1025344 w 1440493"/>
                <a:gd name="connsiteY136" fmla="*/ 457780 h 719999"/>
                <a:gd name="connsiteX137" fmla="*/ 1019326 w 1440493"/>
                <a:gd name="connsiteY137" fmla="*/ 449301 h 719999"/>
                <a:gd name="connsiteX138" fmla="*/ 947656 w 1440493"/>
                <a:gd name="connsiteY138" fmla="*/ 421160 h 719999"/>
                <a:gd name="connsiteX139" fmla="*/ 876853 w 1440493"/>
                <a:gd name="connsiteY139" fmla="*/ 451416 h 719999"/>
                <a:gd name="connsiteX140" fmla="*/ 872798 w 1440493"/>
                <a:gd name="connsiteY140" fmla="*/ 457506 h 719999"/>
                <a:gd name="connsiteX141" fmla="*/ 868331 w 1440493"/>
                <a:gd name="connsiteY141" fmla="*/ 450881 h 719999"/>
                <a:gd name="connsiteX142" fmla="*/ 796552 w 1440493"/>
                <a:gd name="connsiteY142" fmla="*/ 421149 h 719999"/>
                <a:gd name="connsiteX143" fmla="*/ 724773 w 1440493"/>
                <a:gd name="connsiteY143" fmla="*/ 450881 h 719999"/>
                <a:gd name="connsiteX144" fmla="*/ 720121 w 1440493"/>
                <a:gd name="connsiteY144" fmla="*/ 457781 h 719999"/>
                <a:gd name="connsiteX145" fmla="*/ 714103 w 1440493"/>
                <a:gd name="connsiteY145" fmla="*/ 449301 h 719999"/>
                <a:gd name="connsiteX146" fmla="*/ 642433 w 1440493"/>
                <a:gd name="connsiteY146" fmla="*/ 421160 h 719999"/>
                <a:gd name="connsiteX147" fmla="*/ 571630 w 1440493"/>
                <a:gd name="connsiteY147" fmla="*/ 451416 h 719999"/>
                <a:gd name="connsiteX148" fmla="*/ 567575 w 1440493"/>
                <a:gd name="connsiteY148" fmla="*/ 457506 h 719999"/>
                <a:gd name="connsiteX149" fmla="*/ 563108 w 1440493"/>
                <a:gd name="connsiteY149" fmla="*/ 450881 h 719999"/>
                <a:gd name="connsiteX150" fmla="*/ 491329 w 1440493"/>
                <a:gd name="connsiteY150" fmla="*/ 421149 h 719999"/>
                <a:gd name="connsiteX151" fmla="*/ 419550 w 1440493"/>
                <a:gd name="connsiteY151" fmla="*/ 450881 h 719999"/>
                <a:gd name="connsiteX152" fmla="*/ 414899 w 1440493"/>
                <a:gd name="connsiteY152" fmla="*/ 457780 h 719999"/>
                <a:gd name="connsiteX153" fmla="*/ 408881 w 1440493"/>
                <a:gd name="connsiteY153" fmla="*/ 449301 h 719999"/>
                <a:gd name="connsiteX154" fmla="*/ 337211 w 1440493"/>
                <a:gd name="connsiteY154" fmla="*/ 421160 h 719999"/>
                <a:gd name="connsiteX155" fmla="*/ 266408 w 1440493"/>
                <a:gd name="connsiteY155" fmla="*/ 451416 h 719999"/>
                <a:gd name="connsiteX156" fmla="*/ 262353 w 1440493"/>
                <a:gd name="connsiteY156" fmla="*/ 457506 h 719999"/>
                <a:gd name="connsiteX157" fmla="*/ 257886 w 1440493"/>
                <a:gd name="connsiteY157" fmla="*/ 450881 h 719999"/>
                <a:gd name="connsiteX158" fmla="*/ 186107 w 1440493"/>
                <a:gd name="connsiteY158" fmla="*/ 421149 h 719999"/>
                <a:gd name="connsiteX159" fmla="*/ 1101774 w 1440493"/>
                <a:gd name="connsiteY159" fmla="*/ 157153 h 719999"/>
                <a:gd name="connsiteX160" fmla="*/ 1152530 w 1440493"/>
                <a:gd name="connsiteY160" fmla="*/ 207909 h 719999"/>
                <a:gd name="connsiteX161" fmla="*/ 1152874 w 1440493"/>
                <a:gd name="connsiteY161" fmla="*/ 207909 h 719999"/>
                <a:gd name="connsiteX162" fmla="*/ 1160851 w 1440493"/>
                <a:gd name="connsiteY162" fmla="*/ 247422 h 719999"/>
                <a:gd name="connsiteX163" fmla="*/ 1162643 w 1440493"/>
                <a:gd name="connsiteY163" fmla="*/ 250079 h 719999"/>
                <a:gd name="connsiteX164" fmla="*/ 1153896 w 1440493"/>
                <a:gd name="connsiteY164" fmla="*/ 262404 h 719999"/>
                <a:gd name="connsiteX165" fmla="*/ 1100655 w 1440493"/>
                <a:gd name="connsiteY165" fmla="*/ 283309 h 719999"/>
                <a:gd name="connsiteX166" fmla="*/ 1048058 w 1440493"/>
                <a:gd name="connsiteY166" fmla="*/ 260834 h 719999"/>
                <a:gd name="connsiteX167" fmla="*/ 1040901 w 1440493"/>
                <a:gd name="connsiteY167" fmla="*/ 250086 h 719999"/>
                <a:gd name="connsiteX168" fmla="*/ 1042697 w 1440493"/>
                <a:gd name="connsiteY168" fmla="*/ 247422 h 719999"/>
                <a:gd name="connsiteX169" fmla="*/ 1050674 w 1440493"/>
                <a:gd name="connsiteY169" fmla="*/ 207909 h 719999"/>
                <a:gd name="connsiteX170" fmla="*/ 1051018 w 1440493"/>
                <a:gd name="connsiteY170" fmla="*/ 207909 h 719999"/>
                <a:gd name="connsiteX171" fmla="*/ 1101774 w 1440493"/>
                <a:gd name="connsiteY171" fmla="*/ 157153 h 719999"/>
                <a:gd name="connsiteX172" fmla="*/ 796552 w 1440493"/>
                <a:gd name="connsiteY172" fmla="*/ 157153 h 719999"/>
                <a:gd name="connsiteX173" fmla="*/ 847308 w 1440493"/>
                <a:gd name="connsiteY173" fmla="*/ 207909 h 719999"/>
                <a:gd name="connsiteX174" fmla="*/ 847652 w 1440493"/>
                <a:gd name="connsiteY174" fmla="*/ 207909 h 719999"/>
                <a:gd name="connsiteX175" fmla="*/ 855629 w 1440493"/>
                <a:gd name="connsiteY175" fmla="*/ 247422 h 719999"/>
                <a:gd name="connsiteX176" fmla="*/ 857421 w 1440493"/>
                <a:gd name="connsiteY176" fmla="*/ 250079 h 719999"/>
                <a:gd name="connsiteX177" fmla="*/ 848674 w 1440493"/>
                <a:gd name="connsiteY177" fmla="*/ 262404 h 719999"/>
                <a:gd name="connsiteX178" fmla="*/ 795433 w 1440493"/>
                <a:gd name="connsiteY178" fmla="*/ 283309 h 719999"/>
                <a:gd name="connsiteX179" fmla="*/ 742836 w 1440493"/>
                <a:gd name="connsiteY179" fmla="*/ 260834 h 719999"/>
                <a:gd name="connsiteX180" fmla="*/ 735678 w 1440493"/>
                <a:gd name="connsiteY180" fmla="*/ 250085 h 719999"/>
                <a:gd name="connsiteX181" fmla="*/ 737474 w 1440493"/>
                <a:gd name="connsiteY181" fmla="*/ 247422 h 719999"/>
                <a:gd name="connsiteX182" fmla="*/ 745451 w 1440493"/>
                <a:gd name="connsiteY182" fmla="*/ 207909 h 719999"/>
                <a:gd name="connsiteX183" fmla="*/ 745796 w 1440493"/>
                <a:gd name="connsiteY183" fmla="*/ 207909 h 719999"/>
                <a:gd name="connsiteX184" fmla="*/ 796552 w 1440493"/>
                <a:gd name="connsiteY184" fmla="*/ 157153 h 719999"/>
                <a:gd name="connsiteX185" fmla="*/ 491329 w 1440493"/>
                <a:gd name="connsiteY185" fmla="*/ 157153 h 719999"/>
                <a:gd name="connsiteX186" fmla="*/ 542085 w 1440493"/>
                <a:gd name="connsiteY186" fmla="*/ 207909 h 719999"/>
                <a:gd name="connsiteX187" fmla="*/ 542429 w 1440493"/>
                <a:gd name="connsiteY187" fmla="*/ 207909 h 719999"/>
                <a:gd name="connsiteX188" fmla="*/ 550406 w 1440493"/>
                <a:gd name="connsiteY188" fmla="*/ 247422 h 719999"/>
                <a:gd name="connsiteX189" fmla="*/ 552198 w 1440493"/>
                <a:gd name="connsiteY189" fmla="*/ 250079 h 719999"/>
                <a:gd name="connsiteX190" fmla="*/ 543451 w 1440493"/>
                <a:gd name="connsiteY190" fmla="*/ 262404 h 719999"/>
                <a:gd name="connsiteX191" fmla="*/ 490210 w 1440493"/>
                <a:gd name="connsiteY191" fmla="*/ 283309 h 719999"/>
                <a:gd name="connsiteX192" fmla="*/ 437613 w 1440493"/>
                <a:gd name="connsiteY192" fmla="*/ 260834 h 719999"/>
                <a:gd name="connsiteX193" fmla="*/ 430456 w 1440493"/>
                <a:gd name="connsiteY193" fmla="*/ 250086 h 719999"/>
                <a:gd name="connsiteX194" fmla="*/ 432252 w 1440493"/>
                <a:gd name="connsiteY194" fmla="*/ 247422 h 719999"/>
                <a:gd name="connsiteX195" fmla="*/ 440229 w 1440493"/>
                <a:gd name="connsiteY195" fmla="*/ 207909 h 719999"/>
                <a:gd name="connsiteX196" fmla="*/ 440573 w 1440493"/>
                <a:gd name="connsiteY196" fmla="*/ 207909 h 719999"/>
                <a:gd name="connsiteX197" fmla="*/ 491329 w 1440493"/>
                <a:gd name="connsiteY197" fmla="*/ 157153 h 719999"/>
                <a:gd name="connsiteX198" fmla="*/ 186107 w 1440493"/>
                <a:gd name="connsiteY198" fmla="*/ 157153 h 719999"/>
                <a:gd name="connsiteX199" fmla="*/ 236863 w 1440493"/>
                <a:gd name="connsiteY199" fmla="*/ 207909 h 719999"/>
                <a:gd name="connsiteX200" fmla="*/ 237207 w 1440493"/>
                <a:gd name="connsiteY200" fmla="*/ 207909 h 719999"/>
                <a:gd name="connsiteX201" fmla="*/ 245184 w 1440493"/>
                <a:gd name="connsiteY201" fmla="*/ 247422 h 719999"/>
                <a:gd name="connsiteX202" fmla="*/ 246976 w 1440493"/>
                <a:gd name="connsiteY202" fmla="*/ 250079 h 719999"/>
                <a:gd name="connsiteX203" fmla="*/ 238229 w 1440493"/>
                <a:gd name="connsiteY203" fmla="*/ 262404 h 719999"/>
                <a:gd name="connsiteX204" fmla="*/ 184988 w 1440493"/>
                <a:gd name="connsiteY204" fmla="*/ 283309 h 719999"/>
                <a:gd name="connsiteX205" fmla="*/ 110699 w 1440493"/>
                <a:gd name="connsiteY205" fmla="*/ 207909 h 719999"/>
                <a:gd name="connsiteX206" fmla="*/ 135351 w 1440493"/>
                <a:gd name="connsiteY206" fmla="*/ 207909 h 719999"/>
                <a:gd name="connsiteX207" fmla="*/ 186107 w 1440493"/>
                <a:gd name="connsiteY207" fmla="*/ 157153 h 719999"/>
                <a:gd name="connsiteX208" fmla="*/ 948044 w 1440493"/>
                <a:gd name="connsiteY208" fmla="*/ 132509 h 719999"/>
                <a:gd name="connsiteX209" fmla="*/ 1001285 w 1440493"/>
                <a:gd name="connsiteY209" fmla="*/ 153414 h 719999"/>
                <a:gd name="connsiteX210" fmla="*/ 1010032 w 1440493"/>
                <a:gd name="connsiteY210" fmla="*/ 165739 h 719999"/>
                <a:gd name="connsiteX211" fmla="*/ 1008240 w 1440493"/>
                <a:gd name="connsiteY211" fmla="*/ 168396 h 719999"/>
                <a:gd name="connsiteX212" fmla="*/ 1000263 w 1440493"/>
                <a:gd name="connsiteY212" fmla="*/ 207909 h 719999"/>
                <a:gd name="connsiteX213" fmla="*/ 999919 w 1440493"/>
                <a:gd name="connsiteY213" fmla="*/ 207909 h 719999"/>
                <a:gd name="connsiteX214" fmla="*/ 949163 w 1440493"/>
                <a:gd name="connsiteY214" fmla="*/ 258665 h 719999"/>
                <a:gd name="connsiteX215" fmla="*/ 898407 w 1440493"/>
                <a:gd name="connsiteY215" fmla="*/ 207909 h 719999"/>
                <a:gd name="connsiteX216" fmla="*/ 898063 w 1440493"/>
                <a:gd name="connsiteY216" fmla="*/ 207909 h 719999"/>
                <a:gd name="connsiteX217" fmla="*/ 890086 w 1440493"/>
                <a:gd name="connsiteY217" fmla="*/ 168396 h 719999"/>
                <a:gd name="connsiteX218" fmla="*/ 888290 w 1440493"/>
                <a:gd name="connsiteY218" fmla="*/ 165732 h 719999"/>
                <a:gd name="connsiteX219" fmla="*/ 895447 w 1440493"/>
                <a:gd name="connsiteY219" fmla="*/ 154985 h 719999"/>
                <a:gd name="connsiteX220" fmla="*/ 948044 w 1440493"/>
                <a:gd name="connsiteY220" fmla="*/ 132509 h 719999"/>
                <a:gd name="connsiteX221" fmla="*/ 642821 w 1440493"/>
                <a:gd name="connsiteY221" fmla="*/ 132509 h 719999"/>
                <a:gd name="connsiteX222" fmla="*/ 696062 w 1440493"/>
                <a:gd name="connsiteY222" fmla="*/ 153414 h 719999"/>
                <a:gd name="connsiteX223" fmla="*/ 704809 w 1440493"/>
                <a:gd name="connsiteY223" fmla="*/ 165740 h 719999"/>
                <a:gd name="connsiteX224" fmla="*/ 703018 w 1440493"/>
                <a:gd name="connsiteY224" fmla="*/ 168396 h 719999"/>
                <a:gd name="connsiteX225" fmla="*/ 695041 w 1440493"/>
                <a:gd name="connsiteY225" fmla="*/ 207909 h 719999"/>
                <a:gd name="connsiteX226" fmla="*/ 694696 w 1440493"/>
                <a:gd name="connsiteY226" fmla="*/ 207909 h 719999"/>
                <a:gd name="connsiteX227" fmla="*/ 643940 w 1440493"/>
                <a:gd name="connsiteY227" fmla="*/ 258665 h 719999"/>
                <a:gd name="connsiteX228" fmla="*/ 593184 w 1440493"/>
                <a:gd name="connsiteY228" fmla="*/ 207909 h 719999"/>
                <a:gd name="connsiteX229" fmla="*/ 592840 w 1440493"/>
                <a:gd name="connsiteY229" fmla="*/ 207909 h 719999"/>
                <a:gd name="connsiteX230" fmla="*/ 584863 w 1440493"/>
                <a:gd name="connsiteY230" fmla="*/ 168396 h 719999"/>
                <a:gd name="connsiteX231" fmla="*/ 583067 w 1440493"/>
                <a:gd name="connsiteY231" fmla="*/ 165732 h 719999"/>
                <a:gd name="connsiteX232" fmla="*/ 590224 w 1440493"/>
                <a:gd name="connsiteY232" fmla="*/ 154985 h 719999"/>
                <a:gd name="connsiteX233" fmla="*/ 642821 w 1440493"/>
                <a:gd name="connsiteY233" fmla="*/ 132509 h 719999"/>
                <a:gd name="connsiteX234" fmla="*/ 337599 w 1440493"/>
                <a:gd name="connsiteY234" fmla="*/ 132509 h 719999"/>
                <a:gd name="connsiteX235" fmla="*/ 390840 w 1440493"/>
                <a:gd name="connsiteY235" fmla="*/ 153414 h 719999"/>
                <a:gd name="connsiteX236" fmla="*/ 399587 w 1440493"/>
                <a:gd name="connsiteY236" fmla="*/ 165739 h 719999"/>
                <a:gd name="connsiteX237" fmla="*/ 397795 w 1440493"/>
                <a:gd name="connsiteY237" fmla="*/ 168396 h 719999"/>
                <a:gd name="connsiteX238" fmla="*/ 389818 w 1440493"/>
                <a:gd name="connsiteY238" fmla="*/ 207909 h 719999"/>
                <a:gd name="connsiteX239" fmla="*/ 389474 w 1440493"/>
                <a:gd name="connsiteY239" fmla="*/ 207909 h 719999"/>
                <a:gd name="connsiteX240" fmla="*/ 338718 w 1440493"/>
                <a:gd name="connsiteY240" fmla="*/ 258665 h 719999"/>
                <a:gd name="connsiteX241" fmla="*/ 287962 w 1440493"/>
                <a:gd name="connsiteY241" fmla="*/ 207909 h 719999"/>
                <a:gd name="connsiteX242" fmla="*/ 287618 w 1440493"/>
                <a:gd name="connsiteY242" fmla="*/ 207909 h 719999"/>
                <a:gd name="connsiteX243" fmla="*/ 279641 w 1440493"/>
                <a:gd name="connsiteY243" fmla="*/ 168396 h 719999"/>
                <a:gd name="connsiteX244" fmla="*/ 277845 w 1440493"/>
                <a:gd name="connsiteY244" fmla="*/ 165732 h 719999"/>
                <a:gd name="connsiteX245" fmla="*/ 285002 w 1440493"/>
                <a:gd name="connsiteY245" fmla="*/ 154985 h 719999"/>
                <a:gd name="connsiteX246" fmla="*/ 337599 w 1440493"/>
                <a:gd name="connsiteY246" fmla="*/ 132509 h 719999"/>
                <a:gd name="connsiteX247" fmla="*/ 186107 w 1440493"/>
                <a:gd name="connsiteY247" fmla="*/ 106398 h 719999"/>
                <a:gd name="connsiteX248" fmla="*/ 84596 w 1440493"/>
                <a:gd name="connsiteY248" fmla="*/ 207909 h 719999"/>
                <a:gd name="connsiteX249" fmla="*/ 184600 w 1440493"/>
                <a:gd name="connsiteY249" fmla="*/ 309409 h 719999"/>
                <a:gd name="connsiteX250" fmla="*/ 256270 w 1440493"/>
                <a:gd name="connsiteY250" fmla="*/ 281268 h 719999"/>
                <a:gd name="connsiteX251" fmla="*/ 262288 w 1440493"/>
                <a:gd name="connsiteY251" fmla="*/ 272789 h 719999"/>
                <a:gd name="connsiteX252" fmla="*/ 266939 w 1440493"/>
                <a:gd name="connsiteY252" fmla="*/ 279688 h 719999"/>
                <a:gd name="connsiteX253" fmla="*/ 338718 w 1440493"/>
                <a:gd name="connsiteY253" fmla="*/ 309420 h 719999"/>
                <a:gd name="connsiteX254" fmla="*/ 410497 w 1440493"/>
                <a:gd name="connsiteY254" fmla="*/ 279688 h 719999"/>
                <a:gd name="connsiteX255" fmla="*/ 414964 w 1440493"/>
                <a:gd name="connsiteY255" fmla="*/ 273064 h 719999"/>
                <a:gd name="connsiteX256" fmla="*/ 419019 w 1440493"/>
                <a:gd name="connsiteY256" fmla="*/ 279153 h 719999"/>
                <a:gd name="connsiteX257" fmla="*/ 489822 w 1440493"/>
                <a:gd name="connsiteY257" fmla="*/ 309409 h 719999"/>
                <a:gd name="connsiteX258" fmla="*/ 561492 w 1440493"/>
                <a:gd name="connsiteY258" fmla="*/ 281268 h 719999"/>
                <a:gd name="connsiteX259" fmla="*/ 567510 w 1440493"/>
                <a:gd name="connsiteY259" fmla="*/ 272789 h 719999"/>
                <a:gd name="connsiteX260" fmla="*/ 572161 w 1440493"/>
                <a:gd name="connsiteY260" fmla="*/ 279688 h 719999"/>
                <a:gd name="connsiteX261" fmla="*/ 643940 w 1440493"/>
                <a:gd name="connsiteY261" fmla="*/ 309420 h 719999"/>
                <a:gd name="connsiteX262" fmla="*/ 715719 w 1440493"/>
                <a:gd name="connsiteY262" fmla="*/ 279688 h 719999"/>
                <a:gd name="connsiteX263" fmla="*/ 720186 w 1440493"/>
                <a:gd name="connsiteY263" fmla="*/ 273063 h 719999"/>
                <a:gd name="connsiteX264" fmla="*/ 724242 w 1440493"/>
                <a:gd name="connsiteY264" fmla="*/ 279153 h 719999"/>
                <a:gd name="connsiteX265" fmla="*/ 795045 w 1440493"/>
                <a:gd name="connsiteY265" fmla="*/ 309409 h 719999"/>
                <a:gd name="connsiteX266" fmla="*/ 866715 w 1440493"/>
                <a:gd name="connsiteY266" fmla="*/ 281268 h 719999"/>
                <a:gd name="connsiteX267" fmla="*/ 872733 w 1440493"/>
                <a:gd name="connsiteY267" fmla="*/ 272789 h 719999"/>
                <a:gd name="connsiteX268" fmla="*/ 877384 w 1440493"/>
                <a:gd name="connsiteY268" fmla="*/ 279688 h 719999"/>
                <a:gd name="connsiteX269" fmla="*/ 949163 w 1440493"/>
                <a:gd name="connsiteY269" fmla="*/ 309420 h 719999"/>
                <a:gd name="connsiteX270" fmla="*/ 1020942 w 1440493"/>
                <a:gd name="connsiteY270" fmla="*/ 279688 h 719999"/>
                <a:gd name="connsiteX271" fmla="*/ 1025409 w 1440493"/>
                <a:gd name="connsiteY271" fmla="*/ 273064 h 719999"/>
                <a:gd name="connsiteX272" fmla="*/ 1029464 w 1440493"/>
                <a:gd name="connsiteY272" fmla="*/ 279153 h 719999"/>
                <a:gd name="connsiteX273" fmla="*/ 1100267 w 1440493"/>
                <a:gd name="connsiteY273" fmla="*/ 309409 h 719999"/>
                <a:gd name="connsiteX274" fmla="*/ 1171937 w 1440493"/>
                <a:gd name="connsiteY274" fmla="*/ 281268 h 719999"/>
                <a:gd name="connsiteX275" fmla="*/ 1177955 w 1440493"/>
                <a:gd name="connsiteY275" fmla="*/ 272789 h 719999"/>
                <a:gd name="connsiteX276" fmla="*/ 1182606 w 1440493"/>
                <a:gd name="connsiteY276" fmla="*/ 279688 h 719999"/>
                <a:gd name="connsiteX277" fmla="*/ 1254385 w 1440493"/>
                <a:gd name="connsiteY277" fmla="*/ 309420 h 719999"/>
                <a:gd name="connsiteX278" fmla="*/ 1355896 w 1440493"/>
                <a:gd name="connsiteY278" fmla="*/ 207909 h 719999"/>
                <a:gd name="connsiteX279" fmla="*/ 1305141 w 1440493"/>
                <a:gd name="connsiteY279" fmla="*/ 207909 h 719999"/>
                <a:gd name="connsiteX280" fmla="*/ 1254385 w 1440493"/>
                <a:gd name="connsiteY280" fmla="*/ 258665 h 719999"/>
                <a:gd name="connsiteX281" fmla="*/ 1203629 w 1440493"/>
                <a:gd name="connsiteY281" fmla="*/ 207909 h 719999"/>
                <a:gd name="connsiteX282" fmla="*/ 1203285 w 1440493"/>
                <a:gd name="connsiteY282" fmla="*/ 207909 h 719999"/>
                <a:gd name="connsiteX283" fmla="*/ 1195308 w 1440493"/>
                <a:gd name="connsiteY283" fmla="*/ 168396 h 719999"/>
                <a:gd name="connsiteX284" fmla="*/ 1193512 w 1440493"/>
                <a:gd name="connsiteY284" fmla="*/ 165732 h 719999"/>
                <a:gd name="connsiteX285" fmla="*/ 1200669 w 1440493"/>
                <a:gd name="connsiteY285" fmla="*/ 154985 h 719999"/>
                <a:gd name="connsiteX286" fmla="*/ 1253266 w 1440493"/>
                <a:gd name="connsiteY286" fmla="*/ 132509 h 719999"/>
                <a:gd name="connsiteX287" fmla="*/ 1329760 w 1440493"/>
                <a:gd name="connsiteY287" fmla="*/ 205671 h 719999"/>
                <a:gd name="connsiteX288" fmla="*/ 1355851 w 1440493"/>
                <a:gd name="connsiteY288" fmla="*/ 204896 h 719999"/>
                <a:gd name="connsiteX289" fmla="*/ 1252878 w 1440493"/>
                <a:gd name="connsiteY289" fmla="*/ 106409 h 719999"/>
                <a:gd name="connsiteX290" fmla="*/ 1182075 w 1440493"/>
                <a:gd name="connsiteY290" fmla="*/ 136665 h 719999"/>
                <a:gd name="connsiteX291" fmla="*/ 1178020 w 1440493"/>
                <a:gd name="connsiteY291" fmla="*/ 142755 h 719999"/>
                <a:gd name="connsiteX292" fmla="*/ 1173553 w 1440493"/>
                <a:gd name="connsiteY292" fmla="*/ 136130 h 719999"/>
                <a:gd name="connsiteX293" fmla="*/ 1101774 w 1440493"/>
                <a:gd name="connsiteY293" fmla="*/ 106398 h 719999"/>
                <a:gd name="connsiteX294" fmla="*/ 1029995 w 1440493"/>
                <a:gd name="connsiteY294" fmla="*/ 136130 h 719999"/>
                <a:gd name="connsiteX295" fmla="*/ 1025344 w 1440493"/>
                <a:gd name="connsiteY295" fmla="*/ 143029 h 719999"/>
                <a:gd name="connsiteX296" fmla="*/ 1019326 w 1440493"/>
                <a:gd name="connsiteY296" fmla="*/ 134550 h 719999"/>
                <a:gd name="connsiteX297" fmla="*/ 947656 w 1440493"/>
                <a:gd name="connsiteY297" fmla="*/ 106409 h 719999"/>
                <a:gd name="connsiteX298" fmla="*/ 876853 w 1440493"/>
                <a:gd name="connsiteY298" fmla="*/ 136665 h 719999"/>
                <a:gd name="connsiteX299" fmla="*/ 872798 w 1440493"/>
                <a:gd name="connsiteY299" fmla="*/ 142755 h 719999"/>
                <a:gd name="connsiteX300" fmla="*/ 868331 w 1440493"/>
                <a:gd name="connsiteY300" fmla="*/ 136130 h 719999"/>
                <a:gd name="connsiteX301" fmla="*/ 796552 w 1440493"/>
                <a:gd name="connsiteY301" fmla="*/ 106398 h 719999"/>
                <a:gd name="connsiteX302" fmla="*/ 724773 w 1440493"/>
                <a:gd name="connsiteY302" fmla="*/ 136130 h 719999"/>
                <a:gd name="connsiteX303" fmla="*/ 720121 w 1440493"/>
                <a:gd name="connsiteY303" fmla="*/ 143030 h 719999"/>
                <a:gd name="connsiteX304" fmla="*/ 714103 w 1440493"/>
                <a:gd name="connsiteY304" fmla="*/ 134550 h 719999"/>
                <a:gd name="connsiteX305" fmla="*/ 642433 w 1440493"/>
                <a:gd name="connsiteY305" fmla="*/ 106409 h 719999"/>
                <a:gd name="connsiteX306" fmla="*/ 571630 w 1440493"/>
                <a:gd name="connsiteY306" fmla="*/ 136665 h 719999"/>
                <a:gd name="connsiteX307" fmla="*/ 567575 w 1440493"/>
                <a:gd name="connsiteY307" fmla="*/ 142755 h 719999"/>
                <a:gd name="connsiteX308" fmla="*/ 563108 w 1440493"/>
                <a:gd name="connsiteY308" fmla="*/ 136130 h 719999"/>
                <a:gd name="connsiteX309" fmla="*/ 491329 w 1440493"/>
                <a:gd name="connsiteY309" fmla="*/ 106398 h 719999"/>
                <a:gd name="connsiteX310" fmla="*/ 419550 w 1440493"/>
                <a:gd name="connsiteY310" fmla="*/ 136130 h 719999"/>
                <a:gd name="connsiteX311" fmla="*/ 414899 w 1440493"/>
                <a:gd name="connsiteY311" fmla="*/ 143029 h 719999"/>
                <a:gd name="connsiteX312" fmla="*/ 408881 w 1440493"/>
                <a:gd name="connsiteY312" fmla="*/ 134550 h 719999"/>
                <a:gd name="connsiteX313" fmla="*/ 337211 w 1440493"/>
                <a:gd name="connsiteY313" fmla="*/ 106409 h 719999"/>
                <a:gd name="connsiteX314" fmla="*/ 266408 w 1440493"/>
                <a:gd name="connsiteY314" fmla="*/ 136665 h 719999"/>
                <a:gd name="connsiteX315" fmla="*/ 262353 w 1440493"/>
                <a:gd name="connsiteY315" fmla="*/ 142755 h 719999"/>
                <a:gd name="connsiteX316" fmla="*/ 257886 w 1440493"/>
                <a:gd name="connsiteY316" fmla="*/ 136130 h 719999"/>
                <a:gd name="connsiteX317" fmla="*/ 186107 w 1440493"/>
                <a:gd name="connsiteY317" fmla="*/ 106398 h 719999"/>
                <a:gd name="connsiteX318" fmla="*/ 0 w 1440493"/>
                <a:gd name="connsiteY318" fmla="*/ 0 h 719999"/>
                <a:gd name="connsiteX319" fmla="*/ 1440493 w 1440493"/>
                <a:gd name="connsiteY319" fmla="*/ 0 h 719999"/>
                <a:gd name="connsiteX320" fmla="*/ 1440493 w 1440493"/>
                <a:gd name="connsiteY320" fmla="*/ 719999 h 719999"/>
                <a:gd name="connsiteX321" fmla="*/ 0 w 1440493"/>
                <a:gd name="connsiteY321" fmla="*/ 719999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1440493" h="719999">
                  <a:moveTo>
                    <a:pt x="1101774" y="471904"/>
                  </a:moveTo>
                  <a:cubicBezTo>
                    <a:pt x="1129806" y="471904"/>
                    <a:pt x="1152530" y="494628"/>
                    <a:pt x="1152530" y="522660"/>
                  </a:cubicBezTo>
                  <a:lnTo>
                    <a:pt x="1152874" y="522660"/>
                  </a:lnTo>
                  <a:cubicBezTo>
                    <a:pt x="1152874" y="536676"/>
                    <a:pt x="1155715" y="550028"/>
                    <a:pt x="1160851" y="562173"/>
                  </a:cubicBezTo>
                  <a:lnTo>
                    <a:pt x="1162643" y="564830"/>
                  </a:lnTo>
                  <a:lnTo>
                    <a:pt x="1153896" y="577155"/>
                  </a:lnTo>
                  <a:cubicBezTo>
                    <a:pt x="1140076" y="590373"/>
                    <a:pt x="1121258" y="598366"/>
                    <a:pt x="1100655" y="598060"/>
                  </a:cubicBezTo>
                  <a:cubicBezTo>
                    <a:pt x="1080052" y="597754"/>
                    <a:pt x="1061480" y="589207"/>
                    <a:pt x="1048058" y="575585"/>
                  </a:cubicBezTo>
                  <a:lnTo>
                    <a:pt x="1040901" y="564837"/>
                  </a:lnTo>
                  <a:lnTo>
                    <a:pt x="1042697" y="562173"/>
                  </a:lnTo>
                  <a:cubicBezTo>
                    <a:pt x="1047834" y="550028"/>
                    <a:pt x="1050674" y="536676"/>
                    <a:pt x="1050674" y="522660"/>
                  </a:cubicBezTo>
                  <a:lnTo>
                    <a:pt x="1051018" y="522660"/>
                  </a:lnTo>
                  <a:cubicBezTo>
                    <a:pt x="1051018" y="494628"/>
                    <a:pt x="1073742" y="471904"/>
                    <a:pt x="1101774" y="471904"/>
                  </a:cubicBezTo>
                  <a:close/>
                  <a:moveTo>
                    <a:pt x="796552" y="471904"/>
                  </a:moveTo>
                  <a:cubicBezTo>
                    <a:pt x="824584" y="471904"/>
                    <a:pt x="847308" y="494628"/>
                    <a:pt x="847308" y="522660"/>
                  </a:cubicBezTo>
                  <a:lnTo>
                    <a:pt x="847652" y="522660"/>
                  </a:lnTo>
                  <a:cubicBezTo>
                    <a:pt x="847652" y="536676"/>
                    <a:pt x="850493" y="550028"/>
                    <a:pt x="855629" y="562173"/>
                  </a:cubicBezTo>
                  <a:lnTo>
                    <a:pt x="857421" y="564830"/>
                  </a:lnTo>
                  <a:lnTo>
                    <a:pt x="848674" y="577155"/>
                  </a:lnTo>
                  <a:cubicBezTo>
                    <a:pt x="834854" y="590373"/>
                    <a:pt x="816036" y="598366"/>
                    <a:pt x="795433" y="598060"/>
                  </a:cubicBezTo>
                  <a:cubicBezTo>
                    <a:pt x="774830" y="597754"/>
                    <a:pt x="756258" y="589207"/>
                    <a:pt x="742836" y="575585"/>
                  </a:cubicBezTo>
                  <a:lnTo>
                    <a:pt x="735678" y="564836"/>
                  </a:lnTo>
                  <a:lnTo>
                    <a:pt x="737474" y="562173"/>
                  </a:lnTo>
                  <a:cubicBezTo>
                    <a:pt x="742611" y="550028"/>
                    <a:pt x="745451" y="536676"/>
                    <a:pt x="745451" y="522660"/>
                  </a:cubicBezTo>
                  <a:lnTo>
                    <a:pt x="745796" y="522660"/>
                  </a:lnTo>
                  <a:cubicBezTo>
                    <a:pt x="745796" y="494628"/>
                    <a:pt x="768520" y="471904"/>
                    <a:pt x="796552" y="471904"/>
                  </a:cubicBezTo>
                  <a:close/>
                  <a:moveTo>
                    <a:pt x="491329" y="471904"/>
                  </a:moveTo>
                  <a:cubicBezTo>
                    <a:pt x="519361" y="471904"/>
                    <a:pt x="542085" y="494628"/>
                    <a:pt x="542085" y="522660"/>
                  </a:cubicBezTo>
                  <a:lnTo>
                    <a:pt x="542429" y="522660"/>
                  </a:lnTo>
                  <a:cubicBezTo>
                    <a:pt x="542429" y="536676"/>
                    <a:pt x="545270" y="550028"/>
                    <a:pt x="550406" y="562173"/>
                  </a:cubicBezTo>
                  <a:lnTo>
                    <a:pt x="552198" y="564830"/>
                  </a:lnTo>
                  <a:lnTo>
                    <a:pt x="543451" y="577155"/>
                  </a:lnTo>
                  <a:cubicBezTo>
                    <a:pt x="529631" y="590373"/>
                    <a:pt x="510813" y="598366"/>
                    <a:pt x="490210" y="598060"/>
                  </a:cubicBezTo>
                  <a:cubicBezTo>
                    <a:pt x="469607" y="597754"/>
                    <a:pt x="451035" y="589207"/>
                    <a:pt x="437613" y="575585"/>
                  </a:cubicBezTo>
                  <a:lnTo>
                    <a:pt x="430456" y="564837"/>
                  </a:lnTo>
                  <a:lnTo>
                    <a:pt x="432252" y="562173"/>
                  </a:lnTo>
                  <a:cubicBezTo>
                    <a:pt x="437389" y="550028"/>
                    <a:pt x="440229" y="536676"/>
                    <a:pt x="440229" y="522660"/>
                  </a:cubicBezTo>
                  <a:lnTo>
                    <a:pt x="440573" y="522660"/>
                  </a:lnTo>
                  <a:cubicBezTo>
                    <a:pt x="440573" y="494628"/>
                    <a:pt x="463297" y="471904"/>
                    <a:pt x="491329" y="471904"/>
                  </a:cubicBezTo>
                  <a:close/>
                  <a:moveTo>
                    <a:pt x="186107" y="471904"/>
                  </a:moveTo>
                  <a:cubicBezTo>
                    <a:pt x="214139" y="471904"/>
                    <a:pt x="236863" y="494628"/>
                    <a:pt x="236863" y="522660"/>
                  </a:cubicBezTo>
                  <a:lnTo>
                    <a:pt x="237207" y="522660"/>
                  </a:lnTo>
                  <a:cubicBezTo>
                    <a:pt x="237207" y="536676"/>
                    <a:pt x="240048" y="550028"/>
                    <a:pt x="245184" y="562173"/>
                  </a:cubicBezTo>
                  <a:lnTo>
                    <a:pt x="246976" y="564830"/>
                  </a:lnTo>
                  <a:lnTo>
                    <a:pt x="238229" y="577155"/>
                  </a:lnTo>
                  <a:cubicBezTo>
                    <a:pt x="224409" y="590373"/>
                    <a:pt x="205591" y="598366"/>
                    <a:pt x="184988" y="598060"/>
                  </a:cubicBezTo>
                  <a:cubicBezTo>
                    <a:pt x="143782" y="597448"/>
                    <a:pt x="110699" y="563871"/>
                    <a:pt x="110699" y="522660"/>
                  </a:cubicBezTo>
                  <a:lnTo>
                    <a:pt x="135351" y="522660"/>
                  </a:lnTo>
                  <a:cubicBezTo>
                    <a:pt x="135351" y="494628"/>
                    <a:pt x="158075" y="471904"/>
                    <a:pt x="186107" y="471904"/>
                  </a:cubicBezTo>
                  <a:close/>
                  <a:moveTo>
                    <a:pt x="948044" y="447260"/>
                  </a:moveTo>
                  <a:cubicBezTo>
                    <a:pt x="968647" y="446955"/>
                    <a:pt x="987465" y="454947"/>
                    <a:pt x="1001285" y="468165"/>
                  </a:cubicBezTo>
                  <a:lnTo>
                    <a:pt x="1010032" y="480490"/>
                  </a:lnTo>
                  <a:lnTo>
                    <a:pt x="1008240" y="483147"/>
                  </a:lnTo>
                  <a:cubicBezTo>
                    <a:pt x="1003104" y="495292"/>
                    <a:pt x="1000263" y="508644"/>
                    <a:pt x="1000263" y="522660"/>
                  </a:cubicBezTo>
                  <a:lnTo>
                    <a:pt x="999919" y="522660"/>
                  </a:lnTo>
                  <a:cubicBezTo>
                    <a:pt x="999919" y="550692"/>
                    <a:pt x="977195" y="573416"/>
                    <a:pt x="949163" y="573416"/>
                  </a:cubicBezTo>
                  <a:cubicBezTo>
                    <a:pt x="921131" y="573416"/>
                    <a:pt x="898407" y="550692"/>
                    <a:pt x="898407" y="522660"/>
                  </a:cubicBezTo>
                  <a:lnTo>
                    <a:pt x="898063" y="522660"/>
                  </a:lnTo>
                  <a:cubicBezTo>
                    <a:pt x="898063" y="508644"/>
                    <a:pt x="895223" y="495292"/>
                    <a:pt x="890086" y="483147"/>
                  </a:cubicBezTo>
                  <a:lnTo>
                    <a:pt x="888290" y="480483"/>
                  </a:lnTo>
                  <a:lnTo>
                    <a:pt x="895447" y="469735"/>
                  </a:lnTo>
                  <a:cubicBezTo>
                    <a:pt x="908869" y="456113"/>
                    <a:pt x="927441" y="447566"/>
                    <a:pt x="948044" y="447260"/>
                  </a:cubicBezTo>
                  <a:close/>
                  <a:moveTo>
                    <a:pt x="642821" y="447260"/>
                  </a:moveTo>
                  <a:cubicBezTo>
                    <a:pt x="663424" y="446955"/>
                    <a:pt x="682242" y="454947"/>
                    <a:pt x="696062" y="468165"/>
                  </a:cubicBezTo>
                  <a:lnTo>
                    <a:pt x="704809" y="480491"/>
                  </a:lnTo>
                  <a:lnTo>
                    <a:pt x="703018" y="483147"/>
                  </a:lnTo>
                  <a:cubicBezTo>
                    <a:pt x="697882" y="495292"/>
                    <a:pt x="695041" y="508644"/>
                    <a:pt x="695041" y="522660"/>
                  </a:cubicBezTo>
                  <a:lnTo>
                    <a:pt x="694696" y="522660"/>
                  </a:lnTo>
                  <a:cubicBezTo>
                    <a:pt x="694696" y="550692"/>
                    <a:pt x="671972" y="573416"/>
                    <a:pt x="643940" y="573416"/>
                  </a:cubicBezTo>
                  <a:cubicBezTo>
                    <a:pt x="615908" y="573416"/>
                    <a:pt x="593184" y="550692"/>
                    <a:pt x="593184" y="522660"/>
                  </a:cubicBezTo>
                  <a:lnTo>
                    <a:pt x="592840" y="522660"/>
                  </a:lnTo>
                  <a:cubicBezTo>
                    <a:pt x="592840" y="508644"/>
                    <a:pt x="590000" y="495292"/>
                    <a:pt x="584863" y="483147"/>
                  </a:cubicBezTo>
                  <a:lnTo>
                    <a:pt x="583067" y="480483"/>
                  </a:lnTo>
                  <a:lnTo>
                    <a:pt x="590224" y="469735"/>
                  </a:lnTo>
                  <a:cubicBezTo>
                    <a:pt x="603646" y="456113"/>
                    <a:pt x="622218" y="447566"/>
                    <a:pt x="642821" y="447260"/>
                  </a:cubicBezTo>
                  <a:close/>
                  <a:moveTo>
                    <a:pt x="337599" y="447260"/>
                  </a:moveTo>
                  <a:cubicBezTo>
                    <a:pt x="358202" y="446955"/>
                    <a:pt x="377020" y="454947"/>
                    <a:pt x="390840" y="468165"/>
                  </a:cubicBezTo>
                  <a:lnTo>
                    <a:pt x="399587" y="480490"/>
                  </a:lnTo>
                  <a:lnTo>
                    <a:pt x="397795" y="483147"/>
                  </a:lnTo>
                  <a:cubicBezTo>
                    <a:pt x="392659" y="495292"/>
                    <a:pt x="389818" y="508644"/>
                    <a:pt x="389818" y="522660"/>
                  </a:cubicBezTo>
                  <a:lnTo>
                    <a:pt x="389474" y="522660"/>
                  </a:lnTo>
                  <a:cubicBezTo>
                    <a:pt x="389474" y="550692"/>
                    <a:pt x="366750" y="573416"/>
                    <a:pt x="338718" y="573416"/>
                  </a:cubicBezTo>
                  <a:cubicBezTo>
                    <a:pt x="310686" y="573416"/>
                    <a:pt x="287962" y="550692"/>
                    <a:pt x="287962" y="522660"/>
                  </a:cubicBezTo>
                  <a:lnTo>
                    <a:pt x="287618" y="522660"/>
                  </a:lnTo>
                  <a:cubicBezTo>
                    <a:pt x="287618" y="508644"/>
                    <a:pt x="284778" y="495292"/>
                    <a:pt x="279641" y="483147"/>
                  </a:cubicBezTo>
                  <a:lnTo>
                    <a:pt x="277845" y="480483"/>
                  </a:lnTo>
                  <a:lnTo>
                    <a:pt x="285002" y="469735"/>
                  </a:lnTo>
                  <a:cubicBezTo>
                    <a:pt x="298424" y="456113"/>
                    <a:pt x="316996" y="447566"/>
                    <a:pt x="337599" y="447260"/>
                  </a:cubicBezTo>
                  <a:close/>
                  <a:moveTo>
                    <a:pt x="186107" y="421149"/>
                  </a:moveTo>
                  <a:cubicBezTo>
                    <a:pt x="130044" y="421149"/>
                    <a:pt x="84596" y="466597"/>
                    <a:pt x="84596" y="522660"/>
                  </a:cubicBezTo>
                  <a:cubicBezTo>
                    <a:pt x="84596" y="578135"/>
                    <a:pt x="129131" y="623336"/>
                    <a:pt x="184600" y="624160"/>
                  </a:cubicBezTo>
                  <a:cubicBezTo>
                    <a:pt x="212335" y="624572"/>
                    <a:pt x="237666" y="613813"/>
                    <a:pt x="256270" y="596019"/>
                  </a:cubicBezTo>
                  <a:lnTo>
                    <a:pt x="262288" y="587540"/>
                  </a:lnTo>
                  <a:lnTo>
                    <a:pt x="266939" y="594439"/>
                  </a:lnTo>
                  <a:cubicBezTo>
                    <a:pt x="285309" y="612809"/>
                    <a:pt x="310687" y="624171"/>
                    <a:pt x="338718" y="624171"/>
                  </a:cubicBezTo>
                  <a:cubicBezTo>
                    <a:pt x="366750" y="624171"/>
                    <a:pt x="392127" y="612809"/>
                    <a:pt x="410497" y="594439"/>
                  </a:cubicBezTo>
                  <a:lnTo>
                    <a:pt x="414964" y="587815"/>
                  </a:lnTo>
                  <a:lnTo>
                    <a:pt x="419019" y="593904"/>
                  </a:lnTo>
                  <a:cubicBezTo>
                    <a:pt x="437087" y="612242"/>
                    <a:pt x="462088" y="623748"/>
                    <a:pt x="489822" y="624160"/>
                  </a:cubicBezTo>
                  <a:cubicBezTo>
                    <a:pt x="517557" y="624572"/>
                    <a:pt x="542888" y="613813"/>
                    <a:pt x="561492" y="596019"/>
                  </a:cubicBezTo>
                  <a:lnTo>
                    <a:pt x="567510" y="587540"/>
                  </a:lnTo>
                  <a:lnTo>
                    <a:pt x="572161" y="594439"/>
                  </a:lnTo>
                  <a:cubicBezTo>
                    <a:pt x="590531" y="612809"/>
                    <a:pt x="615909" y="624171"/>
                    <a:pt x="643940" y="624171"/>
                  </a:cubicBezTo>
                  <a:cubicBezTo>
                    <a:pt x="671972" y="624171"/>
                    <a:pt x="697349" y="612809"/>
                    <a:pt x="715719" y="594439"/>
                  </a:cubicBezTo>
                  <a:lnTo>
                    <a:pt x="720186" y="587814"/>
                  </a:lnTo>
                  <a:lnTo>
                    <a:pt x="724242" y="593904"/>
                  </a:lnTo>
                  <a:cubicBezTo>
                    <a:pt x="742310" y="612242"/>
                    <a:pt x="767311" y="623748"/>
                    <a:pt x="795045" y="624160"/>
                  </a:cubicBezTo>
                  <a:cubicBezTo>
                    <a:pt x="822780" y="624572"/>
                    <a:pt x="848111" y="613813"/>
                    <a:pt x="866715" y="596019"/>
                  </a:cubicBezTo>
                  <a:lnTo>
                    <a:pt x="872733" y="587540"/>
                  </a:lnTo>
                  <a:lnTo>
                    <a:pt x="877384" y="594439"/>
                  </a:lnTo>
                  <a:cubicBezTo>
                    <a:pt x="895754" y="612809"/>
                    <a:pt x="921132" y="624171"/>
                    <a:pt x="949163" y="624171"/>
                  </a:cubicBezTo>
                  <a:cubicBezTo>
                    <a:pt x="977195" y="624171"/>
                    <a:pt x="1002572" y="612809"/>
                    <a:pt x="1020942" y="594439"/>
                  </a:cubicBezTo>
                  <a:lnTo>
                    <a:pt x="1025409" y="587815"/>
                  </a:lnTo>
                  <a:lnTo>
                    <a:pt x="1029464" y="593904"/>
                  </a:lnTo>
                  <a:cubicBezTo>
                    <a:pt x="1047532" y="612242"/>
                    <a:pt x="1072533" y="623748"/>
                    <a:pt x="1100267" y="624160"/>
                  </a:cubicBezTo>
                  <a:cubicBezTo>
                    <a:pt x="1128002" y="624572"/>
                    <a:pt x="1153333" y="613813"/>
                    <a:pt x="1171937" y="596019"/>
                  </a:cubicBezTo>
                  <a:lnTo>
                    <a:pt x="1177955" y="587540"/>
                  </a:lnTo>
                  <a:lnTo>
                    <a:pt x="1182606" y="594439"/>
                  </a:lnTo>
                  <a:cubicBezTo>
                    <a:pt x="1200976" y="612809"/>
                    <a:pt x="1226354" y="624171"/>
                    <a:pt x="1254385" y="624171"/>
                  </a:cubicBezTo>
                  <a:cubicBezTo>
                    <a:pt x="1310448" y="624171"/>
                    <a:pt x="1355896" y="578723"/>
                    <a:pt x="1355896" y="522660"/>
                  </a:cubicBezTo>
                  <a:lnTo>
                    <a:pt x="1305141" y="522660"/>
                  </a:lnTo>
                  <a:cubicBezTo>
                    <a:pt x="1305141" y="550692"/>
                    <a:pt x="1282417" y="573416"/>
                    <a:pt x="1254385" y="573416"/>
                  </a:cubicBezTo>
                  <a:cubicBezTo>
                    <a:pt x="1226353" y="573416"/>
                    <a:pt x="1203629" y="550692"/>
                    <a:pt x="1203629" y="522660"/>
                  </a:cubicBezTo>
                  <a:lnTo>
                    <a:pt x="1203285" y="522660"/>
                  </a:lnTo>
                  <a:cubicBezTo>
                    <a:pt x="1203285" y="508644"/>
                    <a:pt x="1200445" y="495292"/>
                    <a:pt x="1195308" y="483147"/>
                  </a:cubicBezTo>
                  <a:lnTo>
                    <a:pt x="1193512" y="480483"/>
                  </a:lnTo>
                  <a:lnTo>
                    <a:pt x="1200669" y="469735"/>
                  </a:lnTo>
                  <a:cubicBezTo>
                    <a:pt x="1214091" y="456113"/>
                    <a:pt x="1232663" y="447566"/>
                    <a:pt x="1253266" y="447260"/>
                  </a:cubicBezTo>
                  <a:cubicBezTo>
                    <a:pt x="1294472" y="446649"/>
                    <a:pt x="1328537" y="479230"/>
                    <a:pt x="1329760" y="520422"/>
                  </a:cubicBezTo>
                  <a:lnTo>
                    <a:pt x="1355851" y="519647"/>
                  </a:lnTo>
                  <a:cubicBezTo>
                    <a:pt x="1354204" y="464196"/>
                    <a:pt x="1308347" y="420337"/>
                    <a:pt x="1252878" y="421160"/>
                  </a:cubicBezTo>
                  <a:cubicBezTo>
                    <a:pt x="1225144" y="421572"/>
                    <a:pt x="1200143" y="433078"/>
                    <a:pt x="1182075" y="451416"/>
                  </a:cubicBezTo>
                  <a:lnTo>
                    <a:pt x="1178020" y="457506"/>
                  </a:lnTo>
                  <a:lnTo>
                    <a:pt x="1173553" y="450881"/>
                  </a:lnTo>
                  <a:cubicBezTo>
                    <a:pt x="1155183" y="432511"/>
                    <a:pt x="1129806" y="421149"/>
                    <a:pt x="1101774" y="421149"/>
                  </a:cubicBezTo>
                  <a:cubicBezTo>
                    <a:pt x="1073743" y="421149"/>
                    <a:pt x="1048365" y="432511"/>
                    <a:pt x="1029995" y="450881"/>
                  </a:cubicBezTo>
                  <a:lnTo>
                    <a:pt x="1025344" y="457780"/>
                  </a:lnTo>
                  <a:lnTo>
                    <a:pt x="1019326" y="449301"/>
                  </a:lnTo>
                  <a:cubicBezTo>
                    <a:pt x="1000722" y="431508"/>
                    <a:pt x="975391" y="420749"/>
                    <a:pt x="947656" y="421160"/>
                  </a:cubicBezTo>
                  <a:cubicBezTo>
                    <a:pt x="919922" y="421572"/>
                    <a:pt x="894921" y="433078"/>
                    <a:pt x="876853" y="451416"/>
                  </a:cubicBezTo>
                  <a:lnTo>
                    <a:pt x="872798" y="457506"/>
                  </a:lnTo>
                  <a:lnTo>
                    <a:pt x="868331" y="450881"/>
                  </a:lnTo>
                  <a:cubicBezTo>
                    <a:pt x="849961" y="432511"/>
                    <a:pt x="824584" y="421149"/>
                    <a:pt x="796552" y="421149"/>
                  </a:cubicBezTo>
                  <a:cubicBezTo>
                    <a:pt x="768521" y="421149"/>
                    <a:pt x="743143" y="432511"/>
                    <a:pt x="724773" y="450881"/>
                  </a:cubicBezTo>
                  <a:lnTo>
                    <a:pt x="720121" y="457781"/>
                  </a:lnTo>
                  <a:lnTo>
                    <a:pt x="714103" y="449301"/>
                  </a:lnTo>
                  <a:cubicBezTo>
                    <a:pt x="695499" y="431508"/>
                    <a:pt x="670168" y="420749"/>
                    <a:pt x="642433" y="421160"/>
                  </a:cubicBezTo>
                  <a:cubicBezTo>
                    <a:pt x="614699" y="421572"/>
                    <a:pt x="589698" y="433078"/>
                    <a:pt x="571630" y="451416"/>
                  </a:cubicBezTo>
                  <a:lnTo>
                    <a:pt x="567575" y="457506"/>
                  </a:lnTo>
                  <a:lnTo>
                    <a:pt x="563108" y="450881"/>
                  </a:lnTo>
                  <a:cubicBezTo>
                    <a:pt x="544738" y="432511"/>
                    <a:pt x="519361" y="421149"/>
                    <a:pt x="491329" y="421149"/>
                  </a:cubicBezTo>
                  <a:cubicBezTo>
                    <a:pt x="463298" y="421149"/>
                    <a:pt x="437920" y="432511"/>
                    <a:pt x="419550" y="450881"/>
                  </a:cubicBezTo>
                  <a:lnTo>
                    <a:pt x="414899" y="457780"/>
                  </a:lnTo>
                  <a:lnTo>
                    <a:pt x="408881" y="449301"/>
                  </a:lnTo>
                  <a:cubicBezTo>
                    <a:pt x="390277" y="431508"/>
                    <a:pt x="364946" y="420749"/>
                    <a:pt x="337211" y="421160"/>
                  </a:cubicBezTo>
                  <a:cubicBezTo>
                    <a:pt x="309477" y="421572"/>
                    <a:pt x="284476" y="433078"/>
                    <a:pt x="266408" y="451416"/>
                  </a:cubicBezTo>
                  <a:lnTo>
                    <a:pt x="262353" y="457506"/>
                  </a:lnTo>
                  <a:lnTo>
                    <a:pt x="257886" y="450881"/>
                  </a:lnTo>
                  <a:cubicBezTo>
                    <a:pt x="239516" y="432511"/>
                    <a:pt x="214139" y="421149"/>
                    <a:pt x="186107" y="421149"/>
                  </a:cubicBezTo>
                  <a:close/>
                  <a:moveTo>
                    <a:pt x="1101774" y="157153"/>
                  </a:moveTo>
                  <a:cubicBezTo>
                    <a:pt x="1129806" y="157153"/>
                    <a:pt x="1152530" y="179877"/>
                    <a:pt x="1152530" y="207909"/>
                  </a:cubicBezTo>
                  <a:lnTo>
                    <a:pt x="1152874" y="207909"/>
                  </a:lnTo>
                  <a:cubicBezTo>
                    <a:pt x="1152874" y="221925"/>
                    <a:pt x="1155715" y="235277"/>
                    <a:pt x="1160851" y="247422"/>
                  </a:cubicBezTo>
                  <a:lnTo>
                    <a:pt x="1162643" y="250079"/>
                  </a:lnTo>
                  <a:lnTo>
                    <a:pt x="1153896" y="262404"/>
                  </a:lnTo>
                  <a:cubicBezTo>
                    <a:pt x="1140076" y="275622"/>
                    <a:pt x="1121258" y="283615"/>
                    <a:pt x="1100655" y="283309"/>
                  </a:cubicBezTo>
                  <a:cubicBezTo>
                    <a:pt x="1080052" y="283003"/>
                    <a:pt x="1061480" y="274456"/>
                    <a:pt x="1048058" y="260834"/>
                  </a:cubicBezTo>
                  <a:lnTo>
                    <a:pt x="1040901" y="250086"/>
                  </a:lnTo>
                  <a:lnTo>
                    <a:pt x="1042697" y="247422"/>
                  </a:lnTo>
                  <a:cubicBezTo>
                    <a:pt x="1047834" y="235277"/>
                    <a:pt x="1050674" y="221925"/>
                    <a:pt x="1050674" y="207909"/>
                  </a:cubicBezTo>
                  <a:lnTo>
                    <a:pt x="1051018" y="207909"/>
                  </a:lnTo>
                  <a:cubicBezTo>
                    <a:pt x="1051018" y="179877"/>
                    <a:pt x="1073742" y="157153"/>
                    <a:pt x="1101774" y="157153"/>
                  </a:cubicBezTo>
                  <a:close/>
                  <a:moveTo>
                    <a:pt x="796552" y="157153"/>
                  </a:moveTo>
                  <a:cubicBezTo>
                    <a:pt x="824584" y="157153"/>
                    <a:pt x="847308" y="179877"/>
                    <a:pt x="847308" y="207909"/>
                  </a:cubicBezTo>
                  <a:lnTo>
                    <a:pt x="847652" y="207909"/>
                  </a:lnTo>
                  <a:cubicBezTo>
                    <a:pt x="847652" y="221925"/>
                    <a:pt x="850493" y="235277"/>
                    <a:pt x="855629" y="247422"/>
                  </a:cubicBezTo>
                  <a:lnTo>
                    <a:pt x="857421" y="250079"/>
                  </a:lnTo>
                  <a:lnTo>
                    <a:pt x="848674" y="262404"/>
                  </a:lnTo>
                  <a:cubicBezTo>
                    <a:pt x="834854" y="275622"/>
                    <a:pt x="816036" y="283615"/>
                    <a:pt x="795433" y="283309"/>
                  </a:cubicBezTo>
                  <a:cubicBezTo>
                    <a:pt x="774830" y="283003"/>
                    <a:pt x="756258" y="274456"/>
                    <a:pt x="742836" y="260834"/>
                  </a:cubicBezTo>
                  <a:lnTo>
                    <a:pt x="735678" y="250085"/>
                  </a:lnTo>
                  <a:lnTo>
                    <a:pt x="737474" y="247422"/>
                  </a:lnTo>
                  <a:cubicBezTo>
                    <a:pt x="742611" y="235277"/>
                    <a:pt x="745451" y="221925"/>
                    <a:pt x="745451" y="207909"/>
                  </a:cubicBezTo>
                  <a:lnTo>
                    <a:pt x="745796" y="207909"/>
                  </a:lnTo>
                  <a:cubicBezTo>
                    <a:pt x="745796" y="179877"/>
                    <a:pt x="768520" y="157153"/>
                    <a:pt x="796552" y="157153"/>
                  </a:cubicBezTo>
                  <a:close/>
                  <a:moveTo>
                    <a:pt x="491329" y="157153"/>
                  </a:moveTo>
                  <a:cubicBezTo>
                    <a:pt x="519361" y="157153"/>
                    <a:pt x="542085" y="179877"/>
                    <a:pt x="542085" y="207909"/>
                  </a:cubicBezTo>
                  <a:lnTo>
                    <a:pt x="542429" y="207909"/>
                  </a:lnTo>
                  <a:cubicBezTo>
                    <a:pt x="542429" y="221925"/>
                    <a:pt x="545270" y="235277"/>
                    <a:pt x="550406" y="247422"/>
                  </a:cubicBezTo>
                  <a:lnTo>
                    <a:pt x="552198" y="250079"/>
                  </a:lnTo>
                  <a:lnTo>
                    <a:pt x="543451" y="262404"/>
                  </a:lnTo>
                  <a:cubicBezTo>
                    <a:pt x="529631" y="275622"/>
                    <a:pt x="510813" y="283615"/>
                    <a:pt x="490210" y="283309"/>
                  </a:cubicBezTo>
                  <a:cubicBezTo>
                    <a:pt x="469607" y="283003"/>
                    <a:pt x="451035" y="274456"/>
                    <a:pt x="437613" y="260834"/>
                  </a:cubicBezTo>
                  <a:lnTo>
                    <a:pt x="430456" y="250086"/>
                  </a:lnTo>
                  <a:lnTo>
                    <a:pt x="432252" y="247422"/>
                  </a:lnTo>
                  <a:cubicBezTo>
                    <a:pt x="437389" y="235277"/>
                    <a:pt x="440229" y="221925"/>
                    <a:pt x="440229" y="207909"/>
                  </a:cubicBezTo>
                  <a:lnTo>
                    <a:pt x="440573" y="207909"/>
                  </a:lnTo>
                  <a:cubicBezTo>
                    <a:pt x="440573" y="179877"/>
                    <a:pt x="463297" y="157153"/>
                    <a:pt x="491329" y="157153"/>
                  </a:cubicBezTo>
                  <a:close/>
                  <a:moveTo>
                    <a:pt x="186107" y="157153"/>
                  </a:moveTo>
                  <a:cubicBezTo>
                    <a:pt x="214139" y="157153"/>
                    <a:pt x="236863" y="179877"/>
                    <a:pt x="236863" y="207909"/>
                  </a:cubicBezTo>
                  <a:lnTo>
                    <a:pt x="237207" y="207909"/>
                  </a:lnTo>
                  <a:cubicBezTo>
                    <a:pt x="237207" y="221925"/>
                    <a:pt x="240048" y="235277"/>
                    <a:pt x="245184" y="247422"/>
                  </a:cubicBezTo>
                  <a:lnTo>
                    <a:pt x="246976" y="250079"/>
                  </a:lnTo>
                  <a:lnTo>
                    <a:pt x="238229" y="262404"/>
                  </a:lnTo>
                  <a:cubicBezTo>
                    <a:pt x="224409" y="275622"/>
                    <a:pt x="205591" y="283615"/>
                    <a:pt x="184988" y="283309"/>
                  </a:cubicBezTo>
                  <a:cubicBezTo>
                    <a:pt x="143782" y="282697"/>
                    <a:pt x="110699" y="249120"/>
                    <a:pt x="110699" y="207909"/>
                  </a:cubicBezTo>
                  <a:lnTo>
                    <a:pt x="135351" y="207909"/>
                  </a:lnTo>
                  <a:cubicBezTo>
                    <a:pt x="135351" y="179877"/>
                    <a:pt x="158075" y="157153"/>
                    <a:pt x="186107" y="157153"/>
                  </a:cubicBezTo>
                  <a:close/>
                  <a:moveTo>
                    <a:pt x="948044" y="132509"/>
                  </a:moveTo>
                  <a:cubicBezTo>
                    <a:pt x="968647" y="132204"/>
                    <a:pt x="987465" y="140196"/>
                    <a:pt x="1001285" y="153414"/>
                  </a:cubicBezTo>
                  <a:lnTo>
                    <a:pt x="1010032" y="165739"/>
                  </a:lnTo>
                  <a:lnTo>
                    <a:pt x="1008240" y="168396"/>
                  </a:lnTo>
                  <a:cubicBezTo>
                    <a:pt x="1003104" y="180541"/>
                    <a:pt x="1000263" y="193893"/>
                    <a:pt x="1000263" y="207909"/>
                  </a:cubicBezTo>
                  <a:lnTo>
                    <a:pt x="999919" y="207909"/>
                  </a:lnTo>
                  <a:cubicBezTo>
                    <a:pt x="999919" y="235941"/>
                    <a:pt x="977195" y="258665"/>
                    <a:pt x="949163" y="258665"/>
                  </a:cubicBezTo>
                  <a:cubicBezTo>
                    <a:pt x="921131" y="258665"/>
                    <a:pt x="898407" y="235941"/>
                    <a:pt x="898407" y="207909"/>
                  </a:cubicBezTo>
                  <a:lnTo>
                    <a:pt x="898063" y="207909"/>
                  </a:lnTo>
                  <a:cubicBezTo>
                    <a:pt x="898063" y="193893"/>
                    <a:pt x="895223" y="180541"/>
                    <a:pt x="890086" y="168396"/>
                  </a:cubicBezTo>
                  <a:lnTo>
                    <a:pt x="888290" y="165732"/>
                  </a:lnTo>
                  <a:lnTo>
                    <a:pt x="895447" y="154985"/>
                  </a:lnTo>
                  <a:cubicBezTo>
                    <a:pt x="908869" y="141362"/>
                    <a:pt x="927441" y="132815"/>
                    <a:pt x="948044" y="132509"/>
                  </a:cubicBezTo>
                  <a:close/>
                  <a:moveTo>
                    <a:pt x="642821" y="132509"/>
                  </a:moveTo>
                  <a:cubicBezTo>
                    <a:pt x="663424" y="132204"/>
                    <a:pt x="682242" y="140196"/>
                    <a:pt x="696062" y="153414"/>
                  </a:cubicBezTo>
                  <a:lnTo>
                    <a:pt x="704809" y="165740"/>
                  </a:lnTo>
                  <a:lnTo>
                    <a:pt x="703018" y="168396"/>
                  </a:lnTo>
                  <a:cubicBezTo>
                    <a:pt x="697882" y="180541"/>
                    <a:pt x="695041" y="193893"/>
                    <a:pt x="695041" y="207909"/>
                  </a:cubicBezTo>
                  <a:lnTo>
                    <a:pt x="694696" y="207909"/>
                  </a:lnTo>
                  <a:cubicBezTo>
                    <a:pt x="694696" y="235941"/>
                    <a:pt x="671972" y="258665"/>
                    <a:pt x="643940" y="258665"/>
                  </a:cubicBezTo>
                  <a:cubicBezTo>
                    <a:pt x="615908" y="258665"/>
                    <a:pt x="593184" y="235941"/>
                    <a:pt x="593184" y="207909"/>
                  </a:cubicBezTo>
                  <a:lnTo>
                    <a:pt x="592840" y="207909"/>
                  </a:lnTo>
                  <a:cubicBezTo>
                    <a:pt x="592840" y="193893"/>
                    <a:pt x="590000" y="180541"/>
                    <a:pt x="584863" y="168396"/>
                  </a:cubicBezTo>
                  <a:lnTo>
                    <a:pt x="583067" y="165732"/>
                  </a:lnTo>
                  <a:lnTo>
                    <a:pt x="590224" y="154985"/>
                  </a:lnTo>
                  <a:cubicBezTo>
                    <a:pt x="603646" y="141362"/>
                    <a:pt x="622218" y="132815"/>
                    <a:pt x="642821" y="132509"/>
                  </a:cubicBezTo>
                  <a:close/>
                  <a:moveTo>
                    <a:pt x="337599" y="132509"/>
                  </a:moveTo>
                  <a:cubicBezTo>
                    <a:pt x="358202" y="132204"/>
                    <a:pt x="377020" y="140196"/>
                    <a:pt x="390840" y="153414"/>
                  </a:cubicBezTo>
                  <a:lnTo>
                    <a:pt x="399587" y="165739"/>
                  </a:lnTo>
                  <a:lnTo>
                    <a:pt x="397795" y="168396"/>
                  </a:lnTo>
                  <a:cubicBezTo>
                    <a:pt x="392659" y="180541"/>
                    <a:pt x="389818" y="193893"/>
                    <a:pt x="389818" y="207909"/>
                  </a:cubicBezTo>
                  <a:lnTo>
                    <a:pt x="389474" y="207909"/>
                  </a:lnTo>
                  <a:cubicBezTo>
                    <a:pt x="389474" y="235941"/>
                    <a:pt x="366750" y="258665"/>
                    <a:pt x="338718" y="258665"/>
                  </a:cubicBezTo>
                  <a:cubicBezTo>
                    <a:pt x="310686" y="258665"/>
                    <a:pt x="287962" y="235941"/>
                    <a:pt x="287962" y="207909"/>
                  </a:cubicBezTo>
                  <a:lnTo>
                    <a:pt x="287618" y="207909"/>
                  </a:lnTo>
                  <a:cubicBezTo>
                    <a:pt x="287618" y="193893"/>
                    <a:pt x="284778" y="180541"/>
                    <a:pt x="279641" y="168396"/>
                  </a:cubicBezTo>
                  <a:lnTo>
                    <a:pt x="277845" y="165732"/>
                  </a:lnTo>
                  <a:lnTo>
                    <a:pt x="285002" y="154985"/>
                  </a:lnTo>
                  <a:cubicBezTo>
                    <a:pt x="298424" y="141362"/>
                    <a:pt x="316996" y="132815"/>
                    <a:pt x="337599" y="132509"/>
                  </a:cubicBezTo>
                  <a:close/>
                  <a:moveTo>
                    <a:pt x="186107" y="106398"/>
                  </a:moveTo>
                  <a:cubicBezTo>
                    <a:pt x="130044" y="106398"/>
                    <a:pt x="84596" y="151846"/>
                    <a:pt x="84596" y="207909"/>
                  </a:cubicBezTo>
                  <a:cubicBezTo>
                    <a:pt x="84596" y="263384"/>
                    <a:pt x="129131" y="308585"/>
                    <a:pt x="184600" y="309409"/>
                  </a:cubicBezTo>
                  <a:cubicBezTo>
                    <a:pt x="212335" y="309821"/>
                    <a:pt x="237666" y="299062"/>
                    <a:pt x="256270" y="281268"/>
                  </a:cubicBezTo>
                  <a:lnTo>
                    <a:pt x="262288" y="272789"/>
                  </a:lnTo>
                  <a:lnTo>
                    <a:pt x="266939" y="279688"/>
                  </a:lnTo>
                  <a:cubicBezTo>
                    <a:pt x="285309" y="298058"/>
                    <a:pt x="310687" y="309420"/>
                    <a:pt x="338718" y="309420"/>
                  </a:cubicBezTo>
                  <a:cubicBezTo>
                    <a:pt x="366750" y="309420"/>
                    <a:pt x="392127" y="298058"/>
                    <a:pt x="410497" y="279688"/>
                  </a:cubicBezTo>
                  <a:lnTo>
                    <a:pt x="414964" y="273064"/>
                  </a:lnTo>
                  <a:lnTo>
                    <a:pt x="419019" y="279153"/>
                  </a:lnTo>
                  <a:cubicBezTo>
                    <a:pt x="437087" y="297491"/>
                    <a:pt x="462088" y="308997"/>
                    <a:pt x="489822" y="309409"/>
                  </a:cubicBezTo>
                  <a:cubicBezTo>
                    <a:pt x="517557" y="309821"/>
                    <a:pt x="542888" y="299062"/>
                    <a:pt x="561492" y="281268"/>
                  </a:cubicBezTo>
                  <a:lnTo>
                    <a:pt x="567510" y="272789"/>
                  </a:lnTo>
                  <a:lnTo>
                    <a:pt x="572161" y="279688"/>
                  </a:lnTo>
                  <a:cubicBezTo>
                    <a:pt x="590531" y="298058"/>
                    <a:pt x="615909" y="309420"/>
                    <a:pt x="643940" y="309420"/>
                  </a:cubicBezTo>
                  <a:cubicBezTo>
                    <a:pt x="671972" y="309420"/>
                    <a:pt x="697349" y="298058"/>
                    <a:pt x="715719" y="279688"/>
                  </a:cubicBezTo>
                  <a:lnTo>
                    <a:pt x="720186" y="273063"/>
                  </a:lnTo>
                  <a:lnTo>
                    <a:pt x="724242" y="279153"/>
                  </a:lnTo>
                  <a:cubicBezTo>
                    <a:pt x="742310" y="297491"/>
                    <a:pt x="767311" y="308997"/>
                    <a:pt x="795045" y="309409"/>
                  </a:cubicBezTo>
                  <a:cubicBezTo>
                    <a:pt x="822780" y="309821"/>
                    <a:pt x="848111" y="299062"/>
                    <a:pt x="866715" y="281268"/>
                  </a:cubicBezTo>
                  <a:lnTo>
                    <a:pt x="872733" y="272789"/>
                  </a:lnTo>
                  <a:lnTo>
                    <a:pt x="877384" y="279688"/>
                  </a:lnTo>
                  <a:cubicBezTo>
                    <a:pt x="895754" y="298058"/>
                    <a:pt x="921132" y="309420"/>
                    <a:pt x="949163" y="309420"/>
                  </a:cubicBezTo>
                  <a:cubicBezTo>
                    <a:pt x="977195" y="309420"/>
                    <a:pt x="1002572" y="298058"/>
                    <a:pt x="1020942" y="279688"/>
                  </a:cubicBezTo>
                  <a:lnTo>
                    <a:pt x="1025409" y="273064"/>
                  </a:lnTo>
                  <a:lnTo>
                    <a:pt x="1029464" y="279153"/>
                  </a:lnTo>
                  <a:cubicBezTo>
                    <a:pt x="1047532" y="297491"/>
                    <a:pt x="1072533" y="308997"/>
                    <a:pt x="1100267" y="309409"/>
                  </a:cubicBezTo>
                  <a:cubicBezTo>
                    <a:pt x="1128002" y="309821"/>
                    <a:pt x="1153333" y="299062"/>
                    <a:pt x="1171937" y="281268"/>
                  </a:cubicBezTo>
                  <a:lnTo>
                    <a:pt x="1177955" y="272789"/>
                  </a:lnTo>
                  <a:lnTo>
                    <a:pt x="1182606" y="279688"/>
                  </a:lnTo>
                  <a:cubicBezTo>
                    <a:pt x="1200976" y="298058"/>
                    <a:pt x="1226354" y="309420"/>
                    <a:pt x="1254385" y="309420"/>
                  </a:cubicBezTo>
                  <a:cubicBezTo>
                    <a:pt x="1310448" y="309420"/>
                    <a:pt x="1355896" y="263972"/>
                    <a:pt x="1355896" y="207909"/>
                  </a:cubicBezTo>
                  <a:lnTo>
                    <a:pt x="1305141" y="207909"/>
                  </a:lnTo>
                  <a:cubicBezTo>
                    <a:pt x="1305141" y="235941"/>
                    <a:pt x="1282417" y="258665"/>
                    <a:pt x="1254385" y="258665"/>
                  </a:cubicBezTo>
                  <a:cubicBezTo>
                    <a:pt x="1226353" y="258665"/>
                    <a:pt x="1203629" y="235941"/>
                    <a:pt x="1203629" y="207909"/>
                  </a:cubicBezTo>
                  <a:lnTo>
                    <a:pt x="1203285" y="207909"/>
                  </a:lnTo>
                  <a:cubicBezTo>
                    <a:pt x="1203285" y="193893"/>
                    <a:pt x="1200445" y="180541"/>
                    <a:pt x="1195308" y="168396"/>
                  </a:cubicBezTo>
                  <a:lnTo>
                    <a:pt x="1193512" y="165732"/>
                  </a:lnTo>
                  <a:lnTo>
                    <a:pt x="1200669" y="154985"/>
                  </a:lnTo>
                  <a:cubicBezTo>
                    <a:pt x="1214091" y="141362"/>
                    <a:pt x="1232663" y="132815"/>
                    <a:pt x="1253266" y="132509"/>
                  </a:cubicBezTo>
                  <a:cubicBezTo>
                    <a:pt x="1294472" y="131898"/>
                    <a:pt x="1328537" y="164479"/>
                    <a:pt x="1329760" y="205671"/>
                  </a:cubicBezTo>
                  <a:lnTo>
                    <a:pt x="1355851" y="204896"/>
                  </a:lnTo>
                  <a:cubicBezTo>
                    <a:pt x="1354204" y="149445"/>
                    <a:pt x="1308347" y="105586"/>
                    <a:pt x="1252878" y="106409"/>
                  </a:cubicBezTo>
                  <a:cubicBezTo>
                    <a:pt x="1225144" y="106821"/>
                    <a:pt x="1200143" y="118327"/>
                    <a:pt x="1182075" y="136665"/>
                  </a:cubicBezTo>
                  <a:lnTo>
                    <a:pt x="1178020" y="142755"/>
                  </a:lnTo>
                  <a:lnTo>
                    <a:pt x="1173553" y="136130"/>
                  </a:lnTo>
                  <a:cubicBezTo>
                    <a:pt x="1155183" y="117760"/>
                    <a:pt x="1129806" y="106398"/>
                    <a:pt x="1101774" y="106398"/>
                  </a:cubicBezTo>
                  <a:cubicBezTo>
                    <a:pt x="1073743" y="106398"/>
                    <a:pt x="1048365" y="117760"/>
                    <a:pt x="1029995" y="136130"/>
                  </a:cubicBezTo>
                  <a:lnTo>
                    <a:pt x="1025344" y="143029"/>
                  </a:lnTo>
                  <a:lnTo>
                    <a:pt x="1019326" y="134550"/>
                  </a:lnTo>
                  <a:cubicBezTo>
                    <a:pt x="1000722" y="116757"/>
                    <a:pt x="975391" y="105998"/>
                    <a:pt x="947656" y="106409"/>
                  </a:cubicBezTo>
                  <a:cubicBezTo>
                    <a:pt x="919922" y="106821"/>
                    <a:pt x="894921" y="118327"/>
                    <a:pt x="876853" y="136665"/>
                  </a:cubicBezTo>
                  <a:lnTo>
                    <a:pt x="872798" y="142755"/>
                  </a:lnTo>
                  <a:lnTo>
                    <a:pt x="868331" y="136130"/>
                  </a:lnTo>
                  <a:cubicBezTo>
                    <a:pt x="849961" y="117760"/>
                    <a:pt x="824584" y="106398"/>
                    <a:pt x="796552" y="106398"/>
                  </a:cubicBezTo>
                  <a:cubicBezTo>
                    <a:pt x="768521" y="106398"/>
                    <a:pt x="743143" y="117760"/>
                    <a:pt x="724773" y="136130"/>
                  </a:cubicBezTo>
                  <a:lnTo>
                    <a:pt x="720121" y="143030"/>
                  </a:lnTo>
                  <a:lnTo>
                    <a:pt x="714103" y="134550"/>
                  </a:lnTo>
                  <a:cubicBezTo>
                    <a:pt x="695499" y="116757"/>
                    <a:pt x="670168" y="105998"/>
                    <a:pt x="642433" y="106409"/>
                  </a:cubicBezTo>
                  <a:cubicBezTo>
                    <a:pt x="614699" y="106821"/>
                    <a:pt x="589698" y="118327"/>
                    <a:pt x="571630" y="136665"/>
                  </a:cubicBezTo>
                  <a:lnTo>
                    <a:pt x="567575" y="142755"/>
                  </a:lnTo>
                  <a:lnTo>
                    <a:pt x="563108" y="136130"/>
                  </a:lnTo>
                  <a:cubicBezTo>
                    <a:pt x="544738" y="117760"/>
                    <a:pt x="519361" y="106398"/>
                    <a:pt x="491329" y="106398"/>
                  </a:cubicBezTo>
                  <a:cubicBezTo>
                    <a:pt x="463298" y="106398"/>
                    <a:pt x="437920" y="117760"/>
                    <a:pt x="419550" y="136130"/>
                  </a:cubicBezTo>
                  <a:lnTo>
                    <a:pt x="414899" y="143029"/>
                  </a:lnTo>
                  <a:lnTo>
                    <a:pt x="408881" y="134550"/>
                  </a:lnTo>
                  <a:cubicBezTo>
                    <a:pt x="390277" y="116757"/>
                    <a:pt x="364946" y="105998"/>
                    <a:pt x="337211" y="106409"/>
                  </a:cubicBezTo>
                  <a:cubicBezTo>
                    <a:pt x="309477" y="106821"/>
                    <a:pt x="284476" y="118327"/>
                    <a:pt x="266408" y="136665"/>
                  </a:cubicBezTo>
                  <a:lnTo>
                    <a:pt x="262353" y="142755"/>
                  </a:lnTo>
                  <a:lnTo>
                    <a:pt x="257886" y="136130"/>
                  </a:lnTo>
                  <a:cubicBezTo>
                    <a:pt x="239516" y="117760"/>
                    <a:pt x="214139" y="106398"/>
                    <a:pt x="186107" y="106398"/>
                  </a:cubicBezTo>
                  <a:close/>
                  <a:moveTo>
                    <a:pt x="0" y="0"/>
                  </a:moveTo>
                  <a:lnTo>
                    <a:pt x="1440493" y="0"/>
                  </a:lnTo>
                  <a:lnTo>
                    <a:pt x="1440493" y="719999"/>
                  </a:lnTo>
                  <a:lnTo>
                    <a:pt x="0" y="719999"/>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54" name="グループ化 53"/>
          <p:cNvGrpSpPr>
            <a:grpSpLocks noChangeAspect="1"/>
          </p:cNvGrpSpPr>
          <p:nvPr/>
        </p:nvGrpSpPr>
        <p:grpSpPr>
          <a:xfrm>
            <a:off x="2915957" y="2886517"/>
            <a:ext cx="862997" cy="456881"/>
            <a:chOff x="4571999" y="3212785"/>
            <a:chExt cx="1224000" cy="648000"/>
          </a:xfrm>
        </p:grpSpPr>
        <p:sp>
          <p:nvSpPr>
            <p:cNvPr id="55" name="正方形/長方形 54"/>
            <p:cNvSpPr>
              <a:spLocks/>
            </p:cNvSpPr>
            <p:nvPr/>
          </p:nvSpPr>
          <p:spPr>
            <a:xfrm>
              <a:off x="4571999" y="3212785"/>
              <a:ext cx="1224000" cy="64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56" name="フリーフォーム 55"/>
            <p:cNvSpPr>
              <a:spLocks noChangeAspect="1"/>
            </p:cNvSpPr>
            <p:nvPr/>
          </p:nvSpPr>
          <p:spPr>
            <a:xfrm>
              <a:off x="4618435" y="3254100"/>
              <a:ext cx="1131129" cy="565370"/>
            </a:xfrm>
            <a:custGeom>
              <a:avLst/>
              <a:gdLst>
                <a:gd name="connsiteX0" fmla="*/ 1101774 w 1440493"/>
                <a:gd name="connsiteY0" fmla="*/ 471904 h 719999"/>
                <a:gd name="connsiteX1" fmla="*/ 1152530 w 1440493"/>
                <a:gd name="connsiteY1" fmla="*/ 522660 h 719999"/>
                <a:gd name="connsiteX2" fmla="*/ 1152874 w 1440493"/>
                <a:gd name="connsiteY2" fmla="*/ 522660 h 719999"/>
                <a:gd name="connsiteX3" fmla="*/ 1160851 w 1440493"/>
                <a:gd name="connsiteY3" fmla="*/ 562173 h 719999"/>
                <a:gd name="connsiteX4" fmla="*/ 1162643 w 1440493"/>
                <a:gd name="connsiteY4" fmla="*/ 564830 h 719999"/>
                <a:gd name="connsiteX5" fmla="*/ 1153896 w 1440493"/>
                <a:gd name="connsiteY5" fmla="*/ 577155 h 719999"/>
                <a:gd name="connsiteX6" fmla="*/ 1100655 w 1440493"/>
                <a:gd name="connsiteY6" fmla="*/ 598060 h 719999"/>
                <a:gd name="connsiteX7" fmla="*/ 1048058 w 1440493"/>
                <a:gd name="connsiteY7" fmla="*/ 575585 h 719999"/>
                <a:gd name="connsiteX8" fmla="*/ 1040901 w 1440493"/>
                <a:gd name="connsiteY8" fmla="*/ 564837 h 719999"/>
                <a:gd name="connsiteX9" fmla="*/ 1042697 w 1440493"/>
                <a:gd name="connsiteY9" fmla="*/ 562173 h 719999"/>
                <a:gd name="connsiteX10" fmla="*/ 1050674 w 1440493"/>
                <a:gd name="connsiteY10" fmla="*/ 522660 h 719999"/>
                <a:gd name="connsiteX11" fmla="*/ 1051018 w 1440493"/>
                <a:gd name="connsiteY11" fmla="*/ 522660 h 719999"/>
                <a:gd name="connsiteX12" fmla="*/ 1101774 w 1440493"/>
                <a:gd name="connsiteY12" fmla="*/ 471904 h 719999"/>
                <a:gd name="connsiteX13" fmla="*/ 796552 w 1440493"/>
                <a:gd name="connsiteY13" fmla="*/ 471904 h 719999"/>
                <a:gd name="connsiteX14" fmla="*/ 847308 w 1440493"/>
                <a:gd name="connsiteY14" fmla="*/ 522660 h 719999"/>
                <a:gd name="connsiteX15" fmla="*/ 847652 w 1440493"/>
                <a:gd name="connsiteY15" fmla="*/ 522660 h 719999"/>
                <a:gd name="connsiteX16" fmla="*/ 855629 w 1440493"/>
                <a:gd name="connsiteY16" fmla="*/ 562173 h 719999"/>
                <a:gd name="connsiteX17" fmla="*/ 857421 w 1440493"/>
                <a:gd name="connsiteY17" fmla="*/ 564830 h 719999"/>
                <a:gd name="connsiteX18" fmla="*/ 848674 w 1440493"/>
                <a:gd name="connsiteY18" fmla="*/ 577155 h 719999"/>
                <a:gd name="connsiteX19" fmla="*/ 795433 w 1440493"/>
                <a:gd name="connsiteY19" fmla="*/ 598060 h 719999"/>
                <a:gd name="connsiteX20" fmla="*/ 742836 w 1440493"/>
                <a:gd name="connsiteY20" fmla="*/ 575585 h 719999"/>
                <a:gd name="connsiteX21" fmla="*/ 735678 w 1440493"/>
                <a:gd name="connsiteY21" fmla="*/ 564836 h 719999"/>
                <a:gd name="connsiteX22" fmla="*/ 737474 w 1440493"/>
                <a:gd name="connsiteY22" fmla="*/ 562173 h 719999"/>
                <a:gd name="connsiteX23" fmla="*/ 745451 w 1440493"/>
                <a:gd name="connsiteY23" fmla="*/ 522660 h 719999"/>
                <a:gd name="connsiteX24" fmla="*/ 745796 w 1440493"/>
                <a:gd name="connsiteY24" fmla="*/ 522660 h 719999"/>
                <a:gd name="connsiteX25" fmla="*/ 796552 w 1440493"/>
                <a:gd name="connsiteY25" fmla="*/ 471904 h 719999"/>
                <a:gd name="connsiteX26" fmla="*/ 491329 w 1440493"/>
                <a:gd name="connsiteY26" fmla="*/ 471904 h 719999"/>
                <a:gd name="connsiteX27" fmla="*/ 542085 w 1440493"/>
                <a:gd name="connsiteY27" fmla="*/ 522660 h 719999"/>
                <a:gd name="connsiteX28" fmla="*/ 542429 w 1440493"/>
                <a:gd name="connsiteY28" fmla="*/ 522660 h 719999"/>
                <a:gd name="connsiteX29" fmla="*/ 550406 w 1440493"/>
                <a:gd name="connsiteY29" fmla="*/ 562173 h 719999"/>
                <a:gd name="connsiteX30" fmla="*/ 552198 w 1440493"/>
                <a:gd name="connsiteY30" fmla="*/ 564830 h 719999"/>
                <a:gd name="connsiteX31" fmla="*/ 543451 w 1440493"/>
                <a:gd name="connsiteY31" fmla="*/ 577155 h 719999"/>
                <a:gd name="connsiteX32" fmla="*/ 490210 w 1440493"/>
                <a:gd name="connsiteY32" fmla="*/ 598060 h 719999"/>
                <a:gd name="connsiteX33" fmla="*/ 437613 w 1440493"/>
                <a:gd name="connsiteY33" fmla="*/ 575585 h 719999"/>
                <a:gd name="connsiteX34" fmla="*/ 430456 w 1440493"/>
                <a:gd name="connsiteY34" fmla="*/ 564837 h 719999"/>
                <a:gd name="connsiteX35" fmla="*/ 432252 w 1440493"/>
                <a:gd name="connsiteY35" fmla="*/ 562173 h 719999"/>
                <a:gd name="connsiteX36" fmla="*/ 440229 w 1440493"/>
                <a:gd name="connsiteY36" fmla="*/ 522660 h 719999"/>
                <a:gd name="connsiteX37" fmla="*/ 440573 w 1440493"/>
                <a:gd name="connsiteY37" fmla="*/ 522660 h 719999"/>
                <a:gd name="connsiteX38" fmla="*/ 491329 w 1440493"/>
                <a:gd name="connsiteY38" fmla="*/ 471904 h 719999"/>
                <a:gd name="connsiteX39" fmla="*/ 186107 w 1440493"/>
                <a:gd name="connsiteY39" fmla="*/ 471904 h 719999"/>
                <a:gd name="connsiteX40" fmla="*/ 236863 w 1440493"/>
                <a:gd name="connsiteY40" fmla="*/ 522660 h 719999"/>
                <a:gd name="connsiteX41" fmla="*/ 237207 w 1440493"/>
                <a:gd name="connsiteY41" fmla="*/ 522660 h 719999"/>
                <a:gd name="connsiteX42" fmla="*/ 245184 w 1440493"/>
                <a:gd name="connsiteY42" fmla="*/ 562173 h 719999"/>
                <a:gd name="connsiteX43" fmla="*/ 246976 w 1440493"/>
                <a:gd name="connsiteY43" fmla="*/ 564830 h 719999"/>
                <a:gd name="connsiteX44" fmla="*/ 238229 w 1440493"/>
                <a:gd name="connsiteY44" fmla="*/ 577155 h 719999"/>
                <a:gd name="connsiteX45" fmla="*/ 184988 w 1440493"/>
                <a:gd name="connsiteY45" fmla="*/ 598060 h 719999"/>
                <a:gd name="connsiteX46" fmla="*/ 110699 w 1440493"/>
                <a:gd name="connsiteY46" fmla="*/ 522660 h 719999"/>
                <a:gd name="connsiteX47" fmla="*/ 135351 w 1440493"/>
                <a:gd name="connsiteY47" fmla="*/ 522660 h 719999"/>
                <a:gd name="connsiteX48" fmla="*/ 186107 w 1440493"/>
                <a:gd name="connsiteY48" fmla="*/ 471904 h 719999"/>
                <a:gd name="connsiteX49" fmla="*/ 948044 w 1440493"/>
                <a:gd name="connsiteY49" fmla="*/ 447260 h 719999"/>
                <a:gd name="connsiteX50" fmla="*/ 1001285 w 1440493"/>
                <a:gd name="connsiteY50" fmla="*/ 468165 h 719999"/>
                <a:gd name="connsiteX51" fmla="*/ 1010032 w 1440493"/>
                <a:gd name="connsiteY51" fmla="*/ 480490 h 719999"/>
                <a:gd name="connsiteX52" fmla="*/ 1008240 w 1440493"/>
                <a:gd name="connsiteY52" fmla="*/ 483147 h 719999"/>
                <a:gd name="connsiteX53" fmla="*/ 1000263 w 1440493"/>
                <a:gd name="connsiteY53" fmla="*/ 522660 h 719999"/>
                <a:gd name="connsiteX54" fmla="*/ 999919 w 1440493"/>
                <a:gd name="connsiteY54" fmla="*/ 522660 h 719999"/>
                <a:gd name="connsiteX55" fmla="*/ 949163 w 1440493"/>
                <a:gd name="connsiteY55" fmla="*/ 573416 h 719999"/>
                <a:gd name="connsiteX56" fmla="*/ 898407 w 1440493"/>
                <a:gd name="connsiteY56" fmla="*/ 522660 h 719999"/>
                <a:gd name="connsiteX57" fmla="*/ 898063 w 1440493"/>
                <a:gd name="connsiteY57" fmla="*/ 522660 h 719999"/>
                <a:gd name="connsiteX58" fmla="*/ 890086 w 1440493"/>
                <a:gd name="connsiteY58" fmla="*/ 483147 h 719999"/>
                <a:gd name="connsiteX59" fmla="*/ 888290 w 1440493"/>
                <a:gd name="connsiteY59" fmla="*/ 480483 h 719999"/>
                <a:gd name="connsiteX60" fmla="*/ 895447 w 1440493"/>
                <a:gd name="connsiteY60" fmla="*/ 469735 h 719999"/>
                <a:gd name="connsiteX61" fmla="*/ 948044 w 1440493"/>
                <a:gd name="connsiteY61" fmla="*/ 447260 h 719999"/>
                <a:gd name="connsiteX62" fmla="*/ 642821 w 1440493"/>
                <a:gd name="connsiteY62" fmla="*/ 447260 h 719999"/>
                <a:gd name="connsiteX63" fmla="*/ 696062 w 1440493"/>
                <a:gd name="connsiteY63" fmla="*/ 468165 h 719999"/>
                <a:gd name="connsiteX64" fmla="*/ 704809 w 1440493"/>
                <a:gd name="connsiteY64" fmla="*/ 480491 h 719999"/>
                <a:gd name="connsiteX65" fmla="*/ 703018 w 1440493"/>
                <a:gd name="connsiteY65" fmla="*/ 483147 h 719999"/>
                <a:gd name="connsiteX66" fmla="*/ 695041 w 1440493"/>
                <a:gd name="connsiteY66" fmla="*/ 522660 h 719999"/>
                <a:gd name="connsiteX67" fmla="*/ 694696 w 1440493"/>
                <a:gd name="connsiteY67" fmla="*/ 522660 h 719999"/>
                <a:gd name="connsiteX68" fmla="*/ 643940 w 1440493"/>
                <a:gd name="connsiteY68" fmla="*/ 573416 h 719999"/>
                <a:gd name="connsiteX69" fmla="*/ 593184 w 1440493"/>
                <a:gd name="connsiteY69" fmla="*/ 522660 h 719999"/>
                <a:gd name="connsiteX70" fmla="*/ 592840 w 1440493"/>
                <a:gd name="connsiteY70" fmla="*/ 522660 h 719999"/>
                <a:gd name="connsiteX71" fmla="*/ 584863 w 1440493"/>
                <a:gd name="connsiteY71" fmla="*/ 483147 h 719999"/>
                <a:gd name="connsiteX72" fmla="*/ 583067 w 1440493"/>
                <a:gd name="connsiteY72" fmla="*/ 480483 h 719999"/>
                <a:gd name="connsiteX73" fmla="*/ 590224 w 1440493"/>
                <a:gd name="connsiteY73" fmla="*/ 469735 h 719999"/>
                <a:gd name="connsiteX74" fmla="*/ 642821 w 1440493"/>
                <a:gd name="connsiteY74" fmla="*/ 447260 h 719999"/>
                <a:gd name="connsiteX75" fmla="*/ 337599 w 1440493"/>
                <a:gd name="connsiteY75" fmla="*/ 447260 h 719999"/>
                <a:gd name="connsiteX76" fmla="*/ 390840 w 1440493"/>
                <a:gd name="connsiteY76" fmla="*/ 468165 h 719999"/>
                <a:gd name="connsiteX77" fmla="*/ 399587 w 1440493"/>
                <a:gd name="connsiteY77" fmla="*/ 480490 h 719999"/>
                <a:gd name="connsiteX78" fmla="*/ 397795 w 1440493"/>
                <a:gd name="connsiteY78" fmla="*/ 483147 h 719999"/>
                <a:gd name="connsiteX79" fmla="*/ 389818 w 1440493"/>
                <a:gd name="connsiteY79" fmla="*/ 522660 h 719999"/>
                <a:gd name="connsiteX80" fmla="*/ 389474 w 1440493"/>
                <a:gd name="connsiteY80" fmla="*/ 522660 h 719999"/>
                <a:gd name="connsiteX81" fmla="*/ 338718 w 1440493"/>
                <a:gd name="connsiteY81" fmla="*/ 573416 h 719999"/>
                <a:gd name="connsiteX82" fmla="*/ 287962 w 1440493"/>
                <a:gd name="connsiteY82" fmla="*/ 522660 h 719999"/>
                <a:gd name="connsiteX83" fmla="*/ 287618 w 1440493"/>
                <a:gd name="connsiteY83" fmla="*/ 522660 h 719999"/>
                <a:gd name="connsiteX84" fmla="*/ 279641 w 1440493"/>
                <a:gd name="connsiteY84" fmla="*/ 483147 h 719999"/>
                <a:gd name="connsiteX85" fmla="*/ 277845 w 1440493"/>
                <a:gd name="connsiteY85" fmla="*/ 480483 h 719999"/>
                <a:gd name="connsiteX86" fmla="*/ 285002 w 1440493"/>
                <a:gd name="connsiteY86" fmla="*/ 469735 h 719999"/>
                <a:gd name="connsiteX87" fmla="*/ 337599 w 1440493"/>
                <a:gd name="connsiteY87" fmla="*/ 447260 h 719999"/>
                <a:gd name="connsiteX88" fmla="*/ 186107 w 1440493"/>
                <a:gd name="connsiteY88" fmla="*/ 421149 h 719999"/>
                <a:gd name="connsiteX89" fmla="*/ 84596 w 1440493"/>
                <a:gd name="connsiteY89" fmla="*/ 522660 h 719999"/>
                <a:gd name="connsiteX90" fmla="*/ 184600 w 1440493"/>
                <a:gd name="connsiteY90" fmla="*/ 624160 h 719999"/>
                <a:gd name="connsiteX91" fmla="*/ 256270 w 1440493"/>
                <a:gd name="connsiteY91" fmla="*/ 596019 h 719999"/>
                <a:gd name="connsiteX92" fmla="*/ 262288 w 1440493"/>
                <a:gd name="connsiteY92" fmla="*/ 587540 h 719999"/>
                <a:gd name="connsiteX93" fmla="*/ 266939 w 1440493"/>
                <a:gd name="connsiteY93" fmla="*/ 594439 h 719999"/>
                <a:gd name="connsiteX94" fmla="*/ 338718 w 1440493"/>
                <a:gd name="connsiteY94" fmla="*/ 624171 h 719999"/>
                <a:gd name="connsiteX95" fmla="*/ 410497 w 1440493"/>
                <a:gd name="connsiteY95" fmla="*/ 594439 h 719999"/>
                <a:gd name="connsiteX96" fmla="*/ 414964 w 1440493"/>
                <a:gd name="connsiteY96" fmla="*/ 587815 h 719999"/>
                <a:gd name="connsiteX97" fmla="*/ 419019 w 1440493"/>
                <a:gd name="connsiteY97" fmla="*/ 593904 h 719999"/>
                <a:gd name="connsiteX98" fmla="*/ 489822 w 1440493"/>
                <a:gd name="connsiteY98" fmla="*/ 624160 h 719999"/>
                <a:gd name="connsiteX99" fmla="*/ 561492 w 1440493"/>
                <a:gd name="connsiteY99" fmla="*/ 596019 h 719999"/>
                <a:gd name="connsiteX100" fmla="*/ 567510 w 1440493"/>
                <a:gd name="connsiteY100" fmla="*/ 587540 h 719999"/>
                <a:gd name="connsiteX101" fmla="*/ 572161 w 1440493"/>
                <a:gd name="connsiteY101" fmla="*/ 594439 h 719999"/>
                <a:gd name="connsiteX102" fmla="*/ 643940 w 1440493"/>
                <a:gd name="connsiteY102" fmla="*/ 624171 h 719999"/>
                <a:gd name="connsiteX103" fmla="*/ 715719 w 1440493"/>
                <a:gd name="connsiteY103" fmla="*/ 594439 h 719999"/>
                <a:gd name="connsiteX104" fmla="*/ 720186 w 1440493"/>
                <a:gd name="connsiteY104" fmla="*/ 587814 h 719999"/>
                <a:gd name="connsiteX105" fmla="*/ 724242 w 1440493"/>
                <a:gd name="connsiteY105" fmla="*/ 593904 h 719999"/>
                <a:gd name="connsiteX106" fmla="*/ 795045 w 1440493"/>
                <a:gd name="connsiteY106" fmla="*/ 624160 h 719999"/>
                <a:gd name="connsiteX107" fmla="*/ 866715 w 1440493"/>
                <a:gd name="connsiteY107" fmla="*/ 596019 h 719999"/>
                <a:gd name="connsiteX108" fmla="*/ 872733 w 1440493"/>
                <a:gd name="connsiteY108" fmla="*/ 587540 h 719999"/>
                <a:gd name="connsiteX109" fmla="*/ 877384 w 1440493"/>
                <a:gd name="connsiteY109" fmla="*/ 594439 h 719999"/>
                <a:gd name="connsiteX110" fmla="*/ 949163 w 1440493"/>
                <a:gd name="connsiteY110" fmla="*/ 624171 h 719999"/>
                <a:gd name="connsiteX111" fmla="*/ 1020942 w 1440493"/>
                <a:gd name="connsiteY111" fmla="*/ 594439 h 719999"/>
                <a:gd name="connsiteX112" fmla="*/ 1025409 w 1440493"/>
                <a:gd name="connsiteY112" fmla="*/ 587815 h 719999"/>
                <a:gd name="connsiteX113" fmla="*/ 1029464 w 1440493"/>
                <a:gd name="connsiteY113" fmla="*/ 593904 h 719999"/>
                <a:gd name="connsiteX114" fmla="*/ 1100267 w 1440493"/>
                <a:gd name="connsiteY114" fmla="*/ 624160 h 719999"/>
                <a:gd name="connsiteX115" fmla="*/ 1171937 w 1440493"/>
                <a:gd name="connsiteY115" fmla="*/ 596019 h 719999"/>
                <a:gd name="connsiteX116" fmla="*/ 1177955 w 1440493"/>
                <a:gd name="connsiteY116" fmla="*/ 587540 h 719999"/>
                <a:gd name="connsiteX117" fmla="*/ 1182606 w 1440493"/>
                <a:gd name="connsiteY117" fmla="*/ 594439 h 719999"/>
                <a:gd name="connsiteX118" fmla="*/ 1254385 w 1440493"/>
                <a:gd name="connsiteY118" fmla="*/ 624171 h 719999"/>
                <a:gd name="connsiteX119" fmla="*/ 1355896 w 1440493"/>
                <a:gd name="connsiteY119" fmla="*/ 522660 h 719999"/>
                <a:gd name="connsiteX120" fmla="*/ 1305141 w 1440493"/>
                <a:gd name="connsiteY120" fmla="*/ 522660 h 719999"/>
                <a:gd name="connsiteX121" fmla="*/ 1254385 w 1440493"/>
                <a:gd name="connsiteY121" fmla="*/ 573416 h 719999"/>
                <a:gd name="connsiteX122" fmla="*/ 1203629 w 1440493"/>
                <a:gd name="connsiteY122" fmla="*/ 522660 h 719999"/>
                <a:gd name="connsiteX123" fmla="*/ 1203285 w 1440493"/>
                <a:gd name="connsiteY123" fmla="*/ 522660 h 719999"/>
                <a:gd name="connsiteX124" fmla="*/ 1195308 w 1440493"/>
                <a:gd name="connsiteY124" fmla="*/ 483147 h 719999"/>
                <a:gd name="connsiteX125" fmla="*/ 1193512 w 1440493"/>
                <a:gd name="connsiteY125" fmla="*/ 480483 h 719999"/>
                <a:gd name="connsiteX126" fmla="*/ 1200669 w 1440493"/>
                <a:gd name="connsiteY126" fmla="*/ 469735 h 719999"/>
                <a:gd name="connsiteX127" fmla="*/ 1253266 w 1440493"/>
                <a:gd name="connsiteY127" fmla="*/ 447260 h 719999"/>
                <a:gd name="connsiteX128" fmla="*/ 1329760 w 1440493"/>
                <a:gd name="connsiteY128" fmla="*/ 520422 h 719999"/>
                <a:gd name="connsiteX129" fmla="*/ 1355851 w 1440493"/>
                <a:gd name="connsiteY129" fmla="*/ 519647 h 719999"/>
                <a:gd name="connsiteX130" fmla="*/ 1252878 w 1440493"/>
                <a:gd name="connsiteY130" fmla="*/ 421160 h 719999"/>
                <a:gd name="connsiteX131" fmla="*/ 1182075 w 1440493"/>
                <a:gd name="connsiteY131" fmla="*/ 451416 h 719999"/>
                <a:gd name="connsiteX132" fmla="*/ 1178020 w 1440493"/>
                <a:gd name="connsiteY132" fmla="*/ 457506 h 719999"/>
                <a:gd name="connsiteX133" fmla="*/ 1173553 w 1440493"/>
                <a:gd name="connsiteY133" fmla="*/ 450881 h 719999"/>
                <a:gd name="connsiteX134" fmla="*/ 1101774 w 1440493"/>
                <a:gd name="connsiteY134" fmla="*/ 421149 h 719999"/>
                <a:gd name="connsiteX135" fmla="*/ 1029995 w 1440493"/>
                <a:gd name="connsiteY135" fmla="*/ 450881 h 719999"/>
                <a:gd name="connsiteX136" fmla="*/ 1025344 w 1440493"/>
                <a:gd name="connsiteY136" fmla="*/ 457780 h 719999"/>
                <a:gd name="connsiteX137" fmla="*/ 1019326 w 1440493"/>
                <a:gd name="connsiteY137" fmla="*/ 449301 h 719999"/>
                <a:gd name="connsiteX138" fmla="*/ 947656 w 1440493"/>
                <a:gd name="connsiteY138" fmla="*/ 421160 h 719999"/>
                <a:gd name="connsiteX139" fmla="*/ 876853 w 1440493"/>
                <a:gd name="connsiteY139" fmla="*/ 451416 h 719999"/>
                <a:gd name="connsiteX140" fmla="*/ 872798 w 1440493"/>
                <a:gd name="connsiteY140" fmla="*/ 457506 h 719999"/>
                <a:gd name="connsiteX141" fmla="*/ 868331 w 1440493"/>
                <a:gd name="connsiteY141" fmla="*/ 450881 h 719999"/>
                <a:gd name="connsiteX142" fmla="*/ 796552 w 1440493"/>
                <a:gd name="connsiteY142" fmla="*/ 421149 h 719999"/>
                <a:gd name="connsiteX143" fmla="*/ 724773 w 1440493"/>
                <a:gd name="connsiteY143" fmla="*/ 450881 h 719999"/>
                <a:gd name="connsiteX144" fmla="*/ 720121 w 1440493"/>
                <a:gd name="connsiteY144" fmla="*/ 457781 h 719999"/>
                <a:gd name="connsiteX145" fmla="*/ 714103 w 1440493"/>
                <a:gd name="connsiteY145" fmla="*/ 449301 h 719999"/>
                <a:gd name="connsiteX146" fmla="*/ 642433 w 1440493"/>
                <a:gd name="connsiteY146" fmla="*/ 421160 h 719999"/>
                <a:gd name="connsiteX147" fmla="*/ 571630 w 1440493"/>
                <a:gd name="connsiteY147" fmla="*/ 451416 h 719999"/>
                <a:gd name="connsiteX148" fmla="*/ 567575 w 1440493"/>
                <a:gd name="connsiteY148" fmla="*/ 457506 h 719999"/>
                <a:gd name="connsiteX149" fmla="*/ 563108 w 1440493"/>
                <a:gd name="connsiteY149" fmla="*/ 450881 h 719999"/>
                <a:gd name="connsiteX150" fmla="*/ 491329 w 1440493"/>
                <a:gd name="connsiteY150" fmla="*/ 421149 h 719999"/>
                <a:gd name="connsiteX151" fmla="*/ 419550 w 1440493"/>
                <a:gd name="connsiteY151" fmla="*/ 450881 h 719999"/>
                <a:gd name="connsiteX152" fmla="*/ 414899 w 1440493"/>
                <a:gd name="connsiteY152" fmla="*/ 457780 h 719999"/>
                <a:gd name="connsiteX153" fmla="*/ 408881 w 1440493"/>
                <a:gd name="connsiteY153" fmla="*/ 449301 h 719999"/>
                <a:gd name="connsiteX154" fmla="*/ 337211 w 1440493"/>
                <a:gd name="connsiteY154" fmla="*/ 421160 h 719999"/>
                <a:gd name="connsiteX155" fmla="*/ 266408 w 1440493"/>
                <a:gd name="connsiteY155" fmla="*/ 451416 h 719999"/>
                <a:gd name="connsiteX156" fmla="*/ 262353 w 1440493"/>
                <a:gd name="connsiteY156" fmla="*/ 457506 h 719999"/>
                <a:gd name="connsiteX157" fmla="*/ 257886 w 1440493"/>
                <a:gd name="connsiteY157" fmla="*/ 450881 h 719999"/>
                <a:gd name="connsiteX158" fmla="*/ 186107 w 1440493"/>
                <a:gd name="connsiteY158" fmla="*/ 421149 h 719999"/>
                <a:gd name="connsiteX159" fmla="*/ 1101774 w 1440493"/>
                <a:gd name="connsiteY159" fmla="*/ 157153 h 719999"/>
                <a:gd name="connsiteX160" fmla="*/ 1152530 w 1440493"/>
                <a:gd name="connsiteY160" fmla="*/ 207909 h 719999"/>
                <a:gd name="connsiteX161" fmla="*/ 1152874 w 1440493"/>
                <a:gd name="connsiteY161" fmla="*/ 207909 h 719999"/>
                <a:gd name="connsiteX162" fmla="*/ 1160851 w 1440493"/>
                <a:gd name="connsiteY162" fmla="*/ 247422 h 719999"/>
                <a:gd name="connsiteX163" fmla="*/ 1162643 w 1440493"/>
                <a:gd name="connsiteY163" fmla="*/ 250079 h 719999"/>
                <a:gd name="connsiteX164" fmla="*/ 1153896 w 1440493"/>
                <a:gd name="connsiteY164" fmla="*/ 262404 h 719999"/>
                <a:gd name="connsiteX165" fmla="*/ 1100655 w 1440493"/>
                <a:gd name="connsiteY165" fmla="*/ 283309 h 719999"/>
                <a:gd name="connsiteX166" fmla="*/ 1048058 w 1440493"/>
                <a:gd name="connsiteY166" fmla="*/ 260834 h 719999"/>
                <a:gd name="connsiteX167" fmla="*/ 1040901 w 1440493"/>
                <a:gd name="connsiteY167" fmla="*/ 250086 h 719999"/>
                <a:gd name="connsiteX168" fmla="*/ 1042697 w 1440493"/>
                <a:gd name="connsiteY168" fmla="*/ 247422 h 719999"/>
                <a:gd name="connsiteX169" fmla="*/ 1050674 w 1440493"/>
                <a:gd name="connsiteY169" fmla="*/ 207909 h 719999"/>
                <a:gd name="connsiteX170" fmla="*/ 1051018 w 1440493"/>
                <a:gd name="connsiteY170" fmla="*/ 207909 h 719999"/>
                <a:gd name="connsiteX171" fmla="*/ 1101774 w 1440493"/>
                <a:gd name="connsiteY171" fmla="*/ 157153 h 719999"/>
                <a:gd name="connsiteX172" fmla="*/ 796552 w 1440493"/>
                <a:gd name="connsiteY172" fmla="*/ 157153 h 719999"/>
                <a:gd name="connsiteX173" fmla="*/ 847308 w 1440493"/>
                <a:gd name="connsiteY173" fmla="*/ 207909 h 719999"/>
                <a:gd name="connsiteX174" fmla="*/ 847652 w 1440493"/>
                <a:gd name="connsiteY174" fmla="*/ 207909 h 719999"/>
                <a:gd name="connsiteX175" fmla="*/ 855629 w 1440493"/>
                <a:gd name="connsiteY175" fmla="*/ 247422 h 719999"/>
                <a:gd name="connsiteX176" fmla="*/ 857421 w 1440493"/>
                <a:gd name="connsiteY176" fmla="*/ 250079 h 719999"/>
                <a:gd name="connsiteX177" fmla="*/ 848674 w 1440493"/>
                <a:gd name="connsiteY177" fmla="*/ 262404 h 719999"/>
                <a:gd name="connsiteX178" fmla="*/ 795433 w 1440493"/>
                <a:gd name="connsiteY178" fmla="*/ 283309 h 719999"/>
                <a:gd name="connsiteX179" fmla="*/ 742836 w 1440493"/>
                <a:gd name="connsiteY179" fmla="*/ 260834 h 719999"/>
                <a:gd name="connsiteX180" fmla="*/ 735678 w 1440493"/>
                <a:gd name="connsiteY180" fmla="*/ 250085 h 719999"/>
                <a:gd name="connsiteX181" fmla="*/ 737474 w 1440493"/>
                <a:gd name="connsiteY181" fmla="*/ 247422 h 719999"/>
                <a:gd name="connsiteX182" fmla="*/ 745451 w 1440493"/>
                <a:gd name="connsiteY182" fmla="*/ 207909 h 719999"/>
                <a:gd name="connsiteX183" fmla="*/ 745796 w 1440493"/>
                <a:gd name="connsiteY183" fmla="*/ 207909 h 719999"/>
                <a:gd name="connsiteX184" fmla="*/ 796552 w 1440493"/>
                <a:gd name="connsiteY184" fmla="*/ 157153 h 719999"/>
                <a:gd name="connsiteX185" fmla="*/ 491329 w 1440493"/>
                <a:gd name="connsiteY185" fmla="*/ 157153 h 719999"/>
                <a:gd name="connsiteX186" fmla="*/ 542085 w 1440493"/>
                <a:gd name="connsiteY186" fmla="*/ 207909 h 719999"/>
                <a:gd name="connsiteX187" fmla="*/ 542429 w 1440493"/>
                <a:gd name="connsiteY187" fmla="*/ 207909 h 719999"/>
                <a:gd name="connsiteX188" fmla="*/ 550406 w 1440493"/>
                <a:gd name="connsiteY188" fmla="*/ 247422 h 719999"/>
                <a:gd name="connsiteX189" fmla="*/ 552198 w 1440493"/>
                <a:gd name="connsiteY189" fmla="*/ 250079 h 719999"/>
                <a:gd name="connsiteX190" fmla="*/ 543451 w 1440493"/>
                <a:gd name="connsiteY190" fmla="*/ 262404 h 719999"/>
                <a:gd name="connsiteX191" fmla="*/ 490210 w 1440493"/>
                <a:gd name="connsiteY191" fmla="*/ 283309 h 719999"/>
                <a:gd name="connsiteX192" fmla="*/ 437613 w 1440493"/>
                <a:gd name="connsiteY192" fmla="*/ 260834 h 719999"/>
                <a:gd name="connsiteX193" fmla="*/ 430456 w 1440493"/>
                <a:gd name="connsiteY193" fmla="*/ 250086 h 719999"/>
                <a:gd name="connsiteX194" fmla="*/ 432252 w 1440493"/>
                <a:gd name="connsiteY194" fmla="*/ 247422 h 719999"/>
                <a:gd name="connsiteX195" fmla="*/ 440229 w 1440493"/>
                <a:gd name="connsiteY195" fmla="*/ 207909 h 719999"/>
                <a:gd name="connsiteX196" fmla="*/ 440573 w 1440493"/>
                <a:gd name="connsiteY196" fmla="*/ 207909 h 719999"/>
                <a:gd name="connsiteX197" fmla="*/ 491329 w 1440493"/>
                <a:gd name="connsiteY197" fmla="*/ 157153 h 719999"/>
                <a:gd name="connsiteX198" fmla="*/ 186107 w 1440493"/>
                <a:gd name="connsiteY198" fmla="*/ 157153 h 719999"/>
                <a:gd name="connsiteX199" fmla="*/ 236863 w 1440493"/>
                <a:gd name="connsiteY199" fmla="*/ 207909 h 719999"/>
                <a:gd name="connsiteX200" fmla="*/ 237207 w 1440493"/>
                <a:gd name="connsiteY200" fmla="*/ 207909 h 719999"/>
                <a:gd name="connsiteX201" fmla="*/ 245184 w 1440493"/>
                <a:gd name="connsiteY201" fmla="*/ 247422 h 719999"/>
                <a:gd name="connsiteX202" fmla="*/ 246976 w 1440493"/>
                <a:gd name="connsiteY202" fmla="*/ 250079 h 719999"/>
                <a:gd name="connsiteX203" fmla="*/ 238229 w 1440493"/>
                <a:gd name="connsiteY203" fmla="*/ 262404 h 719999"/>
                <a:gd name="connsiteX204" fmla="*/ 184988 w 1440493"/>
                <a:gd name="connsiteY204" fmla="*/ 283309 h 719999"/>
                <a:gd name="connsiteX205" fmla="*/ 110699 w 1440493"/>
                <a:gd name="connsiteY205" fmla="*/ 207909 h 719999"/>
                <a:gd name="connsiteX206" fmla="*/ 135351 w 1440493"/>
                <a:gd name="connsiteY206" fmla="*/ 207909 h 719999"/>
                <a:gd name="connsiteX207" fmla="*/ 186107 w 1440493"/>
                <a:gd name="connsiteY207" fmla="*/ 157153 h 719999"/>
                <a:gd name="connsiteX208" fmla="*/ 948044 w 1440493"/>
                <a:gd name="connsiteY208" fmla="*/ 132509 h 719999"/>
                <a:gd name="connsiteX209" fmla="*/ 1001285 w 1440493"/>
                <a:gd name="connsiteY209" fmla="*/ 153414 h 719999"/>
                <a:gd name="connsiteX210" fmla="*/ 1010032 w 1440493"/>
                <a:gd name="connsiteY210" fmla="*/ 165739 h 719999"/>
                <a:gd name="connsiteX211" fmla="*/ 1008240 w 1440493"/>
                <a:gd name="connsiteY211" fmla="*/ 168396 h 719999"/>
                <a:gd name="connsiteX212" fmla="*/ 1000263 w 1440493"/>
                <a:gd name="connsiteY212" fmla="*/ 207909 h 719999"/>
                <a:gd name="connsiteX213" fmla="*/ 999919 w 1440493"/>
                <a:gd name="connsiteY213" fmla="*/ 207909 h 719999"/>
                <a:gd name="connsiteX214" fmla="*/ 949163 w 1440493"/>
                <a:gd name="connsiteY214" fmla="*/ 258665 h 719999"/>
                <a:gd name="connsiteX215" fmla="*/ 898407 w 1440493"/>
                <a:gd name="connsiteY215" fmla="*/ 207909 h 719999"/>
                <a:gd name="connsiteX216" fmla="*/ 898063 w 1440493"/>
                <a:gd name="connsiteY216" fmla="*/ 207909 h 719999"/>
                <a:gd name="connsiteX217" fmla="*/ 890086 w 1440493"/>
                <a:gd name="connsiteY217" fmla="*/ 168396 h 719999"/>
                <a:gd name="connsiteX218" fmla="*/ 888290 w 1440493"/>
                <a:gd name="connsiteY218" fmla="*/ 165732 h 719999"/>
                <a:gd name="connsiteX219" fmla="*/ 895447 w 1440493"/>
                <a:gd name="connsiteY219" fmla="*/ 154985 h 719999"/>
                <a:gd name="connsiteX220" fmla="*/ 948044 w 1440493"/>
                <a:gd name="connsiteY220" fmla="*/ 132509 h 719999"/>
                <a:gd name="connsiteX221" fmla="*/ 642821 w 1440493"/>
                <a:gd name="connsiteY221" fmla="*/ 132509 h 719999"/>
                <a:gd name="connsiteX222" fmla="*/ 696062 w 1440493"/>
                <a:gd name="connsiteY222" fmla="*/ 153414 h 719999"/>
                <a:gd name="connsiteX223" fmla="*/ 704809 w 1440493"/>
                <a:gd name="connsiteY223" fmla="*/ 165740 h 719999"/>
                <a:gd name="connsiteX224" fmla="*/ 703018 w 1440493"/>
                <a:gd name="connsiteY224" fmla="*/ 168396 h 719999"/>
                <a:gd name="connsiteX225" fmla="*/ 695041 w 1440493"/>
                <a:gd name="connsiteY225" fmla="*/ 207909 h 719999"/>
                <a:gd name="connsiteX226" fmla="*/ 694696 w 1440493"/>
                <a:gd name="connsiteY226" fmla="*/ 207909 h 719999"/>
                <a:gd name="connsiteX227" fmla="*/ 643940 w 1440493"/>
                <a:gd name="connsiteY227" fmla="*/ 258665 h 719999"/>
                <a:gd name="connsiteX228" fmla="*/ 593184 w 1440493"/>
                <a:gd name="connsiteY228" fmla="*/ 207909 h 719999"/>
                <a:gd name="connsiteX229" fmla="*/ 592840 w 1440493"/>
                <a:gd name="connsiteY229" fmla="*/ 207909 h 719999"/>
                <a:gd name="connsiteX230" fmla="*/ 584863 w 1440493"/>
                <a:gd name="connsiteY230" fmla="*/ 168396 h 719999"/>
                <a:gd name="connsiteX231" fmla="*/ 583067 w 1440493"/>
                <a:gd name="connsiteY231" fmla="*/ 165732 h 719999"/>
                <a:gd name="connsiteX232" fmla="*/ 590224 w 1440493"/>
                <a:gd name="connsiteY232" fmla="*/ 154985 h 719999"/>
                <a:gd name="connsiteX233" fmla="*/ 642821 w 1440493"/>
                <a:gd name="connsiteY233" fmla="*/ 132509 h 719999"/>
                <a:gd name="connsiteX234" fmla="*/ 337599 w 1440493"/>
                <a:gd name="connsiteY234" fmla="*/ 132509 h 719999"/>
                <a:gd name="connsiteX235" fmla="*/ 390840 w 1440493"/>
                <a:gd name="connsiteY235" fmla="*/ 153414 h 719999"/>
                <a:gd name="connsiteX236" fmla="*/ 399587 w 1440493"/>
                <a:gd name="connsiteY236" fmla="*/ 165739 h 719999"/>
                <a:gd name="connsiteX237" fmla="*/ 397795 w 1440493"/>
                <a:gd name="connsiteY237" fmla="*/ 168396 h 719999"/>
                <a:gd name="connsiteX238" fmla="*/ 389818 w 1440493"/>
                <a:gd name="connsiteY238" fmla="*/ 207909 h 719999"/>
                <a:gd name="connsiteX239" fmla="*/ 389474 w 1440493"/>
                <a:gd name="connsiteY239" fmla="*/ 207909 h 719999"/>
                <a:gd name="connsiteX240" fmla="*/ 338718 w 1440493"/>
                <a:gd name="connsiteY240" fmla="*/ 258665 h 719999"/>
                <a:gd name="connsiteX241" fmla="*/ 287962 w 1440493"/>
                <a:gd name="connsiteY241" fmla="*/ 207909 h 719999"/>
                <a:gd name="connsiteX242" fmla="*/ 287618 w 1440493"/>
                <a:gd name="connsiteY242" fmla="*/ 207909 h 719999"/>
                <a:gd name="connsiteX243" fmla="*/ 279641 w 1440493"/>
                <a:gd name="connsiteY243" fmla="*/ 168396 h 719999"/>
                <a:gd name="connsiteX244" fmla="*/ 277845 w 1440493"/>
                <a:gd name="connsiteY244" fmla="*/ 165732 h 719999"/>
                <a:gd name="connsiteX245" fmla="*/ 285002 w 1440493"/>
                <a:gd name="connsiteY245" fmla="*/ 154985 h 719999"/>
                <a:gd name="connsiteX246" fmla="*/ 337599 w 1440493"/>
                <a:gd name="connsiteY246" fmla="*/ 132509 h 719999"/>
                <a:gd name="connsiteX247" fmla="*/ 186107 w 1440493"/>
                <a:gd name="connsiteY247" fmla="*/ 106398 h 719999"/>
                <a:gd name="connsiteX248" fmla="*/ 84596 w 1440493"/>
                <a:gd name="connsiteY248" fmla="*/ 207909 h 719999"/>
                <a:gd name="connsiteX249" fmla="*/ 184600 w 1440493"/>
                <a:gd name="connsiteY249" fmla="*/ 309409 h 719999"/>
                <a:gd name="connsiteX250" fmla="*/ 256270 w 1440493"/>
                <a:gd name="connsiteY250" fmla="*/ 281268 h 719999"/>
                <a:gd name="connsiteX251" fmla="*/ 262288 w 1440493"/>
                <a:gd name="connsiteY251" fmla="*/ 272789 h 719999"/>
                <a:gd name="connsiteX252" fmla="*/ 266939 w 1440493"/>
                <a:gd name="connsiteY252" fmla="*/ 279688 h 719999"/>
                <a:gd name="connsiteX253" fmla="*/ 338718 w 1440493"/>
                <a:gd name="connsiteY253" fmla="*/ 309420 h 719999"/>
                <a:gd name="connsiteX254" fmla="*/ 410497 w 1440493"/>
                <a:gd name="connsiteY254" fmla="*/ 279688 h 719999"/>
                <a:gd name="connsiteX255" fmla="*/ 414964 w 1440493"/>
                <a:gd name="connsiteY255" fmla="*/ 273064 h 719999"/>
                <a:gd name="connsiteX256" fmla="*/ 419019 w 1440493"/>
                <a:gd name="connsiteY256" fmla="*/ 279153 h 719999"/>
                <a:gd name="connsiteX257" fmla="*/ 489822 w 1440493"/>
                <a:gd name="connsiteY257" fmla="*/ 309409 h 719999"/>
                <a:gd name="connsiteX258" fmla="*/ 561492 w 1440493"/>
                <a:gd name="connsiteY258" fmla="*/ 281268 h 719999"/>
                <a:gd name="connsiteX259" fmla="*/ 567510 w 1440493"/>
                <a:gd name="connsiteY259" fmla="*/ 272789 h 719999"/>
                <a:gd name="connsiteX260" fmla="*/ 572161 w 1440493"/>
                <a:gd name="connsiteY260" fmla="*/ 279688 h 719999"/>
                <a:gd name="connsiteX261" fmla="*/ 643940 w 1440493"/>
                <a:gd name="connsiteY261" fmla="*/ 309420 h 719999"/>
                <a:gd name="connsiteX262" fmla="*/ 715719 w 1440493"/>
                <a:gd name="connsiteY262" fmla="*/ 279688 h 719999"/>
                <a:gd name="connsiteX263" fmla="*/ 720186 w 1440493"/>
                <a:gd name="connsiteY263" fmla="*/ 273063 h 719999"/>
                <a:gd name="connsiteX264" fmla="*/ 724242 w 1440493"/>
                <a:gd name="connsiteY264" fmla="*/ 279153 h 719999"/>
                <a:gd name="connsiteX265" fmla="*/ 795045 w 1440493"/>
                <a:gd name="connsiteY265" fmla="*/ 309409 h 719999"/>
                <a:gd name="connsiteX266" fmla="*/ 866715 w 1440493"/>
                <a:gd name="connsiteY266" fmla="*/ 281268 h 719999"/>
                <a:gd name="connsiteX267" fmla="*/ 872733 w 1440493"/>
                <a:gd name="connsiteY267" fmla="*/ 272789 h 719999"/>
                <a:gd name="connsiteX268" fmla="*/ 877384 w 1440493"/>
                <a:gd name="connsiteY268" fmla="*/ 279688 h 719999"/>
                <a:gd name="connsiteX269" fmla="*/ 949163 w 1440493"/>
                <a:gd name="connsiteY269" fmla="*/ 309420 h 719999"/>
                <a:gd name="connsiteX270" fmla="*/ 1020942 w 1440493"/>
                <a:gd name="connsiteY270" fmla="*/ 279688 h 719999"/>
                <a:gd name="connsiteX271" fmla="*/ 1025409 w 1440493"/>
                <a:gd name="connsiteY271" fmla="*/ 273064 h 719999"/>
                <a:gd name="connsiteX272" fmla="*/ 1029464 w 1440493"/>
                <a:gd name="connsiteY272" fmla="*/ 279153 h 719999"/>
                <a:gd name="connsiteX273" fmla="*/ 1100267 w 1440493"/>
                <a:gd name="connsiteY273" fmla="*/ 309409 h 719999"/>
                <a:gd name="connsiteX274" fmla="*/ 1171937 w 1440493"/>
                <a:gd name="connsiteY274" fmla="*/ 281268 h 719999"/>
                <a:gd name="connsiteX275" fmla="*/ 1177955 w 1440493"/>
                <a:gd name="connsiteY275" fmla="*/ 272789 h 719999"/>
                <a:gd name="connsiteX276" fmla="*/ 1182606 w 1440493"/>
                <a:gd name="connsiteY276" fmla="*/ 279688 h 719999"/>
                <a:gd name="connsiteX277" fmla="*/ 1254385 w 1440493"/>
                <a:gd name="connsiteY277" fmla="*/ 309420 h 719999"/>
                <a:gd name="connsiteX278" fmla="*/ 1355896 w 1440493"/>
                <a:gd name="connsiteY278" fmla="*/ 207909 h 719999"/>
                <a:gd name="connsiteX279" fmla="*/ 1305141 w 1440493"/>
                <a:gd name="connsiteY279" fmla="*/ 207909 h 719999"/>
                <a:gd name="connsiteX280" fmla="*/ 1254385 w 1440493"/>
                <a:gd name="connsiteY280" fmla="*/ 258665 h 719999"/>
                <a:gd name="connsiteX281" fmla="*/ 1203629 w 1440493"/>
                <a:gd name="connsiteY281" fmla="*/ 207909 h 719999"/>
                <a:gd name="connsiteX282" fmla="*/ 1203285 w 1440493"/>
                <a:gd name="connsiteY282" fmla="*/ 207909 h 719999"/>
                <a:gd name="connsiteX283" fmla="*/ 1195308 w 1440493"/>
                <a:gd name="connsiteY283" fmla="*/ 168396 h 719999"/>
                <a:gd name="connsiteX284" fmla="*/ 1193512 w 1440493"/>
                <a:gd name="connsiteY284" fmla="*/ 165732 h 719999"/>
                <a:gd name="connsiteX285" fmla="*/ 1200669 w 1440493"/>
                <a:gd name="connsiteY285" fmla="*/ 154985 h 719999"/>
                <a:gd name="connsiteX286" fmla="*/ 1253266 w 1440493"/>
                <a:gd name="connsiteY286" fmla="*/ 132509 h 719999"/>
                <a:gd name="connsiteX287" fmla="*/ 1329760 w 1440493"/>
                <a:gd name="connsiteY287" fmla="*/ 205671 h 719999"/>
                <a:gd name="connsiteX288" fmla="*/ 1355851 w 1440493"/>
                <a:gd name="connsiteY288" fmla="*/ 204896 h 719999"/>
                <a:gd name="connsiteX289" fmla="*/ 1252878 w 1440493"/>
                <a:gd name="connsiteY289" fmla="*/ 106409 h 719999"/>
                <a:gd name="connsiteX290" fmla="*/ 1182075 w 1440493"/>
                <a:gd name="connsiteY290" fmla="*/ 136665 h 719999"/>
                <a:gd name="connsiteX291" fmla="*/ 1178020 w 1440493"/>
                <a:gd name="connsiteY291" fmla="*/ 142755 h 719999"/>
                <a:gd name="connsiteX292" fmla="*/ 1173553 w 1440493"/>
                <a:gd name="connsiteY292" fmla="*/ 136130 h 719999"/>
                <a:gd name="connsiteX293" fmla="*/ 1101774 w 1440493"/>
                <a:gd name="connsiteY293" fmla="*/ 106398 h 719999"/>
                <a:gd name="connsiteX294" fmla="*/ 1029995 w 1440493"/>
                <a:gd name="connsiteY294" fmla="*/ 136130 h 719999"/>
                <a:gd name="connsiteX295" fmla="*/ 1025344 w 1440493"/>
                <a:gd name="connsiteY295" fmla="*/ 143029 h 719999"/>
                <a:gd name="connsiteX296" fmla="*/ 1019326 w 1440493"/>
                <a:gd name="connsiteY296" fmla="*/ 134550 h 719999"/>
                <a:gd name="connsiteX297" fmla="*/ 947656 w 1440493"/>
                <a:gd name="connsiteY297" fmla="*/ 106409 h 719999"/>
                <a:gd name="connsiteX298" fmla="*/ 876853 w 1440493"/>
                <a:gd name="connsiteY298" fmla="*/ 136665 h 719999"/>
                <a:gd name="connsiteX299" fmla="*/ 872798 w 1440493"/>
                <a:gd name="connsiteY299" fmla="*/ 142755 h 719999"/>
                <a:gd name="connsiteX300" fmla="*/ 868331 w 1440493"/>
                <a:gd name="connsiteY300" fmla="*/ 136130 h 719999"/>
                <a:gd name="connsiteX301" fmla="*/ 796552 w 1440493"/>
                <a:gd name="connsiteY301" fmla="*/ 106398 h 719999"/>
                <a:gd name="connsiteX302" fmla="*/ 724773 w 1440493"/>
                <a:gd name="connsiteY302" fmla="*/ 136130 h 719999"/>
                <a:gd name="connsiteX303" fmla="*/ 720121 w 1440493"/>
                <a:gd name="connsiteY303" fmla="*/ 143030 h 719999"/>
                <a:gd name="connsiteX304" fmla="*/ 714103 w 1440493"/>
                <a:gd name="connsiteY304" fmla="*/ 134550 h 719999"/>
                <a:gd name="connsiteX305" fmla="*/ 642433 w 1440493"/>
                <a:gd name="connsiteY305" fmla="*/ 106409 h 719999"/>
                <a:gd name="connsiteX306" fmla="*/ 571630 w 1440493"/>
                <a:gd name="connsiteY306" fmla="*/ 136665 h 719999"/>
                <a:gd name="connsiteX307" fmla="*/ 567575 w 1440493"/>
                <a:gd name="connsiteY307" fmla="*/ 142755 h 719999"/>
                <a:gd name="connsiteX308" fmla="*/ 563108 w 1440493"/>
                <a:gd name="connsiteY308" fmla="*/ 136130 h 719999"/>
                <a:gd name="connsiteX309" fmla="*/ 491329 w 1440493"/>
                <a:gd name="connsiteY309" fmla="*/ 106398 h 719999"/>
                <a:gd name="connsiteX310" fmla="*/ 419550 w 1440493"/>
                <a:gd name="connsiteY310" fmla="*/ 136130 h 719999"/>
                <a:gd name="connsiteX311" fmla="*/ 414899 w 1440493"/>
                <a:gd name="connsiteY311" fmla="*/ 143029 h 719999"/>
                <a:gd name="connsiteX312" fmla="*/ 408881 w 1440493"/>
                <a:gd name="connsiteY312" fmla="*/ 134550 h 719999"/>
                <a:gd name="connsiteX313" fmla="*/ 337211 w 1440493"/>
                <a:gd name="connsiteY313" fmla="*/ 106409 h 719999"/>
                <a:gd name="connsiteX314" fmla="*/ 266408 w 1440493"/>
                <a:gd name="connsiteY314" fmla="*/ 136665 h 719999"/>
                <a:gd name="connsiteX315" fmla="*/ 262353 w 1440493"/>
                <a:gd name="connsiteY315" fmla="*/ 142755 h 719999"/>
                <a:gd name="connsiteX316" fmla="*/ 257886 w 1440493"/>
                <a:gd name="connsiteY316" fmla="*/ 136130 h 719999"/>
                <a:gd name="connsiteX317" fmla="*/ 186107 w 1440493"/>
                <a:gd name="connsiteY317" fmla="*/ 106398 h 719999"/>
                <a:gd name="connsiteX318" fmla="*/ 0 w 1440493"/>
                <a:gd name="connsiteY318" fmla="*/ 0 h 719999"/>
                <a:gd name="connsiteX319" fmla="*/ 1440493 w 1440493"/>
                <a:gd name="connsiteY319" fmla="*/ 0 h 719999"/>
                <a:gd name="connsiteX320" fmla="*/ 1440493 w 1440493"/>
                <a:gd name="connsiteY320" fmla="*/ 719999 h 719999"/>
                <a:gd name="connsiteX321" fmla="*/ 0 w 1440493"/>
                <a:gd name="connsiteY321" fmla="*/ 719999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1440493" h="719999">
                  <a:moveTo>
                    <a:pt x="1101774" y="471904"/>
                  </a:moveTo>
                  <a:cubicBezTo>
                    <a:pt x="1129806" y="471904"/>
                    <a:pt x="1152530" y="494628"/>
                    <a:pt x="1152530" y="522660"/>
                  </a:cubicBezTo>
                  <a:lnTo>
                    <a:pt x="1152874" y="522660"/>
                  </a:lnTo>
                  <a:cubicBezTo>
                    <a:pt x="1152874" y="536676"/>
                    <a:pt x="1155715" y="550028"/>
                    <a:pt x="1160851" y="562173"/>
                  </a:cubicBezTo>
                  <a:lnTo>
                    <a:pt x="1162643" y="564830"/>
                  </a:lnTo>
                  <a:lnTo>
                    <a:pt x="1153896" y="577155"/>
                  </a:lnTo>
                  <a:cubicBezTo>
                    <a:pt x="1140076" y="590373"/>
                    <a:pt x="1121258" y="598366"/>
                    <a:pt x="1100655" y="598060"/>
                  </a:cubicBezTo>
                  <a:cubicBezTo>
                    <a:pt x="1080052" y="597754"/>
                    <a:pt x="1061480" y="589207"/>
                    <a:pt x="1048058" y="575585"/>
                  </a:cubicBezTo>
                  <a:lnTo>
                    <a:pt x="1040901" y="564837"/>
                  </a:lnTo>
                  <a:lnTo>
                    <a:pt x="1042697" y="562173"/>
                  </a:lnTo>
                  <a:cubicBezTo>
                    <a:pt x="1047834" y="550028"/>
                    <a:pt x="1050674" y="536676"/>
                    <a:pt x="1050674" y="522660"/>
                  </a:cubicBezTo>
                  <a:lnTo>
                    <a:pt x="1051018" y="522660"/>
                  </a:lnTo>
                  <a:cubicBezTo>
                    <a:pt x="1051018" y="494628"/>
                    <a:pt x="1073742" y="471904"/>
                    <a:pt x="1101774" y="471904"/>
                  </a:cubicBezTo>
                  <a:close/>
                  <a:moveTo>
                    <a:pt x="796552" y="471904"/>
                  </a:moveTo>
                  <a:cubicBezTo>
                    <a:pt x="824584" y="471904"/>
                    <a:pt x="847308" y="494628"/>
                    <a:pt x="847308" y="522660"/>
                  </a:cubicBezTo>
                  <a:lnTo>
                    <a:pt x="847652" y="522660"/>
                  </a:lnTo>
                  <a:cubicBezTo>
                    <a:pt x="847652" y="536676"/>
                    <a:pt x="850493" y="550028"/>
                    <a:pt x="855629" y="562173"/>
                  </a:cubicBezTo>
                  <a:lnTo>
                    <a:pt x="857421" y="564830"/>
                  </a:lnTo>
                  <a:lnTo>
                    <a:pt x="848674" y="577155"/>
                  </a:lnTo>
                  <a:cubicBezTo>
                    <a:pt x="834854" y="590373"/>
                    <a:pt x="816036" y="598366"/>
                    <a:pt x="795433" y="598060"/>
                  </a:cubicBezTo>
                  <a:cubicBezTo>
                    <a:pt x="774830" y="597754"/>
                    <a:pt x="756258" y="589207"/>
                    <a:pt x="742836" y="575585"/>
                  </a:cubicBezTo>
                  <a:lnTo>
                    <a:pt x="735678" y="564836"/>
                  </a:lnTo>
                  <a:lnTo>
                    <a:pt x="737474" y="562173"/>
                  </a:lnTo>
                  <a:cubicBezTo>
                    <a:pt x="742611" y="550028"/>
                    <a:pt x="745451" y="536676"/>
                    <a:pt x="745451" y="522660"/>
                  </a:cubicBezTo>
                  <a:lnTo>
                    <a:pt x="745796" y="522660"/>
                  </a:lnTo>
                  <a:cubicBezTo>
                    <a:pt x="745796" y="494628"/>
                    <a:pt x="768520" y="471904"/>
                    <a:pt x="796552" y="471904"/>
                  </a:cubicBezTo>
                  <a:close/>
                  <a:moveTo>
                    <a:pt x="491329" y="471904"/>
                  </a:moveTo>
                  <a:cubicBezTo>
                    <a:pt x="519361" y="471904"/>
                    <a:pt x="542085" y="494628"/>
                    <a:pt x="542085" y="522660"/>
                  </a:cubicBezTo>
                  <a:lnTo>
                    <a:pt x="542429" y="522660"/>
                  </a:lnTo>
                  <a:cubicBezTo>
                    <a:pt x="542429" y="536676"/>
                    <a:pt x="545270" y="550028"/>
                    <a:pt x="550406" y="562173"/>
                  </a:cubicBezTo>
                  <a:lnTo>
                    <a:pt x="552198" y="564830"/>
                  </a:lnTo>
                  <a:lnTo>
                    <a:pt x="543451" y="577155"/>
                  </a:lnTo>
                  <a:cubicBezTo>
                    <a:pt x="529631" y="590373"/>
                    <a:pt x="510813" y="598366"/>
                    <a:pt x="490210" y="598060"/>
                  </a:cubicBezTo>
                  <a:cubicBezTo>
                    <a:pt x="469607" y="597754"/>
                    <a:pt x="451035" y="589207"/>
                    <a:pt x="437613" y="575585"/>
                  </a:cubicBezTo>
                  <a:lnTo>
                    <a:pt x="430456" y="564837"/>
                  </a:lnTo>
                  <a:lnTo>
                    <a:pt x="432252" y="562173"/>
                  </a:lnTo>
                  <a:cubicBezTo>
                    <a:pt x="437389" y="550028"/>
                    <a:pt x="440229" y="536676"/>
                    <a:pt x="440229" y="522660"/>
                  </a:cubicBezTo>
                  <a:lnTo>
                    <a:pt x="440573" y="522660"/>
                  </a:lnTo>
                  <a:cubicBezTo>
                    <a:pt x="440573" y="494628"/>
                    <a:pt x="463297" y="471904"/>
                    <a:pt x="491329" y="471904"/>
                  </a:cubicBezTo>
                  <a:close/>
                  <a:moveTo>
                    <a:pt x="186107" y="471904"/>
                  </a:moveTo>
                  <a:cubicBezTo>
                    <a:pt x="214139" y="471904"/>
                    <a:pt x="236863" y="494628"/>
                    <a:pt x="236863" y="522660"/>
                  </a:cubicBezTo>
                  <a:lnTo>
                    <a:pt x="237207" y="522660"/>
                  </a:lnTo>
                  <a:cubicBezTo>
                    <a:pt x="237207" y="536676"/>
                    <a:pt x="240048" y="550028"/>
                    <a:pt x="245184" y="562173"/>
                  </a:cubicBezTo>
                  <a:lnTo>
                    <a:pt x="246976" y="564830"/>
                  </a:lnTo>
                  <a:lnTo>
                    <a:pt x="238229" y="577155"/>
                  </a:lnTo>
                  <a:cubicBezTo>
                    <a:pt x="224409" y="590373"/>
                    <a:pt x="205591" y="598366"/>
                    <a:pt x="184988" y="598060"/>
                  </a:cubicBezTo>
                  <a:cubicBezTo>
                    <a:pt x="143782" y="597448"/>
                    <a:pt x="110699" y="563871"/>
                    <a:pt x="110699" y="522660"/>
                  </a:cubicBezTo>
                  <a:lnTo>
                    <a:pt x="135351" y="522660"/>
                  </a:lnTo>
                  <a:cubicBezTo>
                    <a:pt x="135351" y="494628"/>
                    <a:pt x="158075" y="471904"/>
                    <a:pt x="186107" y="471904"/>
                  </a:cubicBezTo>
                  <a:close/>
                  <a:moveTo>
                    <a:pt x="948044" y="447260"/>
                  </a:moveTo>
                  <a:cubicBezTo>
                    <a:pt x="968647" y="446955"/>
                    <a:pt x="987465" y="454947"/>
                    <a:pt x="1001285" y="468165"/>
                  </a:cubicBezTo>
                  <a:lnTo>
                    <a:pt x="1010032" y="480490"/>
                  </a:lnTo>
                  <a:lnTo>
                    <a:pt x="1008240" y="483147"/>
                  </a:lnTo>
                  <a:cubicBezTo>
                    <a:pt x="1003104" y="495292"/>
                    <a:pt x="1000263" y="508644"/>
                    <a:pt x="1000263" y="522660"/>
                  </a:cubicBezTo>
                  <a:lnTo>
                    <a:pt x="999919" y="522660"/>
                  </a:lnTo>
                  <a:cubicBezTo>
                    <a:pt x="999919" y="550692"/>
                    <a:pt x="977195" y="573416"/>
                    <a:pt x="949163" y="573416"/>
                  </a:cubicBezTo>
                  <a:cubicBezTo>
                    <a:pt x="921131" y="573416"/>
                    <a:pt x="898407" y="550692"/>
                    <a:pt x="898407" y="522660"/>
                  </a:cubicBezTo>
                  <a:lnTo>
                    <a:pt x="898063" y="522660"/>
                  </a:lnTo>
                  <a:cubicBezTo>
                    <a:pt x="898063" y="508644"/>
                    <a:pt x="895223" y="495292"/>
                    <a:pt x="890086" y="483147"/>
                  </a:cubicBezTo>
                  <a:lnTo>
                    <a:pt x="888290" y="480483"/>
                  </a:lnTo>
                  <a:lnTo>
                    <a:pt x="895447" y="469735"/>
                  </a:lnTo>
                  <a:cubicBezTo>
                    <a:pt x="908869" y="456113"/>
                    <a:pt x="927441" y="447566"/>
                    <a:pt x="948044" y="447260"/>
                  </a:cubicBezTo>
                  <a:close/>
                  <a:moveTo>
                    <a:pt x="642821" y="447260"/>
                  </a:moveTo>
                  <a:cubicBezTo>
                    <a:pt x="663424" y="446955"/>
                    <a:pt x="682242" y="454947"/>
                    <a:pt x="696062" y="468165"/>
                  </a:cubicBezTo>
                  <a:lnTo>
                    <a:pt x="704809" y="480491"/>
                  </a:lnTo>
                  <a:lnTo>
                    <a:pt x="703018" y="483147"/>
                  </a:lnTo>
                  <a:cubicBezTo>
                    <a:pt x="697882" y="495292"/>
                    <a:pt x="695041" y="508644"/>
                    <a:pt x="695041" y="522660"/>
                  </a:cubicBezTo>
                  <a:lnTo>
                    <a:pt x="694696" y="522660"/>
                  </a:lnTo>
                  <a:cubicBezTo>
                    <a:pt x="694696" y="550692"/>
                    <a:pt x="671972" y="573416"/>
                    <a:pt x="643940" y="573416"/>
                  </a:cubicBezTo>
                  <a:cubicBezTo>
                    <a:pt x="615908" y="573416"/>
                    <a:pt x="593184" y="550692"/>
                    <a:pt x="593184" y="522660"/>
                  </a:cubicBezTo>
                  <a:lnTo>
                    <a:pt x="592840" y="522660"/>
                  </a:lnTo>
                  <a:cubicBezTo>
                    <a:pt x="592840" y="508644"/>
                    <a:pt x="590000" y="495292"/>
                    <a:pt x="584863" y="483147"/>
                  </a:cubicBezTo>
                  <a:lnTo>
                    <a:pt x="583067" y="480483"/>
                  </a:lnTo>
                  <a:lnTo>
                    <a:pt x="590224" y="469735"/>
                  </a:lnTo>
                  <a:cubicBezTo>
                    <a:pt x="603646" y="456113"/>
                    <a:pt x="622218" y="447566"/>
                    <a:pt x="642821" y="447260"/>
                  </a:cubicBezTo>
                  <a:close/>
                  <a:moveTo>
                    <a:pt x="337599" y="447260"/>
                  </a:moveTo>
                  <a:cubicBezTo>
                    <a:pt x="358202" y="446955"/>
                    <a:pt x="377020" y="454947"/>
                    <a:pt x="390840" y="468165"/>
                  </a:cubicBezTo>
                  <a:lnTo>
                    <a:pt x="399587" y="480490"/>
                  </a:lnTo>
                  <a:lnTo>
                    <a:pt x="397795" y="483147"/>
                  </a:lnTo>
                  <a:cubicBezTo>
                    <a:pt x="392659" y="495292"/>
                    <a:pt x="389818" y="508644"/>
                    <a:pt x="389818" y="522660"/>
                  </a:cubicBezTo>
                  <a:lnTo>
                    <a:pt x="389474" y="522660"/>
                  </a:lnTo>
                  <a:cubicBezTo>
                    <a:pt x="389474" y="550692"/>
                    <a:pt x="366750" y="573416"/>
                    <a:pt x="338718" y="573416"/>
                  </a:cubicBezTo>
                  <a:cubicBezTo>
                    <a:pt x="310686" y="573416"/>
                    <a:pt x="287962" y="550692"/>
                    <a:pt x="287962" y="522660"/>
                  </a:cubicBezTo>
                  <a:lnTo>
                    <a:pt x="287618" y="522660"/>
                  </a:lnTo>
                  <a:cubicBezTo>
                    <a:pt x="287618" y="508644"/>
                    <a:pt x="284778" y="495292"/>
                    <a:pt x="279641" y="483147"/>
                  </a:cubicBezTo>
                  <a:lnTo>
                    <a:pt x="277845" y="480483"/>
                  </a:lnTo>
                  <a:lnTo>
                    <a:pt x="285002" y="469735"/>
                  </a:lnTo>
                  <a:cubicBezTo>
                    <a:pt x="298424" y="456113"/>
                    <a:pt x="316996" y="447566"/>
                    <a:pt x="337599" y="447260"/>
                  </a:cubicBezTo>
                  <a:close/>
                  <a:moveTo>
                    <a:pt x="186107" y="421149"/>
                  </a:moveTo>
                  <a:cubicBezTo>
                    <a:pt x="130044" y="421149"/>
                    <a:pt x="84596" y="466597"/>
                    <a:pt x="84596" y="522660"/>
                  </a:cubicBezTo>
                  <a:cubicBezTo>
                    <a:pt x="84596" y="578135"/>
                    <a:pt x="129131" y="623336"/>
                    <a:pt x="184600" y="624160"/>
                  </a:cubicBezTo>
                  <a:cubicBezTo>
                    <a:pt x="212335" y="624572"/>
                    <a:pt x="237666" y="613813"/>
                    <a:pt x="256270" y="596019"/>
                  </a:cubicBezTo>
                  <a:lnTo>
                    <a:pt x="262288" y="587540"/>
                  </a:lnTo>
                  <a:lnTo>
                    <a:pt x="266939" y="594439"/>
                  </a:lnTo>
                  <a:cubicBezTo>
                    <a:pt x="285309" y="612809"/>
                    <a:pt x="310687" y="624171"/>
                    <a:pt x="338718" y="624171"/>
                  </a:cubicBezTo>
                  <a:cubicBezTo>
                    <a:pt x="366750" y="624171"/>
                    <a:pt x="392127" y="612809"/>
                    <a:pt x="410497" y="594439"/>
                  </a:cubicBezTo>
                  <a:lnTo>
                    <a:pt x="414964" y="587815"/>
                  </a:lnTo>
                  <a:lnTo>
                    <a:pt x="419019" y="593904"/>
                  </a:lnTo>
                  <a:cubicBezTo>
                    <a:pt x="437087" y="612242"/>
                    <a:pt x="462088" y="623748"/>
                    <a:pt x="489822" y="624160"/>
                  </a:cubicBezTo>
                  <a:cubicBezTo>
                    <a:pt x="517557" y="624572"/>
                    <a:pt x="542888" y="613813"/>
                    <a:pt x="561492" y="596019"/>
                  </a:cubicBezTo>
                  <a:lnTo>
                    <a:pt x="567510" y="587540"/>
                  </a:lnTo>
                  <a:lnTo>
                    <a:pt x="572161" y="594439"/>
                  </a:lnTo>
                  <a:cubicBezTo>
                    <a:pt x="590531" y="612809"/>
                    <a:pt x="615909" y="624171"/>
                    <a:pt x="643940" y="624171"/>
                  </a:cubicBezTo>
                  <a:cubicBezTo>
                    <a:pt x="671972" y="624171"/>
                    <a:pt x="697349" y="612809"/>
                    <a:pt x="715719" y="594439"/>
                  </a:cubicBezTo>
                  <a:lnTo>
                    <a:pt x="720186" y="587814"/>
                  </a:lnTo>
                  <a:lnTo>
                    <a:pt x="724242" y="593904"/>
                  </a:lnTo>
                  <a:cubicBezTo>
                    <a:pt x="742310" y="612242"/>
                    <a:pt x="767311" y="623748"/>
                    <a:pt x="795045" y="624160"/>
                  </a:cubicBezTo>
                  <a:cubicBezTo>
                    <a:pt x="822780" y="624572"/>
                    <a:pt x="848111" y="613813"/>
                    <a:pt x="866715" y="596019"/>
                  </a:cubicBezTo>
                  <a:lnTo>
                    <a:pt x="872733" y="587540"/>
                  </a:lnTo>
                  <a:lnTo>
                    <a:pt x="877384" y="594439"/>
                  </a:lnTo>
                  <a:cubicBezTo>
                    <a:pt x="895754" y="612809"/>
                    <a:pt x="921132" y="624171"/>
                    <a:pt x="949163" y="624171"/>
                  </a:cubicBezTo>
                  <a:cubicBezTo>
                    <a:pt x="977195" y="624171"/>
                    <a:pt x="1002572" y="612809"/>
                    <a:pt x="1020942" y="594439"/>
                  </a:cubicBezTo>
                  <a:lnTo>
                    <a:pt x="1025409" y="587815"/>
                  </a:lnTo>
                  <a:lnTo>
                    <a:pt x="1029464" y="593904"/>
                  </a:lnTo>
                  <a:cubicBezTo>
                    <a:pt x="1047532" y="612242"/>
                    <a:pt x="1072533" y="623748"/>
                    <a:pt x="1100267" y="624160"/>
                  </a:cubicBezTo>
                  <a:cubicBezTo>
                    <a:pt x="1128002" y="624572"/>
                    <a:pt x="1153333" y="613813"/>
                    <a:pt x="1171937" y="596019"/>
                  </a:cubicBezTo>
                  <a:lnTo>
                    <a:pt x="1177955" y="587540"/>
                  </a:lnTo>
                  <a:lnTo>
                    <a:pt x="1182606" y="594439"/>
                  </a:lnTo>
                  <a:cubicBezTo>
                    <a:pt x="1200976" y="612809"/>
                    <a:pt x="1226354" y="624171"/>
                    <a:pt x="1254385" y="624171"/>
                  </a:cubicBezTo>
                  <a:cubicBezTo>
                    <a:pt x="1310448" y="624171"/>
                    <a:pt x="1355896" y="578723"/>
                    <a:pt x="1355896" y="522660"/>
                  </a:cubicBezTo>
                  <a:lnTo>
                    <a:pt x="1305141" y="522660"/>
                  </a:lnTo>
                  <a:cubicBezTo>
                    <a:pt x="1305141" y="550692"/>
                    <a:pt x="1282417" y="573416"/>
                    <a:pt x="1254385" y="573416"/>
                  </a:cubicBezTo>
                  <a:cubicBezTo>
                    <a:pt x="1226353" y="573416"/>
                    <a:pt x="1203629" y="550692"/>
                    <a:pt x="1203629" y="522660"/>
                  </a:cubicBezTo>
                  <a:lnTo>
                    <a:pt x="1203285" y="522660"/>
                  </a:lnTo>
                  <a:cubicBezTo>
                    <a:pt x="1203285" y="508644"/>
                    <a:pt x="1200445" y="495292"/>
                    <a:pt x="1195308" y="483147"/>
                  </a:cubicBezTo>
                  <a:lnTo>
                    <a:pt x="1193512" y="480483"/>
                  </a:lnTo>
                  <a:lnTo>
                    <a:pt x="1200669" y="469735"/>
                  </a:lnTo>
                  <a:cubicBezTo>
                    <a:pt x="1214091" y="456113"/>
                    <a:pt x="1232663" y="447566"/>
                    <a:pt x="1253266" y="447260"/>
                  </a:cubicBezTo>
                  <a:cubicBezTo>
                    <a:pt x="1294472" y="446649"/>
                    <a:pt x="1328537" y="479230"/>
                    <a:pt x="1329760" y="520422"/>
                  </a:cubicBezTo>
                  <a:lnTo>
                    <a:pt x="1355851" y="519647"/>
                  </a:lnTo>
                  <a:cubicBezTo>
                    <a:pt x="1354204" y="464196"/>
                    <a:pt x="1308347" y="420337"/>
                    <a:pt x="1252878" y="421160"/>
                  </a:cubicBezTo>
                  <a:cubicBezTo>
                    <a:pt x="1225144" y="421572"/>
                    <a:pt x="1200143" y="433078"/>
                    <a:pt x="1182075" y="451416"/>
                  </a:cubicBezTo>
                  <a:lnTo>
                    <a:pt x="1178020" y="457506"/>
                  </a:lnTo>
                  <a:lnTo>
                    <a:pt x="1173553" y="450881"/>
                  </a:lnTo>
                  <a:cubicBezTo>
                    <a:pt x="1155183" y="432511"/>
                    <a:pt x="1129806" y="421149"/>
                    <a:pt x="1101774" y="421149"/>
                  </a:cubicBezTo>
                  <a:cubicBezTo>
                    <a:pt x="1073743" y="421149"/>
                    <a:pt x="1048365" y="432511"/>
                    <a:pt x="1029995" y="450881"/>
                  </a:cubicBezTo>
                  <a:lnTo>
                    <a:pt x="1025344" y="457780"/>
                  </a:lnTo>
                  <a:lnTo>
                    <a:pt x="1019326" y="449301"/>
                  </a:lnTo>
                  <a:cubicBezTo>
                    <a:pt x="1000722" y="431508"/>
                    <a:pt x="975391" y="420749"/>
                    <a:pt x="947656" y="421160"/>
                  </a:cubicBezTo>
                  <a:cubicBezTo>
                    <a:pt x="919922" y="421572"/>
                    <a:pt x="894921" y="433078"/>
                    <a:pt x="876853" y="451416"/>
                  </a:cubicBezTo>
                  <a:lnTo>
                    <a:pt x="872798" y="457506"/>
                  </a:lnTo>
                  <a:lnTo>
                    <a:pt x="868331" y="450881"/>
                  </a:lnTo>
                  <a:cubicBezTo>
                    <a:pt x="849961" y="432511"/>
                    <a:pt x="824584" y="421149"/>
                    <a:pt x="796552" y="421149"/>
                  </a:cubicBezTo>
                  <a:cubicBezTo>
                    <a:pt x="768521" y="421149"/>
                    <a:pt x="743143" y="432511"/>
                    <a:pt x="724773" y="450881"/>
                  </a:cubicBezTo>
                  <a:lnTo>
                    <a:pt x="720121" y="457781"/>
                  </a:lnTo>
                  <a:lnTo>
                    <a:pt x="714103" y="449301"/>
                  </a:lnTo>
                  <a:cubicBezTo>
                    <a:pt x="695499" y="431508"/>
                    <a:pt x="670168" y="420749"/>
                    <a:pt x="642433" y="421160"/>
                  </a:cubicBezTo>
                  <a:cubicBezTo>
                    <a:pt x="614699" y="421572"/>
                    <a:pt x="589698" y="433078"/>
                    <a:pt x="571630" y="451416"/>
                  </a:cubicBezTo>
                  <a:lnTo>
                    <a:pt x="567575" y="457506"/>
                  </a:lnTo>
                  <a:lnTo>
                    <a:pt x="563108" y="450881"/>
                  </a:lnTo>
                  <a:cubicBezTo>
                    <a:pt x="544738" y="432511"/>
                    <a:pt x="519361" y="421149"/>
                    <a:pt x="491329" y="421149"/>
                  </a:cubicBezTo>
                  <a:cubicBezTo>
                    <a:pt x="463298" y="421149"/>
                    <a:pt x="437920" y="432511"/>
                    <a:pt x="419550" y="450881"/>
                  </a:cubicBezTo>
                  <a:lnTo>
                    <a:pt x="414899" y="457780"/>
                  </a:lnTo>
                  <a:lnTo>
                    <a:pt x="408881" y="449301"/>
                  </a:lnTo>
                  <a:cubicBezTo>
                    <a:pt x="390277" y="431508"/>
                    <a:pt x="364946" y="420749"/>
                    <a:pt x="337211" y="421160"/>
                  </a:cubicBezTo>
                  <a:cubicBezTo>
                    <a:pt x="309477" y="421572"/>
                    <a:pt x="284476" y="433078"/>
                    <a:pt x="266408" y="451416"/>
                  </a:cubicBezTo>
                  <a:lnTo>
                    <a:pt x="262353" y="457506"/>
                  </a:lnTo>
                  <a:lnTo>
                    <a:pt x="257886" y="450881"/>
                  </a:lnTo>
                  <a:cubicBezTo>
                    <a:pt x="239516" y="432511"/>
                    <a:pt x="214139" y="421149"/>
                    <a:pt x="186107" y="421149"/>
                  </a:cubicBezTo>
                  <a:close/>
                  <a:moveTo>
                    <a:pt x="1101774" y="157153"/>
                  </a:moveTo>
                  <a:cubicBezTo>
                    <a:pt x="1129806" y="157153"/>
                    <a:pt x="1152530" y="179877"/>
                    <a:pt x="1152530" y="207909"/>
                  </a:cubicBezTo>
                  <a:lnTo>
                    <a:pt x="1152874" y="207909"/>
                  </a:lnTo>
                  <a:cubicBezTo>
                    <a:pt x="1152874" y="221925"/>
                    <a:pt x="1155715" y="235277"/>
                    <a:pt x="1160851" y="247422"/>
                  </a:cubicBezTo>
                  <a:lnTo>
                    <a:pt x="1162643" y="250079"/>
                  </a:lnTo>
                  <a:lnTo>
                    <a:pt x="1153896" y="262404"/>
                  </a:lnTo>
                  <a:cubicBezTo>
                    <a:pt x="1140076" y="275622"/>
                    <a:pt x="1121258" y="283615"/>
                    <a:pt x="1100655" y="283309"/>
                  </a:cubicBezTo>
                  <a:cubicBezTo>
                    <a:pt x="1080052" y="283003"/>
                    <a:pt x="1061480" y="274456"/>
                    <a:pt x="1048058" y="260834"/>
                  </a:cubicBezTo>
                  <a:lnTo>
                    <a:pt x="1040901" y="250086"/>
                  </a:lnTo>
                  <a:lnTo>
                    <a:pt x="1042697" y="247422"/>
                  </a:lnTo>
                  <a:cubicBezTo>
                    <a:pt x="1047834" y="235277"/>
                    <a:pt x="1050674" y="221925"/>
                    <a:pt x="1050674" y="207909"/>
                  </a:cubicBezTo>
                  <a:lnTo>
                    <a:pt x="1051018" y="207909"/>
                  </a:lnTo>
                  <a:cubicBezTo>
                    <a:pt x="1051018" y="179877"/>
                    <a:pt x="1073742" y="157153"/>
                    <a:pt x="1101774" y="157153"/>
                  </a:cubicBezTo>
                  <a:close/>
                  <a:moveTo>
                    <a:pt x="796552" y="157153"/>
                  </a:moveTo>
                  <a:cubicBezTo>
                    <a:pt x="824584" y="157153"/>
                    <a:pt x="847308" y="179877"/>
                    <a:pt x="847308" y="207909"/>
                  </a:cubicBezTo>
                  <a:lnTo>
                    <a:pt x="847652" y="207909"/>
                  </a:lnTo>
                  <a:cubicBezTo>
                    <a:pt x="847652" y="221925"/>
                    <a:pt x="850493" y="235277"/>
                    <a:pt x="855629" y="247422"/>
                  </a:cubicBezTo>
                  <a:lnTo>
                    <a:pt x="857421" y="250079"/>
                  </a:lnTo>
                  <a:lnTo>
                    <a:pt x="848674" y="262404"/>
                  </a:lnTo>
                  <a:cubicBezTo>
                    <a:pt x="834854" y="275622"/>
                    <a:pt x="816036" y="283615"/>
                    <a:pt x="795433" y="283309"/>
                  </a:cubicBezTo>
                  <a:cubicBezTo>
                    <a:pt x="774830" y="283003"/>
                    <a:pt x="756258" y="274456"/>
                    <a:pt x="742836" y="260834"/>
                  </a:cubicBezTo>
                  <a:lnTo>
                    <a:pt x="735678" y="250085"/>
                  </a:lnTo>
                  <a:lnTo>
                    <a:pt x="737474" y="247422"/>
                  </a:lnTo>
                  <a:cubicBezTo>
                    <a:pt x="742611" y="235277"/>
                    <a:pt x="745451" y="221925"/>
                    <a:pt x="745451" y="207909"/>
                  </a:cubicBezTo>
                  <a:lnTo>
                    <a:pt x="745796" y="207909"/>
                  </a:lnTo>
                  <a:cubicBezTo>
                    <a:pt x="745796" y="179877"/>
                    <a:pt x="768520" y="157153"/>
                    <a:pt x="796552" y="157153"/>
                  </a:cubicBezTo>
                  <a:close/>
                  <a:moveTo>
                    <a:pt x="491329" y="157153"/>
                  </a:moveTo>
                  <a:cubicBezTo>
                    <a:pt x="519361" y="157153"/>
                    <a:pt x="542085" y="179877"/>
                    <a:pt x="542085" y="207909"/>
                  </a:cubicBezTo>
                  <a:lnTo>
                    <a:pt x="542429" y="207909"/>
                  </a:lnTo>
                  <a:cubicBezTo>
                    <a:pt x="542429" y="221925"/>
                    <a:pt x="545270" y="235277"/>
                    <a:pt x="550406" y="247422"/>
                  </a:cubicBezTo>
                  <a:lnTo>
                    <a:pt x="552198" y="250079"/>
                  </a:lnTo>
                  <a:lnTo>
                    <a:pt x="543451" y="262404"/>
                  </a:lnTo>
                  <a:cubicBezTo>
                    <a:pt x="529631" y="275622"/>
                    <a:pt x="510813" y="283615"/>
                    <a:pt x="490210" y="283309"/>
                  </a:cubicBezTo>
                  <a:cubicBezTo>
                    <a:pt x="469607" y="283003"/>
                    <a:pt x="451035" y="274456"/>
                    <a:pt x="437613" y="260834"/>
                  </a:cubicBezTo>
                  <a:lnTo>
                    <a:pt x="430456" y="250086"/>
                  </a:lnTo>
                  <a:lnTo>
                    <a:pt x="432252" y="247422"/>
                  </a:lnTo>
                  <a:cubicBezTo>
                    <a:pt x="437389" y="235277"/>
                    <a:pt x="440229" y="221925"/>
                    <a:pt x="440229" y="207909"/>
                  </a:cubicBezTo>
                  <a:lnTo>
                    <a:pt x="440573" y="207909"/>
                  </a:lnTo>
                  <a:cubicBezTo>
                    <a:pt x="440573" y="179877"/>
                    <a:pt x="463297" y="157153"/>
                    <a:pt x="491329" y="157153"/>
                  </a:cubicBezTo>
                  <a:close/>
                  <a:moveTo>
                    <a:pt x="186107" y="157153"/>
                  </a:moveTo>
                  <a:cubicBezTo>
                    <a:pt x="214139" y="157153"/>
                    <a:pt x="236863" y="179877"/>
                    <a:pt x="236863" y="207909"/>
                  </a:cubicBezTo>
                  <a:lnTo>
                    <a:pt x="237207" y="207909"/>
                  </a:lnTo>
                  <a:cubicBezTo>
                    <a:pt x="237207" y="221925"/>
                    <a:pt x="240048" y="235277"/>
                    <a:pt x="245184" y="247422"/>
                  </a:cubicBezTo>
                  <a:lnTo>
                    <a:pt x="246976" y="250079"/>
                  </a:lnTo>
                  <a:lnTo>
                    <a:pt x="238229" y="262404"/>
                  </a:lnTo>
                  <a:cubicBezTo>
                    <a:pt x="224409" y="275622"/>
                    <a:pt x="205591" y="283615"/>
                    <a:pt x="184988" y="283309"/>
                  </a:cubicBezTo>
                  <a:cubicBezTo>
                    <a:pt x="143782" y="282697"/>
                    <a:pt x="110699" y="249120"/>
                    <a:pt x="110699" y="207909"/>
                  </a:cubicBezTo>
                  <a:lnTo>
                    <a:pt x="135351" y="207909"/>
                  </a:lnTo>
                  <a:cubicBezTo>
                    <a:pt x="135351" y="179877"/>
                    <a:pt x="158075" y="157153"/>
                    <a:pt x="186107" y="157153"/>
                  </a:cubicBezTo>
                  <a:close/>
                  <a:moveTo>
                    <a:pt x="948044" y="132509"/>
                  </a:moveTo>
                  <a:cubicBezTo>
                    <a:pt x="968647" y="132204"/>
                    <a:pt x="987465" y="140196"/>
                    <a:pt x="1001285" y="153414"/>
                  </a:cubicBezTo>
                  <a:lnTo>
                    <a:pt x="1010032" y="165739"/>
                  </a:lnTo>
                  <a:lnTo>
                    <a:pt x="1008240" y="168396"/>
                  </a:lnTo>
                  <a:cubicBezTo>
                    <a:pt x="1003104" y="180541"/>
                    <a:pt x="1000263" y="193893"/>
                    <a:pt x="1000263" y="207909"/>
                  </a:cubicBezTo>
                  <a:lnTo>
                    <a:pt x="999919" y="207909"/>
                  </a:lnTo>
                  <a:cubicBezTo>
                    <a:pt x="999919" y="235941"/>
                    <a:pt x="977195" y="258665"/>
                    <a:pt x="949163" y="258665"/>
                  </a:cubicBezTo>
                  <a:cubicBezTo>
                    <a:pt x="921131" y="258665"/>
                    <a:pt x="898407" y="235941"/>
                    <a:pt x="898407" y="207909"/>
                  </a:cubicBezTo>
                  <a:lnTo>
                    <a:pt x="898063" y="207909"/>
                  </a:lnTo>
                  <a:cubicBezTo>
                    <a:pt x="898063" y="193893"/>
                    <a:pt x="895223" y="180541"/>
                    <a:pt x="890086" y="168396"/>
                  </a:cubicBezTo>
                  <a:lnTo>
                    <a:pt x="888290" y="165732"/>
                  </a:lnTo>
                  <a:lnTo>
                    <a:pt x="895447" y="154985"/>
                  </a:lnTo>
                  <a:cubicBezTo>
                    <a:pt x="908869" y="141362"/>
                    <a:pt x="927441" y="132815"/>
                    <a:pt x="948044" y="132509"/>
                  </a:cubicBezTo>
                  <a:close/>
                  <a:moveTo>
                    <a:pt x="642821" y="132509"/>
                  </a:moveTo>
                  <a:cubicBezTo>
                    <a:pt x="663424" y="132204"/>
                    <a:pt x="682242" y="140196"/>
                    <a:pt x="696062" y="153414"/>
                  </a:cubicBezTo>
                  <a:lnTo>
                    <a:pt x="704809" y="165740"/>
                  </a:lnTo>
                  <a:lnTo>
                    <a:pt x="703018" y="168396"/>
                  </a:lnTo>
                  <a:cubicBezTo>
                    <a:pt x="697882" y="180541"/>
                    <a:pt x="695041" y="193893"/>
                    <a:pt x="695041" y="207909"/>
                  </a:cubicBezTo>
                  <a:lnTo>
                    <a:pt x="694696" y="207909"/>
                  </a:lnTo>
                  <a:cubicBezTo>
                    <a:pt x="694696" y="235941"/>
                    <a:pt x="671972" y="258665"/>
                    <a:pt x="643940" y="258665"/>
                  </a:cubicBezTo>
                  <a:cubicBezTo>
                    <a:pt x="615908" y="258665"/>
                    <a:pt x="593184" y="235941"/>
                    <a:pt x="593184" y="207909"/>
                  </a:cubicBezTo>
                  <a:lnTo>
                    <a:pt x="592840" y="207909"/>
                  </a:lnTo>
                  <a:cubicBezTo>
                    <a:pt x="592840" y="193893"/>
                    <a:pt x="590000" y="180541"/>
                    <a:pt x="584863" y="168396"/>
                  </a:cubicBezTo>
                  <a:lnTo>
                    <a:pt x="583067" y="165732"/>
                  </a:lnTo>
                  <a:lnTo>
                    <a:pt x="590224" y="154985"/>
                  </a:lnTo>
                  <a:cubicBezTo>
                    <a:pt x="603646" y="141362"/>
                    <a:pt x="622218" y="132815"/>
                    <a:pt x="642821" y="132509"/>
                  </a:cubicBezTo>
                  <a:close/>
                  <a:moveTo>
                    <a:pt x="337599" y="132509"/>
                  </a:moveTo>
                  <a:cubicBezTo>
                    <a:pt x="358202" y="132204"/>
                    <a:pt x="377020" y="140196"/>
                    <a:pt x="390840" y="153414"/>
                  </a:cubicBezTo>
                  <a:lnTo>
                    <a:pt x="399587" y="165739"/>
                  </a:lnTo>
                  <a:lnTo>
                    <a:pt x="397795" y="168396"/>
                  </a:lnTo>
                  <a:cubicBezTo>
                    <a:pt x="392659" y="180541"/>
                    <a:pt x="389818" y="193893"/>
                    <a:pt x="389818" y="207909"/>
                  </a:cubicBezTo>
                  <a:lnTo>
                    <a:pt x="389474" y="207909"/>
                  </a:lnTo>
                  <a:cubicBezTo>
                    <a:pt x="389474" y="235941"/>
                    <a:pt x="366750" y="258665"/>
                    <a:pt x="338718" y="258665"/>
                  </a:cubicBezTo>
                  <a:cubicBezTo>
                    <a:pt x="310686" y="258665"/>
                    <a:pt x="287962" y="235941"/>
                    <a:pt x="287962" y="207909"/>
                  </a:cubicBezTo>
                  <a:lnTo>
                    <a:pt x="287618" y="207909"/>
                  </a:lnTo>
                  <a:cubicBezTo>
                    <a:pt x="287618" y="193893"/>
                    <a:pt x="284778" y="180541"/>
                    <a:pt x="279641" y="168396"/>
                  </a:cubicBezTo>
                  <a:lnTo>
                    <a:pt x="277845" y="165732"/>
                  </a:lnTo>
                  <a:lnTo>
                    <a:pt x="285002" y="154985"/>
                  </a:lnTo>
                  <a:cubicBezTo>
                    <a:pt x="298424" y="141362"/>
                    <a:pt x="316996" y="132815"/>
                    <a:pt x="337599" y="132509"/>
                  </a:cubicBezTo>
                  <a:close/>
                  <a:moveTo>
                    <a:pt x="186107" y="106398"/>
                  </a:moveTo>
                  <a:cubicBezTo>
                    <a:pt x="130044" y="106398"/>
                    <a:pt x="84596" y="151846"/>
                    <a:pt x="84596" y="207909"/>
                  </a:cubicBezTo>
                  <a:cubicBezTo>
                    <a:pt x="84596" y="263384"/>
                    <a:pt x="129131" y="308585"/>
                    <a:pt x="184600" y="309409"/>
                  </a:cubicBezTo>
                  <a:cubicBezTo>
                    <a:pt x="212335" y="309821"/>
                    <a:pt x="237666" y="299062"/>
                    <a:pt x="256270" y="281268"/>
                  </a:cubicBezTo>
                  <a:lnTo>
                    <a:pt x="262288" y="272789"/>
                  </a:lnTo>
                  <a:lnTo>
                    <a:pt x="266939" y="279688"/>
                  </a:lnTo>
                  <a:cubicBezTo>
                    <a:pt x="285309" y="298058"/>
                    <a:pt x="310687" y="309420"/>
                    <a:pt x="338718" y="309420"/>
                  </a:cubicBezTo>
                  <a:cubicBezTo>
                    <a:pt x="366750" y="309420"/>
                    <a:pt x="392127" y="298058"/>
                    <a:pt x="410497" y="279688"/>
                  </a:cubicBezTo>
                  <a:lnTo>
                    <a:pt x="414964" y="273064"/>
                  </a:lnTo>
                  <a:lnTo>
                    <a:pt x="419019" y="279153"/>
                  </a:lnTo>
                  <a:cubicBezTo>
                    <a:pt x="437087" y="297491"/>
                    <a:pt x="462088" y="308997"/>
                    <a:pt x="489822" y="309409"/>
                  </a:cubicBezTo>
                  <a:cubicBezTo>
                    <a:pt x="517557" y="309821"/>
                    <a:pt x="542888" y="299062"/>
                    <a:pt x="561492" y="281268"/>
                  </a:cubicBezTo>
                  <a:lnTo>
                    <a:pt x="567510" y="272789"/>
                  </a:lnTo>
                  <a:lnTo>
                    <a:pt x="572161" y="279688"/>
                  </a:lnTo>
                  <a:cubicBezTo>
                    <a:pt x="590531" y="298058"/>
                    <a:pt x="615909" y="309420"/>
                    <a:pt x="643940" y="309420"/>
                  </a:cubicBezTo>
                  <a:cubicBezTo>
                    <a:pt x="671972" y="309420"/>
                    <a:pt x="697349" y="298058"/>
                    <a:pt x="715719" y="279688"/>
                  </a:cubicBezTo>
                  <a:lnTo>
                    <a:pt x="720186" y="273063"/>
                  </a:lnTo>
                  <a:lnTo>
                    <a:pt x="724242" y="279153"/>
                  </a:lnTo>
                  <a:cubicBezTo>
                    <a:pt x="742310" y="297491"/>
                    <a:pt x="767311" y="308997"/>
                    <a:pt x="795045" y="309409"/>
                  </a:cubicBezTo>
                  <a:cubicBezTo>
                    <a:pt x="822780" y="309821"/>
                    <a:pt x="848111" y="299062"/>
                    <a:pt x="866715" y="281268"/>
                  </a:cubicBezTo>
                  <a:lnTo>
                    <a:pt x="872733" y="272789"/>
                  </a:lnTo>
                  <a:lnTo>
                    <a:pt x="877384" y="279688"/>
                  </a:lnTo>
                  <a:cubicBezTo>
                    <a:pt x="895754" y="298058"/>
                    <a:pt x="921132" y="309420"/>
                    <a:pt x="949163" y="309420"/>
                  </a:cubicBezTo>
                  <a:cubicBezTo>
                    <a:pt x="977195" y="309420"/>
                    <a:pt x="1002572" y="298058"/>
                    <a:pt x="1020942" y="279688"/>
                  </a:cubicBezTo>
                  <a:lnTo>
                    <a:pt x="1025409" y="273064"/>
                  </a:lnTo>
                  <a:lnTo>
                    <a:pt x="1029464" y="279153"/>
                  </a:lnTo>
                  <a:cubicBezTo>
                    <a:pt x="1047532" y="297491"/>
                    <a:pt x="1072533" y="308997"/>
                    <a:pt x="1100267" y="309409"/>
                  </a:cubicBezTo>
                  <a:cubicBezTo>
                    <a:pt x="1128002" y="309821"/>
                    <a:pt x="1153333" y="299062"/>
                    <a:pt x="1171937" y="281268"/>
                  </a:cubicBezTo>
                  <a:lnTo>
                    <a:pt x="1177955" y="272789"/>
                  </a:lnTo>
                  <a:lnTo>
                    <a:pt x="1182606" y="279688"/>
                  </a:lnTo>
                  <a:cubicBezTo>
                    <a:pt x="1200976" y="298058"/>
                    <a:pt x="1226354" y="309420"/>
                    <a:pt x="1254385" y="309420"/>
                  </a:cubicBezTo>
                  <a:cubicBezTo>
                    <a:pt x="1310448" y="309420"/>
                    <a:pt x="1355896" y="263972"/>
                    <a:pt x="1355896" y="207909"/>
                  </a:cubicBezTo>
                  <a:lnTo>
                    <a:pt x="1305141" y="207909"/>
                  </a:lnTo>
                  <a:cubicBezTo>
                    <a:pt x="1305141" y="235941"/>
                    <a:pt x="1282417" y="258665"/>
                    <a:pt x="1254385" y="258665"/>
                  </a:cubicBezTo>
                  <a:cubicBezTo>
                    <a:pt x="1226353" y="258665"/>
                    <a:pt x="1203629" y="235941"/>
                    <a:pt x="1203629" y="207909"/>
                  </a:cubicBezTo>
                  <a:lnTo>
                    <a:pt x="1203285" y="207909"/>
                  </a:lnTo>
                  <a:cubicBezTo>
                    <a:pt x="1203285" y="193893"/>
                    <a:pt x="1200445" y="180541"/>
                    <a:pt x="1195308" y="168396"/>
                  </a:cubicBezTo>
                  <a:lnTo>
                    <a:pt x="1193512" y="165732"/>
                  </a:lnTo>
                  <a:lnTo>
                    <a:pt x="1200669" y="154985"/>
                  </a:lnTo>
                  <a:cubicBezTo>
                    <a:pt x="1214091" y="141362"/>
                    <a:pt x="1232663" y="132815"/>
                    <a:pt x="1253266" y="132509"/>
                  </a:cubicBezTo>
                  <a:cubicBezTo>
                    <a:pt x="1294472" y="131898"/>
                    <a:pt x="1328537" y="164479"/>
                    <a:pt x="1329760" y="205671"/>
                  </a:cubicBezTo>
                  <a:lnTo>
                    <a:pt x="1355851" y="204896"/>
                  </a:lnTo>
                  <a:cubicBezTo>
                    <a:pt x="1354204" y="149445"/>
                    <a:pt x="1308347" y="105586"/>
                    <a:pt x="1252878" y="106409"/>
                  </a:cubicBezTo>
                  <a:cubicBezTo>
                    <a:pt x="1225144" y="106821"/>
                    <a:pt x="1200143" y="118327"/>
                    <a:pt x="1182075" y="136665"/>
                  </a:cubicBezTo>
                  <a:lnTo>
                    <a:pt x="1178020" y="142755"/>
                  </a:lnTo>
                  <a:lnTo>
                    <a:pt x="1173553" y="136130"/>
                  </a:lnTo>
                  <a:cubicBezTo>
                    <a:pt x="1155183" y="117760"/>
                    <a:pt x="1129806" y="106398"/>
                    <a:pt x="1101774" y="106398"/>
                  </a:cubicBezTo>
                  <a:cubicBezTo>
                    <a:pt x="1073743" y="106398"/>
                    <a:pt x="1048365" y="117760"/>
                    <a:pt x="1029995" y="136130"/>
                  </a:cubicBezTo>
                  <a:lnTo>
                    <a:pt x="1025344" y="143029"/>
                  </a:lnTo>
                  <a:lnTo>
                    <a:pt x="1019326" y="134550"/>
                  </a:lnTo>
                  <a:cubicBezTo>
                    <a:pt x="1000722" y="116757"/>
                    <a:pt x="975391" y="105998"/>
                    <a:pt x="947656" y="106409"/>
                  </a:cubicBezTo>
                  <a:cubicBezTo>
                    <a:pt x="919922" y="106821"/>
                    <a:pt x="894921" y="118327"/>
                    <a:pt x="876853" y="136665"/>
                  </a:cubicBezTo>
                  <a:lnTo>
                    <a:pt x="872798" y="142755"/>
                  </a:lnTo>
                  <a:lnTo>
                    <a:pt x="868331" y="136130"/>
                  </a:lnTo>
                  <a:cubicBezTo>
                    <a:pt x="849961" y="117760"/>
                    <a:pt x="824584" y="106398"/>
                    <a:pt x="796552" y="106398"/>
                  </a:cubicBezTo>
                  <a:cubicBezTo>
                    <a:pt x="768521" y="106398"/>
                    <a:pt x="743143" y="117760"/>
                    <a:pt x="724773" y="136130"/>
                  </a:cubicBezTo>
                  <a:lnTo>
                    <a:pt x="720121" y="143030"/>
                  </a:lnTo>
                  <a:lnTo>
                    <a:pt x="714103" y="134550"/>
                  </a:lnTo>
                  <a:cubicBezTo>
                    <a:pt x="695499" y="116757"/>
                    <a:pt x="670168" y="105998"/>
                    <a:pt x="642433" y="106409"/>
                  </a:cubicBezTo>
                  <a:cubicBezTo>
                    <a:pt x="614699" y="106821"/>
                    <a:pt x="589698" y="118327"/>
                    <a:pt x="571630" y="136665"/>
                  </a:cubicBezTo>
                  <a:lnTo>
                    <a:pt x="567575" y="142755"/>
                  </a:lnTo>
                  <a:lnTo>
                    <a:pt x="563108" y="136130"/>
                  </a:lnTo>
                  <a:cubicBezTo>
                    <a:pt x="544738" y="117760"/>
                    <a:pt x="519361" y="106398"/>
                    <a:pt x="491329" y="106398"/>
                  </a:cubicBezTo>
                  <a:cubicBezTo>
                    <a:pt x="463298" y="106398"/>
                    <a:pt x="437920" y="117760"/>
                    <a:pt x="419550" y="136130"/>
                  </a:cubicBezTo>
                  <a:lnTo>
                    <a:pt x="414899" y="143029"/>
                  </a:lnTo>
                  <a:lnTo>
                    <a:pt x="408881" y="134550"/>
                  </a:lnTo>
                  <a:cubicBezTo>
                    <a:pt x="390277" y="116757"/>
                    <a:pt x="364946" y="105998"/>
                    <a:pt x="337211" y="106409"/>
                  </a:cubicBezTo>
                  <a:cubicBezTo>
                    <a:pt x="309477" y="106821"/>
                    <a:pt x="284476" y="118327"/>
                    <a:pt x="266408" y="136665"/>
                  </a:cubicBezTo>
                  <a:lnTo>
                    <a:pt x="262353" y="142755"/>
                  </a:lnTo>
                  <a:lnTo>
                    <a:pt x="257886" y="136130"/>
                  </a:lnTo>
                  <a:cubicBezTo>
                    <a:pt x="239516" y="117760"/>
                    <a:pt x="214139" y="106398"/>
                    <a:pt x="186107" y="106398"/>
                  </a:cubicBezTo>
                  <a:close/>
                  <a:moveTo>
                    <a:pt x="0" y="0"/>
                  </a:moveTo>
                  <a:lnTo>
                    <a:pt x="1440493" y="0"/>
                  </a:lnTo>
                  <a:lnTo>
                    <a:pt x="1440493" y="719999"/>
                  </a:lnTo>
                  <a:lnTo>
                    <a:pt x="0" y="71999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cxnSp>
        <p:nvCxnSpPr>
          <p:cNvPr id="60" name="カギ線コネクタ 59"/>
          <p:cNvCxnSpPr>
            <a:stCxn id="55" idx="3"/>
            <a:endCxn id="4" idx="1"/>
          </p:cNvCxnSpPr>
          <p:nvPr/>
        </p:nvCxnSpPr>
        <p:spPr>
          <a:xfrm flipV="1">
            <a:off x="3778954" y="3114957"/>
            <a:ext cx="450489" cy="1"/>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5" name="Group 80"/>
          <p:cNvGrpSpPr>
            <a:grpSpLocks/>
          </p:cNvGrpSpPr>
          <p:nvPr/>
        </p:nvGrpSpPr>
        <p:grpSpPr bwMode="auto">
          <a:xfrm>
            <a:off x="1526791" y="1783280"/>
            <a:ext cx="781935" cy="523053"/>
            <a:chOff x="0" y="0"/>
            <a:chExt cx="741" cy="478"/>
          </a:xfrm>
          <a:solidFill>
            <a:schemeClr val="tx1"/>
          </a:solidFill>
          <a:effectLst/>
        </p:grpSpPr>
        <p:sp>
          <p:nvSpPr>
            <p:cNvPr id="76" name="Freeform 81"/>
            <p:cNvSpPr>
              <a:spLocks/>
            </p:cNvSpPr>
            <p:nvPr/>
          </p:nvSpPr>
          <p:spPr bwMode="auto">
            <a:xfrm>
              <a:off x="0" y="344"/>
              <a:ext cx="741" cy="134"/>
            </a:xfrm>
            <a:custGeom>
              <a:avLst/>
              <a:gdLst>
                <a:gd name="T0" fmla="*/ 0 w 21600"/>
                <a:gd name="T1" fmla="*/ 21600 h 21600"/>
                <a:gd name="T2" fmla="*/ 2482 w 21600"/>
                <a:gd name="T3" fmla="*/ 0 h 21600"/>
                <a:gd name="T4" fmla="*/ 19210 w 21600"/>
                <a:gd name="T5" fmla="*/ 0 h 21600"/>
                <a:gd name="T6" fmla="*/ 21600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482" y="0"/>
                  </a:lnTo>
                  <a:lnTo>
                    <a:pt x="19210" y="0"/>
                  </a:lnTo>
                  <a:lnTo>
                    <a:pt x="21600" y="21600"/>
                  </a:lnTo>
                  <a:lnTo>
                    <a:pt x="0" y="21600"/>
                  </a:lnTo>
                  <a:close/>
                  <a:moveTo>
                    <a:pt x="0" y="21600"/>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77" name="AutoShape 82"/>
            <p:cNvSpPr>
              <a:spLocks/>
            </p:cNvSpPr>
            <p:nvPr/>
          </p:nvSpPr>
          <p:spPr bwMode="auto">
            <a:xfrm>
              <a:off x="89" y="0"/>
              <a:ext cx="567" cy="328"/>
            </a:xfrm>
            <a:custGeom>
              <a:avLst/>
              <a:gdLst>
                <a:gd name="T0" fmla="*/ 284 w 21600"/>
                <a:gd name="T1" fmla="*/ 164 h 21600"/>
                <a:gd name="T2" fmla="*/ 0 60000 65536"/>
                <a:gd name="T3" fmla="*/ 0 w 21600"/>
                <a:gd name="T4" fmla="*/ 0 h 21600"/>
                <a:gd name="T5" fmla="*/ 21600 w 21600"/>
                <a:gd name="T6" fmla="*/ 21600 h 21600"/>
              </a:gdLst>
              <a:ahLst/>
              <a:cxnLst>
                <a:cxn ang="T2">
                  <a:pos x="T0" y="T1"/>
                </a:cxn>
              </a:cxnLst>
              <a:rect l="T3" t="T4" r="T5" b="T6"/>
              <a:pathLst>
                <a:path w="21600" h="21600">
                  <a:moveTo>
                    <a:pt x="20179" y="0"/>
                  </a:moveTo>
                  <a:cubicBezTo>
                    <a:pt x="1421" y="0"/>
                    <a:pt x="1421" y="0"/>
                    <a:pt x="1421" y="0"/>
                  </a:cubicBezTo>
                  <a:cubicBezTo>
                    <a:pt x="568" y="0"/>
                    <a:pt x="0" y="1227"/>
                    <a:pt x="0" y="2455"/>
                  </a:cubicBezTo>
                  <a:cubicBezTo>
                    <a:pt x="0" y="21600"/>
                    <a:pt x="0" y="21600"/>
                    <a:pt x="0" y="21600"/>
                  </a:cubicBezTo>
                  <a:cubicBezTo>
                    <a:pt x="21600" y="21600"/>
                    <a:pt x="21600" y="21600"/>
                    <a:pt x="21600" y="21600"/>
                  </a:cubicBezTo>
                  <a:cubicBezTo>
                    <a:pt x="21600" y="2455"/>
                    <a:pt x="21600" y="2455"/>
                    <a:pt x="21600" y="2455"/>
                  </a:cubicBezTo>
                  <a:cubicBezTo>
                    <a:pt x="21600" y="1227"/>
                    <a:pt x="20889" y="0"/>
                    <a:pt x="20179" y="0"/>
                  </a:cubicBezTo>
                  <a:close/>
                  <a:moveTo>
                    <a:pt x="20463" y="17918"/>
                  </a:moveTo>
                  <a:cubicBezTo>
                    <a:pt x="20463" y="18900"/>
                    <a:pt x="19895" y="19636"/>
                    <a:pt x="19326" y="19636"/>
                  </a:cubicBezTo>
                  <a:cubicBezTo>
                    <a:pt x="2132" y="19636"/>
                    <a:pt x="2132" y="19636"/>
                    <a:pt x="2132" y="19636"/>
                  </a:cubicBezTo>
                  <a:cubicBezTo>
                    <a:pt x="1563" y="19636"/>
                    <a:pt x="1137" y="18900"/>
                    <a:pt x="1137" y="17918"/>
                  </a:cubicBezTo>
                  <a:cubicBezTo>
                    <a:pt x="1137" y="3927"/>
                    <a:pt x="1137" y="3927"/>
                    <a:pt x="1137" y="3927"/>
                  </a:cubicBezTo>
                  <a:cubicBezTo>
                    <a:pt x="1137" y="2945"/>
                    <a:pt x="1563" y="1964"/>
                    <a:pt x="2132" y="1964"/>
                  </a:cubicBezTo>
                  <a:cubicBezTo>
                    <a:pt x="19326" y="1964"/>
                    <a:pt x="19326" y="1964"/>
                    <a:pt x="19326" y="1964"/>
                  </a:cubicBezTo>
                  <a:cubicBezTo>
                    <a:pt x="19895" y="1964"/>
                    <a:pt x="20463" y="2945"/>
                    <a:pt x="20463" y="3927"/>
                  </a:cubicBezTo>
                  <a:lnTo>
                    <a:pt x="20463" y="17918"/>
                  </a:lnTo>
                  <a:close/>
                  <a:moveTo>
                    <a:pt x="20463" y="17918"/>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grpSp>
      <p:grpSp>
        <p:nvGrpSpPr>
          <p:cNvPr id="150" name="グループ化 149"/>
          <p:cNvGrpSpPr/>
          <p:nvPr/>
        </p:nvGrpSpPr>
        <p:grpSpPr>
          <a:xfrm>
            <a:off x="2324125" y="2872432"/>
            <a:ext cx="539599" cy="447065"/>
            <a:chOff x="2343143" y="2970627"/>
            <a:chExt cx="539599" cy="447065"/>
          </a:xfrm>
        </p:grpSpPr>
        <p:grpSp>
          <p:nvGrpSpPr>
            <p:cNvPr id="81" name="グループ化 80"/>
            <p:cNvGrpSpPr>
              <a:grpSpLocks noChangeAspect="1"/>
            </p:cNvGrpSpPr>
            <p:nvPr/>
          </p:nvGrpSpPr>
          <p:grpSpPr>
            <a:xfrm>
              <a:off x="2343143" y="2970627"/>
              <a:ext cx="216227" cy="447065"/>
              <a:chOff x="2979738" y="2986579"/>
              <a:chExt cx="352425" cy="728663"/>
            </a:xfrm>
            <a:solidFill>
              <a:schemeClr val="tx1"/>
            </a:solidFill>
          </p:grpSpPr>
          <p:sp>
            <p:nvSpPr>
              <p:cNvPr id="82" name="Freeform 13"/>
              <p:cNvSpPr>
                <a:spLocks/>
              </p:cNvSpPr>
              <p:nvPr/>
            </p:nvSpPr>
            <p:spPr bwMode="auto">
              <a:xfrm>
                <a:off x="2979738" y="2986579"/>
                <a:ext cx="188913" cy="728663"/>
              </a:xfrm>
              <a:custGeom>
                <a:avLst/>
                <a:gdLst/>
                <a:ahLst/>
                <a:cxnLst>
                  <a:cxn ang="0">
                    <a:pos x="35" y="229"/>
                  </a:cxn>
                  <a:cxn ang="0">
                    <a:pos x="36" y="259"/>
                  </a:cxn>
                  <a:cxn ang="0">
                    <a:pos x="40" y="287"/>
                  </a:cxn>
                  <a:cxn ang="0">
                    <a:pos x="48" y="315"/>
                  </a:cxn>
                  <a:cxn ang="0">
                    <a:pos x="58" y="342"/>
                  </a:cxn>
                  <a:cxn ang="0">
                    <a:pos x="69" y="367"/>
                  </a:cxn>
                  <a:cxn ang="0">
                    <a:pos x="84" y="391"/>
                  </a:cxn>
                  <a:cxn ang="0">
                    <a:pos x="101" y="414"/>
                  </a:cxn>
                  <a:cxn ang="0">
                    <a:pos x="119" y="434"/>
                  </a:cxn>
                  <a:cxn ang="0">
                    <a:pos x="95" y="459"/>
                  </a:cxn>
                  <a:cxn ang="0">
                    <a:pos x="74" y="435"/>
                  </a:cxn>
                  <a:cxn ang="0">
                    <a:pos x="55" y="410"/>
                  </a:cxn>
                  <a:cxn ang="0">
                    <a:pos x="39" y="383"/>
                  </a:cxn>
                  <a:cxn ang="0">
                    <a:pos x="25" y="356"/>
                  </a:cxn>
                  <a:cxn ang="0">
                    <a:pos x="15" y="326"/>
                  </a:cxn>
                  <a:cxn ang="0">
                    <a:pos x="6" y="294"/>
                  </a:cxn>
                  <a:cxn ang="0">
                    <a:pos x="2" y="262"/>
                  </a:cxn>
                  <a:cxn ang="0">
                    <a:pos x="0" y="229"/>
                  </a:cxn>
                  <a:cxn ang="0">
                    <a:pos x="1" y="213"/>
                  </a:cxn>
                  <a:cxn ang="0">
                    <a:pos x="4" y="180"/>
                  </a:cxn>
                  <a:cxn ang="0">
                    <a:pos x="10" y="148"/>
                  </a:cxn>
                  <a:cxn ang="0">
                    <a:pos x="20" y="117"/>
                  </a:cxn>
                  <a:cxn ang="0">
                    <a:pos x="32" y="88"/>
                  </a:cxn>
                  <a:cxn ang="0">
                    <a:pos x="47" y="60"/>
                  </a:cxn>
                  <a:cxn ang="0">
                    <a:pos x="64" y="35"/>
                  </a:cxn>
                  <a:cxn ang="0">
                    <a:pos x="84" y="11"/>
                  </a:cxn>
                  <a:cxn ang="0">
                    <a:pos x="119" y="24"/>
                  </a:cxn>
                  <a:cxn ang="0">
                    <a:pos x="110" y="35"/>
                  </a:cxn>
                  <a:cxn ang="0">
                    <a:pos x="92" y="56"/>
                  </a:cxn>
                  <a:cxn ang="0">
                    <a:pos x="77" y="79"/>
                  </a:cxn>
                  <a:cxn ang="0">
                    <a:pos x="63" y="103"/>
                  </a:cxn>
                  <a:cxn ang="0">
                    <a:pos x="52" y="129"/>
                  </a:cxn>
                  <a:cxn ang="0">
                    <a:pos x="44" y="157"/>
                  </a:cxn>
                  <a:cxn ang="0">
                    <a:pos x="38" y="185"/>
                  </a:cxn>
                  <a:cxn ang="0">
                    <a:pos x="35" y="214"/>
                  </a:cxn>
                  <a:cxn ang="0">
                    <a:pos x="35" y="229"/>
                  </a:cxn>
                </a:cxnLst>
                <a:rect l="0" t="0" r="r" b="b"/>
                <a:pathLst>
                  <a:path w="119" h="459">
                    <a:moveTo>
                      <a:pt x="35" y="229"/>
                    </a:moveTo>
                    <a:lnTo>
                      <a:pt x="35" y="229"/>
                    </a:lnTo>
                    <a:lnTo>
                      <a:pt x="35" y="244"/>
                    </a:lnTo>
                    <a:lnTo>
                      <a:pt x="36" y="259"/>
                    </a:lnTo>
                    <a:lnTo>
                      <a:pt x="38" y="273"/>
                    </a:lnTo>
                    <a:lnTo>
                      <a:pt x="40" y="287"/>
                    </a:lnTo>
                    <a:lnTo>
                      <a:pt x="44" y="301"/>
                    </a:lnTo>
                    <a:lnTo>
                      <a:pt x="48" y="315"/>
                    </a:lnTo>
                    <a:lnTo>
                      <a:pt x="52" y="329"/>
                    </a:lnTo>
                    <a:lnTo>
                      <a:pt x="58" y="342"/>
                    </a:lnTo>
                    <a:lnTo>
                      <a:pt x="63" y="355"/>
                    </a:lnTo>
                    <a:lnTo>
                      <a:pt x="69" y="367"/>
                    </a:lnTo>
                    <a:lnTo>
                      <a:pt x="77" y="379"/>
                    </a:lnTo>
                    <a:lnTo>
                      <a:pt x="84" y="391"/>
                    </a:lnTo>
                    <a:lnTo>
                      <a:pt x="92" y="402"/>
                    </a:lnTo>
                    <a:lnTo>
                      <a:pt x="101" y="414"/>
                    </a:lnTo>
                    <a:lnTo>
                      <a:pt x="110" y="423"/>
                    </a:lnTo>
                    <a:lnTo>
                      <a:pt x="119" y="434"/>
                    </a:lnTo>
                    <a:lnTo>
                      <a:pt x="95" y="459"/>
                    </a:lnTo>
                    <a:lnTo>
                      <a:pt x="95" y="459"/>
                    </a:lnTo>
                    <a:lnTo>
                      <a:pt x="84" y="447"/>
                    </a:lnTo>
                    <a:lnTo>
                      <a:pt x="74" y="435"/>
                    </a:lnTo>
                    <a:lnTo>
                      <a:pt x="64" y="423"/>
                    </a:lnTo>
                    <a:lnTo>
                      <a:pt x="55" y="410"/>
                    </a:lnTo>
                    <a:lnTo>
                      <a:pt x="47" y="397"/>
                    </a:lnTo>
                    <a:lnTo>
                      <a:pt x="39" y="383"/>
                    </a:lnTo>
                    <a:lnTo>
                      <a:pt x="32" y="370"/>
                    </a:lnTo>
                    <a:lnTo>
                      <a:pt x="25" y="356"/>
                    </a:lnTo>
                    <a:lnTo>
                      <a:pt x="20" y="341"/>
                    </a:lnTo>
                    <a:lnTo>
                      <a:pt x="15" y="326"/>
                    </a:lnTo>
                    <a:lnTo>
                      <a:pt x="10" y="310"/>
                    </a:lnTo>
                    <a:lnTo>
                      <a:pt x="6" y="294"/>
                    </a:lnTo>
                    <a:lnTo>
                      <a:pt x="4" y="278"/>
                    </a:lnTo>
                    <a:lnTo>
                      <a:pt x="2" y="262"/>
                    </a:lnTo>
                    <a:lnTo>
                      <a:pt x="1" y="246"/>
                    </a:lnTo>
                    <a:lnTo>
                      <a:pt x="0" y="229"/>
                    </a:lnTo>
                    <a:lnTo>
                      <a:pt x="0" y="229"/>
                    </a:lnTo>
                    <a:lnTo>
                      <a:pt x="1" y="213"/>
                    </a:lnTo>
                    <a:lnTo>
                      <a:pt x="2" y="196"/>
                    </a:lnTo>
                    <a:lnTo>
                      <a:pt x="4" y="180"/>
                    </a:lnTo>
                    <a:lnTo>
                      <a:pt x="6" y="163"/>
                    </a:lnTo>
                    <a:lnTo>
                      <a:pt x="10" y="148"/>
                    </a:lnTo>
                    <a:lnTo>
                      <a:pt x="15" y="132"/>
                    </a:lnTo>
                    <a:lnTo>
                      <a:pt x="20" y="117"/>
                    </a:lnTo>
                    <a:lnTo>
                      <a:pt x="25" y="103"/>
                    </a:lnTo>
                    <a:lnTo>
                      <a:pt x="32" y="88"/>
                    </a:lnTo>
                    <a:lnTo>
                      <a:pt x="39" y="74"/>
                    </a:lnTo>
                    <a:lnTo>
                      <a:pt x="47" y="60"/>
                    </a:lnTo>
                    <a:lnTo>
                      <a:pt x="55" y="48"/>
                    </a:lnTo>
                    <a:lnTo>
                      <a:pt x="64" y="35"/>
                    </a:lnTo>
                    <a:lnTo>
                      <a:pt x="74" y="23"/>
                    </a:lnTo>
                    <a:lnTo>
                      <a:pt x="84" y="11"/>
                    </a:lnTo>
                    <a:lnTo>
                      <a:pt x="95" y="0"/>
                    </a:lnTo>
                    <a:lnTo>
                      <a:pt x="119" y="24"/>
                    </a:lnTo>
                    <a:lnTo>
                      <a:pt x="119" y="24"/>
                    </a:lnTo>
                    <a:lnTo>
                      <a:pt x="110" y="35"/>
                    </a:lnTo>
                    <a:lnTo>
                      <a:pt x="101" y="45"/>
                    </a:lnTo>
                    <a:lnTo>
                      <a:pt x="92" y="56"/>
                    </a:lnTo>
                    <a:lnTo>
                      <a:pt x="84" y="67"/>
                    </a:lnTo>
                    <a:lnTo>
                      <a:pt x="77" y="79"/>
                    </a:lnTo>
                    <a:lnTo>
                      <a:pt x="69" y="92"/>
                    </a:lnTo>
                    <a:lnTo>
                      <a:pt x="63" y="103"/>
                    </a:lnTo>
                    <a:lnTo>
                      <a:pt x="58" y="116"/>
                    </a:lnTo>
                    <a:lnTo>
                      <a:pt x="52" y="129"/>
                    </a:lnTo>
                    <a:lnTo>
                      <a:pt x="48" y="143"/>
                    </a:lnTo>
                    <a:lnTo>
                      <a:pt x="44" y="157"/>
                    </a:lnTo>
                    <a:lnTo>
                      <a:pt x="40" y="171"/>
                    </a:lnTo>
                    <a:lnTo>
                      <a:pt x="38" y="185"/>
                    </a:lnTo>
                    <a:lnTo>
                      <a:pt x="36" y="200"/>
                    </a:lnTo>
                    <a:lnTo>
                      <a:pt x="35" y="214"/>
                    </a:lnTo>
                    <a:lnTo>
                      <a:pt x="35" y="229"/>
                    </a:lnTo>
                    <a:lnTo>
                      <a:pt x="35" y="229"/>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83" name="Freeform 14"/>
              <p:cNvSpPr>
                <a:spLocks/>
              </p:cNvSpPr>
              <p:nvPr/>
            </p:nvSpPr>
            <p:spPr bwMode="auto">
              <a:xfrm>
                <a:off x="3095626" y="3067542"/>
                <a:ext cx="155575" cy="565150"/>
              </a:xfrm>
              <a:custGeom>
                <a:avLst/>
                <a:gdLst/>
                <a:ahLst/>
                <a:cxnLst>
                  <a:cxn ang="0">
                    <a:pos x="35" y="178"/>
                  </a:cxn>
                  <a:cxn ang="0">
                    <a:pos x="35" y="178"/>
                  </a:cxn>
                  <a:cxn ang="0">
                    <a:pos x="36" y="200"/>
                  </a:cxn>
                  <a:cxn ang="0">
                    <a:pos x="39" y="222"/>
                  </a:cxn>
                  <a:cxn ang="0">
                    <a:pos x="45" y="242"/>
                  </a:cxn>
                  <a:cxn ang="0">
                    <a:pos x="52" y="262"/>
                  </a:cxn>
                  <a:cxn ang="0">
                    <a:pos x="61" y="281"/>
                  </a:cxn>
                  <a:cxn ang="0">
                    <a:pos x="72" y="298"/>
                  </a:cxn>
                  <a:cxn ang="0">
                    <a:pos x="84" y="315"/>
                  </a:cxn>
                  <a:cxn ang="0">
                    <a:pos x="98" y="330"/>
                  </a:cxn>
                  <a:cxn ang="0">
                    <a:pos x="73" y="356"/>
                  </a:cxn>
                  <a:cxn ang="0">
                    <a:pos x="73" y="356"/>
                  </a:cxn>
                  <a:cxn ang="0">
                    <a:pos x="57" y="338"/>
                  </a:cxn>
                  <a:cxn ang="0">
                    <a:pos x="43" y="319"/>
                  </a:cxn>
                  <a:cxn ang="0">
                    <a:pos x="30" y="298"/>
                  </a:cxn>
                  <a:cxn ang="0">
                    <a:pos x="19" y="276"/>
                  </a:cxn>
                  <a:cxn ang="0">
                    <a:pos x="10" y="253"/>
                  </a:cxn>
                  <a:cxn ang="0">
                    <a:pos x="5" y="228"/>
                  </a:cxn>
                  <a:cxn ang="0">
                    <a:pos x="1" y="204"/>
                  </a:cxn>
                  <a:cxn ang="0">
                    <a:pos x="0" y="191"/>
                  </a:cxn>
                  <a:cxn ang="0">
                    <a:pos x="0" y="178"/>
                  </a:cxn>
                  <a:cxn ang="0">
                    <a:pos x="0" y="178"/>
                  </a:cxn>
                  <a:cxn ang="0">
                    <a:pos x="0" y="165"/>
                  </a:cxn>
                  <a:cxn ang="0">
                    <a:pos x="1" y="152"/>
                  </a:cxn>
                  <a:cxn ang="0">
                    <a:pos x="5" y="127"/>
                  </a:cxn>
                  <a:cxn ang="0">
                    <a:pos x="10" y="103"/>
                  </a:cxn>
                  <a:cxn ang="0">
                    <a:pos x="19" y="80"/>
                  </a:cxn>
                  <a:cxn ang="0">
                    <a:pos x="30" y="58"/>
                  </a:cxn>
                  <a:cxn ang="0">
                    <a:pos x="43" y="37"/>
                  </a:cxn>
                  <a:cxn ang="0">
                    <a:pos x="57" y="18"/>
                  </a:cxn>
                  <a:cxn ang="0">
                    <a:pos x="73" y="0"/>
                  </a:cxn>
                  <a:cxn ang="0">
                    <a:pos x="98" y="26"/>
                  </a:cxn>
                  <a:cxn ang="0">
                    <a:pos x="98" y="26"/>
                  </a:cxn>
                  <a:cxn ang="0">
                    <a:pos x="84" y="41"/>
                  </a:cxn>
                  <a:cxn ang="0">
                    <a:pos x="72" y="58"/>
                  </a:cxn>
                  <a:cxn ang="0">
                    <a:pos x="61" y="75"/>
                  </a:cxn>
                  <a:cxn ang="0">
                    <a:pos x="52" y="94"/>
                  </a:cxn>
                  <a:cxn ang="0">
                    <a:pos x="45" y="114"/>
                  </a:cxn>
                  <a:cxn ang="0">
                    <a:pos x="39" y="135"/>
                  </a:cxn>
                  <a:cxn ang="0">
                    <a:pos x="36" y="156"/>
                  </a:cxn>
                  <a:cxn ang="0">
                    <a:pos x="35" y="178"/>
                  </a:cxn>
                  <a:cxn ang="0">
                    <a:pos x="35" y="178"/>
                  </a:cxn>
                </a:cxnLst>
                <a:rect l="0" t="0" r="r" b="b"/>
                <a:pathLst>
                  <a:path w="98" h="356">
                    <a:moveTo>
                      <a:pt x="35" y="178"/>
                    </a:moveTo>
                    <a:lnTo>
                      <a:pt x="35" y="178"/>
                    </a:lnTo>
                    <a:lnTo>
                      <a:pt x="36" y="200"/>
                    </a:lnTo>
                    <a:lnTo>
                      <a:pt x="39" y="222"/>
                    </a:lnTo>
                    <a:lnTo>
                      <a:pt x="45" y="242"/>
                    </a:lnTo>
                    <a:lnTo>
                      <a:pt x="52" y="262"/>
                    </a:lnTo>
                    <a:lnTo>
                      <a:pt x="61" y="281"/>
                    </a:lnTo>
                    <a:lnTo>
                      <a:pt x="72" y="298"/>
                    </a:lnTo>
                    <a:lnTo>
                      <a:pt x="84" y="315"/>
                    </a:lnTo>
                    <a:lnTo>
                      <a:pt x="98" y="330"/>
                    </a:lnTo>
                    <a:lnTo>
                      <a:pt x="73" y="356"/>
                    </a:lnTo>
                    <a:lnTo>
                      <a:pt x="73" y="356"/>
                    </a:lnTo>
                    <a:lnTo>
                      <a:pt x="57" y="338"/>
                    </a:lnTo>
                    <a:lnTo>
                      <a:pt x="43" y="319"/>
                    </a:lnTo>
                    <a:lnTo>
                      <a:pt x="30" y="298"/>
                    </a:lnTo>
                    <a:lnTo>
                      <a:pt x="19" y="276"/>
                    </a:lnTo>
                    <a:lnTo>
                      <a:pt x="10" y="253"/>
                    </a:lnTo>
                    <a:lnTo>
                      <a:pt x="5" y="228"/>
                    </a:lnTo>
                    <a:lnTo>
                      <a:pt x="1" y="204"/>
                    </a:lnTo>
                    <a:lnTo>
                      <a:pt x="0" y="191"/>
                    </a:lnTo>
                    <a:lnTo>
                      <a:pt x="0" y="178"/>
                    </a:lnTo>
                    <a:lnTo>
                      <a:pt x="0" y="178"/>
                    </a:lnTo>
                    <a:lnTo>
                      <a:pt x="0" y="165"/>
                    </a:lnTo>
                    <a:lnTo>
                      <a:pt x="1" y="152"/>
                    </a:lnTo>
                    <a:lnTo>
                      <a:pt x="5" y="127"/>
                    </a:lnTo>
                    <a:lnTo>
                      <a:pt x="10" y="103"/>
                    </a:lnTo>
                    <a:lnTo>
                      <a:pt x="19" y="80"/>
                    </a:lnTo>
                    <a:lnTo>
                      <a:pt x="30" y="58"/>
                    </a:lnTo>
                    <a:lnTo>
                      <a:pt x="43" y="37"/>
                    </a:lnTo>
                    <a:lnTo>
                      <a:pt x="57" y="18"/>
                    </a:lnTo>
                    <a:lnTo>
                      <a:pt x="73" y="0"/>
                    </a:lnTo>
                    <a:lnTo>
                      <a:pt x="98" y="26"/>
                    </a:lnTo>
                    <a:lnTo>
                      <a:pt x="98" y="26"/>
                    </a:lnTo>
                    <a:lnTo>
                      <a:pt x="84" y="41"/>
                    </a:lnTo>
                    <a:lnTo>
                      <a:pt x="72" y="58"/>
                    </a:lnTo>
                    <a:lnTo>
                      <a:pt x="61" y="75"/>
                    </a:lnTo>
                    <a:lnTo>
                      <a:pt x="52" y="94"/>
                    </a:lnTo>
                    <a:lnTo>
                      <a:pt x="45" y="114"/>
                    </a:lnTo>
                    <a:lnTo>
                      <a:pt x="39" y="135"/>
                    </a:lnTo>
                    <a:lnTo>
                      <a:pt x="36" y="156"/>
                    </a:lnTo>
                    <a:lnTo>
                      <a:pt x="35" y="178"/>
                    </a:lnTo>
                    <a:lnTo>
                      <a:pt x="35" y="178"/>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84" name="Freeform 15"/>
              <p:cNvSpPr>
                <a:spLocks/>
              </p:cNvSpPr>
              <p:nvPr/>
            </p:nvSpPr>
            <p:spPr bwMode="auto">
              <a:xfrm>
                <a:off x="3214688" y="3151679"/>
                <a:ext cx="117475" cy="395288"/>
              </a:xfrm>
              <a:custGeom>
                <a:avLst/>
                <a:gdLst/>
                <a:ahLst/>
                <a:cxnLst>
                  <a:cxn ang="0">
                    <a:pos x="32" y="125"/>
                  </a:cxn>
                  <a:cxn ang="0">
                    <a:pos x="32" y="125"/>
                  </a:cxn>
                  <a:cxn ang="0">
                    <a:pos x="33" y="140"/>
                  </a:cxn>
                  <a:cxn ang="0">
                    <a:pos x="35" y="154"/>
                  </a:cxn>
                  <a:cxn ang="0">
                    <a:pos x="38" y="168"/>
                  </a:cxn>
                  <a:cxn ang="0">
                    <a:pos x="44" y="181"/>
                  </a:cxn>
                  <a:cxn ang="0">
                    <a:pos x="49" y="194"/>
                  </a:cxn>
                  <a:cxn ang="0">
                    <a:pos x="57" y="205"/>
                  </a:cxn>
                  <a:cxn ang="0">
                    <a:pos x="65" y="216"/>
                  </a:cxn>
                  <a:cxn ang="0">
                    <a:pos x="74" y="227"/>
                  </a:cxn>
                  <a:cxn ang="0">
                    <a:pos x="51" y="249"/>
                  </a:cxn>
                  <a:cxn ang="0">
                    <a:pos x="51" y="249"/>
                  </a:cxn>
                  <a:cxn ang="0">
                    <a:pos x="41" y="237"/>
                  </a:cxn>
                  <a:cxn ang="0">
                    <a:pos x="30" y="224"/>
                  </a:cxn>
                  <a:cxn ang="0">
                    <a:pos x="21" y="209"/>
                  </a:cxn>
                  <a:cxn ang="0">
                    <a:pos x="14" y="194"/>
                  </a:cxn>
                  <a:cxn ang="0">
                    <a:pos x="8" y="178"/>
                  </a:cxn>
                  <a:cxn ang="0">
                    <a:pos x="4" y="160"/>
                  </a:cxn>
                  <a:cxn ang="0">
                    <a:pos x="1" y="143"/>
                  </a:cxn>
                  <a:cxn ang="0">
                    <a:pos x="0" y="125"/>
                  </a:cxn>
                  <a:cxn ang="0">
                    <a:pos x="0" y="125"/>
                  </a:cxn>
                  <a:cxn ang="0">
                    <a:pos x="1" y="107"/>
                  </a:cxn>
                  <a:cxn ang="0">
                    <a:pos x="4" y="90"/>
                  </a:cxn>
                  <a:cxn ang="0">
                    <a:pos x="8" y="72"/>
                  </a:cxn>
                  <a:cxn ang="0">
                    <a:pos x="14" y="56"/>
                  </a:cxn>
                  <a:cxn ang="0">
                    <a:pos x="21" y="41"/>
                  </a:cxn>
                  <a:cxn ang="0">
                    <a:pos x="30" y="27"/>
                  </a:cxn>
                  <a:cxn ang="0">
                    <a:pos x="41" y="13"/>
                  </a:cxn>
                  <a:cxn ang="0">
                    <a:pos x="51" y="0"/>
                  </a:cxn>
                  <a:cxn ang="0">
                    <a:pos x="74" y="23"/>
                  </a:cxn>
                  <a:cxn ang="0">
                    <a:pos x="74" y="23"/>
                  </a:cxn>
                  <a:cxn ang="0">
                    <a:pos x="65" y="34"/>
                  </a:cxn>
                  <a:cxn ang="0">
                    <a:pos x="57" y="44"/>
                  </a:cxn>
                  <a:cxn ang="0">
                    <a:pos x="49" y="56"/>
                  </a:cxn>
                  <a:cxn ang="0">
                    <a:pos x="44" y="69"/>
                  </a:cxn>
                  <a:cxn ang="0">
                    <a:pos x="38" y="82"/>
                  </a:cxn>
                  <a:cxn ang="0">
                    <a:pos x="35" y="96"/>
                  </a:cxn>
                  <a:cxn ang="0">
                    <a:pos x="33" y="110"/>
                  </a:cxn>
                  <a:cxn ang="0">
                    <a:pos x="32" y="125"/>
                  </a:cxn>
                  <a:cxn ang="0">
                    <a:pos x="32" y="125"/>
                  </a:cxn>
                </a:cxnLst>
                <a:rect l="0" t="0" r="r" b="b"/>
                <a:pathLst>
                  <a:path w="74" h="249">
                    <a:moveTo>
                      <a:pt x="32" y="125"/>
                    </a:moveTo>
                    <a:lnTo>
                      <a:pt x="32" y="125"/>
                    </a:lnTo>
                    <a:lnTo>
                      <a:pt x="33" y="140"/>
                    </a:lnTo>
                    <a:lnTo>
                      <a:pt x="35" y="154"/>
                    </a:lnTo>
                    <a:lnTo>
                      <a:pt x="38" y="168"/>
                    </a:lnTo>
                    <a:lnTo>
                      <a:pt x="44" y="181"/>
                    </a:lnTo>
                    <a:lnTo>
                      <a:pt x="49" y="194"/>
                    </a:lnTo>
                    <a:lnTo>
                      <a:pt x="57" y="205"/>
                    </a:lnTo>
                    <a:lnTo>
                      <a:pt x="65" y="216"/>
                    </a:lnTo>
                    <a:lnTo>
                      <a:pt x="74" y="227"/>
                    </a:lnTo>
                    <a:lnTo>
                      <a:pt x="51" y="249"/>
                    </a:lnTo>
                    <a:lnTo>
                      <a:pt x="51" y="249"/>
                    </a:lnTo>
                    <a:lnTo>
                      <a:pt x="41" y="237"/>
                    </a:lnTo>
                    <a:lnTo>
                      <a:pt x="30" y="224"/>
                    </a:lnTo>
                    <a:lnTo>
                      <a:pt x="21" y="209"/>
                    </a:lnTo>
                    <a:lnTo>
                      <a:pt x="14" y="194"/>
                    </a:lnTo>
                    <a:lnTo>
                      <a:pt x="8" y="178"/>
                    </a:lnTo>
                    <a:lnTo>
                      <a:pt x="4" y="160"/>
                    </a:lnTo>
                    <a:lnTo>
                      <a:pt x="1" y="143"/>
                    </a:lnTo>
                    <a:lnTo>
                      <a:pt x="0" y="125"/>
                    </a:lnTo>
                    <a:lnTo>
                      <a:pt x="0" y="125"/>
                    </a:lnTo>
                    <a:lnTo>
                      <a:pt x="1" y="107"/>
                    </a:lnTo>
                    <a:lnTo>
                      <a:pt x="4" y="90"/>
                    </a:lnTo>
                    <a:lnTo>
                      <a:pt x="8" y="72"/>
                    </a:lnTo>
                    <a:lnTo>
                      <a:pt x="14" y="56"/>
                    </a:lnTo>
                    <a:lnTo>
                      <a:pt x="21" y="41"/>
                    </a:lnTo>
                    <a:lnTo>
                      <a:pt x="30" y="27"/>
                    </a:lnTo>
                    <a:lnTo>
                      <a:pt x="41" y="13"/>
                    </a:lnTo>
                    <a:lnTo>
                      <a:pt x="51" y="0"/>
                    </a:lnTo>
                    <a:lnTo>
                      <a:pt x="74" y="23"/>
                    </a:lnTo>
                    <a:lnTo>
                      <a:pt x="74" y="23"/>
                    </a:lnTo>
                    <a:lnTo>
                      <a:pt x="65" y="34"/>
                    </a:lnTo>
                    <a:lnTo>
                      <a:pt x="57" y="44"/>
                    </a:lnTo>
                    <a:lnTo>
                      <a:pt x="49" y="56"/>
                    </a:lnTo>
                    <a:lnTo>
                      <a:pt x="44" y="69"/>
                    </a:lnTo>
                    <a:lnTo>
                      <a:pt x="38" y="82"/>
                    </a:lnTo>
                    <a:lnTo>
                      <a:pt x="35" y="96"/>
                    </a:lnTo>
                    <a:lnTo>
                      <a:pt x="33" y="110"/>
                    </a:lnTo>
                    <a:lnTo>
                      <a:pt x="32" y="125"/>
                    </a:lnTo>
                    <a:lnTo>
                      <a:pt x="32" y="125"/>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grpSp>
        <p:grpSp>
          <p:nvGrpSpPr>
            <p:cNvPr id="85" name="グループ化 84"/>
            <p:cNvGrpSpPr>
              <a:grpSpLocks noChangeAspect="1"/>
            </p:cNvGrpSpPr>
            <p:nvPr/>
          </p:nvGrpSpPr>
          <p:grpSpPr>
            <a:xfrm flipH="1">
              <a:off x="2666515" y="2970627"/>
              <a:ext cx="216227" cy="447065"/>
              <a:chOff x="2979738" y="2986579"/>
              <a:chExt cx="352425" cy="728663"/>
            </a:xfrm>
            <a:solidFill>
              <a:schemeClr val="tx1"/>
            </a:solidFill>
          </p:grpSpPr>
          <p:sp>
            <p:nvSpPr>
              <p:cNvPr id="86" name="Freeform 13"/>
              <p:cNvSpPr>
                <a:spLocks/>
              </p:cNvSpPr>
              <p:nvPr/>
            </p:nvSpPr>
            <p:spPr bwMode="auto">
              <a:xfrm>
                <a:off x="2979738" y="2986579"/>
                <a:ext cx="188913" cy="728663"/>
              </a:xfrm>
              <a:custGeom>
                <a:avLst/>
                <a:gdLst/>
                <a:ahLst/>
                <a:cxnLst>
                  <a:cxn ang="0">
                    <a:pos x="35" y="229"/>
                  </a:cxn>
                  <a:cxn ang="0">
                    <a:pos x="36" y="259"/>
                  </a:cxn>
                  <a:cxn ang="0">
                    <a:pos x="40" y="287"/>
                  </a:cxn>
                  <a:cxn ang="0">
                    <a:pos x="48" y="315"/>
                  </a:cxn>
                  <a:cxn ang="0">
                    <a:pos x="58" y="342"/>
                  </a:cxn>
                  <a:cxn ang="0">
                    <a:pos x="69" y="367"/>
                  </a:cxn>
                  <a:cxn ang="0">
                    <a:pos x="84" y="391"/>
                  </a:cxn>
                  <a:cxn ang="0">
                    <a:pos x="101" y="414"/>
                  </a:cxn>
                  <a:cxn ang="0">
                    <a:pos x="119" y="434"/>
                  </a:cxn>
                  <a:cxn ang="0">
                    <a:pos x="95" y="459"/>
                  </a:cxn>
                  <a:cxn ang="0">
                    <a:pos x="74" y="435"/>
                  </a:cxn>
                  <a:cxn ang="0">
                    <a:pos x="55" y="410"/>
                  </a:cxn>
                  <a:cxn ang="0">
                    <a:pos x="39" y="383"/>
                  </a:cxn>
                  <a:cxn ang="0">
                    <a:pos x="25" y="356"/>
                  </a:cxn>
                  <a:cxn ang="0">
                    <a:pos x="15" y="326"/>
                  </a:cxn>
                  <a:cxn ang="0">
                    <a:pos x="6" y="294"/>
                  </a:cxn>
                  <a:cxn ang="0">
                    <a:pos x="2" y="262"/>
                  </a:cxn>
                  <a:cxn ang="0">
                    <a:pos x="0" y="229"/>
                  </a:cxn>
                  <a:cxn ang="0">
                    <a:pos x="1" y="213"/>
                  </a:cxn>
                  <a:cxn ang="0">
                    <a:pos x="4" y="180"/>
                  </a:cxn>
                  <a:cxn ang="0">
                    <a:pos x="10" y="148"/>
                  </a:cxn>
                  <a:cxn ang="0">
                    <a:pos x="20" y="117"/>
                  </a:cxn>
                  <a:cxn ang="0">
                    <a:pos x="32" y="88"/>
                  </a:cxn>
                  <a:cxn ang="0">
                    <a:pos x="47" y="60"/>
                  </a:cxn>
                  <a:cxn ang="0">
                    <a:pos x="64" y="35"/>
                  </a:cxn>
                  <a:cxn ang="0">
                    <a:pos x="84" y="11"/>
                  </a:cxn>
                  <a:cxn ang="0">
                    <a:pos x="119" y="24"/>
                  </a:cxn>
                  <a:cxn ang="0">
                    <a:pos x="110" y="35"/>
                  </a:cxn>
                  <a:cxn ang="0">
                    <a:pos x="92" y="56"/>
                  </a:cxn>
                  <a:cxn ang="0">
                    <a:pos x="77" y="79"/>
                  </a:cxn>
                  <a:cxn ang="0">
                    <a:pos x="63" y="103"/>
                  </a:cxn>
                  <a:cxn ang="0">
                    <a:pos x="52" y="129"/>
                  </a:cxn>
                  <a:cxn ang="0">
                    <a:pos x="44" y="157"/>
                  </a:cxn>
                  <a:cxn ang="0">
                    <a:pos x="38" y="185"/>
                  </a:cxn>
                  <a:cxn ang="0">
                    <a:pos x="35" y="214"/>
                  </a:cxn>
                  <a:cxn ang="0">
                    <a:pos x="35" y="229"/>
                  </a:cxn>
                </a:cxnLst>
                <a:rect l="0" t="0" r="r" b="b"/>
                <a:pathLst>
                  <a:path w="119" h="459">
                    <a:moveTo>
                      <a:pt x="35" y="229"/>
                    </a:moveTo>
                    <a:lnTo>
                      <a:pt x="35" y="229"/>
                    </a:lnTo>
                    <a:lnTo>
                      <a:pt x="35" y="244"/>
                    </a:lnTo>
                    <a:lnTo>
                      <a:pt x="36" y="259"/>
                    </a:lnTo>
                    <a:lnTo>
                      <a:pt x="38" y="273"/>
                    </a:lnTo>
                    <a:lnTo>
                      <a:pt x="40" y="287"/>
                    </a:lnTo>
                    <a:lnTo>
                      <a:pt x="44" y="301"/>
                    </a:lnTo>
                    <a:lnTo>
                      <a:pt x="48" y="315"/>
                    </a:lnTo>
                    <a:lnTo>
                      <a:pt x="52" y="329"/>
                    </a:lnTo>
                    <a:lnTo>
                      <a:pt x="58" y="342"/>
                    </a:lnTo>
                    <a:lnTo>
                      <a:pt x="63" y="355"/>
                    </a:lnTo>
                    <a:lnTo>
                      <a:pt x="69" y="367"/>
                    </a:lnTo>
                    <a:lnTo>
                      <a:pt x="77" y="379"/>
                    </a:lnTo>
                    <a:lnTo>
                      <a:pt x="84" y="391"/>
                    </a:lnTo>
                    <a:lnTo>
                      <a:pt x="92" y="402"/>
                    </a:lnTo>
                    <a:lnTo>
                      <a:pt x="101" y="414"/>
                    </a:lnTo>
                    <a:lnTo>
                      <a:pt x="110" y="423"/>
                    </a:lnTo>
                    <a:lnTo>
                      <a:pt x="119" y="434"/>
                    </a:lnTo>
                    <a:lnTo>
                      <a:pt x="95" y="459"/>
                    </a:lnTo>
                    <a:lnTo>
                      <a:pt x="95" y="459"/>
                    </a:lnTo>
                    <a:lnTo>
                      <a:pt x="84" y="447"/>
                    </a:lnTo>
                    <a:lnTo>
                      <a:pt x="74" y="435"/>
                    </a:lnTo>
                    <a:lnTo>
                      <a:pt x="64" y="423"/>
                    </a:lnTo>
                    <a:lnTo>
                      <a:pt x="55" y="410"/>
                    </a:lnTo>
                    <a:lnTo>
                      <a:pt x="47" y="397"/>
                    </a:lnTo>
                    <a:lnTo>
                      <a:pt x="39" y="383"/>
                    </a:lnTo>
                    <a:lnTo>
                      <a:pt x="32" y="370"/>
                    </a:lnTo>
                    <a:lnTo>
                      <a:pt x="25" y="356"/>
                    </a:lnTo>
                    <a:lnTo>
                      <a:pt x="20" y="341"/>
                    </a:lnTo>
                    <a:lnTo>
                      <a:pt x="15" y="326"/>
                    </a:lnTo>
                    <a:lnTo>
                      <a:pt x="10" y="310"/>
                    </a:lnTo>
                    <a:lnTo>
                      <a:pt x="6" y="294"/>
                    </a:lnTo>
                    <a:lnTo>
                      <a:pt x="4" y="278"/>
                    </a:lnTo>
                    <a:lnTo>
                      <a:pt x="2" y="262"/>
                    </a:lnTo>
                    <a:lnTo>
                      <a:pt x="1" y="246"/>
                    </a:lnTo>
                    <a:lnTo>
                      <a:pt x="0" y="229"/>
                    </a:lnTo>
                    <a:lnTo>
                      <a:pt x="0" y="229"/>
                    </a:lnTo>
                    <a:lnTo>
                      <a:pt x="1" y="213"/>
                    </a:lnTo>
                    <a:lnTo>
                      <a:pt x="2" y="196"/>
                    </a:lnTo>
                    <a:lnTo>
                      <a:pt x="4" y="180"/>
                    </a:lnTo>
                    <a:lnTo>
                      <a:pt x="6" y="163"/>
                    </a:lnTo>
                    <a:lnTo>
                      <a:pt x="10" y="148"/>
                    </a:lnTo>
                    <a:lnTo>
                      <a:pt x="15" y="132"/>
                    </a:lnTo>
                    <a:lnTo>
                      <a:pt x="20" y="117"/>
                    </a:lnTo>
                    <a:lnTo>
                      <a:pt x="25" y="103"/>
                    </a:lnTo>
                    <a:lnTo>
                      <a:pt x="32" y="88"/>
                    </a:lnTo>
                    <a:lnTo>
                      <a:pt x="39" y="74"/>
                    </a:lnTo>
                    <a:lnTo>
                      <a:pt x="47" y="60"/>
                    </a:lnTo>
                    <a:lnTo>
                      <a:pt x="55" y="48"/>
                    </a:lnTo>
                    <a:lnTo>
                      <a:pt x="64" y="35"/>
                    </a:lnTo>
                    <a:lnTo>
                      <a:pt x="74" y="23"/>
                    </a:lnTo>
                    <a:lnTo>
                      <a:pt x="84" y="11"/>
                    </a:lnTo>
                    <a:lnTo>
                      <a:pt x="95" y="0"/>
                    </a:lnTo>
                    <a:lnTo>
                      <a:pt x="119" y="24"/>
                    </a:lnTo>
                    <a:lnTo>
                      <a:pt x="119" y="24"/>
                    </a:lnTo>
                    <a:lnTo>
                      <a:pt x="110" y="35"/>
                    </a:lnTo>
                    <a:lnTo>
                      <a:pt x="101" y="45"/>
                    </a:lnTo>
                    <a:lnTo>
                      <a:pt x="92" y="56"/>
                    </a:lnTo>
                    <a:lnTo>
                      <a:pt x="84" y="67"/>
                    </a:lnTo>
                    <a:lnTo>
                      <a:pt x="77" y="79"/>
                    </a:lnTo>
                    <a:lnTo>
                      <a:pt x="69" y="92"/>
                    </a:lnTo>
                    <a:lnTo>
                      <a:pt x="63" y="103"/>
                    </a:lnTo>
                    <a:lnTo>
                      <a:pt x="58" y="116"/>
                    </a:lnTo>
                    <a:lnTo>
                      <a:pt x="52" y="129"/>
                    </a:lnTo>
                    <a:lnTo>
                      <a:pt x="48" y="143"/>
                    </a:lnTo>
                    <a:lnTo>
                      <a:pt x="44" y="157"/>
                    </a:lnTo>
                    <a:lnTo>
                      <a:pt x="40" y="171"/>
                    </a:lnTo>
                    <a:lnTo>
                      <a:pt x="38" y="185"/>
                    </a:lnTo>
                    <a:lnTo>
                      <a:pt x="36" y="200"/>
                    </a:lnTo>
                    <a:lnTo>
                      <a:pt x="35" y="214"/>
                    </a:lnTo>
                    <a:lnTo>
                      <a:pt x="35" y="229"/>
                    </a:lnTo>
                    <a:lnTo>
                      <a:pt x="35" y="229"/>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87" name="Freeform 14"/>
              <p:cNvSpPr>
                <a:spLocks/>
              </p:cNvSpPr>
              <p:nvPr/>
            </p:nvSpPr>
            <p:spPr bwMode="auto">
              <a:xfrm>
                <a:off x="3095626" y="3067542"/>
                <a:ext cx="155575" cy="565150"/>
              </a:xfrm>
              <a:custGeom>
                <a:avLst/>
                <a:gdLst/>
                <a:ahLst/>
                <a:cxnLst>
                  <a:cxn ang="0">
                    <a:pos x="35" y="178"/>
                  </a:cxn>
                  <a:cxn ang="0">
                    <a:pos x="35" y="178"/>
                  </a:cxn>
                  <a:cxn ang="0">
                    <a:pos x="36" y="200"/>
                  </a:cxn>
                  <a:cxn ang="0">
                    <a:pos x="39" y="222"/>
                  </a:cxn>
                  <a:cxn ang="0">
                    <a:pos x="45" y="242"/>
                  </a:cxn>
                  <a:cxn ang="0">
                    <a:pos x="52" y="262"/>
                  </a:cxn>
                  <a:cxn ang="0">
                    <a:pos x="61" y="281"/>
                  </a:cxn>
                  <a:cxn ang="0">
                    <a:pos x="72" y="298"/>
                  </a:cxn>
                  <a:cxn ang="0">
                    <a:pos x="84" y="315"/>
                  </a:cxn>
                  <a:cxn ang="0">
                    <a:pos x="98" y="330"/>
                  </a:cxn>
                  <a:cxn ang="0">
                    <a:pos x="73" y="356"/>
                  </a:cxn>
                  <a:cxn ang="0">
                    <a:pos x="73" y="356"/>
                  </a:cxn>
                  <a:cxn ang="0">
                    <a:pos x="57" y="338"/>
                  </a:cxn>
                  <a:cxn ang="0">
                    <a:pos x="43" y="319"/>
                  </a:cxn>
                  <a:cxn ang="0">
                    <a:pos x="30" y="298"/>
                  </a:cxn>
                  <a:cxn ang="0">
                    <a:pos x="19" y="276"/>
                  </a:cxn>
                  <a:cxn ang="0">
                    <a:pos x="10" y="253"/>
                  </a:cxn>
                  <a:cxn ang="0">
                    <a:pos x="5" y="228"/>
                  </a:cxn>
                  <a:cxn ang="0">
                    <a:pos x="1" y="204"/>
                  </a:cxn>
                  <a:cxn ang="0">
                    <a:pos x="0" y="191"/>
                  </a:cxn>
                  <a:cxn ang="0">
                    <a:pos x="0" y="178"/>
                  </a:cxn>
                  <a:cxn ang="0">
                    <a:pos x="0" y="178"/>
                  </a:cxn>
                  <a:cxn ang="0">
                    <a:pos x="0" y="165"/>
                  </a:cxn>
                  <a:cxn ang="0">
                    <a:pos x="1" y="152"/>
                  </a:cxn>
                  <a:cxn ang="0">
                    <a:pos x="5" y="127"/>
                  </a:cxn>
                  <a:cxn ang="0">
                    <a:pos x="10" y="103"/>
                  </a:cxn>
                  <a:cxn ang="0">
                    <a:pos x="19" y="80"/>
                  </a:cxn>
                  <a:cxn ang="0">
                    <a:pos x="30" y="58"/>
                  </a:cxn>
                  <a:cxn ang="0">
                    <a:pos x="43" y="37"/>
                  </a:cxn>
                  <a:cxn ang="0">
                    <a:pos x="57" y="18"/>
                  </a:cxn>
                  <a:cxn ang="0">
                    <a:pos x="73" y="0"/>
                  </a:cxn>
                  <a:cxn ang="0">
                    <a:pos x="98" y="26"/>
                  </a:cxn>
                  <a:cxn ang="0">
                    <a:pos x="98" y="26"/>
                  </a:cxn>
                  <a:cxn ang="0">
                    <a:pos x="84" y="41"/>
                  </a:cxn>
                  <a:cxn ang="0">
                    <a:pos x="72" y="58"/>
                  </a:cxn>
                  <a:cxn ang="0">
                    <a:pos x="61" y="75"/>
                  </a:cxn>
                  <a:cxn ang="0">
                    <a:pos x="52" y="94"/>
                  </a:cxn>
                  <a:cxn ang="0">
                    <a:pos x="45" y="114"/>
                  </a:cxn>
                  <a:cxn ang="0">
                    <a:pos x="39" y="135"/>
                  </a:cxn>
                  <a:cxn ang="0">
                    <a:pos x="36" y="156"/>
                  </a:cxn>
                  <a:cxn ang="0">
                    <a:pos x="35" y="178"/>
                  </a:cxn>
                  <a:cxn ang="0">
                    <a:pos x="35" y="178"/>
                  </a:cxn>
                </a:cxnLst>
                <a:rect l="0" t="0" r="r" b="b"/>
                <a:pathLst>
                  <a:path w="98" h="356">
                    <a:moveTo>
                      <a:pt x="35" y="178"/>
                    </a:moveTo>
                    <a:lnTo>
                      <a:pt x="35" y="178"/>
                    </a:lnTo>
                    <a:lnTo>
                      <a:pt x="36" y="200"/>
                    </a:lnTo>
                    <a:lnTo>
                      <a:pt x="39" y="222"/>
                    </a:lnTo>
                    <a:lnTo>
                      <a:pt x="45" y="242"/>
                    </a:lnTo>
                    <a:lnTo>
                      <a:pt x="52" y="262"/>
                    </a:lnTo>
                    <a:lnTo>
                      <a:pt x="61" y="281"/>
                    </a:lnTo>
                    <a:lnTo>
                      <a:pt x="72" y="298"/>
                    </a:lnTo>
                    <a:lnTo>
                      <a:pt x="84" y="315"/>
                    </a:lnTo>
                    <a:lnTo>
                      <a:pt x="98" y="330"/>
                    </a:lnTo>
                    <a:lnTo>
                      <a:pt x="73" y="356"/>
                    </a:lnTo>
                    <a:lnTo>
                      <a:pt x="73" y="356"/>
                    </a:lnTo>
                    <a:lnTo>
                      <a:pt x="57" y="338"/>
                    </a:lnTo>
                    <a:lnTo>
                      <a:pt x="43" y="319"/>
                    </a:lnTo>
                    <a:lnTo>
                      <a:pt x="30" y="298"/>
                    </a:lnTo>
                    <a:lnTo>
                      <a:pt x="19" y="276"/>
                    </a:lnTo>
                    <a:lnTo>
                      <a:pt x="10" y="253"/>
                    </a:lnTo>
                    <a:lnTo>
                      <a:pt x="5" y="228"/>
                    </a:lnTo>
                    <a:lnTo>
                      <a:pt x="1" y="204"/>
                    </a:lnTo>
                    <a:lnTo>
                      <a:pt x="0" y="191"/>
                    </a:lnTo>
                    <a:lnTo>
                      <a:pt x="0" y="178"/>
                    </a:lnTo>
                    <a:lnTo>
                      <a:pt x="0" y="178"/>
                    </a:lnTo>
                    <a:lnTo>
                      <a:pt x="0" y="165"/>
                    </a:lnTo>
                    <a:lnTo>
                      <a:pt x="1" y="152"/>
                    </a:lnTo>
                    <a:lnTo>
                      <a:pt x="5" y="127"/>
                    </a:lnTo>
                    <a:lnTo>
                      <a:pt x="10" y="103"/>
                    </a:lnTo>
                    <a:lnTo>
                      <a:pt x="19" y="80"/>
                    </a:lnTo>
                    <a:lnTo>
                      <a:pt x="30" y="58"/>
                    </a:lnTo>
                    <a:lnTo>
                      <a:pt x="43" y="37"/>
                    </a:lnTo>
                    <a:lnTo>
                      <a:pt x="57" y="18"/>
                    </a:lnTo>
                    <a:lnTo>
                      <a:pt x="73" y="0"/>
                    </a:lnTo>
                    <a:lnTo>
                      <a:pt x="98" y="26"/>
                    </a:lnTo>
                    <a:lnTo>
                      <a:pt x="98" y="26"/>
                    </a:lnTo>
                    <a:lnTo>
                      <a:pt x="84" y="41"/>
                    </a:lnTo>
                    <a:lnTo>
                      <a:pt x="72" y="58"/>
                    </a:lnTo>
                    <a:lnTo>
                      <a:pt x="61" y="75"/>
                    </a:lnTo>
                    <a:lnTo>
                      <a:pt x="52" y="94"/>
                    </a:lnTo>
                    <a:lnTo>
                      <a:pt x="45" y="114"/>
                    </a:lnTo>
                    <a:lnTo>
                      <a:pt x="39" y="135"/>
                    </a:lnTo>
                    <a:lnTo>
                      <a:pt x="36" y="156"/>
                    </a:lnTo>
                    <a:lnTo>
                      <a:pt x="35" y="178"/>
                    </a:lnTo>
                    <a:lnTo>
                      <a:pt x="35" y="178"/>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88" name="Freeform 15"/>
              <p:cNvSpPr>
                <a:spLocks/>
              </p:cNvSpPr>
              <p:nvPr/>
            </p:nvSpPr>
            <p:spPr bwMode="auto">
              <a:xfrm>
                <a:off x="3214688" y="3151679"/>
                <a:ext cx="117475" cy="395288"/>
              </a:xfrm>
              <a:custGeom>
                <a:avLst/>
                <a:gdLst/>
                <a:ahLst/>
                <a:cxnLst>
                  <a:cxn ang="0">
                    <a:pos x="32" y="125"/>
                  </a:cxn>
                  <a:cxn ang="0">
                    <a:pos x="32" y="125"/>
                  </a:cxn>
                  <a:cxn ang="0">
                    <a:pos x="33" y="140"/>
                  </a:cxn>
                  <a:cxn ang="0">
                    <a:pos x="35" y="154"/>
                  </a:cxn>
                  <a:cxn ang="0">
                    <a:pos x="38" y="168"/>
                  </a:cxn>
                  <a:cxn ang="0">
                    <a:pos x="44" y="181"/>
                  </a:cxn>
                  <a:cxn ang="0">
                    <a:pos x="49" y="194"/>
                  </a:cxn>
                  <a:cxn ang="0">
                    <a:pos x="57" y="205"/>
                  </a:cxn>
                  <a:cxn ang="0">
                    <a:pos x="65" y="216"/>
                  </a:cxn>
                  <a:cxn ang="0">
                    <a:pos x="74" y="227"/>
                  </a:cxn>
                  <a:cxn ang="0">
                    <a:pos x="51" y="249"/>
                  </a:cxn>
                  <a:cxn ang="0">
                    <a:pos x="51" y="249"/>
                  </a:cxn>
                  <a:cxn ang="0">
                    <a:pos x="41" y="237"/>
                  </a:cxn>
                  <a:cxn ang="0">
                    <a:pos x="30" y="224"/>
                  </a:cxn>
                  <a:cxn ang="0">
                    <a:pos x="21" y="209"/>
                  </a:cxn>
                  <a:cxn ang="0">
                    <a:pos x="14" y="194"/>
                  </a:cxn>
                  <a:cxn ang="0">
                    <a:pos x="8" y="178"/>
                  </a:cxn>
                  <a:cxn ang="0">
                    <a:pos x="4" y="160"/>
                  </a:cxn>
                  <a:cxn ang="0">
                    <a:pos x="1" y="143"/>
                  </a:cxn>
                  <a:cxn ang="0">
                    <a:pos x="0" y="125"/>
                  </a:cxn>
                  <a:cxn ang="0">
                    <a:pos x="0" y="125"/>
                  </a:cxn>
                  <a:cxn ang="0">
                    <a:pos x="1" y="107"/>
                  </a:cxn>
                  <a:cxn ang="0">
                    <a:pos x="4" y="90"/>
                  </a:cxn>
                  <a:cxn ang="0">
                    <a:pos x="8" y="72"/>
                  </a:cxn>
                  <a:cxn ang="0">
                    <a:pos x="14" y="56"/>
                  </a:cxn>
                  <a:cxn ang="0">
                    <a:pos x="21" y="41"/>
                  </a:cxn>
                  <a:cxn ang="0">
                    <a:pos x="30" y="27"/>
                  </a:cxn>
                  <a:cxn ang="0">
                    <a:pos x="41" y="13"/>
                  </a:cxn>
                  <a:cxn ang="0">
                    <a:pos x="51" y="0"/>
                  </a:cxn>
                  <a:cxn ang="0">
                    <a:pos x="74" y="23"/>
                  </a:cxn>
                  <a:cxn ang="0">
                    <a:pos x="74" y="23"/>
                  </a:cxn>
                  <a:cxn ang="0">
                    <a:pos x="65" y="34"/>
                  </a:cxn>
                  <a:cxn ang="0">
                    <a:pos x="57" y="44"/>
                  </a:cxn>
                  <a:cxn ang="0">
                    <a:pos x="49" y="56"/>
                  </a:cxn>
                  <a:cxn ang="0">
                    <a:pos x="44" y="69"/>
                  </a:cxn>
                  <a:cxn ang="0">
                    <a:pos x="38" y="82"/>
                  </a:cxn>
                  <a:cxn ang="0">
                    <a:pos x="35" y="96"/>
                  </a:cxn>
                  <a:cxn ang="0">
                    <a:pos x="33" y="110"/>
                  </a:cxn>
                  <a:cxn ang="0">
                    <a:pos x="32" y="125"/>
                  </a:cxn>
                  <a:cxn ang="0">
                    <a:pos x="32" y="125"/>
                  </a:cxn>
                </a:cxnLst>
                <a:rect l="0" t="0" r="r" b="b"/>
                <a:pathLst>
                  <a:path w="74" h="249">
                    <a:moveTo>
                      <a:pt x="32" y="125"/>
                    </a:moveTo>
                    <a:lnTo>
                      <a:pt x="32" y="125"/>
                    </a:lnTo>
                    <a:lnTo>
                      <a:pt x="33" y="140"/>
                    </a:lnTo>
                    <a:lnTo>
                      <a:pt x="35" y="154"/>
                    </a:lnTo>
                    <a:lnTo>
                      <a:pt x="38" y="168"/>
                    </a:lnTo>
                    <a:lnTo>
                      <a:pt x="44" y="181"/>
                    </a:lnTo>
                    <a:lnTo>
                      <a:pt x="49" y="194"/>
                    </a:lnTo>
                    <a:lnTo>
                      <a:pt x="57" y="205"/>
                    </a:lnTo>
                    <a:lnTo>
                      <a:pt x="65" y="216"/>
                    </a:lnTo>
                    <a:lnTo>
                      <a:pt x="74" y="227"/>
                    </a:lnTo>
                    <a:lnTo>
                      <a:pt x="51" y="249"/>
                    </a:lnTo>
                    <a:lnTo>
                      <a:pt x="51" y="249"/>
                    </a:lnTo>
                    <a:lnTo>
                      <a:pt x="41" y="237"/>
                    </a:lnTo>
                    <a:lnTo>
                      <a:pt x="30" y="224"/>
                    </a:lnTo>
                    <a:lnTo>
                      <a:pt x="21" y="209"/>
                    </a:lnTo>
                    <a:lnTo>
                      <a:pt x="14" y="194"/>
                    </a:lnTo>
                    <a:lnTo>
                      <a:pt x="8" y="178"/>
                    </a:lnTo>
                    <a:lnTo>
                      <a:pt x="4" y="160"/>
                    </a:lnTo>
                    <a:lnTo>
                      <a:pt x="1" y="143"/>
                    </a:lnTo>
                    <a:lnTo>
                      <a:pt x="0" y="125"/>
                    </a:lnTo>
                    <a:lnTo>
                      <a:pt x="0" y="125"/>
                    </a:lnTo>
                    <a:lnTo>
                      <a:pt x="1" y="107"/>
                    </a:lnTo>
                    <a:lnTo>
                      <a:pt x="4" y="90"/>
                    </a:lnTo>
                    <a:lnTo>
                      <a:pt x="8" y="72"/>
                    </a:lnTo>
                    <a:lnTo>
                      <a:pt x="14" y="56"/>
                    </a:lnTo>
                    <a:lnTo>
                      <a:pt x="21" y="41"/>
                    </a:lnTo>
                    <a:lnTo>
                      <a:pt x="30" y="27"/>
                    </a:lnTo>
                    <a:lnTo>
                      <a:pt x="41" y="13"/>
                    </a:lnTo>
                    <a:lnTo>
                      <a:pt x="51" y="0"/>
                    </a:lnTo>
                    <a:lnTo>
                      <a:pt x="74" y="23"/>
                    </a:lnTo>
                    <a:lnTo>
                      <a:pt x="74" y="23"/>
                    </a:lnTo>
                    <a:lnTo>
                      <a:pt x="65" y="34"/>
                    </a:lnTo>
                    <a:lnTo>
                      <a:pt x="57" y="44"/>
                    </a:lnTo>
                    <a:lnTo>
                      <a:pt x="49" y="56"/>
                    </a:lnTo>
                    <a:lnTo>
                      <a:pt x="44" y="69"/>
                    </a:lnTo>
                    <a:lnTo>
                      <a:pt x="38" y="82"/>
                    </a:lnTo>
                    <a:lnTo>
                      <a:pt x="35" y="96"/>
                    </a:lnTo>
                    <a:lnTo>
                      <a:pt x="33" y="110"/>
                    </a:lnTo>
                    <a:lnTo>
                      <a:pt x="32" y="125"/>
                    </a:lnTo>
                    <a:lnTo>
                      <a:pt x="32" y="125"/>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grpSp>
      </p:grpSp>
      <p:grpSp>
        <p:nvGrpSpPr>
          <p:cNvPr id="135" name="グループ化 134"/>
          <p:cNvGrpSpPr>
            <a:grpSpLocks noChangeAspect="1"/>
          </p:cNvGrpSpPr>
          <p:nvPr/>
        </p:nvGrpSpPr>
        <p:grpSpPr>
          <a:xfrm>
            <a:off x="1526791" y="2740179"/>
            <a:ext cx="781935" cy="579318"/>
            <a:chOff x="1526791" y="2838374"/>
            <a:chExt cx="781935" cy="579318"/>
          </a:xfrm>
        </p:grpSpPr>
        <p:grpSp>
          <p:nvGrpSpPr>
            <p:cNvPr id="78" name="Group 80"/>
            <p:cNvGrpSpPr>
              <a:grpSpLocks/>
            </p:cNvGrpSpPr>
            <p:nvPr/>
          </p:nvGrpSpPr>
          <p:grpSpPr bwMode="auto">
            <a:xfrm>
              <a:off x="1526791" y="2894639"/>
              <a:ext cx="781935" cy="523053"/>
              <a:chOff x="0" y="0"/>
              <a:chExt cx="741" cy="478"/>
            </a:xfrm>
            <a:solidFill>
              <a:schemeClr val="tx1"/>
            </a:solidFill>
            <a:effectLst/>
          </p:grpSpPr>
          <p:sp>
            <p:nvSpPr>
              <p:cNvPr id="79" name="Freeform 81"/>
              <p:cNvSpPr>
                <a:spLocks/>
              </p:cNvSpPr>
              <p:nvPr/>
            </p:nvSpPr>
            <p:spPr bwMode="auto">
              <a:xfrm>
                <a:off x="0" y="344"/>
                <a:ext cx="741" cy="134"/>
              </a:xfrm>
              <a:custGeom>
                <a:avLst/>
                <a:gdLst>
                  <a:gd name="T0" fmla="*/ 0 w 21600"/>
                  <a:gd name="T1" fmla="*/ 21600 h 21600"/>
                  <a:gd name="T2" fmla="*/ 2482 w 21600"/>
                  <a:gd name="T3" fmla="*/ 0 h 21600"/>
                  <a:gd name="T4" fmla="*/ 19210 w 21600"/>
                  <a:gd name="T5" fmla="*/ 0 h 21600"/>
                  <a:gd name="T6" fmla="*/ 21600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482" y="0"/>
                    </a:lnTo>
                    <a:lnTo>
                      <a:pt x="19210" y="0"/>
                    </a:lnTo>
                    <a:lnTo>
                      <a:pt x="21600" y="21600"/>
                    </a:lnTo>
                    <a:lnTo>
                      <a:pt x="0" y="21600"/>
                    </a:lnTo>
                    <a:close/>
                    <a:moveTo>
                      <a:pt x="0" y="21600"/>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80" name="AutoShape 82"/>
              <p:cNvSpPr>
                <a:spLocks/>
              </p:cNvSpPr>
              <p:nvPr/>
            </p:nvSpPr>
            <p:spPr bwMode="auto">
              <a:xfrm>
                <a:off x="89" y="0"/>
                <a:ext cx="567" cy="328"/>
              </a:xfrm>
              <a:custGeom>
                <a:avLst/>
                <a:gdLst>
                  <a:gd name="T0" fmla="*/ 284 w 21600"/>
                  <a:gd name="T1" fmla="*/ 164 h 21600"/>
                  <a:gd name="T2" fmla="*/ 0 60000 65536"/>
                  <a:gd name="T3" fmla="*/ 0 w 21600"/>
                  <a:gd name="T4" fmla="*/ 0 h 21600"/>
                  <a:gd name="T5" fmla="*/ 21600 w 21600"/>
                  <a:gd name="T6" fmla="*/ 21600 h 21600"/>
                </a:gdLst>
                <a:ahLst/>
                <a:cxnLst>
                  <a:cxn ang="T2">
                    <a:pos x="T0" y="T1"/>
                  </a:cxn>
                </a:cxnLst>
                <a:rect l="T3" t="T4" r="T5" b="T6"/>
                <a:pathLst>
                  <a:path w="21600" h="21600">
                    <a:moveTo>
                      <a:pt x="20179" y="0"/>
                    </a:moveTo>
                    <a:cubicBezTo>
                      <a:pt x="1421" y="0"/>
                      <a:pt x="1421" y="0"/>
                      <a:pt x="1421" y="0"/>
                    </a:cubicBezTo>
                    <a:cubicBezTo>
                      <a:pt x="568" y="0"/>
                      <a:pt x="0" y="1227"/>
                      <a:pt x="0" y="2455"/>
                    </a:cubicBezTo>
                    <a:cubicBezTo>
                      <a:pt x="0" y="21600"/>
                      <a:pt x="0" y="21600"/>
                      <a:pt x="0" y="21600"/>
                    </a:cubicBezTo>
                    <a:cubicBezTo>
                      <a:pt x="21600" y="21600"/>
                      <a:pt x="21600" y="21600"/>
                      <a:pt x="21600" y="21600"/>
                    </a:cubicBezTo>
                    <a:cubicBezTo>
                      <a:pt x="21600" y="2455"/>
                      <a:pt x="21600" y="2455"/>
                      <a:pt x="21600" y="2455"/>
                    </a:cubicBezTo>
                    <a:cubicBezTo>
                      <a:pt x="21600" y="1227"/>
                      <a:pt x="20889" y="0"/>
                      <a:pt x="20179" y="0"/>
                    </a:cubicBezTo>
                    <a:close/>
                    <a:moveTo>
                      <a:pt x="20463" y="17918"/>
                    </a:moveTo>
                    <a:cubicBezTo>
                      <a:pt x="20463" y="18900"/>
                      <a:pt x="19895" y="19636"/>
                      <a:pt x="19326" y="19636"/>
                    </a:cubicBezTo>
                    <a:cubicBezTo>
                      <a:pt x="2132" y="19636"/>
                      <a:pt x="2132" y="19636"/>
                      <a:pt x="2132" y="19636"/>
                    </a:cubicBezTo>
                    <a:cubicBezTo>
                      <a:pt x="1563" y="19636"/>
                      <a:pt x="1137" y="18900"/>
                      <a:pt x="1137" y="17918"/>
                    </a:cubicBezTo>
                    <a:cubicBezTo>
                      <a:pt x="1137" y="3927"/>
                      <a:pt x="1137" y="3927"/>
                      <a:pt x="1137" y="3927"/>
                    </a:cubicBezTo>
                    <a:cubicBezTo>
                      <a:pt x="1137" y="2945"/>
                      <a:pt x="1563" y="1964"/>
                      <a:pt x="2132" y="1964"/>
                    </a:cubicBezTo>
                    <a:cubicBezTo>
                      <a:pt x="19326" y="1964"/>
                      <a:pt x="19326" y="1964"/>
                      <a:pt x="19326" y="1964"/>
                    </a:cubicBezTo>
                    <a:cubicBezTo>
                      <a:pt x="19895" y="1964"/>
                      <a:pt x="20463" y="2945"/>
                      <a:pt x="20463" y="3927"/>
                    </a:cubicBezTo>
                    <a:lnTo>
                      <a:pt x="20463" y="17918"/>
                    </a:lnTo>
                    <a:close/>
                    <a:moveTo>
                      <a:pt x="20463" y="17918"/>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grpSp>
        <p:sp>
          <p:nvSpPr>
            <p:cNvPr id="89" name="Freeform 22"/>
            <p:cNvSpPr>
              <a:spLocks noEditPoints="1"/>
            </p:cNvSpPr>
            <p:nvPr/>
          </p:nvSpPr>
          <p:spPr bwMode="auto">
            <a:xfrm>
              <a:off x="1757434" y="2838374"/>
              <a:ext cx="320649" cy="354915"/>
            </a:xfrm>
            <a:custGeom>
              <a:avLst/>
              <a:gdLst/>
              <a:ahLst/>
              <a:cxnLst>
                <a:cxn ang="0">
                  <a:pos x="195" y="167"/>
                </a:cxn>
                <a:cxn ang="0">
                  <a:pos x="191" y="167"/>
                </a:cxn>
                <a:cxn ang="0">
                  <a:pos x="100" y="180"/>
                </a:cxn>
                <a:cxn ang="0">
                  <a:pos x="110" y="237"/>
                </a:cxn>
                <a:cxn ang="0">
                  <a:pos x="145" y="257"/>
                </a:cxn>
                <a:cxn ang="0">
                  <a:pos x="243" y="297"/>
                </a:cxn>
                <a:cxn ang="0">
                  <a:pos x="263" y="237"/>
                </a:cxn>
                <a:cxn ang="0">
                  <a:pos x="287" y="216"/>
                </a:cxn>
                <a:cxn ang="0">
                  <a:pos x="283" y="163"/>
                </a:cxn>
                <a:cxn ang="0">
                  <a:pos x="76" y="160"/>
                </a:cxn>
                <a:cxn ang="0">
                  <a:pos x="89" y="104"/>
                </a:cxn>
                <a:cxn ang="0">
                  <a:pos x="128" y="0"/>
                </a:cxn>
                <a:cxn ang="0">
                  <a:pos x="270" y="8"/>
                </a:cxn>
                <a:cxn ang="0">
                  <a:pos x="387" y="137"/>
                </a:cxn>
                <a:cxn ang="0">
                  <a:pos x="319" y="199"/>
                </a:cxn>
                <a:cxn ang="0">
                  <a:pos x="317" y="237"/>
                </a:cxn>
                <a:cxn ang="0">
                  <a:pos x="337" y="279"/>
                </a:cxn>
                <a:cxn ang="0">
                  <a:pos x="365" y="439"/>
                </a:cxn>
                <a:cxn ang="0">
                  <a:pos x="201" y="475"/>
                </a:cxn>
                <a:cxn ang="0">
                  <a:pos x="187" y="315"/>
                </a:cxn>
                <a:cxn ang="0">
                  <a:pos x="55" y="475"/>
                </a:cxn>
                <a:cxn ang="0">
                  <a:pos x="22" y="315"/>
                </a:cxn>
                <a:cxn ang="0">
                  <a:pos x="51" y="257"/>
                </a:cxn>
                <a:cxn ang="0">
                  <a:pos x="76" y="237"/>
                </a:cxn>
                <a:cxn ang="0">
                  <a:pos x="76" y="160"/>
                </a:cxn>
                <a:cxn ang="0">
                  <a:pos x="168" y="179"/>
                </a:cxn>
                <a:cxn ang="0">
                  <a:pos x="181" y="210"/>
                </a:cxn>
                <a:cxn ang="0">
                  <a:pos x="143" y="227"/>
                </a:cxn>
                <a:cxn ang="0">
                  <a:pos x="126" y="182"/>
                </a:cxn>
                <a:cxn ang="0">
                  <a:pos x="131" y="179"/>
                </a:cxn>
                <a:cxn ang="0">
                  <a:pos x="224" y="179"/>
                </a:cxn>
                <a:cxn ang="0">
                  <a:pos x="262" y="179"/>
                </a:cxn>
                <a:cxn ang="0">
                  <a:pos x="269" y="182"/>
                </a:cxn>
                <a:cxn ang="0">
                  <a:pos x="252" y="227"/>
                </a:cxn>
                <a:cxn ang="0">
                  <a:pos x="213" y="210"/>
                </a:cxn>
                <a:cxn ang="0">
                  <a:pos x="224" y="179"/>
                </a:cxn>
              </a:cxnLst>
              <a:rect l="0" t="0" r="r" b="b"/>
              <a:pathLst>
                <a:path w="387" h="475">
                  <a:moveTo>
                    <a:pt x="196" y="167"/>
                  </a:moveTo>
                  <a:cubicBezTo>
                    <a:pt x="195" y="167"/>
                    <a:pt x="195" y="167"/>
                    <a:pt x="195" y="167"/>
                  </a:cubicBezTo>
                  <a:cubicBezTo>
                    <a:pt x="193" y="167"/>
                    <a:pt x="193" y="167"/>
                    <a:pt x="193" y="167"/>
                  </a:cubicBezTo>
                  <a:cubicBezTo>
                    <a:pt x="191" y="167"/>
                    <a:pt x="191" y="167"/>
                    <a:pt x="191" y="167"/>
                  </a:cubicBezTo>
                  <a:cubicBezTo>
                    <a:pt x="160" y="167"/>
                    <a:pt x="131" y="166"/>
                    <a:pt x="105" y="163"/>
                  </a:cubicBezTo>
                  <a:cubicBezTo>
                    <a:pt x="102" y="168"/>
                    <a:pt x="100" y="173"/>
                    <a:pt x="100" y="180"/>
                  </a:cubicBezTo>
                  <a:cubicBezTo>
                    <a:pt x="100" y="216"/>
                    <a:pt x="100" y="216"/>
                    <a:pt x="100" y="216"/>
                  </a:cubicBezTo>
                  <a:cubicBezTo>
                    <a:pt x="100" y="225"/>
                    <a:pt x="104" y="233"/>
                    <a:pt x="110" y="237"/>
                  </a:cubicBezTo>
                  <a:cubicBezTo>
                    <a:pt x="125" y="237"/>
                    <a:pt x="125" y="237"/>
                    <a:pt x="125" y="237"/>
                  </a:cubicBezTo>
                  <a:cubicBezTo>
                    <a:pt x="136" y="237"/>
                    <a:pt x="145" y="246"/>
                    <a:pt x="145" y="257"/>
                  </a:cubicBezTo>
                  <a:cubicBezTo>
                    <a:pt x="145" y="297"/>
                    <a:pt x="145" y="297"/>
                    <a:pt x="145" y="297"/>
                  </a:cubicBezTo>
                  <a:cubicBezTo>
                    <a:pt x="173" y="313"/>
                    <a:pt x="215" y="313"/>
                    <a:pt x="243" y="297"/>
                  </a:cubicBezTo>
                  <a:cubicBezTo>
                    <a:pt x="243" y="257"/>
                    <a:pt x="243" y="257"/>
                    <a:pt x="243" y="257"/>
                  </a:cubicBezTo>
                  <a:cubicBezTo>
                    <a:pt x="243" y="246"/>
                    <a:pt x="252" y="237"/>
                    <a:pt x="263" y="237"/>
                  </a:cubicBezTo>
                  <a:cubicBezTo>
                    <a:pt x="278" y="237"/>
                    <a:pt x="278" y="237"/>
                    <a:pt x="278" y="237"/>
                  </a:cubicBezTo>
                  <a:cubicBezTo>
                    <a:pt x="283" y="233"/>
                    <a:pt x="287" y="225"/>
                    <a:pt x="287" y="216"/>
                  </a:cubicBezTo>
                  <a:cubicBezTo>
                    <a:pt x="287" y="180"/>
                    <a:pt x="287" y="180"/>
                    <a:pt x="287" y="180"/>
                  </a:cubicBezTo>
                  <a:cubicBezTo>
                    <a:pt x="287" y="173"/>
                    <a:pt x="286" y="168"/>
                    <a:pt x="283" y="163"/>
                  </a:cubicBezTo>
                  <a:cubicBezTo>
                    <a:pt x="257" y="166"/>
                    <a:pt x="227" y="167"/>
                    <a:pt x="196" y="167"/>
                  </a:cubicBezTo>
                  <a:close/>
                  <a:moveTo>
                    <a:pt x="76" y="160"/>
                  </a:moveTo>
                  <a:cubicBezTo>
                    <a:pt x="30" y="154"/>
                    <a:pt x="0" y="145"/>
                    <a:pt x="0" y="137"/>
                  </a:cubicBezTo>
                  <a:cubicBezTo>
                    <a:pt x="1" y="124"/>
                    <a:pt x="36" y="110"/>
                    <a:pt x="89" y="104"/>
                  </a:cubicBezTo>
                  <a:cubicBezTo>
                    <a:pt x="117" y="8"/>
                    <a:pt x="117" y="8"/>
                    <a:pt x="117" y="8"/>
                  </a:cubicBezTo>
                  <a:cubicBezTo>
                    <a:pt x="119" y="4"/>
                    <a:pt x="122" y="0"/>
                    <a:pt x="128" y="0"/>
                  </a:cubicBezTo>
                  <a:cubicBezTo>
                    <a:pt x="172" y="0"/>
                    <a:pt x="216" y="0"/>
                    <a:pt x="260" y="0"/>
                  </a:cubicBezTo>
                  <a:cubicBezTo>
                    <a:pt x="266" y="0"/>
                    <a:pt x="269" y="4"/>
                    <a:pt x="270" y="8"/>
                  </a:cubicBezTo>
                  <a:cubicBezTo>
                    <a:pt x="299" y="104"/>
                    <a:pt x="299" y="104"/>
                    <a:pt x="299" y="104"/>
                  </a:cubicBezTo>
                  <a:cubicBezTo>
                    <a:pt x="352" y="110"/>
                    <a:pt x="387" y="124"/>
                    <a:pt x="387" y="137"/>
                  </a:cubicBezTo>
                  <a:cubicBezTo>
                    <a:pt x="387" y="145"/>
                    <a:pt x="358" y="154"/>
                    <a:pt x="312" y="160"/>
                  </a:cubicBezTo>
                  <a:cubicBezTo>
                    <a:pt x="316" y="172"/>
                    <a:pt x="319" y="185"/>
                    <a:pt x="319" y="199"/>
                  </a:cubicBezTo>
                  <a:cubicBezTo>
                    <a:pt x="319" y="212"/>
                    <a:pt x="316" y="225"/>
                    <a:pt x="312" y="237"/>
                  </a:cubicBezTo>
                  <a:cubicBezTo>
                    <a:pt x="317" y="237"/>
                    <a:pt x="317" y="237"/>
                    <a:pt x="317" y="237"/>
                  </a:cubicBezTo>
                  <a:cubicBezTo>
                    <a:pt x="328" y="237"/>
                    <a:pt x="337" y="246"/>
                    <a:pt x="337" y="257"/>
                  </a:cubicBezTo>
                  <a:cubicBezTo>
                    <a:pt x="337" y="279"/>
                    <a:pt x="337" y="279"/>
                    <a:pt x="337" y="279"/>
                  </a:cubicBezTo>
                  <a:cubicBezTo>
                    <a:pt x="353" y="281"/>
                    <a:pt x="365" y="296"/>
                    <a:pt x="365" y="315"/>
                  </a:cubicBezTo>
                  <a:cubicBezTo>
                    <a:pt x="365" y="439"/>
                    <a:pt x="365" y="439"/>
                    <a:pt x="365" y="439"/>
                  </a:cubicBezTo>
                  <a:cubicBezTo>
                    <a:pt x="365" y="459"/>
                    <a:pt x="351" y="475"/>
                    <a:pt x="333" y="475"/>
                  </a:cubicBezTo>
                  <a:cubicBezTo>
                    <a:pt x="201" y="475"/>
                    <a:pt x="201" y="475"/>
                    <a:pt x="201" y="475"/>
                  </a:cubicBezTo>
                  <a:cubicBezTo>
                    <a:pt x="201" y="315"/>
                    <a:pt x="201" y="315"/>
                    <a:pt x="201" y="315"/>
                  </a:cubicBezTo>
                  <a:cubicBezTo>
                    <a:pt x="196" y="315"/>
                    <a:pt x="191" y="315"/>
                    <a:pt x="187" y="315"/>
                  </a:cubicBezTo>
                  <a:cubicBezTo>
                    <a:pt x="187" y="475"/>
                    <a:pt x="187" y="475"/>
                    <a:pt x="187" y="475"/>
                  </a:cubicBezTo>
                  <a:cubicBezTo>
                    <a:pt x="55" y="475"/>
                    <a:pt x="55" y="475"/>
                    <a:pt x="55" y="475"/>
                  </a:cubicBezTo>
                  <a:cubicBezTo>
                    <a:pt x="37" y="475"/>
                    <a:pt x="22" y="459"/>
                    <a:pt x="22" y="439"/>
                  </a:cubicBezTo>
                  <a:cubicBezTo>
                    <a:pt x="22" y="315"/>
                    <a:pt x="22" y="315"/>
                    <a:pt x="22" y="315"/>
                  </a:cubicBezTo>
                  <a:cubicBezTo>
                    <a:pt x="22" y="296"/>
                    <a:pt x="35" y="281"/>
                    <a:pt x="51" y="279"/>
                  </a:cubicBezTo>
                  <a:cubicBezTo>
                    <a:pt x="51" y="257"/>
                    <a:pt x="51" y="257"/>
                    <a:pt x="51" y="257"/>
                  </a:cubicBezTo>
                  <a:cubicBezTo>
                    <a:pt x="51" y="246"/>
                    <a:pt x="60" y="237"/>
                    <a:pt x="71" y="237"/>
                  </a:cubicBezTo>
                  <a:cubicBezTo>
                    <a:pt x="76" y="237"/>
                    <a:pt x="76" y="237"/>
                    <a:pt x="76" y="237"/>
                  </a:cubicBezTo>
                  <a:cubicBezTo>
                    <a:pt x="71" y="225"/>
                    <a:pt x="69" y="212"/>
                    <a:pt x="69" y="199"/>
                  </a:cubicBezTo>
                  <a:cubicBezTo>
                    <a:pt x="69" y="185"/>
                    <a:pt x="71" y="172"/>
                    <a:pt x="76" y="160"/>
                  </a:cubicBezTo>
                  <a:close/>
                  <a:moveTo>
                    <a:pt x="132" y="179"/>
                  </a:moveTo>
                  <a:cubicBezTo>
                    <a:pt x="144" y="179"/>
                    <a:pt x="156" y="179"/>
                    <a:pt x="168" y="179"/>
                  </a:cubicBezTo>
                  <a:cubicBezTo>
                    <a:pt x="180" y="179"/>
                    <a:pt x="181" y="182"/>
                    <a:pt x="181" y="194"/>
                  </a:cubicBezTo>
                  <a:cubicBezTo>
                    <a:pt x="181" y="194"/>
                    <a:pt x="181" y="208"/>
                    <a:pt x="181" y="210"/>
                  </a:cubicBezTo>
                  <a:cubicBezTo>
                    <a:pt x="181" y="219"/>
                    <a:pt x="173" y="227"/>
                    <a:pt x="164" y="227"/>
                  </a:cubicBezTo>
                  <a:cubicBezTo>
                    <a:pt x="143" y="227"/>
                    <a:pt x="143" y="227"/>
                    <a:pt x="143" y="227"/>
                  </a:cubicBezTo>
                  <a:cubicBezTo>
                    <a:pt x="133" y="227"/>
                    <a:pt x="126" y="219"/>
                    <a:pt x="126" y="210"/>
                  </a:cubicBezTo>
                  <a:cubicBezTo>
                    <a:pt x="126" y="182"/>
                    <a:pt x="126" y="182"/>
                    <a:pt x="126" y="182"/>
                  </a:cubicBezTo>
                  <a:cubicBezTo>
                    <a:pt x="126" y="180"/>
                    <a:pt x="127" y="179"/>
                    <a:pt x="128" y="179"/>
                  </a:cubicBezTo>
                  <a:cubicBezTo>
                    <a:pt x="131" y="179"/>
                    <a:pt x="131" y="179"/>
                    <a:pt x="131" y="179"/>
                  </a:cubicBezTo>
                  <a:cubicBezTo>
                    <a:pt x="131" y="179"/>
                    <a:pt x="131" y="179"/>
                    <a:pt x="132" y="179"/>
                  </a:cubicBezTo>
                  <a:close/>
                  <a:moveTo>
                    <a:pt x="224" y="179"/>
                  </a:moveTo>
                  <a:cubicBezTo>
                    <a:pt x="262" y="179"/>
                    <a:pt x="262" y="179"/>
                    <a:pt x="262" y="179"/>
                  </a:cubicBezTo>
                  <a:cubicBezTo>
                    <a:pt x="262" y="179"/>
                    <a:pt x="262" y="179"/>
                    <a:pt x="262" y="179"/>
                  </a:cubicBezTo>
                  <a:cubicBezTo>
                    <a:pt x="266" y="179"/>
                    <a:pt x="266" y="179"/>
                    <a:pt x="266" y="179"/>
                  </a:cubicBezTo>
                  <a:cubicBezTo>
                    <a:pt x="268" y="179"/>
                    <a:pt x="269" y="180"/>
                    <a:pt x="269" y="182"/>
                  </a:cubicBezTo>
                  <a:cubicBezTo>
                    <a:pt x="269" y="210"/>
                    <a:pt x="269" y="210"/>
                    <a:pt x="269" y="210"/>
                  </a:cubicBezTo>
                  <a:cubicBezTo>
                    <a:pt x="269" y="219"/>
                    <a:pt x="261" y="227"/>
                    <a:pt x="252" y="227"/>
                  </a:cubicBezTo>
                  <a:cubicBezTo>
                    <a:pt x="230" y="227"/>
                    <a:pt x="230" y="227"/>
                    <a:pt x="230" y="227"/>
                  </a:cubicBezTo>
                  <a:cubicBezTo>
                    <a:pt x="221" y="227"/>
                    <a:pt x="214" y="219"/>
                    <a:pt x="213" y="210"/>
                  </a:cubicBezTo>
                  <a:cubicBezTo>
                    <a:pt x="213" y="193"/>
                    <a:pt x="213" y="193"/>
                    <a:pt x="213" y="193"/>
                  </a:cubicBezTo>
                  <a:cubicBezTo>
                    <a:pt x="213" y="182"/>
                    <a:pt x="211" y="179"/>
                    <a:pt x="224" y="179"/>
                  </a:cubicBezTo>
                  <a:close/>
                </a:path>
              </a:pathLst>
            </a:custGeom>
            <a:solidFill>
              <a:schemeClr val="tx1"/>
            </a:solidFill>
            <a:ln w="3175" cap="flat" cmpd="sng">
              <a:solidFill>
                <a:schemeClr val="bg1"/>
              </a:solidFill>
              <a:prstDash val="solid"/>
              <a:round/>
              <a:headEnd type="none" w="med" len="med"/>
              <a:tailEnd type="none" w="med" len="med"/>
            </a:ln>
            <a:effectLst/>
          </p:spPr>
          <p:txBody>
            <a:bodyPr/>
            <a:lstStyle/>
            <a:p>
              <a:endParaRPr lang="en-US" dirty="0">
                <a:solidFill>
                  <a:srgbClr val="676767"/>
                </a:solidFill>
                <a:latin typeface="Arial"/>
              </a:endParaRPr>
            </a:p>
          </p:txBody>
        </p:sp>
      </p:grpSp>
      <p:sp>
        <p:nvSpPr>
          <p:cNvPr id="90" name="四角形吹き出し 89"/>
          <p:cNvSpPr/>
          <p:nvPr/>
        </p:nvSpPr>
        <p:spPr>
          <a:xfrm>
            <a:off x="-10329" y="2701931"/>
            <a:ext cx="1403227" cy="665877"/>
          </a:xfrm>
          <a:prstGeom prst="wedgeRectCallout">
            <a:avLst>
              <a:gd name="adj1" fmla="val 62279"/>
              <a:gd name="adj2" fmla="val -21392"/>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rPr>
              <a:t>不十分な設定</a:t>
            </a:r>
            <a:r>
              <a:rPr kumimoji="1" lang="ja-JP" altLang="en-US" sz="1400" dirty="0">
                <a:solidFill>
                  <a:schemeClr val="bg1"/>
                </a:solidFill>
              </a:rPr>
              <a:t>に</a:t>
            </a:r>
            <a:r>
              <a:rPr kumimoji="1" lang="ja-JP" altLang="en-US" sz="1400" dirty="0" smtClean="0">
                <a:solidFill>
                  <a:schemeClr val="bg1"/>
                </a:solidFill>
              </a:rPr>
              <a:t>よる詐称、不正接続漏洩</a:t>
            </a:r>
            <a:endParaRPr kumimoji="1" lang="ja-JP" altLang="en-US" sz="1400" dirty="0">
              <a:solidFill>
                <a:schemeClr val="bg1"/>
              </a:solidFill>
            </a:endParaRPr>
          </a:p>
        </p:txBody>
      </p:sp>
      <p:grpSp>
        <p:nvGrpSpPr>
          <p:cNvPr id="92" name="グループ化 91"/>
          <p:cNvGrpSpPr>
            <a:grpSpLocks noChangeAspect="1"/>
          </p:cNvGrpSpPr>
          <p:nvPr/>
        </p:nvGrpSpPr>
        <p:grpSpPr>
          <a:xfrm>
            <a:off x="6531847" y="3114958"/>
            <a:ext cx="216227" cy="447065"/>
            <a:chOff x="2979738" y="2986579"/>
            <a:chExt cx="352425" cy="728663"/>
          </a:xfrm>
          <a:solidFill>
            <a:schemeClr val="tx1"/>
          </a:solidFill>
        </p:grpSpPr>
        <p:sp>
          <p:nvSpPr>
            <p:cNvPr id="93" name="Freeform 13"/>
            <p:cNvSpPr>
              <a:spLocks/>
            </p:cNvSpPr>
            <p:nvPr/>
          </p:nvSpPr>
          <p:spPr bwMode="auto">
            <a:xfrm>
              <a:off x="2979738" y="2986579"/>
              <a:ext cx="188913" cy="728663"/>
            </a:xfrm>
            <a:custGeom>
              <a:avLst/>
              <a:gdLst/>
              <a:ahLst/>
              <a:cxnLst>
                <a:cxn ang="0">
                  <a:pos x="35" y="229"/>
                </a:cxn>
                <a:cxn ang="0">
                  <a:pos x="36" y="259"/>
                </a:cxn>
                <a:cxn ang="0">
                  <a:pos x="40" y="287"/>
                </a:cxn>
                <a:cxn ang="0">
                  <a:pos x="48" y="315"/>
                </a:cxn>
                <a:cxn ang="0">
                  <a:pos x="58" y="342"/>
                </a:cxn>
                <a:cxn ang="0">
                  <a:pos x="69" y="367"/>
                </a:cxn>
                <a:cxn ang="0">
                  <a:pos x="84" y="391"/>
                </a:cxn>
                <a:cxn ang="0">
                  <a:pos x="101" y="414"/>
                </a:cxn>
                <a:cxn ang="0">
                  <a:pos x="119" y="434"/>
                </a:cxn>
                <a:cxn ang="0">
                  <a:pos x="95" y="459"/>
                </a:cxn>
                <a:cxn ang="0">
                  <a:pos x="74" y="435"/>
                </a:cxn>
                <a:cxn ang="0">
                  <a:pos x="55" y="410"/>
                </a:cxn>
                <a:cxn ang="0">
                  <a:pos x="39" y="383"/>
                </a:cxn>
                <a:cxn ang="0">
                  <a:pos x="25" y="356"/>
                </a:cxn>
                <a:cxn ang="0">
                  <a:pos x="15" y="326"/>
                </a:cxn>
                <a:cxn ang="0">
                  <a:pos x="6" y="294"/>
                </a:cxn>
                <a:cxn ang="0">
                  <a:pos x="2" y="262"/>
                </a:cxn>
                <a:cxn ang="0">
                  <a:pos x="0" y="229"/>
                </a:cxn>
                <a:cxn ang="0">
                  <a:pos x="1" y="213"/>
                </a:cxn>
                <a:cxn ang="0">
                  <a:pos x="4" y="180"/>
                </a:cxn>
                <a:cxn ang="0">
                  <a:pos x="10" y="148"/>
                </a:cxn>
                <a:cxn ang="0">
                  <a:pos x="20" y="117"/>
                </a:cxn>
                <a:cxn ang="0">
                  <a:pos x="32" y="88"/>
                </a:cxn>
                <a:cxn ang="0">
                  <a:pos x="47" y="60"/>
                </a:cxn>
                <a:cxn ang="0">
                  <a:pos x="64" y="35"/>
                </a:cxn>
                <a:cxn ang="0">
                  <a:pos x="84" y="11"/>
                </a:cxn>
                <a:cxn ang="0">
                  <a:pos x="119" y="24"/>
                </a:cxn>
                <a:cxn ang="0">
                  <a:pos x="110" y="35"/>
                </a:cxn>
                <a:cxn ang="0">
                  <a:pos x="92" y="56"/>
                </a:cxn>
                <a:cxn ang="0">
                  <a:pos x="77" y="79"/>
                </a:cxn>
                <a:cxn ang="0">
                  <a:pos x="63" y="103"/>
                </a:cxn>
                <a:cxn ang="0">
                  <a:pos x="52" y="129"/>
                </a:cxn>
                <a:cxn ang="0">
                  <a:pos x="44" y="157"/>
                </a:cxn>
                <a:cxn ang="0">
                  <a:pos x="38" y="185"/>
                </a:cxn>
                <a:cxn ang="0">
                  <a:pos x="35" y="214"/>
                </a:cxn>
                <a:cxn ang="0">
                  <a:pos x="35" y="229"/>
                </a:cxn>
              </a:cxnLst>
              <a:rect l="0" t="0" r="r" b="b"/>
              <a:pathLst>
                <a:path w="119" h="459">
                  <a:moveTo>
                    <a:pt x="35" y="229"/>
                  </a:moveTo>
                  <a:lnTo>
                    <a:pt x="35" y="229"/>
                  </a:lnTo>
                  <a:lnTo>
                    <a:pt x="35" y="244"/>
                  </a:lnTo>
                  <a:lnTo>
                    <a:pt x="36" y="259"/>
                  </a:lnTo>
                  <a:lnTo>
                    <a:pt x="38" y="273"/>
                  </a:lnTo>
                  <a:lnTo>
                    <a:pt x="40" y="287"/>
                  </a:lnTo>
                  <a:lnTo>
                    <a:pt x="44" y="301"/>
                  </a:lnTo>
                  <a:lnTo>
                    <a:pt x="48" y="315"/>
                  </a:lnTo>
                  <a:lnTo>
                    <a:pt x="52" y="329"/>
                  </a:lnTo>
                  <a:lnTo>
                    <a:pt x="58" y="342"/>
                  </a:lnTo>
                  <a:lnTo>
                    <a:pt x="63" y="355"/>
                  </a:lnTo>
                  <a:lnTo>
                    <a:pt x="69" y="367"/>
                  </a:lnTo>
                  <a:lnTo>
                    <a:pt x="77" y="379"/>
                  </a:lnTo>
                  <a:lnTo>
                    <a:pt x="84" y="391"/>
                  </a:lnTo>
                  <a:lnTo>
                    <a:pt x="92" y="402"/>
                  </a:lnTo>
                  <a:lnTo>
                    <a:pt x="101" y="414"/>
                  </a:lnTo>
                  <a:lnTo>
                    <a:pt x="110" y="423"/>
                  </a:lnTo>
                  <a:lnTo>
                    <a:pt x="119" y="434"/>
                  </a:lnTo>
                  <a:lnTo>
                    <a:pt x="95" y="459"/>
                  </a:lnTo>
                  <a:lnTo>
                    <a:pt x="95" y="459"/>
                  </a:lnTo>
                  <a:lnTo>
                    <a:pt x="84" y="447"/>
                  </a:lnTo>
                  <a:lnTo>
                    <a:pt x="74" y="435"/>
                  </a:lnTo>
                  <a:lnTo>
                    <a:pt x="64" y="423"/>
                  </a:lnTo>
                  <a:lnTo>
                    <a:pt x="55" y="410"/>
                  </a:lnTo>
                  <a:lnTo>
                    <a:pt x="47" y="397"/>
                  </a:lnTo>
                  <a:lnTo>
                    <a:pt x="39" y="383"/>
                  </a:lnTo>
                  <a:lnTo>
                    <a:pt x="32" y="370"/>
                  </a:lnTo>
                  <a:lnTo>
                    <a:pt x="25" y="356"/>
                  </a:lnTo>
                  <a:lnTo>
                    <a:pt x="20" y="341"/>
                  </a:lnTo>
                  <a:lnTo>
                    <a:pt x="15" y="326"/>
                  </a:lnTo>
                  <a:lnTo>
                    <a:pt x="10" y="310"/>
                  </a:lnTo>
                  <a:lnTo>
                    <a:pt x="6" y="294"/>
                  </a:lnTo>
                  <a:lnTo>
                    <a:pt x="4" y="278"/>
                  </a:lnTo>
                  <a:lnTo>
                    <a:pt x="2" y="262"/>
                  </a:lnTo>
                  <a:lnTo>
                    <a:pt x="1" y="246"/>
                  </a:lnTo>
                  <a:lnTo>
                    <a:pt x="0" y="229"/>
                  </a:lnTo>
                  <a:lnTo>
                    <a:pt x="0" y="229"/>
                  </a:lnTo>
                  <a:lnTo>
                    <a:pt x="1" y="213"/>
                  </a:lnTo>
                  <a:lnTo>
                    <a:pt x="2" y="196"/>
                  </a:lnTo>
                  <a:lnTo>
                    <a:pt x="4" y="180"/>
                  </a:lnTo>
                  <a:lnTo>
                    <a:pt x="6" y="163"/>
                  </a:lnTo>
                  <a:lnTo>
                    <a:pt x="10" y="148"/>
                  </a:lnTo>
                  <a:lnTo>
                    <a:pt x="15" y="132"/>
                  </a:lnTo>
                  <a:lnTo>
                    <a:pt x="20" y="117"/>
                  </a:lnTo>
                  <a:lnTo>
                    <a:pt x="25" y="103"/>
                  </a:lnTo>
                  <a:lnTo>
                    <a:pt x="32" y="88"/>
                  </a:lnTo>
                  <a:lnTo>
                    <a:pt x="39" y="74"/>
                  </a:lnTo>
                  <a:lnTo>
                    <a:pt x="47" y="60"/>
                  </a:lnTo>
                  <a:lnTo>
                    <a:pt x="55" y="48"/>
                  </a:lnTo>
                  <a:lnTo>
                    <a:pt x="64" y="35"/>
                  </a:lnTo>
                  <a:lnTo>
                    <a:pt x="74" y="23"/>
                  </a:lnTo>
                  <a:lnTo>
                    <a:pt x="84" y="11"/>
                  </a:lnTo>
                  <a:lnTo>
                    <a:pt x="95" y="0"/>
                  </a:lnTo>
                  <a:lnTo>
                    <a:pt x="119" y="24"/>
                  </a:lnTo>
                  <a:lnTo>
                    <a:pt x="119" y="24"/>
                  </a:lnTo>
                  <a:lnTo>
                    <a:pt x="110" y="35"/>
                  </a:lnTo>
                  <a:lnTo>
                    <a:pt x="101" y="45"/>
                  </a:lnTo>
                  <a:lnTo>
                    <a:pt x="92" y="56"/>
                  </a:lnTo>
                  <a:lnTo>
                    <a:pt x="84" y="67"/>
                  </a:lnTo>
                  <a:lnTo>
                    <a:pt x="77" y="79"/>
                  </a:lnTo>
                  <a:lnTo>
                    <a:pt x="69" y="92"/>
                  </a:lnTo>
                  <a:lnTo>
                    <a:pt x="63" y="103"/>
                  </a:lnTo>
                  <a:lnTo>
                    <a:pt x="58" y="116"/>
                  </a:lnTo>
                  <a:lnTo>
                    <a:pt x="52" y="129"/>
                  </a:lnTo>
                  <a:lnTo>
                    <a:pt x="48" y="143"/>
                  </a:lnTo>
                  <a:lnTo>
                    <a:pt x="44" y="157"/>
                  </a:lnTo>
                  <a:lnTo>
                    <a:pt x="40" y="171"/>
                  </a:lnTo>
                  <a:lnTo>
                    <a:pt x="38" y="185"/>
                  </a:lnTo>
                  <a:lnTo>
                    <a:pt x="36" y="200"/>
                  </a:lnTo>
                  <a:lnTo>
                    <a:pt x="35" y="214"/>
                  </a:lnTo>
                  <a:lnTo>
                    <a:pt x="35" y="229"/>
                  </a:lnTo>
                  <a:lnTo>
                    <a:pt x="35" y="229"/>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94" name="Freeform 14"/>
            <p:cNvSpPr>
              <a:spLocks/>
            </p:cNvSpPr>
            <p:nvPr/>
          </p:nvSpPr>
          <p:spPr bwMode="auto">
            <a:xfrm>
              <a:off x="3095626" y="3067542"/>
              <a:ext cx="155575" cy="565150"/>
            </a:xfrm>
            <a:custGeom>
              <a:avLst/>
              <a:gdLst/>
              <a:ahLst/>
              <a:cxnLst>
                <a:cxn ang="0">
                  <a:pos x="35" y="178"/>
                </a:cxn>
                <a:cxn ang="0">
                  <a:pos x="35" y="178"/>
                </a:cxn>
                <a:cxn ang="0">
                  <a:pos x="36" y="200"/>
                </a:cxn>
                <a:cxn ang="0">
                  <a:pos x="39" y="222"/>
                </a:cxn>
                <a:cxn ang="0">
                  <a:pos x="45" y="242"/>
                </a:cxn>
                <a:cxn ang="0">
                  <a:pos x="52" y="262"/>
                </a:cxn>
                <a:cxn ang="0">
                  <a:pos x="61" y="281"/>
                </a:cxn>
                <a:cxn ang="0">
                  <a:pos x="72" y="298"/>
                </a:cxn>
                <a:cxn ang="0">
                  <a:pos x="84" y="315"/>
                </a:cxn>
                <a:cxn ang="0">
                  <a:pos x="98" y="330"/>
                </a:cxn>
                <a:cxn ang="0">
                  <a:pos x="73" y="356"/>
                </a:cxn>
                <a:cxn ang="0">
                  <a:pos x="73" y="356"/>
                </a:cxn>
                <a:cxn ang="0">
                  <a:pos x="57" y="338"/>
                </a:cxn>
                <a:cxn ang="0">
                  <a:pos x="43" y="319"/>
                </a:cxn>
                <a:cxn ang="0">
                  <a:pos x="30" y="298"/>
                </a:cxn>
                <a:cxn ang="0">
                  <a:pos x="19" y="276"/>
                </a:cxn>
                <a:cxn ang="0">
                  <a:pos x="10" y="253"/>
                </a:cxn>
                <a:cxn ang="0">
                  <a:pos x="5" y="228"/>
                </a:cxn>
                <a:cxn ang="0">
                  <a:pos x="1" y="204"/>
                </a:cxn>
                <a:cxn ang="0">
                  <a:pos x="0" y="191"/>
                </a:cxn>
                <a:cxn ang="0">
                  <a:pos x="0" y="178"/>
                </a:cxn>
                <a:cxn ang="0">
                  <a:pos x="0" y="178"/>
                </a:cxn>
                <a:cxn ang="0">
                  <a:pos x="0" y="165"/>
                </a:cxn>
                <a:cxn ang="0">
                  <a:pos x="1" y="152"/>
                </a:cxn>
                <a:cxn ang="0">
                  <a:pos x="5" y="127"/>
                </a:cxn>
                <a:cxn ang="0">
                  <a:pos x="10" y="103"/>
                </a:cxn>
                <a:cxn ang="0">
                  <a:pos x="19" y="80"/>
                </a:cxn>
                <a:cxn ang="0">
                  <a:pos x="30" y="58"/>
                </a:cxn>
                <a:cxn ang="0">
                  <a:pos x="43" y="37"/>
                </a:cxn>
                <a:cxn ang="0">
                  <a:pos x="57" y="18"/>
                </a:cxn>
                <a:cxn ang="0">
                  <a:pos x="73" y="0"/>
                </a:cxn>
                <a:cxn ang="0">
                  <a:pos x="98" y="26"/>
                </a:cxn>
                <a:cxn ang="0">
                  <a:pos x="98" y="26"/>
                </a:cxn>
                <a:cxn ang="0">
                  <a:pos x="84" y="41"/>
                </a:cxn>
                <a:cxn ang="0">
                  <a:pos x="72" y="58"/>
                </a:cxn>
                <a:cxn ang="0">
                  <a:pos x="61" y="75"/>
                </a:cxn>
                <a:cxn ang="0">
                  <a:pos x="52" y="94"/>
                </a:cxn>
                <a:cxn ang="0">
                  <a:pos x="45" y="114"/>
                </a:cxn>
                <a:cxn ang="0">
                  <a:pos x="39" y="135"/>
                </a:cxn>
                <a:cxn ang="0">
                  <a:pos x="36" y="156"/>
                </a:cxn>
                <a:cxn ang="0">
                  <a:pos x="35" y="178"/>
                </a:cxn>
                <a:cxn ang="0">
                  <a:pos x="35" y="178"/>
                </a:cxn>
              </a:cxnLst>
              <a:rect l="0" t="0" r="r" b="b"/>
              <a:pathLst>
                <a:path w="98" h="356">
                  <a:moveTo>
                    <a:pt x="35" y="178"/>
                  </a:moveTo>
                  <a:lnTo>
                    <a:pt x="35" y="178"/>
                  </a:lnTo>
                  <a:lnTo>
                    <a:pt x="36" y="200"/>
                  </a:lnTo>
                  <a:lnTo>
                    <a:pt x="39" y="222"/>
                  </a:lnTo>
                  <a:lnTo>
                    <a:pt x="45" y="242"/>
                  </a:lnTo>
                  <a:lnTo>
                    <a:pt x="52" y="262"/>
                  </a:lnTo>
                  <a:lnTo>
                    <a:pt x="61" y="281"/>
                  </a:lnTo>
                  <a:lnTo>
                    <a:pt x="72" y="298"/>
                  </a:lnTo>
                  <a:lnTo>
                    <a:pt x="84" y="315"/>
                  </a:lnTo>
                  <a:lnTo>
                    <a:pt x="98" y="330"/>
                  </a:lnTo>
                  <a:lnTo>
                    <a:pt x="73" y="356"/>
                  </a:lnTo>
                  <a:lnTo>
                    <a:pt x="73" y="356"/>
                  </a:lnTo>
                  <a:lnTo>
                    <a:pt x="57" y="338"/>
                  </a:lnTo>
                  <a:lnTo>
                    <a:pt x="43" y="319"/>
                  </a:lnTo>
                  <a:lnTo>
                    <a:pt x="30" y="298"/>
                  </a:lnTo>
                  <a:lnTo>
                    <a:pt x="19" y="276"/>
                  </a:lnTo>
                  <a:lnTo>
                    <a:pt x="10" y="253"/>
                  </a:lnTo>
                  <a:lnTo>
                    <a:pt x="5" y="228"/>
                  </a:lnTo>
                  <a:lnTo>
                    <a:pt x="1" y="204"/>
                  </a:lnTo>
                  <a:lnTo>
                    <a:pt x="0" y="191"/>
                  </a:lnTo>
                  <a:lnTo>
                    <a:pt x="0" y="178"/>
                  </a:lnTo>
                  <a:lnTo>
                    <a:pt x="0" y="178"/>
                  </a:lnTo>
                  <a:lnTo>
                    <a:pt x="0" y="165"/>
                  </a:lnTo>
                  <a:lnTo>
                    <a:pt x="1" y="152"/>
                  </a:lnTo>
                  <a:lnTo>
                    <a:pt x="5" y="127"/>
                  </a:lnTo>
                  <a:lnTo>
                    <a:pt x="10" y="103"/>
                  </a:lnTo>
                  <a:lnTo>
                    <a:pt x="19" y="80"/>
                  </a:lnTo>
                  <a:lnTo>
                    <a:pt x="30" y="58"/>
                  </a:lnTo>
                  <a:lnTo>
                    <a:pt x="43" y="37"/>
                  </a:lnTo>
                  <a:lnTo>
                    <a:pt x="57" y="18"/>
                  </a:lnTo>
                  <a:lnTo>
                    <a:pt x="73" y="0"/>
                  </a:lnTo>
                  <a:lnTo>
                    <a:pt x="98" y="26"/>
                  </a:lnTo>
                  <a:lnTo>
                    <a:pt x="98" y="26"/>
                  </a:lnTo>
                  <a:lnTo>
                    <a:pt x="84" y="41"/>
                  </a:lnTo>
                  <a:lnTo>
                    <a:pt x="72" y="58"/>
                  </a:lnTo>
                  <a:lnTo>
                    <a:pt x="61" y="75"/>
                  </a:lnTo>
                  <a:lnTo>
                    <a:pt x="52" y="94"/>
                  </a:lnTo>
                  <a:lnTo>
                    <a:pt x="45" y="114"/>
                  </a:lnTo>
                  <a:lnTo>
                    <a:pt x="39" y="135"/>
                  </a:lnTo>
                  <a:lnTo>
                    <a:pt x="36" y="156"/>
                  </a:lnTo>
                  <a:lnTo>
                    <a:pt x="35" y="178"/>
                  </a:lnTo>
                  <a:lnTo>
                    <a:pt x="35" y="178"/>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95" name="Freeform 15"/>
            <p:cNvSpPr>
              <a:spLocks/>
            </p:cNvSpPr>
            <p:nvPr/>
          </p:nvSpPr>
          <p:spPr bwMode="auto">
            <a:xfrm>
              <a:off x="3214688" y="3151679"/>
              <a:ext cx="117475" cy="395288"/>
            </a:xfrm>
            <a:custGeom>
              <a:avLst/>
              <a:gdLst/>
              <a:ahLst/>
              <a:cxnLst>
                <a:cxn ang="0">
                  <a:pos x="32" y="125"/>
                </a:cxn>
                <a:cxn ang="0">
                  <a:pos x="32" y="125"/>
                </a:cxn>
                <a:cxn ang="0">
                  <a:pos x="33" y="140"/>
                </a:cxn>
                <a:cxn ang="0">
                  <a:pos x="35" y="154"/>
                </a:cxn>
                <a:cxn ang="0">
                  <a:pos x="38" y="168"/>
                </a:cxn>
                <a:cxn ang="0">
                  <a:pos x="44" y="181"/>
                </a:cxn>
                <a:cxn ang="0">
                  <a:pos x="49" y="194"/>
                </a:cxn>
                <a:cxn ang="0">
                  <a:pos x="57" y="205"/>
                </a:cxn>
                <a:cxn ang="0">
                  <a:pos x="65" y="216"/>
                </a:cxn>
                <a:cxn ang="0">
                  <a:pos x="74" y="227"/>
                </a:cxn>
                <a:cxn ang="0">
                  <a:pos x="51" y="249"/>
                </a:cxn>
                <a:cxn ang="0">
                  <a:pos x="51" y="249"/>
                </a:cxn>
                <a:cxn ang="0">
                  <a:pos x="41" y="237"/>
                </a:cxn>
                <a:cxn ang="0">
                  <a:pos x="30" y="224"/>
                </a:cxn>
                <a:cxn ang="0">
                  <a:pos x="21" y="209"/>
                </a:cxn>
                <a:cxn ang="0">
                  <a:pos x="14" y="194"/>
                </a:cxn>
                <a:cxn ang="0">
                  <a:pos x="8" y="178"/>
                </a:cxn>
                <a:cxn ang="0">
                  <a:pos x="4" y="160"/>
                </a:cxn>
                <a:cxn ang="0">
                  <a:pos x="1" y="143"/>
                </a:cxn>
                <a:cxn ang="0">
                  <a:pos x="0" y="125"/>
                </a:cxn>
                <a:cxn ang="0">
                  <a:pos x="0" y="125"/>
                </a:cxn>
                <a:cxn ang="0">
                  <a:pos x="1" y="107"/>
                </a:cxn>
                <a:cxn ang="0">
                  <a:pos x="4" y="90"/>
                </a:cxn>
                <a:cxn ang="0">
                  <a:pos x="8" y="72"/>
                </a:cxn>
                <a:cxn ang="0">
                  <a:pos x="14" y="56"/>
                </a:cxn>
                <a:cxn ang="0">
                  <a:pos x="21" y="41"/>
                </a:cxn>
                <a:cxn ang="0">
                  <a:pos x="30" y="27"/>
                </a:cxn>
                <a:cxn ang="0">
                  <a:pos x="41" y="13"/>
                </a:cxn>
                <a:cxn ang="0">
                  <a:pos x="51" y="0"/>
                </a:cxn>
                <a:cxn ang="0">
                  <a:pos x="74" y="23"/>
                </a:cxn>
                <a:cxn ang="0">
                  <a:pos x="74" y="23"/>
                </a:cxn>
                <a:cxn ang="0">
                  <a:pos x="65" y="34"/>
                </a:cxn>
                <a:cxn ang="0">
                  <a:pos x="57" y="44"/>
                </a:cxn>
                <a:cxn ang="0">
                  <a:pos x="49" y="56"/>
                </a:cxn>
                <a:cxn ang="0">
                  <a:pos x="44" y="69"/>
                </a:cxn>
                <a:cxn ang="0">
                  <a:pos x="38" y="82"/>
                </a:cxn>
                <a:cxn ang="0">
                  <a:pos x="35" y="96"/>
                </a:cxn>
                <a:cxn ang="0">
                  <a:pos x="33" y="110"/>
                </a:cxn>
                <a:cxn ang="0">
                  <a:pos x="32" y="125"/>
                </a:cxn>
                <a:cxn ang="0">
                  <a:pos x="32" y="125"/>
                </a:cxn>
              </a:cxnLst>
              <a:rect l="0" t="0" r="r" b="b"/>
              <a:pathLst>
                <a:path w="74" h="249">
                  <a:moveTo>
                    <a:pt x="32" y="125"/>
                  </a:moveTo>
                  <a:lnTo>
                    <a:pt x="32" y="125"/>
                  </a:lnTo>
                  <a:lnTo>
                    <a:pt x="33" y="140"/>
                  </a:lnTo>
                  <a:lnTo>
                    <a:pt x="35" y="154"/>
                  </a:lnTo>
                  <a:lnTo>
                    <a:pt x="38" y="168"/>
                  </a:lnTo>
                  <a:lnTo>
                    <a:pt x="44" y="181"/>
                  </a:lnTo>
                  <a:lnTo>
                    <a:pt x="49" y="194"/>
                  </a:lnTo>
                  <a:lnTo>
                    <a:pt x="57" y="205"/>
                  </a:lnTo>
                  <a:lnTo>
                    <a:pt x="65" y="216"/>
                  </a:lnTo>
                  <a:lnTo>
                    <a:pt x="74" y="227"/>
                  </a:lnTo>
                  <a:lnTo>
                    <a:pt x="51" y="249"/>
                  </a:lnTo>
                  <a:lnTo>
                    <a:pt x="51" y="249"/>
                  </a:lnTo>
                  <a:lnTo>
                    <a:pt x="41" y="237"/>
                  </a:lnTo>
                  <a:lnTo>
                    <a:pt x="30" y="224"/>
                  </a:lnTo>
                  <a:lnTo>
                    <a:pt x="21" y="209"/>
                  </a:lnTo>
                  <a:lnTo>
                    <a:pt x="14" y="194"/>
                  </a:lnTo>
                  <a:lnTo>
                    <a:pt x="8" y="178"/>
                  </a:lnTo>
                  <a:lnTo>
                    <a:pt x="4" y="160"/>
                  </a:lnTo>
                  <a:lnTo>
                    <a:pt x="1" y="143"/>
                  </a:lnTo>
                  <a:lnTo>
                    <a:pt x="0" y="125"/>
                  </a:lnTo>
                  <a:lnTo>
                    <a:pt x="0" y="125"/>
                  </a:lnTo>
                  <a:lnTo>
                    <a:pt x="1" y="107"/>
                  </a:lnTo>
                  <a:lnTo>
                    <a:pt x="4" y="90"/>
                  </a:lnTo>
                  <a:lnTo>
                    <a:pt x="8" y="72"/>
                  </a:lnTo>
                  <a:lnTo>
                    <a:pt x="14" y="56"/>
                  </a:lnTo>
                  <a:lnTo>
                    <a:pt x="21" y="41"/>
                  </a:lnTo>
                  <a:lnTo>
                    <a:pt x="30" y="27"/>
                  </a:lnTo>
                  <a:lnTo>
                    <a:pt x="41" y="13"/>
                  </a:lnTo>
                  <a:lnTo>
                    <a:pt x="51" y="0"/>
                  </a:lnTo>
                  <a:lnTo>
                    <a:pt x="74" y="23"/>
                  </a:lnTo>
                  <a:lnTo>
                    <a:pt x="74" y="23"/>
                  </a:lnTo>
                  <a:lnTo>
                    <a:pt x="65" y="34"/>
                  </a:lnTo>
                  <a:lnTo>
                    <a:pt x="57" y="44"/>
                  </a:lnTo>
                  <a:lnTo>
                    <a:pt x="49" y="56"/>
                  </a:lnTo>
                  <a:lnTo>
                    <a:pt x="44" y="69"/>
                  </a:lnTo>
                  <a:lnTo>
                    <a:pt x="38" y="82"/>
                  </a:lnTo>
                  <a:lnTo>
                    <a:pt x="35" y="96"/>
                  </a:lnTo>
                  <a:lnTo>
                    <a:pt x="33" y="110"/>
                  </a:lnTo>
                  <a:lnTo>
                    <a:pt x="32" y="125"/>
                  </a:lnTo>
                  <a:lnTo>
                    <a:pt x="32" y="125"/>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grpSp>
      <p:sp>
        <p:nvSpPr>
          <p:cNvPr id="96" name="Freeform 8"/>
          <p:cNvSpPr>
            <a:spLocks noEditPoints="1"/>
          </p:cNvSpPr>
          <p:nvPr/>
        </p:nvSpPr>
        <p:spPr bwMode="auto">
          <a:xfrm>
            <a:off x="6199513" y="2852858"/>
            <a:ext cx="360147" cy="343935"/>
          </a:xfrm>
          <a:custGeom>
            <a:avLst/>
            <a:gdLst/>
            <a:ahLst/>
            <a:cxnLst>
              <a:cxn ang="0">
                <a:pos x="862" y="537"/>
              </a:cxn>
              <a:cxn ang="0">
                <a:pos x="865" y="436"/>
              </a:cxn>
              <a:cxn ang="0">
                <a:pos x="880" y="166"/>
              </a:cxn>
              <a:cxn ang="0">
                <a:pos x="607" y="116"/>
              </a:cxn>
              <a:cxn ang="0">
                <a:pos x="513" y="98"/>
              </a:cxn>
              <a:cxn ang="0">
                <a:pos x="493" y="98"/>
              </a:cxn>
              <a:cxn ang="0">
                <a:pos x="235" y="32"/>
              </a:cxn>
              <a:cxn ang="0">
                <a:pos x="157" y="307"/>
              </a:cxn>
              <a:cxn ang="0">
                <a:pos x="0" y="307"/>
              </a:cxn>
              <a:cxn ang="0">
                <a:pos x="119" y="472"/>
              </a:cxn>
              <a:cxn ang="0">
                <a:pos x="2" y="653"/>
              </a:cxn>
              <a:cxn ang="0">
                <a:pos x="261" y="766"/>
              </a:cxn>
              <a:cxn ang="0">
                <a:pos x="371" y="826"/>
              </a:cxn>
              <a:cxn ang="0">
                <a:pos x="494" y="846"/>
              </a:cxn>
              <a:cxn ang="0">
                <a:pos x="574" y="972"/>
              </a:cxn>
              <a:cxn ang="0">
                <a:pos x="728" y="763"/>
              </a:cxn>
              <a:cxn ang="0">
                <a:pos x="812" y="668"/>
              </a:cxn>
              <a:cxn ang="0">
                <a:pos x="779" y="419"/>
              </a:cxn>
              <a:cxn ang="0">
                <a:pos x="721" y="419"/>
              </a:cxn>
              <a:cxn ang="0">
                <a:pos x="618" y="390"/>
              </a:cxn>
              <a:cxn ang="0">
                <a:pos x="618" y="448"/>
              </a:cxn>
              <a:cxn ang="0">
                <a:pos x="618" y="390"/>
              </a:cxn>
              <a:cxn ang="0">
                <a:pos x="515" y="419"/>
              </a:cxn>
              <a:cxn ang="0">
                <a:pos x="457" y="419"/>
              </a:cxn>
              <a:cxn ang="0">
                <a:pos x="354" y="390"/>
              </a:cxn>
              <a:cxn ang="0">
                <a:pos x="354" y="448"/>
              </a:cxn>
              <a:cxn ang="0">
                <a:pos x="354" y="390"/>
              </a:cxn>
              <a:cxn ang="0">
                <a:pos x="251" y="419"/>
              </a:cxn>
              <a:cxn ang="0">
                <a:pos x="193" y="419"/>
              </a:cxn>
              <a:cxn ang="0">
                <a:pos x="222" y="573"/>
              </a:cxn>
              <a:cxn ang="0">
                <a:pos x="222" y="515"/>
              </a:cxn>
              <a:cxn ang="0">
                <a:pos x="222" y="573"/>
              </a:cxn>
              <a:cxn ang="0">
                <a:pos x="325" y="544"/>
              </a:cxn>
              <a:cxn ang="0">
                <a:pos x="383" y="544"/>
              </a:cxn>
              <a:cxn ang="0">
                <a:pos x="486" y="573"/>
              </a:cxn>
              <a:cxn ang="0">
                <a:pos x="486" y="515"/>
              </a:cxn>
              <a:cxn ang="0">
                <a:pos x="486" y="573"/>
              </a:cxn>
              <a:cxn ang="0">
                <a:pos x="150" y="485"/>
              </a:cxn>
              <a:cxn ang="0">
                <a:pos x="814" y="476"/>
              </a:cxn>
              <a:cxn ang="0">
                <a:pos x="814" y="493"/>
              </a:cxn>
              <a:cxn ang="0">
                <a:pos x="618" y="573"/>
              </a:cxn>
              <a:cxn ang="0">
                <a:pos x="618" y="515"/>
              </a:cxn>
              <a:cxn ang="0">
                <a:pos x="618" y="573"/>
              </a:cxn>
              <a:cxn ang="0">
                <a:pos x="721" y="544"/>
              </a:cxn>
              <a:cxn ang="0">
                <a:pos x="779" y="544"/>
              </a:cxn>
            </a:cxnLst>
            <a:rect l="0" t="0" r="r" b="b"/>
            <a:pathLst>
              <a:path w="992" h="972">
                <a:moveTo>
                  <a:pt x="812" y="668"/>
                </a:moveTo>
                <a:cubicBezTo>
                  <a:pt x="836" y="628"/>
                  <a:pt x="853" y="584"/>
                  <a:pt x="862" y="537"/>
                </a:cubicBezTo>
                <a:cubicBezTo>
                  <a:pt x="992" y="487"/>
                  <a:pt x="992" y="487"/>
                  <a:pt x="992" y="487"/>
                </a:cubicBezTo>
                <a:cubicBezTo>
                  <a:pt x="865" y="436"/>
                  <a:pt x="865" y="436"/>
                  <a:pt x="865" y="436"/>
                </a:cubicBezTo>
                <a:cubicBezTo>
                  <a:pt x="860" y="379"/>
                  <a:pt x="841" y="325"/>
                  <a:pt x="813" y="278"/>
                </a:cubicBezTo>
                <a:cubicBezTo>
                  <a:pt x="880" y="166"/>
                  <a:pt x="880" y="166"/>
                  <a:pt x="880" y="166"/>
                </a:cubicBezTo>
                <a:cubicBezTo>
                  <a:pt x="755" y="205"/>
                  <a:pt x="755" y="205"/>
                  <a:pt x="755" y="205"/>
                </a:cubicBezTo>
                <a:cubicBezTo>
                  <a:pt x="714" y="165"/>
                  <a:pt x="664" y="134"/>
                  <a:pt x="607" y="116"/>
                </a:cubicBezTo>
                <a:cubicBezTo>
                  <a:pt x="598" y="0"/>
                  <a:pt x="598" y="0"/>
                  <a:pt x="598" y="0"/>
                </a:cubicBezTo>
                <a:cubicBezTo>
                  <a:pt x="513" y="98"/>
                  <a:pt x="513" y="98"/>
                  <a:pt x="513" y="98"/>
                </a:cubicBezTo>
                <a:cubicBezTo>
                  <a:pt x="513" y="98"/>
                  <a:pt x="513" y="98"/>
                  <a:pt x="513" y="98"/>
                </a:cubicBezTo>
                <a:cubicBezTo>
                  <a:pt x="506" y="98"/>
                  <a:pt x="499" y="98"/>
                  <a:pt x="493" y="98"/>
                </a:cubicBezTo>
                <a:cubicBezTo>
                  <a:pt x="438" y="98"/>
                  <a:pt x="386" y="110"/>
                  <a:pt x="339" y="131"/>
                </a:cubicBezTo>
                <a:cubicBezTo>
                  <a:pt x="235" y="32"/>
                  <a:pt x="235" y="32"/>
                  <a:pt x="235" y="32"/>
                </a:cubicBezTo>
                <a:cubicBezTo>
                  <a:pt x="263" y="177"/>
                  <a:pt x="263" y="177"/>
                  <a:pt x="263" y="177"/>
                </a:cubicBezTo>
                <a:cubicBezTo>
                  <a:pt x="219" y="212"/>
                  <a:pt x="182" y="256"/>
                  <a:pt x="157" y="307"/>
                </a:cubicBezTo>
                <a:cubicBezTo>
                  <a:pt x="157" y="307"/>
                  <a:pt x="157" y="307"/>
                  <a:pt x="157" y="307"/>
                </a:cubicBezTo>
                <a:cubicBezTo>
                  <a:pt x="0" y="307"/>
                  <a:pt x="0" y="307"/>
                  <a:pt x="0" y="307"/>
                </a:cubicBezTo>
                <a:cubicBezTo>
                  <a:pt x="126" y="402"/>
                  <a:pt x="126" y="402"/>
                  <a:pt x="126" y="402"/>
                </a:cubicBezTo>
                <a:cubicBezTo>
                  <a:pt x="121" y="425"/>
                  <a:pt x="119" y="448"/>
                  <a:pt x="119" y="472"/>
                </a:cubicBezTo>
                <a:cubicBezTo>
                  <a:pt x="119" y="502"/>
                  <a:pt x="123" y="532"/>
                  <a:pt x="129" y="560"/>
                </a:cubicBezTo>
                <a:cubicBezTo>
                  <a:pt x="2" y="653"/>
                  <a:pt x="2" y="653"/>
                  <a:pt x="2" y="653"/>
                </a:cubicBezTo>
                <a:cubicBezTo>
                  <a:pt x="168" y="657"/>
                  <a:pt x="168" y="657"/>
                  <a:pt x="168" y="657"/>
                </a:cubicBezTo>
                <a:cubicBezTo>
                  <a:pt x="192" y="699"/>
                  <a:pt x="224" y="736"/>
                  <a:pt x="261" y="766"/>
                </a:cubicBezTo>
                <a:cubicBezTo>
                  <a:pt x="202" y="943"/>
                  <a:pt x="202" y="943"/>
                  <a:pt x="202" y="943"/>
                </a:cubicBezTo>
                <a:cubicBezTo>
                  <a:pt x="371" y="826"/>
                  <a:pt x="371" y="826"/>
                  <a:pt x="371" y="826"/>
                </a:cubicBezTo>
                <a:cubicBezTo>
                  <a:pt x="371" y="826"/>
                  <a:pt x="371" y="826"/>
                  <a:pt x="371" y="826"/>
                </a:cubicBezTo>
                <a:cubicBezTo>
                  <a:pt x="410" y="839"/>
                  <a:pt x="451" y="846"/>
                  <a:pt x="494" y="846"/>
                </a:cubicBezTo>
                <a:cubicBezTo>
                  <a:pt x="496" y="846"/>
                  <a:pt x="499" y="846"/>
                  <a:pt x="501" y="846"/>
                </a:cubicBezTo>
                <a:cubicBezTo>
                  <a:pt x="574" y="972"/>
                  <a:pt x="574" y="972"/>
                  <a:pt x="574" y="972"/>
                </a:cubicBezTo>
                <a:cubicBezTo>
                  <a:pt x="615" y="826"/>
                  <a:pt x="615" y="826"/>
                  <a:pt x="615" y="826"/>
                </a:cubicBezTo>
                <a:cubicBezTo>
                  <a:pt x="656" y="811"/>
                  <a:pt x="695" y="790"/>
                  <a:pt x="728" y="763"/>
                </a:cubicBezTo>
                <a:cubicBezTo>
                  <a:pt x="881" y="807"/>
                  <a:pt x="881" y="807"/>
                  <a:pt x="881" y="807"/>
                </a:cubicBezTo>
                <a:cubicBezTo>
                  <a:pt x="812" y="668"/>
                  <a:pt x="812" y="668"/>
                  <a:pt x="812" y="668"/>
                </a:cubicBezTo>
                <a:close/>
                <a:moveTo>
                  <a:pt x="750" y="390"/>
                </a:moveTo>
                <a:cubicBezTo>
                  <a:pt x="766" y="390"/>
                  <a:pt x="779" y="403"/>
                  <a:pt x="779" y="419"/>
                </a:cubicBezTo>
                <a:cubicBezTo>
                  <a:pt x="779" y="435"/>
                  <a:pt x="766" y="448"/>
                  <a:pt x="750" y="448"/>
                </a:cubicBezTo>
                <a:cubicBezTo>
                  <a:pt x="734" y="448"/>
                  <a:pt x="721" y="435"/>
                  <a:pt x="721" y="419"/>
                </a:cubicBezTo>
                <a:cubicBezTo>
                  <a:pt x="721" y="403"/>
                  <a:pt x="734" y="390"/>
                  <a:pt x="750" y="390"/>
                </a:cubicBezTo>
                <a:close/>
                <a:moveTo>
                  <a:pt x="618" y="390"/>
                </a:moveTo>
                <a:cubicBezTo>
                  <a:pt x="634" y="390"/>
                  <a:pt x="647" y="403"/>
                  <a:pt x="647" y="419"/>
                </a:cubicBezTo>
                <a:cubicBezTo>
                  <a:pt x="647" y="435"/>
                  <a:pt x="634" y="448"/>
                  <a:pt x="618" y="448"/>
                </a:cubicBezTo>
                <a:cubicBezTo>
                  <a:pt x="602" y="448"/>
                  <a:pt x="589" y="435"/>
                  <a:pt x="589" y="419"/>
                </a:cubicBezTo>
                <a:cubicBezTo>
                  <a:pt x="589" y="403"/>
                  <a:pt x="602" y="390"/>
                  <a:pt x="618" y="390"/>
                </a:cubicBezTo>
                <a:close/>
                <a:moveTo>
                  <a:pt x="486" y="390"/>
                </a:moveTo>
                <a:cubicBezTo>
                  <a:pt x="502" y="390"/>
                  <a:pt x="515" y="403"/>
                  <a:pt x="515" y="419"/>
                </a:cubicBezTo>
                <a:cubicBezTo>
                  <a:pt x="515" y="435"/>
                  <a:pt x="502" y="448"/>
                  <a:pt x="486" y="448"/>
                </a:cubicBezTo>
                <a:cubicBezTo>
                  <a:pt x="470" y="448"/>
                  <a:pt x="457" y="435"/>
                  <a:pt x="457" y="419"/>
                </a:cubicBezTo>
                <a:cubicBezTo>
                  <a:pt x="457" y="403"/>
                  <a:pt x="470" y="390"/>
                  <a:pt x="486" y="390"/>
                </a:cubicBezTo>
                <a:close/>
                <a:moveTo>
                  <a:pt x="354" y="390"/>
                </a:moveTo>
                <a:cubicBezTo>
                  <a:pt x="370" y="390"/>
                  <a:pt x="383" y="403"/>
                  <a:pt x="383" y="419"/>
                </a:cubicBezTo>
                <a:cubicBezTo>
                  <a:pt x="383" y="435"/>
                  <a:pt x="370" y="448"/>
                  <a:pt x="354" y="448"/>
                </a:cubicBezTo>
                <a:cubicBezTo>
                  <a:pt x="338" y="448"/>
                  <a:pt x="325" y="435"/>
                  <a:pt x="325" y="419"/>
                </a:cubicBezTo>
                <a:cubicBezTo>
                  <a:pt x="325" y="403"/>
                  <a:pt x="338" y="390"/>
                  <a:pt x="354" y="390"/>
                </a:cubicBezTo>
                <a:close/>
                <a:moveTo>
                  <a:pt x="222" y="390"/>
                </a:moveTo>
                <a:cubicBezTo>
                  <a:pt x="238" y="390"/>
                  <a:pt x="251" y="403"/>
                  <a:pt x="251" y="419"/>
                </a:cubicBezTo>
                <a:cubicBezTo>
                  <a:pt x="251" y="435"/>
                  <a:pt x="238" y="448"/>
                  <a:pt x="222" y="448"/>
                </a:cubicBezTo>
                <a:cubicBezTo>
                  <a:pt x="206" y="448"/>
                  <a:pt x="193" y="435"/>
                  <a:pt x="193" y="419"/>
                </a:cubicBezTo>
                <a:cubicBezTo>
                  <a:pt x="193" y="403"/>
                  <a:pt x="206" y="390"/>
                  <a:pt x="222" y="390"/>
                </a:cubicBezTo>
                <a:close/>
                <a:moveTo>
                  <a:pt x="222" y="573"/>
                </a:moveTo>
                <a:cubicBezTo>
                  <a:pt x="206" y="573"/>
                  <a:pt x="193" y="560"/>
                  <a:pt x="193" y="544"/>
                </a:cubicBezTo>
                <a:cubicBezTo>
                  <a:pt x="193" y="528"/>
                  <a:pt x="206" y="515"/>
                  <a:pt x="222" y="515"/>
                </a:cubicBezTo>
                <a:cubicBezTo>
                  <a:pt x="238" y="515"/>
                  <a:pt x="251" y="528"/>
                  <a:pt x="251" y="544"/>
                </a:cubicBezTo>
                <a:cubicBezTo>
                  <a:pt x="251" y="560"/>
                  <a:pt x="238" y="573"/>
                  <a:pt x="222" y="573"/>
                </a:cubicBezTo>
                <a:close/>
                <a:moveTo>
                  <a:pt x="354" y="573"/>
                </a:moveTo>
                <a:cubicBezTo>
                  <a:pt x="338" y="573"/>
                  <a:pt x="325" y="560"/>
                  <a:pt x="325" y="544"/>
                </a:cubicBezTo>
                <a:cubicBezTo>
                  <a:pt x="325" y="528"/>
                  <a:pt x="338" y="515"/>
                  <a:pt x="354" y="515"/>
                </a:cubicBezTo>
                <a:cubicBezTo>
                  <a:pt x="370" y="515"/>
                  <a:pt x="383" y="528"/>
                  <a:pt x="383" y="544"/>
                </a:cubicBezTo>
                <a:cubicBezTo>
                  <a:pt x="383" y="560"/>
                  <a:pt x="370" y="573"/>
                  <a:pt x="354" y="573"/>
                </a:cubicBezTo>
                <a:close/>
                <a:moveTo>
                  <a:pt x="486" y="573"/>
                </a:moveTo>
                <a:cubicBezTo>
                  <a:pt x="470" y="573"/>
                  <a:pt x="457" y="560"/>
                  <a:pt x="457" y="544"/>
                </a:cubicBezTo>
                <a:cubicBezTo>
                  <a:pt x="457" y="528"/>
                  <a:pt x="470" y="515"/>
                  <a:pt x="486" y="515"/>
                </a:cubicBezTo>
                <a:cubicBezTo>
                  <a:pt x="502" y="515"/>
                  <a:pt x="515" y="528"/>
                  <a:pt x="515" y="544"/>
                </a:cubicBezTo>
                <a:cubicBezTo>
                  <a:pt x="515" y="560"/>
                  <a:pt x="502" y="573"/>
                  <a:pt x="486" y="573"/>
                </a:cubicBezTo>
                <a:close/>
                <a:moveTo>
                  <a:pt x="159" y="493"/>
                </a:moveTo>
                <a:cubicBezTo>
                  <a:pt x="154" y="493"/>
                  <a:pt x="150" y="490"/>
                  <a:pt x="150" y="485"/>
                </a:cubicBezTo>
                <a:cubicBezTo>
                  <a:pt x="150" y="480"/>
                  <a:pt x="154" y="476"/>
                  <a:pt x="159" y="476"/>
                </a:cubicBezTo>
                <a:cubicBezTo>
                  <a:pt x="814" y="476"/>
                  <a:pt x="814" y="476"/>
                  <a:pt x="814" y="476"/>
                </a:cubicBezTo>
                <a:cubicBezTo>
                  <a:pt x="818" y="476"/>
                  <a:pt x="822" y="480"/>
                  <a:pt x="822" y="485"/>
                </a:cubicBezTo>
                <a:cubicBezTo>
                  <a:pt x="822" y="490"/>
                  <a:pt x="818" y="493"/>
                  <a:pt x="814" y="493"/>
                </a:cubicBezTo>
                <a:lnTo>
                  <a:pt x="159" y="493"/>
                </a:lnTo>
                <a:close/>
                <a:moveTo>
                  <a:pt x="618" y="573"/>
                </a:moveTo>
                <a:cubicBezTo>
                  <a:pt x="602" y="573"/>
                  <a:pt x="589" y="560"/>
                  <a:pt x="589" y="544"/>
                </a:cubicBezTo>
                <a:cubicBezTo>
                  <a:pt x="589" y="528"/>
                  <a:pt x="602" y="515"/>
                  <a:pt x="618" y="515"/>
                </a:cubicBezTo>
                <a:cubicBezTo>
                  <a:pt x="634" y="515"/>
                  <a:pt x="647" y="528"/>
                  <a:pt x="647" y="544"/>
                </a:cubicBezTo>
                <a:cubicBezTo>
                  <a:pt x="647" y="560"/>
                  <a:pt x="634" y="573"/>
                  <a:pt x="618" y="573"/>
                </a:cubicBezTo>
                <a:close/>
                <a:moveTo>
                  <a:pt x="750" y="573"/>
                </a:moveTo>
                <a:cubicBezTo>
                  <a:pt x="734" y="573"/>
                  <a:pt x="721" y="560"/>
                  <a:pt x="721" y="544"/>
                </a:cubicBezTo>
                <a:cubicBezTo>
                  <a:pt x="721" y="528"/>
                  <a:pt x="734" y="515"/>
                  <a:pt x="750" y="515"/>
                </a:cubicBezTo>
                <a:cubicBezTo>
                  <a:pt x="766" y="515"/>
                  <a:pt x="779" y="528"/>
                  <a:pt x="779" y="544"/>
                </a:cubicBezTo>
                <a:cubicBezTo>
                  <a:pt x="779" y="560"/>
                  <a:pt x="766" y="573"/>
                  <a:pt x="750" y="573"/>
                </a:cubicBezTo>
                <a:close/>
              </a:path>
            </a:pathLst>
          </a:custGeom>
          <a:solidFill>
            <a:schemeClr val="tx1"/>
          </a:solidFill>
          <a:ln w="3175" cap="flat" cmpd="sng">
            <a:solidFill>
              <a:schemeClr val="bg1"/>
            </a:solidFill>
            <a:prstDash val="solid"/>
            <a:round/>
            <a:headEnd type="none" w="med" len="med"/>
            <a:tailEnd type="none" w="med" len="med"/>
          </a:ln>
          <a:effectLst/>
        </p:spPr>
        <p:txBody>
          <a:bodyPr/>
          <a:lstStyle/>
          <a:p>
            <a:endParaRPr lang="en-US" dirty="0">
              <a:solidFill>
                <a:srgbClr val="676767"/>
              </a:solidFill>
              <a:latin typeface="Arial"/>
            </a:endParaRPr>
          </a:p>
        </p:txBody>
      </p:sp>
      <p:sp>
        <p:nvSpPr>
          <p:cNvPr id="97" name="Freeform 8"/>
          <p:cNvSpPr>
            <a:spLocks noEditPoints="1"/>
          </p:cNvSpPr>
          <p:nvPr/>
        </p:nvSpPr>
        <p:spPr bwMode="auto">
          <a:xfrm>
            <a:off x="6416629" y="3245333"/>
            <a:ext cx="360147" cy="343935"/>
          </a:xfrm>
          <a:custGeom>
            <a:avLst/>
            <a:gdLst/>
            <a:ahLst/>
            <a:cxnLst>
              <a:cxn ang="0">
                <a:pos x="862" y="537"/>
              </a:cxn>
              <a:cxn ang="0">
                <a:pos x="865" y="436"/>
              </a:cxn>
              <a:cxn ang="0">
                <a:pos x="880" y="166"/>
              </a:cxn>
              <a:cxn ang="0">
                <a:pos x="607" y="116"/>
              </a:cxn>
              <a:cxn ang="0">
                <a:pos x="513" y="98"/>
              </a:cxn>
              <a:cxn ang="0">
                <a:pos x="493" y="98"/>
              </a:cxn>
              <a:cxn ang="0">
                <a:pos x="235" y="32"/>
              </a:cxn>
              <a:cxn ang="0">
                <a:pos x="157" y="307"/>
              </a:cxn>
              <a:cxn ang="0">
                <a:pos x="0" y="307"/>
              </a:cxn>
              <a:cxn ang="0">
                <a:pos x="119" y="472"/>
              </a:cxn>
              <a:cxn ang="0">
                <a:pos x="2" y="653"/>
              </a:cxn>
              <a:cxn ang="0">
                <a:pos x="261" y="766"/>
              </a:cxn>
              <a:cxn ang="0">
                <a:pos x="371" y="826"/>
              </a:cxn>
              <a:cxn ang="0">
                <a:pos x="494" y="846"/>
              </a:cxn>
              <a:cxn ang="0">
                <a:pos x="574" y="972"/>
              </a:cxn>
              <a:cxn ang="0">
                <a:pos x="728" y="763"/>
              </a:cxn>
              <a:cxn ang="0">
                <a:pos x="812" y="668"/>
              </a:cxn>
              <a:cxn ang="0">
                <a:pos x="779" y="419"/>
              </a:cxn>
              <a:cxn ang="0">
                <a:pos x="721" y="419"/>
              </a:cxn>
              <a:cxn ang="0">
                <a:pos x="618" y="390"/>
              </a:cxn>
              <a:cxn ang="0">
                <a:pos x="618" y="448"/>
              </a:cxn>
              <a:cxn ang="0">
                <a:pos x="618" y="390"/>
              </a:cxn>
              <a:cxn ang="0">
                <a:pos x="515" y="419"/>
              </a:cxn>
              <a:cxn ang="0">
                <a:pos x="457" y="419"/>
              </a:cxn>
              <a:cxn ang="0">
                <a:pos x="354" y="390"/>
              </a:cxn>
              <a:cxn ang="0">
                <a:pos x="354" y="448"/>
              </a:cxn>
              <a:cxn ang="0">
                <a:pos x="354" y="390"/>
              </a:cxn>
              <a:cxn ang="0">
                <a:pos x="251" y="419"/>
              </a:cxn>
              <a:cxn ang="0">
                <a:pos x="193" y="419"/>
              </a:cxn>
              <a:cxn ang="0">
                <a:pos x="222" y="573"/>
              </a:cxn>
              <a:cxn ang="0">
                <a:pos x="222" y="515"/>
              </a:cxn>
              <a:cxn ang="0">
                <a:pos x="222" y="573"/>
              </a:cxn>
              <a:cxn ang="0">
                <a:pos x="325" y="544"/>
              </a:cxn>
              <a:cxn ang="0">
                <a:pos x="383" y="544"/>
              </a:cxn>
              <a:cxn ang="0">
                <a:pos x="486" y="573"/>
              </a:cxn>
              <a:cxn ang="0">
                <a:pos x="486" y="515"/>
              </a:cxn>
              <a:cxn ang="0">
                <a:pos x="486" y="573"/>
              </a:cxn>
              <a:cxn ang="0">
                <a:pos x="150" y="485"/>
              </a:cxn>
              <a:cxn ang="0">
                <a:pos x="814" y="476"/>
              </a:cxn>
              <a:cxn ang="0">
                <a:pos x="814" y="493"/>
              </a:cxn>
              <a:cxn ang="0">
                <a:pos x="618" y="573"/>
              </a:cxn>
              <a:cxn ang="0">
                <a:pos x="618" y="515"/>
              </a:cxn>
              <a:cxn ang="0">
                <a:pos x="618" y="573"/>
              </a:cxn>
              <a:cxn ang="0">
                <a:pos x="721" y="544"/>
              </a:cxn>
              <a:cxn ang="0">
                <a:pos x="779" y="544"/>
              </a:cxn>
            </a:cxnLst>
            <a:rect l="0" t="0" r="r" b="b"/>
            <a:pathLst>
              <a:path w="992" h="972">
                <a:moveTo>
                  <a:pt x="812" y="668"/>
                </a:moveTo>
                <a:cubicBezTo>
                  <a:pt x="836" y="628"/>
                  <a:pt x="853" y="584"/>
                  <a:pt x="862" y="537"/>
                </a:cubicBezTo>
                <a:cubicBezTo>
                  <a:pt x="992" y="487"/>
                  <a:pt x="992" y="487"/>
                  <a:pt x="992" y="487"/>
                </a:cubicBezTo>
                <a:cubicBezTo>
                  <a:pt x="865" y="436"/>
                  <a:pt x="865" y="436"/>
                  <a:pt x="865" y="436"/>
                </a:cubicBezTo>
                <a:cubicBezTo>
                  <a:pt x="860" y="379"/>
                  <a:pt x="841" y="325"/>
                  <a:pt x="813" y="278"/>
                </a:cubicBezTo>
                <a:cubicBezTo>
                  <a:pt x="880" y="166"/>
                  <a:pt x="880" y="166"/>
                  <a:pt x="880" y="166"/>
                </a:cubicBezTo>
                <a:cubicBezTo>
                  <a:pt x="755" y="205"/>
                  <a:pt x="755" y="205"/>
                  <a:pt x="755" y="205"/>
                </a:cubicBezTo>
                <a:cubicBezTo>
                  <a:pt x="714" y="165"/>
                  <a:pt x="664" y="134"/>
                  <a:pt x="607" y="116"/>
                </a:cubicBezTo>
                <a:cubicBezTo>
                  <a:pt x="598" y="0"/>
                  <a:pt x="598" y="0"/>
                  <a:pt x="598" y="0"/>
                </a:cubicBezTo>
                <a:cubicBezTo>
                  <a:pt x="513" y="98"/>
                  <a:pt x="513" y="98"/>
                  <a:pt x="513" y="98"/>
                </a:cubicBezTo>
                <a:cubicBezTo>
                  <a:pt x="513" y="98"/>
                  <a:pt x="513" y="98"/>
                  <a:pt x="513" y="98"/>
                </a:cubicBezTo>
                <a:cubicBezTo>
                  <a:pt x="506" y="98"/>
                  <a:pt x="499" y="98"/>
                  <a:pt x="493" y="98"/>
                </a:cubicBezTo>
                <a:cubicBezTo>
                  <a:pt x="438" y="98"/>
                  <a:pt x="386" y="110"/>
                  <a:pt x="339" y="131"/>
                </a:cubicBezTo>
                <a:cubicBezTo>
                  <a:pt x="235" y="32"/>
                  <a:pt x="235" y="32"/>
                  <a:pt x="235" y="32"/>
                </a:cubicBezTo>
                <a:cubicBezTo>
                  <a:pt x="263" y="177"/>
                  <a:pt x="263" y="177"/>
                  <a:pt x="263" y="177"/>
                </a:cubicBezTo>
                <a:cubicBezTo>
                  <a:pt x="219" y="212"/>
                  <a:pt x="182" y="256"/>
                  <a:pt x="157" y="307"/>
                </a:cubicBezTo>
                <a:cubicBezTo>
                  <a:pt x="157" y="307"/>
                  <a:pt x="157" y="307"/>
                  <a:pt x="157" y="307"/>
                </a:cubicBezTo>
                <a:cubicBezTo>
                  <a:pt x="0" y="307"/>
                  <a:pt x="0" y="307"/>
                  <a:pt x="0" y="307"/>
                </a:cubicBezTo>
                <a:cubicBezTo>
                  <a:pt x="126" y="402"/>
                  <a:pt x="126" y="402"/>
                  <a:pt x="126" y="402"/>
                </a:cubicBezTo>
                <a:cubicBezTo>
                  <a:pt x="121" y="425"/>
                  <a:pt x="119" y="448"/>
                  <a:pt x="119" y="472"/>
                </a:cubicBezTo>
                <a:cubicBezTo>
                  <a:pt x="119" y="502"/>
                  <a:pt x="123" y="532"/>
                  <a:pt x="129" y="560"/>
                </a:cubicBezTo>
                <a:cubicBezTo>
                  <a:pt x="2" y="653"/>
                  <a:pt x="2" y="653"/>
                  <a:pt x="2" y="653"/>
                </a:cubicBezTo>
                <a:cubicBezTo>
                  <a:pt x="168" y="657"/>
                  <a:pt x="168" y="657"/>
                  <a:pt x="168" y="657"/>
                </a:cubicBezTo>
                <a:cubicBezTo>
                  <a:pt x="192" y="699"/>
                  <a:pt x="224" y="736"/>
                  <a:pt x="261" y="766"/>
                </a:cubicBezTo>
                <a:cubicBezTo>
                  <a:pt x="202" y="943"/>
                  <a:pt x="202" y="943"/>
                  <a:pt x="202" y="943"/>
                </a:cubicBezTo>
                <a:cubicBezTo>
                  <a:pt x="371" y="826"/>
                  <a:pt x="371" y="826"/>
                  <a:pt x="371" y="826"/>
                </a:cubicBezTo>
                <a:cubicBezTo>
                  <a:pt x="371" y="826"/>
                  <a:pt x="371" y="826"/>
                  <a:pt x="371" y="826"/>
                </a:cubicBezTo>
                <a:cubicBezTo>
                  <a:pt x="410" y="839"/>
                  <a:pt x="451" y="846"/>
                  <a:pt x="494" y="846"/>
                </a:cubicBezTo>
                <a:cubicBezTo>
                  <a:pt x="496" y="846"/>
                  <a:pt x="499" y="846"/>
                  <a:pt x="501" y="846"/>
                </a:cubicBezTo>
                <a:cubicBezTo>
                  <a:pt x="574" y="972"/>
                  <a:pt x="574" y="972"/>
                  <a:pt x="574" y="972"/>
                </a:cubicBezTo>
                <a:cubicBezTo>
                  <a:pt x="615" y="826"/>
                  <a:pt x="615" y="826"/>
                  <a:pt x="615" y="826"/>
                </a:cubicBezTo>
                <a:cubicBezTo>
                  <a:pt x="656" y="811"/>
                  <a:pt x="695" y="790"/>
                  <a:pt x="728" y="763"/>
                </a:cubicBezTo>
                <a:cubicBezTo>
                  <a:pt x="881" y="807"/>
                  <a:pt x="881" y="807"/>
                  <a:pt x="881" y="807"/>
                </a:cubicBezTo>
                <a:cubicBezTo>
                  <a:pt x="812" y="668"/>
                  <a:pt x="812" y="668"/>
                  <a:pt x="812" y="668"/>
                </a:cubicBezTo>
                <a:close/>
                <a:moveTo>
                  <a:pt x="750" y="390"/>
                </a:moveTo>
                <a:cubicBezTo>
                  <a:pt x="766" y="390"/>
                  <a:pt x="779" y="403"/>
                  <a:pt x="779" y="419"/>
                </a:cubicBezTo>
                <a:cubicBezTo>
                  <a:pt x="779" y="435"/>
                  <a:pt x="766" y="448"/>
                  <a:pt x="750" y="448"/>
                </a:cubicBezTo>
                <a:cubicBezTo>
                  <a:pt x="734" y="448"/>
                  <a:pt x="721" y="435"/>
                  <a:pt x="721" y="419"/>
                </a:cubicBezTo>
                <a:cubicBezTo>
                  <a:pt x="721" y="403"/>
                  <a:pt x="734" y="390"/>
                  <a:pt x="750" y="390"/>
                </a:cubicBezTo>
                <a:close/>
                <a:moveTo>
                  <a:pt x="618" y="390"/>
                </a:moveTo>
                <a:cubicBezTo>
                  <a:pt x="634" y="390"/>
                  <a:pt x="647" y="403"/>
                  <a:pt x="647" y="419"/>
                </a:cubicBezTo>
                <a:cubicBezTo>
                  <a:pt x="647" y="435"/>
                  <a:pt x="634" y="448"/>
                  <a:pt x="618" y="448"/>
                </a:cubicBezTo>
                <a:cubicBezTo>
                  <a:pt x="602" y="448"/>
                  <a:pt x="589" y="435"/>
                  <a:pt x="589" y="419"/>
                </a:cubicBezTo>
                <a:cubicBezTo>
                  <a:pt x="589" y="403"/>
                  <a:pt x="602" y="390"/>
                  <a:pt x="618" y="390"/>
                </a:cubicBezTo>
                <a:close/>
                <a:moveTo>
                  <a:pt x="486" y="390"/>
                </a:moveTo>
                <a:cubicBezTo>
                  <a:pt x="502" y="390"/>
                  <a:pt x="515" y="403"/>
                  <a:pt x="515" y="419"/>
                </a:cubicBezTo>
                <a:cubicBezTo>
                  <a:pt x="515" y="435"/>
                  <a:pt x="502" y="448"/>
                  <a:pt x="486" y="448"/>
                </a:cubicBezTo>
                <a:cubicBezTo>
                  <a:pt x="470" y="448"/>
                  <a:pt x="457" y="435"/>
                  <a:pt x="457" y="419"/>
                </a:cubicBezTo>
                <a:cubicBezTo>
                  <a:pt x="457" y="403"/>
                  <a:pt x="470" y="390"/>
                  <a:pt x="486" y="390"/>
                </a:cubicBezTo>
                <a:close/>
                <a:moveTo>
                  <a:pt x="354" y="390"/>
                </a:moveTo>
                <a:cubicBezTo>
                  <a:pt x="370" y="390"/>
                  <a:pt x="383" y="403"/>
                  <a:pt x="383" y="419"/>
                </a:cubicBezTo>
                <a:cubicBezTo>
                  <a:pt x="383" y="435"/>
                  <a:pt x="370" y="448"/>
                  <a:pt x="354" y="448"/>
                </a:cubicBezTo>
                <a:cubicBezTo>
                  <a:pt x="338" y="448"/>
                  <a:pt x="325" y="435"/>
                  <a:pt x="325" y="419"/>
                </a:cubicBezTo>
                <a:cubicBezTo>
                  <a:pt x="325" y="403"/>
                  <a:pt x="338" y="390"/>
                  <a:pt x="354" y="390"/>
                </a:cubicBezTo>
                <a:close/>
                <a:moveTo>
                  <a:pt x="222" y="390"/>
                </a:moveTo>
                <a:cubicBezTo>
                  <a:pt x="238" y="390"/>
                  <a:pt x="251" y="403"/>
                  <a:pt x="251" y="419"/>
                </a:cubicBezTo>
                <a:cubicBezTo>
                  <a:pt x="251" y="435"/>
                  <a:pt x="238" y="448"/>
                  <a:pt x="222" y="448"/>
                </a:cubicBezTo>
                <a:cubicBezTo>
                  <a:pt x="206" y="448"/>
                  <a:pt x="193" y="435"/>
                  <a:pt x="193" y="419"/>
                </a:cubicBezTo>
                <a:cubicBezTo>
                  <a:pt x="193" y="403"/>
                  <a:pt x="206" y="390"/>
                  <a:pt x="222" y="390"/>
                </a:cubicBezTo>
                <a:close/>
                <a:moveTo>
                  <a:pt x="222" y="573"/>
                </a:moveTo>
                <a:cubicBezTo>
                  <a:pt x="206" y="573"/>
                  <a:pt x="193" y="560"/>
                  <a:pt x="193" y="544"/>
                </a:cubicBezTo>
                <a:cubicBezTo>
                  <a:pt x="193" y="528"/>
                  <a:pt x="206" y="515"/>
                  <a:pt x="222" y="515"/>
                </a:cubicBezTo>
                <a:cubicBezTo>
                  <a:pt x="238" y="515"/>
                  <a:pt x="251" y="528"/>
                  <a:pt x="251" y="544"/>
                </a:cubicBezTo>
                <a:cubicBezTo>
                  <a:pt x="251" y="560"/>
                  <a:pt x="238" y="573"/>
                  <a:pt x="222" y="573"/>
                </a:cubicBezTo>
                <a:close/>
                <a:moveTo>
                  <a:pt x="354" y="573"/>
                </a:moveTo>
                <a:cubicBezTo>
                  <a:pt x="338" y="573"/>
                  <a:pt x="325" y="560"/>
                  <a:pt x="325" y="544"/>
                </a:cubicBezTo>
                <a:cubicBezTo>
                  <a:pt x="325" y="528"/>
                  <a:pt x="338" y="515"/>
                  <a:pt x="354" y="515"/>
                </a:cubicBezTo>
                <a:cubicBezTo>
                  <a:pt x="370" y="515"/>
                  <a:pt x="383" y="528"/>
                  <a:pt x="383" y="544"/>
                </a:cubicBezTo>
                <a:cubicBezTo>
                  <a:pt x="383" y="560"/>
                  <a:pt x="370" y="573"/>
                  <a:pt x="354" y="573"/>
                </a:cubicBezTo>
                <a:close/>
                <a:moveTo>
                  <a:pt x="486" y="573"/>
                </a:moveTo>
                <a:cubicBezTo>
                  <a:pt x="470" y="573"/>
                  <a:pt x="457" y="560"/>
                  <a:pt x="457" y="544"/>
                </a:cubicBezTo>
                <a:cubicBezTo>
                  <a:pt x="457" y="528"/>
                  <a:pt x="470" y="515"/>
                  <a:pt x="486" y="515"/>
                </a:cubicBezTo>
                <a:cubicBezTo>
                  <a:pt x="502" y="515"/>
                  <a:pt x="515" y="528"/>
                  <a:pt x="515" y="544"/>
                </a:cubicBezTo>
                <a:cubicBezTo>
                  <a:pt x="515" y="560"/>
                  <a:pt x="502" y="573"/>
                  <a:pt x="486" y="573"/>
                </a:cubicBezTo>
                <a:close/>
                <a:moveTo>
                  <a:pt x="159" y="493"/>
                </a:moveTo>
                <a:cubicBezTo>
                  <a:pt x="154" y="493"/>
                  <a:pt x="150" y="490"/>
                  <a:pt x="150" y="485"/>
                </a:cubicBezTo>
                <a:cubicBezTo>
                  <a:pt x="150" y="480"/>
                  <a:pt x="154" y="476"/>
                  <a:pt x="159" y="476"/>
                </a:cubicBezTo>
                <a:cubicBezTo>
                  <a:pt x="814" y="476"/>
                  <a:pt x="814" y="476"/>
                  <a:pt x="814" y="476"/>
                </a:cubicBezTo>
                <a:cubicBezTo>
                  <a:pt x="818" y="476"/>
                  <a:pt x="822" y="480"/>
                  <a:pt x="822" y="485"/>
                </a:cubicBezTo>
                <a:cubicBezTo>
                  <a:pt x="822" y="490"/>
                  <a:pt x="818" y="493"/>
                  <a:pt x="814" y="493"/>
                </a:cubicBezTo>
                <a:lnTo>
                  <a:pt x="159" y="493"/>
                </a:lnTo>
                <a:close/>
                <a:moveTo>
                  <a:pt x="618" y="573"/>
                </a:moveTo>
                <a:cubicBezTo>
                  <a:pt x="602" y="573"/>
                  <a:pt x="589" y="560"/>
                  <a:pt x="589" y="544"/>
                </a:cubicBezTo>
                <a:cubicBezTo>
                  <a:pt x="589" y="528"/>
                  <a:pt x="602" y="515"/>
                  <a:pt x="618" y="515"/>
                </a:cubicBezTo>
                <a:cubicBezTo>
                  <a:pt x="634" y="515"/>
                  <a:pt x="647" y="528"/>
                  <a:pt x="647" y="544"/>
                </a:cubicBezTo>
                <a:cubicBezTo>
                  <a:pt x="647" y="560"/>
                  <a:pt x="634" y="573"/>
                  <a:pt x="618" y="573"/>
                </a:cubicBezTo>
                <a:close/>
                <a:moveTo>
                  <a:pt x="750" y="573"/>
                </a:moveTo>
                <a:cubicBezTo>
                  <a:pt x="734" y="573"/>
                  <a:pt x="721" y="560"/>
                  <a:pt x="721" y="544"/>
                </a:cubicBezTo>
                <a:cubicBezTo>
                  <a:pt x="721" y="528"/>
                  <a:pt x="734" y="515"/>
                  <a:pt x="750" y="515"/>
                </a:cubicBezTo>
                <a:cubicBezTo>
                  <a:pt x="766" y="515"/>
                  <a:pt x="779" y="528"/>
                  <a:pt x="779" y="544"/>
                </a:cubicBezTo>
                <a:cubicBezTo>
                  <a:pt x="779" y="560"/>
                  <a:pt x="766" y="573"/>
                  <a:pt x="750" y="573"/>
                </a:cubicBezTo>
                <a:close/>
              </a:path>
            </a:pathLst>
          </a:custGeom>
          <a:solidFill>
            <a:schemeClr val="tx1"/>
          </a:solidFill>
          <a:ln w="3175" cap="flat" cmpd="sng">
            <a:solidFill>
              <a:schemeClr val="bg1"/>
            </a:solidFill>
            <a:prstDash val="solid"/>
            <a:round/>
            <a:headEnd type="none" w="med" len="med"/>
            <a:tailEnd type="none" w="med" len="med"/>
          </a:ln>
          <a:effectLst/>
        </p:spPr>
        <p:txBody>
          <a:bodyPr/>
          <a:lstStyle/>
          <a:p>
            <a:endParaRPr lang="en-US" dirty="0">
              <a:solidFill>
                <a:srgbClr val="676767"/>
              </a:solidFill>
              <a:latin typeface="Arial"/>
            </a:endParaRPr>
          </a:p>
        </p:txBody>
      </p:sp>
      <p:sp>
        <p:nvSpPr>
          <p:cNvPr id="98" name="四角形吹き出し 97"/>
          <p:cNvSpPr/>
          <p:nvPr/>
        </p:nvSpPr>
        <p:spPr>
          <a:xfrm>
            <a:off x="7740773" y="2762835"/>
            <a:ext cx="1403227" cy="665877"/>
          </a:xfrm>
          <a:prstGeom prst="wedgeRectCallout">
            <a:avLst>
              <a:gd name="adj1" fmla="val -58740"/>
              <a:gd name="adj2" fmla="val 3453"/>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rPr>
              <a:t>セキュリティホールや</a:t>
            </a:r>
            <a:r>
              <a:rPr kumimoji="1" lang="en-US" altLang="ja-JP" sz="1400" dirty="0" err="1" smtClean="0">
                <a:solidFill>
                  <a:schemeClr val="bg1"/>
                </a:solidFill>
              </a:rPr>
              <a:t>DDoS</a:t>
            </a:r>
            <a:r>
              <a:rPr kumimoji="1" lang="ja-JP" altLang="en-US" sz="1400" dirty="0" smtClean="0">
                <a:solidFill>
                  <a:schemeClr val="bg1"/>
                </a:solidFill>
              </a:rPr>
              <a:t>などで攻撃</a:t>
            </a:r>
            <a:endParaRPr kumimoji="1" lang="ja-JP" altLang="en-US" sz="1400" dirty="0">
              <a:solidFill>
                <a:schemeClr val="bg1"/>
              </a:solidFill>
            </a:endParaRPr>
          </a:p>
        </p:txBody>
      </p:sp>
      <p:grpSp>
        <p:nvGrpSpPr>
          <p:cNvPr id="141" name="グループ化 140"/>
          <p:cNvGrpSpPr>
            <a:grpSpLocks noChangeAspect="1"/>
          </p:cNvGrpSpPr>
          <p:nvPr/>
        </p:nvGrpSpPr>
        <p:grpSpPr>
          <a:xfrm>
            <a:off x="6782018" y="3902754"/>
            <a:ext cx="781935" cy="523053"/>
            <a:chOff x="6782018" y="3870120"/>
            <a:chExt cx="781935" cy="523053"/>
          </a:xfrm>
        </p:grpSpPr>
        <p:grpSp>
          <p:nvGrpSpPr>
            <p:cNvPr id="106" name="Group 80"/>
            <p:cNvGrpSpPr>
              <a:grpSpLocks/>
            </p:cNvGrpSpPr>
            <p:nvPr/>
          </p:nvGrpSpPr>
          <p:grpSpPr bwMode="auto">
            <a:xfrm>
              <a:off x="6782018" y="3870120"/>
              <a:ext cx="781935" cy="523053"/>
              <a:chOff x="0" y="0"/>
              <a:chExt cx="741" cy="478"/>
            </a:xfrm>
            <a:solidFill>
              <a:schemeClr val="tx1"/>
            </a:solidFill>
            <a:effectLst/>
          </p:grpSpPr>
          <p:sp>
            <p:nvSpPr>
              <p:cNvPr id="107" name="Freeform 81"/>
              <p:cNvSpPr>
                <a:spLocks/>
              </p:cNvSpPr>
              <p:nvPr/>
            </p:nvSpPr>
            <p:spPr bwMode="auto">
              <a:xfrm>
                <a:off x="0" y="344"/>
                <a:ext cx="741" cy="134"/>
              </a:xfrm>
              <a:custGeom>
                <a:avLst/>
                <a:gdLst>
                  <a:gd name="T0" fmla="*/ 0 w 21600"/>
                  <a:gd name="T1" fmla="*/ 21600 h 21600"/>
                  <a:gd name="T2" fmla="*/ 2482 w 21600"/>
                  <a:gd name="T3" fmla="*/ 0 h 21600"/>
                  <a:gd name="T4" fmla="*/ 19210 w 21600"/>
                  <a:gd name="T5" fmla="*/ 0 h 21600"/>
                  <a:gd name="T6" fmla="*/ 21600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482" y="0"/>
                    </a:lnTo>
                    <a:lnTo>
                      <a:pt x="19210" y="0"/>
                    </a:lnTo>
                    <a:lnTo>
                      <a:pt x="21600" y="21600"/>
                    </a:lnTo>
                    <a:lnTo>
                      <a:pt x="0" y="21600"/>
                    </a:lnTo>
                    <a:close/>
                    <a:moveTo>
                      <a:pt x="0" y="21600"/>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108" name="AutoShape 82"/>
              <p:cNvSpPr>
                <a:spLocks/>
              </p:cNvSpPr>
              <p:nvPr/>
            </p:nvSpPr>
            <p:spPr bwMode="auto">
              <a:xfrm>
                <a:off x="89" y="0"/>
                <a:ext cx="567" cy="328"/>
              </a:xfrm>
              <a:custGeom>
                <a:avLst/>
                <a:gdLst>
                  <a:gd name="T0" fmla="*/ 284 w 21600"/>
                  <a:gd name="T1" fmla="*/ 164 h 21600"/>
                  <a:gd name="T2" fmla="*/ 0 60000 65536"/>
                  <a:gd name="T3" fmla="*/ 0 w 21600"/>
                  <a:gd name="T4" fmla="*/ 0 h 21600"/>
                  <a:gd name="T5" fmla="*/ 21600 w 21600"/>
                  <a:gd name="T6" fmla="*/ 21600 h 21600"/>
                </a:gdLst>
                <a:ahLst/>
                <a:cxnLst>
                  <a:cxn ang="T2">
                    <a:pos x="T0" y="T1"/>
                  </a:cxn>
                </a:cxnLst>
                <a:rect l="T3" t="T4" r="T5" b="T6"/>
                <a:pathLst>
                  <a:path w="21600" h="21600">
                    <a:moveTo>
                      <a:pt x="20179" y="0"/>
                    </a:moveTo>
                    <a:cubicBezTo>
                      <a:pt x="1421" y="0"/>
                      <a:pt x="1421" y="0"/>
                      <a:pt x="1421" y="0"/>
                    </a:cubicBezTo>
                    <a:cubicBezTo>
                      <a:pt x="568" y="0"/>
                      <a:pt x="0" y="1227"/>
                      <a:pt x="0" y="2455"/>
                    </a:cubicBezTo>
                    <a:cubicBezTo>
                      <a:pt x="0" y="21600"/>
                      <a:pt x="0" y="21600"/>
                      <a:pt x="0" y="21600"/>
                    </a:cubicBezTo>
                    <a:cubicBezTo>
                      <a:pt x="21600" y="21600"/>
                      <a:pt x="21600" y="21600"/>
                      <a:pt x="21600" y="21600"/>
                    </a:cubicBezTo>
                    <a:cubicBezTo>
                      <a:pt x="21600" y="2455"/>
                      <a:pt x="21600" y="2455"/>
                      <a:pt x="21600" y="2455"/>
                    </a:cubicBezTo>
                    <a:cubicBezTo>
                      <a:pt x="21600" y="1227"/>
                      <a:pt x="20889" y="0"/>
                      <a:pt x="20179" y="0"/>
                    </a:cubicBezTo>
                    <a:close/>
                    <a:moveTo>
                      <a:pt x="20463" y="17918"/>
                    </a:moveTo>
                    <a:cubicBezTo>
                      <a:pt x="20463" y="18900"/>
                      <a:pt x="19895" y="19636"/>
                      <a:pt x="19326" y="19636"/>
                    </a:cubicBezTo>
                    <a:cubicBezTo>
                      <a:pt x="2132" y="19636"/>
                      <a:pt x="2132" y="19636"/>
                      <a:pt x="2132" y="19636"/>
                    </a:cubicBezTo>
                    <a:cubicBezTo>
                      <a:pt x="1563" y="19636"/>
                      <a:pt x="1137" y="18900"/>
                      <a:pt x="1137" y="17918"/>
                    </a:cubicBezTo>
                    <a:cubicBezTo>
                      <a:pt x="1137" y="3927"/>
                      <a:pt x="1137" y="3927"/>
                      <a:pt x="1137" y="3927"/>
                    </a:cubicBezTo>
                    <a:cubicBezTo>
                      <a:pt x="1137" y="2945"/>
                      <a:pt x="1563" y="1964"/>
                      <a:pt x="2132" y="1964"/>
                    </a:cubicBezTo>
                    <a:cubicBezTo>
                      <a:pt x="19326" y="1964"/>
                      <a:pt x="19326" y="1964"/>
                      <a:pt x="19326" y="1964"/>
                    </a:cubicBezTo>
                    <a:cubicBezTo>
                      <a:pt x="19895" y="1964"/>
                      <a:pt x="20463" y="2945"/>
                      <a:pt x="20463" y="3927"/>
                    </a:cubicBezTo>
                    <a:lnTo>
                      <a:pt x="20463" y="17918"/>
                    </a:lnTo>
                    <a:close/>
                    <a:moveTo>
                      <a:pt x="20463" y="17918"/>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grpSp>
        <p:sp>
          <p:nvSpPr>
            <p:cNvPr id="109" name="Freeform 20"/>
            <p:cNvSpPr>
              <a:spLocks noChangeAspect="1" noEditPoints="1"/>
            </p:cNvSpPr>
            <p:nvPr/>
          </p:nvSpPr>
          <p:spPr bwMode="auto">
            <a:xfrm>
              <a:off x="7005041" y="3910223"/>
              <a:ext cx="335890" cy="293028"/>
            </a:xfrm>
            <a:custGeom>
              <a:avLst/>
              <a:gdLst>
                <a:gd name="T0" fmla="*/ 72 w 507"/>
                <a:gd name="T1" fmla="*/ 113 h 444"/>
                <a:gd name="T2" fmla="*/ 96 w 507"/>
                <a:gd name="T3" fmla="*/ 120 h 444"/>
                <a:gd name="T4" fmla="*/ 98 w 507"/>
                <a:gd name="T5" fmla="*/ 121 h 444"/>
                <a:gd name="T6" fmla="*/ 112 w 507"/>
                <a:gd name="T7" fmla="*/ 133 h 444"/>
                <a:gd name="T8" fmla="*/ 116 w 507"/>
                <a:gd name="T9" fmla="*/ 131 h 444"/>
                <a:gd name="T10" fmla="*/ 115 w 507"/>
                <a:gd name="T11" fmla="*/ 125 h 444"/>
                <a:gd name="T12" fmla="*/ 129 w 507"/>
                <a:gd name="T13" fmla="*/ 108 h 444"/>
                <a:gd name="T14" fmla="*/ 129 w 507"/>
                <a:gd name="T15" fmla="*/ 104 h 444"/>
                <a:gd name="T16" fmla="*/ 125 w 507"/>
                <a:gd name="T17" fmla="*/ 6 h 444"/>
                <a:gd name="T18" fmla="*/ 125 w 507"/>
                <a:gd name="T19" fmla="*/ 0 h 444"/>
                <a:gd name="T20" fmla="*/ 71 w 507"/>
                <a:gd name="T21" fmla="*/ 90 h 444"/>
                <a:gd name="T22" fmla="*/ 20 w 507"/>
                <a:gd name="T23" fmla="*/ 185 h 444"/>
                <a:gd name="T24" fmla="*/ 27 w 507"/>
                <a:gd name="T25" fmla="*/ 181 h 444"/>
                <a:gd name="T26" fmla="*/ 72 w 507"/>
                <a:gd name="T27" fmla="*/ 113 h 444"/>
                <a:gd name="T28" fmla="*/ 98 w 507"/>
                <a:gd name="T29" fmla="*/ 78 h 444"/>
                <a:gd name="T30" fmla="*/ 166 w 507"/>
                <a:gd name="T31" fmla="*/ 77 h 444"/>
                <a:gd name="T32" fmla="*/ 171 w 507"/>
                <a:gd name="T33" fmla="*/ 67 h 444"/>
                <a:gd name="T34" fmla="*/ 94 w 507"/>
                <a:gd name="T35" fmla="*/ 67 h 444"/>
                <a:gd name="T36" fmla="*/ 98 w 507"/>
                <a:gd name="T37" fmla="*/ 78 h 444"/>
                <a:gd name="T38" fmla="*/ 64 w 507"/>
                <a:gd name="T39" fmla="*/ 122 h 444"/>
                <a:gd name="T40" fmla="*/ 105 w 507"/>
                <a:gd name="T41" fmla="*/ 188 h 444"/>
                <a:gd name="T42" fmla="*/ 111 w 507"/>
                <a:gd name="T43" fmla="*/ 178 h 444"/>
                <a:gd name="T44" fmla="*/ 74 w 507"/>
                <a:gd name="T45" fmla="*/ 121 h 444"/>
                <a:gd name="T46" fmla="*/ 64 w 507"/>
                <a:gd name="T47" fmla="*/ 122 h 444"/>
                <a:gd name="T48" fmla="*/ 143 w 507"/>
                <a:gd name="T49" fmla="*/ 166 h 444"/>
                <a:gd name="T50" fmla="*/ 149 w 507"/>
                <a:gd name="T51" fmla="*/ 139 h 444"/>
                <a:gd name="T52" fmla="*/ 144 w 507"/>
                <a:gd name="T53" fmla="*/ 137 h 444"/>
                <a:gd name="T54" fmla="*/ 132 w 507"/>
                <a:gd name="T55" fmla="*/ 142 h 444"/>
                <a:gd name="T56" fmla="*/ 119 w 507"/>
                <a:gd name="T57" fmla="*/ 136 h 444"/>
                <a:gd name="T58" fmla="*/ 116 w 507"/>
                <a:gd name="T59" fmla="*/ 138 h 444"/>
                <a:gd name="T60" fmla="*/ 121 w 507"/>
                <a:gd name="T61" fmla="*/ 166 h 444"/>
                <a:gd name="T62" fmla="*/ 72 w 507"/>
                <a:gd name="T63" fmla="*/ 211 h 444"/>
                <a:gd name="T64" fmla="*/ 33 w 507"/>
                <a:gd name="T65" fmla="*/ 191 h 444"/>
                <a:gd name="T66" fmla="*/ 26 w 507"/>
                <a:gd name="T67" fmla="*/ 195 h 444"/>
                <a:gd name="T68" fmla="*/ 79 w 507"/>
                <a:gd name="T69" fmla="*/ 222 h 444"/>
                <a:gd name="T70" fmla="*/ 132 w 507"/>
                <a:gd name="T71" fmla="*/ 193 h 444"/>
                <a:gd name="T72" fmla="*/ 237 w 507"/>
                <a:gd name="T73" fmla="*/ 195 h 444"/>
                <a:gd name="T74" fmla="*/ 231 w 507"/>
                <a:gd name="T75" fmla="*/ 192 h 444"/>
                <a:gd name="T76" fmla="*/ 143 w 507"/>
                <a:gd name="T77" fmla="*/ 166 h 444"/>
                <a:gd name="T78" fmla="*/ 192 w 507"/>
                <a:gd name="T79" fmla="*/ 90 h 444"/>
                <a:gd name="T80" fmla="*/ 139 w 507"/>
                <a:gd name="T81" fmla="*/ 0 h 444"/>
                <a:gd name="T82" fmla="*/ 139 w 507"/>
                <a:gd name="T83" fmla="*/ 6 h 444"/>
                <a:gd name="T84" fmla="*/ 135 w 507"/>
                <a:gd name="T85" fmla="*/ 104 h 444"/>
                <a:gd name="T86" fmla="*/ 135 w 507"/>
                <a:gd name="T87" fmla="*/ 108 h 444"/>
                <a:gd name="T88" fmla="*/ 149 w 507"/>
                <a:gd name="T89" fmla="*/ 125 h 444"/>
                <a:gd name="T90" fmla="*/ 148 w 507"/>
                <a:gd name="T91" fmla="*/ 131 h 444"/>
                <a:gd name="T92" fmla="*/ 152 w 507"/>
                <a:gd name="T93" fmla="*/ 133 h 444"/>
                <a:gd name="T94" fmla="*/ 192 w 507"/>
                <a:gd name="T95" fmla="*/ 113 h 444"/>
                <a:gd name="T96" fmla="*/ 237 w 507"/>
                <a:gd name="T97" fmla="*/ 181 h 444"/>
                <a:gd name="T98" fmla="*/ 244 w 507"/>
                <a:gd name="T99" fmla="*/ 185 h 444"/>
                <a:gd name="T100" fmla="*/ 192 w 507"/>
                <a:gd name="T101" fmla="*/ 90 h 444"/>
                <a:gd name="T102" fmla="*/ 155 w 507"/>
                <a:gd name="T103" fmla="*/ 178 h 444"/>
                <a:gd name="T104" fmla="*/ 160 w 507"/>
                <a:gd name="T105" fmla="*/ 188 h 444"/>
                <a:gd name="T106" fmla="*/ 202 w 507"/>
                <a:gd name="T107" fmla="*/ 122 h 444"/>
                <a:gd name="T108" fmla="*/ 191 w 507"/>
                <a:gd name="T109" fmla="*/ 121 h 444"/>
                <a:gd name="T110" fmla="*/ 155 w 507"/>
                <a:gd name="T111" fmla="*/ 178 h 4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7"/>
                <a:gd name="T169" fmla="*/ 0 h 444"/>
                <a:gd name="T170" fmla="*/ 507 w 507"/>
                <a:gd name="T171" fmla="*/ 444 h 44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7" h="444">
                  <a:moveTo>
                    <a:pt x="139" y="218"/>
                  </a:moveTo>
                  <a:cubicBezTo>
                    <a:pt x="155" y="218"/>
                    <a:pt x="171" y="222"/>
                    <a:pt x="185" y="230"/>
                  </a:cubicBezTo>
                  <a:cubicBezTo>
                    <a:pt x="187" y="232"/>
                    <a:pt x="189" y="232"/>
                    <a:pt x="189" y="232"/>
                  </a:cubicBezTo>
                  <a:cubicBezTo>
                    <a:pt x="201" y="240"/>
                    <a:pt x="209" y="248"/>
                    <a:pt x="216" y="256"/>
                  </a:cubicBezTo>
                  <a:cubicBezTo>
                    <a:pt x="223" y="251"/>
                    <a:pt x="223" y="251"/>
                    <a:pt x="223" y="251"/>
                  </a:cubicBezTo>
                  <a:cubicBezTo>
                    <a:pt x="222" y="247"/>
                    <a:pt x="221" y="243"/>
                    <a:pt x="221" y="240"/>
                  </a:cubicBezTo>
                  <a:cubicBezTo>
                    <a:pt x="221" y="224"/>
                    <a:pt x="233" y="210"/>
                    <a:pt x="248" y="207"/>
                  </a:cubicBezTo>
                  <a:cubicBezTo>
                    <a:pt x="248" y="199"/>
                    <a:pt x="248" y="199"/>
                    <a:pt x="248" y="199"/>
                  </a:cubicBezTo>
                  <a:cubicBezTo>
                    <a:pt x="136" y="190"/>
                    <a:pt x="128" y="22"/>
                    <a:pt x="241" y="12"/>
                  </a:cubicBezTo>
                  <a:cubicBezTo>
                    <a:pt x="241" y="0"/>
                    <a:pt x="241" y="0"/>
                    <a:pt x="241" y="0"/>
                  </a:cubicBezTo>
                  <a:cubicBezTo>
                    <a:pt x="156" y="6"/>
                    <a:pt x="104" y="98"/>
                    <a:pt x="136" y="173"/>
                  </a:cubicBezTo>
                  <a:cubicBezTo>
                    <a:pt x="46" y="182"/>
                    <a:pt x="0" y="278"/>
                    <a:pt x="38" y="355"/>
                  </a:cubicBezTo>
                  <a:cubicBezTo>
                    <a:pt x="52" y="347"/>
                    <a:pt x="52" y="347"/>
                    <a:pt x="52" y="347"/>
                  </a:cubicBezTo>
                  <a:cubicBezTo>
                    <a:pt x="18" y="290"/>
                    <a:pt x="77" y="218"/>
                    <a:pt x="139" y="218"/>
                  </a:cubicBezTo>
                  <a:close/>
                  <a:moveTo>
                    <a:pt x="188" y="149"/>
                  </a:moveTo>
                  <a:cubicBezTo>
                    <a:pt x="227" y="118"/>
                    <a:pt x="280" y="118"/>
                    <a:pt x="318" y="148"/>
                  </a:cubicBezTo>
                  <a:cubicBezTo>
                    <a:pt x="323" y="142"/>
                    <a:pt x="327" y="136"/>
                    <a:pt x="329" y="128"/>
                  </a:cubicBezTo>
                  <a:cubicBezTo>
                    <a:pt x="283" y="96"/>
                    <a:pt x="225" y="96"/>
                    <a:pt x="180" y="128"/>
                  </a:cubicBezTo>
                  <a:cubicBezTo>
                    <a:pt x="182" y="139"/>
                    <a:pt x="184" y="143"/>
                    <a:pt x="188" y="149"/>
                  </a:cubicBezTo>
                  <a:close/>
                  <a:moveTo>
                    <a:pt x="122" y="235"/>
                  </a:moveTo>
                  <a:cubicBezTo>
                    <a:pt x="120" y="289"/>
                    <a:pt x="150" y="340"/>
                    <a:pt x="201" y="362"/>
                  </a:cubicBezTo>
                  <a:cubicBezTo>
                    <a:pt x="205" y="356"/>
                    <a:pt x="209" y="350"/>
                    <a:pt x="213" y="342"/>
                  </a:cubicBezTo>
                  <a:cubicBezTo>
                    <a:pt x="168" y="324"/>
                    <a:pt x="140" y="279"/>
                    <a:pt x="142" y="233"/>
                  </a:cubicBezTo>
                  <a:cubicBezTo>
                    <a:pt x="136" y="233"/>
                    <a:pt x="128" y="233"/>
                    <a:pt x="122" y="235"/>
                  </a:cubicBezTo>
                  <a:close/>
                  <a:moveTo>
                    <a:pt x="274" y="319"/>
                  </a:moveTo>
                  <a:cubicBezTo>
                    <a:pt x="273" y="296"/>
                    <a:pt x="274" y="288"/>
                    <a:pt x="286" y="268"/>
                  </a:cubicBezTo>
                  <a:cubicBezTo>
                    <a:pt x="277" y="263"/>
                    <a:pt x="277" y="263"/>
                    <a:pt x="277" y="263"/>
                  </a:cubicBezTo>
                  <a:cubicBezTo>
                    <a:pt x="271" y="269"/>
                    <a:pt x="263" y="272"/>
                    <a:pt x="254" y="272"/>
                  </a:cubicBezTo>
                  <a:cubicBezTo>
                    <a:pt x="244" y="272"/>
                    <a:pt x="235" y="268"/>
                    <a:pt x="229" y="261"/>
                  </a:cubicBezTo>
                  <a:cubicBezTo>
                    <a:pt x="222" y="266"/>
                    <a:pt x="222" y="266"/>
                    <a:pt x="222" y="266"/>
                  </a:cubicBezTo>
                  <a:cubicBezTo>
                    <a:pt x="230" y="282"/>
                    <a:pt x="232" y="299"/>
                    <a:pt x="232" y="319"/>
                  </a:cubicBezTo>
                  <a:cubicBezTo>
                    <a:pt x="230" y="367"/>
                    <a:pt x="187" y="406"/>
                    <a:pt x="139" y="406"/>
                  </a:cubicBezTo>
                  <a:cubicBezTo>
                    <a:pt x="107" y="406"/>
                    <a:pt x="81" y="391"/>
                    <a:pt x="63" y="367"/>
                  </a:cubicBezTo>
                  <a:cubicBezTo>
                    <a:pt x="50" y="375"/>
                    <a:pt x="50" y="375"/>
                    <a:pt x="50" y="375"/>
                  </a:cubicBezTo>
                  <a:cubicBezTo>
                    <a:pt x="73" y="405"/>
                    <a:pt x="111" y="426"/>
                    <a:pt x="151" y="426"/>
                  </a:cubicBezTo>
                  <a:cubicBezTo>
                    <a:pt x="194" y="426"/>
                    <a:pt x="230" y="404"/>
                    <a:pt x="254" y="371"/>
                  </a:cubicBezTo>
                  <a:cubicBezTo>
                    <a:pt x="302" y="441"/>
                    <a:pt x="405" y="444"/>
                    <a:pt x="455" y="375"/>
                  </a:cubicBezTo>
                  <a:cubicBezTo>
                    <a:pt x="443" y="369"/>
                    <a:pt x="443" y="369"/>
                    <a:pt x="443" y="369"/>
                  </a:cubicBezTo>
                  <a:cubicBezTo>
                    <a:pt x="394" y="437"/>
                    <a:pt x="281" y="403"/>
                    <a:pt x="274" y="319"/>
                  </a:cubicBezTo>
                  <a:close/>
                  <a:moveTo>
                    <a:pt x="369" y="173"/>
                  </a:moveTo>
                  <a:cubicBezTo>
                    <a:pt x="402" y="97"/>
                    <a:pt x="351" y="8"/>
                    <a:pt x="266" y="0"/>
                  </a:cubicBezTo>
                  <a:cubicBezTo>
                    <a:pt x="266" y="12"/>
                    <a:pt x="266" y="12"/>
                    <a:pt x="266" y="12"/>
                  </a:cubicBezTo>
                  <a:cubicBezTo>
                    <a:pt x="376" y="26"/>
                    <a:pt x="370" y="190"/>
                    <a:pt x="260" y="199"/>
                  </a:cubicBezTo>
                  <a:cubicBezTo>
                    <a:pt x="260" y="207"/>
                    <a:pt x="260" y="207"/>
                    <a:pt x="260" y="207"/>
                  </a:cubicBezTo>
                  <a:cubicBezTo>
                    <a:pt x="275" y="210"/>
                    <a:pt x="287" y="224"/>
                    <a:pt x="287" y="240"/>
                  </a:cubicBezTo>
                  <a:cubicBezTo>
                    <a:pt x="287" y="244"/>
                    <a:pt x="286" y="248"/>
                    <a:pt x="285" y="252"/>
                  </a:cubicBezTo>
                  <a:cubicBezTo>
                    <a:pt x="292" y="256"/>
                    <a:pt x="292" y="256"/>
                    <a:pt x="292" y="256"/>
                  </a:cubicBezTo>
                  <a:cubicBezTo>
                    <a:pt x="309" y="234"/>
                    <a:pt x="337" y="218"/>
                    <a:pt x="369" y="217"/>
                  </a:cubicBezTo>
                  <a:cubicBezTo>
                    <a:pt x="436" y="217"/>
                    <a:pt x="479" y="288"/>
                    <a:pt x="455" y="347"/>
                  </a:cubicBezTo>
                  <a:cubicBezTo>
                    <a:pt x="469" y="355"/>
                    <a:pt x="469" y="355"/>
                    <a:pt x="469" y="355"/>
                  </a:cubicBezTo>
                  <a:cubicBezTo>
                    <a:pt x="507" y="278"/>
                    <a:pt x="458" y="181"/>
                    <a:pt x="369" y="173"/>
                  </a:cubicBezTo>
                  <a:close/>
                  <a:moveTo>
                    <a:pt x="297" y="342"/>
                  </a:moveTo>
                  <a:cubicBezTo>
                    <a:pt x="301" y="350"/>
                    <a:pt x="303" y="356"/>
                    <a:pt x="307" y="362"/>
                  </a:cubicBezTo>
                  <a:cubicBezTo>
                    <a:pt x="358" y="340"/>
                    <a:pt x="390" y="289"/>
                    <a:pt x="388" y="234"/>
                  </a:cubicBezTo>
                  <a:cubicBezTo>
                    <a:pt x="382" y="232"/>
                    <a:pt x="374" y="232"/>
                    <a:pt x="366" y="232"/>
                  </a:cubicBezTo>
                  <a:cubicBezTo>
                    <a:pt x="370" y="281"/>
                    <a:pt x="341" y="326"/>
                    <a:pt x="297" y="342"/>
                  </a:cubicBezTo>
                  <a:close/>
                </a:path>
              </a:pathLst>
            </a:custGeom>
            <a:solidFill>
              <a:schemeClr val="tx1"/>
            </a:solidFill>
            <a:ln w="3175">
              <a:noFill/>
              <a:miter lim="800000"/>
              <a:headEnd/>
              <a:tailEnd/>
            </a:ln>
          </p:spPr>
          <p:txBody>
            <a:bodyPr wrap="none" lIns="54763" tIns="27380" rIns="54763" bIns="27380" anchor="ctr"/>
            <a:lstStyle/>
            <a:p>
              <a:pPr>
                <a:buClr>
                  <a:srgbClr val="000000"/>
                </a:buClr>
                <a:buSzPct val="100000"/>
                <a:buFont typeface="Times New Roman" pitchFamily="18" charset="0"/>
                <a:buNone/>
              </a:pPr>
              <a:endParaRPr lang="ja-JP" altLang="ja-JP">
                <a:solidFill>
                  <a:srgbClr val="CC3300"/>
                </a:solidFill>
                <a:latin typeface="Verdana" pitchFamily="34" charset="0"/>
                <a:cs typeface="Arial" pitchFamily="34" charset="0"/>
                <a:sym typeface="Arial" pitchFamily="34" charset="0"/>
              </a:endParaRPr>
            </a:p>
          </p:txBody>
        </p:sp>
      </p:grpSp>
      <p:sp>
        <p:nvSpPr>
          <p:cNvPr id="110" name="Freeform 20"/>
          <p:cNvSpPr>
            <a:spLocks noChangeAspect="1" noEditPoints="1"/>
          </p:cNvSpPr>
          <p:nvPr/>
        </p:nvSpPr>
        <p:spPr bwMode="auto">
          <a:xfrm>
            <a:off x="6382918" y="3936317"/>
            <a:ext cx="350955" cy="306172"/>
          </a:xfrm>
          <a:custGeom>
            <a:avLst/>
            <a:gdLst>
              <a:gd name="T0" fmla="*/ 72 w 507"/>
              <a:gd name="T1" fmla="*/ 113 h 444"/>
              <a:gd name="T2" fmla="*/ 96 w 507"/>
              <a:gd name="T3" fmla="*/ 120 h 444"/>
              <a:gd name="T4" fmla="*/ 98 w 507"/>
              <a:gd name="T5" fmla="*/ 121 h 444"/>
              <a:gd name="T6" fmla="*/ 112 w 507"/>
              <a:gd name="T7" fmla="*/ 133 h 444"/>
              <a:gd name="T8" fmla="*/ 116 w 507"/>
              <a:gd name="T9" fmla="*/ 131 h 444"/>
              <a:gd name="T10" fmla="*/ 115 w 507"/>
              <a:gd name="T11" fmla="*/ 125 h 444"/>
              <a:gd name="T12" fmla="*/ 129 w 507"/>
              <a:gd name="T13" fmla="*/ 108 h 444"/>
              <a:gd name="T14" fmla="*/ 129 w 507"/>
              <a:gd name="T15" fmla="*/ 104 h 444"/>
              <a:gd name="T16" fmla="*/ 125 w 507"/>
              <a:gd name="T17" fmla="*/ 6 h 444"/>
              <a:gd name="T18" fmla="*/ 125 w 507"/>
              <a:gd name="T19" fmla="*/ 0 h 444"/>
              <a:gd name="T20" fmla="*/ 71 w 507"/>
              <a:gd name="T21" fmla="*/ 90 h 444"/>
              <a:gd name="T22" fmla="*/ 20 w 507"/>
              <a:gd name="T23" fmla="*/ 185 h 444"/>
              <a:gd name="T24" fmla="*/ 27 w 507"/>
              <a:gd name="T25" fmla="*/ 181 h 444"/>
              <a:gd name="T26" fmla="*/ 72 w 507"/>
              <a:gd name="T27" fmla="*/ 113 h 444"/>
              <a:gd name="T28" fmla="*/ 98 w 507"/>
              <a:gd name="T29" fmla="*/ 78 h 444"/>
              <a:gd name="T30" fmla="*/ 166 w 507"/>
              <a:gd name="T31" fmla="*/ 77 h 444"/>
              <a:gd name="T32" fmla="*/ 171 w 507"/>
              <a:gd name="T33" fmla="*/ 67 h 444"/>
              <a:gd name="T34" fmla="*/ 94 w 507"/>
              <a:gd name="T35" fmla="*/ 67 h 444"/>
              <a:gd name="T36" fmla="*/ 98 w 507"/>
              <a:gd name="T37" fmla="*/ 78 h 444"/>
              <a:gd name="T38" fmla="*/ 64 w 507"/>
              <a:gd name="T39" fmla="*/ 122 h 444"/>
              <a:gd name="T40" fmla="*/ 105 w 507"/>
              <a:gd name="T41" fmla="*/ 188 h 444"/>
              <a:gd name="T42" fmla="*/ 111 w 507"/>
              <a:gd name="T43" fmla="*/ 178 h 444"/>
              <a:gd name="T44" fmla="*/ 74 w 507"/>
              <a:gd name="T45" fmla="*/ 121 h 444"/>
              <a:gd name="T46" fmla="*/ 64 w 507"/>
              <a:gd name="T47" fmla="*/ 122 h 444"/>
              <a:gd name="T48" fmla="*/ 143 w 507"/>
              <a:gd name="T49" fmla="*/ 166 h 444"/>
              <a:gd name="T50" fmla="*/ 149 w 507"/>
              <a:gd name="T51" fmla="*/ 139 h 444"/>
              <a:gd name="T52" fmla="*/ 144 w 507"/>
              <a:gd name="T53" fmla="*/ 137 h 444"/>
              <a:gd name="T54" fmla="*/ 132 w 507"/>
              <a:gd name="T55" fmla="*/ 142 h 444"/>
              <a:gd name="T56" fmla="*/ 119 w 507"/>
              <a:gd name="T57" fmla="*/ 136 h 444"/>
              <a:gd name="T58" fmla="*/ 116 w 507"/>
              <a:gd name="T59" fmla="*/ 138 h 444"/>
              <a:gd name="T60" fmla="*/ 121 w 507"/>
              <a:gd name="T61" fmla="*/ 166 h 444"/>
              <a:gd name="T62" fmla="*/ 72 w 507"/>
              <a:gd name="T63" fmla="*/ 211 h 444"/>
              <a:gd name="T64" fmla="*/ 33 w 507"/>
              <a:gd name="T65" fmla="*/ 191 h 444"/>
              <a:gd name="T66" fmla="*/ 26 w 507"/>
              <a:gd name="T67" fmla="*/ 195 h 444"/>
              <a:gd name="T68" fmla="*/ 79 w 507"/>
              <a:gd name="T69" fmla="*/ 222 h 444"/>
              <a:gd name="T70" fmla="*/ 132 w 507"/>
              <a:gd name="T71" fmla="*/ 193 h 444"/>
              <a:gd name="T72" fmla="*/ 237 w 507"/>
              <a:gd name="T73" fmla="*/ 195 h 444"/>
              <a:gd name="T74" fmla="*/ 231 w 507"/>
              <a:gd name="T75" fmla="*/ 192 h 444"/>
              <a:gd name="T76" fmla="*/ 143 w 507"/>
              <a:gd name="T77" fmla="*/ 166 h 444"/>
              <a:gd name="T78" fmla="*/ 192 w 507"/>
              <a:gd name="T79" fmla="*/ 90 h 444"/>
              <a:gd name="T80" fmla="*/ 139 w 507"/>
              <a:gd name="T81" fmla="*/ 0 h 444"/>
              <a:gd name="T82" fmla="*/ 139 w 507"/>
              <a:gd name="T83" fmla="*/ 6 h 444"/>
              <a:gd name="T84" fmla="*/ 135 w 507"/>
              <a:gd name="T85" fmla="*/ 104 h 444"/>
              <a:gd name="T86" fmla="*/ 135 w 507"/>
              <a:gd name="T87" fmla="*/ 108 h 444"/>
              <a:gd name="T88" fmla="*/ 149 w 507"/>
              <a:gd name="T89" fmla="*/ 125 h 444"/>
              <a:gd name="T90" fmla="*/ 148 w 507"/>
              <a:gd name="T91" fmla="*/ 131 h 444"/>
              <a:gd name="T92" fmla="*/ 152 w 507"/>
              <a:gd name="T93" fmla="*/ 133 h 444"/>
              <a:gd name="T94" fmla="*/ 192 w 507"/>
              <a:gd name="T95" fmla="*/ 113 h 444"/>
              <a:gd name="T96" fmla="*/ 237 w 507"/>
              <a:gd name="T97" fmla="*/ 181 h 444"/>
              <a:gd name="T98" fmla="*/ 244 w 507"/>
              <a:gd name="T99" fmla="*/ 185 h 444"/>
              <a:gd name="T100" fmla="*/ 192 w 507"/>
              <a:gd name="T101" fmla="*/ 90 h 444"/>
              <a:gd name="T102" fmla="*/ 155 w 507"/>
              <a:gd name="T103" fmla="*/ 178 h 444"/>
              <a:gd name="T104" fmla="*/ 160 w 507"/>
              <a:gd name="T105" fmla="*/ 188 h 444"/>
              <a:gd name="T106" fmla="*/ 202 w 507"/>
              <a:gd name="T107" fmla="*/ 122 h 444"/>
              <a:gd name="T108" fmla="*/ 191 w 507"/>
              <a:gd name="T109" fmla="*/ 121 h 444"/>
              <a:gd name="T110" fmla="*/ 155 w 507"/>
              <a:gd name="T111" fmla="*/ 178 h 4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7"/>
              <a:gd name="T169" fmla="*/ 0 h 444"/>
              <a:gd name="T170" fmla="*/ 507 w 507"/>
              <a:gd name="T171" fmla="*/ 444 h 44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7" h="444">
                <a:moveTo>
                  <a:pt x="139" y="218"/>
                </a:moveTo>
                <a:cubicBezTo>
                  <a:pt x="155" y="218"/>
                  <a:pt x="171" y="222"/>
                  <a:pt x="185" y="230"/>
                </a:cubicBezTo>
                <a:cubicBezTo>
                  <a:pt x="187" y="232"/>
                  <a:pt x="189" y="232"/>
                  <a:pt x="189" y="232"/>
                </a:cubicBezTo>
                <a:cubicBezTo>
                  <a:pt x="201" y="240"/>
                  <a:pt x="209" y="248"/>
                  <a:pt x="216" y="256"/>
                </a:cubicBezTo>
                <a:cubicBezTo>
                  <a:pt x="223" y="251"/>
                  <a:pt x="223" y="251"/>
                  <a:pt x="223" y="251"/>
                </a:cubicBezTo>
                <a:cubicBezTo>
                  <a:pt x="222" y="247"/>
                  <a:pt x="221" y="243"/>
                  <a:pt x="221" y="240"/>
                </a:cubicBezTo>
                <a:cubicBezTo>
                  <a:pt x="221" y="224"/>
                  <a:pt x="233" y="210"/>
                  <a:pt x="248" y="207"/>
                </a:cubicBezTo>
                <a:cubicBezTo>
                  <a:pt x="248" y="199"/>
                  <a:pt x="248" y="199"/>
                  <a:pt x="248" y="199"/>
                </a:cubicBezTo>
                <a:cubicBezTo>
                  <a:pt x="136" y="190"/>
                  <a:pt x="128" y="22"/>
                  <a:pt x="241" y="12"/>
                </a:cubicBezTo>
                <a:cubicBezTo>
                  <a:pt x="241" y="0"/>
                  <a:pt x="241" y="0"/>
                  <a:pt x="241" y="0"/>
                </a:cubicBezTo>
                <a:cubicBezTo>
                  <a:pt x="156" y="6"/>
                  <a:pt x="104" y="98"/>
                  <a:pt x="136" y="173"/>
                </a:cubicBezTo>
                <a:cubicBezTo>
                  <a:pt x="46" y="182"/>
                  <a:pt x="0" y="278"/>
                  <a:pt x="38" y="355"/>
                </a:cubicBezTo>
                <a:cubicBezTo>
                  <a:pt x="52" y="347"/>
                  <a:pt x="52" y="347"/>
                  <a:pt x="52" y="347"/>
                </a:cubicBezTo>
                <a:cubicBezTo>
                  <a:pt x="18" y="290"/>
                  <a:pt x="77" y="218"/>
                  <a:pt x="139" y="218"/>
                </a:cubicBezTo>
                <a:close/>
                <a:moveTo>
                  <a:pt x="188" y="149"/>
                </a:moveTo>
                <a:cubicBezTo>
                  <a:pt x="227" y="118"/>
                  <a:pt x="280" y="118"/>
                  <a:pt x="318" y="148"/>
                </a:cubicBezTo>
                <a:cubicBezTo>
                  <a:pt x="323" y="142"/>
                  <a:pt x="327" y="136"/>
                  <a:pt x="329" y="128"/>
                </a:cubicBezTo>
                <a:cubicBezTo>
                  <a:pt x="283" y="96"/>
                  <a:pt x="225" y="96"/>
                  <a:pt x="180" y="128"/>
                </a:cubicBezTo>
                <a:cubicBezTo>
                  <a:pt x="182" y="139"/>
                  <a:pt x="184" y="143"/>
                  <a:pt x="188" y="149"/>
                </a:cubicBezTo>
                <a:close/>
                <a:moveTo>
                  <a:pt x="122" y="235"/>
                </a:moveTo>
                <a:cubicBezTo>
                  <a:pt x="120" y="289"/>
                  <a:pt x="150" y="340"/>
                  <a:pt x="201" y="362"/>
                </a:cubicBezTo>
                <a:cubicBezTo>
                  <a:pt x="205" y="356"/>
                  <a:pt x="209" y="350"/>
                  <a:pt x="213" y="342"/>
                </a:cubicBezTo>
                <a:cubicBezTo>
                  <a:pt x="168" y="324"/>
                  <a:pt x="140" y="279"/>
                  <a:pt x="142" y="233"/>
                </a:cubicBezTo>
                <a:cubicBezTo>
                  <a:pt x="136" y="233"/>
                  <a:pt x="128" y="233"/>
                  <a:pt x="122" y="235"/>
                </a:cubicBezTo>
                <a:close/>
                <a:moveTo>
                  <a:pt x="274" y="319"/>
                </a:moveTo>
                <a:cubicBezTo>
                  <a:pt x="273" y="296"/>
                  <a:pt x="274" y="288"/>
                  <a:pt x="286" y="268"/>
                </a:cubicBezTo>
                <a:cubicBezTo>
                  <a:pt x="277" y="263"/>
                  <a:pt x="277" y="263"/>
                  <a:pt x="277" y="263"/>
                </a:cubicBezTo>
                <a:cubicBezTo>
                  <a:pt x="271" y="269"/>
                  <a:pt x="263" y="272"/>
                  <a:pt x="254" y="272"/>
                </a:cubicBezTo>
                <a:cubicBezTo>
                  <a:pt x="244" y="272"/>
                  <a:pt x="235" y="268"/>
                  <a:pt x="229" y="261"/>
                </a:cubicBezTo>
                <a:cubicBezTo>
                  <a:pt x="222" y="266"/>
                  <a:pt x="222" y="266"/>
                  <a:pt x="222" y="266"/>
                </a:cubicBezTo>
                <a:cubicBezTo>
                  <a:pt x="230" y="282"/>
                  <a:pt x="232" y="299"/>
                  <a:pt x="232" y="319"/>
                </a:cubicBezTo>
                <a:cubicBezTo>
                  <a:pt x="230" y="367"/>
                  <a:pt x="187" y="406"/>
                  <a:pt x="139" y="406"/>
                </a:cubicBezTo>
                <a:cubicBezTo>
                  <a:pt x="107" y="406"/>
                  <a:pt x="81" y="391"/>
                  <a:pt x="63" y="367"/>
                </a:cubicBezTo>
                <a:cubicBezTo>
                  <a:pt x="50" y="375"/>
                  <a:pt x="50" y="375"/>
                  <a:pt x="50" y="375"/>
                </a:cubicBezTo>
                <a:cubicBezTo>
                  <a:pt x="73" y="405"/>
                  <a:pt x="111" y="426"/>
                  <a:pt x="151" y="426"/>
                </a:cubicBezTo>
                <a:cubicBezTo>
                  <a:pt x="194" y="426"/>
                  <a:pt x="230" y="404"/>
                  <a:pt x="254" y="371"/>
                </a:cubicBezTo>
                <a:cubicBezTo>
                  <a:pt x="302" y="441"/>
                  <a:pt x="405" y="444"/>
                  <a:pt x="455" y="375"/>
                </a:cubicBezTo>
                <a:cubicBezTo>
                  <a:pt x="443" y="369"/>
                  <a:pt x="443" y="369"/>
                  <a:pt x="443" y="369"/>
                </a:cubicBezTo>
                <a:cubicBezTo>
                  <a:pt x="394" y="437"/>
                  <a:pt x="281" y="403"/>
                  <a:pt x="274" y="319"/>
                </a:cubicBezTo>
                <a:close/>
                <a:moveTo>
                  <a:pt x="369" y="173"/>
                </a:moveTo>
                <a:cubicBezTo>
                  <a:pt x="402" y="97"/>
                  <a:pt x="351" y="8"/>
                  <a:pt x="266" y="0"/>
                </a:cubicBezTo>
                <a:cubicBezTo>
                  <a:pt x="266" y="12"/>
                  <a:pt x="266" y="12"/>
                  <a:pt x="266" y="12"/>
                </a:cubicBezTo>
                <a:cubicBezTo>
                  <a:pt x="376" y="26"/>
                  <a:pt x="370" y="190"/>
                  <a:pt x="260" y="199"/>
                </a:cubicBezTo>
                <a:cubicBezTo>
                  <a:pt x="260" y="207"/>
                  <a:pt x="260" y="207"/>
                  <a:pt x="260" y="207"/>
                </a:cubicBezTo>
                <a:cubicBezTo>
                  <a:pt x="275" y="210"/>
                  <a:pt x="287" y="224"/>
                  <a:pt x="287" y="240"/>
                </a:cubicBezTo>
                <a:cubicBezTo>
                  <a:pt x="287" y="244"/>
                  <a:pt x="286" y="248"/>
                  <a:pt x="285" y="252"/>
                </a:cubicBezTo>
                <a:cubicBezTo>
                  <a:pt x="292" y="256"/>
                  <a:pt x="292" y="256"/>
                  <a:pt x="292" y="256"/>
                </a:cubicBezTo>
                <a:cubicBezTo>
                  <a:pt x="309" y="234"/>
                  <a:pt x="337" y="218"/>
                  <a:pt x="369" y="217"/>
                </a:cubicBezTo>
                <a:cubicBezTo>
                  <a:pt x="436" y="217"/>
                  <a:pt x="479" y="288"/>
                  <a:pt x="455" y="347"/>
                </a:cubicBezTo>
                <a:cubicBezTo>
                  <a:pt x="469" y="355"/>
                  <a:pt x="469" y="355"/>
                  <a:pt x="469" y="355"/>
                </a:cubicBezTo>
                <a:cubicBezTo>
                  <a:pt x="507" y="278"/>
                  <a:pt x="458" y="181"/>
                  <a:pt x="369" y="173"/>
                </a:cubicBezTo>
                <a:close/>
                <a:moveTo>
                  <a:pt x="297" y="342"/>
                </a:moveTo>
                <a:cubicBezTo>
                  <a:pt x="301" y="350"/>
                  <a:pt x="303" y="356"/>
                  <a:pt x="307" y="362"/>
                </a:cubicBezTo>
                <a:cubicBezTo>
                  <a:pt x="358" y="340"/>
                  <a:pt x="390" y="289"/>
                  <a:pt x="388" y="234"/>
                </a:cubicBezTo>
                <a:cubicBezTo>
                  <a:pt x="382" y="232"/>
                  <a:pt x="374" y="232"/>
                  <a:pt x="366" y="232"/>
                </a:cubicBezTo>
                <a:cubicBezTo>
                  <a:pt x="370" y="281"/>
                  <a:pt x="341" y="326"/>
                  <a:pt x="297" y="342"/>
                </a:cubicBezTo>
                <a:close/>
              </a:path>
            </a:pathLst>
          </a:custGeom>
          <a:solidFill>
            <a:schemeClr val="tx1"/>
          </a:solidFill>
          <a:ln w="3175">
            <a:noFill/>
            <a:miter lim="800000"/>
            <a:headEnd/>
            <a:tailEnd/>
          </a:ln>
        </p:spPr>
        <p:txBody>
          <a:bodyPr wrap="none" lIns="54763" tIns="27380" rIns="54763" bIns="27380" anchor="ctr"/>
          <a:lstStyle/>
          <a:p>
            <a:pPr>
              <a:buClr>
                <a:srgbClr val="000000"/>
              </a:buClr>
              <a:buSzPct val="100000"/>
              <a:buFont typeface="Times New Roman" pitchFamily="18" charset="0"/>
              <a:buNone/>
            </a:pPr>
            <a:endParaRPr lang="ja-JP" altLang="ja-JP">
              <a:solidFill>
                <a:srgbClr val="CC3300"/>
              </a:solidFill>
              <a:latin typeface="Verdana" pitchFamily="34" charset="0"/>
              <a:cs typeface="Arial" pitchFamily="34" charset="0"/>
              <a:sym typeface="Arial" pitchFamily="34" charset="0"/>
            </a:endParaRPr>
          </a:p>
        </p:txBody>
      </p:sp>
      <p:grpSp>
        <p:nvGrpSpPr>
          <p:cNvPr id="99" name="グループ化 98"/>
          <p:cNvGrpSpPr>
            <a:grpSpLocks noChangeAspect="1"/>
          </p:cNvGrpSpPr>
          <p:nvPr/>
        </p:nvGrpSpPr>
        <p:grpSpPr>
          <a:xfrm>
            <a:off x="5218169" y="3944401"/>
            <a:ext cx="862997" cy="456881"/>
            <a:chOff x="4571999" y="3212785"/>
            <a:chExt cx="1224000" cy="648000"/>
          </a:xfrm>
        </p:grpSpPr>
        <p:sp>
          <p:nvSpPr>
            <p:cNvPr id="100" name="正方形/長方形 99"/>
            <p:cNvSpPr>
              <a:spLocks/>
            </p:cNvSpPr>
            <p:nvPr/>
          </p:nvSpPr>
          <p:spPr>
            <a:xfrm>
              <a:off x="4571999" y="3212785"/>
              <a:ext cx="1224000" cy="64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01" name="フリーフォーム 100"/>
            <p:cNvSpPr>
              <a:spLocks noChangeAspect="1"/>
            </p:cNvSpPr>
            <p:nvPr/>
          </p:nvSpPr>
          <p:spPr>
            <a:xfrm>
              <a:off x="4618435" y="3254100"/>
              <a:ext cx="1131129" cy="565370"/>
            </a:xfrm>
            <a:custGeom>
              <a:avLst/>
              <a:gdLst>
                <a:gd name="connsiteX0" fmla="*/ 1101774 w 1440493"/>
                <a:gd name="connsiteY0" fmla="*/ 471904 h 719999"/>
                <a:gd name="connsiteX1" fmla="*/ 1152530 w 1440493"/>
                <a:gd name="connsiteY1" fmla="*/ 522660 h 719999"/>
                <a:gd name="connsiteX2" fmla="*/ 1152874 w 1440493"/>
                <a:gd name="connsiteY2" fmla="*/ 522660 h 719999"/>
                <a:gd name="connsiteX3" fmla="*/ 1160851 w 1440493"/>
                <a:gd name="connsiteY3" fmla="*/ 562173 h 719999"/>
                <a:gd name="connsiteX4" fmla="*/ 1162643 w 1440493"/>
                <a:gd name="connsiteY4" fmla="*/ 564830 h 719999"/>
                <a:gd name="connsiteX5" fmla="*/ 1153896 w 1440493"/>
                <a:gd name="connsiteY5" fmla="*/ 577155 h 719999"/>
                <a:gd name="connsiteX6" fmla="*/ 1100655 w 1440493"/>
                <a:gd name="connsiteY6" fmla="*/ 598060 h 719999"/>
                <a:gd name="connsiteX7" fmla="*/ 1048058 w 1440493"/>
                <a:gd name="connsiteY7" fmla="*/ 575585 h 719999"/>
                <a:gd name="connsiteX8" fmla="*/ 1040901 w 1440493"/>
                <a:gd name="connsiteY8" fmla="*/ 564837 h 719999"/>
                <a:gd name="connsiteX9" fmla="*/ 1042697 w 1440493"/>
                <a:gd name="connsiteY9" fmla="*/ 562173 h 719999"/>
                <a:gd name="connsiteX10" fmla="*/ 1050674 w 1440493"/>
                <a:gd name="connsiteY10" fmla="*/ 522660 h 719999"/>
                <a:gd name="connsiteX11" fmla="*/ 1051018 w 1440493"/>
                <a:gd name="connsiteY11" fmla="*/ 522660 h 719999"/>
                <a:gd name="connsiteX12" fmla="*/ 1101774 w 1440493"/>
                <a:gd name="connsiteY12" fmla="*/ 471904 h 719999"/>
                <a:gd name="connsiteX13" fmla="*/ 796552 w 1440493"/>
                <a:gd name="connsiteY13" fmla="*/ 471904 h 719999"/>
                <a:gd name="connsiteX14" fmla="*/ 847308 w 1440493"/>
                <a:gd name="connsiteY14" fmla="*/ 522660 h 719999"/>
                <a:gd name="connsiteX15" fmla="*/ 847652 w 1440493"/>
                <a:gd name="connsiteY15" fmla="*/ 522660 h 719999"/>
                <a:gd name="connsiteX16" fmla="*/ 855629 w 1440493"/>
                <a:gd name="connsiteY16" fmla="*/ 562173 h 719999"/>
                <a:gd name="connsiteX17" fmla="*/ 857421 w 1440493"/>
                <a:gd name="connsiteY17" fmla="*/ 564830 h 719999"/>
                <a:gd name="connsiteX18" fmla="*/ 848674 w 1440493"/>
                <a:gd name="connsiteY18" fmla="*/ 577155 h 719999"/>
                <a:gd name="connsiteX19" fmla="*/ 795433 w 1440493"/>
                <a:gd name="connsiteY19" fmla="*/ 598060 h 719999"/>
                <a:gd name="connsiteX20" fmla="*/ 742836 w 1440493"/>
                <a:gd name="connsiteY20" fmla="*/ 575585 h 719999"/>
                <a:gd name="connsiteX21" fmla="*/ 735678 w 1440493"/>
                <a:gd name="connsiteY21" fmla="*/ 564836 h 719999"/>
                <a:gd name="connsiteX22" fmla="*/ 737474 w 1440493"/>
                <a:gd name="connsiteY22" fmla="*/ 562173 h 719999"/>
                <a:gd name="connsiteX23" fmla="*/ 745451 w 1440493"/>
                <a:gd name="connsiteY23" fmla="*/ 522660 h 719999"/>
                <a:gd name="connsiteX24" fmla="*/ 745796 w 1440493"/>
                <a:gd name="connsiteY24" fmla="*/ 522660 h 719999"/>
                <a:gd name="connsiteX25" fmla="*/ 796552 w 1440493"/>
                <a:gd name="connsiteY25" fmla="*/ 471904 h 719999"/>
                <a:gd name="connsiteX26" fmla="*/ 491329 w 1440493"/>
                <a:gd name="connsiteY26" fmla="*/ 471904 h 719999"/>
                <a:gd name="connsiteX27" fmla="*/ 542085 w 1440493"/>
                <a:gd name="connsiteY27" fmla="*/ 522660 h 719999"/>
                <a:gd name="connsiteX28" fmla="*/ 542429 w 1440493"/>
                <a:gd name="connsiteY28" fmla="*/ 522660 h 719999"/>
                <a:gd name="connsiteX29" fmla="*/ 550406 w 1440493"/>
                <a:gd name="connsiteY29" fmla="*/ 562173 h 719999"/>
                <a:gd name="connsiteX30" fmla="*/ 552198 w 1440493"/>
                <a:gd name="connsiteY30" fmla="*/ 564830 h 719999"/>
                <a:gd name="connsiteX31" fmla="*/ 543451 w 1440493"/>
                <a:gd name="connsiteY31" fmla="*/ 577155 h 719999"/>
                <a:gd name="connsiteX32" fmla="*/ 490210 w 1440493"/>
                <a:gd name="connsiteY32" fmla="*/ 598060 h 719999"/>
                <a:gd name="connsiteX33" fmla="*/ 437613 w 1440493"/>
                <a:gd name="connsiteY33" fmla="*/ 575585 h 719999"/>
                <a:gd name="connsiteX34" fmla="*/ 430456 w 1440493"/>
                <a:gd name="connsiteY34" fmla="*/ 564837 h 719999"/>
                <a:gd name="connsiteX35" fmla="*/ 432252 w 1440493"/>
                <a:gd name="connsiteY35" fmla="*/ 562173 h 719999"/>
                <a:gd name="connsiteX36" fmla="*/ 440229 w 1440493"/>
                <a:gd name="connsiteY36" fmla="*/ 522660 h 719999"/>
                <a:gd name="connsiteX37" fmla="*/ 440573 w 1440493"/>
                <a:gd name="connsiteY37" fmla="*/ 522660 h 719999"/>
                <a:gd name="connsiteX38" fmla="*/ 491329 w 1440493"/>
                <a:gd name="connsiteY38" fmla="*/ 471904 h 719999"/>
                <a:gd name="connsiteX39" fmla="*/ 186107 w 1440493"/>
                <a:gd name="connsiteY39" fmla="*/ 471904 h 719999"/>
                <a:gd name="connsiteX40" fmla="*/ 236863 w 1440493"/>
                <a:gd name="connsiteY40" fmla="*/ 522660 h 719999"/>
                <a:gd name="connsiteX41" fmla="*/ 237207 w 1440493"/>
                <a:gd name="connsiteY41" fmla="*/ 522660 h 719999"/>
                <a:gd name="connsiteX42" fmla="*/ 245184 w 1440493"/>
                <a:gd name="connsiteY42" fmla="*/ 562173 h 719999"/>
                <a:gd name="connsiteX43" fmla="*/ 246976 w 1440493"/>
                <a:gd name="connsiteY43" fmla="*/ 564830 h 719999"/>
                <a:gd name="connsiteX44" fmla="*/ 238229 w 1440493"/>
                <a:gd name="connsiteY44" fmla="*/ 577155 h 719999"/>
                <a:gd name="connsiteX45" fmla="*/ 184988 w 1440493"/>
                <a:gd name="connsiteY45" fmla="*/ 598060 h 719999"/>
                <a:gd name="connsiteX46" fmla="*/ 110699 w 1440493"/>
                <a:gd name="connsiteY46" fmla="*/ 522660 h 719999"/>
                <a:gd name="connsiteX47" fmla="*/ 135351 w 1440493"/>
                <a:gd name="connsiteY47" fmla="*/ 522660 h 719999"/>
                <a:gd name="connsiteX48" fmla="*/ 186107 w 1440493"/>
                <a:gd name="connsiteY48" fmla="*/ 471904 h 719999"/>
                <a:gd name="connsiteX49" fmla="*/ 948044 w 1440493"/>
                <a:gd name="connsiteY49" fmla="*/ 447260 h 719999"/>
                <a:gd name="connsiteX50" fmla="*/ 1001285 w 1440493"/>
                <a:gd name="connsiteY50" fmla="*/ 468165 h 719999"/>
                <a:gd name="connsiteX51" fmla="*/ 1010032 w 1440493"/>
                <a:gd name="connsiteY51" fmla="*/ 480490 h 719999"/>
                <a:gd name="connsiteX52" fmla="*/ 1008240 w 1440493"/>
                <a:gd name="connsiteY52" fmla="*/ 483147 h 719999"/>
                <a:gd name="connsiteX53" fmla="*/ 1000263 w 1440493"/>
                <a:gd name="connsiteY53" fmla="*/ 522660 h 719999"/>
                <a:gd name="connsiteX54" fmla="*/ 999919 w 1440493"/>
                <a:gd name="connsiteY54" fmla="*/ 522660 h 719999"/>
                <a:gd name="connsiteX55" fmla="*/ 949163 w 1440493"/>
                <a:gd name="connsiteY55" fmla="*/ 573416 h 719999"/>
                <a:gd name="connsiteX56" fmla="*/ 898407 w 1440493"/>
                <a:gd name="connsiteY56" fmla="*/ 522660 h 719999"/>
                <a:gd name="connsiteX57" fmla="*/ 898063 w 1440493"/>
                <a:gd name="connsiteY57" fmla="*/ 522660 h 719999"/>
                <a:gd name="connsiteX58" fmla="*/ 890086 w 1440493"/>
                <a:gd name="connsiteY58" fmla="*/ 483147 h 719999"/>
                <a:gd name="connsiteX59" fmla="*/ 888290 w 1440493"/>
                <a:gd name="connsiteY59" fmla="*/ 480483 h 719999"/>
                <a:gd name="connsiteX60" fmla="*/ 895447 w 1440493"/>
                <a:gd name="connsiteY60" fmla="*/ 469735 h 719999"/>
                <a:gd name="connsiteX61" fmla="*/ 948044 w 1440493"/>
                <a:gd name="connsiteY61" fmla="*/ 447260 h 719999"/>
                <a:gd name="connsiteX62" fmla="*/ 642821 w 1440493"/>
                <a:gd name="connsiteY62" fmla="*/ 447260 h 719999"/>
                <a:gd name="connsiteX63" fmla="*/ 696062 w 1440493"/>
                <a:gd name="connsiteY63" fmla="*/ 468165 h 719999"/>
                <a:gd name="connsiteX64" fmla="*/ 704809 w 1440493"/>
                <a:gd name="connsiteY64" fmla="*/ 480491 h 719999"/>
                <a:gd name="connsiteX65" fmla="*/ 703018 w 1440493"/>
                <a:gd name="connsiteY65" fmla="*/ 483147 h 719999"/>
                <a:gd name="connsiteX66" fmla="*/ 695041 w 1440493"/>
                <a:gd name="connsiteY66" fmla="*/ 522660 h 719999"/>
                <a:gd name="connsiteX67" fmla="*/ 694696 w 1440493"/>
                <a:gd name="connsiteY67" fmla="*/ 522660 h 719999"/>
                <a:gd name="connsiteX68" fmla="*/ 643940 w 1440493"/>
                <a:gd name="connsiteY68" fmla="*/ 573416 h 719999"/>
                <a:gd name="connsiteX69" fmla="*/ 593184 w 1440493"/>
                <a:gd name="connsiteY69" fmla="*/ 522660 h 719999"/>
                <a:gd name="connsiteX70" fmla="*/ 592840 w 1440493"/>
                <a:gd name="connsiteY70" fmla="*/ 522660 h 719999"/>
                <a:gd name="connsiteX71" fmla="*/ 584863 w 1440493"/>
                <a:gd name="connsiteY71" fmla="*/ 483147 h 719999"/>
                <a:gd name="connsiteX72" fmla="*/ 583067 w 1440493"/>
                <a:gd name="connsiteY72" fmla="*/ 480483 h 719999"/>
                <a:gd name="connsiteX73" fmla="*/ 590224 w 1440493"/>
                <a:gd name="connsiteY73" fmla="*/ 469735 h 719999"/>
                <a:gd name="connsiteX74" fmla="*/ 642821 w 1440493"/>
                <a:gd name="connsiteY74" fmla="*/ 447260 h 719999"/>
                <a:gd name="connsiteX75" fmla="*/ 337599 w 1440493"/>
                <a:gd name="connsiteY75" fmla="*/ 447260 h 719999"/>
                <a:gd name="connsiteX76" fmla="*/ 390840 w 1440493"/>
                <a:gd name="connsiteY76" fmla="*/ 468165 h 719999"/>
                <a:gd name="connsiteX77" fmla="*/ 399587 w 1440493"/>
                <a:gd name="connsiteY77" fmla="*/ 480490 h 719999"/>
                <a:gd name="connsiteX78" fmla="*/ 397795 w 1440493"/>
                <a:gd name="connsiteY78" fmla="*/ 483147 h 719999"/>
                <a:gd name="connsiteX79" fmla="*/ 389818 w 1440493"/>
                <a:gd name="connsiteY79" fmla="*/ 522660 h 719999"/>
                <a:gd name="connsiteX80" fmla="*/ 389474 w 1440493"/>
                <a:gd name="connsiteY80" fmla="*/ 522660 h 719999"/>
                <a:gd name="connsiteX81" fmla="*/ 338718 w 1440493"/>
                <a:gd name="connsiteY81" fmla="*/ 573416 h 719999"/>
                <a:gd name="connsiteX82" fmla="*/ 287962 w 1440493"/>
                <a:gd name="connsiteY82" fmla="*/ 522660 h 719999"/>
                <a:gd name="connsiteX83" fmla="*/ 287618 w 1440493"/>
                <a:gd name="connsiteY83" fmla="*/ 522660 h 719999"/>
                <a:gd name="connsiteX84" fmla="*/ 279641 w 1440493"/>
                <a:gd name="connsiteY84" fmla="*/ 483147 h 719999"/>
                <a:gd name="connsiteX85" fmla="*/ 277845 w 1440493"/>
                <a:gd name="connsiteY85" fmla="*/ 480483 h 719999"/>
                <a:gd name="connsiteX86" fmla="*/ 285002 w 1440493"/>
                <a:gd name="connsiteY86" fmla="*/ 469735 h 719999"/>
                <a:gd name="connsiteX87" fmla="*/ 337599 w 1440493"/>
                <a:gd name="connsiteY87" fmla="*/ 447260 h 719999"/>
                <a:gd name="connsiteX88" fmla="*/ 186107 w 1440493"/>
                <a:gd name="connsiteY88" fmla="*/ 421149 h 719999"/>
                <a:gd name="connsiteX89" fmla="*/ 84596 w 1440493"/>
                <a:gd name="connsiteY89" fmla="*/ 522660 h 719999"/>
                <a:gd name="connsiteX90" fmla="*/ 184600 w 1440493"/>
                <a:gd name="connsiteY90" fmla="*/ 624160 h 719999"/>
                <a:gd name="connsiteX91" fmla="*/ 256270 w 1440493"/>
                <a:gd name="connsiteY91" fmla="*/ 596019 h 719999"/>
                <a:gd name="connsiteX92" fmla="*/ 262288 w 1440493"/>
                <a:gd name="connsiteY92" fmla="*/ 587540 h 719999"/>
                <a:gd name="connsiteX93" fmla="*/ 266939 w 1440493"/>
                <a:gd name="connsiteY93" fmla="*/ 594439 h 719999"/>
                <a:gd name="connsiteX94" fmla="*/ 338718 w 1440493"/>
                <a:gd name="connsiteY94" fmla="*/ 624171 h 719999"/>
                <a:gd name="connsiteX95" fmla="*/ 410497 w 1440493"/>
                <a:gd name="connsiteY95" fmla="*/ 594439 h 719999"/>
                <a:gd name="connsiteX96" fmla="*/ 414964 w 1440493"/>
                <a:gd name="connsiteY96" fmla="*/ 587815 h 719999"/>
                <a:gd name="connsiteX97" fmla="*/ 419019 w 1440493"/>
                <a:gd name="connsiteY97" fmla="*/ 593904 h 719999"/>
                <a:gd name="connsiteX98" fmla="*/ 489822 w 1440493"/>
                <a:gd name="connsiteY98" fmla="*/ 624160 h 719999"/>
                <a:gd name="connsiteX99" fmla="*/ 561492 w 1440493"/>
                <a:gd name="connsiteY99" fmla="*/ 596019 h 719999"/>
                <a:gd name="connsiteX100" fmla="*/ 567510 w 1440493"/>
                <a:gd name="connsiteY100" fmla="*/ 587540 h 719999"/>
                <a:gd name="connsiteX101" fmla="*/ 572161 w 1440493"/>
                <a:gd name="connsiteY101" fmla="*/ 594439 h 719999"/>
                <a:gd name="connsiteX102" fmla="*/ 643940 w 1440493"/>
                <a:gd name="connsiteY102" fmla="*/ 624171 h 719999"/>
                <a:gd name="connsiteX103" fmla="*/ 715719 w 1440493"/>
                <a:gd name="connsiteY103" fmla="*/ 594439 h 719999"/>
                <a:gd name="connsiteX104" fmla="*/ 720186 w 1440493"/>
                <a:gd name="connsiteY104" fmla="*/ 587814 h 719999"/>
                <a:gd name="connsiteX105" fmla="*/ 724242 w 1440493"/>
                <a:gd name="connsiteY105" fmla="*/ 593904 h 719999"/>
                <a:gd name="connsiteX106" fmla="*/ 795045 w 1440493"/>
                <a:gd name="connsiteY106" fmla="*/ 624160 h 719999"/>
                <a:gd name="connsiteX107" fmla="*/ 866715 w 1440493"/>
                <a:gd name="connsiteY107" fmla="*/ 596019 h 719999"/>
                <a:gd name="connsiteX108" fmla="*/ 872733 w 1440493"/>
                <a:gd name="connsiteY108" fmla="*/ 587540 h 719999"/>
                <a:gd name="connsiteX109" fmla="*/ 877384 w 1440493"/>
                <a:gd name="connsiteY109" fmla="*/ 594439 h 719999"/>
                <a:gd name="connsiteX110" fmla="*/ 949163 w 1440493"/>
                <a:gd name="connsiteY110" fmla="*/ 624171 h 719999"/>
                <a:gd name="connsiteX111" fmla="*/ 1020942 w 1440493"/>
                <a:gd name="connsiteY111" fmla="*/ 594439 h 719999"/>
                <a:gd name="connsiteX112" fmla="*/ 1025409 w 1440493"/>
                <a:gd name="connsiteY112" fmla="*/ 587815 h 719999"/>
                <a:gd name="connsiteX113" fmla="*/ 1029464 w 1440493"/>
                <a:gd name="connsiteY113" fmla="*/ 593904 h 719999"/>
                <a:gd name="connsiteX114" fmla="*/ 1100267 w 1440493"/>
                <a:gd name="connsiteY114" fmla="*/ 624160 h 719999"/>
                <a:gd name="connsiteX115" fmla="*/ 1171937 w 1440493"/>
                <a:gd name="connsiteY115" fmla="*/ 596019 h 719999"/>
                <a:gd name="connsiteX116" fmla="*/ 1177955 w 1440493"/>
                <a:gd name="connsiteY116" fmla="*/ 587540 h 719999"/>
                <a:gd name="connsiteX117" fmla="*/ 1182606 w 1440493"/>
                <a:gd name="connsiteY117" fmla="*/ 594439 h 719999"/>
                <a:gd name="connsiteX118" fmla="*/ 1254385 w 1440493"/>
                <a:gd name="connsiteY118" fmla="*/ 624171 h 719999"/>
                <a:gd name="connsiteX119" fmla="*/ 1355896 w 1440493"/>
                <a:gd name="connsiteY119" fmla="*/ 522660 h 719999"/>
                <a:gd name="connsiteX120" fmla="*/ 1305141 w 1440493"/>
                <a:gd name="connsiteY120" fmla="*/ 522660 h 719999"/>
                <a:gd name="connsiteX121" fmla="*/ 1254385 w 1440493"/>
                <a:gd name="connsiteY121" fmla="*/ 573416 h 719999"/>
                <a:gd name="connsiteX122" fmla="*/ 1203629 w 1440493"/>
                <a:gd name="connsiteY122" fmla="*/ 522660 h 719999"/>
                <a:gd name="connsiteX123" fmla="*/ 1203285 w 1440493"/>
                <a:gd name="connsiteY123" fmla="*/ 522660 h 719999"/>
                <a:gd name="connsiteX124" fmla="*/ 1195308 w 1440493"/>
                <a:gd name="connsiteY124" fmla="*/ 483147 h 719999"/>
                <a:gd name="connsiteX125" fmla="*/ 1193512 w 1440493"/>
                <a:gd name="connsiteY125" fmla="*/ 480483 h 719999"/>
                <a:gd name="connsiteX126" fmla="*/ 1200669 w 1440493"/>
                <a:gd name="connsiteY126" fmla="*/ 469735 h 719999"/>
                <a:gd name="connsiteX127" fmla="*/ 1253266 w 1440493"/>
                <a:gd name="connsiteY127" fmla="*/ 447260 h 719999"/>
                <a:gd name="connsiteX128" fmla="*/ 1329760 w 1440493"/>
                <a:gd name="connsiteY128" fmla="*/ 520422 h 719999"/>
                <a:gd name="connsiteX129" fmla="*/ 1355851 w 1440493"/>
                <a:gd name="connsiteY129" fmla="*/ 519647 h 719999"/>
                <a:gd name="connsiteX130" fmla="*/ 1252878 w 1440493"/>
                <a:gd name="connsiteY130" fmla="*/ 421160 h 719999"/>
                <a:gd name="connsiteX131" fmla="*/ 1182075 w 1440493"/>
                <a:gd name="connsiteY131" fmla="*/ 451416 h 719999"/>
                <a:gd name="connsiteX132" fmla="*/ 1178020 w 1440493"/>
                <a:gd name="connsiteY132" fmla="*/ 457506 h 719999"/>
                <a:gd name="connsiteX133" fmla="*/ 1173553 w 1440493"/>
                <a:gd name="connsiteY133" fmla="*/ 450881 h 719999"/>
                <a:gd name="connsiteX134" fmla="*/ 1101774 w 1440493"/>
                <a:gd name="connsiteY134" fmla="*/ 421149 h 719999"/>
                <a:gd name="connsiteX135" fmla="*/ 1029995 w 1440493"/>
                <a:gd name="connsiteY135" fmla="*/ 450881 h 719999"/>
                <a:gd name="connsiteX136" fmla="*/ 1025344 w 1440493"/>
                <a:gd name="connsiteY136" fmla="*/ 457780 h 719999"/>
                <a:gd name="connsiteX137" fmla="*/ 1019326 w 1440493"/>
                <a:gd name="connsiteY137" fmla="*/ 449301 h 719999"/>
                <a:gd name="connsiteX138" fmla="*/ 947656 w 1440493"/>
                <a:gd name="connsiteY138" fmla="*/ 421160 h 719999"/>
                <a:gd name="connsiteX139" fmla="*/ 876853 w 1440493"/>
                <a:gd name="connsiteY139" fmla="*/ 451416 h 719999"/>
                <a:gd name="connsiteX140" fmla="*/ 872798 w 1440493"/>
                <a:gd name="connsiteY140" fmla="*/ 457506 h 719999"/>
                <a:gd name="connsiteX141" fmla="*/ 868331 w 1440493"/>
                <a:gd name="connsiteY141" fmla="*/ 450881 h 719999"/>
                <a:gd name="connsiteX142" fmla="*/ 796552 w 1440493"/>
                <a:gd name="connsiteY142" fmla="*/ 421149 h 719999"/>
                <a:gd name="connsiteX143" fmla="*/ 724773 w 1440493"/>
                <a:gd name="connsiteY143" fmla="*/ 450881 h 719999"/>
                <a:gd name="connsiteX144" fmla="*/ 720121 w 1440493"/>
                <a:gd name="connsiteY144" fmla="*/ 457781 h 719999"/>
                <a:gd name="connsiteX145" fmla="*/ 714103 w 1440493"/>
                <a:gd name="connsiteY145" fmla="*/ 449301 h 719999"/>
                <a:gd name="connsiteX146" fmla="*/ 642433 w 1440493"/>
                <a:gd name="connsiteY146" fmla="*/ 421160 h 719999"/>
                <a:gd name="connsiteX147" fmla="*/ 571630 w 1440493"/>
                <a:gd name="connsiteY147" fmla="*/ 451416 h 719999"/>
                <a:gd name="connsiteX148" fmla="*/ 567575 w 1440493"/>
                <a:gd name="connsiteY148" fmla="*/ 457506 h 719999"/>
                <a:gd name="connsiteX149" fmla="*/ 563108 w 1440493"/>
                <a:gd name="connsiteY149" fmla="*/ 450881 h 719999"/>
                <a:gd name="connsiteX150" fmla="*/ 491329 w 1440493"/>
                <a:gd name="connsiteY150" fmla="*/ 421149 h 719999"/>
                <a:gd name="connsiteX151" fmla="*/ 419550 w 1440493"/>
                <a:gd name="connsiteY151" fmla="*/ 450881 h 719999"/>
                <a:gd name="connsiteX152" fmla="*/ 414899 w 1440493"/>
                <a:gd name="connsiteY152" fmla="*/ 457780 h 719999"/>
                <a:gd name="connsiteX153" fmla="*/ 408881 w 1440493"/>
                <a:gd name="connsiteY153" fmla="*/ 449301 h 719999"/>
                <a:gd name="connsiteX154" fmla="*/ 337211 w 1440493"/>
                <a:gd name="connsiteY154" fmla="*/ 421160 h 719999"/>
                <a:gd name="connsiteX155" fmla="*/ 266408 w 1440493"/>
                <a:gd name="connsiteY155" fmla="*/ 451416 h 719999"/>
                <a:gd name="connsiteX156" fmla="*/ 262353 w 1440493"/>
                <a:gd name="connsiteY156" fmla="*/ 457506 h 719999"/>
                <a:gd name="connsiteX157" fmla="*/ 257886 w 1440493"/>
                <a:gd name="connsiteY157" fmla="*/ 450881 h 719999"/>
                <a:gd name="connsiteX158" fmla="*/ 186107 w 1440493"/>
                <a:gd name="connsiteY158" fmla="*/ 421149 h 719999"/>
                <a:gd name="connsiteX159" fmla="*/ 1101774 w 1440493"/>
                <a:gd name="connsiteY159" fmla="*/ 157153 h 719999"/>
                <a:gd name="connsiteX160" fmla="*/ 1152530 w 1440493"/>
                <a:gd name="connsiteY160" fmla="*/ 207909 h 719999"/>
                <a:gd name="connsiteX161" fmla="*/ 1152874 w 1440493"/>
                <a:gd name="connsiteY161" fmla="*/ 207909 h 719999"/>
                <a:gd name="connsiteX162" fmla="*/ 1160851 w 1440493"/>
                <a:gd name="connsiteY162" fmla="*/ 247422 h 719999"/>
                <a:gd name="connsiteX163" fmla="*/ 1162643 w 1440493"/>
                <a:gd name="connsiteY163" fmla="*/ 250079 h 719999"/>
                <a:gd name="connsiteX164" fmla="*/ 1153896 w 1440493"/>
                <a:gd name="connsiteY164" fmla="*/ 262404 h 719999"/>
                <a:gd name="connsiteX165" fmla="*/ 1100655 w 1440493"/>
                <a:gd name="connsiteY165" fmla="*/ 283309 h 719999"/>
                <a:gd name="connsiteX166" fmla="*/ 1048058 w 1440493"/>
                <a:gd name="connsiteY166" fmla="*/ 260834 h 719999"/>
                <a:gd name="connsiteX167" fmla="*/ 1040901 w 1440493"/>
                <a:gd name="connsiteY167" fmla="*/ 250086 h 719999"/>
                <a:gd name="connsiteX168" fmla="*/ 1042697 w 1440493"/>
                <a:gd name="connsiteY168" fmla="*/ 247422 h 719999"/>
                <a:gd name="connsiteX169" fmla="*/ 1050674 w 1440493"/>
                <a:gd name="connsiteY169" fmla="*/ 207909 h 719999"/>
                <a:gd name="connsiteX170" fmla="*/ 1051018 w 1440493"/>
                <a:gd name="connsiteY170" fmla="*/ 207909 h 719999"/>
                <a:gd name="connsiteX171" fmla="*/ 1101774 w 1440493"/>
                <a:gd name="connsiteY171" fmla="*/ 157153 h 719999"/>
                <a:gd name="connsiteX172" fmla="*/ 796552 w 1440493"/>
                <a:gd name="connsiteY172" fmla="*/ 157153 h 719999"/>
                <a:gd name="connsiteX173" fmla="*/ 847308 w 1440493"/>
                <a:gd name="connsiteY173" fmla="*/ 207909 h 719999"/>
                <a:gd name="connsiteX174" fmla="*/ 847652 w 1440493"/>
                <a:gd name="connsiteY174" fmla="*/ 207909 h 719999"/>
                <a:gd name="connsiteX175" fmla="*/ 855629 w 1440493"/>
                <a:gd name="connsiteY175" fmla="*/ 247422 h 719999"/>
                <a:gd name="connsiteX176" fmla="*/ 857421 w 1440493"/>
                <a:gd name="connsiteY176" fmla="*/ 250079 h 719999"/>
                <a:gd name="connsiteX177" fmla="*/ 848674 w 1440493"/>
                <a:gd name="connsiteY177" fmla="*/ 262404 h 719999"/>
                <a:gd name="connsiteX178" fmla="*/ 795433 w 1440493"/>
                <a:gd name="connsiteY178" fmla="*/ 283309 h 719999"/>
                <a:gd name="connsiteX179" fmla="*/ 742836 w 1440493"/>
                <a:gd name="connsiteY179" fmla="*/ 260834 h 719999"/>
                <a:gd name="connsiteX180" fmla="*/ 735678 w 1440493"/>
                <a:gd name="connsiteY180" fmla="*/ 250085 h 719999"/>
                <a:gd name="connsiteX181" fmla="*/ 737474 w 1440493"/>
                <a:gd name="connsiteY181" fmla="*/ 247422 h 719999"/>
                <a:gd name="connsiteX182" fmla="*/ 745451 w 1440493"/>
                <a:gd name="connsiteY182" fmla="*/ 207909 h 719999"/>
                <a:gd name="connsiteX183" fmla="*/ 745796 w 1440493"/>
                <a:gd name="connsiteY183" fmla="*/ 207909 h 719999"/>
                <a:gd name="connsiteX184" fmla="*/ 796552 w 1440493"/>
                <a:gd name="connsiteY184" fmla="*/ 157153 h 719999"/>
                <a:gd name="connsiteX185" fmla="*/ 491329 w 1440493"/>
                <a:gd name="connsiteY185" fmla="*/ 157153 h 719999"/>
                <a:gd name="connsiteX186" fmla="*/ 542085 w 1440493"/>
                <a:gd name="connsiteY186" fmla="*/ 207909 h 719999"/>
                <a:gd name="connsiteX187" fmla="*/ 542429 w 1440493"/>
                <a:gd name="connsiteY187" fmla="*/ 207909 h 719999"/>
                <a:gd name="connsiteX188" fmla="*/ 550406 w 1440493"/>
                <a:gd name="connsiteY188" fmla="*/ 247422 h 719999"/>
                <a:gd name="connsiteX189" fmla="*/ 552198 w 1440493"/>
                <a:gd name="connsiteY189" fmla="*/ 250079 h 719999"/>
                <a:gd name="connsiteX190" fmla="*/ 543451 w 1440493"/>
                <a:gd name="connsiteY190" fmla="*/ 262404 h 719999"/>
                <a:gd name="connsiteX191" fmla="*/ 490210 w 1440493"/>
                <a:gd name="connsiteY191" fmla="*/ 283309 h 719999"/>
                <a:gd name="connsiteX192" fmla="*/ 437613 w 1440493"/>
                <a:gd name="connsiteY192" fmla="*/ 260834 h 719999"/>
                <a:gd name="connsiteX193" fmla="*/ 430456 w 1440493"/>
                <a:gd name="connsiteY193" fmla="*/ 250086 h 719999"/>
                <a:gd name="connsiteX194" fmla="*/ 432252 w 1440493"/>
                <a:gd name="connsiteY194" fmla="*/ 247422 h 719999"/>
                <a:gd name="connsiteX195" fmla="*/ 440229 w 1440493"/>
                <a:gd name="connsiteY195" fmla="*/ 207909 h 719999"/>
                <a:gd name="connsiteX196" fmla="*/ 440573 w 1440493"/>
                <a:gd name="connsiteY196" fmla="*/ 207909 h 719999"/>
                <a:gd name="connsiteX197" fmla="*/ 491329 w 1440493"/>
                <a:gd name="connsiteY197" fmla="*/ 157153 h 719999"/>
                <a:gd name="connsiteX198" fmla="*/ 186107 w 1440493"/>
                <a:gd name="connsiteY198" fmla="*/ 157153 h 719999"/>
                <a:gd name="connsiteX199" fmla="*/ 236863 w 1440493"/>
                <a:gd name="connsiteY199" fmla="*/ 207909 h 719999"/>
                <a:gd name="connsiteX200" fmla="*/ 237207 w 1440493"/>
                <a:gd name="connsiteY200" fmla="*/ 207909 h 719999"/>
                <a:gd name="connsiteX201" fmla="*/ 245184 w 1440493"/>
                <a:gd name="connsiteY201" fmla="*/ 247422 h 719999"/>
                <a:gd name="connsiteX202" fmla="*/ 246976 w 1440493"/>
                <a:gd name="connsiteY202" fmla="*/ 250079 h 719999"/>
                <a:gd name="connsiteX203" fmla="*/ 238229 w 1440493"/>
                <a:gd name="connsiteY203" fmla="*/ 262404 h 719999"/>
                <a:gd name="connsiteX204" fmla="*/ 184988 w 1440493"/>
                <a:gd name="connsiteY204" fmla="*/ 283309 h 719999"/>
                <a:gd name="connsiteX205" fmla="*/ 110699 w 1440493"/>
                <a:gd name="connsiteY205" fmla="*/ 207909 h 719999"/>
                <a:gd name="connsiteX206" fmla="*/ 135351 w 1440493"/>
                <a:gd name="connsiteY206" fmla="*/ 207909 h 719999"/>
                <a:gd name="connsiteX207" fmla="*/ 186107 w 1440493"/>
                <a:gd name="connsiteY207" fmla="*/ 157153 h 719999"/>
                <a:gd name="connsiteX208" fmla="*/ 948044 w 1440493"/>
                <a:gd name="connsiteY208" fmla="*/ 132509 h 719999"/>
                <a:gd name="connsiteX209" fmla="*/ 1001285 w 1440493"/>
                <a:gd name="connsiteY209" fmla="*/ 153414 h 719999"/>
                <a:gd name="connsiteX210" fmla="*/ 1010032 w 1440493"/>
                <a:gd name="connsiteY210" fmla="*/ 165739 h 719999"/>
                <a:gd name="connsiteX211" fmla="*/ 1008240 w 1440493"/>
                <a:gd name="connsiteY211" fmla="*/ 168396 h 719999"/>
                <a:gd name="connsiteX212" fmla="*/ 1000263 w 1440493"/>
                <a:gd name="connsiteY212" fmla="*/ 207909 h 719999"/>
                <a:gd name="connsiteX213" fmla="*/ 999919 w 1440493"/>
                <a:gd name="connsiteY213" fmla="*/ 207909 h 719999"/>
                <a:gd name="connsiteX214" fmla="*/ 949163 w 1440493"/>
                <a:gd name="connsiteY214" fmla="*/ 258665 h 719999"/>
                <a:gd name="connsiteX215" fmla="*/ 898407 w 1440493"/>
                <a:gd name="connsiteY215" fmla="*/ 207909 h 719999"/>
                <a:gd name="connsiteX216" fmla="*/ 898063 w 1440493"/>
                <a:gd name="connsiteY216" fmla="*/ 207909 h 719999"/>
                <a:gd name="connsiteX217" fmla="*/ 890086 w 1440493"/>
                <a:gd name="connsiteY217" fmla="*/ 168396 h 719999"/>
                <a:gd name="connsiteX218" fmla="*/ 888290 w 1440493"/>
                <a:gd name="connsiteY218" fmla="*/ 165732 h 719999"/>
                <a:gd name="connsiteX219" fmla="*/ 895447 w 1440493"/>
                <a:gd name="connsiteY219" fmla="*/ 154985 h 719999"/>
                <a:gd name="connsiteX220" fmla="*/ 948044 w 1440493"/>
                <a:gd name="connsiteY220" fmla="*/ 132509 h 719999"/>
                <a:gd name="connsiteX221" fmla="*/ 642821 w 1440493"/>
                <a:gd name="connsiteY221" fmla="*/ 132509 h 719999"/>
                <a:gd name="connsiteX222" fmla="*/ 696062 w 1440493"/>
                <a:gd name="connsiteY222" fmla="*/ 153414 h 719999"/>
                <a:gd name="connsiteX223" fmla="*/ 704809 w 1440493"/>
                <a:gd name="connsiteY223" fmla="*/ 165740 h 719999"/>
                <a:gd name="connsiteX224" fmla="*/ 703018 w 1440493"/>
                <a:gd name="connsiteY224" fmla="*/ 168396 h 719999"/>
                <a:gd name="connsiteX225" fmla="*/ 695041 w 1440493"/>
                <a:gd name="connsiteY225" fmla="*/ 207909 h 719999"/>
                <a:gd name="connsiteX226" fmla="*/ 694696 w 1440493"/>
                <a:gd name="connsiteY226" fmla="*/ 207909 h 719999"/>
                <a:gd name="connsiteX227" fmla="*/ 643940 w 1440493"/>
                <a:gd name="connsiteY227" fmla="*/ 258665 h 719999"/>
                <a:gd name="connsiteX228" fmla="*/ 593184 w 1440493"/>
                <a:gd name="connsiteY228" fmla="*/ 207909 h 719999"/>
                <a:gd name="connsiteX229" fmla="*/ 592840 w 1440493"/>
                <a:gd name="connsiteY229" fmla="*/ 207909 h 719999"/>
                <a:gd name="connsiteX230" fmla="*/ 584863 w 1440493"/>
                <a:gd name="connsiteY230" fmla="*/ 168396 h 719999"/>
                <a:gd name="connsiteX231" fmla="*/ 583067 w 1440493"/>
                <a:gd name="connsiteY231" fmla="*/ 165732 h 719999"/>
                <a:gd name="connsiteX232" fmla="*/ 590224 w 1440493"/>
                <a:gd name="connsiteY232" fmla="*/ 154985 h 719999"/>
                <a:gd name="connsiteX233" fmla="*/ 642821 w 1440493"/>
                <a:gd name="connsiteY233" fmla="*/ 132509 h 719999"/>
                <a:gd name="connsiteX234" fmla="*/ 337599 w 1440493"/>
                <a:gd name="connsiteY234" fmla="*/ 132509 h 719999"/>
                <a:gd name="connsiteX235" fmla="*/ 390840 w 1440493"/>
                <a:gd name="connsiteY235" fmla="*/ 153414 h 719999"/>
                <a:gd name="connsiteX236" fmla="*/ 399587 w 1440493"/>
                <a:gd name="connsiteY236" fmla="*/ 165739 h 719999"/>
                <a:gd name="connsiteX237" fmla="*/ 397795 w 1440493"/>
                <a:gd name="connsiteY237" fmla="*/ 168396 h 719999"/>
                <a:gd name="connsiteX238" fmla="*/ 389818 w 1440493"/>
                <a:gd name="connsiteY238" fmla="*/ 207909 h 719999"/>
                <a:gd name="connsiteX239" fmla="*/ 389474 w 1440493"/>
                <a:gd name="connsiteY239" fmla="*/ 207909 h 719999"/>
                <a:gd name="connsiteX240" fmla="*/ 338718 w 1440493"/>
                <a:gd name="connsiteY240" fmla="*/ 258665 h 719999"/>
                <a:gd name="connsiteX241" fmla="*/ 287962 w 1440493"/>
                <a:gd name="connsiteY241" fmla="*/ 207909 h 719999"/>
                <a:gd name="connsiteX242" fmla="*/ 287618 w 1440493"/>
                <a:gd name="connsiteY242" fmla="*/ 207909 h 719999"/>
                <a:gd name="connsiteX243" fmla="*/ 279641 w 1440493"/>
                <a:gd name="connsiteY243" fmla="*/ 168396 h 719999"/>
                <a:gd name="connsiteX244" fmla="*/ 277845 w 1440493"/>
                <a:gd name="connsiteY244" fmla="*/ 165732 h 719999"/>
                <a:gd name="connsiteX245" fmla="*/ 285002 w 1440493"/>
                <a:gd name="connsiteY245" fmla="*/ 154985 h 719999"/>
                <a:gd name="connsiteX246" fmla="*/ 337599 w 1440493"/>
                <a:gd name="connsiteY246" fmla="*/ 132509 h 719999"/>
                <a:gd name="connsiteX247" fmla="*/ 186107 w 1440493"/>
                <a:gd name="connsiteY247" fmla="*/ 106398 h 719999"/>
                <a:gd name="connsiteX248" fmla="*/ 84596 w 1440493"/>
                <a:gd name="connsiteY248" fmla="*/ 207909 h 719999"/>
                <a:gd name="connsiteX249" fmla="*/ 184600 w 1440493"/>
                <a:gd name="connsiteY249" fmla="*/ 309409 h 719999"/>
                <a:gd name="connsiteX250" fmla="*/ 256270 w 1440493"/>
                <a:gd name="connsiteY250" fmla="*/ 281268 h 719999"/>
                <a:gd name="connsiteX251" fmla="*/ 262288 w 1440493"/>
                <a:gd name="connsiteY251" fmla="*/ 272789 h 719999"/>
                <a:gd name="connsiteX252" fmla="*/ 266939 w 1440493"/>
                <a:gd name="connsiteY252" fmla="*/ 279688 h 719999"/>
                <a:gd name="connsiteX253" fmla="*/ 338718 w 1440493"/>
                <a:gd name="connsiteY253" fmla="*/ 309420 h 719999"/>
                <a:gd name="connsiteX254" fmla="*/ 410497 w 1440493"/>
                <a:gd name="connsiteY254" fmla="*/ 279688 h 719999"/>
                <a:gd name="connsiteX255" fmla="*/ 414964 w 1440493"/>
                <a:gd name="connsiteY255" fmla="*/ 273064 h 719999"/>
                <a:gd name="connsiteX256" fmla="*/ 419019 w 1440493"/>
                <a:gd name="connsiteY256" fmla="*/ 279153 h 719999"/>
                <a:gd name="connsiteX257" fmla="*/ 489822 w 1440493"/>
                <a:gd name="connsiteY257" fmla="*/ 309409 h 719999"/>
                <a:gd name="connsiteX258" fmla="*/ 561492 w 1440493"/>
                <a:gd name="connsiteY258" fmla="*/ 281268 h 719999"/>
                <a:gd name="connsiteX259" fmla="*/ 567510 w 1440493"/>
                <a:gd name="connsiteY259" fmla="*/ 272789 h 719999"/>
                <a:gd name="connsiteX260" fmla="*/ 572161 w 1440493"/>
                <a:gd name="connsiteY260" fmla="*/ 279688 h 719999"/>
                <a:gd name="connsiteX261" fmla="*/ 643940 w 1440493"/>
                <a:gd name="connsiteY261" fmla="*/ 309420 h 719999"/>
                <a:gd name="connsiteX262" fmla="*/ 715719 w 1440493"/>
                <a:gd name="connsiteY262" fmla="*/ 279688 h 719999"/>
                <a:gd name="connsiteX263" fmla="*/ 720186 w 1440493"/>
                <a:gd name="connsiteY263" fmla="*/ 273063 h 719999"/>
                <a:gd name="connsiteX264" fmla="*/ 724242 w 1440493"/>
                <a:gd name="connsiteY264" fmla="*/ 279153 h 719999"/>
                <a:gd name="connsiteX265" fmla="*/ 795045 w 1440493"/>
                <a:gd name="connsiteY265" fmla="*/ 309409 h 719999"/>
                <a:gd name="connsiteX266" fmla="*/ 866715 w 1440493"/>
                <a:gd name="connsiteY266" fmla="*/ 281268 h 719999"/>
                <a:gd name="connsiteX267" fmla="*/ 872733 w 1440493"/>
                <a:gd name="connsiteY267" fmla="*/ 272789 h 719999"/>
                <a:gd name="connsiteX268" fmla="*/ 877384 w 1440493"/>
                <a:gd name="connsiteY268" fmla="*/ 279688 h 719999"/>
                <a:gd name="connsiteX269" fmla="*/ 949163 w 1440493"/>
                <a:gd name="connsiteY269" fmla="*/ 309420 h 719999"/>
                <a:gd name="connsiteX270" fmla="*/ 1020942 w 1440493"/>
                <a:gd name="connsiteY270" fmla="*/ 279688 h 719999"/>
                <a:gd name="connsiteX271" fmla="*/ 1025409 w 1440493"/>
                <a:gd name="connsiteY271" fmla="*/ 273064 h 719999"/>
                <a:gd name="connsiteX272" fmla="*/ 1029464 w 1440493"/>
                <a:gd name="connsiteY272" fmla="*/ 279153 h 719999"/>
                <a:gd name="connsiteX273" fmla="*/ 1100267 w 1440493"/>
                <a:gd name="connsiteY273" fmla="*/ 309409 h 719999"/>
                <a:gd name="connsiteX274" fmla="*/ 1171937 w 1440493"/>
                <a:gd name="connsiteY274" fmla="*/ 281268 h 719999"/>
                <a:gd name="connsiteX275" fmla="*/ 1177955 w 1440493"/>
                <a:gd name="connsiteY275" fmla="*/ 272789 h 719999"/>
                <a:gd name="connsiteX276" fmla="*/ 1182606 w 1440493"/>
                <a:gd name="connsiteY276" fmla="*/ 279688 h 719999"/>
                <a:gd name="connsiteX277" fmla="*/ 1254385 w 1440493"/>
                <a:gd name="connsiteY277" fmla="*/ 309420 h 719999"/>
                <a:gd name="connsiteX278" fmla="*/ 1355896 w 1440493"/>
                <a:gd name="connsiteY278" fmla="*/ 207909 h 719999"/>
                <a:gd name="connsiteX279" fmla="*/ 1305141 w 1440493"/>
                <a:gd name="connsiteY279" fmla="*/ 207909 h 719999"/>
                <a:gd name="connsiteX280" fmla="*/ 1254385 w 1440493"/>
                <a:gd name="connsiteY280" fmla="*/ 258665 h 719999"/>
                <a:gd name="connsiteX281" fmla="*/ 1203629 w 1440493"/>
                <a:gd name="connsiteY281" fmla="*/ 207909 h 719999"/>
                <a:gd name="connsiteX282" fmla="*/ 1203285 w 1440493"/>
                <a:gd name="connsiteY282" fmla="*/ 207909 h 719999"/>
                <a:gd name="connsiteX283" fmla="*/ 1195308 w 1440493"/>
                <a:gd name="connsiteY283" fmla="*/ 168396 h 719999"/>
                <a:gd name="connsiteX284" fmla="*/ 1193512 w 1440493"/>
                <a:gd name="connsiteY284" fmla="*/ 165732 h 719999"/>
                <a:gd name="connsiteX285" fmla="*/ 1200669 w 1440493"/>
                <a:gd name="connsiteY285" fmla="*/ 154985 h 719999"/>
                <a:gd name="connsiteX286" fmla="*/ 1253266 w 1440493"/>
                <a:gd name="connsiteY286" fmla="*/ 132509 h 719999"/>
                <a:gd name="connsiteX287" fmla="*/ 1329760 w 1440493"/>
                <a:gd name="connsiteY287" fmla="*/ 205671 h 719999"/>
                <a:gd name="connsiteX288" fmla="*/ 1355851 w 1440493"/>
                <a:gd name="connsiteY288" fmla="*/ 204896 h 719999"/>
                <a:gd name="connsiteX289" fmla="*/ 1252878 w 1440493"/>
                <a:gd name="connsiteY289" fmla="*/ 106409 h 719999"/>
                <a:gd name="connsiteX290" fmla="*/ 1182075 w 1440493"/>
                <a:gd name="connsiteY290" fmla="*/ 136665 h 719999"/>
                <a:gd name="connsiteX291" fmla="*/ 1178020 w 1440493"/>
                <a:gd name="connsiteY291" fmla="*/ 142755 h 719999"/>
                <a:gd name="connsiteX292" fmla="*/ 1173553 w 1440493"/>
                <a:gd name="connsiteY292" fmla="*/ 136130 h 719999"/>
                <a:gd name="connsiteX293" fmla="*/ 1101774 w 1440493"/>
                <a:gd name="connsiteY293" fmla="*/ 106398 h 719999"/>
                <a:gd name="connsiteX294" fmla="*/ 1029995 w 1440493"/>
                <a:gd name="connsiteY294" fmla="*/ 136130 h 719999"/>
                <a:gd name="connsiteX295" fmla="*/ 1025344 w 1440493"/>
                <a:gd name="connsiteY295" fmla="*/ 143029 h 719999"/>
                <a:gd name="connsiteX296" fmla="*/ 1019326 w 1440493"/>
                <a:gd name="connsiteY296" fmla="*/ 134550 h 719999"/>
                <a:gd name="connsiteX297" fmla="*/ 947656 w 1440493"/>
                <a:gd name="connsiteY297" fmla="*/ 106409 h 719999"/>
                <a:gd name="connsiteX298" fmla="*/ 876853 w 1440493"/>
                <a:gd name="connsiteY298" fmla="*/ 136665 h 719999"/>
                <a:gd name="connsiteX299" fmla="*/ 872798 w 1440493"/>
                <a:gd name="connsiteY299" fmla="*/ 142755 h 719999"/>
                <a:gd name="connsiteX300" fmla="*/ 868331 w 1440493"/>
                <a:gd name="connsiteY300" fmla="*/ 136130 h 719999"/>
                <a:gd name="connsiteX301" fmla="*/ 796552 w 1440493"/>
                <a:gd name="connsiteY301" fmla="*/ 106398 h 719999"/>
                <a:gd name="connsiteX302" fmla="*/ 724773 w 1440493"/>
                <a:gd name="connsiteY302" fmla="*/ 136130 h 719999"/>
                <a:gd name="connsiteX303" fmla="*/ 720121 w 1440493"/>
                <a:gd name="connsiteY303" fmla="*/ 143030 h 719999"/>
                <a:gd name="connsiteX304" fmla="*/ 714103 w 1440493"/>
                <a:gd name="connsiteY304" fmla="*/ 134550 h 719999"/>
                <a:gd name="connsiteX305" fmla="*/ 642433 w 1440493"/>
                <a:gd name="connsiteY305" fmla="*/ 106409 h 719999"/>
                <a:gd name="connsiteX306" fmla="*/ 571630 w 1440493"/>
                <a:gd name="connsiteY306" fmla="*/ 136665 h 719999"/>
                <a:gd name="connsiteX307" fmla="*/ 567575 w 1440493"/>
                <a:gd name="connsiteY307" fmla="*/ 142755 h 719999"/>
                <a:gd name="connsiteX308" fmla="*/ 563108 w 1440493"/>
                <a:gd name="connsiteY308" fmla="*/ 136130 h 719999"/>
                <a:gd name="connsiteX309" fmla="*/ 491329 w 1440493"/>
                <a:gd name="connsiteY309" fmla="*/ 106398 h 719999"/>
                <a:gd name="connsiteX310" fmla="*/ 419550 w 1440493"/>
                <a:gd name="connsiteY310" fmla="*/ 136130 h 719999"/>
                <a:gd name="connsiteX311" fmla="*/ 414899 w 1440493"/>
                <a:gd name="connsiteY311" fmla="*/ 143029 h 719999"/>
                <a:gd name="connsiteX312" fmla="*/ 408881 w 1440493"/>
                <a:gd name="connsiteY312" fmla="*/ 134550 h 719999"/>
                <a:gd name="connsiteX313" fmla="*/ 337211 w 1440493"/>
                <a:gd name="connsiteY313" fmla="*/ 106409 h 719999"/>
                <a:gd name="connsiteX314" fmla="*/ 266408 w 1440493"/>
                <a:gd name="connsiteY314" fmla="*/ 136665 h 719999"/>
                <a:gd name="connsiteX315" fmla="*/ 262353 w 1440493"/>
                <a:gd name="connsiteY315" fmla="*/ 142755 h 719999"/>
                <a:gd name="connsiteX316" fmla="*/ 257886 w 1440493"/>
                <a:gd name="connsiteY316" fmla="*/ 136130 h 719999"/>
                <a:gd name="connsiteX317" fmla="*/ 186107 w 1440493"/>
                <a:gd name="connsiteY317" fmla="*/ 106398 h 719999"/>
                <a:gd name="connsiteX318" fmla="*/ 0 w 1440493"/>
                <a:gd name="connsiteY318" fmla="*/ 0 h 719999"/>
                <a:gd name="connsiteX319" fmla="*/ 1440493 w 1440493"/>
                <a:gd name="connsiteY319" fmla="*/ 0 h 719999"/>
                <a:gd name="connsiteX320" fmla="*/ 1440493 w 1440493"/>
                <a:gd name="connsiteY320" fmla="*/ 719999 h 719999"/>
                <a:gd name="connsiteX321" fmla="*/ 0 w 1440493"/>
                <a:gd name="connsiteY321" fmla="*/ 719999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1440493" h="719999">
                  <a:moveTo>
                    <a:pt x="1101774" y="471904"/>
                  </a:moveTo>
                  <a:cubicBezTo>
                    <a:pt x="1129806" y="471904"/>
                    <a:pt x="1152530" y="494628"/>
                    <a:pt x="1152530" y="522660"/>
                  </a:cubicBezTo>
                  <a:lnTo>
                    <a:pt x="1152874" y="522660"/>
                  </a:lnTo>
                  <a:cubicBezTo>
                    <a:pt x="1152874" y="536676"/>
                    <a:pt x="1155715" y="550028"/>
                    <a:pt x="1160851" y="562173"/>
                  </a:cubicBezTo>
                  <a:lnTo>
                    <a:pt x="1162643" y="564830"/>
                  </a:lnTo>
                  <a:lnTo>
                    <a:pt x="1153896" y="577155"/>
                  </a:lnTo>
                  <a:cubicBezTo>
                    <a:pt x="1140076" y="590373"/>
                    <a:pt x="1121258" y="598366"/>
                    <a:pt x="1100655" y="598060"/>
                  </a:cubicBezTo>
                  <a:cubicBezTo>
                    <a:pt x="1080052" y="597754"/>
                    <a:pt x="1061480" y="589207"/>
                    <a:pt x="1048058" y="575585"/>
                  </a:cubicBezTo>
                  <a:lnTo>
                    <a:pt x="1040901" y="564837"/>
                  </a:lnTo>
                  <a:lnTo>
                    <a:pt x="1042697" y="562173"/>
                  </a:lnTo>
                  <a:cubicBezTo>
                    <a:pt x="1047834" y="550028"/>
                    <a:pt x="1050674" y="536676"/>
                    <a:pt x="1050674" y="522660"/>
                  </a:cubicBezTo>
                  <a:lnTo>
                    <a:pt x="1051018" y="522660"/>
                  </a:lnTo>
                  <a:cubicBezTo>
                    <a:pt x="1051018" y="494628"/>
                    <a:pt x="1073742" y="471904"/>
                    <a:pt x="1101774" y="471904"/>
                  </a:cubicBezTo>
                  <a:close/>
                  <a:moveTo>
                    <a:pt x="796552" y="471904"/>
                  </a:moveTo>
                  <a:cubicBezTo>
                    <a:pt x="824584" y="471904"/>
                    <a:pt x="847308" y="494628"/>
                    <a:pt x="847308" y="522660"/>
                  </a:cubicBezTo>
                  <a:lnTo>
                    <a:pt x="847652" y="522660"/>
                  </a:lnTo>
                  <a:cubicBezTo>
                    <a:pt x="847652" y="536676"/>
                    <a:pt x="850493" y="550028"/>
                    <a:pt x="855629" y="562173"/>
                  </a:cubicBezTo>
                  <a:lnTo>
                    <a:pt x="857421" y="564830"/>
                  </a:lnTo>
                  <a:lnTo>
                    <a:pt x="848674" y="577155"/>
                  </a:lnTo>
                  <a:cubicBezTo>
                    <a:pt x="834854" y="590373"/>
                    <a:pt x="816036" y="598366"/>
                    <a:pt x="795433" y="598060"/>
                  </a:cubicBezTo>
                  <a:cubicBezTo>
                    <a:pt x="774830" y="597754"/>
                    <a:pt x="756258" y="589207"/>
                    <a:pt x="742836" y="575585"/>
                  </a:cubicBezTo>
                  <a:lnTo>
                    <a:pt x="735678" y="564836"/>
                  </a:lnTo>
                  <a:lnTo>
                    <a:pt x="737474" y="562173"/>
                  </a:lnTo>
                  <a:cubicBezTo>
                    <a:pt x="742611" y="550028"/>
                    <a:pt x="745451" y="536676"/>
                    <a:pt x="745451" y="522660"/>
                  </a:cubicBezTo>
                  <a:lnTo>
                    <a:pt x="745796" y="522660"/>
                  </a:lnTo>
                  <a:cubicBezTo>
                    <a:pt x="745796" y="494628"/>
                    <a:pt x="768520" y="471904"/>
                    <a:pt x="796552" y="471904"/>
                  </a:cubicBezTo>
                  <a:close/>
                  <a:moveTo>
                    <a:pt x="491329" y="471904"/>
                  </a:moveTo>
                  <a:cubicBezTo>
                    <a:pt x="519361" y="471904"/>
                    <a:pt x="542085" y="494628"/>
                    <a:pt x="542085" y="522660"/>
                  </a:cubicBezTo>
                  <a:lnTo>
                    <a:pt x="542429" y="522660"/>
                  </a:lnTo>
                  <a:cubicBezTo>
                    <a:pt x="542429" y="536676"/>
                    <a:pt x="545270" y="550028"/>
                    <a:pt x="550406" y="562173"/>
                  </a:cubicBezTo>
                  <a:lnTo>
                    <a:pt x="552198" y="564830"/>
                  </a:lnTo>
                  <a:lnTo>
                    <a:pt x="543451" y="577155"/>
                  </a:lnTo>
                  <a:cubicBezTo>
                    <a:pt x="529631" y="590373"/>
                    <a:pt x="510813" y="598366"/>
                    <a:pt x="490210" y="598060"/>
                  </a:cubicBezTo>
                  <a:cubicBezTo>
                    <a:pt x="469607" y="597754"/>
                    <a:pt x="451035" y="589207"/>
                    <a:pt x="437613" y="575585"/>
                  </a:cubicBezTo>
                  <a:lnTo>
                    <a:pt x="430456" y="564837"/>
                  </a:lnTo>
                  <a:lnTo>
                    <a:pt x="432252" y="562173"/>
                  </a:lnTo>
                  <a:cubicBezTo>
                    <a:pt x="437389" y="550028"/>
                    <a:pt x="440229" y="536676"/>
                    <a:pt x="440229" y="522660"/>
                  </a:cubicBezTo>
                  <a:lnTo>
                    <a:pt x="440573" y="522660"/>
                  </a:lnTo>
                  <a:cubicBezTo>
                    <a:pt x="440573" y="494628"/>
                    <a:pt x="463297" y="471904"/>
                    <a:pt x="491329" y="471904"/>
                  </a:cubicBezTo>
                  <a:close/>
                  <a:moveTo>
                    <a:pt x="186107" y="471904"/>
                  </a:moveTo>
                  <a:cubicBezTo>
                    <a:pt x="214139" y="471904"/>
                    <a:pt x="236863" y="494628"/>
                    <a:pt x="236863" y="522660"/>
                  </a:cubicBezTo>
                  <a:lnTo>
                    <a:pt x="237207" y="522660"/>
                  </a:lnTo>
                  <a:cubicBezTo>
                    <a:pt x="237207" y="536676"/>
                    <a:pt x="240048" y="550028"/>
                    <a:pt x="245184" y="562173"/>
                  </a:cubicBezTo>
                  <a:lnTo>
                    <a:pt x="246976" y="564830"/>
                  </a:lnTo>
                  <a:lnTo>
                    <a:pt x="238229" y="577155"/>
                  </a:lnTo>
                  <a:cubicBezTo>
                    <a:pt x="224409" y="590373"/>
                    <a:pt x="205591" y="598366"/>
                    <a:pt x="184988" y="598060"/>
                  </a:cubicBezTo>
                  <a:cubicBezTo>
                    <a:pt x="143782" y="597448"/>
                    <a:pt x="110699" y="563871"/>
                    <a:pt x="110699" y="522660"/>
                  </a:cubicBezTo>
                  <a:lnTo>
                    <a:pt x="135351" y="522660"/>
                  </a:lnTo>
                  <a:cubicBezTo>
                    <a:pt x="135351" y="494628"/>
                    <a:pt x="158075" y="471904"/>
                    <a:pt x="186107" y="471904"/>
                  </a:cubicBezTo>
                  <a:close/>
                  <a:moveTo>
                    <a:pt x="948044" y="447260"/>
                  </a:moveTo>
                  <a:cubicBezTo>
                    <a:pt x="968647" y="446955"/>
                    <a:pt x="987465" y="454947"/>
                    <a:pt x="1001285" y="468165"/>
                  </a:cubicBezTo>
                  <a:lnTo>
                    <a:pt x="1010032" y="480490"/>
                  </a:lnTo>
                  <a:lnTo>
                    <a:pt x="1008240" y="483147"/>
                  </a:lnTo>
                  <a:cubicBezTo>
                    <a:pt x="1003104" y="495292"/>
                    <a:pt x="1000263" y="508644"/>
                    <a:pt x="1000263" y="522660"/>
                  </a:cubicBezTo>
                  <a:lnTo>
                    <a:pt x="999919" y="522660"/>
                  </a:lnTo>
                  <a:cubicBezTo>
                    <a:pt x="999919" y="550692"/>
                    <a:pt x="977195" y="573416"/>
                    <a:pt x="949163" y="573416"/>
                  </a:cubicBezTo>
                  <a:cubicBezTo>
                    <a:pt x="921131" y="573416"/>
                    <a:pt x="898407" y="550692"/>
                    <a:pt x="898407" y="522660"/>
                  </a:cubicBezTo>
                  <a:lnTo>
                    <a:pt x="898063" y="522660"/>
                  </a:lnTo>
                  <a:cubicBezTo>
                    <a:pt x="898063" y="508644"/>
                    <a:pt x="895223" y="495292"/>
                    <a:pt x="890086" y="483147"/>
                  </a:cubicBezTo>
                  <a:lnTo>
                    <a:pt x="888290" y="480483"/>
                  </a:lnTo>
                  <a:lnTo>
                    <a:pt x="895447" y="469735"/>
                  </a:lnTo>
                  <a:cubicBezTo>
                    <a:pt x="908869" y="456113"/>
                    <a:pt x="927441" y="447566"/>
                    <a:pt x="948044" y="447260"/>
                  </a:cubicBezTo>
                  <a:close/>
                  <a:moveTo>
                    <a:pt x="642821" y="447260"/>
                  </a:moveTo>
                  <a:cubicBezTo>
                    <a:pt x="663424" y="446955"/>
                    <a:pt x="682242" y="454947"/>
                    <a:pt x="696062" y="468165"/>
                  </a:cubicBezTo>
                  <a:lnTo>
                    <a:pt x="704809" y="480491"/>
                  </a:lnTo>
                  <a:lnTo>
                    <a:pt x="703018" y="483147"/>
                  </a:lnTo>
                  <a:cubicBezTo>
                    <a:pt x="697882" y="495292"/>
                    <a:pt x="695041" y="508644"/>
                    <a:pt x="695041" y="522660"/>
                  </a:cubicBezTo>
                  <a:lnTo>
                    <a:pt x="694696" y="522660"/>
                  </a:lnTo>
                  <a:cubicBezTo>
                    <a:pt x="694696" y="550692"/>
                    <a:pt x="671972" y="573416"/>
                    <a:pt x="643940" y="573416"/>
                  </a:cubicBezTo>
                  <a:cubicBezTo>
                    <a:pt x="615908" y="573416"/>
                    <a:pt x="593184" y="550692"/>
                    <a:pt x="593184" y="522660"/>
                  </a:cubicBezTo>
                  <a:lnTo>
                    <a:pt x="592840" y="522660"/>
                  </a:lnTo>
                  <a:cubicBezTo>
                    <a:pt x="592840" y="508644"/>
                    <a:pt x="590000" y="495292"/>
                    <a:pt x="584863" y="483147"/>
                  </a:cubicBezTo>
                  <a:lnTo>
                    <a:pt x="583067" y="480483"/>
                  </a:lnTo>
                  <a:lnTo>
                    <a:pt x="590224" y="469735"/>
                  </a:lnTo>
                  <a:cubicBezTo>
                    <a:pt x="603646" y="456113"/>
                    <a:pt x="622218" y="447566"/>
                    <a:pt x="642821" y="447260"/>
                  </a:cubicBezTo>
                  <a:close/>
                  <a:moveTo>
                    <a:pt x="337599" y="447260"/>
                  </a:moveTo>
                  <a:cubicBezTo>
                    <a:pt x="358202" y="446955"/>
                    <a:pt x="377020" y="454947"/>
                    <a:pt x="390840" y="468165"/>
                  </a:cubicBezTo>
                  <a:lnTo>
                    <a:pt x="399587" y="480490"/>
                  </a:lnTo>
                  <a:lnTo>
                    <a:pt x="397795" y="483147"/>
                  </a:lnTo>
                  <a:cubicBezTo>
                    <a:pt x="392659" y="495292"/>
                    <a:pt x="389818" y="508644"/>
                    <a:pt x="389818" y="522660"/>
                  </a:cubicBezTo>
                  <a:lnTo>
                    <a:pt x="389474" y="522660"/>
                  </a:lnTo>
                  <a:cubicBezTo>
                    <a:pt x="389474" y="550692"/>
                    <a:pt x="366750" y="573416"/>
                    <a:pt x="338718" y="573416"/>
                  </a:cubicBezTo>
                  <a:cubicBezTo>
                    <a:pt x="310686" y="573416"/>
                    <a:pt x="287962" y="550692"/>
                    <a:pt x="287962" y="522660"/>
                  </a:cubicBezTo>
                  <a:lnTo>
                    <a:pt x="287618" y="522660"/>
                  </a:lnTo>
                  <a:cubicBezTo>
                    <a:pt x="287618" y="508644"/>
                    <a:pt x="284778" y="495292"/>
                    <a:pt x="279641" y="483147"/>
                  </a:cubicBezTo>
                  <a:lnTo>
                    <a:pt x="277845" y="480483"/>
                  </a:lnTo>
                  <a:lnTo>
                    <a:pt x="285002" y="469735"/>
                  </a:lnTo>
                  <a:cubicBezTo>
                    <a:pt x="298424" y="456113"/>
                    <a:pt x="316996" y="447566"/>
                    <a:pt x="337599" y="447260"/>
                  </a:cubicBezTo>
                  <a:close/>
                  <a:moveTo>
                    <a:pt x="186107" y="421149"/>
                  </a:moveTo>
                  <a:cubicBezTo>
                    <a:pt x="130044" y="421149"/>
                    <a:pt x="84596" y="466597"/>
                    <a:pt x="84596" y="522660"/>
                  </a:cubicBezTo>
                  <a:cubicBezTo>
                    <a:pt x="84596" y="578135"/>
                    <a:pt x="129131" y="623336"/>
                    <a:pt x="184600" y="624160"/>
                  </a:cubicBezTo>
                  <a:cubicBezTo>
                    <a:pt x="212335" y="624572"/>
                    <a:pt x="237666" y="613813"/>
                    <a:pt x="256270" y="596019"/>
                  </a:cubicBezTo>
                  <a:lnTo>
                    <a:pt x="262288" y="587540"/>
                  </a:lnTo>
                  <a:lnTo>
                    <a:pt x="266939" y="594439"/>
                  </a:lnTo>
                  <a:cubicBezTo>
                    <a:pt x="285309" y="612809"/>
                    <a:pt x="310687" y="624171"/>
                    <a:pt x="338718" y="624171"/>
                  </a:cubicBezTo>
                  <a:cubicBezTo>
                    <a:pt x="366750" y="624171"/>
                    <a:pt x="392127" y="612809"/>
                    <a:pt x="410497" y="594439"/>
                  </a:cubicBezTo>
                  <a:lnTo>
                    <a:pt x="414964" y="587815"/>
                  </a:lnTo>
                  <a:lnTo>
                    <a:pt x="419019" y="593904"/>
                  </a:lnTo>
                  <a:cubicBezTo>
                    <a:pt x="437087" y="612242"/>
                    <a:pt x="462088" y="623748"/>
                    <a:pt x="489822" y="624160"/>
                  </a:cubicBezTo>
                  <a:cubicBezTo>
                    <a:pt x="517557" y="624572"/>
                    <a:pt x="542888" y="613813"/>
                    <a:pt x="561492" y="596019"/>
                  </a:cubicBezTo>
                  <a:lnTo>
                    <a:pt x="567510" y="587540"/>
                  </a:lnTo>
                  <a:lnTo>
                    <a:pt x="572161" y="594439"/>
                  </a:lnTo>
                  <a:cubicBezTo>
                    <a:pt x="590531" y="612809"/>
                    <a:pt x="615909" y="624171"/>
                    <a:pt x="643940" y="624171"/>
                  </a:cubicBezTo>
                  <a:cubicBezTo>
                    <a:pt x="671972" y="624171"/>
                    <a:pt x="697349" y="612809"/>
                    <a:pt x="715719" y="594439"/>
                  </a:cubicBezTo>
                  <a:lnTo>
                    <a:pt x="720186" y="587814"/>
                  </a:lnTo>
                  <a:lnTo>
                    <a:pt x="724242" y="593904"/>
                  </a:lnTo>
                  <a:cubicBezTo>
                    <a:pt x="742310" y="612242"/>
                    <a:pt x="767311" y="623748"/>
                    <a:pt x="795045" y="624160"/>
                  </a:cubicBezTo>
                  <a:cubicBezTo>
                    <a:pt x="822780" y="624572"/>
                    <a:pt x="848111" y="613813"/>
                    <a:pt x="866715" y="596019"/>
                  </a:cubicBezTo>
                  <a:lnTo>
                    <a:pt x="872733" y="587540"/>
                  </a:lnTo>
                  <a:lnTo>
                    <a:pt x="877384" y="594439"/>
                  </a:lnTo>
                  <a:cubicBezTo>
                    <a:pt x="895754" y="612809"/>
                    <a:pt x="921132" y="624171"/>
                    <a:pt x="949163" y="624171"/>
                  </a:cubicBezTo>
                  <a:cubicBezTo>
                    <a:pt x="977195" y="624171"/>
                    <a:pt x="1002572" y="612809"/>
                    <a:pt x="1020942" y="594439"/>
                  </a:cubicBezTo>
                  <a:lnTo>
                    <a:pt x="1025409" y="587815"/>
                  </a:lnTo>
                  <a:lnTo>
                    <a:pt x="1029464" y="593904"/>
                  </a:lnTo>
                  <a:cubicBezTo>
                    <a:pt x="1047532" y="612242"/>
                    <a:pt x="1072533" y="623748"/>
                    <a:pt x="1100267" y="624160"/>
                  </a:cubicBezTo>
                  <a:cubicBezTo>
                    <a:pt x="1128002" y="624572"/>
                    <a:pt x="1153333" y="613813"/>
                    <a:pt x="1171937" y="596019"/>
                  </a:cubicBezTo>
                  <a:lnTo>
                    <a:pt x="1177955" y="587540"/>
                  </a:lnTo>
                  <a:lnTo>
                    <a:pt x="1182606" y="594439"/>
                  </a:lnTo>
                  <a:cubicBezTo>
                    <a:pt x="1200976" y="612809"/>
                    <a:pt x="1226354" y="624171"/>
                    <a:pt x="1254385" y="624171"/>
                  </a:cubicBezTo>
                  <a:cubicBezTo>
                    <a:pt x="1310448" y="624171"/>
                    <a:pt x="1355896" y="578723"/>
                    <a:pt x="1355896" y="522660"/>
                  </a:cubicBezTo>
                  <a:lnTo>
                    <a:pt x="1305141" y="522660"/>
                  </a:lnTo>
                  <a:cubicBezTo>
                    <a:pt x="1305141" y="550692"/>
                    <a:pt x="1282417" y="573416"/>
                    <a:pt x="1254385" y="573416"/>
                  </a:cubicBezTo>
                  <a:cubicBezTo>
                    <a:pt x="1226353" y="573416"/>
                    <a:pt x="1203629" y="550692"/>
                    <a:pt x="1203629" y="522660"/>
                  </a:cubicBezTo>
                  <a:lnTo>
                    <a:pt x="1203285" y="522660"/>
                  </a:lnTo>
                  <a:cubicBezTo>
                    <a:pt x="1203285" y="508644"/>
                    <a:pt x="1200445" y="495292"/>
                    <a:pt x="1195308" y="483147"/>
                  </a:cubicBezTo>
                  <a:lnTo>
                    <a:pt x="1193512" y="480483"/>
                  </a:lnTo>
                  <a:lnTo>
                    <a:pt x="1200669" y="469735"/>
                  </a:lnTo>
                  <a:cubicBezTo>
                    <a:pt x="1214091" y="456113"/>
                    <a:pt x="1232663" y="447566"/>
                    <a:pt x="1253266" y="447260"/>
                  </a:cubicBezTo>
                  <a:cubicBezTo>
                    <a:pt x="1294472" y="446649"/>
                    <a:pt x="1328537" y="479230"/>
                    <a:pt x="1329760" y="520422"/>
                  </a:cubicBezTo>
                  <a:lnTo>
                    <a:pt x="1355851" y="519647"/>
                  </a:lnTo>
                  <a:cubicBezTo>
                    <a:pt x="1354204" y="464196"/>
                    <a:pt x="1308347" y="420337"/>
                    <a:pt x="1252878" y="421160"/>
                  </a:cubicBezTo>
                  <a:cubicBezTo>
                    <a:pt x="1225144" y="421572"/>
                    <a:pt x="1200143" y="433078"/>
                    <a:pt x="1182075" y="451416"/>
                  </a:cubicBezTo>
                  <a:lnTo>
                    <a:pt x="1178020" y="457506"/>
                  </a:lnTo>
                  <a:lnTo>
                    <a:pt x="1173553" y="450881"/>
                  </a:lnTo>
                  <a:cubicBezTo>
                    <a:pt x="1155183" y="432511"/>
                    <a:pt x="1129806" y="421149"/>
                    <a:pt x="1101774" y="421149"/>
                  </a:cubicBezTo>
                  <a:cubicBezTo>
                    <a:pt x="1073743" y="421149"/>
                    <a:pt x="1048365" y="432511"/>
                    <a:pt x="1029995" y="450881"/>
                  </a:cubicBezTo>
                  <a:lnTo>
                    <a:pt x="1025344" y="457780"/>
                  </a:lnTo>
                  <a:lnTo>
                    <a:pt x="1019326" y="449301"/>
                  </a:lnTo>
                  <a:cubicBezTo>
                    <a:pt x="1000722" y="431508"/>
                    <a:pt x="975391" y="420749"/>
                    <a:pt x="947656" y="421160"/>
                  </a:cubicBezTo>
                  <a:cubicBezTo>
                    <a:pt x="919922" y="421572"/>
                    <a:pt x="894921" y="433078"/>
                    <a:pt x="876853" y="451416"/>
                  </a:cubicBezTo>
                  <a:lnTo>
                    <a:pt x="872798" y="457506"/>
                  </a:lnTo>
                  <a:lnTo>
                    <a:pt x="868331" y="450881"/>
                  </a:lnTo>
                  <a:cubicBezTo>
                    <a:pt x="849961" y="432511"/>
                    <a:pt x="824584" y="421149"/>
                    <a:pt x="796552" y="421149"/>
                  </a:cubicBezTo>
                  <a:cubicBezTo>
                    <a:pt x="768521" y="421149"/>
                    <a:pt x="743143" y="432511"/>
                    <a:pt x="724773" y="450881"/>
                  </a:cubicBezTo>
                  <a:lnTo>
                    <a:pt x="720121" y="457781"/>
                  </a:lnTo>
                  <a:lnTo>
                    <a:pt x="714103" y="449301"/>
                  </a:lnTo>
                  <a:cubicBezTo>
                    <a:pt x="695499" y="431508"/>
                    <a:pt x="670168" y="420749"/>
                    <a:pt x="642433" y="421160"/>
                  </a:cubicBezTo>
                  <a:cubicBezTo>
                    <a:pt x="614699" y="421572"/>
                    <a:pt x="589698" y="433078"/>
                    <a:pt x="571630" y="451416"/>
                  </a:cubicBezTo>
                  <a:lnTo>
                    <a:pt x="567575" y="457506"/>
                  </a:lnTo>
                  <a:lnTo>
                    <a:pt x="563108" y="450881"/>
                  </a:lnTo>
                  <a:cubicBezTo>
                    <a:pt x="544738" y="432511"/>
                    <a:pt x="519361" y="421149"/>
                    <a:pt x="491329" y="421149"/>
                  </a:cubicBezTo>
                  <a:cubicBezTo>
                    <a:pt x="463298" y="421149"/>
                    <a:pt x="437920" y="432511"/>
                    <a:pt x="419550" y="450881"/>
                  </a:cubicBezTo>
                  <a:lnTo>
                    <a:pt x="414899" y="457780"/>
                  </a:lnTo>
                  <a:lnTo>
                    <a:pt x="408881" y="449301"/>
                  </a:lnTo>
                  <a:cubicBezTo>
                    <a:pt x="390277" y="431508"/>
                    <a:pt x="364946" y="420749"/>
                    <a:pt x="337211" y="421160"/>
                  </a:cubicBezTo>
                  <a:cubicBezTo>
                    <a:pt x="309477" y="421572"/>
                    <a:pt x="284476" y="433078"/>
                    <a:pt x="266408" y="451416"/>
                  </a:cubicBezTo>
                  <a:lnTo>
                    <a:pt x="262353" y="457506"/>
                  </a:lnTo>
                  <a:lnTo>
                    <a:pt x="257886" y="450881"/>
                  </a:lnTo>
                  <a:cubicBezTo>
                    <a:pt x="239516" y="432511"/>
                    <a:pt x="214139" y="421149"/>
                    <a:pt x="186107" y="421149"/>
                  </a:cubicBezTo>
                  <a:close/>
                  <a:moveTo>
                    <a:pt x="1101774" y="157153"/>
                  </a:moveTo>
                  <a:cubicBezTo>
                    <a:pt x="1129806" y="157153"/>
                    <a:pt x="1152530" y="179877"/>
                    <a:pt x="1152530" y="207909"/>
                  </a:cubicBezTo>
                  <a:lnTo>
                    <a:pt x="1152874" y="207909"/>
                  </a:lnTo>
                  <a:cubicBezTo>
                    <a:pt x="1152874" y="221925"/>
                    <a:pt x="1155715" y="235277"/>
                    <a:pt x="1160851" y="247422"/>
                  </a:cubicBezTo>
                  <a:lnTo>
                    <a:pt x="1162643" y="250079"/>
                  </a:lnTo>
                  <a:lnTo>
                    <a:pt x="1153896" y="262404"/>
                  </a:lnTo>
                  <a:cubicBezTo>
                    <a:pt x="1140076" y="275622"/>
                    <a:pt x="1121258" y="283615"/>
                    <a:pt x="1100655" y="283309"/>
                  </a:cubicBezTo>
                  <a:cubicBezTo>
                    <a:pt x="1080052" y="283003"/>
                    <a:pt x="1061480" y="274456"/>
                    <a:pt x="1048058" y="260834"/>
                  </a:cubicBezTo>
                  <a:lnTo>
                    <a:pt x="1040901" y="250086"/>
                  </a:lnTo>
                  <a:lnTo>
                    <a:pt x="1042697" y="247422"/>
                  </a:lnTo>
                  <a:cubicBezTo>
                    <a:pt x="1047834" y="235277"/>
                    <a:pt x="1050674" y="221925"/>
                    <a:pt x="1050674" y="207909"/>
                  </a:cubicBezTo>
                  <a:lnTo>
                    <a:pt x="1051018" y="207909"/>
                  </a:lnTo>
                  <a:cubicBezTo>
                    <a:pt x="1051018" y="179877"/>
                    <a:pt x="1073742" y="157153"/>
                    <a:pt x="1101774" y="157153"/>
                  </a:cubicBezTo>
                  <a:close/>
                  <a:moveTo>
                    <a:pt x="796552" y="157153"/>
                  </a:moveTo>
                  <a:cubicBezTo>
                    <a:pt x="824584" y="157153"/>
                    <a:pt x="847308" y="179877"/>
                    <a:pt x="847308" y="207909"/>
                  </a:cubicBezTo>
                  <a:lnTo>
                    <a:pt x="847652" y="207909"/>
                  </a:lnTo>
                  <a:cubicBezTo>
                    <a:pt x="847652" y="221925"/>
                    <a:pt x="850493" y="235277"/>
                    <a:pt x="855629" y="247422"/>
                  </a:cubicBezTo>
                  <a:lnTo>
                    <a:pt x="857421" y="250079"/>
                  </a:lnTo>
                  <a:lnTo>
                    <a:pt x="848674" y="262404"/>
                  </a:lnTo>
                  <a:cubicBezTo>
                    <a:pt x="834854" y="275622"/>
                    <a:pt x="816036" y="283615"/>
                    <a:pt x="795433" y="283309"/>
                  </a:cubicBezTo>
                  <a:cubicBezTo>
                    <a:pt x="774830" y="283003"/>
                    <a:pt x="756258" y="274456"/>
                    <a:pt x="742836" y="260834"/>
                  </a:cubicBezTo>
                  <a:lnTo>
                    <a:pt x="735678" y="250085"/>
                  </a:lnTo>
                  <a:lnTo>
                    <a:pt x="737474" y="247422"/>
                  </a:lnTo>
                  <a:cubicBezTo>
                    <a:pt x="742611" y="235277"/>
                    <a:pt x="745451" y="221925"/>
                    <a:pt x="745451" y="207909"/>
                  </a:cubicBezTo>
                  <a:lnTo>
                    <a:pt x="745796" y="207909"/>
                  </a:lnTo>
                  <a:cubicBezTo>
                    <a:pt x="745796" y="179877"/>
                    <a:pt x="768520" y="157153"/>
                    <a:pt x="796552" y="157153"/>
                  </a:cubicBezTo>
                  <a:close/>
                  <a:moveTo>
                    <a:pt x="491329" y="157153"/>
                  </a:moveTo>
                  <a:cubicBezTo>
                    <a:pt x="519361" y="157153"/>
                    <a:pt x="542085" y="179877"/>
                    <a:pt x="542085" y="207909"/>
                  </a:cubicBezTo>
                  <a:lnTo>
                    <a:pt x="542429" y="207909"/>
                  </a:lnTo>
                  <a:cubicBezTo>
                    <a:pt x="542429" y="221925"/>
                    <a:pt x="545270" y="235277"/>
                    <a:pt x="550406" y="247422"/>
                  </a:cubicBezTo>
                  <a:lnTo>
                    <a:pt x="552198" y="250079"/>
                  </a:lnTo>
                  <a:lnTo>
                    <a:pt x="543451" y="262404"/>
                  </a:lnTo>
                  <a:cubicBezTo>
                    <a:pt x="529631" y="275622"/>
                    <a:pt x="510813" y="283615"/>
                    <a:pt x="490210" y="283309"/>
                  </a:cubicBezTo>
                  <a:cubicBezTo>
                    <a:pt x="469607" y="283003"/>
                    <a:pt x="451035" y="274456"/>
                    <a:pt x="437613" y="260834"/>
                  </a:cubicBezTo>
                  <a:lnTo>
                    <a:pt x="430456" y="250086"/>
                  </a:lnTo>
                  <a:lnTo>
                    <a:pt x="432252" y="247422"/>
                  </a:lnTo>
                  <a:cubicBezTo>
                    <a:pt x="437389" y="235277"/>
                    <a:pt x="440229" y="221925"/>
                    <a:pt x="440229" y="207909"/>
                  </a:cubicBezTo>
                  <a:lnTo>
                    <a:pt x="440573" y="207909"/>
                  </a:lnTo>
                  <a:cubicBezTo>
                    <a:pt x="440573" y="179877"/>
                    <a:pt x="463297" y="157153"/>
                    <a:pt x="491329" y="157153"/>
                  </a:cubicBezTo>
                  <a:close/>
                  <a:moveTo>
                    <a:pt x="186107" y="157153"/>
                  </a:moveTo>
                  <a:cubicBezTo>
                    <a:pt x="214139" y="157153"/>
                    <a:pt x="236863" y="179877"/>
                    <a:pt x="236863" y="207909"/>
                  </a:cubicBezTo>
                  <a:lnTo>
                    <a:pt x="237207" y="207909"/>
                  </a:lnTo>
                  <a:cubicBezTo>
                    <a:pt x="237207" y="221925"/>
                    <a:pt x="240048" y="235277"/>
                    <a:pt x="245184" y="247422"/>
                  </a:cubicBezTo>
                  <a:lnTo>
                    <a:pt x="246976" y="250079"/>
                  </a:lnTo>
                  <a:lnTo>
                    <a:pt x="238229" y="262404"/>
                  </a:lnTo>
                  <a:cubicBezTo>
                    <a:pt x="224409" y="275622"/>
                    <a:pt x="205591" y="283615"/>
                    <a:pt x="184988" y="283309"/>
                  </a:cubicBezTo>
                  <a:cubicBezTo>
                    <a:pt x="143782" y="282697"/>
                    <a:pt x="110699" y="249120"/>
                    <a:pt x="110699" y="207909"/>
                  </a:cubicBezTo>
                  <a:lnTo>
                    <a:pt x="135351" y="207909"/>
                  </a:lnTo>
                  <a:cubicBezTo>
                    <a:pt x="135351" y="179877"/>
                    <a:pt x="158075" y="157153"/>
                    <a:pt x="186107" y="157153"/>
                  </a:cubicBezTo>
                  <a:close/>
                  <a:moveTo>
                    <a:pt x="948044" y="132509"/>
                  </a:moveTo>
                  <a:cubicBezTo>
                    <a:pt x="968647" y="132204"/>
                    <a:pt x="987465" y="140196"/>
                    <a:pt x="1001285" y="153414"/>
                  </a:cubicBezTo>
                  <a:lnTo>
                    <a:pt x="1010032" y="165739"/>
                  </a:lnTo>
                  <a:lnTo>
                    <a:pt x="1008240" y="168396"/>
                  </a:lnTo>
                  <a:cubicBezTo>
                    <a:pt x="1003104" y="180541"/>
                    <a:pt x="1000263" y="193893"/>
                    <a:pt x="1000263" y="207909"/>
                  </a:cubicBezTo>
                  <a:lnTo>
                    <a:pt x="999919" y="207909"/>
                  </a:lnTo>
                  <a:cubicBezTo>
                    <a:pt x="999919" y="235941"/>
                    <a:pt x="977195" y="258665"/>
                    <a:pt x="949163" y="258665"/>
                  </a:cubicBezTo>
                  <a:cubicBezTo>
                    <a:pt x="921131" y="258665"/>
                    <a:pt x="898407" y="235941"/>
                    <a:pt x="898407" y="207909"/>
                  </a:cubicBezTo>
                  <a:lnTo>
                    <a:pt x="898063" y="207909"/>
                  </a:lnTo>
                  <a:cubicBezTo>
                    <a:pt x="898063" y="193893"/>
                    <a:pt x="895223" y="180541"/>
                    <a:pt x="890086" y="168396"/>
                  </a:cubicBezTo>
                  <a:lnTo>
                    <a:pt x="888290" y="165732"/>
                  </a:lnTo>
                  <a:lnTo>
                    <a:pt x="895447" y="154985"/>
                  </a:lnTo>
                  <a:cubicBezTo>
                    <a:pt x="908869" y="141362"/>
                    <a:pt x="927441" y="132815"/>
                    <a:pt x="948044" y="132509"/>
                  </a:cubicBezTo>
                  <a:close/>
                  <a:moveTo>
                    <a:pt x="642821" y="132509"/>
                  </a:moveTo>
                  <a:cubicBezTo>
                    <a:pt x="663424" y="132204"/>
                    <a:pt x="682242" y="140196"/>
                    <a:pt x="696062" y="153414"/>
                  </a:cubicBezTo>
                  <a:lnTo>
                    <a:pt x="704809" y="165740"/>
                  </a:lnTo>
                  <a:lnTo>
                    <a:pt x="703018" y="168396"/>
                  </a:lnTo>
                  <a:cubicBezTo>
                    <a:pt x="697882" y="180541"/>
                    <a:pt x="695041" y="193893"/>
                    <a:pt x="695041" y="207909"/>
                  </a:cubicBezTo>
                  <a:lnTo>
                    <a:pt x="694696" y="207909"/>
                  </a:lnTo>
                  <a:cubicBezTo>
                    <a:pt x="694696" y="235941"/>
                    <a:pt x="671972" y="258665"/>
                    <a:pt x="643940" y="258665"/>
                  </a:cubicBezTo>
                  <a:cubicBezTo>
                    <a:pt x="615908" y="258665"/>
                    <a:pt x="593184" y="235941"/>
                    <a:pt x="593184" y="207909"/>
                  </a:cubicBezTo>
                  <a:lnTo>
                    <a:pt x="592840" y="207909"/>
                  </a:lnTo>
                  <a:cubicBezTo>
                    <a:pt x="592840" y="193893"/>
                    <a:pt x="590000" y="180541"/>
                    <a:pt x="584863" y="168396"/>
                  </a:cubicBezTo>
                  <a:lnTo>
                    <a:pt x="583067" y="165732"/>
                  </a:lnTo>
                  <a:lnTo>
                    <a:pt x="590224" y="154985"/>
                  </a:lnTo>
                  <a:cubicBezTo>
                    <a:pt x="603646" y="141362"/>
                    <a:pt x="622218" y="132815"/>
                    <a:pt x="642821" y="132509"/>
                  </a:cubicBezTo>
                  <a:close/>
                  <a:moveTo>
                    <a:pt x="337599" y="132509"/>
                  </a:moveTo>
                  <a:cubicBezTo>
                    <a:pt x="358202" y="132204"/>
                    <a:pt x="377020" y="140196"/>
                    <a:pt x="390840" y="153414"/>
                  </a:cubicBezTo>
                  <a:lnTo>
                    <a:pt x="399587" y="165739"/>
                  </a:lnTo>
                  <a:lnTo>
                    <a:pt x="397795" y="168396"/>
                  </a:lnTo>
                  <a:cubicBezTo>
                    <a:pt x="392659" y="180541"/>
                    <a:pt x="389818" y="193893"/>
                    <a:pt x="389818" y="207909"/>
                  </a:cubicBezTo>
                  <a:lnTo>
                    <a:pt x="389474" y="207909"/>
                  </a:lnTo>
                  <a:cubicBezTo>
                    <a:pt x="389474" y="235941"/>
                    <a:pt x="366750" y="258665"/>
                    <a:pt x="338718" y="258665"/>
                  </a:cubicBezTo>
                  <a:cubicBezTo>
                    <a:pt x="310686" y="258665"/>
                    <a:pt x="287962" y="235941"/>
                    <a:pt x="287962" y="207909"/>
                  </a:cubicBezTo>
                  <a:lnTo>
                    <a:pt x="287618" y="207909"/>
                  </a:lnTo>
                  <a:cubicBezTo>
                    <a:pt x="287618" y="193893"/>
                    <a:pt x="284778" y="180541"/>
                    <a:pt x="279641" y="168396"/>
                  </a:cubicBezTo>
                  <a:lnTo>
                    <a:pt x="277845" y="165732"/>
                  </a:lnTo>
                  <a:lnTo>
                    <a:pt x="285002" y="154985"/>
                  </a:lnTo>
                  <a:cubicBezTo>
                    <a:pt x="298424" y="141362"/>
                    <a:pt x="316996" y="132815"/>
                    <a:pt x="337599" y="132509"/>
                  </a:cubicBezTo>
                  <a:close/>
                  <a:moveTo>
                    <a:pt x="186107" y="106398"/>
                  </a:moveTo>
                  <a:cubicBezTo>
                    <a:pt x="130044" y="106398"/>
                    <a:pt x="84596" y="151846"/>
                    <a:pt x="84596" y="207909"/>
                  </a:cubicBezTo>
                  <a:cubicBezTo>
                    <a:pt x="84596" y="263384"/>
                    <a:pt x="129131" y="308585"/>
                    <a:pt x="184600" y="309409"/>
                  </a:cubicBezTo>
                  <a:cubicBezTo>
                    <a:pt x="212335" y="309821"/>
                    <a:pt x="237666" y="299062"/>
                    <a:pt x="256270" y="281268"/>
                  </a:cubicBezTo>
                  <a:lnTo>
                    <a:pt x="262288" y="272789"/>
                  </a:lnTo>
                  <a:lnTo>
                    <a:pt x="266939" y="279688"/>
                  </a:lnTo>
                  <a:cubicBezTo>
                    <a:pt x="285309" y="298058"/>
                    <a:pt x="310687" y="309420"/>
                    <a:pt x="338718" y="309420"/>
                  </a:cubicBezTo>
                  <a:cubicBezTo>
                    <a:pt x="366750" y="309420"/>
                    <a:pt x="392127" y="298058"/>
                    <a:pt x="410497" y="279688"/>
                  </a:cubicBezTo>
                  <a:lnTo>
                    <a:pt x="414964" y="273064"/>
                  </a:lnTo>
                  <a:lnTo>
                    <a:pt x="419019" y="279153"/>
                  </a:lnTo>
                  <a:cubicBezTo>
                    <a:pt x="437087" y="297491"/>
                    <a:pt x="462088" y="308997"/>
                    <a:pt x="489822" y="309409"/>
                  </a:cubicBezTo>
                  <a:cubicBezTo>
                    <a:pt x="517557" y="309821"/>
                    <a:pt x="542888" y="299062"/>
                    <a:pt x="561492" y="281268"/>
                  </a:cubicBezTo>
                  <a:lnTo>
                    <a:pt x="567510" y="272789"/>
                  </a:lnTo>
                  <a:lnTo>
                    <a:pt x="572161" y="279688"/>
                  </a:lnTo>
                  <a:cubicBezTo>
                    <a:pt x="590531" y="298058"/>
                    <a:pt x="615909" y="309420"/>
                    <a:pt x="643940" y="309420"/>
                  </a:cubicBezTo>
                  <a:cubicBezTo>
                    <a:pt x="671972" y="309420"/>
                    <a:pt x="697349" y="298058"/>
                    <a:pt x="715719" y="279688"/>
                  </a:cubicBezTo>
                  <a:lnTo>
                    <a:pt x="720186" y="273063"/>
                  </a:lnTo>
                  <a:lnTo>
                    <a:pt x="724242" y="279153"/>
                  </a:lnTo>
                  <a:cubicBezTo>
                    <a:pt x="742310" y="297491"/>
                    <a:pt x="767311" y="308997"/>
                    <a:pt x="795045" y="309409"/>
                  </a:cubicBezTo>
                  <a:cubicBezTo>
                    <a:pt x="822780" y="309821"/>
                    <a:pt x="848111" y="299062"/>
                    <a:pt x="866715" y="281268"/>
                  </a:cubicBezTo>
                  <a:lnTo>
                    <a:pt x="872733" y="272789"/>
                  </a:lnTo>
                  <a:lnTo>
                    <a:pt x="877384" y="279688"/>
                  </a:lnTo>
                  <a:cubicBezTo>
                    <a:pt x="895754" y="298058"/>
                    <a:pt x="921132" y="309420"/>
                    <a:pt x="949163" y="309420"/>
                  </a:cubicBezTo>
                  <a:cubicBezTo>
                    <a:pt x="977195" y="309420"/>
                    <a:pt x="1002572" y="298058"/>
                    <a:pt x="1020942" y="279688"/>
                  </a:cubicBezTo>
                  <a:lnTo>
                    <a:pt x="1025409" y="273064"/>
                  </a:lnTo>
                  <a:lnTo>
                    <a:pt x="1029464" y="279153"/>
                  </a:lnTo>
                  <a:cubicBezTo>
                    <a:pt x="1047532" y="297491"/>
                    <a:pt x="1072533" y="308997"/>
                    <a:pt x="1100267" y="309409"/>
                  </a:cubicBezTo>
                  <a:cubicBezTo>
                    <a:pt x="1128002" y="309821"/>
                    <a:pt x="1153333" y="299062"/>
                    <a:pt x="1171937" y="281268"/>
                  </a:cubicBezTo>
                  <a:lnTo>
                    <a:pt x="1177955" y="272789"/>
                  </a:lnTo>
                  <a:lnTo>
                    <a:pt x="1182606" y="279688"/>
                  </a:lnTo>
                  <a:cubicBezTo>
                    <a:pt x="1200976" y="298058"/>
                    <a:pt x="1226354" y="309420"/>
                    <a:pt x="1254385" y="309420"/>
                  </a:cubicBezTo>
                  <a:cubicBezTo>
                    <a:pt x="1310448" y="309420"/>
                    <a:pt x="1355896" y="263972"/>
                    <a:pt x="1355896" y="207909"/>
                  </a:cubicBezTo>
                  <a:lnTo>
                    <a:pt x="1305141" y="207909"/>
                  </a:lnTo>
                  <a:cubicBezTo>
                    <a:pt x="1305141" y="235941"/>
                    <a:pt x="1282417" y="258665"/>
                    <a:pt x="1254385" y="258665"/>
                  </a:cubicBezTo>
                  <a:cubicBezTo>
                    <a:pt x="1226353" y="258665"/>
                    <a:pt x="1203629" y="235941"/>
                    <a:pt x="1203629" y="207909"/>
                  </a:cubicBezTo>
                  <a:lnTo>
                    <a:pt x="1203285" y="207909"/>
                  </a:lnTo>
                  <a:cubicBezTo>
                    <a:pt x="1203285" y="193893"/>
                    <a:pt x="1200445" y="180541"/>
                    <a:pt x="1195308" y="168396"/>
                  </a:cubicBezTo>
                  <a:lnTo>
                    <a:pt x="1193512" y="165732"/>
                  </a:lnTo>
                  <a:lnTo>
                    <a:pt x="1200669" y="154985"/>
                  </a:lnTo>
                  <a:cubicBezTo>
                    <a:pt x="1214091" y="141362"/>
                    <a:pt x="1232663" y="132815"/>
                    <a:pt x="1253266" y="132509"/>
                  </a:cubicBezTo>
                  <a:cubicBezTo>
                    <a:pt x="1294472" y="131898"/>
                    <a:pt x="1328537" y="164479"/>
                    <a:pt x="1329760" y="205671"/>
                  </a:cubicBezTo>
                  <a:lnTo>
                    <a:pt x="1355851" y="204896"/>
                  </a:lnTo>
                  <a:cubicBezTo>
                    <a:pt x="1354204" y="149445"/>
                    <a:pt x="1308347" y="105586"/>
                    <a:pt x="1252878" y="106409"/>
                  </a:cubicBezTo>
                  <a:cubicBezTo>
                    <a:pt x="1225144" y="106821"/>
                    <a:pt x="1200143" y="118327"/>
                    <a:pt x="1182075" y="136665"/>
                  </a:cubicBezTo>
                  <a:lnTo>
                    <a:pt x="1178020" y="142755"/>
                  </a:lnTo>
                  <a:lnTo>
                    <a:pt x="1173553" y="136130"/>
                  </a:lnTo>
                  <a:cubicBezTo>
                    <a:pt x="1155183" y="117760"/>
                    <a:pt x="1129806" y="106398"/>
                    <a:pt x="1101774" y="106398"/>
                  </a:cubicBezTo>
                  <a:cubicBezTo>
                    <a:pt x="1073743" y="106398"/>
                    <a:pt x="1048365" y="117760"/>
                    <a:pt x="1029995" y="136130"/>
                  </a:cubicBezTo>
                  <a:lnTo>
                    <a:pt x="1025344" y="143029"/>
                  </a:lnTo>
                  <a:lnTo>
                    <a:pt x="1019326" y="134550"/>
                  </a:lnTo>
                  <a:cubicBezTo>
                    <a:pt x="1000722" y="116757"/>
                    <a:pt x="975391" y="105998"/>
                    <a:pt x="947656" y="106409"/>
                  </a:cubicBezTo>
                  <a:cubicBezTo>
                    <a:pt x="919922" y="106821"/>
                    <a:pt x="894921" y="118327"/>
                    <a:pt x="876853" y="136665"/>
                  </a:cubicBezTo>
                  <a:lnTo>
                    <a:pt x="872798" y="142755"/>
                  </a:lnTo>
                  <a:lnTo>
                    <a:pt x="868331" y="136130"/>
                  </a:lnTo>
                  <a:cubicBezTo>
                    <a:pt x="849961" y="117760"/>
                    <a:pt x="824584" y="106398"/>
                    <a:pt x="796552" y="106398"/>
                  </a:cubicBezTo>
                  <a:cubicBezTo>
                    <a:pt x="768521" y="106398"/>
                    <a:pt x="743143" y="117760"/>
                    <a:pt x="724773" y="136130"/>
                  </a:cubicBezTo>
                  <a:lnTo>
                    <a:pt x="720121" y="143030"/>
                  </a:lnTo>
                  <a:lnTo>
                    <a:pt x="714103" y="134550"/>
                  </a:lnTo>
                  <a:cubicBezTo>
                    <a:pt x="695499" y="116757"/>
                    <a:pt x="670168" y="105998"/>
                    <a:pt x="642433" y="106409"/>
                  </a:cubicBezTo>
                  <a:cubicBezTo>
                    <a:pt x="614699" y="106821"/>
                    <a:pt x="589698" y="118327"/>
                    <a:pt x="571630" y="136665"/>
                  </a:cubicBezTo>
                  <a:lnTo>
                    <a:pt x="567575" y="142755"/>
                  </a:lnTo>
                  <a:lnTo>
                    <a:pt x="563108" y="136130"/>
                  </a:lnTo>
                  <a:cubicBezTo>
                    <a:pt x="544738" y="117760"/>
                    <a:pt x="519361" y="106398"/>
                    <a:pt x="491329" y="106398"/>
                  </a:cubicBezTo>
                  <a:cubicBezTo>
                    <a:pt x="463298" y="106398"/>
                    <a:pt x="437920" y="117760"/>
                    <a:pt x="419550" y="136130"/>
                  </a:cubicBezTo>
                  <a:lnTo>
                    <a:pt x="414899" y="143029"/>
                  </a:lnTo>
                  <a:lnTo>
                    <a:pt x="408881" y="134550"/>
                  </a:lnTo>
                  <a:cubicBezTo>
                    <a:pt x="390277" y="116757"/>
                    <a:pt x="364946" y="105998"/>
                    <a:pt x="337211" y="106409"/>
                  </a:cubicBezTo>
                  <a:cubicBezTo>
                    <a:pt x="309477" y="106821"/>
                    <a:pt x="284476" y="118327"/>
                    <a:pt x="266408" y="136665"/>
                  </a:cubicBezTo>
                  <a:lnTo>
                    <a:pt x="262353" y="142755"/>
                  </a:lnTo>
                  <a:lnTo>
                    <a:pt x="257886" y="136130"/>
                  </a:lnTo>
                  <a:cubicBezTo>
                    <a:pt x="239516" y="117760"/>
                    <a:pt x="214139" y="106398"/>
                    <a:pt x="186107" y="106398"/>
                  </a:cubicBezTo>
                  <a:close/>
                  <a:moveTo>
                    <a:pt x="0" y="0"/>
                  </a:moveTo>
                  <a:lnTo>
                    <a:pt x="1440493" y="0"/>
                  </a:lnTo>
                  <a:lnTo>
                    <a:pt x="1440493" y="719999"/>
                  </a:lnTo>
                  <a:lnTo>
                    <a:pt x="0" y="71999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102" name="グループ化 101"/>
          <p:cNvGrpSpPr>
            <a:grpSpLocks noChangeAspect="1"/>
          </p:cNvGrpSpPr>
          <p:nvPr/>
        </p:nvGrpSpPr>
        <p:grpSpPr>
          <a:xfrm>
            <a:off x="2915957" y="3944401"/>
            <a:ext cx="862997" cy="456881"/>
            <a:chOff x="4571999" y="3212785"/>
            <a:chExt cx="1224000" cy="648000"/>
          </a:xfrm>
        </p:grpSpPr>
        <p:sp>
          <p:nvSpPr>
            <p:cNvPr id="103" name="正方形/長方形 102"/>
            <p:cNvSpPr>
              <a:spLocks/>
            </p:cNvSpPr>
            <p:nvPr/>
          </p:nvSpPr>
          <p:spPr>
            <a:xfrm>
              <a:off x="4571999" y="3212785"/>
              <a:ext cx="1224000" cy="64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04" name="フリーフォーム 103"/>
            <p:cNvSpPr>
              <a:spLocks noChangeAspect="1"/>
            </p:cNvSpPr>
            <p:nvPr/>
          </p:nvSpPr>
          <p:spPr>
            <a:xfrm>
              <a:off x="4618435" y="3254100"/>
              <a:ext cx="1131129" cy="565370"/>
            </a:xfrm>
            <a:custGeom>
              <a:avLst/>
              <a:gdLst>
                <a:gd name="connsiteX0" fmla="*/ 1101774 w 1440493"/>
                <a:gd name="connsiteY0" fmla="*/ 471904 h 719999"/>
                <a:gd name="connsiteX1" fmla="*/ 1152530 w 1440493"/>
                <a:gd name="connsiteY1" fmla="*/ 522660 h 719999"/>
                <a:gd name="connsiteX2" fmla="*/ 1152874 w 1440493"/>
                <a:gd name="connsiteY2" fmla="*/ 522660 h 719999"/>
                <a:gd name="connsiteX3" fmla="*/ 1160851 w 1440493"/>
                <a:gd name="connsiteY3" fmla="*/ 562173 h 719999"/>
                <a:gd name="connsiteX4" fmla="*/ 1162643 w 1440493"/>
                <a:gd name="connsiteY4" fmla="*/ 564830 h 719999"/>
                <a:gd name="connsiteX5" fmla="*/ 1153896 w 1440493"/>
                <a:gd name="connsiteY5" fmla="*/ 577155 h 719999"/>
                <a:gd name="connsiteX6" fmla="*/ 1100655 w 1440493"/>
                <a:gd name="connsiteY6" fmla="*/ 598060 h 719999"/>
                <a:gd name="connsiteX7" fmla="*/ 1048058 w 1440493"/>
                <a:gd name="connsiteY7" fmla="*/ 575585 h 719999"/>
                <a:gd name="connsiteX8" fmla="*/ 1040901 w 1440493"/>
                <a:gd name="connsiteY8" fmla="*/ 564837 h 719999"/>
                <a:gd name="connsiteX9" fmla="*/ 1042697 w 1440493"/>
                <a:gd name="connsiteY9" fmla="*/ 562173 h 719999"/>
                <a:gd name="connsiteX10" fmla="*/ 1050674 w 1440493"/>
                <a:gd name="connsiteY10" fmla="*/ 522660 h 719999"/>
                <a:gd name="connsiteX11" fmla="*/ 1051018 w 1440493"/>
                <a:gd name="connsiteY11" fmla="*/ 522660 h 719999"/>
                <a:gd name="connsiteX12" fmla="*/ 1101774 w 1440493"/>
                <a:gd name="connsiteY12" fmla="*/ 471904 h 719999"/>
                <a:gd name="connsiteX13" fmla="*/ 796552 w 1440493"/>
                <a:gd name="connsiteY13" fmla="*/ 471904 h 719999"/>
                <a:gd name="connsiteX14" fmla="*/ 847308 w 1440493"/>
                <a:gd name="connsiteY14" fmla="*/ 522660 h 719999"/>
                <a:gd name="connsiteX15" fmla="*/ 847652 w 1440493"/>
                <a:gd name="connsiteY15" fmla="*/ 522660 h 719999"/>
                <a:gd name="connsiteX16" fmla="*/ 855629 w 1440493"/>
                <a:gd name="connsiteY16" fmla="*/ 562173 h 719999"/>
                <a:gd name="connsiteX17" fmla="*/ 857421 w 1440493"/>
                <a:gd name="connsiteY17" fmla="*/ 564830 h 719999"/>
                <a:gd name="connsiteX18" fmla="*/ 848674 w 1440493"/>
                <a:gd name="connsiteY18" fmla="*/ 577155 h 719999"/>
                <a:gd name="connsiteX19" fmla="*/ 795433 w 1440493"/>
                <a:gd name="connsiteY19" fmla="*/ 598060 h 719999"/>
                <a:gd name="connsiteX20" fmla="*/ 742836 w 1440493"/>
                <a:gd name="connsiteY20" fmla="*/ 575585 h 719999"/>
                <a:gd name="connsiteX21" fmla="*/ 735678 w 1440493"/>
                <a:gd name="connsiteY21" fmla="*/ 564836 h 719999"/>
                <a:gd name="connsiteX22" fmla="*/ 737474 w 1440493"/>
                <a:gd name="connsiteY22" fmla="*/ 562173 h 719999"/>
                <a:gd name="connsiteX23" fmla="*/ 745451 w 1440493"/>
                <a:gd name="connsiteY23" fmla="*/ 522660 h 719999"/>
                <a:gd name="connsiteX24" fmla="*/ 745796 w 1440493"/>
                <a:gd name="connsiteY24" fmla="*/ 522660 h 719999"/>
                <a:gd name="connsiteX25" fmla="*/ 796552 w 1440493"/>
                <a:gd name="connsiteY25" fmla="*/ 471904 h 719999"/>
                <a:gd name="connsiteX26" fmla="*/ 491329 w 1440493"/>
                <a:gd name="connsiteY26" fmla="*/ 471904 h 719999"/>
                <a:gd name="connsiteX27" fmla="*/ 542085 w 1440493"/>
                <a:gd name="connsiteY27" fmla="*/ 522660 h 719999"/>
                <a:gd name="connsiteX28" fmla="*/ 542429 w 1440493"/>
                <a:gd name="connsiteY28" fmla="*/ 522660 h 719999"/>
                <a:gd name="connsiteX29" fmla="*/ 550406 w 1440493"/>
                <a:gd name="connsiteY29" fmla="*/ 562173 h 719999"/>
                <a:gd name="connsiteX30" fmla="*/ 552198 w 1440493"/>
                <a:gd name="connsiteY30" fmla="*/ 564830 h 719999"/>
                <a:gd name="connsiteX31" fmla="*/ 543451 w 1440493"/>
                <a:gd name="connsiteY31" fmla="*/ 577155 h 719999"/>
                <a:gd name="connsiteX32" fmla="*/ 490210 w 1440493"/>
                <a:gd name="connsiteY32" fmla="*/ 598060 h 719999"/>
                <a:gd name="connsiteX33" fmla="*/ 437613 w 1440493"/>
                <a:gd name="connsiteY33" fmla="*/ 575585 h 719999"/>
                <a:gd name="connsiteX34" fmla="*/ 430456 w 1440493"/>
                <a:gd name="connsiteY34" fmla="*/ 564837 h 719999"/>
                <a:gd name="connsiteX35" fmla="*/ 432252 w 1440493"/>
                <a:gd name="connsiteY35" fmla="*/ 562173 h 719999"/>
                <a:gd name="connsiteX36" fmla="*/ 440229 w 1440493"/>
                <a:gd name="connsiteY36" fmla="*/ 522660 h 719999"/>
                <a:gd name="connsiteX37" fmla="*/ 440573 w 1440493"/>
                <a:gd name="connsiteY37" fmla="*/ 522660 h 719999"/>
                <a:gd name="connsiteX38" fmla="*/ 491329 w 1440493"/>
                <a:gd name="connsiteY38" fmla="*/ 471904 h 719999"/>
                <a:gd name="connsiteX39" fmla="*/ 186107 w 1440493"/>
                <a:gd name="connsiteY39" fmla="*/ 471904 h 719999"/>
                <a:gd name="connsiteX40" fmla="*/ 236863 w 1440493"/>
                <a:gd name="connsiteY40" fmla="*/ 522660 h 719999"/>
                <a:gd name="connsiteX41" fmla="*/ 237207 w 1440493"/>
                <a:gd name="connsiteY41" fmla="*/ 522660 h 719999"/>
                <a:gd name="connsiteX42" fmla="*/ 245184 w 1440493"/>
                <a:gd name="connsiteY42" fmla="*/ 562173 h 719999"/>
                <a:gd name="connsiteX43" fmla="*/ 246976 w 1440493"/>
                <a:gd name="connsiteY43" fmla="*/ 564830 h 719999"/>
                <a:gd name="connsiteX44" fmla="*/ 238229 w 1440493"/>
                <a:gd name="connsiteY44" fmla="*/ 577155 h 719999"/>
                <a:gd name="connsiteX45" fmla="*/ 184988 w 1440493"/>
                <a:gd name="connsiteY45" fmla="*/ 598060 h 719999"/>
                <a:gd name="connsiteX46" fmla="*/ 110699 w 1440493"/>
                <a:gd name="connsiteY46" fmla="*/ 522660 h 719999"/>
                <a:gd name="connsiteX47" fmla="*/ 135351 w 1440493"/>
                <a:gd name="connsiteY47" fmla="*/ 522660 h 719999"/>
                <a:gd name="connsiteX48" fmla="*/ 186107 w 1440493"/>
                <a:gd name="connsiteY48" fmla="*/ 471904 h 719999"/>
                <a:gd name="connsiteX49" fmla="*/ 948044 w 1440493"/>
                <a:gd name="connsiteY49" fmla="*/ 447260 h 719999"/>
                <a:gd name="connsiteX50" fmla="*/ 1001285 w 1440493"/>
                <a:gd name="connsiteY50" fmla="*/ 468165 h 719999"/>
                <a:gd name="connsiteX51" fmla="*/ 1010032 w 1440493"/>
                <a:gd name="connsiteY51" fmla="*/ 480490 h 719999"/>
                <a:gd name="connsiteX52" fmla="*/ 1008240 w 1440493"/>
                <a:gd name="connsiteY52" fmla="*/ 483147 h 719999"/>
                <a:gd name="connsiteX53" fmla="*/ 1000263 w 1440493"/>
                <a:gd name="connsiteY53" fmla="*/ 522660 h 719999"/>
                <a:gd name="connsiteX54" fmla="*/ 999919 w 1440493"/>
                <a:gd name="connsiteY54" fmla="*/ 522660 h 719999"/>
                <a:gd name="connsiteX55" fmla="*/ 949163 w 1440493"/>
                <a:gd name="connsiteY55" fmla="*/ 573416 h 719999"/>
                <a:gd name="connsiteX56" fmla="*/ 898407 w 1440493"/>
                <a:gd name="connsiteY56" fmla="*/ 522660 h 719999"/>
                <a:gd name="connsiteX57" fmla="*/ 898063 w 1440493"/>
                <a:gd name="connsiteY57" fmla="*/ 522660 h 719999"/>
                <a:gd name="connsiteX58" fmla="*/ 890086 w 1440493"/>
                <a:gd name="connsiteY58" fmla="*/ 483147 h 719999"/>
                <a:gd name="connsiteX59" fmla="*/ 888290 w 1440493"/>
                <a:gd name="connsiteY59" fmla="*/ 480483 h 719999"/>
                <a:gd name="connsiteX60" fmla="*/ 895447 w 1440493"/>
                <a:gd name="connsiteY60" fmla="*/ 469735 h 719999"/>
                <a:gd name="connsiteX61" fmla="*/ 948044 w 1440493"/>
                <a:gd name="connsiteY61" fmla="*/ 447260 h 719999"/>
                <a:gd name="connsiteX62" fmla="*/ 642821 w 1440493"/>
                <a:gd name="connsiteY62" fmla="*/ 447260 h 719999"/>
                <a:gd name="connsiteX63" fmla="*/ 696062 w 1440493"/>
                <a:gd name="connsiteY63" fmla="*/ 468165 h 719999"/>
                <a:gd name="connsiteX64" fmla="*/ 704809 w 1440493"/>
                <a:gd name="connsiteY64" fmla="*/ 480491 h 719999"/>
                <a:gd name="connsiteX65" fmla="*/ 703018 w 1440493"/>
                <a:gd name="connsiteY65" fmla="*/ 483147 h 719999"/>
                <a:gd name="connsiteX66" fmla="*/ 695041 w 1440493"/>
                <a:gd name="connsiteY66" fmla="*/ 522660 h 719999"/>
                <a:gd name="connsiteX67" fmla="*/ 694696 w 1440493"/>
                <a:gd name="connsiteY67" fmla="*/ 522660 h 719999"/>
                <a:gd name="connsiteX68" fmla="*/ 643940 w 1440493"/>
                <a:gd name="connsiteY68" fmla="*/ 573416 h 719999"/>
                <a:gd name="connsiteX69" fmla="*/ 593184 w 1440493"/>
                <a:gd name="connsiteY69" fmla="*/ 522660 h 719999"/>
                <a:gd name="connsiteX70" fmla="*/ 592840 w 1440493"/>
                <a:gd name="connsiteY70" fmla="*/ 522660 h 719999"/>
                <a:gd name="connsiteX71" fmla="*/ 584863 w 1440493"/>
                <a:gd name="connsiteY71" fmla="*/ 483147 h 719999"/>
                <a:gd name="connsiteX72" fmla="*/ 583067 w 1440493"/>
                <a:gd name="connsiteY72" fmla="*/ 480483 h 719999"/>
                <a:gd name="connsiteX73" fmla="*/ 590224 w 1440493"/>
                <a:gd name="connsiteY73" fmla="*/ 469735 h 719999"/>
                <a:gd name="connsiteX74" fmla="*/ 642821 w 1440493"/>
                <a:gd name="connsiteY74" fmla="*/ 447260 h 719999"/>
                <a:gd name="connsiteX75" fmla="*/ 337599 w 1440493"/>
                <a:gd name="connsiteY75" fmla="*/ 447260 h 719999"/>
                <a:gd name="connsiteX76" fmla="*/ 390840 w 1440493"/>
                <a:gd name="connsiteY76" fmla="*/ 468165 h 719999"/>
                <a:gd name="connsiteX77" fmla="*/ 399587 w 1440493"/>
                <a:gd name="connsiteY77" fmla="*/ 480490 h 719999"/>
                <a:gd name="connsiteX78" fmla="*/ 397795 w 1440493"/>
                <a:gd name="connsiteY78" fmla="*/ 483147 h 719999"/>
                <a:gd name="connsiteX79" fmla="*/ 389818 w 1440493"/>
                <a:gd name="connsiteY79" fmla="*/ 522660 h 719999"/>
                <a:gd name="connsiteX80" fmla="*/ 389474 w 1440493"/>
                <a:gd name="connsiteY80" fmla="*/ 522660 h 719999"/>
                <a:gd name="connsiteX81" fmla="*/ 338718 w 1440493"/>
                <a:gd name="connsiteY81" fmla="*/ 573416 h 719999"/>
                <a:gd name="connsiteX82" fmla="*/ 287962 w 1440493"/>
                <a:gd name="connsiteY82" fmla="*/ 522660 h 719999"/>
                <a:gd name="connsiteX83" fmla="*/ 287618 w 1440493"/>
                <a:gd name="connsiteY83" fmla="*/ 522660 h 719999"/>
                <a:gd name="connsiteX84" fmla="*/ 279641 w 1440493"/>
                <a:gd name="connsiteY84" fmla="*/ 483147 h 719999"/>
                <a:gd name="connsiteX85" fmla="*/ 277845 w 1440493"/>
                <a:gd name="connsiteY85" fmla="*/ 480483 h 719999"/>
                <a:gd name="connsiteX86" fmla="*/ 285002 w 1440493"/>
                <a:gd name="connsiteY86" fmla="*/ 469735 h 719999"/>
                <a:gd name="connsiteX87" fmla="*/ 337599 w 1440493"/>
                <a:gd name="connsiteY87" fmla="*/ 447260 h 719999"/>
                <a:gd name="connsiteX88" fmla="*/ 186107 w 1440493"/>
                <a:gd name="connsiteY88" fmla="*/ 421149 h 719999"/>
                <a:gd name="connsiteX89" fmla="*/ 84596 w 1440493"/>
                <a:gd name="connsiteY89" fmla="*/ 522660 h 719999"/>
                <a:gd name="connsiteX90" fmla="*/ 184600 w 1440493"/>
                <a:gd name="connsiteY90" fmla="*/ 624160 h 719999"/>
                <a:gd name="connsiteX91" fmla="*/ 256270 w 1440493"/>
                <a:gd name="connsiteY91" fmla="*/ 596019 h 719999"/>
                <a:gd name="connsiteX92" fmla="*/ 262288 w 1440493"/>
                <a:gd name="connsiteY92" fmla="*/ 587540 h 719999"/>
                <a:gd name="connsiteX93" fmla="*/ 266939 w 1440493"/>
                <a:gd name="connsiteY93" fmla="*/ 594439 h 719999"/>
                <a:gd name="connsiteX94" fmla="*/ 338718 w 1440493"/>
                <a:gd name="connsiteY94" fmla="*/ 624171 h 719999"/>
                <a:gd name="connsiteX95" fmla="*/ 410497 w 1440493"/>
                <a:gd name="connsiteY95" fmla="*/ 594439 h 719999"/>
                <a:gd name="connsiteX96" fmla="*/ 414964 w 1440493"/>
                <a:gd name="connsiteY96" fmla="*/ 587815 h 719999"/>
                <a:gd name="connsiteX97" fmla="*/ 419019 w 1440493"/>
                <a:gd name="connsiteY97" fmla="*/ 593904 h 719999"/>
                <a:gd name="connsiteX98" fmla="*/ 489822 w 1440493"/>
                <a:gd name="connsiteY98" fmla="*/ 624160 h 719999"/>
                <a:gd name="connsiteX99" fmla="*/ 561492 w 1440493"/>
                <a:gd name="connsiteY99" fmla="*/ 596019 h 719999"/>
                <a:gd name="connsiteX100" fmla="*/ 567510 w 1440493"/>
                <a:gd name="connsiteY100" fmla="*/ 587540 h 719999"/>
                <a:gd name="connsiteX101" fmla="*/ 572161 w 1440493"/>
                <a:gd name="connsiteY101" fmla="*/ 594439 h 719999"/>
                <a:gd name="connsiteX102" fmla="*/ 643940 w 1440493"/>
                <a:gd name="connsiteY102" fmla="*/ 624171 h 719999"/>
                <a:gd name="connsiteX103" fmla="*/ 715719 w 1440493"/>
                <a:gd name="connsiteY103" fmla="*/ 594439 h 719999"/>
                <a:gd name="connsiteX104" fmla="*/ 720186 w 1440493"/>
                <a:gd name="connsiteY104" fmla="*/ 587814 h 719999"/>
                <a:gd name="connsiteX105" fmla="*/ 724242 w 1440493"/>
                <a:gd name="connsiteY105" fmla="*/ 593904 h 719999"/>
                <a:gd name="connsiteX106" fmla="*/ 795045 w 1440493"/>
                <a:gd name="connsiteY106" fmla="*/ 624160 h 719999"/>
                <a:gd name="connsiteX107" fmla="*/ 866715 w 1440493"/>
                <a:gd name="connsiteY107" fmla="*/ 596019 h 719999"/>
                <a:gd name="connsiteX108" fmla="*/ 872733 w 1440493"/>
                <a:gd name="connsiteY108" fmla="*/ 587540 h 719999"/>
                <a:gd name="connsiteX109" fmla="*/ 877384 w 1440493"/>
                <a:gd name="connsiteY109" fmla="*/ 594439 h 719999"/>
                <a:gd name="connsiteX110" fmla="*/ 949163 w 1440493"/>
                <a:gd name="connsiteY110" fmla="*/ 624171 h 719999"/>
                <a:gd name="connsiteX111" fmla="*/ 1020942 w 1440493"/>
                <a:gd name="connsiteY111" fmla="*/ 594439 h 719999"/>
                <a:gd name="connsiteX112" fmla="*/ 1025409 w 1440493"/>
                <a:gd name="connsiteY112" fmla="*/ 587815 h 719999"/>
                <a:gd name="connsiteX113" fmla="*/ 1029464 w 1440493"/>
                <a:gd name="connsiteY113" fmla="*/ 593904 h 719999"/>
                <a:gd name="connsiteX114" fmla="*/ 1100267 w 1440493"/>
                <a:gd name="connsiteY114" fmla="*/ 624160 h 719999"/>
                <a:gd name="connsiteX115" fmla="*/ 1171937 w 1440493"/>
                <a:gd name="connsiteY115" fmla="*/ 596019 h 719999"/>
                <a:gd name="connsiteX116" fmla="*/ 1177955 w 1440493"/>
                <a:gd name="connsiteY116" fmla="*/ 587540 h 719999"/>
                <a:gd name="connsiteX117" fmla="*/ 1182606 w 1440493"/>
                <a:gd name="connsiteY117" fmla="*/ 594439 h 719999"/>
                <a:gd name="connsiteX118" fmla="*/ 1254385 w 1440493"/>
                <a:gd name="connsiteY118" fmla="*/ 624171 h 719999"/>
                <a:gd name="connsiteX119" fmla="*/ 1355896 w 1440493"/>
                <a:gd name="connsiteY119" fmla="*/ 522660 h 719999"/>
                <a:gd name="connsiteX120" fmla="*/ 1305141 w 1440493"/>
                <a:gd name="connsiteY120" fmla="*/ 522660 h 719999"/>
                <a:gd name="connsiteX121" fmla="*/ 1254385 w 1440493"/>
                <a:gd name="connsiteY121" fmla="*/ 573416 h 719999"/>
                <a:gd name="connsiteX122" fmla="*/ 1203629 w 1440493"/>
                <a:gd name="connsiteY122" fmla="*/ 522660 h 719999"/>
                <a:gd name="connsiteX123" fmla="*/ 1203285 w 1440493"/>
                <a:gd name="connsiteY123" fmla="*/ 522660 h 719999"/>
                <a:gd name="connsiteX124" fmla="*/ 1195308 w 1440493"/>
                <a:gd name="connsiteY124" fmla="*/ 483147 h 719999"/>
                <a:gd name="connsiteX125" fmla="*/ 1193512 w 1440493"/>
                <a:gd name="connsiteY125" fmla="*/ 480483 h 719999"/>
                <a:gd name="connsiteX126" fmla="*/ 1200669 w 1440493"/>
                <a:gd name="connsiteY126" fmla="*/ 469735 h 719999"/>
                <a:gd name="connsiteX127" fmla="*/ 1253266 w 1440493"/>
                <a:gd name="connsiteY127" fmla="*/ 447260 h 719999"/>
                <a:gd name="connsiteX128" fmla="*/ 1329760 w 1440493"/>
                <a:gd name="connsiteY128" fmla="*/ 520422 h 719999"/>
                <a:gd name="connsiteX129" fmla="*/ 1355851 w 1440493"/>
                <a:gd name="connsiteY129" fmla="*/ 519647 h 719999"/>
                <a:gd name="connsiteX130" fmla="*/ 1252878 w 1440493"/>
                <a:gd name="connsiteY130" fmla="*/ 421160 h 719999"/>
                <a:gd name="connsiteX131" fmla="*/ 1182075 w 1440493"/>
                <a:gd name="connsiteY131" fmla="*/ 451416 h 719999"/>
                <a:gd name="connsiteX132" fmla="*/ 1178020 w 1440493"/>
                <a:gd name="connsiteY132" fmla="*/ 457506 h 719999"/>
                <a:gd name="connsiteX133" fmla="*/ 1173553 w 1440493"/>
                <a:gd name="connsiteY133" fmla="*/ 450881 h 719999"/>
                <a:gd name="connsiteX134" fmla="*/ 1101774 w 1440493"/>
                <a:gd name="connsiteY134" fmla="*/ 421149 h 719999"/>
                <a:gd name="connsiteX135" fmla="*/ 1029995 w 1440493"/>
                <a:gd name="connsiteY135" fmla="*/ 450881 h 719999"/>
                <a:gd name="connsiteX136" fmla="*/ 1025344 w 1440493"/>
                <a:gd name="connsiteY136" fmla="*/ 457780 h 719999"/>
                <a:gd name="connsiteX137" fmla="*/ 1019326 w 1440493"/>
                <a:gd name="connsiteY137" fmla="*/ 449301 h 719999"/>
                <a:gd name="connsiteX138" fmla="*/ 947656 w 1440493"/>
                <a:gd name="connsiteY138" fmla="*/ 421160 h 719999"/>
                <a:gd name="connsiteX139" fmla="*/ 876853 w 1440493"/>
                <a:gd name="connsiteY139" fmla="*/ 451416 h 719999"/>
                <a:gd name="connsiteX140" fmla="*/ 872798 w 1440493"/>
                <a:gd name="connsiteY140" fmla="*/ 457506 h 719999"/>
                <a:gd name="connsiteX141" fmla="*/ 868331 w 1440493"/>
                <a:gd name="connsiteY141" fmla="*/ 450881 h 719999"/>
                <a:gd name="connsiteX142" fmla="*/ 796552 w 1440493"/>
                <a:gd name="connsiteY142" fmla="*/ 421149 h 719999"/>
                <a:gd name="connsiteX143" fmla="*/ 724773 w 1440493"/>
                <a:gd name="connsiteY143" fmla="*/ 450881 h 719999"/>
                <a:gd name="connsiteX144" fmla="*/ 720121 w 1440493"/>
                <a:gd name="connsiteY144" fmla="*/ 457781 h 719999"/>
                <a:gd name="connsiteX145" fmla="*/ 714103 w 1440493"/>
                <a:gd name="connsiteY145" fmla="*/ 449301 h 719999"/>
                <a:gd name="connsiteX146" fmla="*/ 642433 w 1440493"/>
                <a:gd name="connsiteY146" fmla="*/ 421160 h 719999"/>
                <a:gd name="connsiteX147" fmla="*/ 571630 w 1440493"/>
                <a:gd name="connsiteY147" fmla="*/ 451416 h 719999"/>
                <a:gd name="connsiteX148" fmla="*/ 567575 w 1440493"/>
                <a:gd name="connsiteY148" fmla="*/ 457506 h 719999"/>
                <a:gd name="connsiteX149" fmla="*/ 563108 w 1440493"/>
                <a:gd name="connsiteY149" fmla="*/ 450881 h 719999"/>
                <a:gd name="connsiteX150" fmla="*/ 491329 w 1440493"/>
                <a:gd name="connsiteY150" fmla="*/ 421149 h 719999"/>
                <a:gd name="connsiteX151" fmla="*/ 419550 w 1440493"/>
                <a:gd name="connsiteY151" fmla="*/ 450881 h 719999"/>
                <a:gd name="connsiteX152" fmla="*/ 414899 w 1440493"/>
                <a:gd name="connsiteY152" fmla="*/ 457780 h 719999"/>
                <a:gd name="connsiteX153" fmla="*/ 408881 w 1440493"/>
                <a:gd name="connsiteY153" fmla="*/ 449301 h 719999"/>
                <a:gd name="connsiteX154" fmla="*/ 337211 w 1440493"/>
                <a:gd name="connsiteY154" fmla="*/ 421160 h 719999"/>
                <a:gd name="connsiteX155" fmla="*/ 266408 w 1440493"/>
                <a:gd name="connsiteY155" fmla="*/ 451416 h 719999"/>
                <a:gd name="connsiteX156" fmla="*/ 262353 w 1440493"/>
                <a:gd name="connsiteY156" fmla="*/ 457506 h 719999"/>
                <a:gd name="connsiteX157" fmla="*/ 257886 w 1440493"/>
                <a:gd name="connsiteY157" fmla="*/ 450881 h 719999"/>
                <a:gd name="connsiteX158" fmla="*/ 186107 w 1440493"/>
                <a:gd name="connsiteY158" fmla="*/ 421149 h 719999"/>
                <a:gd name="connsiteX159" fmla="*/ 1101774 w 1440493"/>
                <a:gd name="connsiteY159" fmla="*/ 157153 h 719999"/>
                <a:gd name="connsiteX160" fmla="*/ 1152530 w 1440493"/>
                <a:gd name="connsiteY160" fmla="*/ 207909 h 719999"/>
                <a:gd name="connsiteX161" fmla="*/ 1152874 w 1440493"/>
                <a:gd name="connsiteY161" fmla="*/ 207909 h 719999"/>
                <a:gd name="connsiteX162" fmla="*/ 1160851 w 1440493"/>
                <a:gd name="connsiteY162" fmla="*/ 247422 h 719999"/>
                <a:gd name="connsiteX163" fmla="*/ 1162643 w 1440493"/>
                <a:gd name="connsiteY163" fmla="*/ 250079 h 719999"/>
                <a:gd name="connsiteX164" fmla="*/ 1153896 w 1440493"/>
                <a:gd name="connsiteY164" fmla="*/ 262404 h 719999"/>
                <a:gd name="connsiteX165" fmla="*/ 1100655 w 1440493"/>
                <a:gd name="connsiteY165" fmla="*/ 283309 h 719999"/>
                <a:gd name="connsiteX166" fmla="*/ 1048058 w 1440493"/>
                <a:gd name="connsiteY166" fmla="*/ 260834 h 719999"/>
                <a:gd name="connsiteX167" fmla="*/ 1040901 w 1440493"/>
                <a:gd name="connsiteY167" fmla="*/ 250086 h 719999"/>
                <a:gd name="connsiteX168" fmla="*/ 1042697 w 1440493"/>
                <a:gd name="connsiteY168" fmla="*/ 247422 h 719999"/>
                <a:gd name="connsiteX169" fmla="*/ 1050674 w 1440493"/>
                <a:gd name="connsiteY169" fmla="*/ 207909 h 719999"/>
                <a:gd name="connsiteX170" fmla="*/ 1051018 w 1440493"/>
                <a:gd name="connsiteY170" fmla="*/ 207909 h 719999"/>
                <a:gd name="connsiteX171" fmla="*/ 1101774 w 1440493"/>
                <a:gd name="connsiteY171" fmla="*/ 157153 h 719999"/>
                <a:gd name="connsiteX172" fmla="*/ 796552 w 1440493"/>
                <a:gd name="connsiteY172" fmla="*/ 157153 h 719999"/>
                <a:gd name="connsiteX173" fmla="*/ 847308 w 1440493"/>
                <a:gd name="connsiteY173" fmla="*/ 207909 h 719999"/>
                <a:gd name="connsiteX174" fmla="*/ 847652 w 1440493"/>
                <a:gd name="connsiteY174" fmla="*/ 207909 h 719999"/>
                <a:gd name="connsiteX175" fmla="*/ 855629 w 1440493"/>
                <a:gd name="connsiteY175" fmla="*/ 247422 h 719999"/>
                <a:gd name="connsiteX176" fmla="*/ 857421 w 1440493"/>
                <a:gd name="connsiteY176" fmla="*/ 250079 h 719999"/>
                <a:gd name="connsiteX177" fmla="*/ 848674 w 1440493"/>
                <a:gd name="connsiteY177" fmla="*/ 262404 h 719999"/>
                <a:gd name="connsiteX178" fmla="*/ 795433 w 1440493"/>
                <a:gd name="connsiteY178" fmla="*/ 283309 h 719999"/>
                <a:gd name="connsiteX179" fmla="*/ 742836 w 1440493"/>
                <a:gd name="connsiteY179" fmla="*/ 260834 h 719999"/>
                <a:gd name="connsiteX180" fmla="*/ 735678 w 1440493"/>
                <a:gd name="connsiteY180" fmla="*/ 250085 h 719999"/>
                <a:gd name="connsiteX181" fmla="*/ 737474 w 1440493"/>
                <a:gd name="connsiteY181" fmla="*/ 247422 h 719999"/>
                <a:gd name="connsiteX182" fmla="*/ 745451 w 1440493"/>
                <a:gd name="connsiteY182" fmla="*/ 207909 h 719999"/>
                <a:gd name="connsiteX183" fmla="*/ 745796 w 1440493"/>
                <a:gd name="connsiteY183" fmla="*/ 207909 h 719999"/>
                <a:gd name="connsiteX184" fmla="*/ 796552 w 1440493"/>
                <a:gd name="connsiteY184" fmla="*/ 157153 h 719999"/>
                <a:gd name="connsiteX185" fmla="*/ 491329 w 1440493"/>
                <a:gd name="connsiteY185" fmla="*/ 157153 h 719999"/>
                <a:gd name="connsiteX186" fmla="*/ 542085 w 1440493"/>
                <a:gd name="connsiteY186" fmla="*/ 207909 h 719999"/>
                <a:gd name="connsiteX187" fmla="*/ 542429 w 1440493"/>
                <a:gd name="connsiteY187" fmla="*/ 207909 h 719999"/>
                <a:gd name="connsiteX188" fmla="*/ 550406 w 1440493"/>
                <a:gd name="connsiteY188" fmla="*/ 247422 h 719999"/>
                <a:gd name="connsiteX189" fmla="*/ 552198 w 1440493"/>
                <a:gd name="connsiteY189" fmla="*/ 250079 h 719999"/>
                <a:gd name="connsiteX190" fmla="*/ 543451 w 1440493"/>
                <a:gd name="connsiteY190" fmla="*/ 262404 h 719999"/>
                <a:gd name="connsiteX191" fmla="*/ 490210 w 1440493"/>
                <a:gd name="connsiteY191" fmla="*/ 283309 h 719999"/>
                <a:gd name="connsiteX192" fmla="*/ 437613 w 1440493"/>
                <a:gd name="connsiteY192" fmla="*/ 260834 h 719999"/>
                <a:gd name="connsiteX193" fmla="*/ 430456 w 1440493"/>
                <a:gd name="connsiteY193" fmla="*/ 250086 h 719999"/>
                <a:gd name="connsiteX194" fmla="*/ 432252 w 1440493"/>
                <a:gd name="connsiteY194" fmla="*/ 247422 h 719999"/>
                <a:gd name="connsiteX195" fmla="*/ 440229 w 1440493"/>
                <a:gd name="connsiteY195" fmla="*/ 207909 h 719999"/>
                <a:gd name="connsiteX196" fmla="*/ 440573 w 1440493"/>
                <a:gd name="connsiteY196" fmla="*/ 207909 h 719999"/>
                <a:gd name="connsiteX197" fmla="*/ 491329 w 1440493"/>
                <a:gd name="connsiteY197" fmla="*/ 157153 h 719999"/>
                <a:gd name="connsiteX198" fmla="*/ 186107 w 1440493"/>
                <a:gd name="connsiteY198" fmla="*/ 157153 h 719999"/>
                <a:gd name="connsiteX199" fmla="*/ 236863 w 1440493"/>
                <a:gd name="connsiteY199" fmla="*/ 207909 h 719999"/>
                <a:gd name="connsiteX200" fmla="*/ 237207 w 1440493"/>
                <a:gd name="connsiteY200" fmla="*/ 207909 h 719999"/>
                <a:gd name="connsiteX201" fmla="*/ 245184 w 1440493"/>
                <a:gd name="connsiteY201" fmla="*/ 247422 h 719999"/>
                <a:gd name="connsiteX202" fmla="*/ 246976 w 1440493"/>
                <a:gd name="connsiteY202" fmla="*/ 250079 h 719999"/>
                <a:gd name="connsiteX203" fmla="*/ 238229 w 1440493"/>
                <a:gd name="connsiteY203" fmla="*/ 262404 h 719999"/>
                <a:gd name="connsiteX204" fmla="*/ 184988 w 1440493"/>
                <a:gd name="connsiteY204" fmla="*/ 283309 h 719999"/>
                <a:gd name="connsiteX205" fmla="*/ 110699 w 1440493"/>
                <a:gd name="connsiteY205" fmla="*/ 207909 h 719999"/>
                <a:gd name="connsiteX206" fmla="*/ 135351 w 1440493"/>
                <a:gd name="connsiteY206" fmla="*/ 207909 h 719999"/>
                <a:gd name="connsiteX207" fmla="*/ 186107 w 1440493"/>
                <a:gd name="connsiteY207" fmla="*/ 157153 h 719999"/>
                <a:gd name="connsiteX208" fmla="*/ 948044 w 1440493"/>
                <a:gd name="connsiteY208" fmla="*/ 132509 h 719999"/>
                <a:gd name="connsiteX209" fmla="*/ 1001285 w 1440493"/>
                <a:gd name="connsiteY209" fmla="*/ 153414 h 719999"/>
                <a:gd name="connsiteX210" fmla="*/ 1010032 w 1440493"/>
                <a:gd name="connsiteY210" fmla="*/ 165739 h 719999"/>
                <a:gd name="connsiteX211" fmla="*/ 1008240 w 1440493"/>
                <a:gd name="connsiteY211" fmla="*/ 168396 h 719999"/>
                <a:gd name="connsiteX212" fmla="*/ 1000263 w 1440493"/>
                <a:gd name="connsiteY212" fmla="*/ 207909 h 719999"/>
                <a:gd name="connsiteX213" fmla="*/ 999919 w 1440493"/>
                <a:gd name="connsiteY213" fmla="*/ 207909 h 719999"/>
                <a:gd name="connsiteX214" fmla="*/ 949163 w 1440493"/>
                <a:gd name="connsiteY214" fmla="*/ 258665 h 719999"/>
                <a:gd name="connsiteX215" fmla="*/ 898407 w 1440493"/>
                <a:gd name="connsiteY215" fmla="*/ 207909 h 719999"/>
                <a:gd name="connsiteX216" fmla="*/ 898063 w 1440493"/>
                <a:gd name="connsiteY216" fmla="*/ 207909 h 719999"/>
                <a:gd name="connsiteX217" fmla="*/ 890086 w 1440493"/>
                <a:gd name="connsiteY217" fmla="*/ 168396 h 719999"/>
                <a:gd name="connsiteX218" fmla="*/ 888290 w 1440493"/>
                <a:gd name="connsiteY218" fmla="*/ 165732 h 719999"/>
                <a:gd name="connsiteX219" fmla="*/ 895447 w 1440493"/>
                <a:gd name="connsiteY219" fmla="*/ 154985 h 719999"/>
                <a:gd name="connsiteX220" fmla="*/ 948044 w 1440493"/>
                <a:gd name="connsiteY220" fmla="*/ 132509 h 719999"/>
                <a:gd name="connsiteX221" fmla="*/ 642821 w 1440493"/>
                <a:gd name="connsiteY221" fmla="*/ 132509 h 719999"/>
                <a:gd name="connsiteX222" fmla="*/ 696062 w 1440493"/>
                <a:gd name="connsiteY222" fmla="*/ 153414 h 719999"/>
                <a:gd name="connsiteX223" fmla="*/ 704809 w 1440493"/>
                <a:gd name="connsiteY223" fmla="*/ 165740 h 719999"/>
                <a:gd name="connsiteX224" fmla="*/ 703018 w 1440493"/>
                <a:gd name="connsiteY224" fmla="*/ 168396 h 719999"/>
                <a:gd name="connsiteX225" fmla="*/ 695041 w 1440493"/>
                <a:gd name="connsiteY225" fmla="*/ 207909 h 719999"/>
                <a:gd name="connsiteX226" fmla="*/ 694696 w 1440493"/>
                <a:gd name="connsiteY226" fmla="*/ 207909 h 719999"/>
                <a:gd name="connsiteX227" fmla="*/ 643940 w 1440493"/>
                <a:gd name="connsiteY227" fmla="*/ 258665 h 719999"/>
                <a:gd name="connsiteX228" fmla="*/ 593184 w 1440493"/>
                <a:gd name="connsiteY228" fmla="*/ 207909 h 719999"/>
                <a:gd name="connsiteX229" fmla="*/ 592840 w 1440493"/>
                <a:gd name="connsiteY229" fmla="*/ 207909 h 719999"/>
                <a:gd name="connsiteX230" fmla="*/ 584863 w 1440493"/>
                <a:gd name="connsiteY230" fmla="*/ 168396 h 719999"/>
                <a:gd name="connsiteX231" fmla="*/ 583067 w 1440493"/>
                <a:gd name="connsiteY231" fmla="*/ 165732 h 719999"/>
                <a:gd name="connsiteX232" fmla="*/ 590224 w 1440493"/>
                <a:gd name="connsiteY232" fmla="*/ 154985 h 719999"/>
                <a:gd name="connsiteX233" fmla="*/ 642821 w 1440493"/>
                <a:gd name="connsiteY233" fmla="*/ 132509 h 719999"/>
                <a:gd name="connsiteX234" fmla="*/ 337599 w 1440493"/>
                <a:gd name="connsiteY234" fmla="*/ 132509 h 719999"/>
                <a:gd name="connsiteX235" fmla="*/ 390840 w 1440493"/>
                <a:gd name="connsiteY235" fmla="*/ 153414 h 719999"/>
                <a:gd name="connsiteX236" fmla="*/ 399587 w 1440493"/>
                <a:gd name="connsiteY236" fmla="*/ 165739 h 719999"/>
                <a:gd name="connsiteX237" fmla="*/ 397795 w 1440493"/>
                <a:gd name="connsiteY237" fmla="*/ 168396 h 719999"/>
                <a:gd name="connsiteX238" fmla="*/ 389818 w 1440493"/>
                <a:gd name="connsiteY238" fmla="*/ 207909 h 719999"/>
                <a:gd name="connsiteX239" fmla="*/ 389474 w 1440493"/>
                <a:gd name="connsiteY239" fmla="*/ 207909 h 719999"/>
                <a:gd name="connsiteX240" fmla="*/ 338718 w 1440493"/>
                <a:gd name="connsiteY240" fmla="*/ 258665 h 719999"/>
                <a:gd name="connsiteX241" fmla="*/ 287962 w 1440493"/>
                <a:gd name="connsiteY241" fmla="*/ 207909 h 719999"/>
                <a:gd name="connsiteX242" fmla="*/ 287618 w 1440493"/>
                <a:gd name="connsiteY242" fmla="*/ 207909 h 719999"/>
                <a:gd name="connsiteX243" fmla="*/ 279641 w 1440493"/>
                <a:gd name="connsiteY243" fmla="*/ 168396 h 719999"/>
                <a:gd name="connsiteX244" fmla="*/ 277845 w 1440493"/>
                <a:gd name="connsiteY244" fmla="*/ 165732 h 719999"/>
                <a:gd name="connsiteX245" fmla="*/ 285002 w 1440493"/>
                <a:gd name="connsiteY245" fmla="*/ 154985 h 719999"/>
                <a:gd name="connsiteX246" fmla="*/ 337599 w 1440493"/>
                <a:gd name="connsiteY246" fmla="*/ 132509 h 719999"/>
                <a:gd name="connsiteX247" fmla="*/ 186107 w 1440493"/>
                <a:gd name="connsiteY247" fmla="*/ 106398 h 719999"/>
                <a:gd name="connsiteX248" fmla="*/ 84596 w 1440493"/>
                <a:gd name="connsiteY248" fmla="*/ 207909 h 719999"/>
                <a:gd name="connsiteX249" fmla="*/ 184600 w 1440493"/>
                <a:gd name="connsiteY249" fmla="*/ 309409 h 719999"/>
                <a:gd name="connsiteX250" fmla="*/ 256270 w 1440493"/>
                <a:gd name="connsiteY250" fmla="*/ 281268 h 719999"/>
                <a:gd name="connsiteX251" fmla="*/ 262288 w 1440493"/>
                <a:gd name="connsiteY251" fmla="*/ 272789 h 719999"/>
                <a:gd name="connsiteX252" fmla="*/ 266939 w 1440493"/>
                <a:gd name="connsiteY252" fmla="*/ 279688 h 719999"/>
                <a:gd name="connsiteX253" fmla="*/ 338718 w 1440493"/>
                <a:gd name="connsiteY253" fmla="*/ 309420 h 719999"/>
                <a:gd name="connsiteX254" fmla="*/ 410497 w 1440493"/>
                <a:gd name="connsiteY254" fmla="*/ 279688 h 719999"/>
                <a:gd name="connsiteX255" fmla="*/ 414964 w 1440493"/>
                <a:gd name="connsiteY255" fmla="*/ 273064 h 719999"/>
                <a:gd name="connsiteX256" fmla="*/ 419019 w 1440493"/>
                <a:gd name="connsiteY256" fmla="*/ 279153 h 719999"/>
                <a:gd name="connsiteX257" fmla="*/ 489822 w 1440493"/>
                <a:gd name="connsiteY257" fmla="*/ 309409 h 719999"/>
                <a:gd name="connsiteX258" fmla="*/ 561492 w 1440493"/>
                <a:gd name="connsiteY258" fmla="*/ 281268 h 719999"/>
                <a:gd name="connsiteX259" fmla="*/ 567510 w 1440493"/>
                <a:gd name="connsiteY259" fmla="*/ 272789 h 719999"/>
                <a:gd name="connsiteX260" fmla="*/ 572161 w 1440493"/>
                <a:gd name="connsiteY260" fmla="*/ 279688 h 719999"/>
                <a:gd name="connsiteX261" fmla="*/ 643940 w 1440493"/>
                <a:gd name="connsiteY261" fmla="*/ 309420 h 719999"/>
                <a:gd name="connsiteX262" fmla="*/ 715719 w 1440493"/>
                <a:gd name="connsiteY262" fmla="*/ 279688 h 719999"/>
                <a:gd name="connsiteX263" fmla="*/ 720186 w 1440493"/>
                <a:gd name="connsiteY263" fmla="*/ 273063 h 719999"/>
                <a:gd name="connsiteX264" fmla="*/ 724242 w 1440493"/>
                <a:gd name="connsiteY264" fmla="*/ 279153 h 719999"/>
                <a:gd name="connsiteX265" fmla="*/ 795045 w 1440493"/>
                <a:gd name="connsiteY265" fmla="*/ 309409 h 719999"/>
                <a:gd name="connsiteX266" fmla="*/ 866715 w 1440493"/>
                <a:gd name="connsiteY266" fmla="*/ 281268 h 719999"/>
                <a:gd name="connsiteX267" fmla="*/ 872733 w 1440493"/>
                <a:gd name="connsiteY267" fmla="*/ 272789 h 719999"/>
                <a:gd name="connsiteX268" fmla="*/ 877384 w 1440493"/>
                <a:gd name="connsiteY268" fmla="*/ 279688 h 719999"/>
                <a:gd name="connsiteX269" fmla="*/ 949163 w 1440493"/>
                <a:gd name="connsiteY269" fmla="*/ 309420 h 719999"/>
                <a:gd name="connsiteX270" fmla="*/ 1020942 w 1440493"/>
                <a:gd name="connsiteY270" fmla="*/ 279688 h 719999"/>
                <a:gd name="connsiteX271" fmla="*/ 1025409 w 1440493"/>
                <a:gd name="connsiteY271" fmla="*/ 273064 h 719999"/>
                <a:gd name="connsiteX272" fmla="*/ 1029464 w 1440493"/>
                <a:gd name="connsiteY272" fmla="*/ 279153 h 719999"/>
                <a:gd name="connsiteX273" fmla="*/ 1100267 w 1440493"/>
                <a:gd name="connsiteY273" fmla="*/ 309409 h 719999"/>
                <a:gd name="connsiteX274" fmla="*/ 1171937 w 1440493"/>
                <a:gd name="connsiteY274" fmla="*/ 281268 h 719999"/>
                <a:gd name="connsiteX275" fmla="*/ 1177955 w 1440493"/>
                <a:gd name="connsiteY275" fmla="*/ 272789 h 719999"/>
                <a:gd name="connsiteX276" fmla="*/ 1182606 w 1440493"/>
                <a:gd name="connsiteY276" fmla="*/ 279688 h 719999"/>
                <a:gd name="connsiteX277" fmla="*/ 1254385 w 1440493"/>
                <a:gd name="connsiteY277" fmla="*/ 309420 h 719999"/>
                <a:gd name="connsiteX278" fmla="*/ 1355896 w 1440493"/>
                <a:gd name="connsiteY278" fmla="*/ 207909 h 719999"/>
                <a:gd name="connsiteX279" fmla="*/ 1305141 w 1440493"/>
                <a:gd name="connsiteY279" fmla="*/ 207909 h 719999"/>
                <a:gd name="connsiteX280" fmla="*/ 1254385 w 1440493"/>
                <a:gd name="connsiteY280" fmla="*/ 258665 h 719999"/>
                <a:gd name="connsiteX281" fmla="*/ 1203629 w 1440493"/>
                <a:gd name="connsiteY281" fmla="*/ 207909 h 719999"/>
                <a:gd name="connsiteX282" fmla="*/ 1203285 w 1440493"/>
                <a:gd name="connsiteY282" fmla="*/ 207909 h 719999"/>
                <a:gd name="connsiteX283" fmla="*/ 1195308 w 1440493"/>
                <a:gd name="connsiteY283" fmla="*/ 168396 h 719999"/>
                <a:gd name="connsiteX284" fmla="*/ 1193512 w 1440493"/>
                <a:gd name="connsiteY284" fmla="*/ 165732 h 719999"/>
                <a:gd name="connsiteX285" fmla="*/ 1200669 w 1440493"/>
                <a:gd name="connsiteY285" fmla="*/ 154985 h 719999"/>
                <a:gd name="connsiteX286" fmla="*/ 1253266 w 1440493"/>
                <a:gd name="connsiteY286" fmla="*/ 132509 h 719999"/>
                <a:gd name="connsiteX287" fmla="*/ 1329760 w 1440493"/>
                <a:gd name="connsiteY287" fmla="*/ 205671 h 719999"/>
                <a:gd name="connsiteX288" fmla="*/ 1355851 w 1440493"/>
                <a:gd name="connsiteY288" fmla="*/ 204896 h 719999"/>
                <a:gd name="connsiteX289" fmla="*/ 1252878 w 1440493"/>
                <a:gd name="connsiteY289" fmla="*/ 106409 h 719999"/>
                <a:gd name="connsiteX290" fmla="*/ 1182075 w 1440493"/>
                <a:gd name="connsiteY290" fmla="*/ 136665 h 719999"/>
                <a:gd name="connsiteX291" fmla="*/ 1178020 w 1440493"/>
                <a:gd name="connsiteY291" fmla="*/ 142755 h 719999"/>
                <a:gd name="connsiteX292" fmla="*/ 1173553 w 1440493"/>
                <a:gd name="connsiteY292" fmla="*/ 136130 h 719999"/>
                <a:gd name="connsiteX293" fmla="*/ 1101774 w 1440493"/>
                <a:gd name="connsiteY293" fmla="*/ 106398 h 719999"/>
                <a:gd name="connsiteX294" fmla="*/ 1029995 w 1440493"/>
                <a:gd name="connsiteY294" fmla="*/ 136130 h 719999"/>
                <a:gd name="connsiteX295" fmla="*/ 1025344 w 1440493"/>
                <a:gd name="connsiteY295" fmla="*/ 143029 h 719999"/>
                <a:gd name="connsiteX296" fmla="*/ 1019326 w 1440493"/>
                <a:gd name="connsiteY296" fmla="*/ 134550 h 719999"/>
                <a:gd name="connsiteX297" fmla="*/ 947656 w 1440493"/>
                <a:gd name="connsiteY297" fmla="*/ 106409 h 719999"/>
                <a:gd name="connsiteX298" fmla="*/ 876853 w 1440493"/>
                <a:gd name="connsiteY298" fmla="*/ 136665 h 719999"/>
                <a:gd name="connsiteX299" fmla="*/ 872798 w 1440493"/>
                <a:gd name="connsiteY299" fmla="*/ 142755 h 719999"/>
                <a:gd name="connsiteX300" fmla="*/ 868331 w 1440493"/>
                <a:gd name="connsiteY300" fmla="*/ 136130 h 719999"/>
                <a:gd name="connsiteX301" fmla="*/ 796552 w 1440493"/>
                <a:gd name="connsiteY301" fmla="*/ 106398 h 719999"/>
                <a:gd name="connsiteX302" fmla="*/ 724773 w 1440493"/>
                <a:gd name="connsiteY302" fmla="*/ 136130 h 719999"/>
                <a:gd name="connsiteX303" fmla="*/ 720121 w 1440493"/>
                <a:gd name="connsiteY303" fmla="*/ 143030 h 719999"/>
                <a:gd name="connsiteX304" fmla="*/ 714103 w 1440493"/>
                <a:gd name="connsiteY304" fmla="*/ 134550 h 719999"/>
                <a:gd name="connsiteX305" fmla="*/ 642433 w 1440493"/>
                <a:gd name="connsiteY305" fmla="*/ 106409 h 719999"/>
                <a:gd name="connsiteX306" fmla="*/ 571630 w 1440493"/>
                <a:gd name="connsiteY306" fmla="*/ 136665 h 719999"/>
                <a:gd name="connsiteX307" fmla="*/ 567575 w 1440493"/>
                <a:gd name="connsiteY307" fmla="*/ 142755 h 719999"/>
                <a:gd name="connsiteX308" fmla="*/ 563108 w 1440493"/>
                <a:gd name="connsiteY308" fmla="*/ 136130 h 719999"/>
                <a:gd name="connsiteX309" fmla="*/ 491329 w 1440493"/>
                <a:gd name="connsiteY309" fmla="*/ 106398 h 719999"/>
                <a:gd name="connsiteX310" fmla="*/ 419550 w 1440493"/>
                <a:gd name="connsiteY310" fmla="*/ 136130 h 719999"/>
                <a:gd name="connsiteX311" fmla="*/ 414899 w 1440493"/>
                <a:gd name="connsiteY311" fmla="*/ 143029 h 719999"/>
                <a:gd name="connsiteX312" fmla="*/ 408881 w 1440493"/>
                <a:gd name="connsiteY312" fmla="*/ 134550 h 719999"/>
                <a:gd name="connsiteX313" fmla="*/ 337211 w 1440493"/>
                <a:gd name="connsiteY313" fmla="*/ 106409 h 719999"/>
                <a:gd name="connsiteX314" fmla="*/ 266408 w 1440493"/>
                <a:gd name="connsiteY314" fmla="*/ 136665 h 719999"/>
                <a:gd name="connsiteX315" fmla="*/ 262353 w 1440493"/>
                <a:gd name="connsiteY315" fmla="*/ 142755 h 719999"/>
                <a:gd name="connsiteX316" fmla="*/ 257886 w 1440493"/>
                <a:gd name="connsiteY316" fmla="*/ 136130 h 719999"/>
                <a:gd name="connsiteX317" fmla="*/ 186107 w 1440493"/>
                <a:gd name="connsiteY317" fmla="*/ 106398 h 719999"/>
                <a:gd name="connsiteX318" fmla="*/ 0 w 1440493"/>
                <a:gd name="connsiteY318" fmla="*/ 0 h 719999"/>
                <a:gd name="connsiteX319" fmla="*/ 1440493 w 1440493"/>
                <a:gd name="connsiteY319" fmla="*/ 0 h 719999"/>
                <a:gd name="connsiteX320" fmla="*/ 1440493 w 1440493"/>
                <a:gd name="connsiteY320" fmla="*/ 719999 h 719999"/>
                <a:gd name="connsiteX321" fmla="*/ 0 w 1440493"/>
                <a:gd name="connsiteY321" fmla="*/ 719999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1440493" h="719999">
                  <a:moveTo>
                    <a:pt x="1101774" y="471904"/>
                  </a:moveTo>
                  <a:cubicBezTo>
                    <a:pt x="1129806" y="471904"/>
                    <a:pt x="1152530" y="494628"/>
                    <a:pt x="1152530" y="522660"/>
                  </a:cubicBezTo>
                  <a:lnTo>
                    <a:pt x="1152874" y="522660"/>
                  </a:lnTo>
                  <a:cubicBezTo>
                    <a:pt x="1152874" y="536676"/>
                    <a:pt x="1155715" y="550028"/>
                    <a:pt x="1160851" y="562173"/>
                  </a:cubicBezTo>
                  <a:lnTo>
                    <a:pt x="1162643" y="564830"/>
                  </a:lnTo>
                  <a:lnTo>
                    <a:pt x="1153896" y="577155"/>
                  </a:lnTo>
                  <a:cubicBezTo>
                    <a:pt x="1140076" y="590373"/>
                    <a:pt x="1121258" y="598366"/>
                    <a:pt x="1100655" y="598060"/>
                  </a:cubicBezTo>
                  <a:cubicBezTo>
                    <a:pt x="1080052" y="597754"/>
                    <a:pt x="1061480" y="589207"/>
                    <a:pt x="1048058" y="575585"/>
                  </a:cubicBezTo>
                  <a:lnTo>
                    <a:pt x="1040901" y="564837"/>
                  </a:lnTo>
                  <a:lnTo>
                    <a:pt x="1042697" y="562173"/>
                  </a:lnTo>
                  <a:cubicBezTo>
                    <a:pt x="1047834" y="550028"/>
                    <a:pt x="1050674" y="536676"/>
                    <a:pt x="1050674" y="522660"/>
                  </a:cubicBezTo>
                  <a:lnTo>
                    <a:pt x="1051018" y="522660"/>
                  </a:lnTo>
                  <a:cubicBezTo>
                    <a:pt x="1051018" y="494628"/>
                    <a:pt x="1073742" y="471904"/>
                    <a:pt x="1101774" y="471904"/>
                  </a:cubicBezTo>
                  <a:close/>
                  <a:moveTo>
                    <a:pt x="796552" y="471904"/>
                  </a:moveTo>
                  <a:cubicBezTo>
                    <a:pt x="824584" y="471904"/>
                    <a:pt x="847308" y="494628"/>
                    <a:pt x="847308" y="522660"/>
                  </a:cubicBezTo>
                  <a:lnTo>
                    <a:pt x="847652" y="522660"/>
                  </a:lnTo>
                  <a:cubicBezTo>
                    <a:pt x="847652" y="536676"/>
                    <a:pt x="850493" y="550028"/>
                    <a:pt x="855629" y="562173"/>
                  </a:cubicBezTo>
                  <a:lnTo>
                    <a:pt x="857421" y="564830"/>
                  </a:lnTo>
                  <a:lnTo>
                    <a:pt x="848674" y="577155"/>
                  </a:lnTo>
                  <a:cubicBezTo>
                    <a:pt x="834854" y="590373"/>
                    <a:pt x="816036" y="598366"/>
                    <a:pt x="795433" y="598060"/>
                  </a:cubicBezTo>
                  <a:cubicBezTo>
                    <a:pt x="774830" y="597754"/>
                    <a:pt x="756258" y="589207"/>
                    <a:pt x="742836" y="575585"/>
                  </a:cubicBezTo>
                  <a:lnTo>
                    <a:pt x="735678" y="564836"/>
                  </a:lnTo>
                  <a:lnTo>
                    <a:pt x="737474" y="562173"/>
                  </a:lnTo>
                  <a:cubicBezTo>
                    <a:pt x="742611" y="550028"/>
                    <a:pt x="745451" y="536676"/>
                    <a:pt x="745451" y="522660"/>
                  </a:cubicBezTo>
                  <a:lnTo>
                    <a:pt x="745796" y="522660"/>
                  </a:lnTo>
                  <a:cubicBezTo>
                    <a:pt x="745796" y="494628"/>
                    <a:pt x="768520" y="471904"/>
                    <a:pt x="796552" y="471904"/>
                  </a:cubicBezTo>
                  <a:close/>
                  <a:moveTo>
                    <a:pt x="491329" y="471904"/>
                  </a:moveTo>
                  <a:cubicBezTo>
                    <a:pt x="519361" y="471904"/>
                    <a:pt x="542085" y="494628"/>
                    <a:pt x="542085" y="522660"/>
                  </a:cubicBezTo>
                  <a:lnTo>
                    <a:pt x="542429" y="522660"/>
                  </a:lnTo>
                  <a:cubicBezTo>
                    <a:pt x="542429" y="536676"/>
                    <a:pt x="545270" y="550028"/>
                    <a:pt x="550406" y="562173"/>
                  </a:cubicBezTo>
                  <a:lnTo>
                    <a:pt x="552198" y="564830"/>
                  </a:lnTo>
                  <a:lnTo>
                    <a:pt x="543451" y="577155"/>
                  </a:lnTo>
                  <a:cubicBezTo>
                    <a:pt x="529631" y="590373"/>
                    <a:pt x="510813" y="598366"/>
                    <a:pt x="490210" y="598060"/>
                  </a:cubicBezTo>
                  <a:cubicBezTo>
                    <a:pt x="469607" y="597754"/>
                    <a:pt x="451035" y="589207"/>
                    <a:pt x="437613" y="575585"/>
                  </a:cubicBezTo>
                  <a:lnTo>
                    <a:pt x="430456" y="564837"/>
                  </a:lnTo>
                  <a:lnTo>
                    <a:pt x="432252" y="562173"/>
                  </a:lnTo>
                  <a:cubicBezTo>
                    <a:pt x="437389" y="550028"/>
                    <a:pt x="440229" y="536676"/>
                    <a:pt x="440229" y="522660"/>
                  </a:cubicBezTo>
                  <a:lnTo>
                    <a:pt x="440573" y="522660"/>
                  </a:lnTo>
                  <a:cubicBezTo>
                    <a:pt x="440573" y="494628"/>
                    <a:pt x="463297" y="471904"/>
                    <a:pt x="491329" y="471904"/>
                  </a:cubicBezTo>
                  <a:close/>
                  <a:moveTo>
                    <a:pt x="186107" y="471904"/>
                  </a:moveTo>
                  <a:cubicBezTo>
                    <a:pt x="214139" y="471904"/>
                    <a:pt x="236863" y="494628"/>
                    <a:pt x="236863" y="522660"/>
                  </a:cubicBezTo>
                  <a:lnTo>
                    <a:pt x="237207" y="522660"/>
                  </a:lnTo>
                  <a:cubicBezTo>
                    <a:pt x="237207" y="536676"/>
                    <a:pt x="240048" y="550028"/>
                    <a:pt x="245184" y="562173"/>
                  </a:cubicBezTo>
                  <a:lnTo>
                    <a:pt x="246976" y="564830"/>
                  </a:lnTo>
                  <a:lnTo>
                    <a:pt x="238229" y="577155"/>
                  </a:lnTo>
                  <a:cubicBezTo>
                    <a:pt x="224409" y="590373"/>
                    <a:pt x="205591" y="598366"/>
                    <a:pt x="184988" y="598060"/>
                  </a:cubicBezTo>
                  <a:cubicBezTo>
                    <a:pt x="143782" y="597448"/>
                    <a:pt x="110699" y="563871"/>
                    <a:pt x="110699" y="522660"/>
                  </a:cubicBezTo>
                  <a:lnTo>
                    <a:pt x="135351" y="522660"/>
                  </a:lnTo>
                  <a:cubicBezTo>
                    <a:pt x="135351" y="494628"/>
                    <a:pt x="158075" y="471904"/>
                    <a:pt x="186107" y="471904"/>
                  </a:cubicBezTo>
                  <a:close/>
                  <a:moveTo>
                    <a:pt x="948044" y="447260"/>
                  </a:moveTo>
                  <a:cubicBezTo>
                    <a:pt x="968647" y="446955"/>
                    <a:pt x="987465" y="454947"/>
                    <a:pt x="1001285" y="468165"/>
                  </a:cubicBezTo>
                  <a:lnTo>
                    <a:pt x="1010032" y="480490"/>
                  </a:lnTo>
                  <a:lnTo>
                    <a:pt x="1008240" y="483147"/>
                  </a:lnTo>
                  <a:cubicBezTo>
                    <a:pt x="1003104" y="495292"/>
                    <a:pt x="1000263" y="508644"/>
                    <a:pt x="1000263" y="522660"/>
                  </a:cubicBezTo>
                  <a:lnTo>
                    <a:pt x="999919" y="522660"/>
                  </a:lnTo>
                  <a:cubicBezTo>
                    <a:pt x="999919" y="550692"/>
                    <a:pt x="977195" y="573416"/>
                    <a:pt x="949163" y="573416"/>
                  </a:cubicBezTo>
                  <a:cubicBezTo>
                    <a:pt x="921131" y="573416"/>
                    <a:pt x="898407" y="550692"/>
                    <a:pt x="898407" y="522660"/>
                  </a:cubicBezTo>
                  <a:lnTo>
                    <a:pt x="898063" y="522660"/>
                  </a:lnTo>
                  <a:cubicBezTo>
                    <a:pt x="898063" y="508644"/>
                    <a:pt x="895223" y="495292"/>
                    <a:pt x="890086" y="483147"/>
                  </a:cubicBezTo>
                  <a:lnTo>
                    <a:pt x="888290" y="480483"/>
                  </a:lnTo>
                  <a:lnTo>
                    <a:pt x="895447" y="469735"/>
                  </a:lnTo>
                  <a:cubicBezTo>
                    <a:pt x="908869" y="456113"/>
                    <a:pt x="927441" y="447566"/>
                    <a:pt x="948044" y="447260"/>
                  </a:cubicBezTo>
                  <a:close/>
                  <a:moveTo>
                    <a:pt x="642821" y="447260"/>
                  </a:moveTo>
                  <a:cubicBezTo>
                    <a:pt x="663424" y="446955"/>
                    <a:pt x="682242" y="454947"/>
                    <a:pt x="696062" y="468165"/>
                  </a:cubicBezTo>
                  <a:lnTo>
                    <a:pt x="704809" y="480491"/>
                  </a:lnTo>
                  <a:lnTo>
                    <a:pt x="703018" y="483147"/>
                  </a:lnTo>
                  <a:cubicBezTo>
                    <a:pt x="697882" y="495292"/>
                    <a:pt x="695041" y="508644"/>
                    <a:pt x="695041" y="522660"/>
                  </a:cubicBezTo>
                  <a:lnTo>
                    <a:pt x="694696" y="522660"/>
                  </a:lnTo>
                  <a:cubicBezTo>
                    <a:pt x="694696" y="550692"/>
                    <a:pt x="671972" y="573416"/>
                    <a:pt x="643940" y="573416"/>
                  </a:cubicBezTo>
                  <a:cubicBezTo>
                    <a:pt x="615908" y="573416"/>
                    <a:pt x="593184" y="550692"/>
                    <a:pt x="593184" y="522660"/>
                  </a:cubicBezTo>
                  <a:lnTo>
                    <a:pt x="592840" y="522660"/>
                  </a:lnTo>
                  <a:cubicBezTo>
                    <a:pt x="592840" y="508644"/>
                    <a:pt x="590000" y="495292"/>
                    <a:pt x="584863" y="483147"/>
                  </a:cubicBezTo>
                  <a:lnTo>
                    <a:pt x="583067" y="480483"/>
                  </a:lnTo>
                  <a:lnTo>
                    <a:pt x="590224" y="469735"/>
                  </a:lnTo>
                  <a:cubicBezTo>
                    <a:pt x="603646" y="456113"/>
                    <a:pt x="622218" y="447566"/>
                    <a:pt x="642821" y="447260"/>
                  </a:cubicBezTo>
                  <a:close/>
                  <a:moveTo>
                    <a:pt x="337599" y="447260"/>
                  </a:moveTo>
                  <a:cubicBezTo>
                    <a:pt x="358202" y="446955"/>
                    <a:pt x="377020" y="454947"/>
                    <a:pt x="390840" y="468165"/>
                  </a:cubicBezTo>
                  <a:lnTo>
                    <a:pt x="399587" y="480490"/>
                  </a:lnTo>
                  <a:lnTo>
                    <a:pt x="397795" y="483147"/>
                  </a:lnTo>
                  <a:cubicBezTo>
                    <a:pt x="392659" y="495292"/>
                    <a:pt x="389818" y="508644"/>
                    <a:pt x="389818" y="522660"/>
                  </a:cubicBezTo>
                  <a:lnTo>
                    <a:pt x="389474" y="522660"/>
                  </a:lnTo>
                  <a:cubicBezTo>
                    <a:pt x="389474" y="550692"/>
                    <a:pt x="366750" y="573416"/>
                    <a:pt x="338718" y="573416"/>
                  </a:cubicBezTo>
                  <a:cubicBezTo>
                    <a:pt x="310686" y="573416"/>
                    <a:pt x="287962" y="550692"/>
                    <a:pt x="287962" y="522660"/>
                  </a:cubicBezTo>
                  <a:lnTo>
                    <a:pt x="287618" y="522660"/>
                  </a:lnTo>
                  <a:cubicBezTo>
                    <a:pt x="287618" y="508644"/>
                    <a:pt x="284778" y="495292"/>
                    <a:pt x="279641" y="483147"/>
                  </a:cubicBezTo>
                  <a:lnTo>
                    <a:pt x="277845" y="480483"/>
                  </a:lnTo>
                  <a:lnTo>
                    <a:pt x="285002" y="469735"/>
                  </a:lnTo>
                  <a:cubicBezTo>
                    <a:pt x="298424" y="456113"/>
                    <a:pt x="316996" y="447566"/>
                    <a:pt x="337599" y="447260"/>
                  </a:cubicBezTo>
                  <a:close/>
                  <a:moveTo>
                    <a:pt x="186107" y="421149"/>
                  </a:moveTo>
                  <a:cubicBezTo>
                    <a:pt x="130044" y="421149"/>
                    <a:pt x="84596" y="466597"/>
                    <a:pt x="84596" y="522660"/>
                  </a:cubicBezTo>
                  <a:cubicBezTo>
                    <a:pt x="84596" y="578135"/>
                    <a:pt x="129131" y="623336"/>
                    <a:pt x="184600" y="624160"/>
                  </a:cubicBezTo>
                  <a:cubicBezTo>
                    <a:pt x="212335" y="624572"/>
                    <a:pt x="237666" y="613813"/>
                    <a:pt x="256270" y="596019"/>
                  </a:cubicBezTo>
                  <a:lnTo>
                    <a:pt x="262288" y="587540"/>
                  </a:lnTo>
                  <a:lnTo>
                    <a:pt x="266939" y="594439"/>
                  </a:lnTo>
                  <a:cubicBezTo>
                    <a:pt x="285309" y="612809"/>
                    <a:pt x="310687" y="624171"/>
                    <a:pt x="338718" y="624171"/>
                  </a:cubicBezTo>
                  <a:cubicBezTo>
                    <a:pt x="366750" y="624171"/>
                    <a:pt x="392127" y="612809"/>
                    <a:pt x="410497" y="594439"/>
                  </a:cubicBezTo>
                  <a:lnTo>
                    <a:pt x="414964" y="587815"/>
                  </a:lnTo>
                  <a:lnTo>
                    <a:pt x="419019" y="593904"/>
                  </a:lnTo>
                  <a:cubicBezTo>
                    <a:pt x="437087" y="612242"/>
                    <a:pt x="462088" y="623748"/>
                    <a:pt x="489822" y="624160"/>
                  </a:cubicBezTo>
                  <a:cubicBezTo>
                    <a:pt x="517557" y="624572"/>
                    <a:pt x="542888" y="613813"/>
                    <a:pt x="561492" y="596019"/>
                  </a:cubicBezTo>
                  <a:lnTo>
                    <a:pt x="567510" y="587540"/>
                  </a:lnTo>
                  <a:lnTo>
                    <a:pt x="572161" y="594439"/>
                  </a:lnTo>
                  <a:cubicBezTo>
                    <a:pt x="590531" y="612809"/>
                    <a:pt x="615909" y="624171"/>
                    <a:pt x="643940" y="624171"/>
                  </a:cubicBezTo>
                  <a:cubicBezTo>
                    <a:pt x="671972" y="624171"/>
                    <a:pt x="697349" y="612809"/>
                    <a:pt x="715719" y="594439"/>
                  </a:cubicBezTo>
                  <a:lnTo>
                    <a:pt x="720186" y="587814"/>
                  </a:lnTo>
                  <a:lnTo>
                    <a:pt x="724242" y="593904"/>
                  </a:lnTo>
                  <a:cubicBezTo>
                    <a:pt x="742310" y="612242"/>
                    <a:pt x="767311" y="623748"/>
                    <a:pt x="795045" y="624160"/>
                  </a:cubicBezTo>
                  <a:cubicBezTo>
                    <a:pt x="822780" y="624572"/>
                    <a:pt x="848111" y="613813"/>
                    <a:pt x="866715" y="596019"/>
                  </a:cubicBezTo>
                  <a:lnTo>
                    <a:pt x="872733" y="587540"/>
                  </a:lnTo>
                  <a:lnTo>
                    <a:pt x="877384" y="594439"/>
                  </a:lnTo>
                  <a:cubicBezTo>
                    <a:pt x="895754" y="612809"/>
                    <a:pt x="921132" y="624171"/>
                    <a:pt x="949163" y="624171"/>
                  </a:cubicBezTo>
                  <a:cubicBezTo>
                    <a:pt x="977195" y="624171"/>
                    <a:pt x="1002572" y="612809"/>
                    <a:pt x="1020942" y="594439"/>
                  </a:cubicBezTo>
                  <a:lnTo>
                    <a:pt x="1025409" y="587815"/>
                  </a:lnTo>
                  <a:lnTo>
                    <a:pt x="1029464" y="593904"/>
                  </a:lnTo>
                  <a:cubicBezTo>
                    <a:pt x="1047532" y="612242"/>
                    <a:pt x="1072533" y="623748"/>
                    <a:pt x="1100267" y="624160"/>
                  </a:cubicBezTo>
                  <a:cubicBezTo>
                    <a:pt x="1128002" y="624572"/>
                    <a:pt x="1153333" y="613813"/>
                    <a:pt x="1171937" y="596019"/>
                  </a:cubicBezTo>
                  <a:lnTo>
                    <a:pt x="1177955" y="587540"/>
                  </a:lnTo>
                  <a:lnTo>
                    <a:pt x="1182606" y="594439"/>
                  </a:lnTo>
                  <a:cubicBezTo>
                    <a:pt x="1200976" y="612809"/>
                    <a:pt x="1226354" y="624171"/>
                    <a:pt x="1254385" y="624171"/>
                  </a:cubicBezTo>
                  <a:cubicBezTo>
                    <a:pt x="1310448" y="624171"/>
                    <a:pt x="1355896" y="578723"/>
                    <a:pt x="1355896" y="522660"/>
                  </a:cubicBezTo>
                  <a:lnTo>
                    <a:pt x="1305141" y="522660"/>
                  </a:lnTo>
                  <a:cubicBezTo>
                    <a:pt x="1305141" y="550692"/>
                    <a:pt x="1282417" y="573416"/>
                    <a:pt x="1254385" y="573416"/>
                  </a:cubicBezTo>
                  <a:cubicBezTo>
                    <a:pt x="1226353" y="573416"/>
                    <a:pt x="1203629" y="550692"/>
                    <a:pt x="1203629" y="522660"/>
                  </a:cubicBezTo>
                  <a:lnTo>
                    <a:pt x="1203285" y="522660"/>
                  </a:lnTo>
                  <a:cubicBezTo>
                    <a:pt x="1203285" y="508644"/>
                    <a:pt x="1200445" y="495292"/>
                    <a:pt x="1195308" y="483147"/>
                  </a:cubicBezTo>
                  <a:lnTo>
                    <a:pt x="1193512" y="480483"/>
                  </a:lnTo>
                  <a:lnTo>
                    <a:pt x="1200669" y="469735"/>
                  </a:lnTo>
                  <a:cubicBezTo>
                    <a:pt x="1214091" y="456113"/>
                    <a:pt x="1232663" y="447566"/>
                    <a:pt x="1253266" y="447260"/>
                  </a:cubicBezTo>
                  <a:cubicBezTo>
                    <a:pt x="1294472" y="446649"/>
                    <a:pt x="1328537" y="479230"/>
                    <a:pt x="1329760" y="520422"/>
                  </a:cubicBezTo>
                  <a:lnTo>
                    <a:pt x="1355851" y="519647"/>
                  </a:lnTo>
                  <a:cubicBezTo>
                    <a:pt x="1354204" y="464196"/>
                    <a:pt x="1308347" y="420337"/>
                    <a:pt x="1252878" y="421160"/>
                  </a:cubicBezTo>
                  <a:cubicBezTo>
                    <a:pt x="1225144" y="421572"/>
                    <a:pt x="1200143" y="433078"/>
                    <a:pt x="1182075" y="451416"/>
                  </a:cubicBezTo>
                  <a:lnTo>
                    <a:pt x="1178020" y="457506"/>
                  </a:lnTo>
                  <a:lnTo>
                    <a:pt x="1173553" y="450881"/>
                  </a:lnTo>
                  <a:cubicBezTo>
                    <a:pt x="1155183" y="432511"/>
                    <a:pt x="1129806" y="421149"/>
                    <a:pt x="1101774" y="421149"/>
                  </a:cubicBezTo>
                  <a:cubicBezTo>
                    <a:pt x="1073743" y="421149"/>
                    <a:pt x="1048365" y="432511"/>
                    <a:pt x="1029995" y="450881"/>
                  </a:cubicBezTo>
                  <a:lnTo>
                    <a:pt x="1025344" y="457780"/>
                  </a:lnTo>
                  <a:lnTo>
                    <a:pt x="1019326" y="449301"/>
                  </a:lnTo>
                  <a:cubicBezTo>
                    <a:pt x="1000722" y="431508"/>
                    <a:pt x="975391" y="420749"/>
                    <a:pt x="947656" y="421160"/>
                  </a:cubicBezTo>
                  <a:cubicBezTo>
                    <a:pt x="919922" y="421572"/>
                    <a:pt x="894921" y="433078"/>
                    <a:pt x="876853" y="451416"/>
                  </a:cubicBezTo>
                  <a:lnTo>
                    <a:pt x="872798" y="457506"/>
                  </a:lnTo>
                  <a:lnTo>
                    <a:pt x="868331" y="450881"/>
                  </a:lnTo>
                  <a:cubicBezTo>
                    <a:pt x="849961" y="432511"/>
                    <a:pt x="824584" y="421149"/>
                    <a:pt x="796552" y="421149"/>
                  </a:cubicBezTo>
                  <a:cubicBezTo>
                    <a:pt x="768521" y="421149"/>
                    <a:pt x="743143" y="432511"/>
                    <a:pt x="724773" y="450881"/>
                  </a:cubicBezTo>
                  <a:lnTo>
                    <a:pt x="720121" y="457781"/>
                  </a:lnTo>
                  <a:lnTo>
                    <a:pt x="714103" y="449301"/>
                  </a:lnTo>
                  <a:cubicBezTo>
                    <a:pt x="695499" y="431508"/>
                    <a:pt x="670168" y="420749"/>
                    <a:pt x="642433" y="421160"/>
                  </a:cubicBezTo>
                  <a:cubicBezTo>
                    <a:pt x="614699" y="421572"/>
                    <a:pt x="589698" y="433078"/>
                    <a:pt x="571630" y="451416"/>
                  </a:cubicBezTo>
                  <a:lnTo>
                    <a:pt x="567575" y="457506"/>
                  </a:lnTo>
                  <a:lnTo>
                    <a:pt x="563108" y="450881"/>
                  </a:lnTo>
                  <a:cubicBezTo>
                    <a:pt x="544738" y="432511"/>
                    <a:pt x="519361" y="421149"/>
                    <a:pt x="491329" y="421149"/>
                  </a:cubicBezTo>
                  <a:cubicBezTo>
                    <a:pt x="463298" y="421149"/>
                    <a:pt x="437920" y="432511"/>
                    <a:pt x="419550" y="450881"/>
                  </a:cubicBezTo>
                  <a:lnTo>
                    <a:pt x="414899" y="457780"/>
                  </a:lnTo>
                  <a:lnTo>
                    <a:pt x="408881" y="449301"/>
                  </a:lnTo>
                  <a:cubicBezTo>
                    <a:pt x="390277" y="431508"/>
                    <a:pt x="364946" y="420749"/>
                    <a:pt x="337211" y="421160"/>
                  </a:cubicBezTo>
                  <a:cubicBezTo>
                    <a:pt x="309477" y="421572"/>
                    <a:pt x="284476" y="433078"/>
                    <a:pt x="266408" y="451416"/>
                  </a:cubicBezTo>
                  <a:lnTo>
                    <a:pt x="262353" y="457506"/>
                  </a:lnTo>
                  <a:lnTo>
                    <a:pt x="257886" y="450881"/>
                  </a:lnTo>
                  <a:cubicBezTo>
                    <a:pt x="239516" y="432511"/>
                    <a:pt x="214139" y="421149"/>
                    <a:pt x="186107" y="421149"/>
                  </a:cubicBezTo>
                  <a:close/>
                  <a:moveTo>
                    <a:pt x="1101774" y="157153"/>
                  </a:moveTo>
                  <a:cubicBezTo>
                    <a:pt x="1129806" y="157153"/>
                    <a:pt x="1152530" y="179877"/>
                    <a:pt x="1152530" y="207909"/>
                  </a:cubicBezTo>
                  <a:lnTo>
                    <a:pt x="1152874" y="207909"/>
                  </a:lnTo>
                  <a:cubicBezTo>
                    <a:pt x="1152874" y="221925"/>
                    <a:pt x="1155715" y="235277"/>
                    <a:pt x="1160851" y="247422"/>
                  </a:cubicBezTo>
                  <a:lnTo>
                    <a:pt x="1162643" y="250079"/>
                  </a:lnTo>
                  <a:lnTo>
                    <a:pt x="1153896" y="262404"/>
                  </a:lnTo>
                  <a:cubicBezTo>
                    <a:pt x="1140076" y="275622"/>
                    <a:pt x="1121258" y="283615"/>
                    <a:pt x="1100655" y="283309"/>
                  </a:cubicBezTo>
                  <a:cubicBezTo>
                    <a:pt x="1080052" y="283003"/>
                    <a:pt x="1061480" y="274456"/>
                    <a:pt x="1048058" y="260834"/>
                  </a:cubicBezTo>
                  <a:lnTo>
                    <a:pt x="1040901" y="250086"/>
                  </a:lnTo>
                  <a:lnTo>
                    <a:pt x="1042697" y="247422"/>
                  </a:lnTo>
                  <a:cubicBezTo>
                    <a:pt x="1047834" y="235277"/>
                    <a:pt x="1050674" y="221925"/>
                    <a:pt x="1050674" y="207909"/>
                  </a:cubicBezTo>
                  <a:lnTo>
                    <a:pt x="1051018" y="207909"/>
                  </a:lnTo>
                  <a:cubicBezTo>
                    <a:pt x="1051018" y="179877"/>
                    <a:pt x="1073742" y="157153"/>
                    <a:pt x="1101774" y="157153"/>
                  </a:cubicBezTo>
                  <a:close/>
                  <a:moveTo>
                    <a:pt x="796552" y="157153"/>
                  </a:moveTo>
                  <a:cubicBezTo>
                    <a:pt x="824584" y="157153"/>
                    <a:pt x="847308" y="179877"/>
                    <a:pt x="847308" y="207909"/>
                  </a:cubicBezTo>
                  <a:lnTo>
                    <a:pt x="847652" y="207909"/>
                  </a:lnTo>
                  <a:cubicBezTo>
                    <a:pt x="847652" y="221925"/>
                    <a:pt x="850493" y="235277"/>
                    <a:pt x="855629" y="247422"/>
                  </a:cubicBezTo>
                  <a:lnTo>
                    <a:pt x="857421" y="250079"/>
                  </a:lnTo>
                  <a:lnTo>
                    <a:pt x="848674" y="262404"/>
                  </a:lnTo>
                  <a:cubicBezTo>
                    <a:pt x="834854" y="275622"/>
                    <a:pt x="816036" y="283615"/>
                    <a:pt x="795433" y="283309"/>
                  </a:cubicBezTo>
                  <a:cubicBezTo>
                    <a:pt x="774830" y="283003"/>
                    <a:pt x="756258" y="274456"/>
                    <a:pt x="742836" y="260834"/>
                  </a:cubicBezTo>
                  <a:lnTo>
                    <a:pt x="735678" y="250085"/>
                  </a:lnTo>
                  <a:lnTo>
                    <a:pt x="737474" y="247422"/>
                  </a:lnTo>
                  <a:cubicBezTo>
                    <a:pt x="742611" y="235277"/>
                    <a:pt x="745451" y="221925"/>
                    <a:pt x="745451" y="207909"/>
                  </a:cubicBezTo>
                  <a:lnTo>
                    <a:pt x="745796" y="207909"/>
                  </a:lnTo>
                  <a:cubicBezTo>
                    <a:pt x="745796" y="179877"/>
                    <a:pt x="768520" y="157153"/>
                    <a:pt x="796552" y="157153"/>
                  </a:cubicBezTo>
                  <a:close/>
                  <a:moveTo>
                    <a:pt x="491329" y="157153"/>
                  </a:moveTo>
                  <a:cubicBezTo>
                    <a:pt x="519361" y="157153"/>
                    <a:pt x="542085" y="179877"/>
                    <a:pt x="542085" y="207909"/>
                  </a:cubicBezTo>
                  <a:lnTo>
                    <a:pt x="542429" y="207909"/>
                  </a:lnTo>
                  <a:cubicBezTo>
                    <a:pt x="542429" y="221925"/>
                    <a:pt x="545270" y="235277"/>
                    <a:pt x="550406" y="247422"/>
                  </a:cubicBezTo>
                  <a:lnTo>
                    <a:pt x="552198" y="250079"/>
                  </a:lnTo>
                  <a:lnTo>
                    <a:pt x="543451" y="262404"/>
                  </a:lnTo>
                  <a:cubicBezTo>
                    <a:pt x="529631" y="275622"/>
                    <a:pt x="510813" y="283615"/>
                    <a:pt x="490210" y="283309"/>
                  </a:cubicBezTo>
                  <a:cubicBezTo>
                    <a:pt x="469607" y="283003"/>
                    <a:pt x="451035" y="274456"/>
                    <a:pt x="437613" y="260834"/>
                  </a:cubicBezTo>
                  <a:lnTo>
                    <a:pt x="430456" y="250086"/>
                  </a:lnTo>
                  <a:lnTo>
                    <a:pt x="432252" y="247422"/>
                  </a:lnTo>
                  <a:cubicBezTo>
                    <a:pt x="437389" y="235277"/>
                    <a:pt x="440229" y="221925"/>
                    <a:pt x="440229" y="207909"/>
                  </a:cubicBezTo>
                  <a:lnTo>
                    <a:pt x="440573" y="207909"/>
                  </a:lnTo>
                  <a:cubicBezTo>
                    <a:pt x="440573" y="179877"/>
                    <a:pt x="463297" y="157153"/>
                    <a:pt x="491329" y="157153"/>
                  </a:cubicBezTo>
                  <a:close/>
                  <a:moveTo>
                    <a:pt x="186107" y="157153"/>
                  </a:moveTo>
                  <a:cubicBezTo>
                    <a:pt x="214139" y="157153"/>
                    <a:pt x="236863" y="179877"/>
                    <a:pt x="236863" y="207909"/>
                  </a:cubicBezTo>
                  <a:lnTo>
                    <a:pt x="237207" y="207909"/>
                  </a:lnTo>
                  <a:cubicBezTo>
                    <a:pt x="237207" y="221925"/>
                    <a:pt x="240048" y="235277"/>
                    <a:pt x="245184" y="247422"/>
                  </a:cubicBezTo>
                  <a:lnTo>
                    <a:pt x="246976" y="250079"/>
                  </a:lnTo>
                  <a:lnTo>
                    <a:pt x="238229" y="262404"/>
                  </a:lnTo>
                  <a:cubicBezTo>
                    <a:pt x="224409" y="275622"/>
                    <a:pt x="205591" y="283615"/>
                    <a:pt x="184988" y="283309"/>
                  </a:cubicBezTo>
                  <a:cubicBezTo>
                    <a:pt x="143782" y="282697"/>
                    <a:pt x="110699" y="249120"/>
                    <a:pt x="110699" y="207909"/>
                  </a:cubicBezTo>
                  <a:lnTo>
                    <a:pt x="135351" y="207909"/>
                  </a:lnTo>
                  <a:cubicBezTo>
                    <a:pt x="135351" y="179877"/>
                    <a:pt x="158075" y="157153"/>
                    <a:pt x="186107" y="157153"/>
                  </a:cubicBezTo>
                  <a:close/>
                  <a:moveTo>
                    <a:pt x="948044" y="132509"/>
                  </a:moveTo>
                  <a:cubicBezTo>
                    <a:pt x="968647" y="132204"/>
                    <a:pt x="987465" y="140196"/>
                    <a:pt x="1001285" y="153414"/>
                  </a:cubicBezTo>
                  <a:lnTo>
                    <a:pt x="1010032" y="165739"/>
                  </a:lnTo>
                  <a:lnTo>
                    <a:pt x="1008240" y="168396"/>
                  </a:lnTo>
                  <a:cubicBezTo>
                    <a:pt x="1003104" y="180541"/>
                    <a:pt x="1000263" y="193893"/>
                    <a:pt x="1000263" y="207909"/>
                  </a:cubicBezTo>
                  <a:lnTo>
                    <a:pt x="999919" y="207909"/>
                  </a:lnTo>
                  <a:cubicBezTo>
                    <a:pt x="999919" y="235941"/>
                    <a:pt x="977195" y="258665"/>
                    <a:pt x="949163" y="258665"/>
                  </a:cubicBezTo>
                  <a:cubicBezTo>
                    <a:pt x="921131" y="258665"/>
                    <a:pt x="898407" y="235941"/>
                    <a:pt x="898407" y="207909"/>
                  </a:cubicBezTo>
                  <a:lnTo>
                    <a:pt x="898063" y="207909"/>
                  </a:lnTo>
                  <a:cubicBezTo>
                    <a:pt x="898063" y="193893"/>
                    <a:pt x="895223" y="180541"/>
                    <a:pt x="890086" y="168396"/>
                  </a:cubicBezTo>
                  <a:lnTo>
                    <a:pt x="888290" y="165732"/>
                  </a:lnTo>
                  <a:lnTo>
                    <a:pt x="895447" y="154985"/>
                  </a:lnTo>
                  <a:cubicBezTo>
                    <a:pt x="908869" y="141362"/>
                    <a:pt x="927441" y="132815"/>
                    <a:pt x="948044" y="132509"/>
                  </a:cubicBezTo>
                  <a:close/>
                  <a:moveTo>
                    <a:pt x="642821" y="132509"/>
                  </a:moveTo>
                  <a:cubicBezTo>
                    <a:pt x="663424" y="132204"/>
                    <a:pt x="682242" y="140196"/>
                    <a:pt x="696062" y="153414"/>
                  </a:cubicBezTo>
                  <a:lnTo>
                    <a:pt x="704809" y="165740"/>
                  </a:lnTo>
                  <a:lnTo>
                    <a:pt x="703018" y="168396"/>
                  </a:lnTo>
                  <a:cubicBezTo>
                    <a:pt x="697882" y="180541"/>
                    <a:pt x="695041" y="193893"/>
                    <a:pt x="695041" y="207909"/>
                  </a:cubicBezTo>
                  <a:lnTo>
                    <a:pt x="694696" y="207909"/>
                  </a:lnTo>
                  <a:cubicBezTo>
                    <a:pt x="694696" y="235941"/>
                    <a:pt x="671972" y="258665"/>
                    <a:pt x="643940" y="258665"/>
                  </a:cubicBezTo>
                  <a:cubicBezTo>
                    <a:pt x="615908" y="258665"/>
                    <a:pt x="593184" y="235941"/>
                    <a:pt x="593184" y="207909"/>
                  </a:cubicBezTo>
                  <a:lnTo>
                    <a:pt x="592840" y="207909"/>
                  </a:lnTo>
                  <a:cubicBezTo>
                    <a:pt x="592840" y="193893"/>
                    <a:pt x="590000" y="180541"/>
                    <a:pt x="584863" y="168396"/>
                  </a:cubicBezTo>
                  <a:lnTo>
                    <a:pt x="583067" y="165732"/>
                  </a:lnTo>
                  <a:lnTo>
                    <a:pt x="590224" y="154985"/>
                  </a:lnTo>
                  <a:cubicBezTo>
                    <a:pt x="603646" y="141362"/>
                    <a:pt x="622218" y="132815"/>
                    <a:pt x="642821" y="132509"/>
                  </a:cubicBezTo>
                  <a:close/>
                  <a:moveTo>
                    <a:pt x="337599" y="132509"/>
                  </a:moveTo>
                  <a:cubicBezTo>
                    <a:pt x="358202" y="132204"/>
                    <a:pt x="377020" y="140196"/>
                    <a:pt x="390840" y="153414"/>
                  </a:cubicBezTo>
                  <a:lnTo>
                    <a:pt x="399587" y="165739"/>
                  </a:lnTo>
                  <a:lnTo>
                    <a:pt x="397795" y="168396"/>
                  </a:lnTo>
                  <a:cubicBezTo>
                    <a:pt x="392659" y="180541"/>
                    <a:pt x="389818" y="193893"/>
                    <a:pt x="389818" y="207909"/>
                  </a:cubicBezTo>
                  <a:lnTo>
                    <a:pt x="389474" y="207909"/>
                  </a:lnTo>
                  <a:cubicBezTo>
                    <a:pt x="389474" y="235941"/>
                    <a:pt x="366750" y="258665"/>
                    <a:pt x="338718" y="258665"/>
                  </a:cubicBezTo>
                  <a:cubicBezTo>
                    <a:pt x="310686" y="258665"/>
                    <a:pt x="287962" y="235941"/>
                    <a:pt x="287962" y="207909"/>
                  </a:cubicBezTo>
                  <a:lnTo>
                    <a:pt x="287618" y="207909"/>
                  </a:lnTo>
                  <a:cubicBezTo>
                    <a:pt x="287618" y="193893"/>
                    <a:pt x="284778" y="180541"/>
                    <a:pt x="279641" y="168396"/>
                  </a:cubicBezTo>
                  <a:lnTo>
                    <a:pt x="277845" y="165732"/>
                  </a:lnTo>
                  <a:lnTo>
                    <a:pt x="285002" y="154985"/>
                  </a:lnTo>
                  <a:cubicBezTo>
                    <a:pt x="298424" y="141362"/>
                    <a:pt x="316996" y="132815"/>
                    <a:pt x="337599" y="132509"/>
                  </a:cubicBezTo>
                  <a:close/>
                  <a:moveTo>
                    <a:pt x="186107" y="106398"/>
                  </a:moveTo>
                  <a:cubicBezTo>
                    <a:pt x="130044" y="106398"/>
                    <a:pt x="84596" y="151846"/>
                    <a:pt x="84596" y="207909"/>
                  </a:cubicBezTo>
                  <a:cubicBezTo>
                    <a:pt x="84596" y="263384"/>
                    <a:pt x="129131" y="308585"/>
                    <a:pt x="184600" y="309409"/>
                  </a:cubicBezTo>
                  <a:cubicBezTo>
                    <a:pt x="212335" y="309821"/>
                    <a:pt x="237666" y="299062"/>
                    <a:pt x="256270" y="281268"/>
                  </a:cubicBezTo>
                  <a:lnTo>
                    <a:pt x="262288" y="272789"/>
                  </a:lnTo>
                  <a:lnTo>
                    <a:pt x="266939" y="279688"/>
                  </a:lnTo>
                  <a:cubicBezTo>
                    <a:pt x="285309" y="298058"/>
                    <a:pt x="310687" y="309420"/>
                    <a:pt x="338718" y="309420"/>
                  </a:cubicBezTo>
                  <a:cubicBezTo>
                    <a:pt x="366750" y="309420"/>
                    <a:pt x="392127" y="298058"/>
                    <a:pt x="410497" y="279688"/>
                  </a:cubicBezTo>
                  <a:lnTo>
                    <a:pt x="414964" y="273064"/>
                  </a:lnTo>
                  <a:lnTo>
                    <a:pt x="419019" y="279153"/>
                  </a:lnTo>
                  <a:cubicBezTo>
                    <a:pt x="437087" y="297491"/>
                    <a:pt x="462088" y="308997"/>
                    <a:pt x="489822" y="309409"/>
                  </a:cubicBezTo>
                  <a:cubicBezTo>
                    <a:pt x="517557" y="309821"/>
                    <a:pt x="542888" y="299062"/>
                    <a:pt x="561492" y="281268"/>
                  </a:cubicBezTo>
                  <a:lnTo>
                    <a:pt x="567510" y="272789"/>
                  </a:lnTo>
                  <a:lnTo>
                    <a:pt x="572161" y="279688"/>
                  </a:lnTo>
                  <a:cubicBezTo>
                    <a:pt x="590531" y="298058"/>
                    <a:pt x="615909" y="309420"/>
                    <a:pt x="643940" y="309420"/>
                  </a:cubicBezTo>
                  <a:cubicBezTo>
                    <a:pt x="671972" y="309420"/>
                    <a:pt x="697349" y="298058"/>
                    <a:pt x="715719" y="279688"/>
                  </a:cubicBezTo>
                  <a:lnTo>
                    <a:pt x="720186" y="273063"/>
                  </a:lnTo>
                  <a:lnTo>
                    <a:pt x="724242" y="279153"/>
                  </a:lnTo>
                  <a:cubicBezTo>
                    <a:pt x="742310" y="297491"/>
                    <a:pt x="767311" y="308997"/>
                    <a:pt x="795045" y="309409"/>
                  </a:cubicBezTo>
                  <a:cubicBezTo>
                    <a:pt x="822780" y="309821"/>
                    <a:pt x="848111" y="299062"/>
                    <a:pt x="866715" y="281268"/>
                  </a:cubicBezTo>
                  <a:lnTo>
                    <a:pt x="872733" y="272789"/>
                  </a:lnTo>
                  <a:lnTo>
                    <a:pt x="877384" y="279688"/>
                  </a:lnTo>
                  <a:cubicBezTo>
                    <a:pt x="895754" y="298058"/>
                    <a:pt x="921132" y="309420"/>
                    <a:pt x="949163" y="309420"/>
                  </a:cubicBezTo>
                  <a:cubicBezTo>
                    <a:pt x="977195" y="309420"/>
                    <a:pt x="1002572" y="298058"/>
                    <a:pt x="1020942" y="279688"/>
                  </a:cubicBezTo>
                  <a:lnTo>
                    <a:pt x="1025409" y="273064"/>
                  </a:lnTo>
                  <a:lnTo>
                    <a:pt x="1029464" y="279153"/>
                  </a:lnTo>
                  <a:cubicBezTo>
                    <a:pt x="1047532" y="297491"/>
                    <a:pt x="1072533" y="308997"/>
                    <a:pt x="1100267" y="309409"/>
                  </a:cubicBezTo>
                  <a:cubicBezTo>
                    <a:pt x="1128002" y="309821"/>
                    <a:pt x="1153333" y="299062"/>
                    <a:pt x="1171937" y="281268"/>
                  </a:cubicBezTo>
                  <a:lnTo>
                    <a:pt x="1177955" y="272789"/>
                  </a:lnTo>
                  <a:lnTo>
                    <a:pt x="1182606" y="279688"/>
                  </a:lnTo>
                  <a:cubicBezTo>
                    <a:pt x="1200976" y="298058"/>
                    <a:pt x="1226354" y="309420"/>
                    <a:pt x="1254385" y="309420"/>
                  </a:cubicBezTo>
                  <a:cubicBezTo>
                    <a:pt x="1310448" y="309420"/>
                    <a:pt x="1355896" y="263972"/>
                    <a:pt x="1355896" y="207909"/>
                  </a:cubicBezTo>
                  <a:lnTo>
                    <a:pt x="1305141" y="207909"/>
                  </a:lnTo>
                  <a:cubicBezTo>
                    <a:pt x="1305141" y="235941"/>
                    <a:pt x="1282417" y="258665"/>
                    <a:pt x="1254385" y="258665"/>
                  </a:cubicBezTo>
                  <a:cubicBezTo>
                    <a:pt x="1226353" y="258665"/>
                    <a:pt x="1203629" y="235941"/>
                    <a:pt x="1203629" y="207909"/>
                  </a:cubicBezTo>
                  <a:lnTo>
                    <a:pt x="1203285" y="207909"/>
                  </a:lnTo>
                  <a:cubicBezTo>
                    <a:pt x="1203285" y="193893"/>
                    <a:pt x="1200445" y="180541"/>
                    <a:pt x="1195308" y="168396"/>
                  </a:cubicBezTo>
                  <a:lnTo>
                    <a:pt x="1193512" y="165732"/>
                  </a:lnTo>
                  <a:lnTo>
                    <a:pt x="1200669" y="154985"/>
                  </a:lnTo>
                  <a:cubicBezTo>
                    <a:pt x="1214091" y="141362"/>
                    <a:pt x="1232663" y="132815"/>
                    <a:pt x="1253266" y="132509"/>
                  </a:cubicBezTo>
                  <a:cubicBezTo>
                    <a:pt x="1294472" y="131898"/>
                    <a:pt x="1328537" y="164479"/>
                    <a:pt x="1329760" y="205671"/>
                  </a:cubicBezTo>
                  <a:lnTo>
                    <a:pt x="1355851" y="204896"/>
                  </a:lnTo>
                  <a:cubicBezTo>
                    <a:pt x="1354204" y="149445"/>
                    <a:pt x="1308347" y="105586"/>
                    <a:pt x="1252878" y="106409"/>
                  </a:cubicBezTo>
                  <a:cubicBezTo>
                    <a:pt x="1225144" y="106821"/>
                    <a:pt x="1200143" y="118327"/>
                    <a:pt x="1182075" y="136665"/>
                  </a:cubicBezTo>
                  <a:lnTo>
                    <a:pt x="1178020" y="142755"/>
                  </a:lnTo>
                  <a:lnTo>
                    <a:pt x="1173553" y="136130"/>
                  </a:lnTo>
                  <a:cubicBezTo>
                    <a:pt x="1155183" y="117760"/>
                    <a:pt x="1129806" y="106398"/>
                    <a:pt x="1101774" y="106398"/>
                  </a:cubicBezTo>
                  <a:cubicBezTo>
                    <a:pt x="1073743" y="106398"/>
                    <a:pt x="1048365" y="117760"/>
                    <a:pt x="1029995" y="136130"/>
                  </a:cubicBezTo>
                  <a:lnTo>
                    <a:pt x="1025344" y="143029"/>
                  </a:lnTo>
                  <a:lnTo>
                    <a:pt x="1019326" y="134550"/>
                  </a:lnTo>
                  <a:cubicBezTo>
                    <a:pt x="1000722" y="116757"/>
                    <a:pt x="975391" y="105998"/>
                    <a:pt x="947656" y="106409"/>
                  </a:cubicBezTo>
                  <a:cubicBezTo>
                    <a:pt x="919922" y="106821"/>
                    <a:pt x="894921" y="118327"/>
                    <a:pt x="876853" y="136665"/>
                  </a:cubicBezTo>
                  <a:lnTo>
                    <a:pt x="872798" y="142755"/>
                  </a:lnTo>
                  <a:lnTo>
                    <a:pt x="868331" y="136130"/>
                  </a:lnTo>
                  <a:cubicBezTo>
                    <a:pt x="849961" y="117760"/>
                    <a:pt x="824584" y="106398"/>
                    <a:pt x="796552" y="106398"/>
                  </a:cubicBezTo>
                  <a:cubicBezTo>
                    <a:pt x="768521" y="106398"/>
                    <a:pt x="743143" y="117760"/>
                    <a:pt x="724773" y="136130"/>
                  </a:cubicBezTo>
                  <a:lnTo>
                    <a:pt x="720121" y="143030"/>
                  </a:lnTo>
                  <a:lnTo>
                    <a:pt x="714103" y="134550"/>
                  </a:lnTo>
                  <a:cubicBezTo>
                    <a:pt x="695499" y="116757"/>
                    <a:pt x="670168" y="105998"/>
                    <a:pt x="642433" y="106409"/>
                  </a:cubicBezTo>
                  <a:cubicBezTo>
                    <a:pt x="614699" y="106821"/>
                    <a:pt x="589698" y="118327"/>
                    <a:pt x="571630" y="136665"/>
                  </a:cubicBezTo>
                  <a:lnTo>
                    <a:pt x="567575" y="142755"/>
                  </a:lnTo>
                  <a:lnTo>
                    <a:pt x="563108" y="136130"/>
                  </a:lnTo>
                  <a:cubicBezTo>
                    <a:pt x="544738" y="117760"/>
                    <a:pt x="519361" y="106398"/>
                    <a:pt x="491329" y="106398"/>
                  </a:cubicBezTo>
                  <a:cubicBezTo>
                    <a:pt x="463298" y="106398"/>
                    <a:pt x="437920" y="117760"/>
                    <a:pt x="419550" y="136130"/>
                  </a:cubicBezTo>
                  <a:lnTo>
                    <a:pt x="414899" y="143029"/>
                  </a:lnTo>
                  <a:lnTo>
                    <a:pt x="408881" y="134550"/>
                  </a:lnTo>
                  <a:cubicBezTo>
                    <a:pt x="390277" y="116757"/>
                    <a:pt x="364946" y="105998"/>
                    <a:pt x="337211" y="106409"/>
                  </a:cubicBezTo>
                  <a:cubicBezTo>
                    <a:pt x="309477" y="106821"/>
                    <a:pt x="284476" y="118327"/>
                    <a:pt x="266408" y="136665"/>
                  </a:cubicBezTo>
                  <a:lnTo>
                    <a:pt x="262353" y="142755"/>
                  </a:lnTo>
                  <a:lnTo>
                    <a:pt x="257886" y="136130"/>
                  </a:lnTo>
                  <a:cubicBezTo>
                    <a:pt x="239516" y="117760"/>
                    <a:pt x="214139" y="106398"/>
                    <a:pt x="186107" y="106398"/>
                  </a:cubicBezTo>
                  <a:close/>
                  <a:moveTo>
                    <a:pt x="0" y="0"/>
                  </a:moveTo>
                  <a:lnTo>
                    <a:pt x="1440493" y="0"/>
                  </a:lnTo>
                  <a:lnTo>
                    <a:pt x="1440493" y="719999"/>
                  </a:lnTo>
                  <a:lnTo>
                    <a:pt x="0" y="71999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smtClean="0"/>
            </a:p>
          </p:txBody>
        </p:sp>
      </p:grpSp>
      <p:grpSp>
        <p:nvGrpSpPr>
          <p:cNvPr id="130" name="グループ化 129"/>
          <p:cNvGrpSpPr>
            <a:grpSpLocks noChangeAspect="1"/>
          </p:cNvGrpSpPr>
          <p:nvPr/>
        </p:nvGrpSpPr>
        <p:grpSpPr>
          <a:xfrm>
            <a:off x="6199513" y="3938622"/>
            <a:ext cx="216227" cy="447065"/>
            <a:chOff x="2979738" y="2986579"/>
            <a:chExt cx="352425" cy="728663"/>
          </a:xfrm>
          <a:solidFill>
            <a:schemeClr val="tx1"/>
          </a:solidFill>
        </p:grpSpPr>
        <p:sp>
          <p:nvSpPr>
            <p:cNvPr id="131" name="Freeform 13"/>
            <p:cNvSpPr>
              <a:spLocks/>
            </p:cNvSpPr>
            <p:nvPr/>
          </p:nvSpPr>
          <p:spPr bwMode="auto">
            <a:xfrm>
              <a:off x="2979738" y="2986579"/>
              <a:ext cx="188913" cy="728663"/>
            </a:xfrm>
            <a:custGeom>
              <a:avLst/>
              <a:gdLst/>
              <a:ahLst/>
              <a:cxnLst>
                <a:cxn ang="0">
                  <a:pos x="35" y="229"/>
                </a:cxn>
                <a:cxn ang="0">
                  <a:pos x="36" y="259"/>
                </a:cxn>
                <a:cxn ang="0">
                  <a:pos x="40" y="287"/>
                </a:cxn>
                <a:cxn ang="0">
                  <a:pos x="48" y="315"/>
                </a:cxn>
                <a:cxn ang="0">
                  <a:pos x="58" y="342"/>
                </a:cxn>
                <a:cxn ang="0">
                  <a:pos x="69" y="367"/>
                </a:cxn>
                <a:cxn ang="0">
                  <a:pos x="84" y="391"/>
                </a:cxn>
                <a:cxn ang="0">
                  <a:pos x="101" y="414"/>
                </a:cxn>
                <a:cxn ang="0">
                  <a:pos x="119" y="434"/>
                </a:cxn>
                <a:cxn ang="0">
                  <a:pos x="95" y="459"/>
                </a:cxn>
                <a:cxn ang="0">
                  <a:pos x="74" y="435"/>
                </a:cxn>
                <a:cxn ang="0">
                  <a:pos x="55" y="410"/>
                </a:cxn>
                <a:cxn ang="0">
                  <a:pos x="39" y="383"/>
                </a:cxn>
                <a:cxn ang="0">
                  <a:pos x="25" y="356"/>
                </a:cxn>
                <a:cxn ang="0">
                  <a:pos x="15" y="326"/>
                </a:cxn>
                <a:cxn ang="0">
                  <a:pos x="6" y="294"/>
                </a:cxn>
                <a:cxn ang="0">
                  <a:pos x="2" y="262"/>
                </a:cxn>
                <a:cxn ang="0">
                  <a:pos x="0" y="229"/>
                </a:cxn>
                <a:cxn ang="0">
                  <a:pos x="1" y="213"/>
                </a:cxn>
                <a:cxn ang="0">
                  <a:pos x="4" y="180"/>
                </a:cxn>
                <a:cxn ang="0">
                  <a:pos x="10" y="148"/>
                </a:cxn>
                <a:cxn ang="0">
                  <a:pos x="20" y="117"/>
                </a:cxn>
                <a:cxn ang="0">
                  <a:pos x="32" y="88"/>
                </a:cxn>
                <a:cxn ang="0">
                  <a:pos x="47" y="60"/>
                </a:cxn>
                <a:cxn ang="0">
                  <a:pos x="64" y="35"/>
                </a:cxn>
                <a:cxn ang="0">
                  <a:pos x="84" y="11"/>
                </a:cxn>
                <a:cxn ang="0">
                  <a:pos x="119" y="24"/>
                </a:cxn>
                <a:cxn ang="0">
                  <a:pos x="110" y="35"/>
                </a:cxn>
                <a:cxn ang="0">
                  <a:pos x="92" y="56"/>
                </a:cxn>
                <a:cxn ang="0">
                  <a:pos x="77" y="79"/>
                </a:cxn>
                <a:cxn ang="0">
                  <a:pos x="63" y="103"/>
                </a:cxn>
                <a:cxn ang="0">
                  <a:pos x="52" y="129"/>
                </a:cxn>
                <a:cxn ang="0">
                  <a:pos x="44" y="157"/>
                </a:cxn>
                <a:cxn ang="0">
                  <a:pos x="38" y="185"/>
                </a:cxn>
                <a:cxn ang="0">
                  <a:pos x="35" y="214"/>
                </a:cxn>
                <a:cxn ang="0">
                  <a:pos x="35" y="229"/>
                </a:cxn>
              </a:cxnLst>
              <a:rect l="0" t="0" r="r" b="b"/>
              <a:pathLst>
                <a:path w="119" h="459">
                  <a:moveTo>
                    <a:pt x="35" y="229"/>
                  </a:moveTo>
                  <a:lnTo>
                    <a:pt x="35" y="229"/>
                  </a:lnTo>
                  <a:lnTo>
                    <a:pt x="35" y="244"/>
                  </a:lnTo>
                  <a:lnTo>
                    <a:pt x="36" y="259"/>
                  </a:lnTo>
                  <a:lnTo>
                    <a:pt x="38" y="273"/>
                  </a:lnTo>
                  <a:lnTo>
                    <a:pt x="40" y="287"/>
                  </a:lnTo>
                  <a:lnTo>
                    <a:pt x="44" y="301"/>
                  </a:lnTo>
                  <a:lnTo>
                    <a:pt x="48" y="315"/>
                  </a:lnTo>
                  <a:lnTo>
                    <a:pt x="52" y="329"/>
                  </a:lnTo>
                  <a:lnTo>
                    <a:pt x="58" y="342"/>
                  </a:lnTo>
                  <a:lnTo>
                    <a:pt x="63" y="355"/>
                  </a:lnTo>
                  <a:lnTo>
                    <a:pt x="69" y="367"/>
                  </a:lnTo>
                  <a:lnTo>
                    <a:pt x="77" y="379"/>
                  </a:lnTo>
                  <a:lnTo>
                    <a:pt x="84" y="391"/>
                  </a:lnTo>
                  <a:lnTo>
                    <a:pt x="92" y="402"/>
                  </a:lnTo>
                  <a:lnTo>
                    <a:pt x="101" y="414"/>
                  </a:lnTo>
                  <a:lnTo>
                    <a:pt x="110" y="423"/>
                  </a:lnTo>
                  <a:lnTo>
                    <a:pt x="119" y="434"/>
                  </a:lnTo>
                  <a:lnTo>
                    <a:pt x="95" y="459"/>
                  </a:lnTo>
                  <a:lnTo>
                    <a:pt x="95" y="459"/>
                  </a:lnTo>
                  <a:lnTo>
                    <a:pt x="84" y="447"/>
                  </a:lnTo>
                  <a:lnTo>
                    <a:pt x="74" y="435"/>
                  </a:lnTo>
                  <a:lnTo>
                    <a:pt x="64" y="423"/>
                  </a:lnTo>
                  <a:lnTo>
                    <a:pt x="55" y="410"/>
                  </a:lnTo>
                  <a:lnTo>
                    <a:pt x="47" y="397"/>
                  </a:lnTo>
                  <a:lnTo>
                    <a:pt x="39" y="383"/>
                  </a:lnTo>
                  <a:lnTo>
                    <a:pt x="32" y="370"/>
                  </a:lnTo>
                  <a:lnTo>
                    <a:pt x="25" y="356"/>
                  </a:lnTo>
                  <a:lnTo>
                    <a:pt x="20" y="341"/>
                  </a:lnTo>
                  <a:lnTo>
                    <a:pt x="15" y="326"/>
                  </a:lnTo>
                  <a:lnTo>
                    <a:pt x="10" y="310"/>
                  </a:lnTo>
                  <a:lnTo>
                    <a:pt x="6" y="294"/>
                  </a:lnTo>
                  <a:lnTo>
                    <a:pt x="4" y="278"/>
                  </a:lnTo>
                  <a:lnTo>
                    <a:pt x="2" y="262"/>
                  </a:lnTo>
                  <a:lnTo>
                    <a:pt x="1" y="246"/>
                  </a:lnTo>
                  <a:lnTo>
                    <a:pt x="0" y="229"/>
                  </a:lnTo>
                  <a:lnTo>
                    <a:pt x="0" y="229"/>
                  </a:lnTo>
                  <a:lnTo>
                    <a:pt x="1" y="213"/>
                  </a:lnTo>
                  <a:lnTo>
                    <a:pt x="2" y="196"/>
                  </a:lnTo>
                  <a:lnTo>
                    <a:pt x="4" y="180"/>
                  </a:lnTo>
                  <a:lnTo>
                    <a:pt x="6" y="163"/>
                  </a:lnTo>
                  <a:lnTo>
                    <a:pt x="10" y="148"/>
                  </a:lnTo>
                  <a:lnTo>
                    <a:pt x="15" y="132"/>
                  </a:lnTo>
                  <a:lnTo>
                    <a:pt x="20" y="117"/>
                  </a:lnTo>
                  <a:lnTo>
                    <a:pt x="25" y="103"/>
                  </a:lnTo>
                  <a:lnTo>
                    <a:pt x="32" y="88"/>
                  </a:lnTo>
                  <a:lnTo>
                    <a:pt x="39" y="74"/>
                  </a:lnTo>
                  <a:lnTo>
                    <a:pt x="47" y="60"/>
                  </a:lnTo>
                  <a:lnTo>
                    <a:pt x="55" y="48"/>
                  </a:lnTo>
                  <a:lnTo>
                    <a:pt x="64" y="35"/>
                  </a:lnTo>
                  <a:lnTo>
                    <a:pt x="74" y="23"/>
                  </a:lnTo>
                  <a:lnTo>
                    <a:pt x="84" y="11"/>
                  </a:lnTo>
                  <a:lnTo>
                    <a:pt x="95" y="0"/>
                  </a:lnTo>
                  <a:lnTo>
                    <a:pt x="119" y="24"/>
                  </a:lnTo>
                  <a:lnTo>
                    <a:pt x="119" y="24"/>
                  </a:lnTo>
                  <a:lnTo>
                    <a:pt x="110" y="35"/>
                  </a:lnTo>
                  <a:lnTo>
                    <a:pt x="101" y="45"/>
                  </a:lnTo>
                  <a:lnTo>
                    <a:pt x="92" y="56"/>
                  </a:lnTo>
                  <a:lnTo>
                    <a:pt x="84" y="67"/>
                  </a:lnTo>
                  <a:lnTo>
                    <a:pt x="77" y="79"/>
                  </a:lnTo>
                  <a:lnTo>
                    <a:pt x="69" y="92"/>
                  </a:lnTo>
                  <a:lnTo>
                    <a:pt x="63" y="103"/>
                  </a:lnTo>
                  <a:lnTo>
                    <a:pt x="58" y="116"/>
                  </a:lnTo>
                  <a:lnTo>
                    <a:pt x="52" y="129"/>
                  </a:lnTo>
                  <a:lnTo>
                    <a:pt x="48" y="143"/>
                  </a:lnTo>
                  <a:lnTo>
                    <a:pt x="44" y="157"/>
                  </a:lnTo>
                  <a:lnTo>
                    <a:pt x="40" y="171"/>
                  </a:lnTo>
                  <a:lnTo>
                    <a:pt x="38" y="185"/>
                  </a:lnTo>
                  <a:lnTo>
                    <a:pt x="36" y="200"/>
                  </a:lnTo>
                  <a:lnTo>
                    <a:pt x="35" y="214"/>
                  </a:lnTo>
                  <a:lnTo>
                    <a:pt x="35" y="229"/>
                  </a:lnTo>
                  <a:lnTo>
                    <a:pt x="35" y="229"/>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32" name="Freeform 14"/>
            <p:cNvSpPr>
              <a:spLocks/>
            </p:cNvSpPr>
            <p:nvPr/>
          </p:nvSpPr>
          <p:spPr bwMode="auto">
            <a:xfrm>
              <a:off x="3095626" y="3067542"/>
              <a:ext cx="155575" cy="565150"/>
            </a:xfrm>
            <a:custGeom>
              <a:avLst/>
              <a:gdLst/>
              <a:ahLst/>
              <a:cxnLst>
                <a:cxn ang="0">
                  <a:pos x="35" y="178"/>
                </a:cxn>
                <a:cxn ang="0">
                  <a:pos x="35" y="178"/>
                </a:cxn>
                <a:cxn ang="0">
                  <a:pos x="36" y="200"/>
                </a:cxn>
                <a:cxn ang="0">
                  <a:pos x="39" y="222"/>
                </a:cxn>
                <a:cxn ang="0">
                  <a:pos x="45" y="242"/>
                </a:cxn>
                <a:cxn ang="0">
                  <a:pos x="52" y="262"/>
                </a:cxn>
                <a:cxn ang="0">
                  <a:pos x="61" y="281"/>
                </a:cxn>
                <a:cxn ang="0">
                  <a:pos x="72" y="298"/>
                </a:cxn>
                <a:cxn ang="0">
                  <a:pos x="84" y="315"/>
                </a:cxn>
                <a:cxn ang="0">
                  <a:pos x="98" y="330"/>
                </a:cxn>
                <a:cxn ang="0">
                  <a:pos x="73" y="356"/>
                </a:cxn>
                <a:cxn ang="0">
                  <a:pos x="73" y="356"/>
                </a:cxn>
                <a:cxn ang="0">
                  <a:pos x="57" y="338"/>
                </a:cxn>
                <a:cxn ang="0">
                  <a:pos x="43" y="319"/>
                </a:cxn>
                <a:cxn ang="0">
                  <a:pos x="30" y="298"/>
                </a:cxn>
                <a:cxn ang="0">
                  <a:pos x="19" y="276"/>
                </a:cxn>
                <a:cxn ang="0">
                  <a:pos x="10" y="253"/>
                </a:cxn>
                <a:cxn ang="0">
                  <a:pos x="5" y="228"/>
                </a:cxn>
                <a:cxn ang="0">
                  <a:pos x="1" y="204"/>
                </a:cxn>
                <a:cxn ang="0">
                  <a:pos x="0" y="191"/>
                </a:cxn>
                <a:cxn ang="0">
                  <a:pos x="0" y="178"/>
                </a:cxn>
                <a:cxn ang="0">
                  <a:pos x="0" y="178"/>
                </a:cxn>
                <a:cxn ang="0">
                  <a:pos x="0" y="165"/>
                </a:cxn>
                <a:cxn ang="0">
                  <a:pos x="1" y="152"/>
                </a:cxn>
                <a:cxn ang="0">
                  <a:pos x="5" y="127"/>
                </a:cxn>
                <a:cxn ang="0">
                  <a:pos x="10" y="103"/>
                </a:cxn>
                <a:cxn ang="0">
                  <a:pos x="19" y="80"/>
                </a:cxn>
                <a:cxn ang="0">
                  <a:pos x="30" y="58"/>
                </a:cxn>
                <a:cxn ang="0">
                  <a:pos x="43" y="37"/>
                </a:cxn>
                <a:cxn ang="0">
                  <a:pos x="57" y="18"/>
                </a:cxn>
                <a:cxn ang="0">
                  <a:pos x="73" y="0"/>
                </a:cxn>
                <a:cxn ang="0">
                  <a:pos x="98" y="26"/>
                </a:cxn>
                <a:cxn ang="0">
                  <a:pos x="98" y="26"/>
                </a:cxn>
                <a:cxn ang="0">
                  <a:pos x="84" y="41"/>
                </a:cxn>
                <a:cxn ang="0">
                  <a:pos x="72" y="58"/>
                </a:cxn>
                <a:cxn ang="0">
                  <a:pos x="61" y="75"/>
                </a:cxn>
                <a:cxn ang="0">
                  <a:pos x="52" y="94"/>
                </a:cxn>
                <a:cxn ang="0">
                  <a:pos x="45" y="114"/>
                </a:cxn>
                <a:cxn ang="0">
                  <a:pos x="39" y="135"/>
                </a:cxn>
                <a:cxn ang="0">
                  <a:pos x="36" y="156"/>
                </a:cxn>
                <a:cxn ang="0">
                  <a:pos x="35" y="178"/>
                </a:cxn>
                <a:cxn ang="0">
                  <a:pos x="35" y="178"/>
                </a:cxn>
              </a:cxnLst>
              <a:rect l="0" t="0" r="r" b="b"/>
              <a:pathLst>
                <a:path w="98" h="356">
                  <a:moveTo>
                    <a:pt x="35" y="178"/>
                  </a:moveTo>
                  <a:lnTo>
                    <a:pt x="35" y="178"/>
                  </a:lnTo>
                  <a:lnTo>
                    <a:pt x="36" y="200"/>
                  </a:lnTo>
                  <a:lnTo>
                    <a:pt x="39" y="222"/>
                  </a:lnTo>
                  <a:lnTo>
                    <a:pt x="45" y="242"/>
                  </a:lnTo>
                  <a:lnTo>
                    <a:pt x="52" y="262"/>
                  </a:lnTo>
                  <a:lnTo>
                    <a:pt x="61" y="281"/>
                  </a:lnTo>
                  <a:lnTo>
                    <a:pt x="72" y="298"/>
                  </a:lnTo>
                  <a:lnTo>
                    <a:pt x="84" y="315"/>
                  </a:lnTo>
                  <a:lnTo>
                    <a:pt x="98" y="330"/>
                  </a:lnTo>
                  <a:lnTo>
                    <a:pt x="73" y="356"/>
                  </a:lnTo>
                  <a:lnTo>
                    <a:pt x="73" y="356"/>
                  </a:lnTo>
                  <a:lnTo>
                    <a:pt x="57" y="338"/>
                  </a:lnTo>
                  <a:lnTo>
                    <a:pt x="43" y="319"/>
                  </a:lnTo>
                  <a:lnTo>
                    <a:pt x="30" y="298"/>
                  </a:lnTo>
                  <a:lnTo>
                    <a:pt x="19" y="276"/>
                  </a:lnTo>
                  <a:lnTo>
                    <a:pt x="10" y="253"/>
                  </a:lnTo>
                  <a:lnTo>
                    <a:pt x="5" y="228"/>
                  </a:lnTo>
                  <a:lnTo>
                    <a:pt x="1" y="204"/>
                  </a:lnTo>
                  <a:lnTo>
                    <a:pt x="0" y="191"/>
                  </a:lnTo>
                  <a:lnTo>
                    <a:pt x="0" y="178"/>
                  </a:lnTo>
                  <a:lnTo>
                    <a:pt x="0" y="178"/>
                  </a:lnTo>
                  <a:lnTo>
                    <a:pt x="0" y="165"/>
                  </a:lnTo>
                  <a:lnTo>
                    <a:pt x="1" y="152"/>
                  </a:lnTo>
                  <a:lnTo>
                    <a:pt x="5" y="127"/>
                  </a:lnTo>
                  <a:lnTo>
                    <a:pt x="10" y="103"/>
                  </a:lnTo>
                  <a:lnTo>
                    <a:pt x="19" y="80"/>
                  </a:lnTo>
                  <a:lnTo>
                    <a:pt x="30" y="58"/>
                  </a:lnTo>
                  <a:lnTo>
                    <a:pt x="43" y="37"/>
                  </a:lnTo>
                  <a:lnTo>
                    <a:pt x="57" y="18"/>
                  </a:lnTo>
                  <a:lnTo>
                    <a:pt x="73" y="0"/>
                  </a:lnTo>
                  <a:lnTo>
                    <a:pt x="98" y="26"/>
                  </a:lnTo>
                  <a:lnTo>
                    <a:pt x="98" y="26"/>
                  </a:lnTo>
                  <a:lnTo>
                    <a:pt x="84" y="41"/>
                  </a:lnTo>
                  <a:lnTo>
                    <a:pt x="72" y="58"/>
                  </a:lnTo>
                  <a:lnTo>
                    <a:pt x="61" y="75"/>
                  </a:lnTo>
                  <a:lnTo>
                    <a:pt x="52" y="94"/>
                  </a:lnTo>
                  <a:lnTo>
                    <a:pt x="45" y="114"/>
                  </a:lnTo>
                  <a:lnTo>
                    <a:pt x="39" y="135"/>
                  </a:lnTo>
                  <a:lnTo>
                    <a:pt x="36" y="156"/>
                  </a:lnTo>
                  <a:lnTo>
                    <a:pt x="35" y="178"/>
                  </a:lnTo>
                  <a:lnTo>
                    <a:pt x="35" y="178"/>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33" name="Freeform 15"/>
            <p:cNvSpPr>
              <a:spLocks/>
            </p:cNvSpPr>
            <p:nvPr/>
          </p:nvSpPr>
          <p:spPr bwMode="auto">
            <a:xfrm>
              <a:off x="3214688" y="3151679"/>
              <a:ext cx="117475" cy="395288"/>
            </a:xfrm>
            <a:custGeom>
              <a:avLst/>
              <a:gdLst/>
              <a:ahLst/>
              <a:cxnLst>
                <a:cxn ang="0">
                  <a:pos x="32" y="125"/>
                </a:cxn>
                <a:cxn ang="0">
                  <a:pos x="32" y="125"/>
                </a:cxn>
                <a:cxn ang="0">
                  <a:pos x="33" y="140"/>
                </a:cxn>
                <a:cxn ang="0">
                  <a:pos x="35" y="154"/>
                </a:cxn>
                <a:cxn ang="0">
                  <a:pos x="38" y="168"/>
                </a:cxn>
                <a:cxn ang="0">
                  <a:pos x="44" y="181"/>
                </a:cxn>
                <a:cxn ang="0">
                  <a:pos x="49" y="194"/>
                </a:cxn>
                <a:cxn ang="0">
                  <a:pos x="57" y="205"/>
                </a:cxn>
                <a:cxn ang="0">
                  <a:pos x="65" y="216"/>
                </a:cxn>
                <a:cxn ang="0">
                  <a:pos x="74" y="227"/>
                </a:cxn>
                <a:cxn ang="0">
                  <a:pos x="51" y="249"/>
                </a:cxn>
                <a:cxn ang="0">
                  <a:pos x="51" y="249"/>
                </a:cxn>
                <a:cxn ang="0">
                  <a:pos x="41" y="237"/>
                </a:cxn>
                <a:cxn ang="0">
                  <a:pos x="30" y="224"/>
                </a:cxn>
                <a:cxn ang="0">
                  <a:pos x="21" y="209"/>
                </a:cxn>
                <a:cxn ang="0">
                  <a:pos x="14" y="194"/>
                </a:cxn>
                <a:cxn ang="0">
                  <a:pos x="8" y="178"/>
                </a:cxn>
                <a:cxn ang="0">
                  <a:pos x="4" y="160"/>
                </a:cxn>
                <a:cxn ang="0">
                  <a:pos x="1" y="143"/>
                </a:cxn>
                <a:cxn ang="0">
                  <a:pos x="0" y="125"/>
                </a:cxn>
                <a:cxn ang="0">
                  <a:pos x="0" y="125"/>
                </a:cxn>
                <a:cxn ang="0">
                  <a:pos x="1" y="107"/>
                </a:cxn>
                <a:cxn ang="0">
                  <a:pos x="4" y="90"/>
                </a:cxn>
                <a:cxn ang="0">
                  <a:pos x="8" y="72"/>
                </a:cxn>
                <a:cxn ang="0">
                  <a:pos x="14" y="56"/>
                </a:cxn>
                <a:cxn ang="0">
                  <a:pos x="21" y="41"/>
                </a:cxn>
                <a:cxn ang="0">
                  <a:pos x="30" y="27"/>
                </a:cxn>
                <a:cxn ang="0">
                  <a:pos x="41" y="13"/>
                </a:cxn>
                <a:cxn ang="0">
                  <a:pos x="51" y="0"/>
                </a:cxn>
                <a:cxn ang="0">
                  <a:pos x="74" y="23"/>
                </a:cxn>
                <a:cxn ang="0">
                  <a:pos x="74" y="23"/>
                </a:cxn>
                <a:cxn ang="0">
                  <a:pos x="65" y="34"/>
                </a:cxn>
                <a:cxn ang="0">
                  <a:pos x="57" y="44"/>
                </a:cxn>
                <a:cxn ang="0">
                  <a:pos x="49" y="56"/>
                </a:cxn>
                <a:cxn ang="0">
                  <a:pos x="44" y="69"/>
                </a:cxn>
                <a:cxn ang="0">
                  <a:pos x="38" y="82"/>
                </a:cxn>
                <a:cxn ang="0">
                  <a:pos x="35" y="96"/>
                </a:cxn>
                <a:cxn ang="0">
                  <a:pos x="33" y="110"/>
                </a:cxn>
                <a:cxn ang="0">
                  <a:pos x="32" y="125"/>
                </a:cxn>
                <a:cxn ang="0">
                  <a:pos x="32" y="125"/>
                </a:cxn>
              </a:cxnLst>
              <a:rect l="0" t="0" r="r" b="b"/>
              <a:pathLst>
                <a:path w="74" h="249">
                  <a:moveTo>
                    <a:pt x="32" y="125"/>
                  </a:moveTo>
                  <a:lnTo>
                    <a:pt x="32" y="125"/>
                  </a:lnTo>
                  <a:lnTo>
                    <a:pt x="33" y="140"/>
                  </a:lnTo>
                  <a:lnTo>
                    <a:pt x="35" y="154"/>
                  </a:lnTo>
                  <a:lnTo>
                    <a:pt x="38" y="168"/>
                  </a:lnTo>
                  <a:lnTo>
                    <a:pt x="44" y="181"/>
                  </a:lnTo>
                  <a:lnTo>
                    <a:pt x="49" y="194"/>
                  </a:lnTo>
                  <a:lnTo>
                    <a:pt x="57" y="205"/>
                  </a:lnTo>
                  <a:lnTo>
                    <a:pt x="65" y="216"/>
                  </a:lnTo>
                  <a:lnTo>
                    <a:pt x="74" y="227"/>
                  </a:lnTo>
                  <a:lnTo>
                    <a:pt x="51" y="249"/>
                  </a:lnTo>
                  <a:lnTo>
                    <a:pt x="51" y="249"/>
                  </a:lnTo>
                  <a:lnTo>
                    <a:pt x="41" y="237"/>
                  </a:lnTo>
                  <a:lnTo>
                    <a:pt x="30" y="224"/>
                  </a:lnTo>
                  <a:lnTo>
                    <a:pt x="21" y="209"/>
                  </a:lnTo>
                  <a:lnTo>
                    <a:pt x="14" y="194"/>
                  </a:lnTo>
                  <a:lnTo>
                    <a:pt x="8" y="178"/>
                  </a:lnTo>
                  <a:lnTo>
                    <a:pt x="4" y="160"/>
                  </a:lnTo>
                  <a:lnTo>
                    <a:pt x="1" y="143"/>
                  </a:lnTo>
                  <a:lnTo>
                    <a:pt x="0" y="125"/>
                  </a:lnTo>
                  <a:lnTo>
                    <a:pt x="0" y="125"/>
                  </a:lnTo>
                  <a:lnTo>
                    <a:pt x="1" y="107"/>
                  </a:lnTo>
                  <a:lnTo>
                    <a:pt x="4" y="90"/>
                  </a:lnTo>
                  <a:lnTo>
                    <a:pt x="8" y="72"/>
                  </a:lnTo>
                  <a:lnTo>
                    <a:pt x="14" y="56"/>
                  </a:lnTo>
                  <a:lnTo>
                    <a:pt x="21" y="41"/>
                  </a:lnTo>
                  <a:lnTo>
                    <a:pt x="30" y="27"/>
                  </a:lnTo>
                  <a:lnTo>
                    <a:pt x="41" y="13"/>
                  </a:lnTo>
                  <a:lnTo>
                    <a:pt x="51" y="0"/>
                  </a:lnTo>
                  <a:lnTo>
                    <a:pt x="74" y="23"/>
                  </a:lnTo>
                  <a:lnTo>
                    <a:pt x="74" y="23"/>
                  </a:lnTo>
                  <a:lnTo>
                    <a:pt x="65" y="34"/>
                  </a:lnTo>
                  <a:lnTo>
                    <a:pt x="57" y="44"/>
                  </a:lnTo>
                  <a:lnTo>
                    <a:pt x="49" y="56"/>
                  </a:lnTo>
                  <a:lnTo>
                    <a:pt x="44" y="69"/>
                  </a:lnTo>
                  <a:lnTo>
                    <a:pt x="38" y="82"/>
                  </a:lnTo>
                  <a:lnTo>
                    <a:pt x="35" y="96"/>
                  </a:lnTo>
                  <a:lnTo>
                    <a:pt x="33" y="110"/>
                  </a:lnTo>
                  <a:lnTo>
                    <a:pt x="32" y="125"/>
                  </a:lnTo>
                  <a:lnTo>
                    <a:pt x="32" y="125"/>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grpSp>
      <p:sp>
        <p:nvSpPr>
          <p:cNvPr id="134" name="四角形吹き出し 133"/>
          <p:cNvSpPr/>
          <p:nvPr/>
        </p:nvSpPr>
        <p:spPr>
          <a:xfrm>
            <a:off x="7759384" y="3809048"/>
            <a:ext cx="1403227" cy="665877"/>
          </a:xfrm>
          <a:prstGeom prst="wedgeRectCallout">
            <a:avLst>
              <a:gd name="adj1" fmla="val -58740"/>
              <a:gd name="adj2" fmla="val 3453"/>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rPr>
              <a:t>ウィルスのばらまき、</a:t>
            </a:r>
            <a:r>
              <a:rPr kumimoji="1" lang="en-US" altLang="ja-JP" sz="1400" dirty="0" smtClean="0">
                <a:solidFill>
                  <a:schemeClr val="bg1"/>
                </a:solidFill>
              </a:rPr>
              <a:t>Bot</a:t>
            </a:r>
            <a:r>
              <a:rPr kumimoji="1" lang="ja-JP" altLang="en-US" sz="1400" dirty="0" smtClean="0">
                <a:solidFill>
                  <a:schemeClr val="bg1"/>
                </a:solidFill>
              </a:rPr>
              <a:t>による攻撃</a:t>
            </a:r>
            <a:endParaRPr kumimoji="1" lang="ja-JP" altLang="en-US" sz="1400" dirty="0">
              <a:solidFill>
                <a:schemeClr val="bg1"/>
              </a:solidFill>
            </a:endParaRPr>
          </a:p>
        </p:txBody>
      </p:sp>
      <p:grpSp>
        <p:nvGrpSpPr>
          <p:cNvPr id="136" name="グループ化 135"/>
          <p:cNvGrpSpPr>
            <a:grpSpLocks noChangeAspect="1"/>
          </p:cNvGrpSpPr>
          <p:nvPr/>
        </p:nvGrpSpPr>
        <p:grpSpPr>
          <a:xfrm>
            <a:off x="6779099" y="2786907"/>
            <a:ext cx="781935" cy="579318"/>
            <a:chOff x="1526791" y="2838374"/>
            <a:chExt cx="781935" cy="579318"/>
          </a:xfrm>
        </p:grpSpPr>
        <p:grpSp>
          <p:nvGrpSpPr>
            <p:cNvPr id="137" name="Group 80"/>
            <p:cNvGrpSpPr>
              <a:grpSpLocks/>
            </p:cNvGrpSpPr>
            <p:nvPr/>
          </p:nvGrpSpPr>
          <p:grpSpPr bwMode="auto">
            <a:xfrm>
              <a:off x="1526791" y="2894639"/>
              <a:ext cx="781935" cy="523053"/>
              <a:chOff x="0" y="0"/>
              <a:chExt cx="741" cy="478"/>
            </a:xfrm>
            <a:solidFill>
              <a:schemeClr val="tx1"/>
            </a:solidFill>
            <a:effectLst/>
          </p:grpSpPr>
          <p:sp>
            <p:nvSpPr>
              <p:cNvPr id="139" name="Freeform 81"/>
              <p:cNvSpPr>
                <a:spLocks/>
              </p:cNvSpPr>
              <p:nvPr/>
            </p:nvSpPr>
            <p:spPr bwMode="auto">
              <a:xfrm>
                <a:off x="0" y="344"/>
                <a:ext cx="741" cy="134"/>
              </a:xfrm>
              <a:custGeom>
                <a:avLst/>
                <a:gdLst>
                  <a:gd name="T0" fmla="*/ 0 w 21600"/>
                  <a:gd name="T1" fmla="*/ 21600 h 21600"/>
                  <a:gd name="T2" fmla="*/ 2482 w 21600"/>
                  <a:gd name="T3" fmla="*/ 0 h 21600"/>
                  <a:gd name="T4" fmla="*/ 19210 w 21600"/>
                  <a:gd name="T5" fmla="*/ 0 h 21600"/>
                  <a:gd name="T6" fmla="*/ 21600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482" y="0"/>
                    </a:lnTo>
                    <a:lnTo>
                      <a:pt x="19210" y="0"/>
                    </a:lnTo>
                    <a:lnTo>
                      <a:pt x="21600" y="21600"/>
                    </a:lnTo>
                    <a:lnTo>
                      <a:pt x="0" y="21600"/>
                    </a:lnTo>
                    <a:close/>
                    <a:moveTo>
                      <a:pt x="0" y="21600"/>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140" name="AutoShape 82"/>
              <p:cNvSpPr>
                <a:spLocks/>
              </p:cNvSpPr>
              <p:nvPr/>
            </p:nvSpPr>
            <p:spPr bwMode="auto">
              <a:xfrm>
                <a:off x="89" y="0"/>
                <a:ext cx="567" cy="328"/>
              </a:xfrm>
              <a:custGeom>
                <a:avLst/>
                <a:gdLst>
                  <a:gd name="T0" fmla="*/ 284 w 21600"/>
                  <a:gd name="T1" fmla="*/ 164 h 21600"/>
                  <a:gd name="T2" fmla="*/ 0 60000 65536"/>
                  <a:gd name="T3" fmla="*/ 0 w 21600"/>
                  <a:gd name="T4" fmla="*/ 0 h 21600"/>
                  <a:gd name="T5" fmla="*/ 21600 w 21600"/>
                  <a:gd name="T6" fmla="*/ 21600 h 21600"/>
                </a:gdLst>
                <a:ahLst/>
                <a:cxnLst>
                  <a:cxn ang="T2">
                    <a:pos x="T0" y="T1"/>
                  </a:cxn>
                </a:cxnLst>
                <a:rect l="T3" t="T4" r="T5" b="T6"/>
                <a:pathLst>
                  <a:path w="21600" h="21600">
                    <a:moveTo>
                      <a:pt x="20179" y="0"/>
                    </a:moveTo>
                    <a:cubicBezTo>
                      <a:pt x="1421" y="0"/>
                      <a:pt x="1421" y="0"/>
                      <a:pt x="1421" y="0"/>
                    </a:cubicBezTo>
                    <a:cubicBezTo>
                      <a:pt x="568" y="0"/>
                      <a:pt x="0" y="1227"/>
                      <a:pt x="0" y="2455"/>
                    </a:cubicBezTo>
                    <a:cubicBezTo>
                      <a:pt x="0" y="21600"/>
                      <a:pt x="0" y="21600"/>
                      <a:pt x="0" y="21600"/>
                    </a:cubicBezTo>
                    <a:cubicBezTo>
                      <a:pt x="21600" y="21600"/>
                      <a:pt x="21600" y="21600"/>
                      <a:pt x="21600" y="21600"/>
                    </a:cubicBezTo>
                    <a:cubicBezTo>
                      <a:pt x="21600" y="2455"/>
                      <a:pt x="21600" y="2455"/>
                      <a:pt x="21600" y="2455"/>
                    </a:cubicBezTo>
                    <a:cubicBezTo>
                      <a:pt x="21600" y="1227"/>
                      <a:pt x="20889" y="0"/>
                      <a:pt x="20179" y="0"/>
                    </a:cubicBezTo>
                    <a:close/>
                    <a:moveTo>
                      <a:pt x="20463" y="17918"/>
                    </a:moveTo>
                    <a:cubicBezTo>
                      <a:pt x="20463" y="18900"/>
                      <a:pt x="19895" y="19636"/>
                      <a:pt x="19326" y="19636"/>
                    </a:cubicBezTo>
                    <a:cubicBezTo>
                      <a:pt x="2132" y="19636"/>
                      <a:pt x="2132" y="19636"/>
                      <a:pt x="2132" y="19636"/>
                    </a:cubicBezTo>
                    <a:cubicBezTo>
                      <a:pt x="1563" y="19636"/>
                      <a:pt x="1137" y="18900"/>
                      <a:pt x="1137" y="17918"/>
                    </a:cubicBezTo>
                    <a:cubicBezTo>
                      <a:pt x="1137" y="3927"/>
                      <a:pt x="1137" y="3927"/>
                      <a:pt x="1137" y="3927"/>
                    </a:cubicBezTo>
                    <a:cubicBezTo>
                      <a:pt x="1137" y="2945"/>
                      <a:pt x="1563" y="1964"/>
                      <a:pt x="2132" y="1964"/>
                    </a:cubicBezTo>
                    <a:cubicBezTo>
                      <a:pt x="19326" y="1964"/>
                      <a:pt x="19326" y="1964"/>
                      <a:pt x="19326" y="1964"/>
                    </a:cubicBezTo>
                    <a:cubicBezTo>
                      <a:pt x="19895" y="1964"/>
                      <a:pt x="20463" y="2945"/>
                      <a:pt x="20463" y="3927"/>
                    </a:cubicBezTo>
                    <a:lnTo>
                      <a:pt x="20463" y="17918"/>
                    </a:lnTo>
                    <a:close/>
                    <a:moveTo>
                      <a:pt x="20463" y="17918"/>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grpSp>
        <p:sp>
          <p:nvSpPr>
            <p:cNvPr id="138" name="Freeform 22"/>
            <p:cNvSpPr>
              <a:spLocks noEditPoints="1"/>
            </p:cNvSpPr>
            <p:nvPr/>
          </p:nvSpPr>
          <p:spPr bwMode="auto">
            <a:xfrm>
              <a:off x="1757434" y="2838374"/>
              <a:ext cx="320649" cy="354915"/>
            </a:xfrm>
            <a:custGeom>
              <a:avLst/>
              <a:gdLst/>
              <a:ahLst/>
              <a:cxnLst>
                <a:cxn ang="0">
                  <a:pos x="195" y="167"/>
                </a:cxn>
                <a:cxn ang="0">
                  <a:pos x="191" y="167"/>
                </a:cxn>
                <a:cxn ang="0">
                  <a:pos x="100" y="180"/>
                </a:cxn>
                <a:cxn ang="0">
                  <a:pos x="110" y="237"/>
                </a:cxn>
                <a:cxn ang="0">
                  <a:pos x="145" y="257"/>
                </a:cxn>
                <a:cxn ang="0">
                  <a:pos x="243" y="297"/>
                </a:cxn>
                <a:cxn ang="0">
                  <a:pos x="263" y="237"/>
                </a:cxn>
                <a:cxn ang="0">
                  <a:pos x="287" y="216"/>
                </a:cxn>
                <a:cxn ang="0">
                  <a:pos x="283" y="163"/>
                </a:cxn>
                <a:cxn ang="0">
                  <a:pos x="76" y="160"/>
                </a:cxn>
                <a:cxn ang="0">
                  <a:pos x="89" y="104"/>
                </a:cxn>
                <a:cxn ang="0">
                  <a:pos x="128" y="0"/>
                </a:cxn>
                <a:cxn ang="0">
                  <a:pos x="270" y="8"/>
                </a:cxn>
                <a:cxn ang="0">
                  <a:pos x="387" y="137"/>
                </a:cxn>
                <a:cxn ang="0">
                  <a:pos x="319" y="199"/>
                </a:cxn>
                <a:cxn ang="0">
                  <a:pos x="317" y="237"/>
                </a:cxn>
                <a:cxn ang="0">
                  <a:pos x="337" y="279"/>
                </a:cxn>
                <a:cxn ang="0">
                  <a:pos x="365" y="439"/>
                </a:cxn>
                <a:cxn ang="0">
                  <a:pos x="201" y="475"/>
                </a:cxn>
                <a:cxn ang="0">
                  <a:pos x="187" y="315"/>
                </a:cxn>
                <a:cxn ang="0">
                  <a:pos x="55" y="475"/>
                </a:cxn>
                <a:cxn ang="0">
                  <a:pos x="22" y="315"/>
                </a:cxn>
                <a:cxn ang="0">
                  <a:pos x="51" y="257"/>
                </a:cxn>
                <a:cxn ang="0">
                  <a:pos x="76" y="237"/>
                </a:cxn>
                <a:cxn ang="0">
                  <a:pos x="76" y="160"/>
                </a:cxn>
                <a:cxn ang="0">
                  <a:pos x="168" y="179"/>
                </a:cxn>
                <a:cxn ang="0">
                  <a:pos x="181" y="210"/>
                </a:cxn>
                <a:cxn ang="0">
                  <a:pos x="143" y="227"/>
                </a:cxn>
                <a:cxn ang="0">
                  <a:pos x="126" y="182"/>
                </a:cxn>
                <a:cxn ang="0">
                  <a:pos x="131" y="179"/>
                </a:cxn>
                <a:cxn ang="0">
                  <a:pos x="224" y="179"/>
                </a:cxn>
                <a:cxn ang="0">
                  <a:pos x="262" y="179"/>
                </a:cxn>
                <a:cxn ang="0">
                  <a:pos x="269" y="182"/>
                </a:cxn>
                <a:cxn ang="0">
                  <a:pos x="252" y="227"/>
                </a:cxn>
                <a:cxn ang="0">
                  <a:pos x="213" y="210"/>
                </a:cxn>
                <a:cxn ang="0">
                  <a:pos x="224" y="179"/>
                </a:cxn>
              </a:cxnLst>
              <a:rect l="0" t="0" r="r" b="b"/>
              <a:pathLst>
                <a:path w="387" h="475">
                  <a:moveTo>
                    <a:pt x="196" y="167"/>
                  </a:moveTo>
                  <a:cubicBezTo>
                    <a:pt x="195" y="167"/>
                    <a:pt x="195" y="167"/>
                    <a:pt x="195" y="167"/>
                  </a:cubicBezTo>
                  <a:cubicBezTo>
                    <a:pt x="193" y="167"/>
                    <a:pt x="193" y="167"/>
                    <a:pt x="193" y="167"/>
                  </a:cubicBezTo>
                  <a:cubicBezTo>
                    <a:pt x="191" y="167"/>
                    <a:pt x="191" y="167"/>
                    <a:pt x="191" y="167"/>
                  </a:cubicBezTo>
                  <a:cubicBezTo>
                    <a:pt x="160" y="167"/>
                    <a:pt x="131" y="166"/>
                    <a:pt x="105" y="163"/>
                  </a:cubicBezTo>
                  <a:cubicBezTo>
                    <a:pt x="102" y="168"/>
                    <a:pt x="100" y="173"/>
                    <a:pt x="100" y="180"/>
                  </a:cubicBezTo>
                  <a:cubicBezTo>
                    <a:pt x="100" y="216"/>
                    <a:pt x="100" y="216"/>
                    <a:pt x="100" y="216"/>
                  </a:cubicBezTo>
                  <a:cubicBezTo>
                    <a:pt x="100" y="225"/>
                    <a:pt x="104" y="233"/>
                    <a:pt x="110" y="237"/>
                  </a:cubicBezTo>
                  <a:cubicBezTo>
                    <a:pt x="125" y="237"/>
                    <a:pt x="125" y="237"/>
                    <a:pt x="125" y="237"/>
                  </a:cubicBezTo>
                  <a:cubicBezTo>
                    <a:pt x="136" y="237"/>
                    <a:pt x="145" y="246"/>
                    <a:pt x="145" y="257"/>
                  </a:cubicBezTo>
                  <a:cubicBezTo>
                    <a:pt x="145" y="297"/>
                    <a:pt x="145" y="297"/>
                    <a:pt x="145" y="297"/>
                  </a:cubicBezTo>
                  <a:cubicBezTo>
                    <a:pt x="173" y="313"/>
                    <a:pt x="215" y="313"/>
                    <a:pt x="243" y="297"/>
                  </a:cubicBezTo>
                  <a:cubicBezTo>
                    <a:pt x="243" y="257"/>
                    <a:pt x="243" y="257"/>
                    <a:pt x="243" y="257"/>
                  </a:cubicBezTo>
                  <a:cubicBezTo>
                    <a:pt x="243" y="246"/>
                    <a:pt x="252" y="237"/>
                    <a:pt x="263" y="237"/>
                  </a:cubicBezTo>
                  <a:cubicBezTo>
                    <a:pt x="278" y="237"/>
                    <a:pt x="278" y="237"/>
                    <a:pt x="278" y="237"/>
                  </a:cubicBezTo>
                  <a:cubicBezTo>
                    <a:pt x="283" y="233"/>
                    <a:pt x="287" y="225"/>
                    <a:pt x="287" y="216"/>
                  </a:cubicBezTo>
                  <a:cubicBezTo>
                    <a:pt x="287" y="180"/>
                    <a:pt x="287" y="180"/>
                    <a:pt x="287" y="180"/>
                  </a:cubicBezTo>
                  <a:cubicBezTo>
                    <a:pt x="287" y="173"/>
                    <a:pt x="286" y="168"/>
                    <a:pt x="283" y="163"/>
                  </a:cubicBezTo>
                  <a:cubicBezTo>
                    <a:pt x="257" y="166"/>
                    <a:pt x="227" y="167"/>
                    <a:pt x="196" y="167"/>
                  </a:cubicBezTo>
                  <a:close/>
                  <a:moveTo>
                    <a:pt x="76" y="160"/>
                  </a:moveTo>
                  <a:cubicBezTo>
                    <a:pt x="30" y="154"/>
                    <a:pt x="0" y="145"/>
                    <a:pt x="0" y="137"/>
                  </a:cubicBezTo>
                  <a:cubicBezTo>
                    <a:pt x="1" y="124"/>
                    <a:pt x="36" y="110"/>
                    <a:pt x="89" y="104"/>
                  </a:cubicBezTo>
                  <a:cubicBezTo>
                    <a:pt x="117" y="8"/>
                    <a:pt x="117" y="8"/>
                    <a:pt x="117" y="8"/>
                  </a:cubicBezTo>
                  <a:cubicBezTo>
                    <a:pt x="119" y="4"/>
                    <a:pt x="122" y="0"/>
                    <a:pt x="128" y="0"/>
                  </a:cubicBezTo>
                  <a:cubicBezTo>
                    <a:pt x="172" y="0"/>
                    <a:pt x="216" y="0"/>
                    <a:pt x="260" y="0"/>
                  </a:cubicBezTo>
                  <a:cubicBezTo>
                    <a:pt x="266" y="0"/>
                    <a:pt x="269" y="4"/>
                    <a:pt x="270" y="8"/>
                  </a:cubicBezTo>
                  <a:cubicBezTo>
                    <a:pt x="299" y="104"/>
                    <a:pt x="299" y="104"/>
                    <a:pt x="299" y="104"/>
                  </a:cubicBezTo>
                  <a:cubicBezTo>
                    <a:pt x="352" y="110"/>
                    <a:pt x="387" y="124"/>
                    <a:pt x="387" y="137"/>
                  </a:cubicBezTo>
                  <a:cubicBezTo>
                    <a:pt x="387" y="145"/>
                    <a:pt x="358" y="154"/>
                    <a:pt x="312" y="160"/>
                  </a:cubicBezTo>
                  <a:cubicBezTo>
                    <a:pt x="316" y="172"/>
                    <a:pt x="319" y="185"/>
                    <a:pt x="319" y="199"/>
                  </a:cubicBezTo>
                  <a:cubicBezTo>
                    <a:pt x="319" y="212"/>
                    <a:pt x="316" y="225"/>
                    <a:pt x="312" y="237"/>
                  </a:cubicBezTo>
                  <a:cubicBezTo>
                    <a:pt x="317" y="237"/>
                    <a:pt x="317" y="237"/>
                    <a:pt x="317" y="237"/>
                  </a:cubicBezTo>
                  <a:cubicBezTo>
                    <a:pt x="328" y="237"/>
                    <a:pt x="337" y="246"/>
                    <a:pt x="337" y="257"/>
                  </a:cubicBezTo>
                  <a:cubicBezTo>
                    <a:pt x="337" y="279"/>
                    <a:pt x="337" y="279"/>
                    <a:pt x="337" y="279"/>
                  </a:cubicBezTo>
                  <a:cubicBezTo>
                    <a:pt x="353" y="281"/>
                    <a:pt x="365" y="296"/>
                    <a:pt x="365" y="315"/>
                  </a:cubicBezTo>
                  <a:cubicBezTo>
                    <a:pt x="365" y="439"/>
                    <a:pt x="365" y="439"/>
                    <a:pt x="365" y="439"/>
                  </a:cubicBezTo>
                  <a:cubicBezTo>
                    <a:pt x="365" y="459"/>
                    <a:pt x="351" y="475"/>
                    <a:pt x="333" y="475"/>
                  </a:cubicBezTo>
                  <a:cubicBezTo>
                    <a:pt x="201" y="475"/>
                    <a:pt x="201" y="475"/>
                    <a:pt x="201" y="475"/>
                  </a:cubicBezTo>
                  <a:cubicBezTo>
                    <a:pt x="201" y="315"/>
                    <a:pt x="201" y="315"/>
                    <a:pt x="201" y="315"/>
                  </a:cubicBezTo>
                  <a:cubicBezTo>
                    <a:pt x="196" y="315"/>
                    <a:pt x="191" y="315"/>
                    <a:pt x="187" y="315"/>
                  </a:cubicBezTo>
                  <a:cubicBezTo>
                    <a:pt x="187" y="475"/>
                    <a:pt x="187" y="475"/>
                    <a:pt x="187" y="475"/>
                  </a:cubicBezTo>
                  <a:cubicBezTo>
                    <a:pt x="55" y="475"/>
                    <a:pt x="55" y="475"/>
                    <a:pt x="55" y="475"/>
                  </a:cubicBezTo>
                  <a:cubicBezTo>
                    <a:pt x="37" y="475"/>
                    <a:pt x="22" y="459"/>
                    <a:pt x="22" y="439"/>
                  </a:cubicBezTo>
                  <a:cubicBezTo>
                    <a:pt x="22" y="315"/>
                    <a:pt x="22" y="315"/>
                    <a:pt x="22" y="315"/>
                  </a:cubicBezTo>
                  <a:cubicBezTo>
                    <a:pt x="22" y="296"/>
                    <a:pt x="35" y="281"/>
                    <a:pt x="51" y="279"/>
                  </a:cubicBezTo>
                  <a:cubicBezTo>
                    <a:pt x="51" y="257"/>
                    <a:pt x="51" y="257"/>
                    <a:pt x="51" y="257"/>
                  </a:cubicBezTo>
                  <a:cubicBezTo>
                    <a:pt x="51" y="246"/>
                    <a:pt x="60" y="237"/>
                    <a:pt x="71" y="237"/>
                  </a:cubicBezTo>
                  <a:cubicBezTo>
                    <a:pt x="76" y="237"/>
                    <a:pt x="76" y="237"/>
                    <a:pt x="76" y="237"/>
                  </a:cubicBezTo>
                  <a:cubicBezTo>
                    <a:pt x="71" y="225"/>
                    <a:pt x="69" y="212"/>
                    <a:pt x="69" y="199"/>
                  </a:cubicBezTo>
                  <a:cubicBezTo>
                    <a:pt x="69" y="185"/>
                    <a:pt x="71" y="172"/>
                    <a:pt x="76" y="160"/>
                  </a:cubicBezTo>
                  <a:close/>
                  <a:moveTo>
                    <a:pt x="132" y="179"/>
                  </a:moveTo>
                  <a:cubicBezTo>
                    <a:pt x="144" y="179"/>
                    <a:pt x="156" y="179"/>
                    <a:pt x="168" y="179"/>
                  </a:cubicBezTo>
                  <a:cubicBezTo>
                    <a:pt x="180" y="179"/>
                    <a:pt x="181" y="182"/>
                    <a:pt x="181" y="194"/>
                  </a:cubicBezTo>
                  <a:cubicBezTo>
                    <a:pt x="181" y="194"/>
                    <a:pt x="181" y="208"/>
                    <a:pt x="181" y="210"/>
                  </a:cubicBezTo>
                  <a:cubicBezTo>
                    <a:pt x="181" y="219"/>
                    <a:pt x="173" y="227"/>
                    <a:pt x="164" y="227"/>
                  </a:cubicBezTo>
                  <a:cubicBezTo>
                    <a:pt x="143" y="227"/>
                    <a:pt x="143" y="227"/>
                    <a:pt x="143" y="227"/>
                  </a:cubicBezTo>
                  <a:cubicBezTo>
                    <a:pt x="133" y="227"/>
                    <a:pt x="126" y="219"/>
                    <a:pt x="126" y="210"/>
                  </a:cubicBezTo>
                  <a:cubicBezTo>
                    <a:pt x="126" y="182"/>
                    <a:pt x="126" y="182"/>
                    <a:pt x="126" y="182"/>
                  </a:cubicBezTo>
                  <a:cubicBezTo>
                    <a:pt x="126" y="180"/>
                    <a:pt x="127" y="179"/>
                    <a:pt x="128" y="179"/>
                  </a:cubicBezTo>
                  <a:cubicBezTo>
                    <a:pt x="131" y="179"/>
                    <a:pt x="131" y="179"/>
                    <a:pt x="131" y="179"/>
                  </a:cubicBezTo>
                  <a:cubicBezTo>
                    <a:pt x="131" y="179"/>
                    <a:pt x="131" y="179"/>
                    <a:pt x="132" y="179"/>
                  </a:cubicBezTo>
                  <a:close/>
                  <a:moveTo>
                    <a:pt x="224" y="179"/>
                  </a:moveTo>
                  <a:cubicBezTo>
                    <a:pt x="262" y="179"/>
                    <a:pt x="262" y="179"/>
                    <a:pt x="262" y="179"/>
                  </a:cubicBezTo>
                  <a:cubicBezTo>
                    <a:pt x="262" y="179"/>
                    <a:pt x="262" y="179"/>
                    <a:pt x="262" y="179"/>
                  </a:cubicBezTo>
                  <a:cubicBezTo>
                    <a:pt x="266" y="179"/>
                    <a:pt x="266" y="179"/>
                    <a:pt x="266" y="179"/>
                  </a:cubicBezTo>
                  <a:cubicBezTo>
                    <a:pt x="268" y="179"/>
                    <a:pt x="269" y="180"/>
                    <a:pt x="269" y="182"/>
                  </a:cubicBezTo>
                  <a:cubicBezTo>
                    <a:pt x="269" y="210"/>
                    <a:pt x="269" y="210"/>
                    <a:pt x="269" y="210"/>
                  </a:cubicBezTo>
                  <a:cubicBezTo>
                    <a:pt x="269" y="219"/>
                    <a:pt x="261" y="227"/>
                    <a:pt x="252" y="227"/>
                  </a:cubicBezTo>
                  <a:cubicBezTo>
                    <a:pt x="230" y="227"/>
                    <a:pt x="230" y="227"/>
                    <a:pt x="230" y="227"/>
                  </a:cubicBezTo>
                  <a:cubicBezTo>
                    <a:pt x="221" y="227"/>
                    <a:pt x="214" y="219"/>
                    <a:pt x="213" y="210"/>
                  </a:cubicBezTo>
                  <a:cubicBezTo>
                    <a:pt x="213" y="193"/>
                    <a:pt x="213" y="193"/>
                    <a:pt x="213" y="193"/>
                  </a:cubicBezTo>
                  <a:cubicBezTo>
                    <a:pt x="213" y="182"/>
                    <a:pt x="211" y="179"/>
                    <a:pt x="224" y="179"/>
                  </a:cubicBezTo>
                  <a:close/>
                </a:path>
              </a:pathLst>
            </a:custGeom>
            <a:solidFill>
              <a:schemeClr val="tx1"/>
            </a:solidFill>
            <a:ln w="3175" cap="flat" cmpd="sng">
              <a:solidFill>
                <a:schemeClr val="bg1"/>
              </a:solidFill>
              <a:prstDash val="solid"/>
              <a:round/>
              <a:headEnd type="none" w="med" len="med"/>
              <a:tailEnd type="none" w="med" len="med"/>
            </a:ln>
            <a:effectLst/>
          </p:spPr>
          <p:txBody>
            <a:bodyPr/>
            <a:lstStyle/>
            <a:p>
              <a:endParaRPr lang="en-US" dirty="0">
                <a:solidFill>
                  <a:srgbClr val="676767"/>
                </a:solidFill>
                <a:latin typeface="Arial"/>
              </a:endParaRPr>
            </a:p>
          </p:txBody>
        </p:sp>
      </p:grpSp>
      <p:grpSp>
        <p:nvGrpSpPr>
          <p:cNvPr id="142" name="グループ化 141"/>
          <p:cNvGrpSpPr>
            <a:grpSpLocks noChangeAspect="1"/>
          </p:cNvGrpSpPr>
          <p:nvPr/>
        </p:nvGrpSpPr>
        <p:grpSpPr>
          <a:xfrm>
            <a:off x="2339680" y="1437575"/>
            <a:ext cx="524562" cy="388636"/>
            <a:chOff x="1526791" y="2838374"/>
            <a:chExt cx="781935" cy="579318"/>
          </a:xfrm>
        </p:grpSpPr>
        <p:grpSp>
          <p:nvGrpSpPr>
            <p:cNvPr id="143" name="Group 80"/>
            <p:cNvGrpSpPr>
              <a:grpSpLocks/>
            </p:cNvGrpSpPr>
            <p:nvPr/>
          </p:nvGrpSpPr>
          <p:grpSpPr bwMode="auto">
            <a:xfrm>
              <a:off x="1526791" y="2894639"/>
              <a:ext cx="781935" cy="523053"/>
              <a:chOff x="0" y="0"/>
              <a:chExt cx="741" cy="478"/>
            </a:xfrm>
            <a:solidFill>
              <a:schemeClr val="tx1"/>
            </a:solidFill>
            <a:effectLst/>
          </p:grpSpPr>
          <p:sp>
            <p:nvSpPr>
              <p:cNvPr id="145" name="Freeform 81"/>
              <p:cNvSpPr>
                <a:spLocks/>
              </p:cNvSpPr>
              <p:nvPr/>
            </p:nvSpPr>
            <p:spPr bwMode="auto">
              <a:xfrm>
                <a:off x="0" y="344"/>
                <a:ext cx="741" cy="134"/>
              </a:xfrm>
              <a:custGeom>
                <a:avLst/>
                <a:gdLst>
                  <a:gd name="T0" fmla="*/ 0 w 21600"/>
                  <a:gd name="T1" fmla="*/ 21600 h 21600"/>
                  <a:gd name="T2" fmla="*/ 2482 w 21600"/>
                  <a:gd name="T3" fmla="*/ 0 h 21600"/>
                  <a:gd name="T4" fmla="*/ 19210 w 21600"/>
                  <a:gd name="T5" fmla="*/ 0 h 21600"/>
                  <a:gd name="T6" fmla="*/ 21600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482" y="0"/>
                    </a:lnTo>
                    <a:lnTo>
                      <a:pt x="19210" y="0"/>
                    </a:lnTo>
                    <a:lnTo>
                      <a:pt x="21600" y="21600"/>
                    </a:lnTo>
                    <a:lnTo>
                      <a:pt x="0" y="21600"/>
                    </a:lnTo>
                    <a:close/>
                    <a:moveTo>
                      <a:pt x="0" y="21600"/>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146" name="AutoShape 82"/>
              <p:cNvSpPr>
                <a:spLocks/>
              </p:cNvSpPr>
              <p:nvPr/>
            </p:nvSpPr>
            <p:spPr bwMode="auto">
              <a:xfrm>
                <a:off x="89" y="0"/>
                <a:ext cx="567" cy="328"/>
              </a:xfrm>
              <a:custGeom>
                <a:avLst/>
                <a:gdLst>
                  <a:gd name="T0" fmla="*/ 284 w 21600"/>
                  <a:gd name="T1" fmla="*/ 164 h 21600"/>
                  <a:gd name="T2" fmla="*/ 0 60000 65536"/>
                  <a:gd name="T3" fmla="*/ 0 w 21600"/>
                  <a:gd name="T4" fmla="*/ 0 h 21600"/>
                  <a:gd name="T5" fmla="*/ 21600 w 21600"/>
                  <a:gd name="T6" fmla="*/ 21600 h 21600"/>
                </a:gdLst>
                <a:ahLst/>
                <a:cxnLst>
                  <a:cxn ang="T2">
                    <a:pos x="T0" y="T1"/>
                  </a:cxn>
                </a:cxnLst>
                <a:rect l="T3" t="T4" r="T5" b="T6"/>
                <a:pathLst>
                  <a:path w="21600" h="21600">
                    <a:moveTo>
                      <a:pt x="20179" y="0"/>
                    </a:moveTo>
                    <a:cubicBezTo>
                      <a:pt x="1421" y="0"/>
                      <a:pt x="1421" y="0"/>
                      <a:pt x="1421" y="0"/>
                    </a:cubicBezTo>
                    <a:cubicBezTo>
                      <a:pt x="568" y="0"/>
                      <a:pt x="0" y="1227"/>
                      <a:pt x="0" y="2455"/>
                    </a:cubicBezTo>
                    <a:cubicBezTo>
                      <a:pt x="0" y="21600"/>
                      <a:pt x="0" y="21600"/>
                      <a:pt x="0" y="21600"/>
                    </a:cubicBezTo>
                    <a:cubicBezTo>
                      <a:pt x="21600" y="21600"/>
                      <a:pt x="21600" y="21600"/>
                      <a:pt x="21600" y="21600"/>
                    </a:cubicBezTo>
                    <a:cubicBezTo>
                      <a:pt x="21600" y="2455"/>
                      <a:pt x="21600" y="2455"/>
                      <a:pt x="21600" y="2455"/>
                    </a:cubicBezTo>
                    <a:cubicBezTo>
                      <a:pt x="21600" y="1227"/>
                      <a:pt x="20889" y="0"/>
                      <a:pt x="20179" y="0"/>
                    </a:cubicBezTo>
                    <a:close/>
                    <a:moveTo>
                      <a:pt x="20463" y="17918"/>
                    </a:moveTo>
                    <a:cubicBezTo>
                      <a:pt x="20463" y="18900"/>
                      <a:pt x="19895" y="19636"/>
                      <a:pt x="19326" y="19636"/>
                    </a:cubicBezTo>
                    <a:cubicBezTo>
                      <a:pt x="2132" y="19636"/>
                      <a:pt x="2132" y="19636"/>
                      <a:pt x="2132" y="19636"/>
                    </a:cubicBezTo>
                    <a:cubicBezTo>
                      <a:pt x="1563" y="19636"/>
                      <a:pt x="1137" y="18900"/>
                      <a:pt x="1137" y="17918"/>
                    </a:cubicBezTo>
                    <a:cubicBezTo>
                      <a:pt x="1137" y="3927"/>
                      <a:pt x="1137" y="3927"/>
                      <a:pt x="1137" y="3927"/>
                    </a:cubicBezTo>
                    <a:cubicBezTo>
                      <a:pt x="1137" y="2945"/>
                      <a:pt x="1563" y="1964"/>
                      <a:pt x="2132" y="1964"/>
                    </a:cubicBezTo>
                    <a:cubicBezTo>
                      <a:pt x="19326" y="1964"/>
                      <a:pt x="19326" y="1964"/>
                      <a:pt x="19326" y="1964"/>
                    </a:cubicBezTo>
                    <a:cubicBezTo>
                      <a:pt x="19895" y="1964"/>
                      <a:pt x="20463" y="2945"/>
                      <a:pt x="20463" y="3927"/>
                    </a:cubicBezTo>
                    <a:lnTo>
                      <a:pt x="20463" y="17918"/>
                    </a:lnTo>
                    <a:close/>
                    <a:moveTo>
                      <a:pt x="20463" y="17918"/>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grpSp>
        <p:sp>
          <p:nvSpPr>
            <p:cNvPr id="144" name="Freeform 22"/>
            <p:cNvSpPr>
              <a:spLocks noEditPoints="1"/>
            </p:cNvSpPr>
            <p:nvPr/>
          </p:nvSpPr>
          <p:spPr bwMode="auto">
            <a:xfrm>
              <a:off x="1757434" y="2838374"/>
              <a:ext cx="320649" cy="354915"/>
            </a:xfrm>
            <a:custGeom>
              <a:avLst/>
              <a:gdLst/>
              <a:ahLst/>
              <a:cxnLst>
                <a:cxn ang="0">
                  <a:pos x="195" y="167"/>
                </a:cxn>
                <a:cxn ang="0">
                  <a:pos x="191" y="167"/>
                </a:cxn>
                <a:cxn ang="0">
                  <a:pos x="100" y="180"/>
                </a:cxn>
                <a:cxn ang="0">
                  <a:pos x="110" y="237"/>
                </a:cxn>
                <a:cxn ang="0">
                  <a:pos x="145" y="257"/>
                </a:cxn>
                <a:cxn ang="0">
                  <a:pos x="243" y="297"/>
                </a:cxn>
                <a:cxn ang="0">
                  <a:pos x="263" y="237"/>
                </a:cxn>
                <a:cxn ang="0">
                  <a:pos x="287" y="216"/>
                </a:cxn>
                <a:cxn ang="0">
                  <a:pos x="283" y="163"/>
                </a:cxn>
                <a:cxn ang="0">
                  <a:pos x="76" y="160"/>
                </a:cxn>
                <a:cxn ang="0">
                  <a:pos x="89" y="104"/>
                </a:cxn>
                <a:cxn ang="0">
                  <a:pos x="128" y="0"/>
                </a:cxn>
                <a:cxn ang="0">
                  <a:pos x="270" y="8"/>
                </a:cxn>
                <a:cxn ang="0">
                  <a:pos x="387" y="137"/>
                </a:cxn>
                <a:cxn ang="0">
                  <a:pos x="319" y="199"/>
                </a:cxn>
                <a:cxn ang="0">
                  <a:pos x="317" y="237"/>
                </a:cxn>
                <a:cxn ang="0">
                  <a:pos x="337" y="279"/>
                </a:cxn>
                <a:cxn ang="0">
                  <a:pos x="365" y="439"/>
                </a:cxn>
                <a:cxn ang="0">
                  <a:pos x="201" y="475"/>
                </a:cxn>
                <a:cxn ang="0">
                  <a:pos x="187" y="315"/>
                </a:cxn>
                <a:cxn ang="0">
                  <a:pos x="55" y="475"/>
                </a:cxn>
                <a:cxn ang="0">
                  <a:pos x="22" y="315"/>
                </a:cxn>
                <a:cxn ang="0">
                  <a:pos x="51" y="257"/>
                </a:cxn>
                <a:cxn ang="0">
                  <a:pos x="76" y="237"/>
                </a:cxn>
                <a:cxn ang="0">
                  <a:pos x="76" y="160"/>
                </a:cxn>
                <a:cxn ang="0">
                  <a:pos x="168" y="179"/>
                </a:cxn>
                <a:cxn ang="0">
                  <a:pos x="181" y="210"/>
                </a:cxn>
                <a:cxn ang="0">
                  <a:pos x="143" y="227"/>
                </a:cxn>
                <a:cxn ang="0">
                  <a:pos x="126" y="182"/>
                </a:cxn>
                <a:cxn ang="0">
                  <a:pos x="131" y="179"/>
                </a:cxn>
                <a:cxn ang="0">
                  <a:pos x="224" y="179"/>
                </a:cxn>
                <a:cxn ang="0">
                  <a:pos x="262" y="179"/>
                </a:cxn>
                <a:cxn ang="0">
                  <a:pos x="269" y="182"/>
                </a:cxn>
                <a:cxn ang="0">
                  <a:pos x="252" y="227"/>
                </a:cxn>
                <a:cxn ang="0">
                  <a:pos x="213" y="210"/>
                </a:cxn>
                <a:cxn ang="0">
                  <a:pos x="224" y="179"/>
                </a:cxn>
              </a:cxnLst>
              <a:rect l="0" t="0" r="r" b="b"/>
              <a:pathLst>
                <a:path w="387" h="475">
                  <a:moveTo>
                    <a:pt x="196" y="167"/>
                  </a:moveTo>
                  <a:cubicBezTo>
                    <a:pt x="195" y="167"/>
                    <a:pt x="195" y="167"/>
                    <a:pt x="195" y="167"/>
                  </a:cubicBezTo>
                  <a:cubicBezTo>
                    <a:pt x="193" y="167"/>
                    <a:pt x="193" y="167"/>
                    <a:pt x="193" y="167"/>
                  </a:cubicBezTo>
                  <a:cubicBezTo>
                    <a:pt x="191" y="167"/>
                    <a:pt x="191" y="167"/>
                    <a:pt x="191" y="167"/>
                  </a:cubicBezTo>
                  <a:cubicBezTo>
                    <a:pt x="160" y="167"/>
                    <a:pt x="131" y="166"/>
                    <a:pt x="105" y="163"/>
                  </a:cubicBezTo>
                  <a:cubicBezTo>
                    <a:pt x="102" y="168"/>
                    <a:pt x="100" y="173"/>
                    <a:pt x="100" y="180"/>
                  </a:cubicBezTo>
                  <a:cubicBezTo>
                    <a:pt x="100" y="216"/>
                    <a:pt x="100" y="216"/>
                    <a:pt x="100" y="216"/>
                  </a:cubicBezTo>
                  <a:cubicBezTo>
                    <a:pt x="100" y="225"/>
                    <a:pt x="104" y="233"/>
                    <a:pt x="110" y="237"/>
                  </a:cubicBezTo>
                  <a:cubicBezTo>
                    <a:pt x="125" y="237"/>
                    <a:pt x="125" y="237"/>
                    <a:pt x="125" y="237"/>
                  </a:cubicBezTo>
                  <a:cubicBezTo>
                    <a:pt x="136" y="237"/>
                    <a:pt x="145" y="246"/>
                    <a:pt x="145" y="257"/>
                  </a:cubicBezTo>
                  <a:cubicBezTo>
                    <a:pt x="145" y="297"/>
                    <a:pt x="145" y="297"/>
                    <a:pt x="145" y="297"/>
                  </a:cubicBezTo>
                  <a:cubicBezTo>
                    <a:pt x="173" y="313"/>
                    <a:pt x="215" y="313"/>
                    <a:pt x="243" y="297"/>
                  </a:cubicBezTo>
                  <a:cubicBezTo>
                    <a:pt x="243" y="257"/>
                    <a:pt x="243" y="257"/>
                    <a:pt x="243" y="257"/>
                  </a:cubicBezTo>
                  <a:cubicBezTo>
                    <a:pt x="243" y="246"/>
                    <a:pt x="252" y="237"/>
                    <a:pt x="263" y="237"/>
                  </a:cubicBezTo>
                  <a:cubicBezTo>
                    <a:pt x="278" y="237"/>
                    <a:pt x="278" y="237"/>
                    <a:pt x="278" y="237"/>
                  </a:cubicBezTo>
                  <a:cubicBezTo>
                    <a:pt x="283" y="233"/>
                    <a:pt x="287" y="225"/>
                    <a:pt x="287" y="216"/>
                  </a:cubicBezTo>
                  <a:cubicBezTo>
                    <a:pt x="287" y="180"/>
                    <a:pt x="287" y="180"/>
                    <a:pt x="287" y="180"/>
                  </a:cubicBezTo>
                  <a:cubicBezTo>
                    <a:pt x="287" y="173"/>
                    <a:pt x="286" y="168"/>
                    <a:pt x="283" y="163"/>
                  </a:cubicBezTo>
                  <a:cubicBezTo>
                    <a:pt x="257" y="166"/>
                    <a:pt x="227" y="167"/>
                    <a:pt x="196" y="167"/>
                  </a:cubicBezTo>
                  <a:close/>
                  <a:moveTo>
                    <a:pt x="76" y="160"/>
                  </a:moveTo>
                  <a:cubicBezTo>
                    <a:pt x="30" y="154"/>
                    <a:pt x="0" y="145"/>
                    <a:pt x="0" y="137"/>
                  </a:cubicBezTo>
                  <a:cubicBezTo>
                    <a:pt x="1" y="124"/>
                    <a:pt x="36" y="110"/>
                    <a:pt x="89" y="104"/>
                  </a:cubicBezTo>
                  <a:cubicBezTo>
                    <a:pt x="117" y="8"/>
                    <a:pt x="117" y="8"/>
                    <a:pt x="117" y="8"/>
                  </a:cubicBezTo>
                  <a:cubicBezTo>
                    <a:pt x="119" y="4"/>
                    <a:pt x="122" y="0"/>
                    <a:pt x="128" y="0"/>
                  </a:cubicBezTo>
                  <a:cubicBezTo>
                    <a:pt x="172" y="0"/>
                    <a:pt x="216" y="0"/>
                    <a:pt x="260" y="0"/>
                  </a:cubicBezTo>
                  <a:cubicBezTo>
                    <a:pt x="266" y="0"/>
                    <a:pt x="269" y="4"/>
                    <a:pt x="270" y="8"/>
                  </a:cubicBezTo>
                  <a:cubicBezTo>
                    <a:pt x="299" y="104"/>
                    <a:pt x="299" y="104"/>
                    <a:pt x="299" y="104"/>
                  </a:cubicBezTo>
                  <a:cubicBezTo>
                    <a:pt x="352" y="110"/>
                    <a:pt x="387" y="124"/>
                    <a:pt x="387" y="137"/>
                  </a:cubicBezTo>
                  <a:cubicBezTo>
                    <a:pt x="387" y="145"/>
                    <a:pt x="358" y="154"/>
                    <a:pt x="312" y="160"/>
                  </a:cubicBezTo>
                  <a:cubicBezTo>
                    <a:pt x="316" y="172"/>
                    <a:pt x="319" y="185"/>
                    <a:pt x="319" y="199"/>
                  </a:cubicBezTo>
                  <a:cubicBezTo>
                    <a:pt x="319" y="212"/>
                    <a:pt x="316" y="225"/>
                    <a:pt x="312" y="237"/>
                  </a:cubicBezTo>
                  <a:cubicBezTo>
                    <a:pt x="317" y="237"/>
                    <a:pt x="317" y="237"/>
                    <a:pt x="317" y="237"/>
                  </a:cubicBezTo>
                  <a:cubicBezTo>
                    <a:pt x="328" y="237"/>
                    <a:pt x="337" y="246"/>
                    <a:pt x="337" y="257"/>
                  </a:cubicBezTo>
                  <a:cubicBezTo>
                    <a:pt x="337" y="279"/>
                    <a:pt x="337" y="279"/>
                    <a:pt x="337" y="279"/>
                  </a:cubicBezTo>
                  <a:cubicBezTo>
                    <a:pt x="353" y="281"/>
                    <a:pt x="365" y="296"/>
                    <a:pt x="365" y="315"/>
                  </a:cubicBezTo>
                  <a:cubicBezTo>
                    <a:pt x="365" y="439"/>
                    <a:pt x="365" y="439"/>
                    <a:pt x="365" y="439"/>
                  </a:cubicBezTo>
                  <a:cubicBezTo>
                    <a:pt x="365" y="459"/>
                    <a:pt x="351" y="475"/>
                    <a:pt x="333" y="475"/>
                  </a:cubicBezTo>
                  <a:cubicBezTo>
                    <a:pt x="201" y="475"/>
                    <a:pt x="201" y="475"/>
                    <a:pt x="201" y="475"/>
                  </a:cubicBezTo>
                  <a:cubicBezTo>
                    <a:pt x="201" y="315"/>
                    <a:pt x="201" y="315"/>
                    <a:pt x="201" y="315"/>
                  </a:cubicBezTo>
                  <a:cubicBezTo>
                    <a:pt x="196" y="315"/>
                    <a:pt x="191" y="315"/>
                    <a:pt x="187" y="315"/>
                  </a:cubicBezTo>
                  <a:cubicBezTo>
                    <a:pt x="187" y="475"/>
                    <a:pt x="187" y="475"/>
                    <a:pt x="187" y="475"/>
                  </a:cubicBezTo>
                  <a:cubicBezTo>
                    <a:pt x="55" y="475"/>
                    <a:pt x="55" y="475"/>
                    <a:pt x="55" y="475"/>
                  </a:cubicBezTo>
                  <a:cubicBezTo>
                    <a:pt x="37" y="475"/>
                    <a:pt x="22" y="459"/>
                    <a:pt x="22" y="439"/>
                  </a:cubicBezTo>
                  <a:cubicBezTo>
                    <a:pt x="22" y="315"/>
                    <a:pt x="22" y="315"/>
                    <a:pt x="22" y="315"/>
                  </a:cubicBezTo>
                  <a:cubicBezTo>
                    <a:pt x="22" y="296"/>
                    <a:pt x="35" y="281"/>
                    <a:pt x="51" y="279"/>
                  </a:cubicBezTo>
                  <a:cubicBezTo>
                    <a:pt x="51" y="257"/>
                    <a:pt x="51" y="257"/>
                    <a:pt x="51" y="257"/>
                  </a:cubicBezTo>
                  <a:cubicBezTo>
                    <a:pt x="51" y="246"/>
                    <a:pt x="60" y="237"/>
                    <a:pt x="71" y="237"/>
                  </a:cubicBezTo>
                  <a:cubicBezTo>
                    <a:pt x="76" y="237"/>
                    <a:pt x="76" y="237"/>
                    <a:pt x="76" y="237"/>
                  </a:cubicBezTo>
                  <a:cubicBezTo>
                    <a:pt x="71" y="225"/>
                    <a:pt x="69" y="212"/>
                    <a:pt x="69" y="199"/>
                  </a:cubicBezTo>
                  <a:cubicBezTo>
                    <a:pt x="69" y="185"/>
                    <a:pt x="71" y="172"/>
                    <a:pt x="76" y="160"/>
                  </a:cubicBezTo>
                  <a:close/>
                  <a:moveTo>
                    <a:pt x="132" y="179"/>
                  </a:moveTo>
                  <a:cubicBezTo>
                    <a:pt x="144" y="179"/>
                    <a:pt x="156" y="179"/>
                    <a:pt x="168" y="179"/>
                  </a:cubicBezTo>
                  <a:cubicBezTo>
                    <a:pt x="180" y="179"/>
                    <a:pt x="181" y="182"/>
                    <a:pt x="181" y="194"/>
                  </a:cubicBezTo>
                  <a:cubicBezTo>
                    <a:pt x="181" y="194"/>
                    <a:pt x="181" y="208"/>
                    <a:pt x="181" y="210"/>
                  </a:cubicBezTo>
                  <a:cubicBezTo>
                    <a:pt x="181" y="219"/>
                    <a:pt x="173" y="227"/>
                    <a:pt x="164" y="227"/>
                  </a:cubicBezTo>
                  <a:cubicBezTo>
                    <a:pt x="143" y="227"/>
                    <a:pt x="143" y="227"/>
                    <a:pt x="143" y="227"/>
                  </a:cubicBezTo>
                  <a:cubicBezTo>
                    <a:pt x="133" y="227"/>
                    <a:pt x="126" y="219"/>
                    <a:pt x="126" y="210"/>
                  </a:cubicBezTo>
                  <a:cubicBezTo>
                    <a:pt x="126" y="182"/>
                    <a:pt x="126" y="182"/>
                    <a:pt x="126" y="182"/>
                  </a:cubicBezTo>
                  <a:cubicBezTo>
                    <a:pt x="126" y="180"/>
                    <a:pt x="127" y="179"/>
                    <a:pt x="128" y="179"/>
                  </a:cubicBezTo>
                  <a:cubicBezTo>
                    <a:pt x="131" y="179"/>
                    <a:pt x="131" y="179"/>
                    <a:pt x="131" y="179"/>
                  </a:cubicBezTo>
                  <a:cubicBezTo>
                    <a:pt x="131" y="179"/>
                    <a:pt x="131" y="179"/>
                    <a:pt x="132" y="179"/>
                  </a:cubicBezTo>
                  <a:close/>
                  <a:moveTo>
                    <a:pt x="224" y="179"/>
                  </a:moveTo>
                  <a:cubicBezTo>
                    <a:pt x="262" y="179"/>
                    <a:pt x="262" y="179"/>
                    <a:pt x="262" y="179"/>
                  </a:cubicBezTo>
                  <a:cubicBezTo>
                    <a:pt x="262" y="179"/>
                    <a:pt x="262" y="179"/>
                    <a:pt x="262" y="179"/>
                  </a:cubicBezTo>
                  <a:cubicBezTo>
                    <a:pt x="266" y="179"/>
                    <a:pt x="266" y="179"/>
                    <a:pt x="266" y="179"/>
                  </a:cubicBezTo>
                  <a:cubicBezTo>
                    <a:pt x="268" y="179"/>
                    <a:pt x="269" y="180"/>
                    <a:pt x="269" y="182"/>
                  </a:cubicBezTo>
                  <a:cubicBezTo>
                    <a:pt x="269" y="210"/>
                    <a:pt x="269" y="210"/>
                    <a:pt x="269" y="210"/>
                  </a:cubicBezTo>
                  <a:cubicBezTo>
                    <a:pt x="269" y="219"/>
                    <a:pt x="261" y="227"/>
                    <a:pt x="252" y="227"/>
                  </a:cubicBezTo>
                  <a:cubicBezTo>
                    <a:pt x="230" y="227"/>
                    <a:pt x="230" y="227"/>
                    <a:pt x="230" y="227"/>
                  </a:cubicBezTo>
                  <a:cubicBezTo>
                    <a:pt x="221" y="227"/>
                    <a:pt x="214" y="219"/>
                    <a:pt x="213" y="210"/>
                  </a:cubicBezTo>
                  <a:cubicBezTo>
                    <a:pt x="213" y="193"/>
                    <a:pt x="213" y="193"/>
                    <a:pt x="213" y="193"/>
                  </a:cubicBezTo>
                  <a:cubicBezTo>
                    <a:pt x="213" y="182"/>
                    <a:pt x="211" y="179"/>
                    <a:pt x="224" y="179"/>
                  </a:cubicBezTo>
                  <a:close/>
                </a:path>
              </a:pathLst>
            </a:custGeom>
            <a:solidFill>
              <a:schemeClr val="tx1"/>
            </a:solidFill>
            <a:ln w="3175" cap="flat" cmpd="sng">
              <a:solidFill>
                <a:schemeClr val="bg1"/>
              </a:solidFill>
              <a:prstDash val="solid"/>
              <a:round/>
              <a:headEnd type="none" w="med" len="med"/>
              <a:tailEnd type="none" w="med" len="med"/>
            </a:ln>
            <a:effectLst/>
          </p:spPr>
          <p:txBody>
            <a:bodyPr/>
            <a:lstStyle/>
            <a:p>
              <a:endParaRPr lang="en-US" dirty="0">
                <a:solidFill>
                  <a:srgbClr val="676767"/>
                </a:solidFill>
                <a:latin typeface="Arial"/>
              </a:endParaRPr>
            </a:p>
          </p:txBody>
        </p:sp>
      </p:grpSp>
      <p:grpSp>
        <p:nvGrpSpPr>
          <p:cNvPr id="147" name="Group 80"/>
          <p:cNvGrpSpPr>
            <a:grpSpLocks/>
          </p:cNvGrpSpPr>
          <p:nvPr/>
        </p:nvGrpSpPr>
        <p:grpSpPr bwMode="auto">
          <a:xfrm>
            <a:off x="1523172" y="3896056"/>
            <a:ext cx="781935" cy="523053"/>
            <a:chOff x="0" y="0"/>
            <a:chExt cx="741" cy="478"/>
          </a:xfrm>
          <a:solidFill>
            <a:schemeClr val="tx1"/>
          </a:solidFill>
          <a:effectLst/>
        </p:grpSpPr>
        <p:sp>
          <p:nvSpPr>
            <p:cNvPr id="148" name="Freeform 81"/>
            <p:cNvSpPr>
              <a:spLocks/>
            </p:cNvSpPr>
            <p:nvPr/>
          </p:nvSpPr>
          <p:spPr bwMode="auto">
            <a:xfrm>
              <a:off x="0" y="344"/>
              <a:ext cx="741" cy="134"/>
            </a:xfrm>
            <a:custGeom>
              <a:avLst/>
              <a:gdLst>
                <a:gd name="T0" fmla="*/ 0 w 21600"/>
                <a:gd name="T1" fmla="*/ 21600 h 21600"/>
                <a:gd name="T2" fmla="*/ 2482 w 21600"/>
                <a:gd name="T3" fmla="*/ 0 h 21600"/>
                <a:gd name="T4" fmla="*/ 19210 w 21600"/>
                <a:gd name="T5" fmla="*/ 0 h 21600"/>
                <a:gd name="T6" fmla="*/ 21600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482" y="0"/>
                  </a:lnTo>
                  <a:lnTo>
                    <a:pt x="19210" y="0"/>
                  </a:lnTo>
                  <a:lnTo>
                    <a:pt x="21600" y="21600"/>
                  </a:lnTo>
                  <a:lnTo>
                    <a:pt x="0" y="21600"/>
                  </a:lnTo>
                  <a:close/>
                  <a:moveTo>
                    <a:pt x="0" y="21600"/>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sp>
          <p:nvSpPr>
            <p:cNvPr id="149" name="AutoShape 82"/>
            <p:cNvSpPr>
              <a:spLocks/>
            </p:cNvSpPr>
            <p:nvPr/>
          </p:nvSpPr>
          <p:spPr bwMode="auto">
            <a:xfrm>
              <a:off x="89" y="0"/>
              <a:ext cx="567" cy="328"/>
            </a:xfrm>
            <a:custGeom>
              <a:avLst/>
              <a:gdLst>
                <a:gd name="T0" fmla="*/ 284 w 21600"/>
                <a:gd name="T1" fmla="*/ 164 h 21600"/>
                <a:gd name="T2" fmla="*/ 0 60000 65536"/>
                <a:gd name="T3" fmla="*/ 0 w 21600"/>
                <a:gd name="T4" fmla="*/ 0 h 21600"/>
                <a:gd name="T5" fmla="*/ 21600 w 21600"/>
                <a:gd name="T6" fmla="*/ 21600 h 21600"/>
              </a:gdLst>
              <a:ahLst/>
              <a:cxnLst>
                <a:cxn ang="T2">
                  <a:pos x="T0" y="T1"/>
                </a:cxn>
              </a:cxnLst>
              <a:rect l="T3" t="T4" r="T5" b="T6"/>
              <a:pathLst>
                <a:path w="21600" h="21600">
                  <a:moveTo>
                    <a:pt x="20179" y="0"/>
                  </a:moveTo>
                  <a:cubicBezTo>
                    <a:pt x="1421" y="0"/>
                    <a:pt x="1421" y="0"/>
                    <a:pt x="1421" y="0"/>
                  </a:cubicBezTo>
                  <a:cubicBezTo>
                    <a:pt x="568" y="0"/>
                    <a:pt x="0" y="1227"/>
                    <a:pt x="0" y="2455"/>
                  </a:cubicBezTo>
                  <a:cubicBezTo>
                    <a:pt x="0" y="21600"/>
                    <a:pt x="0" y="21600"/>
                    <a:pt x="0" y="21600"/>
                  </a:cubicBezTo>
                  <a:cubicBezTo>
                    <a:pt x="21600" y="21600"/>
                    <a:pt x="21600" y="21600"/>
                    <a:pt x="21600" y="21600"/>
                  </a:cubicBezTo>
                  <a:cubicBezTo>
                    <a:pt x="21600" y="2455"/>
                    <a:pt x="21600" y="2455"/>
                    <a:pt x="21600" y="2455"/>
                  </a:cubicBezTo>
                  <a:cubicBezTo>
                    <a:pt x="21600" y="1227"/>
                    <a:pt x="20889" y="0"/>
                    <a:pt x="20179" y="0"/>
                  </a:cubicBezTo>
                  <a:close/>
                  <a:moveTo>
                    <a:pt x="20463" y="17918"/>
                  </a:moveTo>
                  <a:cubicBezTo>
                    <a:pt x="20463" y="18900"/>
                    <a:pt x="19895" y="19636"/>
                    <a:pt x="19326" y="19636"/>
                  </a:cubicBezTo>
                  <a:cubicBezTo>
                    <a:pt x="2132" y="19636"/>
                    <a:pt x="2132" y="19636"/>
                    <a:pt x="2132" y="19636"/>
                  </a:cubicBezTo>
                  <a:cubicBezTo>
                    <a:pt x="1563" y="19636"/>
                    <a:pt x="1137" y="18900"/>
                    <a:pt x="1137" y="17918"/>
                  </a:cubicBezTo>
                  <a:cubicBezTo>
                    <a:pt x="1137" y="3927"/>
                    <a:pt x="1137" y="3927"/>
                    <a:pt x="1137" y="3927"/>
                  </a:cubicBezTo>
                  <a:cubicBezTo>
                    <a:pt x="1137" y="2945"/>
                    <a:pt x="1563" y="1964"/>
                    <a:pt x="2132" y="1964"/>
                  </a:cubicBezTo>
                  <a:cubicBezTo>
                    <a:pt x="19326" y="1964"/>
                    <a:pt x="19326" y="1964"/>
                    <a:pt x="19326" y="1964"/>
                  </a:cubicBezTo>
                  <a:cubicBezTo>
                    <a:pt x="19895" y="1964"/>
                    <a:pt x="20463" y="2945"/>
                    <a:pt x="20463" y="3927"/>
                  </a:cubicBezTo>
                  <a:lnTo>
                    <a:pt x="20463" y="17918"/>
                  </a:lnTo>
                  <a:close/>
                  <a:moveTo>
                    <a:pt x="20463" y="17918"/>
                  </a:moveTo>
                </a:path>
              </a:pathLst>
            </a:custGeom>
            <a:grpFill/>
            <a:ln w="127">
              <a:noFill/>
              <a:round/>
              <a:headEnd/>
              <a:tailEnd/>
            </a:ln>
            <a:effectLst/>
          </p:spPr>
          <p:txBody>
            <a:bodyPr lIns="0" tIns="0" rIns="0" bIns="0"/>
            <a:lstStyle/>
            <a:p>
              <a:pPr defTabSz="685800" fontAlgn="auto">
                <a:spcBef>
                  <a:spcPts val="0"/>
                </a:spcBef>
                <a:spcAft>
                  <a:spcPts val="0"/>
                </a:spcAft>
                <a:defRPr/>
              </a:pPr>
              <a:endParaRPr lang="en-US" sz="1350" kern="0">
                <a:solidFill>
                  <a:srgbClr val="0096D6"/>
                </a:solidFill>
              </a:endParaRPr>
            </a:p>
          </p:txBody>
        </p:sp>
      </p:grpSp>
      <p:grpSp>
        <p:nvGrpSpPr>
          <p:cNvPr id="151" name="グループ化 150"/>
          <p:cNvGrpSpPr/>
          <p:nvPr/>
        </p:nvGrpSpPr>
        <p:grpSpPr>
          <a:xfrm>
            <a:off x="2324125" y="1832541"/>
            <a:ext cx="539599" cy="447065"/>
            <a:chOff x="2343143" y="2970627"/>
            <a:chExt cx="539599" cy="447065"/>
          </a:xfrm>
        </p:grpSpPr>
        <p:grpSp>
          <p:nvGrpSpPr>
            <p:cNvPr id="152" name="グループ化 151"/>
            <p:cNvGrpSpPr>
              <a:grpSpLocks noChangeAspect="1"/>
            </p:cNvGrpSpPr>
            <p:nvPr/>
          </p:nvGrpSpPr>
          <p:grpSpPr>
            <a:xfrm>
              <a:off x="2343143" y="2970627"/>
              <a:ext cx="216227" cy="447065"/>
              <a:chOff x="2979738" y="2986579"/>
              <a:chExt cx="352425" cy="728663"/>
            </a:xfrm>
            <a:solidFill>
              <a:schemeClr val="tx1"/>
            </a:solidFill>
          </p:grpSpPr>
          <p:sp>
            <p:nvSpPr>
              <p:cNvPr id="157" name="Freeform 13"/>
              <p:cNvSpPr>
                <a:spLocks/>
              </p:cNvSpPr>
              <p:nvPr/>
            </p:nvSpPr>
            <p:spPr bwMode="auto">
              <a:xfrm>
                <a:off x="2979738" y="2986579"/>
                <a:ext cx="188913" cy="728663"/>
              </a:xfrm>
              <a:custGeom>
                <a:avLst/>
                <a:gdLst/>
                <a:ahLst/>
                <a:cxnLst>
                  <a:cxn ang="0">
                    <a:pos x="35" y="229"/>
                  </a:cxn>
                  <a:cxn ang="0">
                    <a:pos x="36" y="259"/>
                  </a:cxn>
                  <a:cxn ang="0">
                    <a:pos x="40" y="287"/>
                  </a:cxn>
                  <a:cxn ang="0">
                    <a:pos x="48" y="315"/>
                  </a:cxn>
                  <a:cxn ang="0">
                    <a:pos x="58" y="342"/>
                  </a:cxn>
                  <a:cxn ang="0">
                    <a:pos x="69" y="367"/>
                  </a:cxn>
                  <a:cxn ang="0">
                    <a:pos x="84" y="391"/>
                  </a:cxn>
                  <a:cxn ang="0">
                    <a:pos x="101" y="414"/>
                  </a:cxn>
                  <a:cxn ang="0">
                    <a:pos x="119" y="434"/>
                  </a:cxn>
                  <a:cxn ang="0">
                    <a:pos x="95" y="459"/>
                  </a:cxn>
                  <a:cxn ang="0">
                    <a:pos x="74" y="435"/>
                  </a:cxn>
                  <a:cxn ang="0">
                    <a:pos x="55" y="410"/>
                  </a:cxn>
                  <a:cxn ang="0">
                    <a:pos x="39" y="383"/>
                  </a:cxn>
                  <a:cxn ang="0">
                    <a:pos x="25" y="356"/>
                  </a:cxn>
                  <a:cxn ang="0">
                    <a:pos x="15" y="326"/>
                  </a:cxn>
                  <a:cxn ang="0">
                    <a:pos x="6" y="294"/>
                  </a:cxn>
                  <a:cxn ang="0">
                    <a:pos x="2" y="262"/>
                  </a:cxn>
                  <a:cxn ang="0">
                    <a:pos x="0" y="229"/>
                  </a:cxn>
                  <a:cxn ang="0">
                    <a:pos x="1" y="213"/>
                  </a:cxn>
                  <a:cxn ang="0">
                    <a:pos x="4" y="180"/>
                  </a:cxn>
                  <a:cxn ang="0">
                    <a:pos x="10" y="148"/>
                  </a:cxn>
                  <a:cxn ang="0">
                    <a:pos x="20" y="117"/>
                  </a:cxn>
                  <a:cxn ang="0">
                    <a:pos x="32" y="88"/>
                  </a:cxn>
                  <a:cxn ang="0">
                    <a:pos x="47" y="60"/>
                  </a:cxn>
                  <a:cxn ang="0">
                    <a:pos x="64" y="35"/>
                  </a:cxn>
                  <a:cxn ang="0">
                    <a:pos x="84" y="11"/>
                  </a:cxn>
                  <a:cxn ang="0">
                    <a:pos x="119" y="24"/>
                  </a:cxn>
                  <a:cxn ang="0">
                    <a:pos x="110" y="35"/>
                  </a:cxn>
                  <a:cxn ang="0">
                    <a:pos x="92" y="56"/>
                  </a:cxn>
                  <a:cxn ang="0">
                    <a:pos x="77" y="79"/>
                  </a:cxn>
                  <a:cxn ang="0">
                    <a:pos x="63" y="103"/>
                  </a:cxn>
                  <a:cxn ang="0">
                    <a:pos x="52" y="129"/>
                  </a:cxn>
                  <a:cxn ang="0">
                    <a:pos x="44" y="157"/>
                  </a:cxn>
                  <a:cxn ang="0">
                    <a:pos x="38" y="185"/>
                  </a:cxn>
                  <a:cxn ang="0">
                    <a:pos x="35" y="214"/>
                  </a:cxn>
                  <a:cxn ang="0">
                    <a:pos x="35" y="229"/>
                  </a:cxn>
                </a:cxnLst>
                <a:rect l="0" t="0" r="r" b="b"/>
                <a:pathLst>
                  <a:path w="119" h="459">
                    <a:moveTo>
                      <a:pt x="35" y="229"/>
                    </a:moveTo>
                    <a:lnTo>
                      <a:pt x="35" y="229"/>
                    </a:lnTo>
                    <a:lnTo>
                      <a:pt x="35" y="244"/>
                    </a:lnTo>
                    <a:lnTo>
                      <a:pt x="36" y="259"/>
                    </a:lnTo>
                    <a:lnTo>
                      <a:pt x="38" y="273"/>
                    </a:lnTo>
                    <a:lnTo>
                      <a:pt x="40" y="287"/>
                    </a:lnTo>
                    <a:lnTo>
                      <a:pt x="44" y="301"/>
                    </a:lnTo>
                    <a:lnTo>
                      <a:pt x="48" y="315"/>
                    </a:lnTo>
                    <a:lnTo>
                      <a:pt x="52" y="329"/>
                    </a:lnTo>
                    <a:lnTo>
                      <a:pt x="58" y="342"/>
                    </a:lnTo>
                    <a:lnTo>
                      <a:pt x="63" y="355"/>
                    </a:lnTo>
                    <a:lnTo>
                      <a:pt x="69" y="367"/>
                    </a:lnTo>
                    <a:lnTo>
                      <a:pt x="77" y="379"/>
                    </a:lnTo>
                    <a:lnTo>
                      <a:pt x="84" y="391"/>
                    </a:lnTo>
                    <a:lnTo>
                      <a:pt x="92" y="402"/>
                    </a:lnTo>
                    <a:lnTo>
                      <a:pt x="101" y="414"/>
                    </a:lnTo>
                    <a:lnTo>
                      <a:pt x="110" y="423"/>
                    </a:lnTo>
                    <a:lnTo>
                      <a:pt x="119" y="434"/>
                    </a:lnTo>
                    <a:lnTo>
                      <a:pt x="95" y="459"/>
                    </a:lnTo>
                    <a:lnTo>
                      <a:pt x="95" y="459"/>
                    </a:lnTo>
                    <a:lnTo>
                      <a:pt x="84" y="447"/>
                    </a:lnTo>
                    <a:lnTo>
                      <a:pt x="74" y="435"/>
                    </a:lnTo>
                    <a:lnTo>
                      <a:pt x="64" y="423"/>
                    </a:lnTo>
                    <a:lnTo>
                      <a:pt x="55" y="410"/>
                    </a:lnTo>
                    <a:lnTo>
                      <a:pt x="47" y="397"/>
                    </a:lnTo>
                    <a:lnTo>
                      <a:pt x="39" y="383"/>
                    </a:lnTo>
                    <a:lnTo>
                      <a:pt x="32" y="370"/>
                    </a:lnTo>
                    <a:lnTo>
                      <a:pt x="25" y="356"/>
                    </a:lnTo>
                    <a:lnTo>
                      <a:pt x="20" y="341"/>
                    </a:lnTo>
                    <a:lnTo>
                      <a:pt x="15" y="326"/>
                    </a:lnTo>
                    <a:lnTo>
                      <a:pt x="10" y="310"/>
                    </a:lnTo>
                    <a:lnTo>
                      <a:pt x="6" y="294"/>
                    </a:lnTo>
                    <a:lnTo>
                      <a:pt x="4" y="278"/>
                    </a:lnTo>
                    <a:lnTo>
                      <a:pt x="2" y="262"/>
                    </a:lnTo>
                    <a:lnTo>
                      <a:pt x="1" y="246"/>
                    </a:lnTo>
                    <a:lnTo>
                      <a:pt x="0" y="229"/>
                    </a:lnTo>
                    <a:lnTo>
                      <a:pt x="0" y="229"/>
                    </a:lnTo>
                    <a:lnTo>
                      <a:pt x="1" y="213"/>
                    </a:lnTo>
                    <a:lnTo>
                      <a:pt x="2" y="196"/>
                    </a:lnTo>
                    <a:lnTo>
                      <a:pt x="4" y="180"/>
                    </a:lnTo>
                    <a:lnTo>
                      <a:pt x="6" y="163"/>
                    </a:lnTo>
                    <a:lnTo>
                      <a:pt x="10" y="148"/>
                    </a:lnTo>
                    <a:lnTo>
                      <a:pt x="15" y="132"/>
                    </a:lnTo>
                    <a:lnTo>
                      <a:pt x="20" y="117"/>
                    </a:lnTo>
                    <a:lnTo>
                      <a:pt x="25" y="103"/>
                    </a:lnTo>
                    <a:lnTo>
                      <a:pt x="32" y="88"/>
                    </a:lnTo>
                    <a:lnTo>
                      <a:pt x="39" y="74"/>
                    </a:lnTo>
                    <a:lnTo>
                      <a:pt x="47" y="60"/>
                    </a:lnTo>
                    <a:lnTo>
                      <a:pt x="55" y="48"/>
                    </a:lnTo>
                    <a:lnTo>
                      <a:pt x="64" y="35"/>
                    </a:lnTo>
                    <a:lnTo>
                      <a:pt x="74" y="23"/>
                    </a:lnTo>
                    <a:lnTo>
                      <a:pt x="84" y="11"/>
                    </a:lnTo>
                    <a:lnTo>
                      <a:pt x="95" y="0"/>
                    </a:lnTo>
                    <a:lnTo>
                      <a:pt x="119" y="24"/>
                    </a:lnTo>
                    <a:lnTo>
                      <a:pt x="119" y="24"/>
                    </a:lnTo>
                    <a:lnTo>
                      <a:pt x="110" y="35"/>
                    </a:lnTo>
                    <a:lnTo>
                      <a:pt x="101" y="45"/>
                    </a:lnTo>
                    <a:lnTo>
                      <a:pt x="92" y="56"/>
                    </a:lnTo>
                    <a:lnTo>
                      <a:pt x="84" y="67"/>
                    </a:lnTo>
                    <a:lnTo>
                      <a:pt x="77" y="79"/>
                    </a:lnTo>
                    <a:lnTo>
                      <a:pt x="69" y="92"/>
                    </a:lnTo>
                    <a:lnTo>
                      <a:pt x="63" y="103"/>
                    </a:lnTo>
                    <a:lnTo>
                      <a:pt x="58" y="116"/>
                    </a:lnTo>
                    <a:lnTo>
                      <a:pt x="52" y="129"/>
                    </a:lnTo>
                    <a:lnTo>
                      <a:pt x="48" y="143"/>
                    </a:lnTo>
                    <a:lnTo>
                      <a:pt x="44" y="157"/>
                    </a:lnTo>
                    <a:lnTo>
                      <a:pt x="40" y="171"/>
                    </a:lnTo>
                    <a:lnTo>
                      <a:pt x="38" y="185"/>
                    </a:lnTo>
                    <a:lnTo>
                      <a:pt x="36" y="200"/>
                    </a:lnTo>
                    <a:lnTo>
                      <a:pt x="35" y="214"/>
                    </a:lnTo>
                    <a:lnTo>
                      <a:pt x="35" y="229"/>
                    </a:lnTo>
                    <a:lnTo>
                      <a:pt x="35" y="229"/>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58" name="Freeform 14"/>
              <p:cNvSpPr>
                <a:spLocks/>
              </p:cNvSpPr>
              <p:nvPr/>
            </p:nvSpPr>
            <p:spPr bwMode="auto">
              <a:xfrm>
                <a:off x="3095626" y="3067542"/>
                <a:ext cx="155575" cy="565150"/>
              </a:xfrm>
              <a:custGeom>
                <a:avLst/>
                <a:gdLst/>
                <a:ahLst/>
                <a:cxnLst>
                  <a:cxn ang="0">
                    <a:pos x="35" y="178"/>
                  </a:cxn>
                  <a:cxn ang="0">
                    <a:pos x="35" y="178"/>
                  </a:cxn>
                  <a:cxn ang="0">
                    <a:pos x="36" y="200"/>
                  </a:cxn>
                  <a:cxn ang="0">
                    <a:pos x="39" y="222"/>
                  </a:cxn>
                  <a:cxn ang="0">
                    <a:pos x="45" y="242"/>
                  </a:cxn>
                  <a:cxn ang="0">
                    <a:pos x="52" y="262"/>
                  </a:cxn>
                  <a:cxn ang="0">
                    <a:pos x="61" y="281"/>
                  </a:cxn>
                  <a:cxn ang="0">
                    <a:pos x="72" y="298"/>
                  </a:cxn>
                  <a:cxn ang="0">
                    <a:pos x="84" y="315"/>
                  </a:cxn>
                  <a:cxn ang="0">
                    <a:pos x="98" y="330"/>
                  </a:cxn>
                  <a:cxn ang="0">
                    <a:pos x="73" y="356"/>
                  </a:cxn>
                  <a:cxn ang="0">
                    <a:pos x="73" y="356"/>
                  </a:cxn>
                  <a:cxn ang="0">
                    <a:pos x="57" y="338"/>
                  </a:cxn>
                  <a:cxn ang="0">
                    <a:pos x="43" y="319"/>
                  </a:cxn>
                  <a:cxn ang="0">
                    <a:pos x="30" y="298"/>
                  </a:cxn>
                  <a:cxn ang="0">
                    <a:pos x="19" y="276"/>
                  </a:cxn>
                  <a:cxn ang="0">
                    <a:pos x="10" y="253"/>
                  </a:cxn>
                  <a:cxn ang="0">
                    <a:pos x="5" y="228"/>
                  </a:cxn>
                  <a:cxn ang="0">
                    <a:pos x="1" y="204"/>
                  </a:cxn>
                  <a:cxn ang="0">
                    <a:pos x="0" y="191"/>
                  </a:cxn>
                  <a:cxn ang="0">
                    <a:pos x="0" y="178"/>
                  </a:cxn>
                  <a:cxn ang="0">
                    <a:pos x="0" y="178"/>
                  </a:cxn>
                  <a:cxn ang="0">
                    <a:pos x="0" y="165"/>
                  </a:cxn>
                  <a:cxn ang="0">
                    <a:pos x="1" y="152"/>
                  </a:cxn>
                  <a:cxn ang="0">
                    <a:pos x="5" y="127"/>
                  </a:cxn>
                  <a:cxn ang="0">
                    <a:pos x="10" y="103"/>
                  </a:cxn>
                  <a:cxn ang="0">
                    <a:pos x="19" y="80"/>
                  </a:cxn>
                  <a:cxn ang="0">
                    <a:pos x="30" y="58"/>
                  </a:cxn>
                  <a:cxn ang="0">
                    <a:pos x="43" y="37"/>
                  </a:cxn>
                  <a:cxn ang="0">
                    <a:pos x="57" y="18"/>
                  </a:cxn>
                  <a:cxn ang="0">
                    <a:pos x="73" y="0"/>
                  </a:cxn>
                  <a:cxn ang="0">
                    <a:pos x="98" y="26"/>
                  </a:cxn>
                  <a:cxn ang="0">
                    <a:pos x="98" y="26"/>
                  </a:cxn>
                  <a:cxn ang="0">
                    <a:pos x="84" y="41"/>
                  </a:cxn>
                  <a:cxn ang="0">
                    <a:pos x="72" y="58"/>
                  </a:cxn>
                  <a:cxn ang="0">
                    <a:pos x="61" y="75"/>
                  </a:cxn>
                  <a:cxn ang="0">
                    <a:pos x="52" y="94"/>
                  </a:cxn>
                  <a:cxn ang="0">
                    <a:pos x="45" y="114"/>
                  </a:cxn>
                  <a:cxn ang="0">
                    <a:pos x="39" y="135"/>
                  </a:cxn>
                  <a:cxn ang="0">
                    <a:pos x="36" y="156"/>
                  </a:cxn>
                  <a:cxn ang="0">
                    <a:pos x="35" y="178"/>
                  </a:cxn>
                  <a:cxn ang="0">
                    <a:pos x="35" y="178"/>
                  </a:cxn>
                </a:cxnLst>
                <a:rect l="0" t="0" r="r" b="b"/>
                <a:pathLst>
                  <a:path w="98" h="356">
                    <a:moveTo>
                      <a:pt x="35" y="178"/>
                    </a:moveTo>
                    <a:lnTo>
                      <a:pt x="35" y="178"/>
                    </a:lnTo>
                    <a:lnTo>
                      <a:pt x="36" y="200"/>
                    </a:lnTo>
                    <a:lnTo>
                      <a:pt x="39" y="222"/>
                    </a:lnTo>
                    <a:lnTo>
                      <a:pt x="45" y="242"/>
                    </a:lnTo>
                    <a:lnTo>
                      <a:pt x="52" y="262"/>
                    </a:lnTo>
                    <a:lnTo>
                      <a:pt x="61" y="281"/>
                    </a:lnTo>
                    <a:lnTo>
                      <a:pt x="72" y="298"/>
                    </a:lnTo>
                    <a:lnTo>
                      <a:pt x="84" y="315"/>
                    </a:lnTo>
                    <a:lnTo>
                      <a:pt x="98" y="330"/>
                    </a:lnTo>
                    <a:lnTo>
                      <a:pt x="73" y="356"/>
                    </a:lnTo>
                    <a:lnTo>
                      <a:pt x="73" y="356"/>
                    </a:lnTo>
                    <a:lnTo>
                      <a:pt x="57" y="338"/>
                    </a:lnTo>
                    <a:lnTo>
                      <a:pt x="43" y="319"/>
                    </a:lnTo>
                    <a:lnTo>
                      <a:pt x="30" y="298"/>
                    </a:lnTo>
                    <a:lnTo>
                      <a:pt x="19" y="276"/>
                    </a:lnTo>
                    <a:lnTo>
                      <a:pt x="10" y="253"/>
                    </a:lnTo>
                    <a:lnTo>
                      <a:pt x="5" y="228"/>
                    </a:lnTo>
                    <a:lnTo>
                      <a:pt x="1" y="204"/>
                    </a:lnTo>
                    <a:lnTo>
                      <a:pt x="0" y="191"/>
                    </a:lnTo>
                    <a:lnTo>
                      <a:pt x="0" y="178"/>
                    </a:lnTo>
                    <a:lnTo>
                      <a:pt x="0" y="178"/>
                    </a:lnTo>
                    <a:lnTo>
                      <a:pt x="0" y="165"/>
                    </a:lnTo>
                    <a:lnTo>
                      <a:pt x="1" y="152"/>
                    </a:lnTo>
                    <a:lnTo>
                      <a:pt x="5" y="127"/>
                    </a:lnTo>
                    <a:lnTo>
                      <a:pt x="10" y="103"/>
                    </a:lnTo>
                    <a:lnTo>
                      <a:pt x="19" y="80"/>
                    </a:lnTo>
                    <a:lnTo>
                      <a:pt x="30" y="58"/>
                    </a:lnTo>
                    <a:lnTo>
                      <a:pt x="43" y="37"/>
                    </a:lnTo>
                    <a:lnTo>
                      <a:pt x="57" y="18"/>
                    </a:lnTo>
                    <a:lnTo>
                      <a:pt x="73" y="0"/>
                    </a:lnTo>
                    <a:lnTo>
                      <a:pt x="98" y="26"/>
                    </a:lnTo>
                    <a:lnTo>
                      <a:pt x="98" y="26"/>
                    </a:lnTo>
                    <a:lnTo>
                      <a:pt x="84" y="41"/>
                    </a:lnTo>
                    <a:lnTo>
                      <a:pt x="72" y="58"/>
                    </a:lnTo>
                    <a:lnTo>
                      <a:pt x="61" y="75"/>
                    </a:lnTo>
                    <a:lnTo>
                      <a:pt x="52" y="94"/>
                    </a:lnTo>
                    <a:lnTo>
                      <a:pt x="45" y="114"/>
                    </a:lnTo>
                    <a:lnTo>
                      <a:pt x="39" y="135"/>
                    </a:lnTo>
                    <a:lnTo>
                      <a:pt x="36" y="156"/>
                    </a:lnTo>
                    <a:lnTo>
                      <a:pt x="35" y="178"/>
                    </a:lnTo>
                    <a:lnTo>
                      <a:pt x="35" y="178"/>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59" name="Freeform 15"/>
              <p:cNvSpPr>
                <a:spLocks/>
              </p:cNvSpPr>
              <p:nvPr/>
            </p:nvSpPr>
            <p:spPr bwMode="auto">
              <a:xfrm>
                <a:off x="3214688" y="3151679"/>
                <a:ext cx="117475" cy="395288"/>
              </a:xfrm>
              <a:custGeom>
                <a:avLst/>
                <a:gdLst/>
                <a:ahLst/>
                <a:cxnLst>
                  <a:cxn ang="0">
                    <a:pos x="32" y="125"/>
                  </a:cxn>
                  <a:cxn ang="0">
                    <a:pos x="32" y="125"/>
                  </a:cxn>
                  <a:cxn ang="0">
                    <a:pos x="33" y="140"/>
                  </a:cxn>
                  <a:cxn ang="0">
                    <a:pos x="35" y="154"/>
                  </a:cxn>
                  <a:cxn ang="0">
                    <a:pos x="38" y="168"/>
                  </a:cxn>
                  <a:cxn ang="0">
                    <a:pos x="44" y="181"/>
                  </a:cxn>
                  <a:cxn ang="0">
                    <a:pos x="49" y="194"/>
                  </a:cxn>
                  <a:cxn ang="0">
                    <a:pos x="57" y="205"/>
                  </a:cxn>
                  <a:cxn ang="0">
                    <a:pos x="65" y="216"/>
                  </a:cxn>
                  <a:cxn ang="0">
                    <a:pos x="74" y="227"/>
                  </a:cxn>
                  <a:cxn ang="0">
                    <a:pos x="51" y="249"/>
                  </a:cxn>
                  <a:cxn ang="0">
                    <a:pos x="51" y="249"/>
                  </a:cxn>
                  <a:cxn ang="0">
                    <a:pos x="41" y="237"/>
                  </a:cxn>
                  <a:cxn ang="0">
                    <a:pos x="30" y="224"/>
                  </a:cxn>
                  <a:cxn ang="0">
                    <a:pos x="21" y="209"/>
                  </a:cxn>
                  <a:cxn ang="0">
                    <a:pos x="14" y="194"/>
                  </a:cxn>
                  <a:cxn ang="0">
                    <a:pos x="8" y="178"/>
                  </a:cxn>
                  <a:cxn ang="0">
                    <a:pos x="4" y="160"/>
                  </a:cxn>
                  <a:cxn ang="0">
                    <a:pos x="1" y="143"/>
                  </a:cxn>
                  <a:cxn ang="0">
                    <a:pos x="0" y="125"/>
                  </a:cxn>
                  <a:cxn ang="0">
                    <a:pos x="0" y="125"/>
                  </a:cxn>
                  <a:cxn ang="0">
                    <a:pos x="1" y="107"/>
                  </a:cxn>
                  <a:cxn ang="0">
                    <a:pos x="4" y="90"/>
                  </a:cxn>
                  <a:cxn ang="0">
                    <a:pos x="8" y="72"/>
                  </a:cxn>
                  <a:cxn ang="0">
                    <a:pos x="14" y="56"/>
                  </a:cxn>
                  <a:cxn ang="0">
                    <a:pos x="21" y="41"/>
                  </a:cxn>
                  <a:cxn ang="0">
                    <a:pos x="30" y="27"/>
                  </a:cxn>
                  <a:cxn ang="0">
                    <a:pos x="41" y="13"/>
                  </a:cxn>
                  <a:cxn ang="0">
                    <a:pos x="51" y="0"/>
                  </a:cxn>
                  <a:cxn ang="0">
                    <a:pos x="74" y="23"/>
                  </a:cxn>
                  <a:cxn ang="0">
                    <a:pos x="74" y="23"/>
                  </a:cxn>
                  <a:cxn ang="0">
                    <a:pos x="65" y="34"/>
                  </a:cxn>
                  <a:cxn ang="0">
                    <a:pos x="57" y="44"/>
                  </a:cxn>
                  <a:cxn ang="0">
                    <a:pos x="49" y="56"/>
                  </a:cxn>
                  <a:cxn ang="0">
                    <a:pos x="44" y="69"/>
                  </a:cxn>
                  <a:cxn ang="0">
                    <a:pos x="38" y="82"/>
                  </a:cxn>
                  <a:cxn ang="0">
                    <a:pos x="35" y="96"/>
                  </a:cxn>
                  <a:cxn ang="0">
                    <a:pos x="33" y="110"/>
                  </a:cxn>
                  <a:cxn ang="0">
                    <a:pos x="32" y="125"/>
                  </a:cxn>
                  <a:cxn ang="0">
                    <a:pos x="32" y="125"/>
                  </a:cxn>
                </a:cxnLst>
                <a:rect l="0" t="0" r="r" b="b"/>
                <a:pathLst>
                  <a:path w="74" h="249">
                    <a:moveTo>
                      <a:pt x="32" y="125"/>
                    </a:moveTo>
                    <a:lnTo>
                      <a:pt x="32" y="125"/>
                    </a:lnTo>
                    <a:lnTo>
                      <a:pt x="33" y="140"/>
                    </a:lnTo>
                    <a:lnTo>
                      <a:pt x="35" y="154"/>
                    </a:lnTo>
                    <a:lnTo>
                      <a:pt x="38" y="168"/>
                    </a:lnTo>
                    <a:lnTo>
                      <a:pt x="44" y="181"/>
                    </a:lnTo>
                    <a:lnTo>
                      <a:pt x="49" y="194"/>
                    </a:lnTo>
                    <a:lnTo>
                      <a:pt x="57" y="205"/>
                    </a:lnTo>
                    <a:lnTo>
                      <a:pt x="65" y="216"/>
                    </a:lnTo>
                    <a:lnTo>
                      <a:pt x="74" y="227"/>
                    </a:lnTo>
                    <a:lnTo>
                      <a:pt x="51" y="249"/>
                    </a:lnTo>
                    <a:lnTo>
                      <a:pt x="51" y="249"/>
                    </a:lnTo>
                    <a:lnTo>
                      <a:pt x="41" y="237"/>
                    </a:lnTo>
                    <a:lnTo>
                      <a:pt x="30" y="224"/>
                    </a:lnTo>
                    <a:lnTo>
                      <a:pt x="21" y="209"/>
                    </a:lnTo>
                    <a:lnTo>
                      <a:pt x="14" y="194"/>
                    </a:lnTo>
                    <a:lnTo>
                      <a:pt x="8" y="178"/>
                    </a:lnTo>
                    <a:lnTo>
                      <a:pt x="4" y="160"/>
                    </a:lnTo>
                    <a:lnTo>
                      <a:pt x="1" y="143"/>
                    </a:lnTo>
                    <a:lnTo>
                      <a:pt x="0" y="125"/>
                    </a:lnTo>
                    <a:lnTo>
                      <a:pt x="0" y="125"/>
                    </a:lnTo>
                    <a:lnTo>
                      <a:pt x="1" y="107"/>
                    </a:lnTo>
                    <a:lnTo>
                      <a:pt x="4" y="90"/>
                    </a:lnTo>
                    <a:lnTo>
                      <a:pt x="8" y="72"/>
                    </a:lnTo>
                    <a:lnTo>
                      <a:pt x="14" y="56"/>
                    </a:lnTo>
                    <a:lnTo>
                      <a:pt x="21" y="41"/>
                    </a:lnTo>
                    <a:lnTo>
                      <a:pt x="30" y="27"/>
                    </a:lnTo>
                    <a:lnTo>
                      <a:pt x="41" y="13"/>
                    </a:lnTo>
                    <a:lnTo>
                      <a:pt x="51" y="0"/>
                    </a:lnTo>
                    <a:lnTo>
                      <a:pt x="74" y="23"/>
                    </a:lnTo>
                    <a:lnTo>
                      <a:pt x="74" y="23"/>
                    </a:lnTo>
                    <a:lnTo>
                      <a:pt x="65" y="34"/>
                    </a:lnTo>
                    <a:lnTo>
                      <a:pt x="57" y="44"/>
                    </a:lnTo>
                    <a:lnTo>
                      <a:pt x="49" y="56"/>
                    </a:lnTo>
                    <a:lnTo>
                      <a:pt x="44" y="69"/>
                    </a:lnTo>
                    <a:lnTo>
                      <a:pt x="38" y="82"/>
                    </a:lnTo>
                    <a:lnTo>
                      <a:pt x="35" y="96"/>
                    </a:lnTo>
                    <a:lnTo>
                      <a:pt x="33" y="110"/>
                    </a:lnTo>
                    <a:lnTo>
                      <a:pt x="32" y="125"/>
                    </a:lnTo>
                    <a:lnTo>
                      <a:pt x="32" y="125"/>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grpSp>
        <p:grpSp>
          <p:nvGrpSpPr>
            <p:cNvPr id="153" name="グループ化 152"/>
            <p:cNvGrpSpPr>
              <a:grpSpLocks noChangeAspect="1"/>
            </p:cNvGrpSpPr>
            <p:nvPr/>
          </p:nvGrpSpPr>
          <p:grpSpPr>
            <a:xfrm flipH="1">
              <a:off x="2666515" y="2970627"/>
              <a:ext cx="216227" cy="447065"/>
              <a:chOff x="2979738" y="2986579"/>
              <a:chExt cx="352425" cy="728663"/>
            </a:xfrm>
            <a:solidFill>
              <a:schemeClr val="tx1"/>
            </a:solidFill>
          </p:grpSpPr>
          <p:sp>
            <p:nvSpPr>
              <p:cNvPr id="154" name="Freeform 13"/>
              <p:cNvSpPr>
                <a:spLocks/>
              </p:cNvSpPr>
              <p:nvPr/>
            </p:nvSpPr>
            <p:spPr bwMode="auto">
              <a:xfrm>
                <a:off x="2979738" y="2986579"/>
                <a:ext cx="188913" cy="728663"/>
              </a:xfrm>
              <a:custGeom>
                <a:avLst/>
                <a:gdLst/>
                <a:ahLst/>
                <a:cxnLst>
                  <a:cxn ang="0">
                    <a:pos x="35" y="229"/>
                  </a:cxn>
                  <a:cxn ang="0">
                    <a:pos x="36" y="259"/>
                  </a:cxn>
                  <a:cxn ang="0">
                    <a:pos x="40" y="287"/>
                  </a:cxn>
                  <a:cxn ang="0">
                    <a:pos x="48" y="315"/>
                  </a:cxn>
                  <a:cxn ang="0">
                    <a:pos x="58" y="342"/>
                  </a:cxn>
                  <a:cxn ang="0">
                    <a:pos x="69" y="367"/>
                  </a:cxn>
                  <a:cxn ang="0">
                    <a:pos x="84" y="391"/>
                  </a:cxn>
                  <a:cxn ang="0">
                    <a:pos x="101" y="414"/>
                  </a:cxn>
                  <a:cxn ang="0">
                    <a:pos x="119" y="434"/>
                  </a:cxn>
                  <a:cxn ang="0">
                    <a:pos x="95" y="459"/>
                  </a:cxn>
                  <a:cxn ang="0">
                    <a:pos x="74" y="435"/>
                  </a:cxn>
                  <a:cxn ang="0">
                    <a:pos x="55" y="410"/>
                  </a:cxn>
                  <a:cxn ang="0">
                    <a:pos x="39" y="383"/>
                  </a:cxn>
                  <a:cxn ang="0">
                    <a:pos x="25" y="356"/>
                  </a:cxn>
                  <a:cxn ang="0">
                    <a:pos x="15" y="326"/>
                  </a:cxn>
                  <a:cxn ang="0">
                    <a:pos x="6" y="294"/>
                  </a:cxn>
                  <a:cxn ang="0">
                    <a:pos x="2" y="262"/>
                  </a:cxn>
                  <a:cxn ang="0">
                    <a:pos x="0" y="229"/>
                  </a:cxn>
                  <a:cxn ang="0">
                    <a:pos x="1" y="213"/>
                  </a:cxn>
                  <a:cxn ang="0">
                    <a:pos x="4" y="180"/>
                  </a:cxn>
                  <a:cxn ang="0">
                    <a:pos x="10" y="148"/>
                  </a:cxn>
                  <a:cxn ang="0">
                    <a:pos x="20" y="117"/>
                  </a:cxn>
                  <a:cxn ang="0">
                    <a:pos x="32" y="88"/>
                  </a:cxn>
                  <a:cxn ang="0">
                    <a:pos x="47" y="60"/>
                  </a:cxn>
                  <a:cxn ang="0">
                    <a:pos x="64" y="35"/>
                  </a:cxn>
                  <a:cxn ang="0">
                    <a:pos x="84" y="11"/>
                  </a:cxn>
                  <a:cxn ang="0">
                    <a:pos x="119" y="24"/>
                  </a:cxn>
                  <a:cxn ang="0">
                    <a:pos x="110" y="35"/>
                  </a:cxn>
                  <a:cxn ang="0">
                    <a:pos x="92" y="56"/>
                  </a:cxn>
                  <a:cxn ang="0">
                    <a:pos x="77" y="79"/>
                  </a:cxn>
                  <a:cxn ang="0">
                    <a:pos x="63" y="103"/>
                  </a:cxn>
                  <a:cxn ang="0">
                    <a:pos x="52" y="129"/>
                  </a:cxn>
                  <a:cxn ang="0">
                    <a:pos x="44" y="157"/>
                  </a:cxn>
                  <a:cxn ang="0">
                    <a:pos x="38" y="185"/>
                  </a:cxn>
                  <a:cxn ang="0">
                    <a:pos x="35" y="214"/>
                  </a:cxn>
                  <a:cxn ang="0">
                    <a:pos x="35" y="229"/>
                  </a:cxn>
                </a:cxnLst>
                <a:rect l="0" t="0" r="r" b="b"/>
                <a:pathLst>
                  <a:path w="119" h="459">
                    <a:moveTo>
                      <a:pt x="35" y="229"/>
                    </a:moveTo>
                    <a:lnTo>
                      <a:pt x="35" y="229"/>
                    </a:lnTo>
                    <a:lnTo>
                      <a:pt x="35" y="244"/>
                    </a:lnTo>
                    <a:lnTo>
                      <a:pt x="36" y="259"/>
                    </a:lnTo>
                    <a:lnTo>
                      <a:pt x="38" y="273"/>
                    </a:lnTo>
                    <a:lnTo>
                      <a:pt x="40" y="287"/>
                    </a:lnTo>
                    <a:lnTo>
                      <a:pt x="44" y="301"/>
                    </a:lnTo>
                    <a:lnTo>
                      <a:pt x="48" y="315"/>
                    </a:lnTo>
                    <a:lnTo>
                      <a:pt x="52" y="329"/>
                    </a:lnTo>
                    <a:lnTo>
                      <a:pt x="58" y="342"/>
                    </a:lnTo>
                    <a:lnTo>
                      <a:pt x="63" y="355"/>
                    </a:lnTo>
                    <a:lnTo>
                      <a:pt x="69" y="367"/>
                    </a:lnTo>
                    <a:lnTo>
                      <a:pt x="77" y="379"/>
                    </a:lnTo>
                    <a:lnTo>
                      <a:pt x="84" y="391"/>
                    </a:lnTo>
                    <a:lnTo>
                      <a:pt x="92" y="402"/>
                    </a:lnTo>
                    <a:lnTo>
                      <a:pt x="101" y="414"/>
                    </a:lnTo>
                    <a:lnTo>
                      <a:pt x="110" y="423"/>
                    </a:lnTo>
                    <a:lnTo>
                      <a:pt x="119" y="434"/>
                    </a:lnTo>
                    <a:lnTo>
                      <a:pt x="95" y="459"/>
                    </a:lnTo>
                    <a:lnTo>
                      <a:pt x="95" y="459"/>
                    </a:lnTo>
                    <a:lnTo>
                      <a:pt x="84" y="447"/>
                    </a:lnTo>
                    <a:lnTo>
                      <a:pt x="74" y="435"/>
                    </a:lnTo>
                    <a:lnTo>
                      <a:pt x="64" y="423"/>
                    </a:lnTo>
                    <a:lnTo>
                      <a:pt x="55" y="410"/>
                    </a:lnTo>
                    <a:lnTo>
                      <a:pt x="47" y="397"/>
                    </a:lnTo>
                    <a:lnTo>
                      <a:pt x="39" y="383"/>
                    </a:lnTo>
                    <a:lnTo>
                      <a:pt x="32" y="370"/>
                    </a:lnTo>
                    <a:lnTo>
                      <a:pt x="25" y="356"/>
                    </a:lnTo>
                    <a:lnTo>
                      <a:pt x="20" y="341"/>
                    </a:lnTo>
                    <a:lnTo>
                      <a:pt x="15" y="326"/>
                    </a:lnTo>
                    <a:lnTo>
                      <a:pt x="10" y="310"/>
                    </a:lnTo>
                    <a:lnTo>
                      <a:pt x="6" y="294"/>
                    </a:lnTo>
                    <a:lnTo>
                      <a:pt x="4" y="278"/>
                    </a:lnTo>
                    <a:lnTo>
                      <a:pt x="2" y="262"/>
                    </a:lnTo>
                    <a:lnTo>
                      <a:pt x="1" y="246"/>
                    </a:lnTo>
                    <a:lnTo>
                      <a:pt x="0" y="229"/>
                    </a:lnTo>
                    <a:lnTo>
                      <a:pt x="0" y="229"/>
                    </a:lnTo>
                    <a:lnTo>
                      <a:pt x="1" y="213"/>
                    </a:lnTo>
                    <a:lnTo>
                      <a:pt x="2" y="196"/>
                    </a:lnTo>
                    <a:lnTo>
                      <a:pt x="4" y="180"/>
                    </a:lnTo>
                    <a:lnTo>
                      <a:pt x="6" y="163"/>
                    </a:lnTo>
                    <a:lnTo>
                      <a:pt x="10" y="148"/>
                    </a:lnTo>
                    <a:lnTo>
                      <a:pt x="15" y="132"/>
                    </a:lnTo>
                    <a:lnTo>
                      <a:pt x="20" y="117"/>
                    </a:lnTo>
                    <a:lnTo>
                      <a:pt x="25" y="103"/>
                    </a:lnTo>
                    <a:lnTo>
                      <a:pt x="32" y="88"/>
                    </a:lnTo>
                    <a:lnTo>
                      <a:pt x="39" y="74"/>
                    </a:lnTo>
                    <a:lnTo>
                      <a:pt x="47" y="60"/>
                    </a:lnTo>
                    <a:lnTo>
                      <a:pt x="55" y="48"/>
                    </a:lnTo>
                    <a:lnTo>
                      <a:pt x="64" y="35"/>
                    </a:lnTo>
                    <a:lnTo>
                      <a:pt x="74" y="23"/>
                    </a:lnTo>
                    <a:lnTo>
                      <a:pt x="84" y="11"/>
                    </a:lnTo>
                    <a:lnTo>
                      <a:pt x="95" y="0"/>
                    </a:lnTo>
                    <a:lnTo>
                      <a:pt x="119" y="24"/>
                    </a:lnTo>
                    <a:lnTo>
                      <a:pt x="119" y="24"/>
                    </a:lnTo>
                    <a:lnTo>
                      <a:pt x="110" y="35"/>
                    </a:lnTo>
                    <a:lnTo>
                      <a:pt x="101" y="45"/>
                    </a:lnTo>
                    <a:lnTo>
                      <a:pt x="92" y="56"/>
                    </a:lnTo>
                    <a:lnTo>
                      <a:pt x="84" y="67"/>
                    </a:lnTo>
                    <a:lnTo>
                      <a:pt x="77" y="79"/>
                    </a:lnTo>
                    <a:lnTo>
                      <a:pt x="69" y="92"/>
                    </a:lnTo>
                    <a:lnTo>
                      <a:pt x="63" y="103"/>
                    </a:lnTo>
                    <a:lnTo>
                      <a:pt x="58" y="116"/>
                    </a:lnTo>
                    <a:lnTo>
                      <a:pt x="52" y="129"/>
                    </a:lnTo>
                    <a:lnTo>
                      <a:pt x="48" y="143"/>
                    </a:lnTo>
                    <a:lnTo>
                      <a:pt x="44" y="157"/>
                    </a:lnTo>
                    <a:lnTo>
                      <a:pt x="40" y="171"/>
                    </a:lnTo>
                    <a:lnTo>
                      <a:pt x="38" y="185"/>
                    </a:lnTo>
                    <a:lnTo>
                      <a:pt x="36" y="200"/>
                    </a:lnTo>
                    <a:lnTo>
                      <a:pt x="35" y="214"/>
                    </a:lnTo>
                    <a:lnTo>
                      <a:pt x="35" y="229"/>
                    </a:lnTo>
                    <a:lnTo>
                      <a:pt x="35" y="229"/>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55" name="Freeform 14"/>
              <p:cNvSpPr>
                <a:spLocks/>
              </p:cNvSpPr>
              <p:nvPr/>
            </p:nvSpPr>
            <p:spPr bwMode="auto">
              <a:xfrm>
                <a:off x="3095626" y="3067542"/>
                <a:ext cx="155575" cy="565150"/>
              </a:xfrm>
              <a:custGeom>
                <a:avLst/>
                <a:gdLst/>
                <a:ahLst/>
                <a:cxnLst>
                  <a:cxn ang="0">
                    <a:pos x="35" y="178"/>
                  </a:cxn>
                  <a:cxn ang="0">
                    <a:pos x="35" y="178"/>
                  </a:cxn>
                  <a:cxn ang="0">
                    <a:pos x="36" y="200"/>
                  </a:cxn>
                  <a:cxn ang="0">
                    <a:pos x="39" y="222"/>
                  </a:cxn>
                  <a:cxn ang="0">
                    <a:pos x="45" y="242"/>
                  </a:cxn>
                  <a:cxn ang="0">
                    <a:pos x="52" y="262"/>
                  </a:cxn>
                  <a:cxn ang="0">
                    <a:pos x="61" y="281"/>
                  </a:cxn>
                  <a:cxn ang="0">
                    <a:pos x="72" y="298"/>
                  </a:cxn>
                  <a:cxn ang="0">
                    <a:pos x="84" y="315"/>
                  </a:cxn>
                  <a:cxn ang="0">
                    <a:pos x="98" y="330"/>
                  </a:cxn>
                  <a:cxn ang="0">
                    <a:pos x="73" y="356"/>
                  </a:cxn>
                  <a:cxn ang="0">
                    <a:pos x="73" y="356"/>
                  </a:cxn>
                  <a:cxn ang="0">
                    <a:pos x="57" y="338"/>
                  </a:cxn>
                  <a:cxn ang="0">
                    <a:pos x="43" y="319"/>
                  </a:cxn>
                  <a:cxn ang="0">
                    <a:pos x="30" y="298"/>
                  </a:cxn>
                  <a:cxn ang="0">
                    <a:pos x="19" y="276"/>
                  </a:cxn>
                  <a:cxn ang="0">
                    <a:pos x="10" y="253"/>
                  </a:cxn>
                  <a:cxn ang="0">
                    <a:pos x="5" y="228"/>
                  </a:cxn>
                  <a:cxn ang="0">
                    <a:pos x="1" y="204"/>
                  </a:cxn>
                  <a:cxn ang="0">
                    <a:pos x="0" y="191"/>
                  </a:cxn>
                  <a:cxn ang="0">
                    <a:pos x="0" y="178"/>
                  </a:cxn>
                  <a:cxn ang="0">
                    <a:pos x="0" y="178"/>
                  </a:cxn>
                  <a:cxn ang="0">
                    <a:pos x="0" y="165"/>
                  </a:cxn>
                  <a:cxn ang="0">
                    <a:pos x="1" y="152"/>
                  </a:cxn>
                  <a:cxn ang="0">
                    <a:pos x="5" y="127"/>
                  </a:cxn>
                  <a:cxn ang="0">
                    <a:pos x="10" y="103"/>
                  </a:cxn>
                  <a:cxn ang="0">
                    <a:pos x="19" y="80"/>
                  </a:cxn>
                  <a:cxn ang="0">
                    <a:pos x="30" y="58"/>
                  </a:cxn>
                  <a:cxn ang="0">
                    <a:pos x="43" y="37"/>
                  </a:cxn>
                  <a:cxn ang="0">
                    <a:pos x="57" y="18"/>
                  </a:cxn>
                  <a:cxn ang="0">
                    <a:pos x="73" y="0"/>
                  </a:cxn>
                  <a:cxn ang="0">
                    <a:pos x="98" y="26"/>
                  </a:cxn>
                  <a:cxn ang="0">
                    <a:pos x="98" y="26"/>
                  </a:cxn>
                  <a:cxn ang="0">
                    <a:pos x="84" y="41"/>
                  </a:cxn>
                  <a:cxn ang="0">
                    <a:pos x="72" y="58"/>
                  </a:cxn>
                  <a:cxn ang="0">
                    <a:pos x="61" y="75"/>
                  </a:cxn>
                  <a:cxn ang="0">
                    <a:pos x="52" y="94"/>
                  </a:cxn>
                  <a:cxn ang="0">
                    <a:pos x="45" y="114"/>
                  </a:cxn>
                  <a:cxn ang="0">
                    <a:pos x="39" y="135"/>
                  </a:cxn>
                  <a:cxn ang="0">
                    <a:pos x="36" y="156"/>
                  </a:cxn>
                  <a:cxn ang="0">
                    <a:pos x="35" y="178"/>
                  </a:cxn>
                  <a:cxn ang="0">
                    <a:pos x="35" y="178"/>
                  </a:cxn>
                </a:cxnLst>
                <a:rect l="0" t="0" r="r" b="b"/>
                <a:pathLst>
                  <a:path w="98" h="356">
                    <a:moveTo>
                      <a:pt x="35" y="178"/>
                    </a:moveTo>
                    <a:lnTo>
                      <a:pt x="35" y="178"/>
                    </a:lnTo>
                    <a:lnTo>
                      <a:pt x="36" y="200"/>
                    </a:lnTo>
                    <a:lnTo>
                      <a:pt x="39" y="222"/>
                    </a:lnTo>
                    <a:lnTo>
                      <a:pt x="45" y="242"/>
                    </a:lnTo>
                    <a:lnTo>
                      <a:pt x="52" y="262"/>
                    </a:lnTo>
                    <a:lnTo>
                      <a:pt x="61" y="281"/>
                    </a:lnTo>
                    <a:lnTo>
                      <a:pt x="72" y="298"/>
                    </a:lnTo>
                    <a:lnTo>
                      <a:pt x="84" y="315"/>
                    </a:lnTo>
                    <a:lnTo>
                      <a:pt x="98" y="330"/>
                    </a:lnTo>
                    <a:lnTo>
                      <a:pt x="73" y="356"/>
                    </a:lnTo>
                    <a:lnTo>
                      <a:pt x="73" y="356"/>
                    </a:lnTo>
                    <a:lnTo>
                      <a:pt x="57" y="338"/>
                    </a:lnTo>
                    <a:lnTo>
                      <a:pt x="43" y="319"/>
                    </a:lnTo>
                    <a:lnTo>
                      <a:pt x="30" y="298"/>
                    </a:lnTo>
                    <a:lnTo>
                      <a:pt x="19" y="276"/>
                    </a:lnTo>
                    <a:lnTo>
                      <a:pt x="10" y="253"/>
                    </a:lnTo>
                    <a:lnTo>
                      <a:pt x="5" y="228"/>
                    </a:lnTo>
                    <a:lnTo>
                      <a:pt x="1" y="204"/>
                    </a:lnTo>
                    <a:lnTo>
                      <a:pt x="0" y="191"/>
                    </a:lnTo>
                    <a:lnTo>
                      <a:pt x="0" y="178"/>
                    </a:lnTo>
                    <a:lnTo>
                      <a:pt x="0" y="178"/>
                    </a:lnTo>
                    <a:lnTo>
                      <a:pt x="0" y="165"/>
                    </a:lnTo>
                    <a:lnTo>
                      <a:pt x="1" y="152"/>
                    </a:lnTo>
                    <a:lnTo>
                      <a:pt x="5" y="127"/>
                    </a:lnTo>
                    <a:lnTo>
                      <a:pt x="10" y="103"/>
                    </a:lnTo>
                    <a:lnTo>
                      <a:pt x="19" y="80"/>
                    </a:lnTo>
                    <a:lnTo>
                      <a:pt x="30" y="58"/>
                    </a:lnTo>
                    <a:lnTo>
                      <a:pt x="43" y="37"/>
                    </a:lnTo>
                    <a:lnTo>
                      <a:pt x="57" y="18"/>
                    </a:lnTo>
                    <a:lnTo>
                      <a:pt x="73" y="0"/>
                    </a:lnTo>
                    <a:lnTo>
                      <a:pt x="98" y="26"/>
                    </a:lnTo>
                    <a:lnTo>
                      <a:pt x="98" y="26"/>
                    </a:lnTo>
                    <a:lnTo>
                      <a:pt x="84" y="41"/>
                    </a:lnTo>
                    <a:lnTo>
                      <a:pt x="72" y="58"/>
                    </a:lnTo>
                    <a:lnTo>
                      <a:pt x="61" y="75"/>
                    </a:lnTo>
                    <a:lnTo>
                      <a:pt x="52" y="94"/>
                    </a:lnTo>
                    <a:lnTo>
                      <a:pt x="45" y="114"/>
                    </a:lnTo>
                    <a:lnTo>
                      <a:pt x="39" y="135"/>
                    </a:lnTo>
                    <a:lnTo>
                      <a:pt x="36" y="156"/>
                    </a:lnTo>
                    <a:lnTo>
                      <a:pt x="35" y="178"/>
                    </a:lnTo>
                    <a:lnTo>
                      <a:pt x="35" y="178"/>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56" name="Freeform 15"/>
              <p:cNvSpPr>
                <a:spLocks/>
              </p:cNvSpPr>
              <p:nvPr/>
            </p:nvSpPr>
            <p:spPr bwMode="auto">
              <a:xfrm>
                <a:off x="3214688" y="3151679"/>
                <a:ext cx="117475" cy="395288"/>
              </a:xfrm>
              <a:custGeom>
                <a:avLst/>
                <a:gdLst/>
                <a:ahLst/>
                <a:cxnLst>
                  <a:cxn ang="0">
                    <a:pos x="32" y="125"/>
                  </a:cxn>
                  <a:cxn ang="0">
                    <a:pos x="32" y="125"/>
                  </a:cxn>
                  <a:cxn ang="0">
                    <a:pos x="33" y="140"/>
                  </a:cxn>
                  <a:cxn ang="0">
                    <a:pos x="35" y="154"/>
                  </a:cxn>
                  <a:cxn ang="0">
                    <a:pos x="38" y="168"/>
                  </a:cxn>
                  <a:cxn ang="0">
                    <a:pos x="44" y="181"/>
                  </a:cxn>
                  <a:cxn ang="0">
                    <a:pos x="49" y="194"/>
                  </a:cxn>
                  <a:cxn ang="0">
                    <a:pos x="57" y="205"/>
                  </a:cxn>
                  <a:cxn ang="0">
                    <a:pos x="65" y="216"/>
                  </a:cxn>
                  <a:cxn ang="0">
                    <a:pos x="74" y="227"/>
                  </a:cxn>
                  <a:cxn ang="0">
                    <a:pos x="51" y="249"/>
                  </a:cxn>
                  <a:cxn ang="0">
                    <a:pos x="51" y="249"/>
                  </a:cxn>
                  <a:cxn ang="0">
                    <a:pos x="41" y="237"/>
                  </a:cxn>
                  <a:cxn ang="0">
                    <a:pos x="30" y="224"/>
                  </a:cxn>
                  <a:cxn ang="0">
                    <a:pos x="21" y="209"/>
                  </a:cxn>
                  <a:cxn ang="0">
                    <a:pos x="14" y="194"/>
                  </a:cxn>
                  <a:cxn ang="0">
                    <a:pos x="8" y="178"/>
                  </a:cxn>
                  <a:cxn ang="0">
                    <a:pos x="4" y="160"/>
                  </a:cxn>
                  <a:cxn ang="0">
                    <a:pos x="1" y="143"/>
                  </a:cxn>
                  <a:cxn ang="0">
                    <a:pos x="0" y="125"/>
                  </a:cxn>
                  <a:cxn ang="0">
                    <a:pos x="0" y="125"/>
                  </a:cxn>
                  <a:cxn ang="0">
                    <a:pos x="1" y="107"/>
                  </a:cxn>
                  <a:cxn ang="0">
                    <a:pos x="4" y="90"/>
                  </a:cxn>
                  <a:cxn ang="0">
                    <a:pos x="8" y="72"/>
                  </a:cxn>
                  <a:cxn ang="0">
                    <a:pos x="14" y="56"/>
                  </a:cxn>
                  <a:cxn ang="0">
                    <a:pos x="21" y="41"/>
                  </a:cxn>
                  <a:cxn ang="0">
                    <a:pos x="30" y="27"/>
                  </a:cxn>
                  <a:cxn ang="0">
                    <a:pos x="41" y="13"/>
                  </a:cxn>
                  <a:cxn ang="0">
                    <a:pos x="51" y="0"/>
                  </a:cxn>
                  <a:cxn ang="0">
                    <a:pos x="74" y="23"/>
                  </a:cxn>
                  <a:cxn ang="0">
                    <a:pos x="74" y="23"/>
                  </a:cxn>
                  <a:cxn ang="0">
                    <a:pos x="65" y="34"/>
                  </a:cxn>
                  <a:cxn ang="0">
                    <a:pos x="57" y="44"/>
                  </a:cxn>
                  <a:cxn ang="0">
                    <a:pos x="49" y="56"/>
                  </a:cxn>
                  <a:cxn ang="0">
                    <a:pos x="44" y="69"/>
                  </a:cxn>
                  <a:cxn ang="0">
                    <a:pos x="38" y="82"/>
                  </a:cxn>
                  <a:cxn ang="0">
                    <a:pos x="35" y="96"/>
                  </a:cxn>
                  <a:cxn ang="0">
                    <a:pos x="33" y="110"/>
                  </a:cxn>
                  <a:cxn ang="0">
                    <a:pos x="32" y="125"/>
                  </a:cxn>
                  <a:cxn ang="0">
                    <a:pos x="32" y="125"/>
                  </a:cxn>
                </a:cxnLst>
                <a:rect l="0" t="0" r="r" b="b"/>
                <a:pathLst>
                  <a:path w="74" h="249">
                    <a:moveTo>
                      <a:pt x="32" y="125"/>
                    </a:moveTo>
                    <a:lnTo>
                      <a:pt x="32" y="125"/>
                    </a:lnTo>
                    <a:lnTo>
                      <a:pt x="33" y="140"/>
                    </a:lnTo>
                    <a:lnTo>
                      <a:pt x="35" y="154"/>
                    </a:lnTo>
                    <a:lnTo>
                      <a:pt x="38" y="168"/>
                    </a:lnTo>
                    <a:lnTo>
                      <a:pt x="44" y="181"/>
                    </a:lnTo>
                    <a:lnTo>
                      <a:pt x="49" y="194"/>
                    </a:lnTo>
                    <a:lnTo>
                      <a:pt x="57" y="205"/>
                    </a:lnTo>
                    <a:lnTo>
                      <a:pt x="65" y="216"/>
                    </a:lnTo>
                    <a:lnTo>
                      <a:pt x="74" y="227"/>
                    </a:lnTo>
                    <a:lnTo>
                      <a:pt x="51" y="249"/>
                    </a:lnTo>
                    <a:lnTo>
                      <a:pt x="51" y="249"/>
                    </a:lnTo>
                    <a:lnTo>
                      <a:pt x="41" y="237"/>
                    </a:lnTo>
                    <a:lnTo>
                      <a:pt x="30" y="224"/>
                    </a:lnTo>
                    <a:lnTo>
                      <a:pt x="21" y="209"/>
                    </a:lnTo>
                    <a:lnTo>
                      <a:pt x="14" y="194"/>
                    </a:lnTo>
                    <a:lnTo>
                      <a:pt x="8" y="178"/>
                    </a:lnTo>
                    <a:lnTo>
                      <a:pt x="4" y="160"/>
                    </a:lnTo>
                    <a:lnTo>
                      <a:pt x="1" y="143"/>
                    </a:lnTo>
                    <a:lnTo>
                      <a:pt x="0" y="125"/>
                    </a:lnTo>
                    <a:lnTo>
                      <a:pt x="0" y="125"/>
                    </a:lnTo>
                    <a:lnTo>
                      <a:pt x="1" y="107"/>
                    </a:lnTo>
                    <a:lnTo>
                      <a:pt x="4" y="90"/>
                    </a:lnTo>
                    <a:lnTo>
                      <a:pt x="8" y="72"/>
                    </a:lnTo>
                    <a:lnTo>
                      <a:pt x="14" y="56"/>
                    </a:lnTo>
                    <a:lnTo>
                      <a:pt x="21" y="41"/>
                    </a:lnTo>
                    <a:lnTo>
                      <a:pt x="30" y="27"/>
                    </a:lnTo>
                    <a:lnTo>
                      <a:pt x="41" y="13"/>
                    </a:lnTo>
                    <a:lnTo>
                      <a:pt x="51" y="0"/>
                    </a:lnTo>
                    <a:lnTo>
                      <a:pt x="74" y="23"/>
                    </a:lnTo>
                    <a:lnTo>
                      <a:pt x="74" y="23"/>
                    </a:lnTo>
                    <a:lnTo>
                      <a:pt x="65" y="34"/>
                    </a:lnTo>
                    <a:lnTo>
                      <a:pt x="57" y="44"/>
                    </a:lnTo>
                    <a:lnTo>
                      <a:pt x="49" y="56"/>
                    </a:lnTo>
                    <a:lnTo>
                      <a:pt x="44" y="69"/>
                    </a:lnTo>
                    <a:lnTo>
                      <a:pt x="38" y="82"/>
                    </a:lnTo>
                    <a:lnTo>
                      <a:pt x="35" y="96"/>
                    </a:lnTo>
                    <a:lnTo>
                      <a:pt x="33" y="110"/>
                    </a:lnTo>
                    <a:lnTo>
                      <a:pt x="32" y="125"/>
                    </a:lnTo>
                    <a:lnTo>
                      <a:pt x="32" y="125"/>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grpSp>
      </p:grpSp>
      <p:grpSp>
        <p:nvGrpSpPr>
          <p:cNvPr id="160" name="グループ化 159"/>
          <p:cNvGrpSpPr/>
          <p:nvPr/>
        </p:nvGrpSpPr>
        <p:grpSpPr>
          <a:xfrm>
            <a:off x="6188297" y="1856561"/>
            <a:ext cx="539599" cy="447065"/>
            <a:chOff x="2343143" y="2970627"/>
            <a:chExt cx="539599" cy="447065"/>
          </a:xfrm>
        </p:grpSpPr>
        <p:grpSp>
          <p:nvGrpSpPr>
            <p:cNvPr id="161" name="グループ化 160"/>
            <p:cNvGrpSpPr>
              <a:grpSpLocks noChangeAspect="1"/>
            </p:cNvGrpSpPr>
            <p:nvPr/>
          </p:nvGrpSpPr>
          <p:grpSpPr>
            <a:xfrm>
              <a:off x="2343143" y="2970627"/>
              <a:ext cx="216227" cy="447065"/>
              <a:chOff x="2979738" y="2986579"/>
              <a:chExt cx="352425" cy="728663"/>
            </a:xfrm>
            <a:solidFill>
              <a:schemeClr val="tx1"/>
            </a:solidFill>
          </p:grpSpPr>
          <p:sp>
            <p:nvSpPr>
              <p:cNvPr id="166" name="Freeform 13"/>
              <p:cNvSpPr>
                <a:spLocks/>
              </p:cNvSpPr>
              <p:nvPr/>
            </p:nvSpPr>
            <p:spPr bwMode="auto">
              <a:xfrm>
                <a:off x="2979738" y="2986579"/>
                <a:ext cx="188913" cy="728663"/>
              </a:xfrm>
              <a:custGeom>
                <a:avLst/>
                <a:gdLst/>
                <a:ahLst/>
                <a:cxnLst>
                  <a:cxn ang="0">
                    <a:pos x="35" y="229"/>
                  </a:cxn>
                  <a:cxn ang="0">
                    <a:pos x="36" y="259"/>
                  </a:cxn>
                  <a:cxn ang="0">
                    <a:pos x="40" y="287"/>
                  </a:cxn>
                  <a:cxn ang="0">
                    <a:pos x="48" y="315"/>
                  </a:cxn>
                  <a:cxn ang="0">
                    <a:pos x="58" y="342"/>
                  </a:cxn>
                  <a:cxn ang="0">
                    <a:pos x="69" y="367"/>
                  </a:cxn>
                  <a:cxn ang="0">
                    <a:pos x="84" y="391"/>
                  </a:cxn>
                  <a:cxn ang="0">
                    <a:pos x="101" y="414"/>
                  </a:cxn>
                  <a:cxn ang="0">
                    <a:pos x="119" y="434"/>
                  </a:cxn>
                  <a:cxn ang="0">
                    <a:pos x="95" y="459"/>
                  </a:cxn>
                  <a:cxn ang="0">
                    <a:pos x="74" y="435"/>
                  </a:cxn>
                  <a:cxn ang="0">
                    <a:pos x="55" y="410"/>
                  </a:cxn>
                  <a:cxn ang="0">
                    <a:pos x="39" y="383"/>
                  </a:cxn>
                  <a:cxn ang="0">
                    <a:pos x="25" y="356"/>
                  </a:cxn>
                  <a:cxn ang="0">
                    <a:pos x="15" y="326"/>
                  </a:cxn>
                  <a:cxn ang="0">
                    <a:pos x="6" y="294"/>
                  </a:cxn>
                  <a:cxn ang="0">
                    <a:pos x="2" y="262"/>
                  </a:cxn>
                  <a:cxn ang="0">
                    <a:pos x="0" y="229"/>
                  </a:cxn>
                  <a:cxn ang="0">
                    <a:pos x="1" y="213"/>
                  </a:cxn>
                  <a:cxn ang="0">
                    <a:pos x="4" y="180"/>
                  </a:cxn>
                  <a:cxn ang="0">
                    <a:pos x="10" y="148"/>
                  </a:cxn>
                  <a:cxn ang="0">
                    <a:pos x="20" y="117"/>
                  </a:cxn>
                  <a:cxn ang="0">
                    <a:pos x="32" y="88"/>
                  </a:cxn>
                  <a:cxn ang="0">
                    <a:pos x="47" y="60"/>
                  </a:cxn>
                  <a:cxn ang="0">
                    <a:pos x="64" y="35"/>
                  </a:cxn>
                  <a:cxn ang="0">
                    <a:pos x="84" y="11"/>
                  </a:cxn>
                  <a:cxn ang="0">
                    <a:pos x="119" y="24"/>
                  </a:cxn>
                  <a:cxn ang="0">
                    <a:pos x="110" y="35"/>
                  </a:cxn>
                  <a:cxn ang="0">
                    <a:pos x="92" y="56"/>
                  </a:cxn>
                  <a:cxn ang="0">
                    <a:pos x="77" y="79"/>
                  </a:cxn>
                  <a:cxn ang="0">
                    <a:pos x="63" y="103"/>
                  </a:cxn>
                  <a:cxn ang="0">
                    <a:pos x="52" y="129"/>
                  </a:cxn>
                  <a:cxn ang="0">
                    <a:pos x="44" y="157"/>
                  </a:cxn>
                  <a:cxn ang="0">
                    <a:pos x="38" y="185"/>
                  </a:cxn>
                  <a:cxn ang="0">
                    <a:pos x="35" y="214"/>
                  </a:cxn>
                  <a:cxn ang="0">
                    <a:pos x="35" y="229"/>
                  </a:cxn>
                </a:cxnLst>
                <a:rect l="0" t="0" r="r" b="b"/>
                <a:pathLst>
                  <a:path w="119" h="459">
                    <a:moveTo>
                      <a:pt x="35" y="229"/>
                    </a:moveTo>
                    <a:lnTo>
                      <a:pt x="35" y="229"/>
                    </a:lnTo>
                    <a:lnTo>
                      <a:pt x="35" y="244"/>
                    </a:lnTo>
                    <a:lnTo>
                      <a:pt x="36" y="259"/>
                    </a:lnTo>
                    <a:lnTo>
                      <a:pt x="38" y="273"/>
                    </a:lnTo>
                    <a:lnTo>
                      <a:pt x="40" y="287"/>
                    </a:lnTo>
                    <a:lnTo>
                      <a:pt x="44" y="301"/>
                    </a:lnTo>
                    <a:lnTo>
                      <a:pt x="48" y="315"/>
                    </a:lnTo>
                    <a:lnTo>
                      <a:pt x="52" y="329"/>
                    </a:lnTo>
                    <a:lnTo>
                      <a:pt x="58" y="342"/>
                    </a:lnTo>
                    <a:lnTo>
                      <a:pt x="63" y="355"/>
                    </a:lnTo>
                    <a:lnTo>
                      <a:pt x="69" y="367"/>
                    </a:lnTo>
                    <a:lnTo>
                      <a:pt x="77" y="379"/>
                    </a:lnTo>
                    <a:lnTo>
                      <a:pt x="84" y="391"/>
                    </a:lnTo>
                    <a:lnTo>
                      <a:pt x="92" y="402"/>
                    </a:lnTo>
                    <a:lnTo>
                      <a:pt x="101" y="414"/>
                    </a:lnTo>
                    <a:lnTo>
                      <a:pt x="110" y="423"/>
                    </a:lnTo>
                    <a:lnTo>
                      <a:pt x="119" y="434"/>
                    </a:lnTo>
                    <a:lnTo>
                      <a:pt x="95" y="459"/>
                    </a:lnTo>
                    <a:lnTo>
                      <a:pt x="95" y="459"/>
                    </a:lnTo>
                    <a:lnTo>
                      <a:pt x="84" y="447"/>
                    </a:lnTo>
                    <a:lnTo>
                      <a:pt x="74" y="435"/>
                    </a:lnTo>
                    <a:lnTo>
                      <a:pt x="64" y="423"/>
                    </a:lnTo>
                    <a:lnTo>
                      <a:pt x="55" y="410"/>
                    </a:lnTo>
                    <a:lnTo>
                      <a:pt x="47" y="397"/>
                    </a:lnTo>
                    <a:lnTo>
                      <a:pt x="39" y="383"/>
                    </a:lnTo>
                    <a:lnTo>
                      <a:pt x="32" y="370"/>
                    </a:lnTo>
                    <a:lnTo>
                      <a:pt x="25" y="356"/>
                    </a:lnTo>
                    <a:lnTo>
                      <a:pt x="20" y="341"/>
                    </a:lnTo>
                    <a:lnTo>
                      <a:pt x="15" y="326"/>
                    </a:lnTo>
                    <a:lnTo>
                      <a:pt x="10" y="310"/>
                    </a:lnTo>
                    <a:lnTo>
                      <a:pt x="6" y="294"/>
                    </a:lnTo>
                    <a:lnTo>
                      <a:pt x="4" y="278"/>
                    </a:lnTo>
                    <a:lnTo>
                      <a:pt x="2" y="262"/>
                    </a:lnTo>
                    <a:lnTo>
                      <a:pt x="1" y="246"/>
                    </a:lnTo>
                    <a:lnTo>
                      <a:pt x="0" y="229"/>
                    </a:lnTo>
                    <a:lnTo>
                      <a:pt x="0" y="229"/>
                    </a:lnTo>
                    <a:lnTo>
                      <a:pt x="1" y="213"/>
                    </a:lnTo>
                    <a:lnTo>
                      <a:pt x="2" y="196"/>
                    </a:lnTo>
                    <a:lnTo>
                      <a:pt x="4" y="180"/>
                    </a:lnTo>
                    <a:lnTo>
                      <a:pt x="6" y="163"/>
                    </a:lnTo>
                    <a:lnTo>
                      <a:pt x="10" y="148"/>
                    </a:lnTo>
                    <a:lnTo>
                      <a:pt x="15" y="132"/>
                    </a:lnTo>
                    <a:lnTo>
                      <a:pt x="20" y="117"/>
                    </a:lnTo>
                    <a:lnTo>
                      <a:pt x="25" y="103"/>
                    </a:lnTo>
                    <a:lnTo>
                      <a:pt x="32" y="88"/>
                    </a:lnTo>
                    <a:lnTo>
                      <a:pt x="39" y="74"/>
                    </a:lnTo>
                    <a:lnTo>
                      <a:pt x="47" y="60"/>
                    </a:lnTo>
                    <a:lnTo>
                      <a:pt x="55" y="48"/>
                    </a:lnTo>
                    <a:lnTo>
                      <a:pt x="64" y="35"/>
                    </a:lnTo>
                    <a:lnTo>
                      <a:pt x="74" y="23"/>
                    </a:lnTo>
                    <a:lnTo>
                      <a:pt x="84" y="11"/>
                    </a:lnTo>
                    <a:lnTo>
                      <a:pt x="95" y="0"/>
                    </a:lnTo>
                    <a:lnTo>
                      <a:pt x="119" y="24"/>
                    </a:lnTo>
                    <a:lnTo>
                      <a:pt x="119" y="24"/>
                    </a:lnTo>
                    <a:lnTo>
                      <a:pt x="110" y="35"/>
                    </a:lnTo>
                    <a:lnTo>
                      <a:pt x="101" y="45"/>
                    </a:lnTo>
                    <a:lnTo>
                      <a:pt x="92" y="56"/>
                    </a:lnTo>
                    <a:lnTo>
                      <a:pt x="84" y="67"/>
                    </a:lnTo>
                    <a:lnTo>
                      <a:pt x="77" y="79"/>
                    </a:lnTo>
                    <a:lnTo>
                      <a:pt x="69" y="92"/>
                    </a:lnTo>
                    <a:lnTo>
                      <a:pt x="63" y="103"/>
                    </a:lnTo>
                    <a:lnTo>
                      <a:pt x="58" y="116"/>
                    </a:lnTo>
                    <a:lnTo>
                      <a:pt x="52" y="129"/>
                    </a:lnTo>
                    <a:lnTo>
                      <a:pt x="48" y="143"/>
                    </a:lnTo>
                    <a:lnTo>
                      <a:pt x="44" y="157"/>
                    </a:lnTo>
                    <a:lnTo>
                      <a:pt x="40" y="171"/>
                    </a:lnTo>
                    <a:lnTo>
                      <a:pt x="38" y="185"/>
                    </a:lnTo>
                    <a:lnTo>
                      <a:pt x="36" y="200"/>
                    </a:lnTo>
                    <a:lnTo>
                      <a:pt x="35" y="214"/>
                    </a:lnTo>
                    <a:lnTo>
                      <a:pt x="35" y="229"/>
                    </a:lnTo>
                    <a:lnTo>
                      <a:pt x="35" y="229"/>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67" name="Freeform 14"/>
              <p:cNvSpPr>
                <a:spLocks/>
              </p:cNvSpPr>
              <p:nvPr/>
            </p:nvSpPr>
            <p:spPr bwMode="auto">
              <a:xfrm>
                <a:off x="3095626" y="3067542"/>
                <a:ext cx="155575" cy="565150"/>
              </a:xfrm>
              <a:custGeom>
                <a:avLst/>
                <a:gdLst/>
                <a:ahLst/>
                <a:cxnLst>
                  <a:cxn ang="0">
                    <a:pos x="35" y="178"/>
                  </a:cxn>
                  <a:cxn ang="0">
                    <a:pos x="35" y="178"/>
                  </a:cxn>
                  <a:cxn ang="0">
                    <a:pos x="36" y="200"/>
                  </a:cxn>
                  <a:cxn ang="0">
                    <a:pos x="39" y="222"/>
                  </a:cxn>
                  <a:cxn ang="0">
                    <a:pos x="45" y="242"/>
                  </a:cxn>
                  <a:cxn ang="0">
                    <a:pos x="52" y="262"/>
                  </a:cxn>
                  <a:cxn ang="0">
                    <a:pos x="61" y="281"/>
                  </a:cxn>
                  <a:cxn ang="0">
                    <a:pos x="72" y="298"/>
                  </a:cxn>
                  <a:cxn ang="0">
                    <a:pos x="84" y="315"/>
                  </a:cxn>
                  <a:cxn ang="0">
                    <a:pos x="98" y="330"/>
                  </a:cxn>
                  <a:cxn ang="0">
                    <a:pos x="73" y="356"/>
                  </a:cxn>
                  <a:cxn ang="0">
                    <a:pos x="73" y="356"/>
                  </a:cxn>
                  <a:cxn ang="0">
                    <a:pos x="57" y="338"/>
                  </a:cxn>
                  <a:cxn ang="0">
                    <a:pos x="43" y="319"/>
                  </a:cxn>
                  <a:cxn ang="0">
                    <a:pos x="30" y="298"/>
                  </a:cxn>
                  <a:cxn ang="0">
                    <a:pos x="19" y="276"/>
                  </a:cxn>
                  <a:cxn ang="0">
                    <a:pos x="10" y="253"/>
                  </a:cxn>
                  <a:cxn ang="0">
                    <a:pos x="5" y="228"/>
                  </a:cxn>
                  <a:cxn ang="0">
                    <a:pos x="1" y="204"/>
                  </a:cxn>
                  <a:cxn ang="0">
                    <a:pos x="0" y="191"/>
                  </a:cxn>
                  <a:cxn ang="0">
                    <a:pos x="0" y="178"/>
                  </a:cxn>
                  <a:cxn ang="0">
                    <a:pos x="0" y="178"/>
                  </a:cxn>
                  <a:cxn ang="0">
                    <a:pos x="0" y="165"/>
                  </a:cxn>
                  <a:cxn ang="0">
                    <a:pos x="1" y="152"/>
                  </a:cxn>
                  <a:cxn ang="0">
                    <a:pos x="5" y="127"/>
                  </a:cxn>
                  <a:cxn ang="0">
                    <a:pos x="10" y="103"/>
                  </a:cxn>
                  <a:cxn ang="0">
                    <a:pos x="19" y="80"/>
                  </a:cxn>
                  <a:cxn ang="0">
                    <a:pos x="30" y="58"/>
                  </a:cxn>
                  <a:cxn ang="0">
                    <a:pos x="43" y="37"/>
                  </a:cxn>
                  <a:cxn ang="0">
                    <a:pos x="57" y="18"/>
                  </a:cxn>
                  <a:cxn ang="0">
                    <a:pos x="73" y="0"/>
                  </a:cxn>
                  <a:cxn ang="0">
                    <a:pos x="98" y="26"/>
                  </a:cxn>
                  <a:cxn ang="0">
                    <a:pos x="98" y="26"/>
                  </a:cxn>
                  <a:cxn ang="0">
                    <a:pos x="84" y="41"/>
                  </a:cxn>
                  <a:cxn ang="0">
                    <a:pos x="72" y="58"/>
                  </a:cxn>
                  <a:cxn ang="0">
                    <a:pos x="61" y="75"/>
                  </a:cxn>
                  <a:cxn ang="0">
                    <a:pos x="52" y="94"/>
                  </a:cxn>
                  <a:cxn ang="0">
                    <a:pos x="45" y="114"/>
                  </a:cxn>
                  <a:cxn ang="0">
                    <a:pos x="39" y="135"/>
                  </a:cxn>
                  <a:cxn ang="0">
                    <a:pos x="36" y="156"/>
                  </a:cxn>
                  <a:cxn ang="0">
                    <a:pos x="35" y="178"/>
                  </a:cxn>
                  <a:cxn ang="0">
                    <a:pos x="35" y="178"/>
                  </a:cxn>
                </a:cxnLst>
                <a:rect l="0" t="0" r="r" b="b"/>
                <a:pathLst>
                  <a:path w="98" h="356">
                    <a:moveTo>
                      <a:pt x="35" y="178"/>
                    </a:moveTo>
                    <a:lnTo>
                      <a:pt x="35" y="178"/>
                    </a:lnTo>
                    <a:lnTo>
                      <a:pt x="36" y="200"/>
                    </a:lnTo>
                    <a:lnTo>
                      <a:pt x="39" y="222"/>
                    </a:lnTo>
                    <a:lnTo>
                      <a:pt x="45" y="242"/>
                    </a:lnTo>
                    <a:lnTo>
                      <a:pt x="52" y="262"/>
                    </a:lnTo>
                    <a:lnTo>
                      <a:pt x="61" y="281"/>
                    </a:lnTo>
                    <a:lnTo>
                      <a:pt x="72" y="298"/>
                    </a:lnTo>
                    <a:lnTo>
                      <a:pt x="84" y="315"/>
                    </a:lnTo>
                    <a:lnTo>
                      <a:pt x="98" y="330"/>
                    </a:lnTo>
                    <a:lnTo>
                      <a:pt x="73" y="356"/>
                    </a:lnTo>
                    <a:lnTo>
                      <a:pt x="73" y="356"/>
                    </a:lnTo>
                    <a:lnTo>
                      <a:pt x="57" y="338"/>
                    </a:lnTo>
                    <a:lnTo>
                      <a:pt x="43" y="319"/>
                    </a:lnTo>
                    <a:lnTo>
                      <a:pt x="30" y="298"/>
                    </a:lnTo>
                    <a:lnTo>
                      <a:pt x="19" y="276"/>
                    </a:lnTo>
                    <a:lnTo>
                      <a:pt x="10" y="253"/>
                    </a:lnTo>
                    <a:lnTo>
                      <a:pt x="5" y="228"/>
                    </a:lnTo>
                    <a:lnTo>
                      <a:pt x="1" y="204"/>
                    </a:lnTo>
                    <a:lnTo>
                      <a:pt x="0" y="191"/>
                    </a:lnTo>
                    <a:lnTo>
                      <a:pt x="0" y="178"/>
                    </a:lnTo>
                    <a:lnTo>
                      <a:pt x="0" y="178"/>
                    </a:lnTo>
                    <a:lnTo>
                      <a:pt x="0" y="165"/>
                    </a:lnTo>
                    <a:lnTo>
                      <a:pt x="1" y="152"/>
                    </a:lnTo>
                    <a:lnTo>
                      <a:pt x="5" y="127"/>
                    </a:lnTo>
                    <a:lnTo>
                      <a:pt x="10" y="103"/>
                    </a:lnTo>
                    <a:lnTo>
                      <a:pt x="19" y="80"/>
                    </a:lnTo>
                    <a:lnTo>
                      <a:pt x="30" y="58"/>
                    </a:lnTo>
                    <a:lnTo>
                      <a:pt x="43" y="37"/>
                    </a:lnTo>
                    <a:lnTo>
                      <a:pt x="57" y="18"/>
                    </a:lnTo>
                    <a:lnTo>
                      <a:pt x="73" y="0"/>
                    </a:lnTo>
                    <a:lnTo>
                      <a:pt x="98" y="26"/>
                    </a:lnTo>
                    <a:lnTo>
                      <a:pt x="98" y="26"/>
                    </a:lnTo>
                    <a:lnTo>
                      <a:pt x="84" y="41"/>
                    </a:lnTo>
                    <a:lnTo>
                      <a:pt x="72" y="58"/>
                    </a:lnTo>
                    <a:lnTo>
                      <a:pt x="61" y="75"/>
                    </a:lnTo>
                    <a:lnTo>
                      <a:pt x="52" y="94"/>
                    </a:lnTo>
                    <a:lnTo>
                      <a:pt x="45" y="114"/>
                    </a:lnTo>
                    <a:lnTo>
                      <a:pt x="39" y="135"/>
                    </a:lnTo>
                    <a:lnTo>
                      <a:pt x="36" y="156"/>
                    </a:lnTo>
                    <a:lnTo>
                      <a:pt x="35" y="178"/>
                    </a:lnTo>
                    <a:lnTo>
                      <a:pt x="35" y="178"/>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68" name="Freeform 15"/>
              <p:cNvSpPr>
                <a:spLocks/>
              </p:cNvSpPr>
              <p:nvPr/>
            </p:nvSpPr>
            <p:spPr bwMode="auto">
              <a:xfrm>
                <a:off x="3214688" y="3151679"/>
                <a:ext cx="117475" cy="395288"/>
              </a:xfrm>
              <a:custGeom>
                <a:avLst/>
                <a:gdLst/>
                <a:ahLst/>
                <a:cxnLst>
                  <a:cxn ang="0">
                    <a:pos x="32" y="125"/>
                  </a:cxn>
                  <a:cxn ang="0">
                    <a:pos x="32" y="125"/>
                  </a:cxn>
                  <a:cxn ang="0">
                    <a:pos x="33" y="140"/>
                  </a:cxn>
                  <a:cxn ang="0">
                    <a:pos x="35" y="154"/>
                  </a:cxn>
                  <a:cxn ang="0">
                    <a:pos x="38" y="168"/>
                  </a:cxn>
                  <a:cxn ang="0">
                    <a:pos x="44" y="181"/>
                  </a:cxn>
                  <a:cxn ang="0">
                    <a:pos x="49" y="194"/>
                  </a:cxn>
                  <a:cxn ang="0">
                    <a:pos x="57" y="205"/>
                  </a:cxn>
                  <a:cxn ang="0">
                    <a:pos x="65" y="216"/>
                  </a:cxn>
                  <a:cxn ang="0">
                    <a:pos x="74" y="227"/>
                  </a:cxn>
                  <a:cxn ang="0">
                    <a:pos x="51" y="249"/>
                  </a:cxn>
                  <a:cxn ang="0">
                    <a:pos x="51" y="249"/>
                  </a:cxn>
                  <a:cxn ang="0">
                    <a:pos x="41" y="237"/>
                  </a:cxn>
                  <a:cxn ang="0">
                    <a:pos x="30" y="224"/>
                  </a:cxn>
                  <a:cxn ang="0">
                    <a:pos x="21" y="209"/>
                  </a:cxn>
                  <a:cxn ang="0">
                    <a:pos x="14" y="194"/>
                  </a:cxn>
                  <a:cxn ang="0">
                    <a:pos x="8" y="178"/>
                  </a:cxn>
                  <a:cxn ang="0">
                    <a:pos x="4" y="160"/>
                  </a:cxn>
                  <a:cxn ang="0">
                    <a:pos x="1" y="143"/>
                  </a:cxn>
                  <a:cxn ang="0">
                    <a:pos x="0" y="125"/>
                  </a:cxn>
                  <a:cxn ang="0">
                    <a:pos x="0" y="125"/>
                  </a:cxn>
                  <a:cxn ang="0">
                    <a:pos x="1" y="107"/>
                  </a:cxn>
                  <a:cxn ang="0">
                    <a:pos x="4" y="90"/>
                  </a:cxn>
                  <a:cxn ang="0">
                    <a:pos x="8" y="72"/>
                  </a:cxn>
                  <a:cxn ang="0">
                    <a:pos x="14" y="56"/>
                  </a:cxn>
                  <a:cxn ang="0">
                    <a:pos x="21" y="41"/>
                  </a:cxn>
                  <a:cxn ang="0">
                    <a:pos x="30" y="27"/>
                  </a:cxn>
                  <a:cxn ang="0">
                    <a:pos x="41" y="13"/>
                  </a:cxn>
                  <a:cxn ang="0">
                    <a:pos x="51" y="0"/>
                  </a:cxn>
                  <a:cxn ang="0">
                    <a:pos x="74" y="23"/>
                  </a:cxn>
                  <a:cxn ang="0">
                    <a:pos x="74" y="23"/>
                  </a:cxn>
                  <a:cxn ang="0">
                    <a:pos x="65" y="34"/>
                  </a:cxn>
                  <a:cxn ang="0">
                    <a:pos x="57" y="44"/>
                  </a:cxn>
                  <a:cxn ang="0">
                    <a:pos x="49" y="56"/>
                  </a:cxn>
                  <a:cxn ang="0">
                    <a:pos x="44" y="69"/>
                  </a:cxn>
                  <a:cxn ang="0">
                    <a:pos x="38" y="82"/>
                  </a:cxn>
                  <a:cxn ang="0">
                    <a:pos x="35" y="96"/>
                  </a:cxn>
                  <a:cxn ang="0">
                    <a:pos x="33" y="110"/>
                  </a:cxn>
                  <a:cxn ang="0">
                    <a:pos x="32" y="125"/>
                  </a:cxn>
                  <a:cxn ang="0">
                    <a:pos x="32" y="125"/>
                  </a:cxn>
                </a:cxnLst>
                <a:rect l="0" t="0" r="r" b="b"/>
                <a:pathLst>
                  <a:path w="74" h="249">
                    <a:moveTo>
                      <a:pt x="32" y="125"/>
                    </a:moveTo>
                    <a:lnTo>
                      <a:pt x="32" y="125"/>
                    </a:lnTo>
                    <a:lnTo>
                      <a:pt x="33" y="140"/>
                    </a:lnTo>
                    <a:lnTo>
                      <a:pt x="35" y="154"/>
                    </a:lnTo>
                    <a:lnTo>
                      <a:pt x="38" y="168"/>
                    </a:lnTo>
                    <a:lnTo>
                      <a:pt x="44" y="181"/>
                    </a:lnTo>
                    <a:lnTo>
                      <a:pt x="49" y="194"/>
                    </a:lnTo>
                    <a:lnTo>
                      <a:pt x="57" y="205"/>
                    </a:lnTo>
                    <a:lnTo>
                      <a:pt x="65" y="216"/>
                    </a:lnTo>
                    <a:lnTo>
                      <a:pt x="74" y="227"/>
                    </a:lnTo>
                    <a:lnTo>
                      <a:pt x="51" y="249"/>
                    </a:lnTo>
                    <a:lnTo>
                      <a:pt x="51" y="249"/>
                    </a:lnTo>
                    <a:lnTo>
                      <a:pt x="41" y="237"/>
                    </a:lnTo>
                    <a:lnTo>
                      <a:pt x="30" y="224"/>
                    </a:lnTo>
                    <a:lnTo>
                      <a:pt x="21" y="209"/>
                    </a:lnTo>
                    <a:lnTo>
                      <a:pt x="14" y="194"/>
                    </a:lnTo>
                    <a:lnTo>
                      <a:pt x="8" y="178"/>
                    </a:lnTo>
                    <a:lnTo>
                      <a:pt x="4" y="160"/>
                    </a:lnTo>
                    <a:lnTo>
                      <a:pt x="1" y="143"/>
                    </a:lnTo>
                    <a:lnTo>
                      <a:pt x="0" y="125"/>
                    </a:lnTo>
                    <a:lnTo>
                      <a:pt x="0" y="125"/>
                    </a:lnTo>
                    <a:lnTo>
                      <a:pt x="1" y="107"/>
                    </a:lnTo>
                    <a:lnTo>
                      <a:pt x="4" y="90"/>
                    </a:lnTo>
                    <a:lnTo>
                      <a:pt x="8" y="72"/>
                    </a:lnTo>
                    <a:lnTo>
                      <a:pt x="14" y="56"/>
                    </a:lnTo>
                    <a:lnTo>
                      <a:pt x="21" y="41"/>
                    </a:lnTo>
                    <a:lnTo>
                      <a:pt x="30" y="27"/>
                    </a:lnTo>
                    <a:lnTo>
                      <a:pt x="41" y="13"/>
                    </a:lnTo>
                    <a:lnTo>
                      <a:pt x="51" y="0"/>
                    </a:lnTo>
                    <a:lnTo>
                      <a:pt x="74" y="23"/>
                    </a:lnTo>
                    <a:lnTo>
                      <a:pt x="74" y="23"/>
                    </a:lnTo>
                    <a:lnTo>
                      <a:pt x="65" y="34"/>
                    </a:lnTo>
                    <a:lnTo>
                      <a:pt x="57" y="44"/>
                    </a:lnTo>
                    <a:lnTo>
                      <a:pt x="49" y="56"/>
                    </a:lnTo>
                    <a:lnTo>
                      <a:pt x="44" y="69"/>
                    </a:lnTo>
                    <a:lnTo>
                      <a:pt x="38" y="82"/>
                    </a:lnTo>
                    <a:lnTo>
                      <a:pt x="35" y="96"/>
                    </a:lnTo>
                    <a:lnTo>
                      <a:pt x="33" y="110"/>
                    </a:lnTo>
                    <a:lnTo>
                      <a:pt x="32" y="125"/>
                    </a:lnTo>
                    <a:lnTo>
                      <a:pt x="32" y="125"/>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grpSp>
        <p:grpSp>
          <p:nvGrpSpPr>
            <p:cNvPr id="162" name="グループ化 161"/>
            <p:cNvGrpSpPr>
              <a:grpSpLocks noChangeAspect="1"/>
            </p:cNvGrpSpPr>
            <p:nvPr/>
          </p:nvGrpSpPr>
          <p:grpSpPr>
            <a:xfrm flipH="1">
              <a:off x="2666515" y="2970627"/>
              <a:ext cx="216227" cy="447065"/>
              <a:chOff x="2979738" y="2986579"/>
              <a:chExt cx="352425" cy="728663"/>
            </a:xfrm>
            <a:solidFill>
              <a:schemeClr val="tx1"/>
            </a:solidFill>
          </p:grpSpPr>
          <p:sp>
            <p:nvSpPr>
              <p:cNvPr id="163" name="Freeform 13"/>
              <p:cNvSpPr>
                <a:spLocks/>
              </p:cNvSpPr>
              <p:nvPr/>
            </p:nvSpPr>
            <p:spPr bwMode="auto">
              <a:xfrm>
                <a:off x="2979738" y="2986579"/>
                <a:ext cx="188913" cy="728663"/>
              </a:xfrm>
              <a:custGeom>
                <a:avLst/>
                <a:gdLst/>
                <a:ahLst/>
                <a:cxnLst>
                  <a:cxn ang="0">
                    <a:pos x="35" y="229"/>
                  </a:cxn>
                  <a:cxn ang="0">
                    <a:pos x="36" y="259"/>
                  </a:cxn>
                  <a:cxn ang="0">
                    <a:pos x="40" y="287"/>
                  </a:cxn>
                  <a:cxn ang="0">
                    <a:pos x="48" y="315"/>
                  </a:cxn>
                  <a:cxn ang="0">
                    <a:pos x="58" y="342"/>
                  </a:cxn>
                  <a:cxn ang="0">
                    <a:pos x="69" y="367"/>
                  </a:cxn>
                  <a:cxn ang="0">
                    <a:pos x="84" y="391"/>
                  </a:cxn>
                  <a:cxn ang="0">
                    <a:pos x="101" y="414"/>
                  </a:cxn>
                  <a:cxn ang="0">
                    <a:pos x="119" y="434"/>
                  </a:cxn>
                  <a:cxn ang="0">
                    <a:pos x="95" y="459"/>
                  </a:cxn>
                  <a:cxn ang="0">
                    <a:pos x="74" y="435"/>
                  </a:cxn>
                  <a:cxn ang="0">
                    <a:pos x="55" y="410"/>
                  </a:cxn>
                  <a:cxn ang="0">
                    <a:pos x="39" y="383"/>
                  </a:cxn>
                  <a:cxn ang="0">
                    <a:pos x="25" y="356"/>
                  </a:cxn>
                  <a:cxn ang="0">
                    <a:pos x="15" y="326"/>
                  </a:cxn>
                  <a:cxn ang="0">
                    <a:pos x="6" y="294"/>
                  </a:cxn>
                  <a:cxn ang="0">
                    <a:pos x="2" y="262"/>
                  </a:cxn>
                  <a:cxn ang="0">
                    <a:pos x="0" y="229"/>
                  </a:cxn>
                  <a:cxn ang="0">
                    <a:pos x="1" y="213"/>
                  </a:cxn>
                  <a:cxn ang="0">
                    <a:pos x="4" y="180"/>
                  </a:cxn>
                  <a:cxn ang="0">
                    <a:pos x="10" y="148"/>
                  </a:cxn>
                  <a:cxn ang="0">
                    <a:pos x="20" y="117"/>
                  </a:cxn>
                  <a:cxn ang="0">
                    <a:pos x="32" y="88"/>
                  </a:cxn>
                  <a:cxn ang="0">
                    <a:pos x="47" y="60"/>
                  </a:cxn>
                  <a:cxn ang="0">
                    <a:pos x="64" y="35"/>
                  </a:cxn>
                  <a:cxn ang="0">
                    <a:pos x="84" y="11"/>
                  </a:cxn>
                  <a:cxn ang="0">
                    <a:pos x="119" y="24"/>
                  </a:cxn>
                  <a:cxn ang="0">
                    <a:pos x="110" y="35"/>
                  </a:cxn>
                  <a:cxn ang="0">
                    <a:pos x="92" y="56"/>
                  </a:cxn>
                  <a:cxn ang="0">
                    <a:pos x="77" y="79"/>
                  </a:cxn>
                  <a:cxn ang="0">
                    <a:pos x="63" y="103"/>
                  </a:cxn>
                  <a:cxn ang="0">
                    <a:pos x="52" y="129"/>
                  </a:cxn>
                  <a:cxn ang="0">
                    <a:pos x="44" y="157"/>
                  </a:cxn>
                  <a:cxn ang="0">
                    <a:pos x="38" y="185"/>
                  </a:cxn>
                  <a:cxn ang="0">
                    <a:pos x="35" y="214"/>
                  </a:cxn>
                  <a:cxn ang="0">
                    <a:pos x="35" y="229"/>
                  </a:cxn>
                </a:cxnLst>
                <a:rect l="0" t="0" r="r" b="b"/>
                <a:pathLst>
                  <a:path w="119" h="459">
                    <a:moveTo>
                      <a:pt x="35" y="229"/>
                    </a:moveTo>
                    <a:lnTo>
                      <a:pt x="35" y="229"/>
                    </a:lnTo>
                    <a:lnTo>
                      <a:pt x="35" y="244"/>
                    </a:lnTo>
                    <a:lnTo>
                      <a:pt x="36" y="259"/>
                    </a:lnTo>
                    <a:lnTo>
                      <a:pt x="38" y="273"/>
                    </a:lnTo>
                    <a:lnTo>
                      <a:pt x="40" y="287"/>
                    </a:lnTo>
                    <a:lnTo>
                      <a:pt x="44" y="301"/>
                    </a:lnTo>
                    <a:lnTo>
                      <a:pt x="48" y="315"/>
                    </a:lnTo>
                    <a:lnTo>
                      <a:pt x="52" y="329"/>
                    </a:lnTo>
                    <a:lnTo>
                      <a:pt x="58" y="342"/>
                    </a:lnTo>
                    <a:lnTo>
                      <a:pt x="63" y="355"/>
                    </a:lnTo>
                    <a:lnTo>
                      <a:pt x="69" y="367"/>
                    </a:lnTo>
                    <a:lnTo>
                      <a:pt x="77" y="379"/>
                    </a:lnTo>
                    <a:lnTo>
                      <a:pt x="84" y="391"/>
                    </a:lnTo>
                    <a:lnTo>
                      <a:pt x="92" y="402"/>
                    </a:lnTo>
                    <a:lnTo>
                      <a:pt x="101" y="414"/>
                    </a:lnTo>
                    <a:lnTo>
                      <a:pt x="110" y="423"/>
                    </a:lnTo>
                    <a:lnTo>
                      <a:pt x="119" y="434"/>
                    </a:lnTo>
                    <a:lnTo>
                      <a:pt x="95" y="459"/>
                    </a:lnTo>
                    <a:lnTo>
                      <a:pt x="95" y="459"/>
                    </a:lnTo>
                    <a:lnTo>
                      <a:pt x="84" y="447"/>
                    </a:lnTo>
                    <a:lnTo>
                      <a:pt x="74" y="435"/>
                    </a:lnTo>
                    <a:lnTo>
                      <a:pt x="64" y="423"/>
                    </a:lnTo>
                    <a:lnTo>
                      <a:pt x="55" y="410"/>
                    </a:lnTo>
                    <a:lnTo>
                      <a:pt x="47" y="397"/>
                    </a:lnTo>
                    <a:lnTo>
                      <a:pt x="39" y="383"/>
                    </a:lnTo>
                    <a:lnTo>
                      <a:pt x="32" y="370"/>
                    </a:lnTo>
                    <a:lnTo>
                      <a:pt x="25" y="356"/>
                    </a:lnTo>
                    <a:lnTo>
                      <a:pt x="20" y="341"/>
                    </a:lnTo>
                    <a:lnTo>
                      <a:pt x="15" y="326"/>
                    </a:lnTo>
                    <a:lnTo>
                      <a:pt x="10" y="310"/>
                    </a:lnTo>
                    <a:lnTo>
                      <a:pt x="6" y="294"/>
                    </a:lnTo>
                    <a:lnTo>
                      <a:pt x="4" y="278"/>
                    </a:lnTo>
                    <a:lnTo>
                      <a:pt x="2" y="262"/>
                    </a:lnTo>
                    <a:lnTo>
                      <a:pt x="1" y="246"/>
                    </a:lnTo>
                    <a:lnTo>
                      <a:pt x="0" y="229"/>
                    </a:lnTo>
                    <a:lnTo>
                      <a:pt x="0" y="229"/>
                    </a:lnTo>
                    <a:lnTo>
                      <a:pt x="1" y="213"/>
                    </a:lnTo>
                    <a:lnTo>
                      <a:pt x="2" y="196"/>
                    </a:lnTo>
                    <a:lnTo>
                      <a:pt x="4" y="180"/>
                    </a:lnTo>
                    <a:lnTo>
                      <a:pt x="6" y="163"/>
                    </a:lnTo>
                    <a:lnTo>
                      <a:pt x="10" y="148"/>
                    </a:lnTo>
                    <a:lnTo>
                      <a:pt x="15" y="132"/>
                    </a:lnTo>
                    <a:lnTo>
                      <a:pt x="20" y="117"/>
                    </a:lnTo>
                    <a:lnTo>
                      <a:pt x="25" y="103"/>
                    </a:lnTo>
                    <a:lnTo>
                      <a:pt x="32" y="88"/>
                    </a:lnTo>
                    <a:lnTo>
                      <a:pt x="39" y="74"/>
                    </a:lnTo>
                    <a:lnTo>
                      <a:pt x="47" y="60"/>
                    </a:lnTo>
                    <a:lnTo>
                      <a:pt x="55" y="48"/>
                    </a:lnTo>
                    <a:lnTo>
                      <a:pt x="64" y="35"/>
                    </a:lnTo>
                    <a:lnTo>
                      <a:pt x="74" y="23"/>
                    </a:lnTo>
                    <a:lnTo>
                      <a:pt x="84" y="11"/>
                    </a:lnTo>
                    <a:lnTo>
                      <a:pt x="95" y="0"/>
                    </a:lnTo>
                    <a:lnTo>
                      <a:pt x="119" y="24"/>
                    </a:lnTo>
                    <a:lnTo>
                      <a:pt x="119" y="24"/>
                    </a:lnTo>
                    <a:lnTo>
                      <a:pt x="110" y="35"/>
                    </a:lnTo>
                    <a:lnTo>
                      <a:pt x="101" y="45"/>
                    </a:lnTo>
                    <a:lnTo>
                      <a:pt x="92" y="56"/>
                    </a:lnTo>
                    <a:lnTo>
                      <a:pt x="84" y="67"/>
                    </a:lnTo>
                    <a:lnTo>
                      <a:pt x="77" y="79"/>
                    </a:lnTo>
                    <a:lnTo>
                      <a:pt x="69" y="92"/>
                    </a:lnTo>
                    <a:lnTo>
                      <a:pt x="63" y="103"/>
                    </a:lnTo>
                    <a:lnTo>
                      <a:pt x="58" y="116"/>
                    </a:lnTo>
                    <a:lnTo>
                      <a:pt x="52" y="129"/>
                    </a:lnTo>
                    <a:lnTo>
                      <a:pt x="48" y="143"/>
                    </a:lnTo>
                    <a:lnTo>
                      <a:pt x="44" y="157"/>
                    </a:lnTo>
                    <a:lnTo>
                      <a:pt x="40" y="171"/>
                    </a:lnTo>
                    <a:lnTo>
                      <a:pt x="38" y="185"/>
                    </a:lnTo>
                    <a:lnTo>
                      <a:pt x="36" y="200"/>
                    </a:lnTo>
                    <a:lnTo>
                      <a:pt x="35" y="214"/>
                    </a:lnTo>
                    <a:lnTo>
                      <a:pt x="35" y="229"/>
                    </a:lnTo>
                    <a:lnTo>
                      <a:pt x="35" y="229"/>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64" name="Freeform 14"/>
              <p:cNvSpPr>
                <a:spLocks/>
              </p:cNvSpPr>
              <p:nvPr/>
            </p:nvSpPr>
            <p:spPr bwMode="auto">
              <a:xfrm>
                <a:off x="3095626" y="3067542"/>
                <a:ext cx="155575" cy="565150"/>
              </a:xfrm>
              <a:custGeom>
                <a:avLst/>
                <a:gdLst/>
                <a:ahLst/>
                <a:cxnLst>
                  <a:cxn ang="0">
                    <a:pos x="35" y="178"/>
                  </a:cxn>
                  <a:cxn ang="0">
                    <a:pos x="35" y="178"/>
                  </a:cxn>
                  <a:cxn ang="0">
                    <a:pos x="36" y="200"/>
                  </a:cxn>
                  <a:cxn ang="0">
                    <a:pos x="39" y="222"/>
                  </a:cxn>
                  <a:cxn ang="0">
                    <a:pos x="45" y="242"/>
                  </a:cxn>
                  <a:cxn ang="0">
                    <a:pos x="52" y="262"/>
                  </a:cxn>
                  <a:cxn ang="0">
                    <a:pos x="61" y="281"/>
                  </a:cxn>
                  <a:cxn ang="0">
                    <a:pos x="72" y="298"/>
                  </a:cxn>
                  <a:cxn ang="0">
                    <a:pos x="84" y="315"/>
                  </a:cxn>
                  <a:cxn ang="0">
                    <a:pos x="98" y="330"/>
                  </a:cxn>
                  <a:cxn ang="0">
                    <a:pos x="73" y="356"/>
                  </a:cxn>
                  <a:cxn ang="0">
                    <a:pos x="73" y="356"/>
                  </a:cxn>
                  <a:cxn ang="0">
                    <a:pos x="57" y="338"/>
                  </a:cxn>
                  <a:cxn ang="0">
                    <a:pos x="43" y="319"/>
                  </a:cxn>
                  <a:cxn ang="0">
                    <a:pos x="30" y="298"/>
                  </a:cxn>
                  <a:cxn ang="0">
                    <a:pos x="19" y="276"/>
                  </a:cxn>
                  <a:cxn ang="0">
                    <a:pos x="10" y="253"/>
                  </a:cxn>
                  <a:cxn ang="0">
                    <a:pos x="5" y="228"/>
                  </a:cxn>
                  <a:cxn ang="0">
                    <a:pos x="1" y="204"/>
                  </a:cxn>
                  <a:cxn ang="0">
                    <a:pos x="0" y="191"/>
                  </a:cxn>
                  <a:cxn ang="0">
                    <a:pos x="0" y="178"/>
                  </a:cxn>
                  <a:cxn ang="0">
                    <a:pos x="0" y="178"/>
                  </a:cxn>
                  <a:cxn ang="0">
                    <a:pos x="0" y="165"/>
                  </a:cxn>
                  <a:cxn ang="0">
                    <a:pos x="1" y="152"/>
                  </a:cxn>
                  <a:cxn ang="0">
                    <a:pos x="5" y="127"/>
                  </a:cxn>
                  <a:cxn ang="0">
                    <a:pos x="10" y="103"/>
                  </a:cxn>
                  <a:cxn ang="0">
                    <a:pos x="19" y="80"/>
                  </a:cxn>
                  <a:cxn ang="0">
                    <a:pos x="30" y="58"/>
                  </a:cxn>
                  <a:cxn ang="0">
                    <a:pos x="43" y="37"/>
                  </a:cxn>
                  <a:cxn ang="0">
                    <a:pos x="57" y="18"/>
                  </a:cxn>
                  <a:cxn ang="0">
                    <a:pos x="73" y="0"/>
                  </a:cxn>
                  <a:cxn ang="0">
                    <a:pos x="98" y="26"/>
                  </a:cxn>
                  <a:cxn ang="0">
                    <a:pos x="98" y="26"/>
                  </a:cxn>
                  <a:cxn ang="0">
                    <a:pos x="84" y="41"/>
                  </a:cxn>
                  <a:cxn ang="0">
                    <a:pos x="72" y="58"/>
                  </a:cxn>
                  <a:cxn ang="0">
                    <a:pos x="61" y="75"/>
                  </a:cxn>
                  <a:cxn ang="0">
                    <a:pos x="52" y="94"/>
                  </a:cxn>
                  <a:cxn ang="0">
                    <a:pos x="45" y="114"/>
                  </a:cxn>
                  <a:cxn ang="0">
                    <a:pos x="39" y="135"/>
                  </a:cxn>
                  <a:cxn ang="0">
                    <a:pos x="36" y="156"/>
                  </a:cxn>
                  <a:cxn ang="0">
                    <a:pos x="35" y="178"/>
                  </a:cxn>
                  <a:cxn ang="0">
                    <a:pos x="35" y="178"/>
                  </a:cxn>
                </a:cxnLst>
                <a:rect l="0" t="0" r="r" b="b"/>
                <a:pathLst>
                  <a:path w="98" h="356">
                    <a:moveTo>
                      <a:pt x="35" y="178"/>
                    </a:moveTo>
                    <a:lnTo>
                      <a:pt x="35" y="178"/>
                    </a:lnTo>
                    <a:lnTo>
                      <a:pt x="36" y="200"/>
                    </a:lnTo>
                    <a:lnTo>
                      <a:pt x="39" y="222"/>
                    </a:lnTo>
                    <a:lnTo>
                      <a:pt x="45" y="242"/>
                    </a:lnTo>
                    <a:lnTo>
                      <a:pt x="52" y="262"/>
                    </a:lnTo>
                    <a:lnTo>
                      <a:pt x="61" y="281"/>
                    </a:lnTo>
                    <a:lnTo>
                      <a:pt x="72" y="298"/>
                    </a:lnTo>
                    <a:lnTo>
                      <a:pt x="84" y="315"/>
                    </a:lnTo>
                    <a:lnTo>
                      <a:pt x="98" y="330"/>
                    </a:lnTo>
                    <a:lnTo>
                      <a:pt x="73" y="356"/>
                    </a:lnTo>
                    <a:lnTo>
                      <a:pt x="73" y="356"/>
                    </a:lnTo>
                    <a:lnTo>
                      <a:pt x="57" y="338"/>
                    </a:lnTo>
                    <a:lnTo>
                      <a:pt x="43" y="319"/>
                    </a:lnTo>
                    <a:lnTo>
                      <a:pt x="30" y="298"/>
                    </a:lnTo>
                    <a:lnTo>
                      <a:pt x="19" y="276"/>
                    </a:lnTo>
                    <a:lnTo>
                      <a:pt x="10" y="253"/>
                    </a:lnTo>
                    <a:lnTo>
                      <a:pt x="5" y="228"/>
                    </a:lnTo>
                    <a:lnTo>
                      <a:pt x="1" y="204"/>
                    </a:lnTo>
                    <a:lnTo>
                      <a:pt x="0" y="191"/>
                    </a:lnTo>
                    <a:lnTo>
                      <a:pt x="0" y="178"/>
                    </a:lnTo>
                    <a:lnTo>
                      <a:pt x="0" y="178"/>
                    </a:lnTo>
                    <a:lnTo>
                      <a:pt x="0" y="165"/>
                    </a:lnTo>
                    <a:lnTo>
                      <a:pt x="1" y="152"/>
                    </a:lnTo>
                    <a:lnTo>
                      <a:pt x="5" y="127"/>
                    </a:lnTo>
                    <a:lnTo>
                      <a:pt x="10" y="103"/>
                    </a:lnTo>
                    <a:lnTo>
                      <a:pt x="19" y="80"/>
                    </a:lnTo>
                    <a:lnTo>
                      <a:pt x="30" y="58"/>
                    </a:lnTo>
                    <a:lnTo>
                      <a:pt x="43" y="37"/>
                    </a:lnTo>
                    <a:lnTo>
                      <a:pt x="57" y="18"/>
                    </a:lnTo>
                    <a:lnTo>
                      <a:pt x="73" y="0"/>
                    </a:lnTo>
                    <a:lnTo>
                      <a:pt x="98" y="26"/>
                    </a:lnTo>
                    <a:lnTo>
                      <a:pt x="98" y="26"/>
                    </a:lnTo>
                    <a:lnTo>
                      <a:pt x="84" y="41"/>
                    </a:lnTo>
                    <a:lnTo>
                      <a:pt x="72" y="58"/>
                    </a:lnTo>
                    <a:lnTo>
                      <a:pt x="61" y="75"/>
                    </a:lnTo>
                    <a:lnTo>
                      <a:pt x="52" y="94"/>
                    </a:lnTo>
                    <a:lnTo>
                      <a:pt x="45" y="114"/>
                    </a:lnTo>
                    <a:lnTo>
                      <a:pt x="39" y="135"/>
                    </a:lnTo>
                    <a:lnTo>
                      <a:pt x="36" y="156"/>
                    </a:lnTo>
                    <a:lnTo>
                      <a:pt x="35" y="178"/>
                    </a:lnTo>
                    <a:lnTo>
                      <a:pt x="35" y="178"/>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65" name="Freeform 15"/>
              <p:cNvSpPr>
                <a:spLocks/>
              </p:cNvSpPr>
              <p:nvPr/>
            </p:nvSpPr>
            <p:spPr bwMode="auto">
              <a:xfrm>
                <a:off x="3214688" y="3151679"/>
                <a:ext cx="117475" cy="395288"/>
              </a:xfrm>
              <a:custGeom>
                <a:avLst/>
                <a:gdLst/>
                <a:ahLst/>
                <a:cxnLst>
                  <a:cxn ang="0">
                    <a:pos x="32" y="125"/>
                  </a:cxn>
                  <a:cxn ang="0">
                    <a:pos x="32" y="125"/>
                  </a:cxn>
                  <a:cxn ang="0">
                    <a:pos x="33" y="140"/>
                  </a:cxn>
                  <a:cxn ang="0">
                    <a:pos x="35" y="154"/>
                  </a:cxn>
                  <a:cxn ang="0">
                    <a:pos x="38" y="168"/>
                  </a:cxn>
                  <a:cxn ang="0">
                    <a:pos x="44" y="181"/>
                  </a:cxn>
                  <a:cxn ang="0">
                    <a:pos x="49" y="194"/>
                  </a:cxn>
                  <a:cxn ang="0">
                    <a:pos x="57" y="205"/>
                  </a:cxn>
                  <a:cxn ang="0">
                    <a:pos x="65" y="216"/>
                  </a:cxn>
                  <a:cxn ang="0">
                    <a:pos x="74" y="227"/>
                  </a:cxn>
                  <a:cxn ang="0">
                    <a:pos x="51" y="249"/>
                  </a:cxn>
                  <a:cxn ang="0">
                    <a:pos x="51" y="249"/>
                  </a:cxn>
                  <a:cxn ang="0">
                    <a:pos x="41" y="237"/>
                  </a:cxn>
                  <a:cxn ang="0">
                    <a:pos x="30" y="224"/>
                  </a:cxn>
                  <a:cxn ang="0">
                    <a:pos x="21" y="209"/>
                  </a:cxn>
                  <a:cxn ang="0">
                    <a:pos x="14" y="194"/>
                  </a:cxn>
                  <a:cxn ang="0">
                    <a:pos x="8" y="178"/>
                  </a:cxn>
                  <a:cxn ang="0">
                    <a:pos x="4" y="160"/>
                  </a:cxn>
                  <a:cxn ang="0">
                    <a:pos x="1" y="143"/>
                  </a:cxn>
                  <a:cxn ang="0">
                    <a:pos x="0" y="125"/>
                  </a:cxn>
                  <a:cxn ang="0">
                    <a:pos x="0" y="125"/>
                  </a:cxn>
                  <a:cxn ang="0">
                    <a:pos x="1" y="107"/>
                  </a:cxn>
                  <a:cxn ang="0">
                    <a:pos x="4" y="90"/>
                  </a:cxn>
                  <a:cxn ang="0">
                    <a:pos x="8" y="72"/>
                  </a:cxn>
                  <a:cxn ang="0">
                    <a:pos x="14" y="56"/>
                  </a:cxn>
                  <a:cxn ang="0">
                    <a:pos x="21" y="41"/>
                  </a:cxn>
                  <a:cxn ang="0">
                    <a:pos x="30" y="27"/>
                  </a:cxn>
                  <a:cxn ang="0">
                    <a:pos x="41" y="13"/>
                  </a:cxn>
                  <a:cxn ang="0">
                    <a:pos x="51" y="0"/>
                  </a:cxn>
                  <a:cxn ang="0">
                    <a:pos x="74" y="23"/>
                  </a:cxn>
                  <a:cxn ang="0">
                    <a:pos x="74" y="23"/>
                  </a:cxn>
                  <a:cxn ang="0">
                    <a:pos x="65" y="34"/>
                  </a:cxn>
                  <a:cxn ang="0">
                    <a:pos x="57" y="44"/>
                  </a:cxn>
                  <a:cxn ang="0">
                    <a:pos x="49" y="56"/>
                  </a:cxn>
                  <a:cxn ang="0">
                    <a:pos x="44" y="69"/>
                  </a:cxn>
                  <a:cxn ang="0">
                    <a:pos x="38" y="82"/>
                  </a:cxn>
                  <a:cxn ang="0">
                    <a:pos x="35" y="96"/>
                  </a:cxn>
                  <a:cxn ang="0">
                    <a:pos x="33" y="110"/>
                  </a:cxn>
                  <a:cxn ang="0">
                    <a:pos x="32" y="125"/>
                  </a:cxn>
                  <a:cxn ang="0">
                    <a:pos x="32" y="125"/>
                  </a:cxn>
                </a:cxnLst>
                <a:rect l="0" t="0" r="r" b="b"/>
                <a:pathLst>
                  <a:path w="74" h="249">
                    <a:moveTo>
                      <a:pt x="32" y="125"/>
                    </a:moveTo>
                    <a:lnTo>
                      <a:pt x="32" y="125"/>
                    </a:lnTo>
                    <a:lnTo>
                      <a:pt x="33" y="140"/>
                    </a:lnTo>
                    <a:lnTo>
                      <a:pt x="35" y="154"/>
                    </a:lnTo>
                    <a:lnTo>
                      <a:pt x="38" y="168"/>
                    </a:lnTo>
                    <a:lnTo>
                      <a:pt x="44" y="181"/>
                    </a:lnTo>
                    <a:lnTo>
                      <a:pt x="49" y="194"/>
                    </a:lnTo>
                    <a:lnTo>
                      <a:pt x="57" y="205"/>
                    </a:lnTo>
                    <a:lnTo>
                      <a:pt x="65" y="216"/>
                    </a:lnTo>
                    <a:lnTo>
                      <a:pt x="74" y="227"/>
                    </a:lnTo>
                    <a:lnTo>
                      <a:pt x="51" y="249"/>
                    </a:lnTo>
                    <a:lnTo>
                      <a:pt x="51" y="249"/>
                    </a:lnTo>
                    <a:lnTo>
                      <a:pt x="41" y="237"/>
                    </a:lnTo>
                    <a:lnTo>
                      <a:pt x="30" y="224"/>
                    </a:lnTo>
                    <a:lnTo>
                      <a:pt x="21" y="209"/>
                    </a:lnTo>
                    <a:lnTo>
                      <a:pt x="14" y="194"/>
                    </a:lnTo>
                    <a:lnTo>
                      <a:pt x="8" y="178"/>
                    </a:lnTo>
                    <a:lnTo>
                      <a:pt x="4" y="160"/>
                    </a:lnTo>
                    <a:lnTo>
                      <a:pt x="1" y="143"/>
                    </a:lnTo>
                    <a:lnTo>
                      <a:pt x="0" y="125"/>
                    </a:lnTo>
                    <a:lnTo>
                      <a:pt x="0" y="125"/>
                    </a:lnTo>
                    <a:lnTo>
                      <a:pt x="1" y="107"/>
                    </a:lnTo>
                    <a:lnTo>
                      <a:pt x="4" y="90"/>
                    </a:lnTo>
                    <a:lnTo>
                      <a:pt x="8" y="72"/>
                    </a:lnTo>
                    <a:lnTo>
                      <a:pt x="14" y="56"/>
                    </a:lnTo>
                    <a:lnTo>
                      <a:pt x="21" y="41"/>
                    </a:lnTo>
                    <a:lnTo>
                      <a:pt x="30" y="27"/>
                    </a:lnTo>
                    <a:lnTo>
                      <a:pt x="41" y="13"/>
                    </a:lnTo>
                    <a:lnTo>
                      <a:pt x="51" y="0"/>
                    </a:lnTo>
                    <a:lnTo>
                      <a:pt x="74" y="23"/>
                    </a:lnTo>
                    <a:lnTo>
                      <a:pt x="74" y="23"/>
                    </a:lnTo>
                    <a:lnTo>
                      <a:pt x="65" y="34"/>
                    </a:lnTo>
                    <a:lnTo>
                      <a:pt x="57" y="44"/>
                    </a:lnTo>
                    <a:lnTo>
                      <a:pt x="49" y="56"/>
                    </a:lnTo>
                    <a:lnTo>
                      <a:pt x="44" y="69"/>
                    </a:lnTo>
                    <a:lnTo>
                      <a:pt x="38" y="82"/>
                    </a:lnTo>
                    <a:lnTo>
                      <a:pt x="35" y="96"/>
                    </a:lnTo>
                    <a:lnTo>
                      <a:pt x="33" y="110"/>
                    </a:lnTo>
                    <a:lnTo>
                      <a:pt x="32" y="125"/>
                    </a:lnTo>
                    <a:lnTo>
                      <a:pt x="32" y="125"/>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grpSp>
      </p:grpSp>
      <p:grpSp>
        <p:nvGrpSpPr>
          <p:cNvPr id="169" name="グループ化 168"/>
          <p:cNvGrpSpPr/>
          <p:nvPr/>
        </p:nvGrpSpPr>
        <p:grpSpPr>
          <a:xfrm>
            <a:off x="2324133" y="3936317"/>
            <a:ext cx="539591" cy="447065"/>
            <a:chOff x="2343151" y="2970627"/>
            <a:chExt cx="539591" cy="447065"/>
          </a:xfrm>
        </p:grpSpPr>
        <p:grpSp>
          <p:nvGrpSpPr>
            <p:cNvPr id="170" name="グループ化 169"/>
            <p:cNvGrpSpPr>
              <a:grpSpLocks noChangeAspect="1"/>
            </p:cNvGrpSpPr>
            <p:nvPr/>
          </p:nvGrpSpPr>
          <p:grpSpPr>
            <a:xfrm>
              <a:off x="2343151" y="2970627"/>
              <a:ext cx="216228" cy="447065"/>
              <a:chOff x="2979738" y="2986579"/>
              <a:chExt cx="352425" cy="728663"/>
            </a:xfrm>
            <a:solidFill>
              <a:schemeClr val="tx1"/>
            </a:solidFill>
          </p:grpSpPr>
          <p:sp>
            <p:nvSpPr>
              <p:cNvPr id="175" name="Freeform 13"/>
              <p:cNvSpPr>
                <a:spLocks/>
              </p:cNvSpPr>
              <p:nvPr/>
            </p:nvSpPr>
            <p:spPr bwMode="auto">
              <a:xfrm>
                <a:off x="2979738" y="2986579"/>
                <a:ext cx="188913" cy="728663"/>
              </a:xfrm>
              <a:custGeom>
                <a:avLst/>
                <a:gdLst/>
                <a:ahLst/>
                <a:cxnLst>
                  <a:cxn ang="0">
                    <a:pos x="35" y="229"/>
                  </a:cxn>
                  <a:cxn ang="0">
                    <a:pos x="36" y="259"/>
                  </a:cxn>
                  <a:cxn ang="0">
                    <a:pos x="40" y="287"/>
                  </a:cxn>
                  <a:cxn ang="0">
                    <a:pos x="48" y="315"/>
                  </a:cxn>
                  <a:cxn ang="0">
                    <a:pos x="58" y="342"/>
                  </a:cxn>
                  <a:cxn ang="0">
                    <a:pos x="69" y="367"/>
                  </a:cxn>
                  <a:cxn ang="0">
                    <a:pos x="84" y="391"/>
                  </a:cxn>
                  <a:cxn ang="0">
                    <a:pos x="101" y="414"/>
                  </a:cxn>
                  <a:cxn ang="0">
                    <a:pos x="119" y="434"/>
                  </a:cxn>
                  <a:cxn ang="0">
                    <a:pos x="95" y="459"/>
                  </a:cxn>
                  <a:cxn ang="0">
                    <a:pos x="74" y="435"/>
                  </a:cxn>
                  <a:cxn ang="0">
                    <a:pos x="55" y="410"/>
                  </a:cxn>
                  <a:cxn ang="0">
                    <a:pos x="39" y="383"/>
                  </a:cxn>
                  <a:cxn ang="0">
                    <a:pos x="25" y="356"/>
                  </a:cxn>
                  <a:cxn ang="0">
                    <a:pos x="15" y="326"/>
                  </a:cxn>
                  <a:cxn ang="0">
                    <a:pos x="6" y="294"/>
                  </a:cxn>
                  <a:cxn ang="0">
                    <a:pos x="2" y="262"/>
                  </a:cxn>
                  <a:cxn ang="0">
                    <a:pos x="0" y="229"/>
                  </a:cxn>
                  <a:cxn ang="0">
                    <a:pos x="1" y="213"/>
                  </a:cxn>
                  <a:cxn ang="0">
                    <a:pos x="4" y="180"/>
                  </a:cxn>
                  <a:cxn ang="0">
                    <a:pos x="10" y="148"/>
                  </a:cxn>
                  <a:cxn ang="0">
                    <a:pos x="20" y="117"/>
                  </a:cxn>
                  <a:cxn ang="0">
                    <a:pos x="32" y="88"/>
                  </a:cxn>
                  <a:cxn ang="0">
                    <a:pos x="47" y="60"/>
                  </a:cxn>
                  <a:cxn ang="0">
                    <a:pos x="64" y="35"/>
                  </a:cxn>
                  <a:cxn ang="0">
                    <a:pos x="84" y="11"/>
                  </a:cxn>
                  <a:cxn ang="0">
                    <a:pos x="119" y="24"/>
                  </a:cxn>
                  <a:cxn ang="0">
                    <a:pos x="110" y="35"/>
                  </a:cxn>
                  <a:cxn ang="0">
                    <a:pos x="92" y="56"/>
                  </a:cxn>
                  <a:cxn ang="0">
                    <a:pos x="77" y="79"/>
                  </a:cxn>
                  <a:cxn ang="0">
                    <a:pos x="63" y="103"/>
                  </a:cxn>
                  <a:cxn ang="0">
                    <a:pos x="52" y="129"/>
                  </a:cxn>
                  <a:cxn ang="0">
                    <a:pos x="44" y="157"/>
                  </a:cxn>
                  <a:cxn ang="0">
                    <a:pos x="38" y="185"/>
                  </a:cxn>
                  <a:cxn ang="0">
                    <a:pos x="35" y="214"/>
                  </a:cxn>
                  <a:cxn ang="0">
                    <a:pos x="35" y="229"/>
                  </a:cxn>
                </a:cxnLst>
                <a:rect l="0" t="0" r="r" b="b"/>
                <a:pathLst>
                  <a:path w="119" h="459">
                    <a:moveTo>
                      <a:pt x="35" y="229"/>
                    </a:moveTo>
                    <a:lnTo>
                      <a:pt x="35" y="229"/>
                    </a:lnTo>
                    <a:lnTo>
                      <a:pt x="35" y="244"/>
                    </a:lnTo>
                    <a:lnTo>
                      <a:pt x="36" y="259"/>
                    </a:lnTo>
                    <a:lnTo>
                      <a:pt x="38" y="273"/>
                    </a:lnTo>
                    <a:lnTo>
                      <a:pt x="40" y="287"/>
                    </a:lnTo>
                    <a:lnTo>
                      <a:pt x="44" y="301"/>
                    </a:lnTo>
                    <a:lnTo>
                      <a:pt x="48" y="315"/>
                    </a:lnTo>
                    <a:lnTo>
                      <a:pt x="52" y="329"/>
                    </a:lnTo>
                    <a:lnTo>
                      <a:pt x="58" y="342"/>
                    </a:lnTo>
                    <a:lnTo>
                      <a:pt x="63" y="355"/>
                    </a:lnTo>
                    <a:lnTo>
                      <a:pt x="69" y="367"/>
                    </a:lnTo>
                    <a:lnTo>
                      <a:pt x="77" y="379"/>
                    </a:lnTo>
                    <a:lnTo>
                      <a:pt x="84" y="391"/>
                    </a:lnTo>
                    <a:lnTo>
                      <a:pt x="92" y="402"/>
                    </a:lnTo>
                    <a:lnTo>
                      <a:pt x="101" y="414"/>
                    </a:lnTo>
                    <a:lnTo>
                      <a:pt x="110" y="423"/>
                    </a:lnTo>
                    <a:lnTo>
                      <a:pt x="119" y="434"/>
                    </a:lnTo>
                    <a:lnTo>
                      <a:pt x="95" y="459"/>
                    </a:lnTo>
                    <a:lnTo>
                      <a:pt x="95" y="459"/>
                    </a:lnTo>
                    <a:lnTo>
                      <a:pt x="84" y="447"/>
                    </a:lnTo>
                    <a:lnTo>
                      <a:pt x="74" y="435"/>
                    </a:lnTo>
                    <a:lnTo>
                      <a:pt x="64" y="423"/>
                    </a:lnTo>
                    <a:lnTo>
                      <a:pt x="55" y="410"/>
                    </a:lnTo>
                    <a:lnTo>
                      <a:pt x="47" y="397"/>
                    </a:lnTo>
                    <a:lnTo>
                      <a:pt x="39" y="383"/>
                    </a:lnTo>
                    <a:lnTo>
                      <a:pt x="32" y="370"/>
                    </a:lnTo>
                    <a:lnTo>
                      <a:pt x="25" y="356"/>
                    </a:lnTo>
                    <a:lnTo>
                      <a:pt x="20" y="341"/>
                    </a:lnTo>
                    <a:lnTo>
                      <a:pt x="15" y="326"/>
                    </a:lnTo>
                    <a:lnTo>
                      <a:pt x="10" y="310"/>
                    </a:lnTo>
                    <a:lnTo>
                      <a:pt x="6" y="294"/>
                    </a:lnTo>
                    <a:lnTo>
                      <a:pt x="4" y="278"/>
                    </a:lnTo>
                    <a:lnTo>
                      <a:pt x="2" y="262"/>
                    </a:lnTo>
                    <a:lnTo>
                      <a:pt x="1" y="246"/>
                    </a:lnTo>
                    <a:lnTo>
                      <a:pt x="0" y="229"/>
                    </a:lnTo>
                    <a:lnTo>
                      <a:pt x="0" y="229"/>
                    </a:lnTo>
                    <a:lnTo>
                      <a:pt x="1" y="213"/>
                    </a:lnTo>
                    <a:lnTo>
                      <a:pt x="2" y="196"/>
                    </a:lnTo>
                    <a:lnTo>
                      <a:pt x="4" y="180"/>
                    </a:lnTo>
                    <a:lnTo>
                      <a:pt x="6" y="163"/>
                    </a:lnTo>
                    <a:lnTo>
                      <a:pt x="10" y="148"/>
                    </a:lnTo>
                    <a:lnTo>
                      <a:pt x="15" y="132"/>
                    </a:lnTo>
                    <a:lnTo>
                      <a:pt x="20" y="117"/>
                    </a:lnTo>
                    <a:lnTo>
                      <a:pt x="25" y="103"/>
                    </a:lnTo>
                    <a:lnTo>
                      <a:pt x="32" y="88"/>
                    </a:lnTo>
                    <a:lnTo>
                      <a:pt x="39" y="74"/>
                    </a:lnTo>
                    <a:lnTo>
                      <a:pt x="47" y="60"/>
                    </a:lnTo>
                    <a:lnTo>
                      <a:pt x="55" y="48"/>
                    </a:lnTo>
                    <a:lnTo>
                      <a:pt x="64" y="35"/>
                    </a:lnTo>
                    <a:lnTo>
                      <a:pt x="74" y="23"/>
                    </a:lnTo>
                    <a:lnTo>
                      <a:pt x="84" y="11"/>
                    </a:lnTo>
                    <a:lnTo>
                      <a:pt x="95" y="0"/>
                    </a:lnTo>
                    <a:lnTo>
                      <a:pt x="119" y="24"/>
                    </a:lnTo>
                    <a:lnTo>
                      <a:pt x="119" y="24"/>
                    </a:lnTo>
                    <a:lnTo>
                      <a:pt x="110" y="35"/>
                    </a:lnTo>
                    <a:lnTo>
                      <a:pt x="101" y="45"/>
                    </a:lnTo>
                    <a:lnTo>
                      <a:pt x="92" y="56"/>
                    </a:lnTo>
                    <a:lnTo>
                      <a:pt x="84" y="67"/>
                    </a:lnTo>
                    <a:lnTo>
                      <a:pt x="77" y="79"/>
                    </a:lnTo>
                    <a:lnTo>
                      <a:pt x="69" y="92"/>
                    </a:lnTo>
                    <a:lnTo>
                      <a:pt x="63" y="103"/>
                    </a:lnTo>
                    <a:lnTo>
                      <a:pt x="58" y="116"/>
                    </a:lnTo>
                    <a:lnTo>
                      <a:pt x="52" y="129"/>
                    </a:lnTo>
                    <a:lnTo>
                      <a:pt x="48" y="143"/>
                    </a:lnTo>
                    <a:lnTo>
                      <a:pt x="44" y="157"/>
                    </a:lnTo>
                    <a:lnTo>
                      <a:pt x="40" y="171"/>
                    </a:lnTo>
                    <a:lnTo>
                      <a:pt x="38" y="185"/>
                    </a:lnTo>
                    <a:lnTo>
                      <a:pt x="36" y="200"/>
                    </a:lnTo>
                    <a:lnTo>
                      <a:pt x="35" y="214"/>
                    </a:lnTo>
                    <a:lnTo>
                      <a:pt x="35" y="229"/>
                    </a:lnTo>
                    <a:lnTo>
                      <a:pt x="35" y="229"/>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76" name="Freeform 14"/>
              <p:cNvSpPr>
                <a:spLocks/>
              </p:cNvSpPr>
              <p:nvPr/>
            </p:nvSpPr>
            <p:spPr bwMode="auto">
              <a:xfrm>
                <a:off x="3095626" y="3067542"/>
                <a:ext cx="155575" cy="565150"/>
              </a:xfrm>
              <a:custGeom>
                <a:avLst/>
                <a:gdLst/>
                <a:ahLst/>
                <a:cxnLst>
                  <a:cxn ang="0">
                    <a:pos x="35" y="178"/>
                  </a:cxn>
                  <a:cxn ang="0">
                    <a:pos x="35" y="178"/>
                  </a:cxn>
                  <a:cxn ang="0">
                    <a:pos x="36" y="200"/>
                  </a:cxn>
                  <a:cxn ang="0">
                    <a:pos x="39" y="222"/>
                  </a:cxn>
                  <a:cxn ang="0">
                    <a:pos x="45" y="242"/>
                  </a:cxn>
                  <a:cxn ang="0">
                    <a:pos x="52" y="262"/>
                  </a:cxn>
                  <a:cxn ang="0">
                    <a:pos x="61" y="281"/>
                  </a:cxn>
                  <a:cxn ang="0">
                    <a:pos x="72" y="298"/>
                  </a:cxn>
                  <a:cxn ang="0">
                    <a:pos x="84" y="315"/>
                  </a:cxn>
                  <a:cxn ang="0">
                    <a:pos x="98" y="330"/>
                  </a:cxn>
                  <a:cxn ang="0">
                    <a:pos x="73" y="356"/>
                  </a:cxn>
                  <a:cxn ang="0">
                    <a:pos x="73" y="356"/>
                  </a:cxn>
                  <a:cxn ang="0">
                    <a:pos x="57" y="338"/>
                  </a:cxn>
                  <a:cxn ang="0">
                    <a:pos x="43" y="319"/>
                  </a:cxn>
                  <a:cxn ang="0">
                    <a:pos x="30" y="298"/>
                  </a:cxn>
                  <a:cxn ang="0">
                    <a:pos x="19" y="276"/>
                  </a:cxn>
                  <a:cxn ang="0">
                    <a:pos x="10" y="253"/>
                  </a:cxn>
                  <a:cxn ang="0">
                    <a:pos x="5" y="228"/>
                  </a:cxn>
                  <a:cxn ang="0">
                    <a:pos x="1" y="204"/>
                  </a:cxn>
                  <a:cxn ang="0">
                    <a:pos x="0" y="191"/>
                  </a:cxn>
                  <a:cxn ang="0">
                    <a:pos x="0" y="178"/>
                  </a:cxn>
                  <a:cxn ang="0">
                    <a:pos x="0" y="178"/>
                  </a:cxn>
                  <a:cxn ang="0">
                    <a:pos x="0" y="165"/>
                  </a:cxn>
                  <a:cxn ang="0">
                    <a:pos x="1" y="152"/>
                  </a:cxn>
                  <a:cxn ang="0">
                    <a:pos x="5" y="127"/>
                  </a:cxn>
                  <a:cxn ang="0">
                    <a:pos x="10" y="103"/>
                  </a:cxn>
                  <a:cxn ang="0">
                    <a:pos x="19" y="80"/>
                  </a:cxn>
                  <a:cxn ang="0">
                    <a:pos x="30" y="58"/>
                  </a:cxn>
                  <a:cxn ang="0">
                    <a:pos x="43" y="37"/>
                  </a:cxn>
                  <a:cxn ang="0">
                    <a:pos x="57" y="18"/>
                  </a:cxn>
                  <a:cxn ang="0">
                    <a:pos x="73" y="0"/>
                  </a:cxn>
                  <a:cxn ang="0">
                    <a:pos x="98" y="26"/>
                  </a:cxn>
                  <a:cxn ang="0">
                    <a:pos x="98" y="26"/>
                  </a:cxn>
                  <a:cxn ang="0">
                    <a:pos x="84" y="41"/>
                  </a:cxn>
                  <a:cxn ang="0">
                    <a:pos x="72" y="58"/>
                  </a:cxn>
                  <a:cxn ang="0">
                    <a:pos x="61" y="75"/>
                  </a:cxn>
                  <a:cxn ang="0">
                    <a:pos x="52" y="94"/>
                  </a:cxn>
                  <a:cxn ang="0">
                    <a:pos x="45" y="114"/>
                  </a:cxn>
                  <a:cxn ang="0">
                    <a:pos x="39" y="135"/>
                  </a:cxn>
                  <a:cxn ang="0">
                    <a:pos x="36" y="156"/>
                  </a:cxn>
                  <a:cxn ang="0">
                    <a:pos x="35" y="178"/>
                  </a:cxn>
                  <a:cxn ang="0">
                    <a:pos x="35" y="178"/>
                  </a:cxn>
                </a:cxnLst>
                <a:rect l="0" t="0" r="r" b="b"/>
                <a:pathLst>
                  <a:path w="98" h="356">
                    <a:moveTo>
                      <a:pt x="35" y="178"/>
                    </a:moveTo>
                    <a:lnTo>
                      <a:pt x="35" y="178"/>
                    </a:lnTo>
                    <a:lnTo>
                      <a:pt x="36" y="200"/>
                    </a:lnTo>
                    <a:lnTo>
                      <a:pt x="39" y="222"/>
                    </a:lnTo>
                    <a:lnTo>
                      <a:pt x="45" y="242"/>
                    </a:lnTo>
                    <a:lnTo>
                      <a:pt x="52" y="262"/>
                    </a:lnTo>
                    <a:lnTo>
                      <a:pt x="61" y="281"/>
                    </a:lnTo>
                    <a:lnTo>
                      <a:pt x="72" y="298"/>
                    </a:lnTo>
                    <a:lnTo>
                      <a:pt x="84" y="315"/>
                    </a:lnTo>
                    <a:lnTo>
                      <a:pt x="98" y="330"/>
                    </a:lnTo>
                    <a:lnTo>
                      <a:pt x="73" y="356"/>
                    </a:lnTo>
                    <a:lnTo>
                      <a:pt x="73" y="356"/>
                    </a:lnTo>
                    <a:lnTo>
                      <a:pt x="57" y="338"/>
                    </a:lnTo>
                    <a:lnTo>
                      <a:pt x="43" y="319"/>
                    </a:lnTo>
                    <a:lnTo>
                      <a:pt x="30" y="298"/>
                    </a:lnTo>
                    <a:lnTo>
                      <a:pt x="19" y="276"/>
                    </a:lnTo>
                    <a:lnTo>
                      <a:pt x="10" y="253"/>
                    </a:lnTo>
                    <a:lnTo>
                      <a:pt x="5" y="228"/>
                    </a:lnTo>
                    <a:lnTo>
                      <a:pt x="1" y="204"/>
                    </a:lnTo>
                    <a:lnTo>
                      <a:pt x="0" y="191"/>
                    </a:lnTo>
                    <a:lnTo>
                      <a:pt x="0" y="178"/>
                    </a:lnTo>
                    <a:lnTo>
                      <a:pt x="0" y="178"/>
                    </a:lnTo>
                    <a:lnTo>
                      <a:pt x="0" y="165"/>
                    </a:lnTo>
                    <a:lnTo>
                      <a:pt x="1" y="152"/>
                    </a:lnTo>
                    <a:lnTo>
                      <a:pt x="5" y="127"/>
                    </a:lnTo>
                    <a:lnTo>
                      <a:pt x="10" y="103"/>
                    </a:lnTo>
                    <a:lnTo>
                      <a:pt x="19" y="80"/>
                    </a:lnTo>
                    <a:lnTo>
                      <a:pt x="30" y="58"/>
                    </a:lnTo>
                    <a:lnTo>
                      <a:pt x="43" y="37"/>
                    </a:lnTo>
                    <a:lnTo>
                      <a:pt x="57" y="18"/>
                    </a:lnTo>
                    <a:lnTo>
                      <a:pt x="73" y="0"/>
                    </a:lnTo>
                    <a:lnTo>
                      <a:pt x="98" y="26"/>
                    </a:lnTo>
                    <a:lnTo>
                      <a:pt x="98" y="26"/>
                    </a:lnTo>
                    <a:lnTo>
                      <a:pt x="84" y="41"/>
                    </a:lnTo>
                    <a:lnTo>
                      <a:pt x="72" y="58"/>
                    </a:lnTo>
                    <a:lnTo>
                      <a:pt x="61" y="75"/>
                    </a:lnTo>
                    <a:lnTo>
                      <a:pt x="52" y="94"/>
                    </a:lnTo>
                    <a:lnTo>
                      <a:pt x="45" y="114"/>
                    </a:lnTo>
                    <a:lnTo>
                      <a:pt x="39" y="135"/>
                    </a:lnTo>
                    <a:lnTo>
                      <a:pt x="36" y="156"/>
                    </a:lnTo>
                    <a:lnTo>
                      <a:pt x="35" y="178"/>
                    </a:lnTo>
                    <a:lnTo>
                      <a:pt x="35" y="178"/>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77" name="Freeform 15"/>
              <p:cNvSpPr>
                <a:spLocks/>
              </p:cNvSpPr>
              <p:nvPr/>
            </p:nvSpPr>
            <p:spPr bwMode="auto">
              <a:xfrm>
                <a:off x="3214688" y="3151679"/>
                <a:ext cx="117475" cy="395288"/>
              </a:xfrm>
              <a:custGeom>
                <a:avLst/>
                <a:gdLst/>
                <a:ahLst/>
                <a:cxnLst>
                  <a:cxn ang="0">
                    <a:pos x="32" y="125"/>
                  </a:cxn>
                  <a:cxn ang="0">
                    <a:pos x="32" y="125"/>
                  </a:cxn>
                  <a:cxn ang="0">
                    <a:pos x="33" y="140"/>
                  </a:cxn>
                  <a:cxn ang="0">
                    <a:pos x="35" y="154"/>
                  </a:cxn>
                  <a:cxn ang="0">
                    <a:pos x="38" y="168"/>
                  </a:cxn>
                  <a:cxn ang="0">
                    <a:pos x="44" y="181"/>
                  </a:cxn>
                  <a:cxn ang="0">
                    <a:pos x="49" y="194"/>
                  </a:cxn>
                  <a:cxn ang="0">
                    <a:pos x="57" y="205"/>
                  </a:cxn>
                  <a:cxn ang="0">
                    <a:pos x="65" y="216"/>
                  </a:cxn>
                  <a:cxn ang="0">
                    <a:pos x="74" y="227"/>
                  </a:cxn>
                  <a:cxn ang="0">
                    <a:pos x="51" y="249"/>
                  </a:cxn>
                  <a:cxn ang="0">
                    <a:pos x="51" y="249"/>
                  </a:cxn>
                  <a:cxn ang="0">
                    <a:pos x="41" y="237"/>
                  </a:cxn>
                  <a:cxn ang="0">
                    <a:pos x="30" y="224"/>
                  </a:cxn>
                  <a:cxn ang="0">
                    <a:pos x="21" y="209"/>
                  </a:cxn>
                  <a:cxn ang="0">
                    <a:pos x="14" y="194"/>
                  </a:cxn>
                  <a:cxn ang="0">
                    <a:pos x="8" y="178"/>
                  </a:cxn>
                  <a:cxn ang="0">
                    <a:pos x="4" y="160"/>
                  </a:cxn>
                  <a:cxn ang="0">
                    <a:pos x="1" y="143"/>
                  </a:cxn>
                  <a:cxn ang="0">
                    <a:pos x="0" y="125"/>
                  </a:cxn>
                  <a:cxn ang="0">
                    <a:pos x="0" y="125"/>
                  </a:cxn>
                  <a:cxn ang="0">
                    <a:pos x="1" y="107"/>
                  </a:cxn>
                  <a:cxn ang="0">
                    <a:pos x="4" y="90"/>
                  </a:cxn>
                  <a:cxn ang="0">
                    <a:pos x="8" y="72"/>
                  </a:cxn>
                  <a:cxn ang="0">
                    <a:pos x="14" y="56"/>
                  </a:cxn>
                  <a:cxn ang="0">
                    <a:pos x="21" y="41"/>
                  </a:cxn>
                  <a:cxn ang="0">
                    <a:pos x="30" y="27"/>
                  </a:cxn>
                  <a:cxn ang="0">
                    <a:pos x="41" y="13"/>
                  </a:cxn>
                  <a:cxn ang="0">
                    <a:pos x="51" y="0"/>
                  </a:cxn>
                  <a:cxn ang="0">
                    <a:pos x="74" y="23"/>
                  </a:cxn>
                  <a:cxn ang="0">
                    <a:pos x="74" y="23"/>
                  </a:cxn>
                  <a:cxn ang="0">
                    <a:pos x="65" y="34"/>
                  </a:cxn>
                  <a:cxn ang="0">
                    <a:pos x="57" y="44"/>
                  </a:cxn>
                  <a:cxn ang="0">
                    <a:pos x="49" y="56"/>
                  </a:cxn>
                  <a:cxn ang="0">
                    <a:pos x="44" y="69"/>
                  </a:cxn>
                  <a:cxn ang="0">
                    <a:pos x="38" y="82"/>
                  </a:cxn>
                  <a:cxn ang="0">
                    <a:pos x="35" y="96"/>
                  </a:cxn>
                  <a:cxn ang="0">
                    <a:pos x="33" y="110"/>
                  </a:cxn>
                  <a:cxn ang="0">
                    <a:pos x="32" y="125"/>
                  </a:cxn>
                  <a:cxn ang="0">
                    <a:pos x="32" y="125"/>
                  </a:cxn>
                </a:cxnLst>
                <a:rect l="0" t="0" r="r" b="b"/>
                <a:pathLst>
                  <a:path w="74" h="249">
                    <a:moveTo>
                      <a:pt x="32" y="125"/>
                    </a:moveTo>
                    <a:lnTo>
                      <a:pt x="32" y="125"/>
                    </a:lnTo>
                    <a:lnTo>
                      <a:pt x="33" y="140"/>
                    </a:lnTo>
                    <a:lnTo>
                      <a:pt x="35" y="154"/>
                    </a:lnTo>
                    <a:lnTo>
                      <a:pt x="38" y="168"/>
                    </a:lnTo>
                    <a:lnTo>
                      <a:pt x="44" y="181"/>
                    </a:lnTo>
                    <a:lnTo>
                      <a:pt x="49" y="194"/>
                    </a:lnTo>
                    <a:lnTo>
                      <a:pt x="57" y="205"/>
                    </a:lnTo>
                    <a:lnTo>
                      <a:pt x="65" y="216"/>
                    </a:lnTo>
                    <a:lnTo>
                      <a:pt x="74" y="227"/>
                    </a:lnTo>
                    <a:lnTo>
                      <a:pt x="51" y="249"/>
                    </a:lnTo>
                    <a:lnTo>
                      <a:pt x="51" y="249"/>
                    </a:lnTo>
                    <a:lnTo>
                      <a:pt x="41" y="237"/>
                    </a:lnTo>
                    <a:lnTo>
                      <a:pt x="30" y="224"/>
                    </a:lnTo>
                    <a:lnTo>
                      <a:pt x="21" y="209"/>
                    </a:lnTo>
                    <a:lnTo>
                      <a:pt x="14" y="194"/>
                    </a:lnTo>
                    <a:lnTo>
                      <a:pt x="8" y="178"/>
                    </a:lnTo>
                    <a:lnTo>
                      <a:pt x="4" y="160"/>
                    </a:lnTo>
                    <a:lnTo>
                      <a:pt x="1" y="143"/>
                    </a:lnTo>
                    <a:lnTo>
                      <a:pt x="0" y="125"/>
                    </a:lnTo>
                    <a:lnTo>
                      <a:pt x="0" y="125"/>
                    </a:lnTo>
                    <a:lnTo>
                      <a:pt x="1" y="107"/>
                    </a:lnTo>
                    <a:lnTo>
                      <a:pt x="4" y="90"/>
                    </a:lnTo>
                    <a:lnTo>
                      <a:pt x="8" y="72"/>
                    </a:lnTo>
                    <a:lnTo>
                      <a:pt x="14" y="56"/>
                    </a:lnTo>
                    <a:lnTo>
                      <a:pt x="21" y="41"/>
                    </a:lnTo>
                    <a:lnTo>
                      <a:pt x="30" y="27"/>
                    </a:lnTo>
                    <a:lnTo>
                      <a:pt x="41" y="13"/>
                    </a:lnTo>
                    <a:lnTo>
                      <a:pt x="51" y="0"/>
                    </a:lnTo>
                    <a:lnTo>
                      <a:pt x="74" y="23"/>
                    </a:lnTo>
                    <a:lnTo>
                      <a:pt x="74" y="23"/>
                    </a:lnTo>
                    <a:lnTo>
                      <a:pt x="65" y="34"/>
                    </a:lnTo>
                    <a:lnTo>
                      <a:pt x="57" y="44"/>
                    </a:lnTo>
                    <a:lnTo>
                      <a:pt x="49" y="56"/>
                    </a:lnTo>
                    <a:lnTo>
                      <a:pt x="44" y="69"/>
                    </a:lnTo>
                    <a:lnTo>
                      <a:pt x="38" y="82"/>
                    </a:lnTo>
                    <a:lnTo>
                      <a:pt x="35" y="96"/>
                    </a:lnTo>
                    <a:lnTo>
                      <a:pt x="33" y="110"/>
                    </a:lnTo>
                    <a:lnTo>
                      <a:pt x="32" y="125"/>
                    </a:lnTo>
                    <a:lnTo>
                      <a:pt x="32" y="125"/>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grpSp>
        <p:grpSp>
          <p:nvGrpSpPr>
            <p:cNvPr id="171" name="グループ化 170"/>
            <p:cNvGrpSpPr>
              <a:grpSpLocks noChangeAspect="1"/>
            </p:cNvGrpSpPr>
            <p:nvPr/>
          </p:nvGrpSpPr>
          <p:grpSpPr>
            <a:xfrm flipH="1">
              <a:off x="2666515" y="2970627"/>
              <a:ext cx="216227" cy="447065"/>
              <a:chOff x="2979738" y="2986579"/>
              <a:chExt cx="352425" cy="728663"/>
            </a:xfrm>
            <a:solidFill>
              <a:schemeClr val="tx1"/>
            </a:solidFill>
          </p:grpSpPr>
          <p:sp>
            <p:nvSpPr>
              <p:cNvPr id="172" name="Freeform 13"/>
              <p:cNvSpPr>
                <a:spLocks/>
              </p:cNvSpPr>
              <p:nvPr/>
            </p:nvSpPr>
            <p:spPr bwMode="auto">
              <a:xfrm>
                <a:off x="2979738" y="2986579"/>
                <a:ext cx="188913" cy="728663"/>
              </a:xfrm>
              <a:custGeom>
                <a:avLst/>
                <a:gdLst/>
                <a:ahLst/>
                <a:cxnLst>
                  <a:cxn ang="0">
                    <a:pos x="35" y="229"/>
                  </a:cxn>
                  <a:cxn ang="0">
                    <a:pos x="36" y="259"/>
                  </a:cxn>
                  <a:cxn ang="0">
                    <a:pos x="40" y="287"/>
                  </a:cxn>
                  <a:cxn ang="0">
                    <a:pos x="48" y="315"/>
                  </a:cxn>
                  <a:cxn ang="0">
                    <a:pos x="58" y="342"/>
                  </a:cxn>
                  <a:cxn ang="0">
                    <a:pos x="69" y="367"/>
                  </a:cxn>
                  <a:cxn ang="0">
                    <a:pos x="84" y="391"/>
                  </a:cxn>
                  <a:cxn ang="0">
                    <a:pos x="101" y="414"/>
                  </a:cxn>
                  <a:cxn ang="0">
                    <a:pos x="119" y="434"/>
                  </a:cxn>
                  <a:cxn ang="0">
                    <a:pos x="95" y="459"/>
                  </a:cxn>
                  <a:cxn ang="0">
                    <a:pos x="74" y="435"/>
                  </a:cxn>
                  <a:cxn ang="0">
                    <a:pos x="55" y="410"/>
                  </a:cxn>
                  <a:cxn ang="0">
                    <a:pos x="39" y="383"/>
                  </a:cxn>
                  <a:cxn ang="0">
                    <a:pos x="25" y="356"/>
                  </a:cxn>
                  <a:cxn ang="0">
                    <a:pos x="15" y="326"/>
                  </a:cxn>
                  <a:cxn ang="0">
                    <a:pos x="6" y="294"/>
                  </a:cxn>
                  <a:cxn ang="0">
                    <a:pos x="2" y="262"/>
                  </a:cxn>
                  <a:cxn ang="0">
                    <a:pos x="0" y="229"/>
                  </a:cxn>
                  <a:cxn ang="0">
                    <a:pos x="1" y="213"/>
                  </a:cxn>
                  <a:cxn ang="0">
                    <a:pos x="4" y="180"/>
                  </a:cxn>
                  <a:cxn ang="0">
                    <a:pos x="10" y="148"/>
                  </a:cxn>
                  <a:cxn ang="0">
                    <a:pos x="20" y="117"/>
                  </a:cxn>
                  <a:cxn ang="0">
                    <a:pos x="32" y="88"/>
                  </a:cxn>
                  <a:cxn ang="0">
                    <a:pos x="47" y="60"/>
                  </a:cxn>
                  <a:cxn ang="0">
                    <a:pos x="64" y="35"/>
                  </a:cxn>
                  <a:cxn ang="0">
                    <a:pos x="84" y="11"/>
                  </a:cxn>
                  <a:cxn ang="0">
                    <a:pos x="119" y="24"/>
                  </a:cxn>
                  <a:cxn ang="0">
                    <a:pos x="110" y="35"/>
                  </a:cxn>
                  <a:cxn ang="0">
                    <a:pos x="92" y="56"/>
                  </a:cxn>
                  <a:cxn ang="0">
                    <a:pos x="77" y="79"/>
                  </a:cxn>
                  <a:cxn ang="0">
                    <a:pos x="63" y="103"/>
                  </a:cxn>
                  <a:cxn ang="0">
                    <a:pos x="52" y="129"/>
                  </a:cxn>
                  <a:cxn ang="0">
                    <a:pos x="44" y="157"/>
                  </a:cxn>
                  <a:cxn ang="0">
                    <a:pos x="38" y="185"/>
                  </a:cxn>
                  <a:cxn ang="0">
                    <a:pos x="35" y="214"/>
                  </a:cxn>
                  <a:cxn ang="0">
                    <a:pos x="35" y="229"/>
                  </a:cxn>
                </a:cxnLst>
                <a:rect l="0" t="0" r="r" b="b"/>
                <a:pathLst>
                  <a:path w="119" h="459">
                    <a:moveTo>
                      <a:pt x="35" y="229"/>
                    </a:moveTo>
                    <a:lnTo>
                      <a:pt x="35" y="229"/>
                    </a:lnTo>
                    <a:lnTo>
                      <a:pt x="35" y="244"/>
                    </a:lnTo>
                    <a:lnTo>
                      <a:pt x="36" y="259"/>
                    </a:lnTo>
                    <a:lnTo>
                      <a:pt x="38" y="273"/>
                    </a:lnTo>
                    <a:lnTo>
                      <a:pt x="40" y="287"/>
                    </a:lnTo>
                    <a:lnTo>
                      <a:pt x="44" y="301"/>
                    </a:lnTo>
                    <a:lnTo>
                      <a:pt x="48" y="315"/>
                    </a:lnTo>
                    <a:lnTo>
                      <a:pt x="52" y="329"/>
                    </a:lnTo>
                    <a:lnTo>
                      <a:pt x="58" y="342"/>
                    </a:lnTo>
                    <a:lnTo>
                      <a:pt x="63" y="355"/>
                    </a:lnTo>
                    <a:lnTo>
                      <a:pt x="69" y="367"/>
                    </a:lnTo>
                    <a:lnTo>
                      <a:pt x="77" y="379"/>
                    </a:lnTo>
                    <a:lnTo>
                      <a:pt x="84" y="391"/>
                    </a:lnTo>
                    <a:lnTo>
                      <a:pt x="92" y="402"/>
                    </a:lnTo>
                    <a:lnTo>
                      <a:pt x="101" y="414"/>
                    </a:lnTo>
                    <a:lnTo>
                      <a:pt x="110" y="423"/>
                    </a:lnTo>
                    <a:lnTo>
                      <a:pt x="119" y="434"/>
                    </a:lnTo>
                    <a:lnTo>
                      <a:pt x="95" y="459"/>
                    </a:lnTo>
                    <a:lnTo>
                      <a:pt x="95" y="459"/>
                    </a:lnTo>
                    <a:lnTo>
                      <a:pt x="84" y="447"/>
                    </a:lnTo>
                    <a:lnTo>
                      <a:pt x="74" y="435"/>
                    </a:lnTo>
                    <a:lnTo>
                      <a:pt x="64" y="423"/>
                    </a:lnTo>
                    <a:lnTo>
                      <a:pt x="55" y="410"/>
                    </a:lnTo>
                    <a:lnTo>
                      <a:pt x="47" y="397"/>
                    </a:lnTo>
                    <a:lnTo>
                      <a:pt x="39" y="383"/>
                    </a:lnTo>
                    <a:lnTo>
                      <a:pt x="32" y="370"/>
                    </a:lnTo>
                    <a:lnTo>
                      <a:pt x="25" y="356"/>
                    </a:lnTo>
                    <a:lnTo>
                      <a:pt x="20" y="341"/>
                    </a:lnTo>
                    <a:lnTo>
                      <a:pt x="15" y="326"/>
                    </a:lnTo>
                    <a:lnTo>
                      <a:pt x="10" y="310"/>
                    </a:lnTo>
                    <a:lnTo>
                      <a:pt x="6" y="294"/>
                    </a:lnTo>
                    <a:lnTo>
                      <a:pt x="4" y="278"/>
                    </a:lnTo>
                    <a:lnTo>
                      <a:pt x="2" y="262"/>
                    </a:lnTo>
                    <a:lnTo>
                      <a:pt x="1" y="246"/>
                    </a:lnTo>
                    <a:lnTo>
                      <a:pt x="0" y="229"/>
                    </a:lnTo>
                    <a:lnTo>
                      <a:pt x="0" y="229"/>
                    </a:lnTo>
                    <a:lnTo>
                      <a:pt x="1" y="213"/>
                    </a:lnTo>
                    <a:lnTo>
                      <a:pt x="2" y="196"/>
                    </a:lnTo>
                    <a:lnTo>
                      <a:pt x="4" y="180"/>
                    </a:lnTo>
                    <a:lnTo>
                      <a:pt x="6" y="163"/>
                    </a:lnTo>
                    <a:lnTo>
                      <a:pt x="10" y="148"/>
                    </a:lnTo>
                    <a:lnTo>
                      <a:pt x="15" y="132"/>
                    </a:lnTo>
                    <a:lnTo>
                      <a:pt x="20" y="117"/>
                    </a:lnTo>
                    <a:lnTo>
                      <a:pt x="25" y="103"/>
                    </a:lnTo>
                    <a:lnTo>
                      <a:pt x="32" y="88"/>
                    </a:lnTo>
                    <a:lnTo>
                      <a:pt x="39" y="74"/>
                    </a:lnTo>
                    <a:lnTo>
                      <a:pt x="47" y="60"/>
                    </a:lnTo>
                    <a:lnTo>
                      <a:pt x="55" y="48"/>
                    </a:lnTo>
                    <a:lnTo>
                      <a:pt x="64" y="35"/>
                    </a:lnTo>
                    <a:lnTo>
                      <a:pt x="74" y="23"/>
                    </a:lnTo>
                    <a:lnTo>
                      <a:pt x="84" y="11"/>
                    </a:lnTo>
                    <a:lnTo>
                      <a:pt x="95" y="0"/>
                    </a:lnTo>
                    <a:lnTo>
                      <a:pt x="119" y="24"/>
                    </a:lnTo>
                    <a:lnTo>
                      <a:pt x="119" y="24"/>
                    </a:lnTo>
                    <a:lnTo>
                      <a:pt x="110" y="35"/>
                    </a:lnTo>
                    <a:lnTo>
                      <a:pt x="101" y="45"/>
                    </a:lnTo>
                    <a:lnTo>
                      <a:pt x="92" y="56"/>
                    </a:lnTo>
                    <a:lnTo>
                      <a:pt x="84" y="67"/>
                    </a:lnTo>
                    <a:lnTo>
                      <a:pt x="77" y="79"/>
                    </a:lnTo>
                    <a:lnTo>
                      <a:pt x="69" y="92"/>
                    </a:lnTo>
                    <a:lnTo>
                      <a:pt x="63" y="103"/>
                    </a:lnTo>
                    <a:lnTo>
                      <a:pt x="58" y="116"/>
                    </a:lnTo>
                    <a:lnTo>
                      <a:pt x="52" y="129"/>
                    </a:lnTo>
                    <a:lnTo>
                      <a:pt x="48" y="143"/>
                    </a:lnTo>
                    <a:lnTo>
                      <a:pt x="44" y="157"/>
                    </a:lnTo>
                    <a:lnTo>
                      <a:pt x="40" y="171"/>
                    </a:lnTo>
                    <a:lnTo>
                      <a:pt x="38" y="185"/>
                    </a:lnTo>
                    <a:lnTo>
                      <a:pt x="36" y="200"/>
                    </a:lnTo>
                    <a:lnTo>
                      <a:pt x="35" y="214"/>
                    </a:lnTo>
                    <a:lnTo>
                      <a:pt x="35" y="229"/>
                    </a:lnTo>
                    <a:lnTo>
                      <a:pt x="35" y="229"/>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73" name="Freeform 14"/>
              <p:cNvSpPr>
                <a:spLocks/>
              </p:cNvSpPr>
              <p:nvPr/>
            </p:nvSpPr>
            <p:spPr bwMode="auto">
              <a:xfrm>
                <a:off x="3095626" y="3067542"/>
                <a:ext cx="155575" cy="565150"/>
              </a:xfrm>
              <a:custGeom>
                <a:avLst/>
                <a:gdLst/>
                <a:ahLst/>
                <a:cxnLst>
                  <a:cxn ang="0">
                    <a:pos x="35" y="178"/>
                  </a:cxn>
                  <a:cxn ang="0">
                    <a:pos x="35" y="178"/>
                  </a:cxn>
                  <a:cxn ang="0">
                    <a:pos x="36" y="200"/>
                  </a:cxn>
                  <a:cxn ang="0">
                    <a:pos x="39" y="222"/>
                  </a:cxn>
                  <a:cxn ang="0">
                    <a:pos x="45" y="242"/>
                  </a:cxn>
                  <a:cxn ang="0">
                    <a:pos x="52" y="262"/>
                  </a:cxn>
                  <a:cxn ang="0">
                    <a:pos x="61" y="281"/>
                  </a:cxn>
                  <a:cxn ang="0">
                    <a:pos x="72" y="298"/>
                  </a:cxn>
                  <a:cxn ang="0">
                    <a:pos x="84" y="315"/>
                  </a:cxn>
                  <a:cxn ang="0">
                    <a:pos x="98" y="330"/>
                  </a:cxn>
                  <a:cxn ang="0">
                    <a:pos x="73" y="356"/>
                  </a:cxn>
                  <a:cxn ang="0">
                    <a:pos x="73" y="356"/>
                  </a:cxn>
                  <a:cxn ang="0">
                    <a:pos x="57" y="338"/>
                  </a:cxn>
                  <a:cxn ang="0">
                    <a:pos x="43" y="319"/>
                  </a:cxn>
                  <a:cxn ang="0">
                    <a:pos x="30" y="298"/>
                  </a:cxn>
                  <a:cxn ang="0">
                    <a:pos x="19" y="276"/>
                  </a:cxn>
                  <a:cxn ang="0">
                    <a:pos x="10" y="253"/>
                  </a:cxn>
                  <a:cxn ang="0">
                    <a:pos x="5" y="228"/>
                  </a:cxn>
                  <a:cxn ang="0">
                    <a:pos x="1" y="204"/>
                  </a:cxn>
                  <a:cxn ang="0">
                    <a:pos x="0" y="191"/>
                  </a:cxn>
                  <a:cxn ang="0">
                    <a:pos x="0" y="178"/>
                  </a:cxn>
                  <a:cxn ang="0">
                    <a:pos x="0" y="178"/>
                  </a:cxn>
                  <a:cxn ang="0">
                    <a:pos x="0" y="165"/>
                  </a:cxn>
                  <a:cxn ang="0">
                    <a:pos x="1" y="152"/>
                  </a:cxn>
                  <a:cxn ang="0">
                    <a:pos x="5" y="127"/>
                  </a:cxn>
                  <a:cxn ang="0">
                    <a:pos x="10" y="103"/>
                  </a:cxn>
                  <a:cxn ang="0">
                    <a:pos x="19" y="80"/>
                  </a:cxn>
                  <a:cxn ang="0">
                    <a:pos x="30" y="58"/>
                  </a:cxn>
                  <a:cxn ang="0">
                    <a:pos x="43" y="37"/>
                  </a:cxn>
                  <a:cxn ang="0">
                    <a:pos x="57" y="18"/>
                  </a:cxn>
                  <a:cxn ang="0">
                    <a:pos x="73" y="0"/>
                  </a:cxn>
                  <a:cxn ang="0">
                    <a:pos x="98" y="26"/>
                  </a:cxn>
                  <a:cxn ang="0">
                    <a:pos x="98" y="26"/>
                  </a:cxn>
                  <a:cxn ang="0">
                    <a:pos x="84" y="41"/>
                  </a:cxn>
                  <a:cxn ang="0">
                    <a:pos x="72" y="58"/>
                  </a:cxn>
                  <a:cxn ang="0">
                    <a:pos x="61" y="75"/>
                  </a:cxn>
                  <a:cxn ang="0">
                    <a:pos x="52" y="94"/>
                  </a:cxn>
                  <a:cxn ang="0">
                    <a:pos x="45" y="114"/>
                  </a:cxn>
                  <a:cxn ang="0">
                    <a:pos x="39" y="135"/>
                  </a:cxn>
                  <a:cxn ang="0">
                    <a:pos x="36" y="156"/>
                  </a:cxn>
                  <a:cxn ang="0">
                    <a:pos x="35" y="178"/>
                  </a:cxn>
                  <a:cxn ang="0">
                    <a:pos x="35" y="178"/>
                  </a:cxn>
                </a:cxnLst>
                <a:rect l="0" t="0" r="r" b="b"/>
                <a:pathLst>
                  <a:path w="98" h="356">
                    <a:moveTo>
                      <a:pt x="35" y="178"/>
                    </a:moveTo>
                    <a:lnTo>
                      <a:pt x="35" y="178"/>
                    </a:lnTo>
                    <a:lnTo>
                      <a:pt x="36" y="200"/>
                    </a:lnTo>
                    <a:lnTo>
                      <a:pt x="39" y="222"/>
                    </a:lnTo>
                    <a:lnTo>
                      <a:pt x="45" y="242"/>
                    </a:lnTo>
                    <a:lnTo>
                      <a:pt x="52" y="262"/>
                    </a:lnTo>
                    <a:lnTo>
                      <a:pt x="61" y="281"/>
                    </a:lnTo>
                    <a:lnTo>
                      <a:pt x="72" y="298"/>
                    </a:lnTo>
                    <a:lnTo>
                      <a:pt x="84" y="315"/>
                    </a:lnTo>
                    <a:lnTo>
                      <a:pt x="98" y="330"/>
                    </a:lnTo>
                    <a:lnTo>
                      <a:pt x="73" y="356"/>
                    </a:lnTo>
                    <a:lnTo>
                      <a:pt x="73" y="356"/>
                    </a:lnTo>
                    <a:lnTo>
                      <a:pt x="57" y="338"/>
                    </a:lnTo>
                    <a:lnTo>
                      <a:pt x="43" y="319"/>
                    </a:lnTo>
                    <a:lnTo>
                      <a:pt x="30" y="298"/>
                    </a:lnTo>
                    <a:lnTo>
                      <a:pt x="19" y="276"/>
                    </a:lnTo>
                    <a:lnTo>
                      <a:pt x="10" y="253"/>
                    </a:lnTo>
                    <a:lnTo>
                      <a:pt x="5" y="228"/>
                    </a:lnTo>
                    <a:lnTo>
                      <a:pt x="1" y="204"/>
                    </a:lnTo>
                    <a:lnTo>
                      <a:pt x="0" y="191"/>
                    </a:lnTo>
                    <a:lnTo>
                      <a:pt x="0" y="178"/>
                    </a:lnTo>
                    <a:lnTo>
                      <a:pt x="0" y="178"/>
                    </a:lnTo>
                    <a:lnTo>
                      <a:pt x="0" y="165"/>
                    </a:lnTo>
                    <a:lnTo>
                      <a:pt x="1" y="152"/>
                    </a:lnTo>
                    <a:lnTo>
                      <a:pt x="5" y="127"/>
                    </a:lnTo>
                    <a:lnTo>
                      <a:pt x="10" y="103"/>
                    </a:lnTo>
                    <a:lnTo>
                      <a:pt x="19" y="80"/>
                    </a:lnTo>
                    <a:lnTo>
                      <a:pt x="30" y="58"/>
                    </a:lnTo>
                    <a:lnTo>
                      <a:pt x="43" y="37"/>
                    </a:lnTo>
                    <a:lnTo>
                      <a:pt x="57" y="18"/>
                    </a:lnTo>
                    <a:lnTo>
                      <a:pt x="73" y="0"/>
                    </a:lnTo>
                    <a:lnTo>
                      <a:pt x="98" y="26"/>
                    </a:lnTo>
                    <a:lnTo>
                      <a:pt x="98" y="26"/>
                    </a:lnTo>
                    <a:lnTo>
                      <a:pt x="84" y="41"/>
                    </a:lnTo>
                    <a:lnTo>
                      <a:pt x="72" y="58"/>
                    </a:lnTo>
                    <a:lnTo>
                      <a:pt x="61" y="75"/>
                    </a:lnTo>
                    <a:lnTo>
                      <a:pt x="52" y="94"/>
                    </a:lnTo>
                    <a:lnTo>
                      <a:pt x="45" y="114"/>
                    </a:lnTo>
                    <a:lnTo>
                      <a:pt x="39" y="135"/>
                    </a:lnTo>
                    <a:lnTo>
                      <a:pt x="36" y="156"/>
                    </a:lnTo>
                    <a:lnTo>
                      <a:pt x="35" y="178"/>
                    </a:lnTo>
                    <a:lnTo>
                      <a:pt x="35" y="178"/>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74" name="Freeform 15"/>
              <p:cNvSpPr>
                <a:spLocks/>
              </p:cNvSpPr>
              <p:nvPr/>
            </p:nvSpPr>
            <p:spPr bwMode="auto">
              <a:xfrm>
                <a:off x="3214688" y="3151679"/>
                <a:ext cx="117475" cy="395288"/>
              </a:xfrm>
              <a:custGeom>
                <a:avLst/>
                <a:gdLst/>
                <a:ahLst/>
                <a:cxnLst>
                  <a:cxn ang="0">
                    <a:pos x="32" y="125"/>
                  </a:cxn>
                  <a:cxn ang="0">
                    <a:pos x="32" y="125"/>
                  </a:cxn>
                  <a:cxn ang="0">
                    <a:pos x="33" y="140"/>
                  </a:cxn>
                  <a:cxn ang="0">
                    <a:pos x="35" y="154"/>
                  </a:cxn>
                  <a:cxn ang="0">
                    <a:pos x="38" y="168"/>
                  </a:cxn>
                  <a:cxn ang="0">
                    <a:pos x="44" y="181"/>
                  </a:cxn>
                  <a:cxn ang="0">
                    <a:pos x="49" y="194"/>
                  </a:cxn>
                  <a:cxn ang="0">
                    <a:pos x="57" y="205"/>
                  </a:cxn>
                  <a:cxn ang="0">
                    <a:pos x="65" y="216"/>
                  </a:cxn>
                  <a:cxn ang="0">
                    <a:pos x="74" y="227"/>
                  </a:cxn>
                  <a:cxn ang="0">
                    <a:pos x="51" y="249"/>
                  </a:cxn>
                  <a:cxn ang="0">
                    <a:pos x="51" y="249"/>
                  </a:cxn>
                  <a:cxn ang="0">
                    <a:pos x="41" y="237"/>
                  </a:cxn>
                  <a:cxn ang="0">
                    <a:pos x="30" y="224"/>
                  </a:cxn>
                  <a:cxn ang="0">
                    <a:pos x="21" y="209"/>
                  </a:cxn>
                  <a:cxn ang="0">
                    <a:pos x="14" y="194"/>
                  </a:cxn>
                  <a:cxn ang="0">
                    <a:pos x="8" y="178"/>
                  </a:cxn>
                  <a:cxn ang="0">
                    <a:pos x="4" y="160"/>
                  </a:cxn>
                  <a:cxn ang="0">
                    <a:pos x="1" y="143"/>
                  </a:cxn>
                  <a:cxn ang="0">
                    <a:pos x="0" y="125"/>
                  </a:cxn>
                  <a:cxn ang="0">
                    <a:pos x="0" y="125"/>
                  </a:cxn>
                  <a:cxn ang="0">
                    <a:pos x="1" y="107"/>
                  </a:cxn>
                  <a:cxn ang="0">
                    <a:pos x="4" y="90"/>
                  </a:cxn>
                  <a:cxn ang="0">
                    <a:pos x="8" y="72"/>
                  </a:cxn>
                  <a:cxn ang="0">
                    <a:pos x="14" y="56"/>
                  </a:cxn>
                  <a:cxn ang="0">
                    <a:pos x="21" y="41"/>
                  </a:cxn>
                  <a:cxn ang="0">
                    <a:pos x="30" y="27"/>
                  </a:cxn>
                  <a:cxn ang="0">
                    <a:pos x="41" y="13"/>
                  </a:cxn>
                  <a:cxn ang="0">
                    <a:pos x="51" y="0"/>
                  </a:cxn>
                  <a:cxn ang="0">
                    <a:pos x="74" y="23"/>
                  </a:cxn>
                  <a:cxn ang="0">
                    <a:pos x="74" y="23"/>
                  </a:cxn>
                  <a:cxn ang="0">
                    <a:pos x="65" y="34"/>
                  </a:cxn>
                  <a:cxn ang="0">
                    <a:pos x="57" y="44"/>
                  </a:cxn>
                  <a:cxn ang="0">
                    <a:pos x="49" y="56"/>
                  </a:cxn>
                  <a:cxn ang="0">
                    <a:pos x="44" y="69"/>
                  </a:cxn>
                  <a:cxn ang="0">
                    <a:pos x="38" y="82"/>
                  </a:cxn>
                  <a:cxn ang="0">
                    <a:pos x="35" y="96"/>
                  </a:cxn>
                  <a:cxn ang="0">
                    <a:pos x="33" y="110"/>
                  </a:cxn>
                  <a:cxn ang="0">
                    <a:pos x="32" y="125"/>
                  </a:cxn>
                  <a:cxn ang="0">
                    <a:pos x="32" y="125"/>
                  </a:cxn>
                </a:cxnLst>
                <a:rect l="0" t="0" r="r" b="b"/>
                <a:pathLst>
                  <a:path w="74" h="249">
                    <a:moveTo>
                      <a:pt x="32" y="125"/>
                    </a:moveTo>
                    <a:lnTo>
                      <a:pt x="32" y="125"/>
                    </a:lnTo>
                    <a:lnTo>
                      <a:pt x="33" y="140"/>
                    </a:lnTo>
                    <a:lnTo>
                      <a:pt x="35" y="154"/>
                    </a:lnTo>
                    <a:lnTo>
                      <a:pt x="38" y="168"/>
                    </a:lnTo>
                    <a:lnTo>
                      <a:pt x="44" y="181"/>
                    </a:lnTo>
                    <a:lnTo>
                      <a:pt x="49" y="194"/>
                    </a:lnTo>
                    <a:lnTo>
                      <a:pt x="57" y="205"/>
                    </a:lnTo>
                    <a:lnTo>
                      <a:pt x="65" y="216"/>
                    </a:lnTo>
                    <a:lnTo>
                      <a:pt x="74" y="227"/>
                    </a:lnTo>
                    <a:lnTo>
                      <a:pt x="51" y="249"/>
                    </a:lnTo>
                    <a:lnTo>
                      <a:pt x="51" y="249"/>
                    </a:lnTo>
                    <a:lnTo>
                      <a:pt x="41" y="237"/>
                    </a:lnTo>
                    <a:lnTo>
                      <a:pt x="30" y="224"/>
                    </a:lnTo>
                    <a:lnTo>
                      <a:pt x="21" y="209"/>
                    </a:lnTo>
                    <a:lnTo>
                      <a:pt x="14" y="194"/>
                    </a:lnTo>
                    <a:lnTo>
                      <a:pt x="8" y="178"/>
                    </a:lnTo>
                    <a:lnTo>
                      <a:pt x="4" y="160"/>
                    </a:lnTo>
                    <a:lnTo>
                      <a:pt x="1" y="143"/>
                    </a:lnTo>
                    <a:lnTo>
                      <a:pt x="0" y="125"/>
                    </a:lnTo>
                    <a:lnTo>
                      <a:pt x="0" y="125"/>
                    </a:lnTo>
                    <a:lnTo>
                      <a:pt x="1" y="107"/>
                    </a:lnTo>
                    <a:lnTo>
                      <a:pt x="4" y="90"/>
                    </a:lnTo>
                    <a:lnTo>
                      <a:pt x="8" y="72"/>
                    </a:lnTo>
                    <a:lnTo>
                      <a:pt x="14" y="56"/>
                    </a:lnTo>
                    <a:lnTo>
                      <a:pt x="21" y="41"/>
                    </a:lnTo>
                    <a:lnTo>
                      <a:pt x="30" y="27"/>
                    </a:lnTo>
                    <a:lnTo>
                      <a:pt x="41" y="13"/>
                    </a:lnTo>
                    <a:lnTo>
                      <a:pt x="51" y="0"/>
                    </a:lnTo>
                    <a:lnTo>
                      <a:pt x="74" y="23"/>
                    </a:lnTo>
                    <a:lnTo>
                      <a:pt x="74" y="23"/>
                    </a:lnTo>
                    <a:lnTo>
                      <a:pt x="65" y="34"/>
                    </a:lnTo>
                    <a:lnTo>
                      <a:pt x="57" y="44"/>
                    </a:lnTo>
                    <a:lnTo>
                      <a:pt x="49" y="56"/>
                    </a:lnTo>
                    <a:lnTo>
                      <a:pt x="44" y="69"/>
                    </a:lnTo>
                    <a:lnTo>
                      <a:pt x="38" y="82"/>
                    </a:lnTo>
                    <a:lnTo>
                      <a:pt x="35" y="96"/>
                    </a:lnTo>
                    <a:lnTo>
                      <a:pt x="33" y="110"/>
                    </a:lnTo>
                    <a:lnTo>
                      <a:pt x="32" y="125"/>
                    </a:lnTo>
                    <a:lnTo>
                      <a:pt x="32" y="125"/>
                    </a:lnTo>
                    <a:close/>
                  </a:path>
                </a:pathLst>
              </a:custGeom>
              <a:grpFill/>
              <a:ln w="2">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grpSp>
      </p:grpSp>
      <p:sp>
        <p:nvSpPr>
          <p:cNvPr id="187" name="四角形吹き出し 186"/>
          <p:cNvSpPr/>
          <p:nvPr/>
        </p:nvSpPr>
        <p:spPr>
          <a:xfrm>
            <a:off x="-10329" y="3825937"/>
            <a:ext cx="1403227" cy="665877"/>
          </a:xfrm>
          <a:prstGeom prst="wedgeRectCallout">
            <a:avLst>
              <a:gd name="adj1" fmla="val 62279"/>
              <a:gd name="adj2" fmla="val -21392"/>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rPr>
              <a:t>不正な利用による通信の圧迫</a:t>
            </a:r>
            <a:endParaRPr kumimoji="1" lang="ja-JP" altLang="en-US" sz="1400" dirty="0">
              <a:solidFill>
                <a:schemeClr val="bg1"/>
              </a:solidFill>
            </a:endParaRPr>
          </a:p>
        </p:txBody>
      </p:sp>
      <p:sp>
        <p:nvSpPr>
          <p:cNvPr id="202" name="フリーフォーム 201"/>
          <p:cNvSpPr>
            <a:spLocks noChangeAspect="1"/>
          </p:cNvSpPr>
          <p:nvPr/>
        </p:nvSpPr>
        <p:spPr>
          <a:xfrm>
            <a:off x="1642818" y="3716444"/>
            <a:ext cx="390899" cy="250142"/>
          </a:xfrm>
          <a:custGeom>
            <a:avLst/>
            <a:gdLst>
              <a:gd name="connsiteX0" fmla="*/ 364301 w 1594322"/>
              <a:gd name="connsiteY0" fmla="*/ 439309 h 1020230"/>
              <a:gd name="connsiteX1" fmla="*/ 284991 w 1594322"/>
              <a:gd name="connsiteY1" fmla="*/ 518619 h 1020230"/>
              <a:gd name="connsiteX2" fmla="*/ 364301 w 1594322"/>
              <a:gd name="connsiteY2" fmla="*/ 597929 h 1020230"/>
              <a:gd name="connsiteX3" fmla="*/ 443611 w 1594322"/>
              <a:gd name="connsiteY3" fmla="*/ 518619 h 1020230"/>
              <a:gd name="connsiteX4" fmla="*/ 364301 w 1594322"/>
              <a:gd name="connsiteY4" fmla="*/ 439309 h 1020230"/>
              <a:gd name="connsiteX5" fmla="*/ 518621 w 1594322"/>
              <a:gd name="connsiteY5" fmla="*/ 280690 h 1020230"/>
              <a:gd name="connsiteX6" fmla="*/ 439311 w 1594322"/>
              <a:gd name="connsiteY6" fmla="*/ 360000 h 1020230"/>
              <a:gd name="connsiteX7" fmla="*/ 518621 w 1594322"/>
              <a:gd name="connsiteY7" fmla="*/ 439310 h 1020230"/>
              <a:gd name="connsiteX8" fmla="*/ 597931 w 1594322"/>
              <a:gd name="connsiteY8" fmla="*/ 360000 h 1020230"/>
              <a:gd name="connsiteX9" fmla="*/ 518621 w 1594322"/>
              <a:gd name="connsiteY9" fmla="*/ 280690 h 1020230"/>
              <a:gd name="connsiteX10" fmla="*/ 201382 w 1594322"/>
              <a:gd name="connsiteY10" fmla="*/ 280690 h 1020230"/>
              <a:gd name="connsiteX11" fmla="*/ 122072 w 1594322"/>
              <a:gd name="connsiteY11" fmla="*/ 360000 h 1020230"/>
              <a:gd name="connsiteX12" fmla="*/ 201382 w 1594322"/>
              <a:gd name="connsiteY12" fmla="*/ 439310 h 1020230"/>
              <a:gd name="connsiteX13" fmla="*/ 280692 w 1594322"/>
              <a:gd name="connsiteY13" fmla="*/ 360000 h 1020230"/>
              <a:gd name="connsiteX14" fmla="*/ 201382 w 1594322"/>
              <a:gd name="connsiteY14" fmla="*/ 280690 h 1020230"/>
              <a:gd name="connsiteX15" fmla="*/ 1147022 w 1594322"/>
              <a:gd name="connsiteY15" fmla="*/ 161576 h 1020230"/>
              <a:gd name="connsiteX16" fmla="*/ 1147022 w 1594322"/>
              <a:gd name="connsiteY16" fmla="*/ 296629 h 1020230"/>
              <a:gd name="connsiteX17" fmla="*/ 1012388 w 1594322"/>
              <a:gd name="connsiteY17" fmla="*/ 296629 h 1020230"/>
              <a:gd name="connsiteX18" fmla="*/ 1012388 w 1594322"/>
              <a:gd name="connsiteY18" fmla="*/ 423369 h 1020230"/>
              <a:gd name="connsiteX19" fmla="*/ 1147022 w 1594322"/>
              <a:gd name="connsiteY19" fmla="*/ 423369 h 1020230"/>
              <a:gd name="connsiteX20" fmla="*/ 1147022 w 1594322"/>
              <a:gd name="connsiteY20" fmla="*/ 558422 h 1020230"/>
              <a:gd name="connsiteX21" fmla="*/ 1273761 w 1594322"/>
              <a:gd name="connsiteY21" fmla="*/ 558422 h 1020230"/>
              <a:gd name="connsiteX22" fmla="*/ 1273761 w 1594322"/>
              <a:gd name="connsiteY22" fmla="*/ 423369 h 1020230"/>
              <a:gd name="connsiteX23" fmla="*/ 1408395 w 1594322"/>
              <a:gd name="connsiteY23" fmla="*/ 423369 h 1020230"/>
              <a:gd name="connsiteX24" fmla="*/ 1408395 w 1594322"/>
              <a:gd name="connsiteY24" fmla="*/ 296629 h 1020230"/>
              <a:gd name="connsiteX25" fmla="*/ 1273761 w 1594322"/>
              <a:gd name="connsiteY25" fmla="*/ 296629 h 1020230"/>
              <a:gd name="connsiteX26" fmla="*/ 1273761 w 1594322"/>
              <a:gd name="connsiteY26" fmla="*/ 161576 h 1020230"/>
              <a:gd name="connsiteX27" fmla="*/ 360002 w 1594322"/>
              <a:gd name="connsiteY27" fmla="*/ 122071 h 1020230"/>
              <a:gd name="connsiteX28" fmla="*/ 280692 w 1594322"/>
              <a:gd name="connsiteY28" fmla="*/ 201381 h 1020230"/>
              <a:gd name="connsiteX29" fmla="*/ 360002 w 1594322"/>
              <a:gd name="connsiteY29" fmla="*/ 280691 h 1020230"/>
              <a:gd name="connsiteX30" fmla="*/ 439312 w 1594322"/>
              <a:gd name="connsiteY30" fmla="*/ 201381 h 1020230"/>
              <a:gd name="connsiteX31" fmla="*/ 360002 w 1594322"/>
              <a:gd name="connsiteY31" fmla="*/ 122071 h 1020230"/>
              <a:gd name="connsiteX32" fmla="*/ 360002 w 1594322"/>
              <a:gd name="connsiteY32" fmla="*/ 0 h 1020230"/>
              <a:gd name="connsiteX33" fmla="*/ 614561 w 1594322"/>
              <a:gd name="connsiteY33" fmla="*/ 105442 h 1020230"/>
              <a:gd name="connsiteX34" fmla="*/ 628281 w 1594322"/>
              <a:gd name="connsiteY34" fmla="*/ 122071 h 1020230"/>
              <a:gd name="connsiteX35" fmla="*/ 966043 w 1594322"/>
              <a:gd name="connsiteY35" fmla="*/ 122071 h 1020230"/>
              <a:gd name="connsiteX36" fmla="*/ 979763 w 1594322"/>
              <a:gd name="connsiteY36" fmla="*/ 105442 h 1020230"/>
              <a:gd name="connsiteX37" fmla="*/ 1234322 w 1594322"/>
              <a:gd name="connsiteY37" fmla="*/ 0 h 1020230"/>
              <a:gd name="connsiteX38" fmla="*/ 1594322 w 1594322"/>
              <a:gd name="connsiteY38" fmla="*/ 360000 h 1020230"/>
              <a:gd name="connsiteX39" fmla="*/ 1566032 w 1594322"/>
              <a:gd name="connsiteY39" fmla="*/ 500129 h 1020230"/>
              <a:gd name="connsiteX40" fmla="*/ 1561446 w 1594322"/>
              <a:gd name="connsiteY40" fmla="*/ 508577 h 1020230"/>
              <a:gd name="connsiteX41" fmla="*/ 1533075 w 1594322"/>
              <a:gd name="connsiteY41" fmla="*/ 758744 h 1020230"/>
              <a:gd name="connsiteX42" fmla="*/ 1207081 w 1594322"/>
              <a:gd name="connsiteY42" fmla="*/ 1018327 h 1020230"/>
              <a:gd name="connsiteX43" fmla="*/ 1207082 w 1594322"/>
              <a:gd name="connsiteY43" fmla="*/ 1018328 h 1020230"/>
              <a:gd name="connsiteX44" fmla="*/ 947499 w 1594322"/>
              <a:gd name="connsiteY44" fmla="*/ 692334 h 1020230"/>
              <a:gd name="connsiteX45" fmla="*/ 958206 w 1594322"/>
              <a:gd name="connsiteY45" fmla="*/ 597928 h 1020230"/>
              <a:gd name="connsiteX46" fmla="*/ 628282 w 1594322"/>
              <a:gd name="connsiteY46" fmla="*/ 597928 h 1020230"/>
              <a:gd name="connsiteX47" fmla="*/ 620148 w 1594322"/>
              <a:gd name="connsiteY47" fmla="*/ 607788 h 1020230"/>
              <a:gd name="connsiteX48" fmla="*/ 629736 w 1594322"/>
              <a:gd name="connsiteY48" fmla="*/ 692333 h 1020230"/>
              <a:gd name="connsiteX49" fmla="*/ 370153 w 1594322"/>
              <a:gd name="connsiteY49" fmla="*/ 1018327 h 1020230"/>
              <a:gd name="connsiteX50" fmla="*/ 370154 w 1594322"/>
              <a:gd name="connsiteY50" fmla="*/ 1018326 h 1020230"/>
              <a:gd name="connsiteX51" fmla="*/ 44161 w 1594322"/>
              <a:gd name="connsiteY51" fmla="*/ 758743 h 1020230"/>
              <a:gd name="connsiteX52" fmla="*/ 0 w 1594322"/>
              <a:gd name="connsiteY52" fmla="*/ 369356 h 1020230"/>
              <a:gd name="connsiteX53" fmla="*/ 935 w 1594322"/>
              <a:gd name="connsiteY53" fmla="*/ 369250 h 1020230"/>
              <a:gd name="connsiteX54" fmla="*/ 2 w 1594322"/>
              <a:gd name="connsiteY54" fmla="*/ 360000 h 1020230"/>
              <a:gd name="connsiteX55" fmla="*/ 360002 w 1594322"/>
              <a:gd name="connsiteY55" fmla="*/ 0 h 102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94322" h="1020230">
                <a:moveTo>
                  <a:pt x="364301" y="439309"/>
                </a:moveTo>
                <a:cubicBezTo>
                  <a:pt x="320499" y="439309"/>
                  <a:pt x="284991" y="474817"/>
                  <a:pt x="284991" y="518619"/>
                </a:cubicBezTo>
                <a:cubicBezTo>
                  <a:pt x="284991" y="562421"/>
                  <a:pt x="320499" y="597929"/>
                  <a:pt x="364301" y="597929"/>
                </a:cubicBezTo>
                <a:cubicBezTo>
                  <a:pt x="408103" y="597929"/>
                  <a:pt x="443611" y="562421"/>
                  <a:pt x="443611" y="518619"/>
                </a:cubicBezTo>
                <a:cubicBezTo>
                  <a:pt x="443611" y="474817"/>
                  <a:pt x="408103" y="439309"/>
                  <a:pt x="364301" y="439309"/>
                </a:cubicBezTo>
                <a:close/>
                <a:moveTo>
                  <a:pt x="518621" y="280690"/>
                </a:moveTo>
                <a:cubicBezTo>
                  <a:pt x="474819" y="280690"/>
                  <a:pt x="439311" y="316198"/>
                  <a:pt x="439311" y="360000"/>
                </a:cubicBezTo>
                <a:cubicBezTo>
                  <a:pt x="439311" y="403802"/>
                  <a:pt x="474819" y="439310"/>
                  <a:pt x="518621" y="439310"/>
                </a:cubicBezTo>
                <a:cubicBezTo>
                  <a:pt x="562423" y="439310"/>
                  <a:pt x="597931" y="403802"/>
                  <a:pt x="597931" y="360000"/>
                </a:cubicBezTo>
                <a:cubicBezTo>
                  <a:pt x="597931" y="316198"/>
                  <a:pt x="562423" y="280690"/>
                  <a:pt x="518621" y="280690"/>
                </a:cubicBezTo>
                <a:close/>
                <a:moveTo>
                  <a:pt x="201382" y="280690"/>
                </a:moveTo>
                <a:cubicBezTo>
                  <a:pt x="157580" y="280690"/>
                  <a:pt x="122072" y="316198"/>
                  <a:pt x="122072" y="360000"/>
                </a:cubicBezTo>
                <a:cubicBezTo>
                  <a:pt x="122072" y="403802"/>
                  <a:pt x="157580" y="439310"/>
                  <a:pt x="201382" y="439310"/>
                </a:cubicBezTo>
                <a:cubicBezTo>
                  <a:pt x="245184" y="439310"/>
                  <a:pt x="280692" y="403802"/>
                  <a:pt x="280692" y="360000"/>
                </a:cubicBezTo>
                <a:cubicBezTo>
                  <a:pt x="280692" y="316198"/>
                  <a:pt x="245184" y="280690"/>
                  <a:pt x="201382" y="280690"/>
                </a:cubicBezTo>
                <a:close/>
                <a:moveTo>
                  <a:pt x="1147022" y="161576"/>
                </a:moveTo>
                <a:lnTo>
                  <a:pt x="1147022" y="296629"/>
                </a:lnTo>
                <a:lnTo>
                  <a:pt x="1012388" y="296629"/>
                </a:lnTo>
                <a:lnTo>
                  <a:pt x="1012388" y="423369"/>
                </a:lnTo>
                <a:lnTo>
                  <a:pt x="1147022" y="423369"/>
                </a:lnTo>
                <a:lnTo>
                  <a:pt x="1147022" y="558422"/>
                </a:lnTo>
                <a:lnTo>
                  <a:pt x="1273761" y="558422"/>
                </a:lnTo>
                <a:lnTo>
                  <a:pt x="1273761" y="423369"/>
                </a:lnTo>
                <a:lnTo>
                  <a:pt x="1408395" y="423369"/>
                </a:lnTo>
                <a:lnTo>
                  <a:pt x="1408395" y="296629"/>
                </a:lnTo>
                <a:lnTo>
                  <a:pt x="1273761" y="296629"/>
                </a:lnTo>
                <a:lnTo>
                  <a:pt x="1273761" y="161576"/>
                </a:lnTo>
                <a:close/>
                <a:moveTo>
                  <a:pt x="360002" y="122071"/>
                </a:moveTo>
                <a:cubicBezTo>
                  <a:pt x="316200" y="122071"/>
                  <a:pt x="280692" y="157579"/>
                  <a:pt x="280692" y="201381"/>
                </a:cubicBezTo>
                <a:cubicBezTo>
                  <a:pt x="280692" y="245183"/>
                  <a:pt x="316200" y="280691"/>
                  <a:pt x="360002" y="280691"/>
                </a:cubicBezTo>
                <a:cubicBezTo>
                  <a:pt x="403804" y="280691"/>
                  <a:pt x="439312" y="245183"/>
                  <a:pt x="439312" y="201381"/>
                </a:cubicBezTo>
                <a:cubicBezTo>
                  <a:pt x="439312" y="157579"/>
                  <a:pt x="403804" y="122071"/>
                  <a:pt x="360002" y="122071"/>
                </a:cubicBezTo>
                <a:close/>
                <a:moveTo>
                  <a:pt x="360002" y="0"/>
                </a:moveTo>
                <a:cubicBezTo>
                  <a:pt x="459414" y="0"/>
                  <a:pt x="549414" y="40294"/>
                  <a:pt x="614561" y="105442"/>
                </a:cubicBezTo>
                <a:lnTo>
                  <a:pt x="628281" y="122071"/>
                </a:lnTo>
                <a:lnTo>
                  <a:pt x="966043" y="122071"/>
                </a:lnTo>
                <a:lnTo>
                  <a:pt x="979763" y="105442"/>
                </a:lnTo>
                <a:cubicBezTo>
                  <a:pt x="1044911" y="40294"/>
                  <a:pt x="1134911" y="0"/>
                  <a:pt x="1234322" y="0"/>
                </a:cubicBezTo>
                <a:cubicBezTo>
                  <a:pt x="1433145" y="0"/>
                  <a:pt x="1594322" y="161177"/>
                  <a:pt x="1594322" y="360000"/>
                </a:cubicBezTo>
                <a:cubicBezTo>
                  <a:pt x="1594322" y="409706"/>
                  <a:pt x="1584248" y="457059"/>
                  <a:pt x="1566032" y="500129"/>
                </a:cubicBezTo>
                <a:lnTo>
                  <a:pt x="1561446" y="508577"/>
                </a:lnTo>
                <a:lnTo>
                  <a:pt x="1533075" y="758744"/>
                </a:lnTo>
                <a:cubicBezTo>
                  <a:pt x="1514736" y="920446"/>
                  <a:pt x="1368784" y="1036665"/>
                  <a:pt x="1207081" y="1018327"/>
                </a:cubicBezTo>
                <a:lnTo>
                  <a:pt x="1207082" y="1018328"/>
                </a:lnTo>
                <a:cubicBezTo>
                  <a:pt x="1045380" y="999989"/>
                  <a:pt x="929161" y="854037"/>
                  <a:pt x="947499" y="692334"/>
                </a:cubicBezTo>
                <a:lnTo>
                  <a:pt x="958206" y="597928"/>
                </a:lnTo>
                <a:lnTo>
                  <a:pt x="628282" y="597928"/>
                </a:lnTo>
                <a:lnTo>
                  <a:pt x="620148" y="607788"/>
                </a:lnTo>
                <a:lnTo>
                  <a:pt x="629736" y="692333"/>
                </a:lnTo>
                <a:cubicBezTo>
                  <a:pt x="648075" y="854036"/>
                  <a:pt x="531855" y="999988"/>
                  <a:pt x="370153" y="1018327"/>
                </a:cubicBezTo>
                <a:lnTo>
                  <a:pt x="370154" y="1018326"/>
                </a:lnTo>
                <a:cubicBezTo>
                  <a:pt x="208451" y="1036664"/>
                  <a:pt x="62499" y="920445"/>
                  <a:pt x="44161" y="758743"/>
                </a:cubicBezTo>
                <a:lnTo>
                  <a:pt x="0" y="369356"/>
                </a:lnTo>
                <a:lnTo>
                  <a:pt x="935" y="369250"/>
                </a:lnTo>
                <a:lnTo>
                  <a:pt x="2" y="360000"/>
                </a:lnTo>
                <a:cubicBezTo>
                  <a:pt x="2" y="161177"/>
                  <a:pt x="161179" y="0"/>
                  <a:pt x="360002" y="0"/>
                </a:cubicBezTo>
                <a:close/>
              </a:path>
            </a:pathLst>
          </a:cu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203" name="Group 475"/>
          <p:cNvGrpSpPr>
            <a:grpSpLocks noChangeAspect="1"/>
          </p:cNvGrpSpPr>
          <p:nvPr/>
        </p:nvGrpSpPr>
        <p:grpSpPr>
          <a:xfrm>
            <a:off x="1623346" y="4021971"/>
            <a:ext cx="322317" cy="230690"/>
            <a:chOff x="9480550" y="5194300"/>
            <a:chExt cx="395288" cy="280988"/>
          </a:xfrm>
          <a:solidFill>
            <a:schemeClr val="tx1"/>
          </a:solidFill>
        </p:grpSpPr>
        <p:sp>
          <p:nvSpPr>
            <p:cNvPr id="204" name="Freeform 66"/>
            <p:cNvSpPr>
              <a:spLocks/>
            </p:cNvSpPr>
            <p:nvPr/>
          </p:nvSpPr>
          <p:spPr bwMode="auto">
            <a:xfrm>
              <a:off x="9480550" y="5194300"/>
              <a:ext cx="363538" cy="206375"/>
            </a:xfrm>
            <a:custGeom>
              <a:avLst/>
              <a:gdLst/>
              <a:ahLst/>
              <a:cxnLst>
                <a:cxn ang="0">
                  <a:pos x="46" y="0"/>
                </a:cxn>
                <a:cxn ang="0">
                  <a:pos x="51" y="0"/>
                </a:cxn>
                <a:cxn ang="0">
                  <a:pos x="78" y="97"/>
                </a:cxn>
                <a:cxn ang="0">
                  <a:pos x="186" y="97"/>
                </a:cxn>
                <a:cxn ang="0">
                  <a:pos x="192" y="103"/>
                </a:cxn>
                <a:cxn ang="0">
                  <a:pos x="186" y="109"/>
                </a:cxn>
                <a:cxn ang="0">
                  <a:pos x="68" y="109"/>
                </a:cxn>
                <a:cxn ang="0">
                  <a:pos x="41" y="13"/>
                </a:cxn>
                <a:cxn ang="0">
                  <a:pos x="7" y="13"/>
                </a:cxn>
                <a:cxn ang="0">
                  <a:pos x="0" y="6"/>
                </a:cxn>
                <a:cxn ang="0">
                  <a:pos x="7" y="0"/>
                </a:cxn>
                <a:cxn ang="0">
                  <a:pos x="46" y="0"/>
                </a:cxn>
              </a:cxnLst>
              <a:rect l="0" t="0" r="r" b="b"/>
              <a:pathLst>
                <a:path w="192" h="109">
                  <a:moveTo>
                    <a:pt x="46" y="0"/>
                  </a:moveTo>
                  <a:cubicBezTo>
                    <a:pt x="51" y="0"/>
                    <a:pt x="51" y="0"/>
                    <a:pt x="51" y="0"/>
                  </a:cubicBezTo>
                  <a:cubicBezTo>
                    <a:pt x="51" y="0"/>
                    <a:pt x="75" y="88"/>
                    <a:pt x="78" y="97"/>
                  </a:cubicBezTo>
                  <a:cubicBezTo>
                    <a:pt x="87" y="97"/>
                    <a:pt x="186" y="97"/>
                    <a:pt x="186" y="97"/>
                  </a:cubicBezTo>
                  <a:cubicBezTo>
                    <a:pt x="189" y="97"/>
                    <a:pt x="192" y="99"/>
                    <a:pt x="192" y="103"/>
                  </a:cubicBezTo>
                  <a:cubicBezTo>
                    <a:pt x="192" y="107"/>
                    <a:pt x="189" y="109"/>
                    <a:pt x="186" y="109"/>
                  </a:cubicBezTo>
                  <a:cubicBezTo>
                    <a:pt x="68" y="109"/>
                    <a:pt x="68" y="109"/>
                    <a:pt x="68" y="109"/>
                  </a:cubicBezTo>
                  <a:cubicBezTo>
                    <a:pt x="68" y="109"/>
                    <a:pt x="43" y="21"/>
                    <a:pt x="41" y="13"/>
                  </a:cubicBezTo>
                  <a:cubicBezTo>
                    <a:pt x="34" y="13"/>
                    <a:pt x="7" y="13"/>
                    <a:pt x="7" y="13"/>
                  </a:cubicBezTo>
                  <a:cubicBezTo>
                    <a:pt x="3" y="13"/>
                    <a:pt x="0" y="10"/>
                    <a:pt x="0" y="6"/>
                  </a:cubicBezTo>
                  <a:cubicBezTo>
                    <a:pt x="0" y="3"/>
                    <a:pt x="3" y="0"/>
                    <a:pt x="7" y="0"/>
                  </a:cubicBezTo>
                  <a:lnTo>
                    <a:pt x="46" y="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205" name="Oval 67"/>
            <p:cNvSpPr>
              <a:spLocks noChangeArrowheads="1"/>
            </p:cNvSpPr>
            <p:nvPr/>
          </p:nvSpPr>
          <p:spPr bwMode="auto">
            <a:xfrm>
              <a:off x="9783763" y="5419725"/>
              <a:ext cx="55563" cy="55563"/>
            </a:xfrm>
            <a:prstGeom prst="ellipse">
              <a:avLst/>
            </a:pr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206" name="Oval 68"/>
            <p:cNvSpPr>
              <a:spLocks noChangeArrowheads="1"/>
            </p:cNvSpPr>
            <p:nvPr/>
          </p:nvSpPr>
          <p:spPr bwMode="auto">
            <a:xfrm>
              <a:off x="9615488" y="5419725"/>
              <a:ext cx="55563" cy="55563"/>
            </a:xfrm>
            <a:prstGeom prst="ellipse">
              <a:avLst/>
            </a:pr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sp>
          <p:nvSpPr>
            <p:cNvPr id="207" name="Freeform 69"/>
            <p:cNvSpPr>
              <a:spLocks noEditPoints="1"/>
            </p:cNvSpPr>
            <p:nvPr/>
          </p:nvSpPr>
          <p:spPr bwMode="auto">
            <a:xfrm>
              <a:off x="9598025" y="5194300"/>
              <a:ext cx="277813" cy="163513"/>
            </a:xfrm>
            <a:custGeom>
              <a:avLst/>
              <a:gdLst/>
              <a:ahLst/>
              <a:cxnLst>
                <a:cxn ang="0">
                  <a:pos x="0" y="8"/>
                </a:cxn>
                <a:cxn ang="0">
                  <a:pos x="25" y="82"/>
                </a:cxn>
                <a:cxn ang="0">
                  <a:pos x="31" y="86"/>
                </a:cxn>
                <a:cxn ang="0">
                  <a:pos x="119" y="86"/>
                </a:cxn>
                <a:cxn ang="0">
                  <a:pos x="127" y="80"/>
                </a:cxn>
                <a:cxn ang="0">
                  <a:pos x="145" y="6"/>
                </a:cxn>
                <a:cxn ang="0">
                  <a:pos x="139" y="0"/>
                </a:cxn>
                <a:cxn ang="0">
                  <a:pos x="8" y="0"/>
                </a:cxn>
                <a:cxn ang="0">
                  <a:pos x="1" y="2"/>
                </a:cxn>
                <a:cxn ang="0">
                  <a:pos x="0" y="8"/>
                </a:cxn>
                <a:cxn ang="0">
                  <a:pos x="112" y="41"/>
                </a:cxn>
                <a:cxn ang="0">
                  <a:pos x="98" y="27"/>
                </a:cxn>
                <a:cxn ang="0">
                  <a:pos x="112" y="12"/>
                </a:cxn>
                <a:cxn ang="0">
                  <a:pos x="127" y="27"/>
                </a:cxn>
                <a:cxn ang="0">
                  <a:pos x="112" y="41"/>
                </a:cxn>
                <a:cxn ang="0">
                  <a:pos x="78" y="60"/>
                </a:cxn>
                <a:cxn ang="0">
                  <a:pos x="93" y="46"/>
                </a:cxn>
                <a:cxn ang="0">
                  <a:pos x="108" y="60"/>
                </a:cxn>
                <a:cxn ang="0">
                  <a:pos x="93" y="75"/>
                </a:cxn>
                <a:cxn ang="0">
                  <a:pos x="78" y="60"/>
                </a:cxn>
                <a:cxn ang="0">
                  <a:pos x="75" y="41"/>
                </a:cxn>
                <a:cxn ang="0">
                  <a:pos x="61" y="27"/>
                </a:cxn>
                <a:cxn ang="0">
                  <a:pos x="75" y="12"/>
                </a:cxn>
                <a:cxn ang="0">
                  <a:pos x="90" y="27"/>
                </a:cxn>
                <a:cxn ang="0">
                  <a:pos x="75" y="41"/>
                </a:cxn>
                <a:cxn ang="0">
                  <a:pos x="41" y="60"/>
                </a:cxn>
                <a:cxn ang="0">
                  <a:pos x="56" y="46"/>
                </a:cxn>
                <a:cxn ang="0">
                  <a:pos x="71" y="60"/>
                </a:cxn>
                <a:cxn ang="0">
                  <a:pos x="56" y="75"/>
                </a:cxn>
                <a:cxn ang="0">
                  <a:pos x="41" y="60"/>
                </a:cxn>
                <a:cxn ang="0">
                  <a:pos x="22" y="27"/>
                </a:cxn>
                <a:cxn ang="0">
                  <a:pos x="37" y="12"/>
                </a:cxn>
                <a:cxn ang="0">
                  <a:pos x="51" y="27"/>
                </a:cxn>
                <a:cxn ang="0">
                  <a:pos x="37" y="41"/>
                </a:cxn>
                <a:cxn ang="0">
                  <a:pos x="22" y="27"/>
                </a:cxn>
              </a:cxnLst>
              <a:rect l="0" t="0" r="r" b="b"/>
              <a:pathLst>
                <a:path w="146" h="86">
                  <a:moveTo>
                    <a:pt x="0" y="8"/>
                  </a:moveTo>
                  <a:cubicBezTo>
                    <a:pt x="25" y="82"/>
                    <a:pt x="25" y="82"/>
                    <a:pt x="25" y="82"/>
                  </a:cubicBezTo>
                  <a:cubicBezTo>
                    <a:pt x="26" y="84"/>
                    <a:pt x="28" y="86"/>
                    <a:pt x="31" y="86"/>
                  </a:cubicBezTo>
                  <a:cubicBezTo>
                    <a:pt x="119" y="86"/>
                    <a:pt x="119" y="86"/>
                    <a:pt x="119" y="86"/>
                  </a:cubicBezTo>
                  <a:cubicBezTo>
                    <a:pt x="123" y="86"/>
                    <a:pt x="127" y="83"/>
                    <a:pt x="127" y="80"/>
                  </a:cubicBezTo>
                  <a:cubicBezTo>
                    <a:pt x="145" y="6"/>
                    <a:pt x="145" y="6"/>
                    <a:pt x="145" y="6"/>
                  </a:cubicBezTo>
                  <a:cubicBezTo>
                    <a:pt x="146" y="3"/>
                    <a:pt x="143" y="0"/>
                    <a:pt x="139" y="0"/>
                  </a:cubicBezTo>
                  <a:cubicBezTo>
                    <a:pt x="8" y="0"/>
                    <a:pt x="8" y="0"/>
                    <a:pt x="8" y="0"/>
                  </a:cubicBezTo>
                  <a:cubicBezTo>
                    <a:pt x="5" y="0"/>
                    <a:pt x="3" y="1"/>
                    <a:pt x="1" y="2"/>
                  </a:cubicBezTo>
                  <a:cubicBezTo>
                    <a:pt x="0" y="4"/>
                    <a:pt x="0" y="6"/>
                    <a:pt x="0" y="8"/>
                  </a:cubicBezTo>
                  <a:close/>
                  <a:moveTo>
                    <a:pt x="112" y="41"/>
                  </a:moveTo>
                  <a:cubicBezTo>
                    <a:pt x="104" y="41"/>
                    <a:pt x="98" y="35"/>
                    <a:pt x="98" y="27"/>
                  </a:cubicBezTo>
                  <a:cubicBezTo>
                    <a:pt x="98" y="19"/>
                    <a:pt x="104" y="12"/>
                    <a:pt x="112" y="12"/>
                  </a:cubicBezTo>
                  <a:cubicBezTo>
                    <a:pt x="120" y="12"/>
                    <a:pt x="127" y="19"/>
                    <a:pt x="127" y="27"/>
                  </a:cubicBezTo>
                  <a:cubicBezTo>
                    <a:pt x="127" y="35"/>
                    <a:pt x="120" y="41"/>
                    <a:pt x="112" y="41"/>
                  </a:cubicBezTo>
                  <a:close/>
                  <a:moveTo>
                    <a:pt x="78" y="60"/>
                  </a:moveTo>
                  <a:cubicBezTo>
                    <a:pt x="78" y="52"/>
                    <a:pt x="85" y="46"/>
                    <a:pt x="93" y="46"/>
                  </a:cubicBezTo>
                  <a:cubicBezTo>
                    <a:pt x="101" y="46"/>
                    <a:pt x="108" y="52"/>
                    <a:pt x="108" y="60"/>
                  </a:cubicBezTo>
                  <a:cubicBezTo>
                    <a:pt x="108" y="68"/>
                    <a:pt x="101" y="75"/>
                    <a:pt x="93" y="75"/>
                  </a:cubicBezTo>
                  <a:cubicBezTo>
                    <a:pt x="85" y="75"/>
                    <a:pt x="78" y="68"/>
                    <a:pt x="78" y="60"/>
                  </a:cubicBezTo>
                  <a:close/>
                  <a:moveTo>
                    <a:pt x="75" y="41"/>
                  </a:moveTo>
                  <a:cubicBezTo>
                    <a:pt x="67" y="41"/>
                    <a:pt x="61" y="35"/>
                    <a:pt x="61" y="27"/>
                  </a:cubicBezTo>
                  <a:cubicBezTo>
                    <a:pt x="61" y="19"/>
                    <a:pt x="67" y="12"/>
                    <a:pt x="75" y="12"/>
                  </a:cubicBezTo>
                  <a:cubicBezTo>
                    <a:pt x="83" y="12"/>
                    <a:pt x="90" y="19"/>
                    <a:pt x="90" y="27"/>
                  </a:cubicBezTo>
                  <a:cubicBezTo>
                    <a:pt x="90" y="35"/>
                    <a:pt x="83" y="41"/>
                    <a:pt x="75" y="41"/>
                  </a:cubicBezTo>
                  <a:close/>
                  <a:moveTo>
                    <a:pt x="41" y="60"/>
                  </a:moveTo>
                  <a:cubicBezTo>
                    <a:pt x="41" y="52"/>
                    <a:pt x="48" y="46"/>
                    <a:pt x="56" y="46"/>
                  </a:cubicBezTo>
                  <a:cubicBezTo>
                    <a:pt x="64" y="46"/>
                    <a:pt x="71" y="52"/>
                    <a:pt x="71" y="60"/>
                  </a:cubicBezTo>
                  <a:cubicBezTo>
                    <a:pt x="71" y="68"/>
                    <a:pt x="64" y="75"/>
                    <a:pt x="56" y="75"/>
                  </a:cubicBezTo>
                  <a:cubicBezTo>
                    <a:pt x="48" y="75"/>
                    <a:pt x="41" y="68"/>
                    <a:pt x="41" y="60"/>
                  </a:cubicBezTo>
                  <a:close/>
                  <a:moveTo>
                    <a:pt x="22" y="27"/>
                  </a:moveTo>
                  <a:cubicBezTo>
                    <a:pt x="22" y="19"/>
                    <a:pt x="29" y="12"/>
                    <a:pt x="37" y="12"/>
                  </a:cubicBezTo>
                  <a:cubicBezTo>
                    <a:pt x="45" y="12"/>
                    <a:pt x="51" y="19"/>
                    <a:pt x="51" y="27"/>
                  </a:cubicBezTo>
                  <a:cubicBezTo>
                    <a:pt x="51" y="35"/>
                    <a:pt x="45" y="41"/>
                    <a:pt x="37" y="41"/>
                  </a:cubicBezTo>
                  <a:cubicBezTo>
                    <a:pt x="29" y="41"/>
                    <a:pt x="22" y="35"/>
                    <a:pt x="22" y="27"/>
                  </a:cubicBez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pPr defTabSz="456641"/>
              <a:endParaRPr lang="en-US" sz="1799" b="1">
                <a:solidFill>
                  <a:srgbClr val="000000"/>
                </a:solidFill>
              </a:endParaRPr>
            </a:p>
          </p:txBody>
        </p:sp>
      </p:grpSp>
      <p:sp>
        <p:nvSpPr>
          <p:cNvPr id="208" name="Isosceles Triangle 11"/>
          <p:cNvSpPr>
            <a:spLocks noChangeAspect="1"/>
          </p:cNvSpPr>
          <p:nvPr/>
        </p:nvSpPr>
        <p:spPr>
          <a:xfrm rot="5400000">
            <a:off x="1964113" y="3962374"/>
            <a:ext cx="202513" cy="201300"/>
          </a:xfrm>
          <a:custGeom>
            <a:avLst/>
            <a:gdLst/>
            <a:ahLst/>
            <a:cxnLst/>
            <a:rect l="l" t="t" r="r" b="b"/>
            <a:pathLst>
              <a:path w="301810" h="300082">
                <a:moveTo>
                  <a:pt x="48003" y="226575"/>
                </a:moveTo>
                <a:lnTo>
                  <a:pt x="257858" y="226575"/>
                </a:lnTo>
                <a:lnTo>
                  <a:pt x="152931" y="45666"/>
                </a:lnTo>
                <a:close/>
                <a:moveTo>
                  <a:pt x="0" y="250067"/>
                </a:moveTo>
                <a:lnTo>
                  <a:pt x="0" y="50015"/>
                </a:lnTo>
                <a:cubicBezTo>
                  <a:pt x="0" y="22392"/>
                  <a:pt x="22392" y="0"/>
                  <a:pt x="50015" y="0"/>
                </a:cubicBezTo>
                <a:lnTo>
                  <a:pt x="251795" y="0"/>
                </a:lnTo>
                <a:cubicBezTo>
                  <a:pt x="279418" y="0"/>
                  <a:pt x="301810" y="22392"/>
                  <a:pt x="301810" y="50015"/>
                </a:cubicBezTo>
                <a:lnTo>
                  <a:pt x="301810" y="250067"/>
                </a:lnTo>
                <a:cubicBezTo>
                  <a:pt x="301810" y="277690"/>
                  <a:pt x="279418" y="300082"/>
                  <a:pt x="251795" y="300082"/>
                </a:cubicBezTo>
                <a:lnTo>
                  <a:pt x="50015" y="300082"/>
                </a:lnTo>
                <a:cubicBezTo>
                  <a:pt x="22392" y="300082"/>
                  <a:pt x="0" y="277690"/>
                  <a:pt x="0" y="250067"/>
                </a:cubicBezTo>
                <a:close/>
              </a:path>
            </a:pathLst>
          </a:custGeom>
          <a:solidFill>
            <a:schemeClr val="tx1"/>
          </a:solidFill>
          <a:ln w="9525">
            <a:noFill/>
            <a:round/>
            <a:headEnd/>
            <a:tailEnd/>
          </a:ln>
          <a:effectLst/>
        </p:spPr>
        <p:txBody>
          <a:bodyPr vert="horz" wrap="square" lIns="51440" tIns="25721" rIns="51440" bIns="25721" numCol="1" anchor="t" anchorCtr="0" compatLnSpc="1">
            <a:prstTxWarp prst="textNoShape">
              <a:avLst/>
            </a:prstTxWarp>
          </a:bodyPr>
          <a:lstStyle/>
          <a:p>
            <a:endParaRPr lang="en-US" sz="1125" dirty="0">
              <a:latin typeface="+mj-lt"/>
            </a:endParaRPr>
          </a:p>
        </p:txBody>
      </p:sp>
      <p:sp>
        <p:nvSpPr>
          <p:cNvPr id="6" name="禁止 5"/>
          <p:cNvSpPr>
            <a:spLocks noChangeAspect="1"/>
          </p:cNvSpPr>
          <p:nvPr/>
        </p:nvSpPr>
        <p:spPr>
          <a:xfrm>
            <a:off x="2942121" y="1585890"/>
            <a:ext cx="828675" cy="828000"/>
          </a:xfrm>
          <a:prstGeom prst="noSmoking">
            <a:avLst/>
          </a:prstGeom>
          <a:solidFill>
            <a:schemeClr val="bg2"/>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7" name="テキスト ボックス 6"/>
          <p:cNvSpPr txBox="1"/>
          <p:nvPr/>
        </p:nvSpPr>
        <p:spPr>
          <a:xfrm rot="21028052">
            <a:off x="199972" y="1712727"/>
            <a:ext cx="1991221" cy="435252"/>
          </a:xfrm>
          <a:prstGeom prst="rect">
            <a:avLst/>
          </a:prstGeom>
          <a:solidFill>
            <a:schemeClr val="bg2"/>
          </a:solidFill>
        </p:spPr>
        <p:txBody>
          <a:bodyPr wrap="square" rtlCol="0" anchor="ctr">
            <a:noAutofit/>
          </a:bodyPr>
          <a:lstStyle/>
          <a:p>
            <a:pPr algn="ctr"/>
            <a:r>
              <a:rPr kumimoji="1" lang="en-US" altLang="ja-JP" dirty="0" smtClean="0">
                <a:solidFill>
                  <a:schemeClr val="bg1"/>
                </a:solidFill>
              </a:rPr>
              <a:t>PI</a:t>
            </a:r>
            <a:r>
              <a:rPr kumimoji="1" lang="ja-JP" altLang="en-US" dirty="0" err="1" smtClean="0">
                <a:solidFill>
                  <a:schemeClr val="bg1"/>
                </a:solidFill>
              </a:rPr>
              <a:t>、</a:t>
            </a:r>
            <a:r>
              <a:rPr kumimoji="1" lang="en-US" altLang="ja-JP" dirty="0" smtClean="0">
                <a:solidFill>
                  <a:schemeClr val="bg1"/>
                </a:solidFill>
              </a:rPr>
              <a:t>CMX</a:t>
            </a:r>
            <a:endParaRPr kumimoji="1" lang="ja-JP" altLang="en-US" dirty="0">
              <a:solidFill>
                <a:schemeClr val="bg1"/>
              </a:solidFill>
            </a:endParaRPr>
          </a:p>
        </p:txBody>
      </p:sp>
      <p:sp>
        <p:nvSpPr>
          <p:cNvPr id="178" name="テキスト ボックス 177"/>
          <p:cNvSpPr txBox="1"/>
          <p:nvPr/>
        </p:nvSpPr>
        <p:spPr>
          <a:xfrm rot="21028052">
            <a:off x="6990793" y="1711381"/>
            <a:ext cx="1991221" cy="435252"/>
          </a:xfrm>
          <a:prstGeom prst="rect">
            <a:avLst/>
          </a:prstGeom>
          <a:solidFill>
            <a:schemeClr val="bg2"/>
          </a:solidFill>
        </p:spPr>
        <p:txBody>
          <a:bodyPr wrap="square" rtlCol="0" anchor="ctr">
            <a:noAutofit/>
          </a:bodyPr>
          <a:lstStyle/>
          <a:p>
            <a:pPr algn="ctr"/>
            <a:r>
              <a:rPr kumimoji="1" lang="en-US" altLang="ja-JP" dirty="0" smtClean="0">
                <a:solidFill>
                  <a:schemeClr val="bg1"/>
                </a:solidFill>
              </a:rPr>
              <a:t>SPT</a:t>
            </a:r>
            <a:endParaRPr kumimoji="1" lang="ja-JP" altLang="en-US" dirty="0">
              <a:solidFill>
                <a:schemeClr val="bg1"/>
              </a:solidFill>
            </a:endParaRPr>
          </a:p>
        </p:txBody>
      </p:sp>
      <p:sp>
        <p:nvSpPr>
          <p:cNvPr id="179" name="禁止 178"/>
          <p:cNvSpPr>
            <a:spLocks noChangeAspect="1"/>
          </p:cNvSpPr>
          <p:nvPr/>
        </p:nvSpPr>
        <p:spPr>
          <a:xfrm>
            <a:off x="4768281" y="1626732"/>
            <a:ext cx="828675" cy="828000"/>
          </a:xfrm>
          <a:prstGeom prst="noSmoking">
            <a:avLst/>
          </a:prstGeom>
          <a:solidFill>
            <a:schemeClr val="bg2"/>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81" name="テキスト ボックス 180"/>
          <p:cNvSpPr txBox="1"/>
          <p:nvPr/>
        </p:nvSpPr>
        <p:spPr>
          <a:xfrm rot="21028052">
            <a:off x="-11884" y="2643528"/>
            <a:ext cx="2174878" cy="836244"/>
          </a:xfrm>
          <a:prstGeom prst="rect">
            <a:avLst/>
          </a:prstGeom>
          <a:solidFill>
            <a:schemeClr val="bg2"/>
          </a:solidFill>
        </p:spPr>
        <p:txBody>
          <a:bodyPr wrap="square" rtlCol="0" anchor="ctr">
            <a:noAutofit/>
          </a:bodyPr>
          <a:lstStyle/>
          <a:p>
            <a:pPr algn="ctr"/>
            <a:r>
              <a:rPr kumimoji="1" lang="en-US" altLang="ja-JP" dirty="0" smtClean="0">
                <a:solidFill>
                  <a:schemeClr val="bg1"/>
                </a:solidFill>
              </a:rPr>
              <a:t>802.1X/PSK</a:t>
            </a:r>
            <a:r>
              <a:rPr kumimoji="1" lang="ja-JP" altLang="en-US" dirty="0" smtClean="0">
                <a:solidFill>
                  <a:schemeClr val="bg1"/>
                </a:solidFill>
              </a:rPr>
              <a:t>の採用</a:t>
            </a:r>
            <a:endParaRPr kumimoji="1" lang="en-US" altLang="ja-JP" dirty="0" smtClean="0">
              <a:solidFill>
                <a:schemeClr val="bg1"/>
              </a:solidFill>
            </a:endParaRPr>
          </a:p>
          <a:p>
            <a:pPr algn="ctr"/>
            <a:r>
              <a:rPr kumimoji="1" lang="en-US" altLang="ja-JP" dirty="0" smtClean="0">
                <a:solidFill>
                  <a:schemeClr val="bg1"/>
                </a:solidFill>
              </a:rPr>
              <a:t>MAC/SSID</a:t>
            </a:r>
            <a:r>
              <a:rPr kumimoji="1" lang="ja-JP" altLang="en-US" dirty="0" err="1" smtClean="0">
                <a:solidFill>
                  <a:schemeClr val="bg1"/>
                </a:solidFill>
              </a:rPr>
              <a:t>での</a:t>
            </a:r>
            <a:r>
              <a:rPr kumimoji="1" lang="ja-JP" altLang="en-US" dirty="0" smtClean="0">
                <a:solidFill>
                  <a:schemeClr val="bg1"/>
                </a:solidFill>
              </a:rPr>
              <a:t>セキュリティ対策廃止</a:t>
            </a:r>
            <a:endParaRPr kumimoji="1" lang="ja-JP" altLang="en-US" dirty="0">
              <a:solidFill>
                <a:schemeClr val="bg1"/>
              </a:solidFill>
            </a:endParaRPr>
          </a:p>
        </p:txBody>
      </p:sp>
      <p:sp>
        <p:nvSpPr>
          <p:cNvPr id="180" name="禁止 179"/>
          <p:cNvSpPr>
            <a:spLocks noChangeAspect="1"/>
          </p:cNvSpPr>
          <p:nvPr/>
        </p:nvSpPr>
        <p:spPr>
          <a:xfrm>
            <a:off x="2072010" y="2687115"/>
            <a:ext cx="828675" cy="828000"/>
          </a:xfrm>
          <a:prstGeom prst="noSmoking">
            <a:avLst/>
          </a:prstGeom>
          <a:solidFill>
            <a:schemeClr val="bg2"/>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82" name="禁止 181"/>
          <p:cNvSpPr>
            <a:spLocks noChangeAspect="1"/>
          </p:cNvSpPr>
          <p:nvPr/>
        </p:nvSpPr>
        <p:spPr>
          <a:xfrm>
            <a:off x="5959287" y="2746118"/>
            <a:ext cx="828675" cy="828000"/>
          </a:xfrm>
          <a:prstGeom prst="noSmoking">
            <a:avLst/>
          </a:prstGeom>
          <a:solidFill>
            <a:schemeClr val="bg2"/>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83" name="テキスト ボックス 182"/>
          <p:cNvSpPr txBox="1"/>
          <p:nvPr/>
        </p:nvSpPr>
        <p:spPr>
          <a:xfrm rot="21028052">
            <a:off x="7024991" y="2785425"/>
            <a:ext cx="1991221" cy="435252"/>
          </a:xfrm>
          <a:prstGeom prst="rect">
            <a:avLst/>
          </a:prstGeom>
          <a:solidFill>
            <a:schemeClr val="bg2"/>
          </a:solidFill>
        </p:spPr>
        <p:txBody>
          <a:bodyPr wrap="square" rtlCol="0" anchor="ctr">
            <a:noAutofit/>
          </a:bodyPr>
          <a:lstStyle/>
          <a:p>
            <a:pPr algn="ctr"/>
            <a:r>
              <a:rPr kumimoji="1" lang="en-US" altLang="ja-JP" dirty="0" err="1" smtClean="0">
                <a:solidFill>
                  <a:schemeClr val="bg1"/>
                </a:solidFill>
              </a:rPr>
              <a:t>wIPS</a:t>
            </a:r>
            <a:endParaRPr kumimoji="1" lang="ja-JP" altLang="en-US" dirty="0">
              <a:solidFill>
                <a:schemeClr val="bg1"/>
              </a:solidFill>
            </a:endParaRPr>
          </a:p>
        </p:txBody>
      </p:sp>
      <p:sp>
        <p:nvSpPr>
          <p:cNvPr id="185" name="テキスト ボックス 184"/>
          <p:cNvSpPr txBox="1"/>
          <p:nvPr/>
        </p:nvSpPr>
        <p:spPr>
          <a:xfrm rot="21028052">
            <a:off x="177192" y="3859853"/>
            <a:ext cx="1991221" cy="435252"/>
          </a:xfrm>
          <a:prstGeom prst="rect">
            <a:avLst/>
          </a:prstGeom>
          <a:solidFill>
            <a:schemeClr val="bg2"/>
          </a:solidFill>
        </p:spPr>
        <p:txBody>
          <a:bodyPr wrap="square" rtlCol="0" anchor="ctr">
            <a:noAutofit/>
          </a:bodyPr>
          <a:lstStyle/>
          <a:p>
            <a:pPr algn="ctr"/>
            <a:r>
              <a:rPr kumimoji="1" lang="en-US" altLang="ja-JP" dirty="0" smtClean="0">
                <a:solidFill>
                  <a:schemeClr val="bg1"/>
                </a:solidFill>
              </a:rPr>
              <a:t>AVC,</a:t>
            </a:r>
            <a:r>
              <a:rPr kumimoji="1" lang="ja-JP" altLang="en-US" dirty="0" smtClean="0">
                <a:solidFill>
                  <a:schemeClr val="bg1"/>
                </a:solidFill>
              </a:rPr>
              <a:t> </a:t>
            </a:r>
            <a:r>
              <a:rPr kumimoji="1" lang="en-US" altLang="ja-JP" dirty="0" err="1" smtClean="0">
                <a:solidFill>
                  <a:schemeClr val="bg1"/>
                </a:solidFill>
              </a:rPr>
              <a:t>Netflow</a:t>
            </a:r>
            <a:endParaRPr kumimoji="1" lang="ja-JP" altLang="en-US" dirty="0">
              <a:solidFill>
                <a:schemeClr val="bg1"/>
              </a:solidFill>
            </a:endParaRPr>
          </a:p>
        </p:txBody>
      </p:sp>
      <p:sp>
        <p:nvSpPr>
          <p:cNvPr id="186" name="禁止 185"/>
          <p:cNvSpPr>
            <a:spLocks noChangeAspect="1"/>
          </p:cNvSpPr>
          <p:nvPr/>
        </p:nvSpPr>
        <p:spPr>
          <a:xfrm>
            <a:off x="5959287" y="3760255"/>
            <a:ext cx="828675" cy="828000"/>
          </a:xfrm>
          <a:prstGeom prst="noSmoking">
            <a:avLst/>
          </a:prstGeom>
          <a:solidFill>
            <a:schemeClr val="bg2"/>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88" name="テキスト ボックス 187"/>
          <p:cNvSpPr txBox="1"/>
          <p:nvPr/>
        </p:nvSpPr>
        <p:spPr>
          <a:xfrm rot="21028052">
            <a:off x="7024991" y="3877799"/>
            <a:ext cx="1991221" cy="435252"/>
          </a:xfrm>
          <a:prstGeom prst="rect">
            <a:avLst/>
          </a:prstGeom>
          <a:solidFill>
            <a:schemeClr val="bg2"/>
          </a:solidFill>
        </p:spPr>
        <p:txBody>
          <a:bodyPr wrap="square" rtlCol="0" anchor="ctr">
            <a:noAutofit/>
          </a:bodyPr>
          <a:lstStyle/>
          <a:p>
            <a:pPr algn="ctr"/>
            <a:r>
              <a:rPr kumimoji="1" lang="en-US" altLang="ja-JP" dirty="0" err="1" smtClean="0">
                <a:solidFill>
                  <a:schemeClr val="bg1"/>
                </a:solidFill>
              </a:rPr>
              <a:t>NaaS</a:t>
            </a:r>
            <a:endParaRPr kumimoji="1" lang="ja-JP" altLang="en-US" dirty="0">
              <a:solidFill>
                <a:schemeClr val="bg1"/>
              </a:solidFill>
            </a:endParaRPr>
          </a:p>
        </p:txBody>
      </p:sp>
      <p:grpSp>
        <p:nvGrpSpPr>
          <p:cNvPr id="12" name="グループ化 11"/>
          <p:cNvGrpSpPr>
            <a:grpSpLocks noChangeAspect="1"/>
          </p:cNvGrpSpPr>
          <p:nvPr/>
        </p:nvGrpSpPr>
        <p:grpSpPr>
          <a:xfrm>
            <a:off x="2057420" y="3638004"/>
            <a:ext cx="803828" cy="803828"/>
            <a:chOff x="6101950" y="194264"/>
            <a:chExt cx="648000" cy="648000"/>
          </a:xfrm>
        </p:grpSpPr>
        <p:sp>
          <p:nvSpPr>
            <p:cNvPr id="8" name="楕円 7"/>
            <p:cNvSpPr/>
            <p:nvPr/>
          </p:nvSpPr>
          <p:spPr>
            <a:xfrm>
              <a:off x="6101950" y="194264"/>
              <a:ext cx="648000" cy="6480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190" name="Group 266"/>
            <p:cNvGrpSpPr>
              <a:grpSpLocks noChangeAspect="1"/>
            </p:cNvGrpSpPr>
            <p:nvPr/>
          </p:nvGrpSpPr>
          <p:grpSpPr>
            <a:xfrm>
              <a:off x="6116972" y="209286"/>
              <a:ext cx="617957" cy="617957"/>
              <a:chOff x="4890525" y="2663306"/>
              <a:chExt cx="1019070" cy="1019070"/>
            </a:xfrm>
            <a:solidFill>
              <a:schemeClr val="bg2"/>
            </a:solidFill>
          </p:grpSpPr>
          <p:sp>
            <p:nvSpPr>
              <p:cNvPr id="191" name="Oval 11"/>
              <p:cNvSpPr/>
              <p:nvPr/>
            </p:nvSpPr>
            <p:spPr>
              <a:xfrm>
                <a:off x="4890525" y="2663306"/>
                <a:ext cx="1019070" cy="1019070"/>
              </a:xfrm>
              <a:custGeom>
                <a:avLst/>
                <a:gdLst/>
                <a:ahLst/>
                <a:cxnLst/>
                <a:rect l="l" t="t" r="r" b="b"/>
                <a:pathLst>
                  <a:path w="1590262" h="1590262">
                    <a:moveTo>
                      <a:pt x="805805" y="1121240"/>
                    </a:moveTo>
                    <a:cubicBezTo>
                      <a:pt x="746860" y="1121240"/>
                      <a:pt x="699076" y="1169024"/>
                      <a:pt x="699076" y="1227969"/>
                    </a:cubicBezTo>
                    <a:cubicBezTo>
                      <a:pt x="699076" y="1286914"/>
                      <a:pt x="746860" y="1334698"/>
                      <a:pt x="805805" y="1334698"/>
                    </a:cubicBezTo>
                    <a:cubicBezTo>
                      <a:pt x="864750" y="1334698"/>
                      <a:pt x="912534" y="1286914"/>
                      <a:pt x="912534" y="1227969"/>
                    </a:cubicBezTo>
                    <a:cubicBezTo>
                      <a:pt x="912534" y="1169024"/>
                      <a:pt x="864750" y="1121240"/>
                      <a:pt x="805805" y="1121240"/>
                    </a:cubicBezTo>
                    <a:close/>
                    <a:moveTo>
                      <a:pt x="785066" y="206694"/>
                    </a:moveTo>
                    <a:cubicBezTo>
                      <a:pt x="658781" y="208854"/>
                      <a:pt x="533189" y="251546"/>
                      <a:pt x="428929" y="334419"/>
                    </a:cubicBezTo>
                    <a:cubicBezTo>
                      <a:pt x="220408" y="500164"/>
                      <a:pt x="149209" y="785299"/>
                      <a:pt x="255337" y="1029613"/>
                    </a:cubicBezTo>
                    <a:lnTo>
                      <a:pt x="1342625" y="1011017"/>
                    </a:lnTo>
                    <a:cubicBezTo>
                      <a:pt x="1440337" y="763217"/>
                      <a:pt x="1359430" y="480683"/>
                      <a:pt x="1145363" y="322166"/>
                    </a:cubicBezTo>
                    <a:cubicBezTo>
                      <a:pt x="1038330" y="242907"/>
                      <a:pt x="911352" y="204534"/>
                      <a:pt x="785066" y="206694"/>
                    </a:cubicBezTo>
                    <a:close/>
                    <a:moveTo>
                      <a:pt x="795131" y="0"/>
                    </a:moveTo>
                    <a:cubicBezTo>
                      <a:pt x="1234270" y="0"/>
                      <a:pt x="1590262" y="355992"/>
                      <a:pt x="1590262" y="795131"/>
                    </a:cubicBezTo>
                    <a:cubicBezTo>
                      <a:pt x="1590262" y="1234270"/>
                      <a:pt x="1234270" y="1590262"/>
                      <a:pt x="795131" y="1590262"/>
                    </a:cubicBezTo>
                    <a:cubicBezTo>
                      <a:pt x="355992" y="1590262"/>
                      <a:pt x="0" y="1234270"/>
                      <a:pt x="0" y="795131"/>
                    </a:cubicBezTo>
                    <a:cubicBezTo>
                      <a:pt x="0" y="355992"/>
                      <a:pt x="355992" y="0"/>
                      <a:pt x="795131" y="0"/>
                    </a:cubicBezTo>
                    <a:close/>
                  </a:path>
                </a:pathLst>
              </a:custGeom>
              <a:grpFill/>
              <a:ln w="9525" cap="flat" cmpd="sng" algn="ctr">
                <a:noFill/>
                <a:prstDash val="solid"/>
              </a:ln>
              <a:effectLst/>
            </p:spPr>
            <p:txBody>
              <a:bodyPr lIns="91436" tIns="45718" rIns="91436" bIns="45718" rtlCol="0" anchor="ctr"/>
              <a:lstStyle>
                <a:defPPr>
                  <a:defRPr lang="en-US"/>
                </a:defPPr>
                <a:lvl1pPr algn="l" defTabSz="457181" rtl="0" fontAlgn="base">
                  <a:spcBef>
                    <a:spcPct val="0"/>
                  </a:spcBef>
                  <a:spcAft>
                    <a:spcPct val="0"/>
                  </a:spcAft>
                  <a:defRPr kern="1200">
                    <a:solidFill>
                      <a:schemeClr val="lt1"/>
                    </a:solidFill>
                    <a:latin typeface="+mn-lt"/>
                    <a:ea typeface="+mn-ea"/>
                    <a:cs typeface="+mn-cs"/>
                  </a:defRPr>
                </a:lvl1pPr>
                <a:lvl2pPr marL="457181" algn="l" defTabSz="457181" rtl="0" fontAlgn="base">
                  <a:spcBef>
                    <a:spcPct val="0"/>
                  </a:spcBef>
                  <a:spcAft>
                    <a:spcPct val="0"/>
                  </a:spcAft>
                  <a:defRPr kern="1200">
                    <a:solidFill>
                      <a:schemeClr val="lt1"/>
                    </a:solidFill>
                    <a:latin typeface="+mn-lt"/>
                    <a:ea typeface="+mn-ea"/>
                    <a:cs typeface="+mn-cs"/>
                  </a:defRPr>
                </a:lvl2pPr>
                <a:lvl3pPr marL="914362" algn="l" defTabSz="457181" rtl="0" fontAlgn="base">
                  <a:spcBef>
                    <a:spcPct val="0"/>
                  </a:spcBef>
                  <a:spcAft>
                    <a:spcPct val="0"/>
                  </a:spcAft>
                  <a:defRPr kern="1200">
                    <a:solidFill>
                      <a:schemeClr val="lt1"/>
                    </a:solidFill>
                    <a:latin typeface="+mn-lt"/>
                    <a:ea typeface="+mn-ea"/>
                    <a:cs typeface="+mn-cs"/>
                  </a:defRPr>
                </a:lvl3pPr>
                <a:lvl4pPr marL="1371543" algn="l" defTabSz="457181" rtl="0" fontAlgn="base">
                  <a:spcBef>
                    <a:spcPct val="0"/>
                  </a:spcBef>
                  <a:spcAft>
                    <a:spcPct val="0"/>
                  </a:spcAft>
                  <a:defRPr kern="1200">
                    <a:solidFill>
                      <a:schemeClr val="lt1"/>
                    </a:solidFill>
                    <a:latin typeface="+mn-lt"/>
                    <a:ea typeface="+mn-ea"/>
                    <a:cs typeface="+mn-cs"/>
                  </a:defRPr>
                </a:lvl4pPr>
                <a:lvl5pPr marL="1828724" algn="l" defTabSz="457181" rtl="0" fontAlgn="base">
                  <a:spcBef>
                    <a:spcPct val="0"/>
                  </a:spcBef>
                  <a:spcAft>
                    <a:spcPct val="0"/>
                  </a:spcAft>
                  <a:defRPr kern="1200">
                    <a:solidFill>
                      <a:schemeClr val="lt1"/>
                    </a:solidFill>
                    <a:latin typeface="+mn-lt"/>
                    <a:ea typeface="+mn-ea"/>
                    <a:cs typeface="+mn-cs"/>
                  </a:defRPr>
                </a:lvl5pPr>
                <a:lvl6pPr marL="2285905" algn="l" defTabSz="457181" rtl="0" eaLnBrk="1" latinLnBrk="0" hangingPunct="1">
                  <a:defRPr kern="1200">
                    <a:solidFill>
                      <a:schemeClr val="lt1"/>
                    </a:solidFill>
                    <a:latin typeface="+mn-lt"/>
                    <a:ea typeface="+mn-ea"/>
                    <a:cs typeface="+mn-cs"/>
                  </a:defRPr>
                </a:lvl6pPr>
                <a:lvl7pPr marL="2743086" algn="l" defTabSz="457181" rtl="0" eaLnBrk="1" latinLnBrk="0" hangingPunct="1">
                  <a:defRPr kern="1200">
                    <a:solidFill>
                      <a:schemeClr val="lt1"/>
                    </a:solidFill>
                    <a:latin typeface="+mn-lt"/>
                    <a:ea typeface="+mn-ea"/>
                    <a:cs typeface="+mn-cs"/>
                  </a:defRPr>
                </a:lvl7pPr>
                <a:lvl8pPr marL="3200266" algn="l" defTabSz="457181" rtl="0" eaLnBrk="1" latinLnBrk="0" hangingPunct="1">
                  <a:defRPr kern="1200">
                    <a:solidFill>
                      <a:schemeClr val="lt1"/>
                    </a:solidFill>
                    <a:latin typeface="+mn-lt"/>
                    <a:ea typeface="+mn-ea"/>
                    <a:cs typeface="+mn-cs"/>
                  </a:defRPr>
                </a:lvl8pPr>
                <a:lvl9pPr marL="3657448" algn="l" defTabSz="457181" rtl="0" eaLnBrk="1" latinLnBrk="0" hangingPunct="1">
                  <a:defRPr kern="1200">
                    <a:solidFill>
                      <a:schemeClr val="lt1"/>
                    </a:solidFill>
                    <a:latin typeface="+mn-lt"/>
                    <a:ea typeface="+mn-ea"/>
                    <a:cs typeface="+mn-cs"/>
                  </a:defRPr>
                </a:lvl9pPr>
              </a:lstStyle>
              <a:p>
                <a:pPr marL="0" marR="0" lvl="0" indent="0" algn="ctr" defTabSz="45718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2" name="Oval 280"/>
              <p:cNvSpPr/>
              <p:nvPr/>
            </p:nvSpPr>
            <p:spPr>
              <a:xfrm>
                <a:off x="5065066" y="3186114"/>
                <a:ext cx="51835" cy="51835"/>
              </a:xfrm>
              <a:prstGeom prst="ellipse">
                <a:avLst/>
              </a:prstGeom>
              <a:grpFill/>
              <a:ln w="9525" cap="flat" cmpd="sng" algn="ctr">
                <a:noFill/>
                <a:prstDash val="solid"/>
              </a:ln>
              <a:effectLst/>
            </p:spPr>
            <p:txBody>
              <a:bodyPr lIns="91436" tIns="45718" rIns="91436" bIns="45718" rtlCol="0" anchor="ctr"/>
              <a:lstStyle>
                <a:defPPr>
                  <a:defRPr lang="en-US"/>
                </a:defPPr>
                <a:lvl1pPr algn="l" defTabSz="457181" rtl="0" fontAlgn="base">
                  <a:spcBef>
                    <a:spcPct val="0"/>
                  </a:spcBef>
                  <a:spcAft>
                    <a:spcPct val="0"/>
                  </a:spcAft>
                  <a:defRPr kern="1200">
                    <a:solidFill>
                      <a:schemeClr val="lt1"/>
                    </a:solidFill>
                    <a:latin typeface="+mn-lt"/>
                    <a:ea typeface="+mn-ea"/>
                    <a:cs typeface="+mn-cs"/>
                  </a:defRPr>
                </a:lvl1pPr>
                <a:lvl2pPr marL="457181" algn="l" defTabSz="457181" rtl="0" fontAlgn="base">
                  <a:spcBef>
                    <a:spcPct val="0"/>
                  </a:spcBef>
                  <a:spcAft>
                    <a:spcPct val="0"/>
                  </a:spcAft>
                  <a:defRPr kern="1200">
                    <a:solidFill>
                      <a:schemeClr val="lt1"/>
                    </a:solidFill>
                    <a:latin typeface="+mn-lt"/>
                    <a:ea typeface="+mn-ea"/>
                    <a:cs typeface="+mn-cs"/>
                  </a:defRPr>
                </a:lvl2pPr>
                <a:lvl3pPr marL="914362" algn="l" defTabSz="457181" rtl="0" fontAlgn="base">
                  <a:spcBef>
                    <a:spcPct val="0"/>
                  </a:spcBef>
                  <a:spcAft>
                    <a:spcPct val="0"/>
                  </a:spcAft>
                  <a:defRPr kern="1200">
                    <a:solidFill>
                      <a:schemeClr val="lt1"/>
                    </a:solidFill>
                    <a:latin typeface="+mn-lt"/>
                    <a:ea typeface="+mn-ea"/>
                    <a:cs typeface="+mn-cs"/>
                  </a:defRPr>
                </a:lvl3pPr>
                <a:lvl4pPr marL="1371543" algn="l" defTabSz="457181" rtl="0" fontAlgn="base">
                  <a:spcBef>
                    <a:spcPct val="0"/>
                  </a:spcBef>
                  <a:spcAft>
                    <a:spcPct val="0"/>
                  </a:spcAft>
                  <a:defRPr kern="1200">
                    <a:solidFill>
                      <a:schemeClr val="lt1"/>
                    </a:solidFill>
                    <a:latin typeface="+mn-lt"/>
                    <a:ea typeface="+mn-ea"/>
                    <a:cs typeface="+mn-cs"/>
                  </a:defRPr>
                </a:lvl4pPr>
                <a:lvl5pPr marL="1828724" algn="l" defTabSz="457181" rtl="0" fontAlgn="base">
                  <a:spcBef>
                    <a:spcPct val="0"/>
                  </a:spcBef>
                  <a:spcAft>
                    <a:spcPct val="0"/>
                  </a:spcAft>
                  <a:defRPr kern="1200">
                    <a:solidFill>
                      <a:schemeClr val="lt1"/>
                    </a:solidFill>
                    <a:latin typeface="+mn-lt"/>
                    <a:ea typeface="+mn-ea"/>
                    <a:cs typeface="+mn-cs"/>
                  </a:defRPr>
                </a:lvl5pPr>
                <a:lvl6pPr marL="2285905" algn="l" defTabSz="457181" rtl="0" eaLnBrk="1" latinLnBrk="0" hangingPunct="1">
                  <a:defRPr kern="1200">
                    <a:solidFill>
                      <a:schemeClr val="lt1"/>
                    </a:solidFill>
                    <a:latin typeface="+mn-lt"/>
                    <a:ea typeface="+mn-ea"/>
                    <a:cs typeface="+mn-cs"/>
                  </a:defRPr>
                </a:lvl6pPr>
                <a:lvl7pPr marL="2743086" algn="l" defTabSz="457181" rtl="0" eaLnBrk="1" latinLnBrk="0" hangingPunct="1">
                  <a:defRPr kern="1200">
                    <a:solidFill>
                      <a:schemeClr val="lt1"/>
                    </a:solidFill>
                    <a:latin typeface="+mn-lt"/>
                    <a:ea typeface="+mn-ea"/>
                    <a:cs typeface="+mn-cs"/>
                  </a:defRPr>
                </a:lvl7pPr>
                <a:lvl8pPr marL="3200266" algn="l" defTabSz="457181" rtl="0" eaLnBrk="1" latinLnBrk="0" hangingPunct="1">
                  <a:defRPr kern="1200">
                    <a:solidFill>
                      <a:schemeClr val="lt1"/>
                    </a:solidFill>
                    <a:latin typeface="+mn-lt"/>
                    <a:ea typeface="+mn-ea"/>
                    <a:cs typeface="+mn-cs"/>
                  </a:defRPr>
                </a:lvl8pPr>
                <a:lvl9pPr marL="3657448" algn="l" defTabSz="457181" rtl="0" eaLnBrk="1" latinLnBrk="0" hangingPunct="1">
                  <a:defRPr kern="1200">
                    <a:solidFill>
                      <a:schemeClr val="lt1"/>
                    </a:solidFill>
                    <a:latin typeface="+mn-lt"/>
                    <a:ea typeface="+mn-ea"/>
                    <a:cs typeface="+mn-cs"/>
                  </a:defRPr>
                </a:lvl9pPr>
              </a:lstStyle>
              <a:p>
                <a:pPr marL="0" marR="0" lvl="0" indent="0" algn="ctr" defTabSz="45718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3" name="Oval 281"/>
              <p:cNvSpPr/>
              <p:nvPr/>
            </p:nvSpPr>
            <p:spPr>
              <a:xfrm>
                <a:off x="5072579" y="3080322"/>
                <a:ext cx="51835" cy="51835"/>
              </a:xfrm>
              <a:prstGeom prst="ellipse">
                <a:avLst/>
              </a:prstGeom>
              <a:grpFill/>
              <a:ln w="9525" cap="flat" cmpd="sng" algn="ctr">
                <a:noFill/>
                <a:prstDash val="solid"/>
              </a:ln>
              <a:effectLst/>
            </p:spPr>
            <p:txBody>
              <a:bodyPr lIns="91436" tIns="45718" rIns="91436" bIns="45718" rtlCol="0" anchor="ctr"/>
              <a:lstStyle>
                <a:defPPr>
                  <a:defRPr lang="en-US"/>
                </a:defPPr>
                <a:lvl1pPr algn="l" defTabSz="457181" rtl="0" fontAlgn="base">
                  <a:spcBef>
                    <a:spcPct val="0"/>
                  </a:spcBef>
                  <a:spcAft>
                    <a:spcPct val="0"/>
                  </a:spcAft>
                  <a:defRPr kern="1200">
                    <a:solidFill>
                      <a:schemeClr val="lt1"/>
                    </a:solidFill>
                    <a:latin typeface="+mn-lt"/>
                    <a:ea typeface="+mn-ea"/>
                    <a:cs typeface="+mn-cs"/>
                  </a:defRPr>
                </a:lvl1pPr>
                <a:lvl2pPr marL="457181" algn="l" defTabSz="457181" rtl="0" fontAlgn="base">
                  <a:spcBef>
                    <a:spcPct val="0"/>
                  </a:spcBef>
                  <a:spcAft>
                    <a:spcPct val="0"/>
                  </a:spcAft>
                  <a:defRPr kern="1200">
                    <a:solidFill>
                      <a:schemeClr val="lt1"/>
                    </a:solidFill>
                    <a:latin typeface="+mn-lt"/>
                    <a:ea typeface="+mn-ea"/>
                    <a:cs typeface="+mn-cs"/>
                  </a:defRPr>
                </a:lvl2pPr>
                <a:lvl3pPr marL="914362" algn="l" defTabSz="457181" rtl="0" fontAlgn="base">
                  <a:spcBef>
                    <a:spcPct val="0"/>
                  </a:spcBef>
                  <a:spcAft>
                    <a:spcPct val="0"/>
                  </a:spcAft>
                  <a:defRPr kern="1200">
                    <a:solidFill>
                      <a:schemeClr val="lt1"/>
                    </a:solidFill>
                    <a:latin typeface="+mn-lt"/>
                    <a:ea typeface="+mn-ea"/>
                    <a:cs typeface="+mn-cs"/>
                  </a:defRPr>
                </a:lvl3pPr>
                <a:lvl4pPr marL="1371543" algn="l" defTabSz="457181" rtl="0" fontAlgn="base">
                  <a:spcBef>
                    <a:spcPct val="0"/>
                  </a:spcBef>
                  <a:spcAft>
                    <a:spcPct val="0"/>
                  </a:spcAft>
                  <a:defRPr kern="1200">
                    <a:solidFill>
                      <a:schemeClr val="lt1"/>
                    </a:solidFill>
                    <a:latin typeface="+mn-lt"/>
                    <a:ea typeface="+mn-ea"/>
                    <a:cs typeface="+mn-cs"/>
                  </a:defRPr>
                </a:lvl4pPr>
                <a:lvl5pPr marL="1828724" algn="l" defTabSz="457181" rtl="0" fontAlgn="base">
                  <a:spcBef>
                    <a:spcPct val="0"/>
                  </a:spcBef>
                  <a:spcAft>
                    <a:spcPct val="0"/>
                  </a:spcAft>
                  <a:defRPr kern="1200">
                    <a:solidFill>
                      <a:schemeClr val="lt1"/>
                    </a:solidFill>
                    <a:latin typeface="+mn-lt"/>
                    <a:ea typeface="+mn-ea"/>
                    <a:cs typeface="+mn-cs"/>
                  </a:defRPr>
                </a:lvl5pPr>
                <a:lvl6pPr marL="2285905" algn="l" defTabSz="457181" rtl="0" eaLnBrk="1" latinLnBrk="0" hangingPunct="1">
                  <a:defRPr kern="1200">
                    <a:solidFill>
                      <a:schemeClr val="lt1"/>
                    </a:solidFill>
                    <a:latin typeface="+mn-lt"/>
                    <a:ea typeface="+mn-ea"/>
                    <a:cs typeface="+mn-cs"/>
                  </a:defRPr>
                </a:lvl6pPr>
                <a:lvl7pPr marL="2743086" algn="l" defTabSz="457181" rtl="0" eaLnBrk="1" latinLnBrk="0" hangingPunct="1">
                  <a:defRPr kern="1200">
                    <a:solidFill>
                      <a:schemeClr val="lt1"/>
                    </a:solidFill>
                    <a:latin typeface="+mn-lt"/>
                    <a:ea typeface="+mn-ea"/>
                    <a:cs typeface="+mn-cs"/>
                  </a:defRPr>
                </a:lvl7pPr>
                <a:lvl8pPr marL="3200266" algn="l" defTabSz="457181" rtl="0" eaLnBrk="1" latinLnBrk="0" hangingPunct="1">
                  <a:defRPr kern="1200">
                    <a:solidFill>
                      <a:schemeClr val="lt1"/>
                    </a:solidFill>
                    <a:latin typeface="+mn-lt"/>
                    <a:ea typeface="+mn-ea"/>
                    <a:cs typeface="+mn-cs"/>
                  </a:defRPr>
                </a:lvl8pPr>
                <a:lvl9pPr marL="3657448" algn="l" defTabSz="457181" rtl="0" eaLnBrk="1" latinLnBrk="0" hangingPunct="1">
                  <a:defRPr kern="1200">
                    <a:solidFill>
                      <a:schemeClr val="lt1"/>
                    </a:solidFill>
                    <a:latin typeface="+mn-lt"/>
                    <a:ea typeface="+mn-ea"/>
                    <a:cs typeface="+mn-cs"/>
                  </a:defRPr>
                </a:lvl9pPr>
              </a:lstStyle>
              <a:p>
                <a:pPr marL="0" marR="0" lvl="0" indent="0" algn="ctr" defTabSz="45718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4" name="Oval 282"/>
              <p:cNvSpPr/>
              <p:nvPr/>
            </p:nvSpPr>
            <p:spPr>
              <a:xfrm>
                <a:off x="5109820" y="2993528"/>
                <a:ext cx="51835" cy="51835"/>
              </a:xfrm>
              <a:prstGeom prst="ellipse">
                <a:avLst/>
              </a:prstGeom>
              <a:grpFill/>
              <a:ln w="9525" cap="flat" cmpd="sng" algn="ctr">
                <a:noFill/>
                <a:prstDash val="solid"/>
              </a:ln>
              <a:effectLst/>
            </p:spPr>
            <p:txBody>
              <a:bodyPr lIns="91436" tIns="45718" rIns="91436" bIns="45718" rtlCol="0" anchor="ctr"/>
              <a:lstStyle>
                <a:defPPr>
                  <a:defRPr lang="en-US"/>
                </a:defPPr>
                <a:lvl1pPr algn="l" defTabSz="457181" rtl="0" fontAlgn="base">
                  <a:spcBef>
                    <a:spcPct val="0"/>
                  </a:spcBef>
                  <a:spcAft>
                    <a:spcPct val="0"/>
                  </a:spcAft>
                  <a:defRPr kern="1200">
                    <a:solidFill>
                      <a:schemeClr val="lt1"/>
                    </a:solidFill>
                    <a:latin typeface="+mn-lt"/>
                    <a:ea typeface="+mn-ea"/>
                    <a:cs typeface="+mn-cs"/>
                  </a:defRPr>
                </a:lvl1pPr>
                <a:lvl2pPr marL="457181" algn="l" defTabSz="457181" rtl="0" fontAlgn="base">
                  <a:spcBef>
                    <a:spcPct val="0"/>
                  </a:spcBef>
                  <a:spcAft>
                    <a:spcPct val="0"/>
                  </a:spcAft>
                  <a:defRPr kern="1200">
                    <a:solidFill>
                      <a:schemeClr val="lt1"/>
                    </a:solidFill>
                    <a:latin typeface="+mn-lt"/>
                    <a:ea typeface="+mn-ea"/>
                    <a:cs typeface="+mn-cs"/>
                  </a:defRPr>
                </a:lvl2pPr>
                <a:lvl3pPr marL="914362" algn="l" defTabSz="457181" rtl="0" fontAlgn="base">
                  <a:spcBef>
                    <a:spcPct val="0"/>
                  </a:spcBef>
                  <a:spcAft>
                    <a:spcPct val="0"/>
                  </a:spcAft>
                  <a:defRPr kern="1200">
                    <a:solidFill>
                      <a:schemeClr val="lt1"/>
                    </a:solidFill>
                    <a:latin typeface="+mn-lt"/>
                    <a:ea typeface="+mn-ea"/>
                    <a:cs typeface="+mn-cs"/>
                  </a:defRPr>
                </a:lvl3pPr>
                <a:lvl4pPr marL="1371543" algn="l" defTabSz="457181" rtl="0" fontAlgn="base">
                  <a:spcBef>
                    <a:spcPct val="0"/>
                  </a:spcBef>
                  <a:spcAft>
                    <a:spcPct val="0"/>
                  </a:spcAft>
                  <a:defRPr kern="1200">
                    <a:solidFill>
                      <a:schemeClr val="lt1"/>
                    </a:solidFill>
                    <a:latin typeface="+mn-lt"/>
                    <a:ea typeface="+mn-ea"/>
                    <a:cs typeface="+mn-cs"/>
                  </a:defRPr>
                </a:lvl4pPr>
                <a:lvl5pPr marL="1828724" algn="l" defTabSz="457181" rtl="0" fontAlgn="base">
                  <a:spcBef>
                    <a:spcPct val="0"/>
                  </a:spcBef>
                  <a:spcAft>
                    <a:spcPct val="0"/>
                  </a:spcAft>
                  <a:defRPr kern="1200">
                    <a:solidFill>
                      <a:schemeClr val="lt1"/>
                    </a:solidFill>
                    <a:latin typeface="+mn-lt"/>
                    <a:ea typeface="+mn-ea"/>
                    <a:cs typeface="+mn-cs"/>
                  </a:defRPr>
                </a:lvl5pPr>
                <a:lvl6pPr marL="2285905" algn="l" defTabSz="457181" rtl="0" eaLnBrk="1" latinLnBrk="0" hangingPunct="1">
                  <a:defRPr kern="1200">
                    <a:solidFill>
                      <a:schemeClr val="lt1"/>
                    </a:solidFill>
                    <a:latin typeface="+mn-lt"/>
                    <a:ea typeface="+mn-ea"/>
                    <a:cs typeface="+mn-cs"/>
                  </a:defRPr>
                </a:lvl6pPr>
                <a:lvl7pPr marL="2743086" algn="l" defTabSz="457181" rtl="0" eaLnBrk="1" latinLnBrk="0" hangingPunct="1">
                  <a:defRPr kern="1200">
                    <a:solidFill>
                      <a:schemeClr val="lt1"/>
                    </a:solidFill>
                    <a:latin typeface="+mn-lt"/>
                    <a:ea typeface="+mn-ea"/>
                    <a:cs typeface="+mn-cs"/>
                  </a:defRPr>
                </a:lvl7pPr>
                <a:lvl8pPr marL="3200266" algn="l" defTabSz="457181" rtl="0" eaLnBrk="1" latinLnBrk="0" hangingPunct="1">
                  <a:defRPr kern="1200">
                    <a:solidFill>
                      <a:schemeClr val="lt1"/>
                    </a:solidFill>
                    <a:latin typeface="+mn-lt"/>
                    <a:ea typeface="+mn-ea"/>
                    <a:cs typeface="+mn-cs"/>
                  </a:defRPr>
                </a:lvl8pPr>
                <a:lvl9pPr marL="3657448" algn="l" defTabSz="457181" rtl="0" eaLnBrk="1" latinLnBrk="0" hangingPunct="1">
                  <a:defRPr kern="1200">
                    <a:solidFill>
                      <a:schemeClr val="lt1"/>
                    </a:solidFill>
                    <a:latin typeface="+mn-lt"/>
                    <a:ea typeface="+mn-ea"/>
                    <a:cs typeface="+mn-cs"/>
                  </a:defRPr>
                </a:lvl9pPr>
              </a:lstStyle>
              <a:p>
                <a:pPr marL="0" marR="0" lvl="0" indent="0" algn="ctr" defTabSz="45718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5" name="Oval 283"/>
              <p:cNvSpPr/>
              <p:nvPr/>
            </p:nvSpPr>
            <p:spPr>
              <a:xfrm>
                <a:off x="5172617" y="2911918"/>
                <a:ext cx="51835" cy="51835"/>
              </a:xfrm>
              <a:prstGeom prst="ellipse">
                <a:avLst/>
              </a:prstGeom>
              <a:grpFill/>
              <a:ln w="9525" cap="flat" cmpd="sng" algn="ctr">
                <a:noFill/>
                <a:prstDash val="solid"/>
              </a:ln>
              <a:effectLst/>
            </p:spPr>
            <p:txBody>
              <a:bodyPr lIns="91436" tIns="45718" rIns="91436" bIns="45718" rtlCol="0" anchor="ctr"/>
              <a:lstStyle>
                <a:defPPr>
                  <a:defRPr lang="en-US"/>
                </a:defPPr>
                <a:lvl1pPr algn="l" defTabSz="457181" rtl="0" fontAlgn="base">
                  <a:spcBef>
                    <a:spcPct val="0"/>
                  </a:spcBef>
                  <a:spcAft>
                    <a:spcPct val="0"/>
                  </a:spcAft>
                  <a:defRPr kern="1200">
                    <a:solidFill>
                      <a:schemeClr val="lt1"/>
                    </a:solidFill>
                    <a:latin typeface="+mn-lt"/>
                    <a:ea typeface="+mn-ea"/>
                    <a:cs typeface="+mn-cs"/>
                  </a:defRPr>
                </a:lvl1pPr>
                <a:lvl2pPr marL="457181" algn="l" defTabSz="457181" rtl="0" fontAlgn="base">
                  <a:spcBef>
                    <a:spcPct val="0"/>
                  </a:spcBef>
                  <a:spcAft>
                    <a:spcPct val="0"/>
                  </a:spcAft>
                  <a:defRPr kern="1200">
                    <a:solidFill>
                      <a:schemeClr val="lt1"/>
                    </a:solidFill>
                    <a:latin typeface="+mn-lt"/>
                    <a:ea typeface="+mn-ea"/>
                    <a:cs typeface="+mn-cs"/>
                  </a:defRPr>
                </a:lvl2pPr>
                <a:lvl3pPr marL="914362" algn="l" defTabSz="457181" rtl="0" fontAlgn="base">
                  <a:spcBef>
                    <a:spcPct val="0"/>
                  </a:spcBef>
                  <a:spcAft>
                    <a:spcPct val="0"/>
                  </a:spcAft>
                  <a:defRPr kern="1200">
                    <a:solidFill>
                      <a:schemeClr val="lt1"/>
                    </a:solidFill>
                    <a:latin typeface="+mn-lt"/>
                    <a:ea typeface="+mn-ea"/>
                    <a:cs typeface="+mn-cs"/>
                  </a:defRPr>
                </a:lvl3pPr>
                <a:lvl4pPr marL="1371543" algn="l" defTabSz="457181" rtl="0" fontAlgn="base">
                  <a:spcBef>
                    <a:spcPct val="0"/>
                  </a:spcBef>
                  <a:spcAft>
                    <a:spcPct val="0"/>
                  </a:spcAft>
                  <a:defRPr kern="1200">
                    <a:solidFill>
                      <a:schemeClr val="lt1"/>
                    </a:solidFill>
                    <a:latin typeface="+mn-lt"/>
                    <a:ea typeface="+mn-ea"/>
                    <a:cs typeface="+mn-cs"/>
                  </a:defRPr>
                </a:lvl4pPr>
                <a:lvl5pPr marL="1828724" algn="l" defTabSz="457181" rtl="0" fontAlgn="base">
                  <a:spcBef>
                    <a:spcPct val="0"/>
                  </a:spcBef>
                  <a:spcAft>
                    <a:spcPct val="0"/>
                  </a:spcAft>
                  <a:defRPr kern="1200">
                    <a:solidFill>
                      <a:schemeClr val="lt1"/>
                    </a:solidFill>
                    <a:latin typeface="+mn-lt"/>
                    <a:ea typeface="+mn-ea"/>
                    <a:cs typeface="+mn-cs"/>
                  </a:defRPr>
                </a:lvl5pPr>
                <a:lvl6pPr marL="2285905" algn="l" defTabSz="457181" rtl="0" eaLnBrk="1" latinLnBrk="0" hangingPunct="1">
                  <a:defRPr kern="1200">
                    <a:solidFill>
                      <a:schemeClr val="lt1"/>
                    </a:solidFill>
                    <a:latin typeface="+mn-lt"/>
                    <a:ea typeface="+mn-ea"/>
                    <a:cs typeface="+mn-cs"/>
                  </a:defRPr>
                </a:lvl6pPr>
                <a:lvl7pPr marL="2743086" algn="l" defTabSz="457181" rtl="0" eaLnBrk="1" latinLnBrk="0" hangingPunct="1">
                  <a:defRPr kern="1200">
                    <a:solidFill>
                      <a:schemeClr val="lt1"/>
                    </a:solidFill>
                    <a:latin typeface="+mn-lt"/>
                    <a:ea typeface="+mn-ea"/>
                    <a:cs typeface="+mn-cs"/>
                  </a:defRPr>
                </a:lvl7pPr>
                <a:lvl8pPr marL="3200266" algn="l" defTabSz="457181" rtl="0" eaLnBrk="1" latinLnBrk="0" hangingPunct="1">
                  <a:defRPr kern="1200">
                    <a:solidFill>
                      <a:schemeClr val="lt1"/>
                    </a:solidFill>
                    <a:latin typeface="+mn-lt"/>
                    <a:ea typeface="+mn-ea"/>
                    <a:cs typeface="+mn-cs"/>
                  </a:defRPr>
                </a:lvl8pPr>
                <a:lvl9pPr marL="3657448" algn="l" defTabSz="457181" rtl="0" eaLnBrk="1" latinLnBrk="0" hangingPunct="1">
                  <a:defRPr kern="1200">
                    <a:solidFill>
                      <a:schemeClr val="lt1"/>
                    </a:solidFill>
                    <a:latin typeface="+mn-lt"/>
                    <a:ea typeface="+mn-ea"/>
                    <a:cs typeface="+mn-cs"/>
                  </a:defRPr>
                </a:lvl9pPr>
              </a:lstStyle>
              <a:p>
                <a:pPr marL="0" marR="0" lvl="0" indent="0" algn="ctr" defTabSz="45718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6" name="Oval 284"/>
              <p:cNvSpPr/>
              <p:nvPr/>
            </p:nvSpPr>
            <p:spPr>
              <a:xfrm>
                <a:off x="5257538" y="2851624"/>
                <a:ext cx="51835" cy="51835"/>
              </a:xfrm>
              <a:prstGeom prst="ellipse">
                <a:avLst/>
              </a:prstGeom>
              <a:grpFill/>
              <a:ln w="9525" cap="flat" cmpd="sng" algn="ctr">
                <a:noFill/>
                <a:prstDash val="solid"/>
              </a:ln>
              <a:effectLst/>
            </p:spPr>
            <p:txBody>
              <a:bodyPr lIns="91436" tIns="45718" rIns="91436" bIns="45718" rtlCol="0" anchor="ctr"/>
              <a:lstStyle>
                <a:defPPr>
                  <a:defRPr lang="en-US"/>
                </a:defPPr>
                <a:lvl1pPr algn="l" defTabSz="457181" rtl="0" fontAlgn="base">
                  <a:spcBef>
                    <a:spcPct val="0"/>
                  </a:spcBef>
                  <a:spcAft>
                    <a:spcPct val="0"/>
                  </a:spcAft>
                  <a:defRPr kern="1200">
                    <a:solidFill>
                      <a:schemeClr val="lt1"/>
                    </a:solidFill>
                    <a:latin typeface="+mn-lt"/>
                    <a:ea typeface="+mn-ea"/>
                    <a:cs typeface="+mn-cs"/>
                  </a:defRPr>
                </a:lvl1pPr>
                <a:lvl2pPr marL="457181" algn="l" defTabSz="457181" rtl="0" fontAlgn="base">
                  <a:spcBef>
                    <a:spcPct val="0"/>
                  </a:spcBef>
                  <a:spcAft>
                    <a:spcPct val="0"/>
                  </a:spcAft>
                  <a:defRPr kern="1200">
                    <a:solidFill>
                      <a:schemeClr val="lt1"/>
                    </a:solidFill>
                    <a:latin typeface="+mn-lt"/>
                    <a:ea typeface="+mn-ea"/>
                    <a:cs typeface="+mn-cs"/>
                  </a:defRPr>
                </a:lvl2pPr>
                <a:lvl3pPr marL="914362" algn="l" defTabSz="457181" rtl="0" fontAlgn="base">
                  <a:spcBef>
                    <a:spcPct val="0"/>
                  </a:spcBef>
                  <a:spcAft>
                    <a:spcPct val="0"/>
                  </a:spcAft>
                  <a:defRPr kern="1200">
                    <a:solidFill>
                      <a:schemeClr val="lt1"/>
                    </a:solidFill>
                    <a:latin typeface="+mn-lt"/>
                    <a:ea typeface="+mn-ea"/>
                    <a:cs typeface="+mn-cs"/>
                  </a:defRPr>
                </a:lvl3pPr>
                <a:lvl4pPr marL="1371543" algn="l" defTabSz="457181" rtl="0" fontAlgn="base">
                  <a:spcBef>
                    <a:spcPct val="0"/>
                  </a:spcBef>
                  <a:spcAft>
                    <a:spcPct val="0"/>
                  </a:spcAft>
                  <a:defRPr kern="1200">
                    <a:solidFill>
                      <a:schemeClr val="lt1"/>
                    </a:solidFill>
                    <a:latin typeface="+mn-lt"/>
                    <a:ea typeface="+mn-ea"/>
                    <a:cs typeface="+mn-cs"/>
                  </a:defRPr>
                </a:lvl4pPr>
                <a:lvl5pPr marL="1828724" algn="l" defTabSz="457181" rtl="0" fontAlgn="base">
                  <a:spcBef>
                    <a:spcPct val="0"/>
                  </a:spcBef>
                  <a:spcAft>
                    <a:spcPct val="0"/>
                  </a:spcAft>
                  <a:defRPr kern="1200">
                    <a:solidFill>
                      <a:schemeClr val="lt1"/>
                    </a:solidFill>
                    <a:latin typeface="+mn-lt"/>
                    <a:ea typeface="+mn-ea"/>
                    <a:cs typeface="+mn-cs"/>
                  </a:defRPr>
                </a:lvl5pPr>
                <a:lvl6pPr marL="2285905" algn="l" defTabSz="457181" rtl="0" eaLnBrk="1" latinLnBrk="0" hangingPunct="1">
                  <a:defRPr kern="1200">
                    <a:solidFill>
                      <a:schemeClr val="lt1"/>
                    </a:solidFill>
                    <a:latin typeface="+mn-lt"/>
                    <a:ea typeface="+mn-ea"/>
                    <a:cs typeface="+mn-cs"/>
                  </a:defRPr>
                </a:lvl6pPr>
                <a:lvl7pPr marL="2743086" algn="l" defTabSz="457181" rtl="0" eaLnBrk="1" latinLnBrk="0" hangingPunct="1">
                  <a:defRPr kern="1200">
                    <a:solidFill>
                      <a:schemeClr val="lt1"/>
                    </a:solidFill>
                    <a:latin typeface="+mn-lt"/>
                    <a:ea typeface="+mn-ea"/>
                    <a:cs typeface="+mn-cs"/>
                  </a:defRPr>
                </a:lvl7pPr>
                <a:lvl8pPr marL="3200266" algn="l" defTabSz="457181" rtl="0" eaLnBrk="1" latinLnBrk="0" hangingPunct="1">
                  <a:defRPr kern="1200">
                    <a:solidFill>
                      <a:schemeClr val="lt1"/>
                    </a:solidFill>
                    <a:latin typeface="+mn-lt"/>
                    <a:ea typeface="+mn-ea"/>
                    <a:cs typeface="+mn-cs"/>
                  </a:defRPr>
                </a:lvl8pPr>
                <a:lvl9pPr marL="3657448" algn="l" defTabSz="457181" rtl="0" eaLnBrk="1" latinLnBrk="0" hangingPunct="1">
                  <a:defRPr kern="1200">
                    <a:solidFill>
                      <a:schemeClr val="lt1"/>
                    </a:solidFill>
                    <a:latin typeface="+mn-lt"/>
                    <a:ea typeface="+mn-ea"/>
                    <a:cs typeface="+mn-cs"/>
                  </a:defRPr>
                </a:lvl9pPr>
              </a:lstStyle>
              <a:p>
                <a:pPr marL="0" marR="0" lvl="0" indent="0" algn="ctr" defTabSz="45718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7" name="Oval 285"/>
              <p:cNvSpPr/>
              <p:nvPr/>
            </p:nvSpPr>
            <p:spPr>
              <a:xfrm>
                <a:off x="5369270" y="2829461"/>
                <a:ext cx="51835" cy="51835"/>
              </a:xfrm>
              <a:prstGeom prst="ellipse">
                <a:avLst/>
              </a:prstGeom>
              <a:grpFill/>
              <a:ln w="9525" cap="flat" cmpd="sng" algn="ctr">
                <a:noFill/>
                <a:prstDash val="solid"/>
              </a:ln>
              <a:effectLst/>
            </p:spPr>
            <p:txBody>
              <a:bodyPr lIns="91436" tIns="45718" rIns="91436" bIns="45718" rtlCol="0" anchor="ctr"/>
              <a:lstStyle>
                <a:defPPr>
                  <a:defRPr lang="en-US"/>
                </a:defPPr>
                <a:lvl1pPr algn="l" defTabSz="457181" rtl="0" fontAlgn="base">
                  <a:spcBef>
                    <a:spcPct val="0"/>
                  </a:spcBef>
                  <a:spcAft>
                    <a:spcPct val="0"/>
                  </a:spcAft>
                  <a:defRPr kern="1200">
                    <a:solidFill>
                      <a:schemeClr val="lt1"/>
                    </a:solidFill>
                    <a:latin typeface="+mn-lt"/>
                    <a:ea typeface="+mn-ea"/>
                    <a:cs typeface="+mn-cs"/>
                  </a:defRPr>
                </a:lvl1pPr>
                <a:lvl2pPr marL="457181" algn="l" defTabSz="457181" rtl="0" fontAlgn="base">
                  <a:spcBef>
                    <a:spcPct val="0"/>
                  </a:spcBef>
                  <a:spcAft>
                    <a:spcPct val="0"/>
                  </a:spcAft>
                  <a:defRPr kern="1200">
                    <a:solidFill>
                      <a:schemeClr val="lt1"/>
                    </a:solidFill>
                    <a:latin typeface="+mn-lt"/>
                    <a:ea typeface="+mn-ea"/>
                    <a:cs typeface="+mn-cs"/>
                  </a:defRPr>
                </a:lvl2pPr>
                <a:lvl3pPr marL="914362" algn="l" defTabSz="457181" rtl="0" fontAlgn="base">
                  <a:spcBef>
                    <a:spcPct val="0"/>
                  </a:spcBef>
                  <a:spcAft>
                    <a:spcPct val="0"/>
                  </a:spcAft>
                  <a:defRPr kern="1200">
                    <a:solidFill>
                      <a:schemeClr val="lt1"/>
                    </a:solidFill>
                    <a:latin typeface="+mn-lt"/>
                    <a:ea typeface="+mn-ea"/>
                    <a:cs typeface="+mn-cs"/>
                  </a:defRPr>
                </a:lvl3pPr>
                <a:lvl4pPr marL="1371543" algn="l" defTabSz="457181" rtl="0" fontAlgn="base">
                  <a:spcBef>
                    <a:spcPct val="0"/>
                  </a:spcBef>
                  <a:spcAft>
                    <a:spcPct val="0"/>
                  </a:spcAft>
                  <a:defRPr kern="1200">
                    <a:solidFill>
                      <a:schemeClr val="lt1"/>
                    </a:solidFill>
                    <a:latin typeface="+mn-lt"/>
                    <a:ea typeface="+mn-ea"/>
                    <a:cs typeface="+mn-cs"/>
                  </a:defRPr>
                </a:lvl4pPr>
                <a:lvl5pPr marL="1828724" algn="l" defTabSz="457181" rtl="0" fontAlgn="base">
                  <a:spcBef>
                    <a:spcPct val="0"/>
                  </a:spcBef>
                  <a:spcAft>
                    <a:spcPct val="0"/>
                  </a:spcAft>
                  <a:defRPr kern="1200">
                    <a:solidFill>
                      <a:schemeClr val="lt1"/>
                    </a:solidFill>
                    <a:latin typeface="+mn-lt"/>
                    <a:ea typeface="+mn-ea"/>
                    <a:cs typeface="+mn-cs"/>
                  </a:defRPr>
                </a:lvl5pPr>
                <a:lvl6pPr marL="2285905" algn="l" defTabSz="457181" rtl="0" eaLnBrk="1" latinLnBrk="0" hangingPunct="1">
                  <a:defRPr kern="1200">
                    <a:solidFill>
                      <a:schemeClr val="lt1"/>
                    </a:solidFill>
                    <a:latin typeface="+mn-lt"/>
                    <a:ea typeface="+mn-ea"/>
                    <a:cs typeface="+mn-cs"/>
                  </a:defRPr>
                </a:lvl6pPr>
                <a:lvl7pPr marL="2743086" algn="l" defTabSz="457181" rtl="0" eaLnBrk="1" latinLnBrk="0" hangingPunct="1">
                  <a:defRPr kern="1200">
                    <a:solidFill>
                      <a:schemeClr val="lt1"/>
                    </a:solidFill>
                    <a:latin typeface="+mn-lt"/>
                    <a:ea typeface="+mn-ea"/>
                    <a:cs typeface="+mn-cs"/>
                  </a:defRPr>
                </a:lvl7pPr>
                <a:lvl8pPr marL="3200266" algn="l" defTabSz="457181" rtl="0" eaLnBrk="1" latinLnBrk="0" hangingPunct="1">
                  <a:defRPr kern="1200">
                    <a:solidFill>
                      <a:schemeClr val="lt1"/>
                    </a:solidFill>
                    <a:latin typeface="+mn-lt"/>
                    <a:ea typeface="+mn-ea"/>
                    <a:cs typeface="+mn-cs"/>
                  </a:defRPr>
                </a:lvl8pPr>
                <a:lvl9pPr marL="3657448" algn="l" defTabSz="457181" rtl="0" eaLnBrk="1" latinLnBrk="0" hangingPunct="1">
                  <a:defRPr kern="1200">
                    <a:solidFill>
                      <a:schemeClr val="lt1"/>
                    </a:solidFill>
                    <a:latin typeface="+mn-lt"/>
                    <a:ea typeface="+mn-ea"/>
                    <a:cs typeface="+mn-cs"/>
                  </a:defRPr>
                </a:lvl9pPr>
              </a:lstStyle>
              <a:p>
                <a:pPr marL="0" marR="0" lvl="0" indent="0" algn="ctr" defTabSz="45718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8" name="Oval 286"/>
              <p:cNvSpPr/>
              <p:nvPr/>
            </p:nvSpPr>
            <p:spPr>
              <a:xfrm>
                <a:off x="5484449" y="2856226"/>
                <a:ext cx="51835" cy="51835"/>
              </a:xfrm>
              <a:prstGeom prst="ellipse">
                <a:avLst/>
              </a:prstGeom>
              <a:grpFill/>
              <a:ln w="9525" cap="flat" cmpd="sng" algn="ctr">
                <a:noFill/>
                <a:prstDash val="solid"/>
              </a:ln>
              <a:effectLst/>
            </p:spPr>
            <p:txBody>
              <a:bodyPr lIns="91436" tIns="45718" rIns="91436" bIns="45718" rtlCol="0" anchor="ctr"/>
              <a:lstStyle>
                <a:defPPr>
                  <a:defRPr lang="en-US"/>
                </a:defPPr>
                <a:lvl1pPr algn="l" defTabSz="457181" rtl="0" fontAlgn="base">
                  <a:spcBef>
                    <a:spcPct val="0"/>
                  </a:spcBef>
                  <a:spcAft>
                    <a:spcPct val="0"/>
                  </a:spcAft>
                  <a:defRPr kern="1200">
                    <a:solidFill>
                      <a:schemeClr val="lt1"/>
                    </a:solidFill>
                    <a:latin typeface="+mn-lt"/>
                    <a:ea typeface="+mn-ea"/>
                    <a:cs typeface="+mn-cs"/>
                  </a:defRPr>
                </a:lvl1pPr>
                <a:lvl2pPr marL="457181" algn="l" defTabSz="457181" rtl="0" fontAlgn="base">
                  <a:spcBef>
                    <a:spcPct val="0"/>
                  </a:spcBef>
                  <a:spcAft>
                    <a:spcPct val="0"/>
                  </a:spcAft>
                  <a:defRPr kern="1200">
                    <a:solidFill>
                      <a:schemeClr val="lt1"/>
                    </a:solidFill>
                    <a:latin typeface="+mn-lt"/>
                    <a:ea typeface="+mn-ea"/>
                    <a:cs typeface="+mn-cs"/>
                  </a:defRPr>
                </a:lvl2pPr>
                <a:lvl3pPr marL="914362" algn="l" defTabSz="457181" rtl="0" fontAlgn="base">
                  <a:spcBef>
                    <a:spcPct val="0"/>
                  </a:spcBef>
                  <a:spcAft>
                    <a:spcPct val="0"/>
                  </a:spcAft>
                  <a:defRPr kern="1200">
                    <a:solidFill>
                      <a:schemeClr val="lt1"/>
                    </a:solidFill>
                    <a:latin typeface="+mn-lt"/>
                    <a:ea typeface="+mn-ea"/>
                    <a:cs typeface="+mn-cs"/>
                  </a:defRPr>
                </a:lvl3pPr>
                <a:lvl4pPr marL="1371543" algn="l" defTabSz="457181" rtl="0" fontAlgn="base">
                  <a:spcBef>
                    <a:spcPct val="0"/>
                  </a:spcBef>
                  <a:spcAft>
                    <a:spcPct val="0"/>
                  </a:spcAft>
                  <a:defRPr kern="1200">
                    <a:solidFill>
                      <a:schemeClr val="lt1"/>
                    </a:solidFill>
                    <a:latin typeface="+mn-lt"/>
                    <a:ea typeface="+mn-ea"/>
                    <a:cs typeface="+mn-cs"/>
                  </a:defRPr>
                </a:lvl4pPr>
                <a:lvl5pPr marL="1828724" algn="l" defTabSz="457181" rtl="0" fontAlgn="base">
                  <a:spcBef>
                    <a:spcPct val="0"/>
                  </a:spcBef>
                  <a:spcAft>
                    <a:spcPct val="0"/>
                  </a:spcAft>
                  <a:defRPr kern="1200">
                    <a:solidFill>
                      <a:schemeClr val="lt1"/>
                    </a:solidFill>
                    <a:latin typeface="+mn-lt"/>
                    <a:ea typeface="+mn-ea"/>
                    <a:cs typeface="+mn-cs"/>
                  </a:defRPr>
                </a:lvl5pPr>
                <a:lvl6pPr marL="2285905" algn="l" defTabSz="457181" rtl="0" eaLnBrk="1" latinLnBrk="0" hangingPunct="1">
                  <a:defRPr kern="1200">
                    <a:solidFill>
                      <a:schemeClr val="lt1"/>
                    </a:solidFill>
                    <a:latin typeface="+mn-lt"/>
                    <a:ea typeface="+mn-ea"/>
                    <a:cs typeface="+mn-cs"/>
                  </a:defRPr>
                </a:lvl6pPr>
                <a:lvl7pPr marL="2743086" algn="l" defTabSz="457181" rtl="0" eaLnBrk="1" latinLnBrk="0" hangingPunct="1">
                  <a:defRPr kern="1200">
                    <a:solidFill>
                      <a:schemeClr val="lt1"/>
                    </a:solidFill>
                    <a:latin typeface="+mn-lt"/>
                    <a:ea typeface="+mn-ea"/>
                    <a:cs typeface="+mn-cs"/>
                  </a:defRPr>
                </a:lvl7pPr>
                <a:lvl8pPr marL="3200266" algn="l" defTabSz="457181" rtl="0" eaLnBrk="1" latinLnBrk="0" hangingPunct="1">
                  <a:defRPr kern="1200">
                    <a:solidFill>
                      <a:schemeClr val="lt1"/>
                    </a:solidFill>
                    <a:latin typeface="+mn-lt"/>
                    <a:ea typeface="+mn-ea"/>
                    <a:cs typeface="+mn-cs"/>
                  </a:defRPr>
                </a:lvl8pPr>
                <a:lvl9pPr marL="3657448" algn="l" defTabSz="457181" rtl="0" eaLnBrk="1" latinLnBrk="0" hangingPunct="1">
                  <a:defRPr kern="1200">
                    <a:solidFill>
                      <a:schemeClr val="lt1"/>
                    </a:solidFill>
                    <a:latin typeface="+mn-lt"/>
                    <a:ea typeface="+mn-ea"/>
                    <a:cs typeface="+mn-cs"/>
                  </a:defRPr>
                </a:lvl9pPr>
              </a:lstStyle>
              <a:p>
                <a:pPr marL="0" marR="0" lvl="0" indent="0" algn="ctr" defTabSz="45718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9" name="Oval 287"/>
              <p:cNvSpPr/>
              <p:nvPr/>
            </p:nvSpPr>
            <p:spPr>
              <a:xfrm>
                <a:off x="5576734" y="2898112"/>
                <a:ext cx="51835" cy="51835"/>
              </a:xfrm>
              <a:prstGeom prst="ellipse">
                <a:avLst/>
              </a:prstGeom>
              <a:grpFill/>
              <a:ln w="9525" cap="flat" cmpd="sng" algn="ctr">
                <a:noFill/>
                <a:prstDash val="solid"/>
              </a:ln>
              <a:effectLst/>
            </p:spPr>
            <p:txBody>
              <a:bodyPr lIns="91436" tIns="45718" rIns="91436" bIns="45718" rtlCol="0" anchor="ctr"/>
              <a:lstStyle>
                <a:defPPr>
                  <a:defRPr lang="en-US"/>
                </a:defPPr>
                <a:lvl1pPr algn="l" defTabSz="457181" rtl="0" fontAlgn="base">
                  <a:spcBef>
                    <a:spcPct val="0"/>
                  </a:spcBef>
                  <a:spcAft>
                    <a:spcPct val="0"/>
                  </a:spcAft>
                  <a:defRPr kern="1200">
                    <a:solidFill>
                      <a:schemeClr val="lt1"/>
                    </a:solidFill>
                    <a:latin typeface="+mn-lt"/>
                    <a:ea typeface="+mn-ea"/>
                    <a:cs typeface="+mn-cs"/>
                  </a:defRPr>
                </a:lvl1pPr>
                <a:lvl2pPr marL="457181" algn="l" defTabSz="457181" rtl="0" fontAlgn="base">
                  <a:spcBef>
                    <a:spcPct val="0"/>
                  </a:spcBef>
                  <a:spcAft>
                    <a:spcPct val="0"/>
                  </a:spcAft>
                  <a:defRPr kern="1200">
                    <a:solidFill>
                      <a:schemeClr val="lt1"/>
                    </a:solidFill>
                    <a:latin typeface="+mn-lt"/>
                    <a:ea typeface="+mn-ea"/>
                    <a:cs typeface="+mn-cs"/>
                  </a:defRPr>
                </a:lvl2pPr>
                <a:lvl3pPr marL="914362" algn="l" defTabSz="457181" rtl="0" fontAlgn="base">
                  <a:spcBef>
                    <a:spcPct val="0"/>
                  </a:spcBef>
                  <a:spcAft>
                    <a:spcPct val="0"/>
                  </a:spcAft>
                  <a:defRPr kern="1200">
                    <a:solidFill>
                      <a:schemeClr val="lt1"/>
                    </a:solidFill>
                    <a:latin typeface="+mn-lt"/>
                    <a:ea typeface="+mn-ea"/>
                    <a:cs typeface="+mn-cs"/>
                  </a:defRPr>
                </a:lvl3pPr>
                <a:lvl4pPr marL="1371543" algn="l" defTabSz="457181" rtl="0" fontAlgn="base">
                  <a:spcBef>
                    <a:spcPct val="0"/>
                  </a:spcBef>
                  <a:spcAft>
                    <a:spcPct val="0"/>
                  </a:spcAft>
                  <a:defRPr kern="1200">
                    <a:solidFill>
                      <a:schemeClr val="lt1"/>
                    </a:solidFill>
                    <a:latin typeface="+mn-lt"/>
                    <a:ea typeface="+mn-ea"/>
                    <a:cs typeface="+mn-cs"/>
                  </a:defRPr>
                </a:lvl4pPr>
                <a:lvl5pPr marL="1828724" algn="l" defTabSz="457181" rtl="0" fontAlgn="base">
                  <a:spcBef>
                    <a:spcPct val="0"/>
                  </a:spcBef>
                  <a:spcAft>
                    <a:spcPct val="0"/>
                  </a:spcAft>
                  <a:defRPr kern="1200">
                    <a:solidFill>
                      <a:schemeClr val="lt1"/>
                    </a:solidFill>
                    <a:latin typeface="+mn-lt"/>
                    <a:ea typeface="+mn-ea"/>
                    <a:cs typeface="+mn-cs"/>
                  </a:defRPr>
                </a:lvl5pPr>
                <a:lvl6pPr marL="2285905" algn="l" defTabSz="457181" rtl="0" eaLnBrk="1" latinLnBrk="0" hangingPunct="1">
                  <a:defRPr kern="1200">
                    <a:solidFill>
                      <a:schemeClr val="lt1"/>
                    </a:solidFill>
                    <a:latin typeface="+mn-lt"/>
                    <a:ea typeface="+mn-ea"/>
                    <a:cs typeface="+mn-cs"/>
                  </a:defRPr>
                </a:lvl6pPr>
                <a:lvl7pPr marL="2743086" algn="l" defTabSz="457181" rtl="0" eaLnBrk="1" latinLnBrk="0" hangingPunct="1">
                  <a:defRPr kern="1200">
                    <a:solidFill>
                      <a:schemeClr val="lt1"/>
                    </a:solidFill>
                    <a:latin typeface="+mn-lt"/>
                    <a:ea typeface="+mn-ea"/>
                    <a:cs typeface="+mn-cs"/>
                  </a:defRPr>
                </a:lvl7pPr>
                <a:lvl8pPr marL="3200266" algn="l" defTabSz="457181" rtl="0" eaLnBrk="1" latinLnBrk="0" hangingPunct="1">
                  <a:defRPr kern="1200">
                    <a:solidFill>
                      <a:schemeClr val="lt1"/>
                    </a:solidFill>
                    <a:latin typeface="+mn-lt"/>
                    <a:ea typeface="+mn-ea"/>
                    <a:cs typeface="+mn-cs"/>
                  </a:defRPr>
                </a:lvl8pPr>
                <a:lvl9pPr marL="3657448" algn="l" defTabSz="457181" rtl="0" eaLnBrk="1" latinLnBrk="0" hangingPunct="1">
                  <a:defRPr kern="1200">
                    <a:solidFill>
                      <a:schemeClr val="lt1"/>
                    </a:solidFill>
                    <a:latin typeface="+mn-lt"/>
                    <a:ea typeface="+mn-ea"/>
                    <a:cs typeface="+mn-cs"/>
                  </a:defRPr>
                </a:lvl9pPr>
              </a:lstStyle>
              <a:p>
                <a:pPr marL="0" marR="0" lvl="0" indent="0" algn="ctr" defTabSz="45718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0" name="Oval 288"/>
              <p:cNvSpPr/>
              <p:nvPr/>
            </p:nvSpPr>
            <p:spPr>
              <a:xfrm>
                <a:off x="5646973" y="2993528"/>
                <a:ext cx="51835" cy="51835"/>
              </a:xfrm>
              <a:prstGeom prst="ellipse">
                <a:avLst/>
              </a:prstGeom>
              <a:grpFill/>
              <a:ln w="9525" cap="flat" cmpd="sng" algn="ctr">
                <a:noFill/>
                <a:prstDash val="solid"/>
              </a:ln>
              <a:effectLst/>
            </p:spPr>
            <p:txBody>
              <a:bodyPr lIns="91436" tIns="45718" rIns="91436" bIns="45718" rtlCol="0" anchor="ctr"/>
              <a:lstStyle>
                <a:defPPr>
                  <a:defRPr lang="en-US"/>
                </a:defPPr>
                <a:lvl1pPr algn="l" defTabSz="457181" rtl="0" fontAlgn="base">
                  <a:spcBef>
                    <a:spcPct val="0"/>
                  </a:spcBef>
                  <a:spcAft>
                    <a:spcPct val="0"/>
                  </a:spcAft>
                  <a:defRPr kern="1200">
                    <a:solidFill>
                      <a:schemeClr val="lt1"/>
                    </a:solidFill>
                    <a:latin typeface="+mn-lt"/>
                    <a:ea typeface="+mn-ea"/>
                    <a:cs typeface="+mn-cs"/>
                  </a:defRPr>
                </a:lvl1pPr>
                <a:lvl2pPr marL="457181" algn="l" defTabSz="457181" rtl="0" fontAlgn="base">
                  <a:spcBef>
                    <a:spcPct val="0"/>
                  </a:spcBef>
                  <a:spcAft>
                    <a:spcPct val="0"/>
                  </a:spcAft>
                  <a:defRPr kern="1200">
                    <a:solidFill>
                      <a:schemeClr val="lt1"/>
                    </a:solidFill>
                    <a:latin typeface="+mn-lt"/>
                    <a:ea typeface="+mn-ea"/>
                    <a:cs typeface="+mn-cs"/>
                  </a:defRPr>
                </a:lvl2pPr>
                <a:lvl3pPr marL="914362" algn="l" defTabSz="457181" rtl="0" fontAlgn="base">
                  <a:spcBef>
                    <a:spcPct val="0"/>
                  </a:spcBef>
                  <a:spcAft>
                    <a:spcPct val="0"/>
                  </a:spcAft>
                  <a:defRPr kern="1200">
                    <a:solidFill>
                      <a:schemeClr val="lt1"/>
                    </a:solidFill>
                    <a:latin typeface="+mn-lt"/>
                    <a:ea typeface="+mn-ea"/>
                    <a:cs typeface="+mn-cs"/>
                  </a:defRPr>
                </a:lvl3pPr>
                <a:lvl4pPr marL="1371543" algn="l" defTabSz="457181" rtl="0" fontAlgn="base">
                  <a:spcBef>
                    <a:spcPct val="0"/>
                  </a:spcBef>
                  <a:spcAft>
                    <a:spcPct val="0"/>
                  </a:spcAft>
                  <a:defRPr kern="1200">
                    <a:solidFill>
                      <a:schemeClr val="lt1"/>
                    </a:solidFill>
                    <a:latin typeface="+mn-lt"/>
                    <a:ea typeface="+mn-ea"/>
                    <a:cs typeface="+mn-cs"/>
                  </a:defRPr>
                </a:lvl4pPr>
                <a:lvl5pPr marL="1828724" algn="l" defTabSz="457181" rtl="0" fontAlgn="base">
                  <a:spcBef>
                    <a:spcPct val="0"/>
                  </a:spcBef>
                  <a:spcAft>
                    <a:spcPct val="0"/>
                  </a:spcAft>
                  <a:defRPr kern="1200">
                    <a:solidFill>
                      <a:schemeClr val="lt1"/>
                    </a:solidFill>
                    <a:latin typeface="+mn-lt"/>
                    <a:ea typeface="+mn-ea"/>
                    <a:cs typeface="+mn-cs"/>
                  </a:defRPr>
                </a:lvl5pPr>
                <a:lvl6pPr marL="2285905" algn="l" defTabSz="457181" rtl="0" eaLnBrk="1" latinLnBrk="0" hangingPunct="1">
                  <a:defRPr kern="1200">
                    <a:solidFill>
                      <a:schemeClr val="lt1"/>
                    </a:solidFill>
                    <a:latin typeface="+mn-lt"/>
                    <a:ea typeface="+mn-ea"/>
                    <a:cs typeface="+mn-cs"/>
                  </a:defRPr>
                </a:lvl6pPr>
                <a:lvl7pPr marL="2743086" algn="l" defTabSz="457181" rtl="0" eaLnBrk="1" latinLnBrk="0" hangingPunct="1">
                  <a:defRPr kern="1200">
                    <a:solidFill>
                      <a:schemeClr val="lt1"/>
                    </a:solidFill>
                    <a:latin typeface="+mn-lt"/>
                    <a:ea typeface="+mn-ea"/>
                    <a:cs typeface="+mn-cs"/>
                  </a:defRPr>
                </a:lvl7pPr>
                <a:lvl8pPr marL="3200266" algn="l" defTabSz="457181" rtl="0" eaLnBrk="1" latinLnBrk="0" hangingPunct="1">
                  <a:defRPr kern="1200">
                    <a:solidFill>
                      <a:schemeClr val="lt1"/>
                    </a:solidFill>
                    <a:latin typeface="+mn-lt"/>
                    <a:ea typeface="+mn-ea"/>
                    <a:cs typeface="+mn-cs"/>
                  </a:defRPr>
                </a:lvl8pPr>
                <a:lvl9pPr marL="3657448" algn="l" defTabSz="457181" rtl="0" eaLnBrk="1" latinLnBrk="0" hangingPunct="1">
                  <a:defRPr kern="1200">
                    <a:solidFill>
                      <a:schemeClr val="lt1"/>
                    </a:solidFill>
                    <a:latin typeface="+mn-lt"/>
                    <a:ea typeface="+mn-ea"/>
                    <a:cs typeface="+mn-cs"/>
                  </a:defRPr>
                </a:lvl9pPr>
              </a:lstStyle>
              <a:p>
                <a:pPr marL="0" marR="0" lvl="0" indent="0" algn="ctr" defTabSz="45718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1" name="Oval 289"/>
              <p:cNvSpPr/>
              <p:nvPr/>
            </p:nvSpPr>
            <p:spPr>
              <a:xfrm>
                <a:off x="5666601" y="3080322"/>
                <a:ext cx="51835" cy="51835"/>
              </a:xfrm>
              <a:prstGeom prst="ellipse">
                <a:avLst/>
              </a:prstGeom>
              <a:grpFill/>
              <a:ln w="9525" cap="flat" cmpd="sng" algn="ctr">
                <a:noFill/>
                <a:prstDash val="solid"/>
              </a:ln>
              <a:effectLst/>
            </p:spPr>
            <p:txBody>
              <a:bodyPr lIns="91436" tIns="45718" rIns="91436" bIns="45718" rtlCol="0" anchor="ctr"/>
              <a:lstStyle>
                <a:defPPr>
                  <a:defRPr lang="en-US"/>
                </a:defPPr>
                <a:lvl1pPr algn="l" defTabSz="457181" rtl="0" fontAlgn="base">
                  <a:spcBef>
                    <a:spcPct val="0"/>
                  </a:spcBef>
                  <a:spcAft>
                    <a:spcPct val="0"/>
                  </a:spcAft>
                  <a:defRPr kern="1200">
                    <a:solidFill>
                      <a:schemeClr val="lt1"/>
                    </a:solidFill>
                    <a:latin typeface="+mn-lt"/>
                    <a:ea typeface="+mn-ea"/>
                    <a:cs typeface="+mn-cs"/>
                  </a:defRPr>
                </a:lvl1pPr>
                <a:lvl2pPr marL="457181" algn="l" defTabSz="457181" rtl="0" fontAlgn="base">
                  <a:spcBef>
                    <a:spcPct val="0"/>
                  </a:spcBef>
                  <a:spcAft>
                    <a:spcPct val="0"/>
                  </a:spcAft>
                  <a:defRPr kern="1200">
                    <a:solidFill>
                      <a:schemeClr val="lt1"/>
                    </a:solidFill>
                    <a:latin typeface="+mn-lt"/>
                    <a:ea typeface="+mn-ea"/>
                    <a:cs typeface="+mn-cs"/>
                  </a:defRPr>
                </a:lvl2pPr>
                <a:lvl3pPr marL="914362" algn="l" defTabSz="457181" rtl="0" fontAlgn="base">
                  <a:spcBef>
                    <a:spcPct val="0"/>
                  </a:spcBef>
                  <a:spcAft>
                    <a:spcPct val="0"/>
                  </a:spcAft>
                  <a:defRPr kern="1200">
                    <a:solidFill>
                      <a:schemeClr val="lt1"/>
                    </a:solidFill>
                    <a:latin typeface="+mn-lt"/>
                    <a:ea typeface="+mn-ea"/>
                    <a:cs typeface="+mn-cs"/>
                  </a:defRPr>
                </a:lvl3pPr>
                <a:lvl4pPr marL="1371543" algn="l" defTabSz="457181" rtl="0" fontAlgn="base">
                  <a:spcBef>
                    <a:spcPct val="0"/>
                  </a:spcBef>
                  <a:spcAft>
                    <a:spcPct val="0"/>
                  </a:spcAft>
                  <a:defRPr kern="1200">
                    <a:solidFill>
                      <a:schemeClr val="lt1"/>
                    </a:solidFill>
                    <a:latin typeface="+mn-lt"/>
                    <a:ea typeface="+mn-ea"/>
                    <a:cs typeface="+mn-cs"/>
                  </a:defRPr>
                </a:lvl4pPr>
                <a:lvl5pPr marL="1828724" algn="l" defTabSz="457181" rtl="0" fontAlgn="base">
                  <a:spcBef>
                    <a:spcPct val="0"/>
                  </a:spcBef>
                  <a:spcAft>
                    <a:spcPct val="0"/>
                  </a:spcAft>
                  <a:defRPr kern="1200">
                    <a:solidFill>
                      <a:schemeClr val="lt1"/>
                    </a:solidFill>
                    <a:latin typeface="+mn-lt"/>
                    <a:ea typeface="+mn-ea"/>
                    <a:cs typeface="+mn-cs"/>
                  </a:defRPr>
                </a:lvl5pPr>
                <a:lvl6pPr marL="2285905" algn="l" defTabSz="457181" rtl="0" eaLnBrk="1" latinLnBrk="0" hangingPunct="1">
                  <a:defRPr kern="1200">
                    <a:solidFill>
                      <a:schemeClr val="lt1"/>
                    </a:solidFill>
                    <a:latin typeface="+mn-lt"/>
                    <a:ea typeface="+mn-ea"/>
                    <a:cs typeface="+mn-cs"/>
                  </a:defRPr>
                </a:lvl6pPr>
                <a:lvl7pPr marL="2743086" algn="l" defTabSz="457181" rtl="0" eaLnBrk="1" latinLnBrk="0" hangingPunct="1">
                  <a:defRPr kern="1200">
                    <a:solidFill>
                      <a:schemeClr val="lt1"/>
                    </a:solidFill>
                    <a:latin typeface="+mn-lt"/>
                    <a:ea typeface="+mn-ea"/>
                    <a:cs typeface="+mn-cs"/>
                  </a:defRPr>
                </a:lvl7pPr>
                <a:lvl8pPr marL="3200266" algn="l" defTabSz="457181" rtl="0" eaLnBrk="1" latinLnBrk="0" hangingPunct="1">
                  <a:defRPr kern="1200">
                    <a:solidFill>
                      <a:schemeClr val="lt1"/>
                    </a:solidFill>
                    <a:latin typeface="+mn-lt"/>
                    <a:ea typeface="+mn-ea"/>
                    <a:cs typeface="+mn-cs"/>
                  </a:defRPr>
                </a:lvl8pPr>
                <a:lvl9pPr marL="3657448" algn="l" defTabSz="457181" rtl="0" eaLnBrk="1" latinLnBrk="0" hangingPunct="1">
                  <a:defRPr kern="1200">
                    <a:solidFill>
                      <a:schemeClr val="lt1"/>
                    </a:solidFill>
                    <a:latin typeface="+mn-lt"/>
                    <a:ea typeface="+mn-ea"/>
                    <a:cs typeface="+mn-cs"/>
                  </a:defRPr>
                </a:lvl9pPr>
              </a:lstStyle>
              <a:p>
                <a:pPr marL="0" marR="0" lvl="0" indent="0" algn="ctr" defTabSz="45718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9" name="Oval 290"/>
              <p:cNvSpPr/>
              <p:nvPr/>
            </p:nvSpPr>
            <p:spPr>
              <a:xfrm>
                <a:off x="5678715" y="3181512"/>
                <a:ext cx="51835" cy="51835"/>
              </a:xfrm>
              <a:prstGeom prst="ellipse">
                <a:avLst/>
              </a:prstGeom>
              <a:grpFill/>
              <a:ln w="9525" cap="flat" cmpd="sng" algn="ctr">
                <a:noFill/>
                <a:prstDash val="solid"/>
              </a:ln>
              <a:effectLst/>
            </p:spPr>
            <p:txBody>
              <a:bodyPr lIns="91436" tIns="45718" rIns="91436" bIns="45718" rtlCol="0" anchor="ctr"/>
              <a:lstStyle>
                <a:defPPr>
                  <a:defRPr lang="en-US"/>
                </a:defPPr>
                <a:lvl1pPr algn="l" defTabSz="457181" rtl="0" fontAlgn="base">
                  <a:spcBef>
                    <a:spcPct val="0"/>
                  </a:spcBef>
                  <a:spcAft>
                    <a:spcPct val="0"/>
                  </a:spcAft>
                  <a:defRPr kern="1200">
                    <a:solidFill>
                      <a:schemeClr val="lt1"/>
                    </a:solidFill>
                    <a:latin typeface="+mn-lt"/>
                    <a:ea typeface="+mn-ea"/>
                    <a:cs typeface="+mn-cs"/>
                  </a:defRPr>
                </a:lvl1pPr>
                <a:lvl2pPr marL="457181" algn="l" defTabSz="457181" rtl="0" fontAlgn="base">
                  <a:spcBef>
                    <a:spcPct val="0"/>
                  </a:spcBef>
                  <a:spcAft>
                    <a:spcPct val="0"/>
                  </a:spcAft>
                  <a:defRPr kern="1200">
                    <a:solidFill>
                      <a:schemeClr val="lt1"/>
                    </a:solidFill>
                    <a:latin typeface="+mn-lt"/>
                    <a:ea typeface="+mn-ea"/>
                    <a:cs typeface="+mn-cs"/>
                  </a:defRPr>
                </a:lvl2pPr>
                <a:lvl3pPr marL="914362" algn="l" defTabSz="457181" rtl="0" fontAlgn="base">
                  <a:spcBef>
                    <a:spcPct val="0"/>
                  </a:spcBef>
                  <a:spcAft>
                    <a:spcPct val="0"/>
                  </a:spcAft>
                  <a:defRPr kern="1200">
                    <a:solidFill>
                      <a:schemeClr val="lt1"/>
                    </a:solidFill>
                    <a:latin typeface="+mn-lt"/>
                    <a:ea typeface="+mn-ea"/>
                    <a:cs typeface="+mn-cs"/>
                  </a:defRPr>
                </a:lvl3pPr>
                <a:lvl4pPr marL="1371543" algn="l" defTabSz="457181" rtl="0" fontAlgn="base">
                  <a:spcBef>
                    <a:spcPct val="0"/>
                  </a:spcBef>
                  <a:spcAft>
                    <a:spcPct val="0"/>
                  </a:spcAft>
                  <a:defRPr kern="1200">
                    <a:solidFill>
                      <a:schemeClr val="lt1"/>
                    </a:solidFill>
                    <a:latin typeface="+mn-lt"/>
                    <a:ea typeface="+mn-ea"/>
                    <a:cs typeface="+mn-cs"/>
                  </a:defRPr>
                </a:lvl4pPr>
                <a:lvl5pPr marL="1828724" algn="l" defTabSz="457181" rtl="0" fontAlgn="base">
                  <a:spcBef>
                    <a:spcPct val="0"/>
                  </a:spcBef>
                  <a:spcAft>
                    <a:spcPct val="0"/>
                  </a:spcAft>
                  <a:defRPr kern="1200">
                    <a:solidFill>
                      <a:schemeClr val="lt1"/>
                    </a:solidFill>
                    <a:latin typeface="+mn-lt"/>
                    <a:ea typeface="+mn-ea"/>
                    <a:cs typeface="+mn-cs"/>
                  </a:defRPr>
                </a:lvl5pPr>
                <a:lvl6pPr marL="2285905" algn="l" defTabSz="457181" rtl="0" eaLnBrk="1" latinLnBrk="0" hangingPunct="1">
                  <a:defRPr kern="1200">
                    <a:solidFill>
                      <a:schemeClr val="lt1"/>
                    </a:solidFill>
                    <a:latin typeface="+mn-lt"/>
                    <a:ea typeface="+mn-ea"/>
                    <a:cs typeface="+mn-cs"/>
                  </a:defRPr>
                </a:lvl6pPr>
                <a:lvl7pPr marL="2743086" algn="l" defTabSz="457181" rtl="0" eaLnBrk="1" latinLnBrk="0" hangingPunct="1">
                  <a:defRPr kern="1200">
                    <a:solidFill>
                      <a:schemeClr val="lt1"/>
                    </a:solidFill>
                    <a:latin typeface="+mn-lt"/>
                    <a:ea typeface="+mn-ea"/>
                    <a:cs typeface="+mn-cs"/>
                  </a:defRPr>
                </a:lvl7pPr>
                <a:lvl8pPr marL="3200266" algn="l" defTabSz="457181" rtl="0" eaLnBrk="1" latinLnBrk="0" hangingPunct="1">
                  <a:defRPr kern="1200">
                    <a:solidFill>
                      <a:schemeClr val="lt1"/>
                    </a:solidFill>
                    <a:latin typeface="+mn-lt"/>
                    <a:ea typeface="+mn-ea"/>
                    <a:cs typeface="+mn-cs"/>
                  </a:defRPr>
                </a:lvl8pPr>
                <a:lvl9pPr marL="3657448" algn="l" defTabSz="457181" rtl="0" eaLnBrk="1" latinLnBrk="0" hangingPunct="1">
                  <a:defRPr kern="1200">
                    <a:solidFill>
                      <a:schemeClr val="lt1"/>
                    </a:solidFill>
                    <a:latin typeface="+mn-lt"/>
                    <a:ea typeface="+mn-ea"/>
                    <a:cs typeface="+mn-cs"/>
                  </a:defRPr>
                </a:lvl9pPr>
              </a:lstStyle>
              <a:p>
                <a:pPr marL="0" marR="0" lvl="0" indent="0" algn="ctr" defTabSz="45718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0" name="Right Triangle 291"/>
              <p:cNvSpPr/>
              <p:nvPr/>
            </p:nvSpPr>
            <p:spPr>
              <a:xfrm rot="20739361">
                <a:off x="5311544" y="3045363"/>
                <a:ext cx="133667" cy="321148"/>
              </a:xfrm>
              <a:prstGeom prst="rtTriangle">
                <a:avLst/>
              </a:prstGeom>
              <a:grpFill/>
              <a:ln w="9525" cap="flat" cmpd="sng" algn="ctr">
                <a:noFill/>
                <a:prstDash val="solid"/>
              </a:ln>
              <a:effectLst/>
            </p:spPr>
            <p:txBody>
              <a:bodyPr lIns="91436" tIns="45718" rIns="91436" bIns="45718" rtlCol="0" anchor="ctr"/>
              <a:lstStyle>
                <a:defPPr>
                  <a:defRPr lang="en-US"/>
                </a:defPPr>
                <a:lvl1pPr algn="l" defTabSz="457181" rtl="0" fontAlgn="base">
                  <a:spcBef>
                    <a:spcPct val="0"/>
                  </a:spcBef>
                  <a:spcAft>
                    <a:spcPct val="0"/>
                  </a:spcAft>
                  <a:defRPr kern="1200">
                    <a:solidFill>
                      <a:schemeClr val="lt1"/>
                    </a:solidFill>
                    <a:latin typeface="+mn-lt"/>
                    <a:ea typeface="+mn-ea"/>
                    <a:cs typeface="+mn-cs"/>
                  </a:defRPr>
                </a:lvl1pPr>
                <a:lvl2pPr marL="457181" algn="l" defTabSz="457181" rtl="0" fontAlgn="base">
                  <a:spcBef>
                    <a:spcPct val="0"/>
                  </a:spcBef>
                  <a:spcAft>
                    <a:spcPct val="0"/>
                  </a:spcAft>
                  <a:defRPr kern="1200">
                    <a:solidFill>
                      <a:schemeClr val="lt1"/>
                    </a:solidFill>
                    <a:latin typeface="+mn-lt"/>
                    <a:ea typeface="+mn-ea"/>
                    <a:cs typeface="+mn-cs"/>
                  </a:defRPr>
                </a:lvl2pPr>
                <a:lvl3pPr marL="914362" algn="l" defTabSz="457181" rtl="0" fontAlgn="base">
                  <a:spcBef>
                    <a:spcPct val="0"/>
                  </a:spcBef>
                  <a:spcAft>
                    <a:spcPct val="0"/>
                  </a:spcAft>
                  <a:defRPr kern="1200">
                    <a:solidFill>
                      <a:schemeClr val="lt1"/>
                    </a:solidFill>
                    <a:latin typeface="+mn-lt"/>
                    <a:ea typeface="+mn-ea"/>
                    <a:cs typeface="+mn-cs"/>
                  </a:defRPr>
                </a:lvl3pPr>
                <a:lvl4pPr marL="1371543" algn="l" defTabSz="457181" rtl="0" fontAlgn="base">
                  <a:spcBef>
                    <a:spcPct val="0"/>
                  </a:spcBef>
                  <a:spcAft>
                    <a:spcPct val="0"/>
                  </a:spcAft>
                  <a:defRPr kern="1200">
                    <a:solidFill>
                      <a:schemeClr val="lt1"/>
                    </a:solidFill>
                    <a:latin typeface="+mn-lt"/>
                    <a:ea typeface="+mn-ea"/>
                    <a:cs typeface="+mn-cs"/>
                  </a:defRPr>
                </a:lvl4pPr>
                <a:lvl5pPr marL="1828724" algn="l" defTabSz="457181" rtl="0" fontAlgn="base">
                  <a:spcBef>
                    <a:spcPct val="0"/>
                  </a:spcBef>
                  <a:spcAft>
                    <a:spcPct val="0"/>
                  </a:spcAft>
                  <a:defRPr kern="1200">
                    <a:solidFill>
                      <a:schemeClr val="lt1"/>
                    </a:solidFill>
                    <a:latin typeface="+mn-lt"/>
                    <a:ea typeface="+mn-ea"/>
                    <a:cs typeface="+mn-cs"/>
                  </a:defRPr>
                </a:lvl5pPr>
                <a:lvl6pPr marL="2285905" algn="l" defTabSz="457181" rtl="0" eaLnBrk="1" latinLnBrk="0" hangingPunct="1">
                  <a:defRPr kern="1200">
                    <a:solidFill>
                      <a:schemeClr val="lt1"/>
                    </a:solidFill>
                    <a:latin typeface="+mn-lt"/>
                    <a:ea typeface="+mn-ea"/>
                    <a:cs typeface="+mn-cs"/>
                  </a:defRPr>
                </a:lvl6pPr>
                <a:lvl7pPr marL="2743086" algn="l" defTabSz="457181" rtl="0" eaLnBrk="1" latinLnBrk="0" hangingPunct="1">
                  <a:defRPr kern="1200">
                    <a:solidFill>
                      <a:schemeClr val="lt1"/>
                    </a:solidFill>
                    <a:latin typeface="+mn-lt"/>
                    <a:ea typeface="+mn-ea"/>
                    <a:cs typeface="+mn-cs"/>
                  </a:defRPr>
                </a:lvl7pPr>
                <a:lvl8pPr marL="3200266" algn="l" defTabSz="457181" rtl="0" eaLnBrk="1" latinLnBrk="0" hangingPunct="1">
                  <a:defRPr kern="1200">
                    <a:solidFill>
                      <a:schemeClr val="lt1"/>
                    </a:solidFill>
                    <a:latin typeface="+mn-lt"/>
                    <a:ea typeface="+mn-ea"/>
                    <a:cs typeface="+mn-cs"/>
                  </a:defRPr>
                </a:lvl8pPr>
                <a:lvl9pPr marL="3657448" algn="l" defTabSz="457181" rtl="0" eaLnBrk="1" latinLnBrk="0" hangingPunct="1">
                  <a:defRPr kern="1200">
                    <a:solidFill>
                      <a:schemeClr val="lt1"/>
                    </a:solidFill>
                    <a:latin typeface="+mn-lt"/>
                    <a:ea typeface="+mn-ea"/>
                    <a:cs typeface="+mn-cs"/>
                  </a:defRPr>
                </a:lvl9pPr>
              </a:lstStyle>
              <a:p>
                <a:pPr marL="0" marR="0" lvl="0" indent="0" algn="ctr" defTabSz="45718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1" name="Oval 292"/>
              <p:cNvSpPr/>
              <p:nvPr/>
            </p:nvSpPr>
            <p:spPr>
              <a:xfrm>
                <a:off x="5372596" y="3418482"/>
                <a:ext cx="70124" cy="70124"/>
              </a:xfrm>
              <a:prstGeom prst="ellipse">
                <a:avLst/>
              </a:prstGeom>
              <a:grpFill/>
              <a:ln w="9525" cap="flat" cmpd="sng" algn="ctr">
                <a:noFill/>
                <a:prstDash val="solid"/>
              </a:ln>
              <a:effectLst/>
            </p:spPr>
            <p:txBody>
              <a:bodyPr lIns="91436" tIns="45718" rIns="91436" bIns="45718" rtlCol="0" anchor="ctr"/>
              <a:lstStyle>
                <a:defPPr>
                  <a:defRPr lang="en-US"/>
                </a:defPPr>
                <a:lvl1pPr algn="l" defTabSz="457181" rtl="0" fontAlgn="base">
                  <a:spcBef>
                    <a:spcPct val="0"/>
                  </a:spcBef>
                  <a:spcAft>
                    <a:spcPct val="0"/>
                  </a:spcAft>
                  <a:defRPr kern="1200">
                    <a:solidFill>
                      <a:schemeClr val="lt1"/>
                    </a:solidFill>
                    <a:latin typeface="+mn-lt"/>
                    <a:ea typeface="+mn-ea"/>
                    <a:cs typeface="+mn-cs"/>
                  </a:defRPr>
                </a:lvl1pPr>
                <a:lvl2pPr marL="457181" algn="l" defTabSz="457181" rtl="0" fontAlgn="base">
                  <a:spcBef>
                    <a:spcPct val="0"/>
                  </a:spcBef>
                  <a:spcAft>
                    <a:spcPct val="0"/>
                  </a:spcAft>
                  <a:defRPr kern="1200">
                    <a:solidFill>
                      <a:schemeClr val="lt1"/>
                    </a:solidFill>
                    <a:latin typeface="+mn-lt"/>
                    <a:ea typeface="+mn-ea"/>
                    <a:cs typeface="+mn-cs"/>
                  </a:defRPr>
                </a:lvl2pPr>
                <a:lvl3pPr marL="914362" algn="l" defTabSz="457181" rtl="0" fontAlgn="base">
                  <a:spcBef>
                    <a:spcPct val="0"/>
                  </a:spcBef>
                  <a:spcAft>
                    <a:spcPct val="0"/>
                  </a:spcAft>
                  <a:defRPr kern="1200">
                    <a:solidFill>
                      <a:schemeClr val="lt1"/>
                    </a:solidFill>
                    <a:latin typeface="+mn-lt"/>
                    <a:ea typeface="+mn-ea"/>
                    <a:cs typeface="+mn-cs"/>
                  </a:defRPr>
                </a:lvl3pPr>
                <a:lvl4pPr marL="1371543" algn="l" defTabSz="457181" rtl="0" fontAlgn="base">
                  <a:spcBef>
                    <a:spcPct val="0"/>
                  </a:spcBef>
                  <a:spcAft>
                    <a:spcPct val="0"/>
                  </a:spcAft>
                  <a:defRPr kern="1200">
                    <a:solidFill>
                      <a:schemeClr val="lt1"/>
                    </a:solidFill>
                    <a:latin typeface="+mn-lt"/>
                    <a:ea typeface="+mn-ea"/>
                    <a:cs typeface="+mn-cs"/>
                  </a:defRPr>
                </a:lvl4pPr>
                <a:lvl5pPr marL="1828724" algn="l" defTabSz="457181" rtl="0" fontAlgn="base">
                  <a:spcBef>
                    <a:spcPct val="0"/>
                  </a:spcBef>
                  <a:spcAft>
                    <a:spcPct val="0"/>
                  </a:spcAft>
                  <a:defRPr kern="1200">
                    <a:solidFill>
                      <a:schemeClr val="lt1"/>
                    </a:solidFill>
                    <a:latin typeface="+mn-lt"/>
                    <a:ea typeface="+mn-ea"/>
                    <a:cs typeface="+mn-cs"/>
                  </a:defRPr>
                </a:lvl5pPr>
                <a:lvl6pPr marL="2285905" algn="l" defTabSz="457181" rtl="0" eaLnBrk="1" latinLnBrk="0" hangingPunct="1">
                  <a:defRPr kern="1200">
                    <a:solidFill>
                      <a:schemeClr val="lt1"/>
                    </a:solidFill>
                    <a:latin typeface="+mn-lt"/>
                    <a:ea typeface="+mn-ea"/>
                    <a:cs typeface="+mn-cs"/>
                  </a:defRPr>
                </a:lvl6pPr>
                <a:lvl7pPr marL="2743086" algn="l" defTabSz="457181" rtl="0" eaLnBrk="1" latinLnBrk="0" hangingPunct="1">
                  <a:defRPr kern="1200">
                    <a:solidFill>
                      <a:schemeClr val="lt1"/>
                    </a:solidFill>
                    <a:latin typeface="+mn-lt"/>
                    <a:ea typeface="+mn-ea"/>
                    <a:cs typeface="+mn-cs"/>
                  </a:defRPr>
                </a:lvl7pPr>
                <a:lvl8pPr marL="3200266" algn="l" defTabSz="457181" rtl="0" eaLnBrk="1" latinLnBrk="0" hangingPunct="1">
                  <a:defRPr kern="1200">
                    <a:solidFill>
                      <a:schemeClr val="lt1"/>
                    </a:solidFill>
                    <a:latin typeface="+mn-lt"/>
                    <a:ea typeface="+mn-ea"/>
                    <a:cs typeface="+mn-cs"/>
                  </a:defRPr>
                </a:lvl8pPr>
                <a:lvl9pPr marL="3657448" algn="l" defTabSz="457181" rtl="0" eaLnBrk="1" latinLnBrk="0" hangingPunct="1">
                  <a:defRPr kern="1200">
                    <a:solidFill>
                      <a:schemeClr val="lt1"/>
                    </a:solidFill>
                    <a:latin typeface="+mn-lt"/>
                    <a:ea typeface="+mn-ea"/>
                    <a:cs typeface="+mn-cs"/>
                  </a:defRPr>
                </a:lvl9pPr>
              </a:lstStyle>
              <a:p>
                <a:pPr marL="0" marR="0" lvl="0" indent="0" algn="ctr" defTabSz="457181"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spTree>
    <p:extLst>
      <p:ext uri="{BB962C8B-B14F-4D97-AF65-F5344CB8AC3E}">
        <p14:creationId xmlns:p14="http://schemas.microsoft.com/office/powerpoint/2010/main" val="6356686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8"/>
                                        </p:tgtEl>
                                        <p:attrNameLst>
                                          <p:attrName>style.visibility</p:attrName>
                                        </p:attrNameLst>
                                      </p:cBhvr>
                                      <p:to>
                                        <p:strVal val="visible"/>
                                      </p:to>
                                    </p:set>
                                    <p:animEffect transition="in" filter="fade">
                                      <p:cBhvr>
                                        <p:cTn id="16" dur="500"/>
                                        <p:tgtEl>
                                          <p:spTgt spid="17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9"/>
                                        </p:tgtEl>
                                        <p:attrNameLst>
                                          <p:attrName>style.visibility</p:attrName>
                                        </p:attrNameLst>
                                      </p:cBhvr>
                                      <p:to>
                                        <p:strVal val="visible"/>
                                      </p:to>
                                    </p:set>
                                    <p:animEffect transition="in" filter="fade">
                                      <p:cBhvr>
                                        <p:cTn id="20" dur="500"/>
                                        <p:tgtEl>
                                          <p:spTgt spid="17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1"/>
                                        </p:tgtEl>
                                        <p:attrNameLst>
                                          <p:attrName>style.visibility</p:attrName>
                                        </p:attrNameLst>
                                      </p:cBhvr>
                                      <p:to>
                                        <p:strVal val="visible"/>
                                      </p:to>
                                    </p:set>
                                    <p:animEffect transition="in" filter="fade">
                                      <p:cBhvr>
                                        <p:cTn id="25" dur="500"/>
                                        <p:tgtEl>
                                          <p:spTgt spid="18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80"/>
                                        </p:tgtEl>
                                        <p:attrNameLst>
                                          <p:attrName>style.visibility</p:attrName>
                                        </p:attrNameLst>
                                      </p:cBhvr>
                                      <p:to>
                                        <p:strVal val="visible"/>
                                      </p:to>
                                    </p:set>
                                    <p:animEffect transition="in" filter="fade">
                                      <p:cBhvr>
                                        <p:cTn id="29" dur="500"/>
                                        <p:tgtEl>
                                          <p:spTgt spid="18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3"/>
                                        </p:tgtEl>
                                        <p:attrNameLst>
                                          <p:attrName>style.visibility</p:attrName>
                                        </p:attrNameLst>
                                      </p:cBhvr>
                                      <p:to>
                                        <p:strVal val="visible"/>
                                      </p:to>
                                    </p:set>
                                    <p:animEffect transition="in" filter="fade">
                                      <p:cBhvr>
                                        <p:cTn id="34" dur="500"/>
                                        <p:tgtEl>
                                          <p:spTgt spid="183"/>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82"/>
                                        </p:tgtEl>
                                        <p:attrNameLst>
                                          <p:attrName>style.visibility</p:attrName>
                                        </p:attrNameLst>
                                      </p:cBhvr>
                                      <p:to>
                                        <p:strVal val="visible"/>
                                      </p:to>
                                    </p:set>
                                    <p:animEffect transition="in" filter="fade">
                                      <p:cBhvr>
                                        <p:cTn id="38" dur="500"/>
                                        <p:tgtEl>
                                          <p:spTgt spid="18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5"/>
                                        </p:tgtEl>
                                        <p:attrNameLst>
                                          <p:attrName>style.visibility</p:attrName>
                                        </p:attrNameLst>
                                      </p:cBhvr>
                                      <p:to>
                                        <p:strVal val="visible"/>
                                      </p:to>
                                    </p:set>
                                    <p:animEffect transition="in" filter="fade">
                                      <p:cBhvr>
                                        <p:cTn id="43" dur="500"/>
                                        <p:tgtEl>
                                          <p:spTgt spid="185"/>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500"/>
                                        <p:tgtEl>
                                          <p:spTgt spid="188"/>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86"/>
                                        </p:tgtEl>
                                        <p:attrNameLst>
                                          <p:attrName>style.visibility</p:attrName>
                                        </p:attrNameLst>
                                      </p:cBhvr>
                                      <p:to>
                                        <p:strVal val="visible"/>
                                      </p:to>
                                    </p:set>
                                    <p:animEffect transition="in" filter="fade">
                                      <p:cBhvr>
                                        <p:cTn id="56"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78" grpId="0" animBg="1"/>
      <p:bldP spid="179" grpId="0" animBg="1"/>
      <p:bldP spid="181" grpId="0" animBg="1"/>
      <p:bldP spid="180" grpId="0" animBg="1"/>
      <p:bldP spid="182" grpId="0" animBg="1"/>
      <p:bldP spid="183" grpId="0" animBg="1"/>
      <p:bldP spid="185" grpId="0" animBg="1"/>
      <p:bldP spid="186" grpId="0" animBg="1"/>
      <p:bldP spid="18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kumimoji="1" lang="en-US" altLang="ja-JP" dirty="0" smtClean="0"/>
              <a:t>Appendix</a:t>
            </a:r>
            <a:endParaRPr kumimoji="1" lang="ja-JP" altLang="en-US" dirty="0"/>
          </a:p>
        </p:txBody>
      </p:sp>
    </p:spTree>
    <p:extLst>
      <p:ext uri="{BB962C8B-B14F-4D97-AF65-F5344CB8AC3E}">
        <p14:creationId xmlns:p14="http://schemas.microsoft.com/office/powerpoint/2010/main" val="2314576300"/>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tx1"/>
                </a:solidFill>
              </a:rPr>
              <a:t>Cisco ONE </a:t>
            </a:r>
            <a:r>
              <a:rPr lang="ja-JP" altLang="en-US" smtClean="0">
                <a:solidFill>
                  <a:schemeClr val="tx1"/>
                </a:solidFill>
              </a:rPr>
              <a:t>とは</a:t>
            </a:r>
            <a:r>
              <a:rPr lang="en-US" altLang="ja-JP" smtClean="0">
                <a:solidFill>
                  <a:schemeClr val="tx1"/>
                </a:solidFill>
              </a:rPr>
              <a:t>?</a:t>
            </a:r>
            <a:endParaRPr lang="en-US" dirty="0">
              <a:solidFill>
                <a:schemeClr val="tx1"/>
              </a:solidFill>
            </a:endParaRPr>
          </a:p>
        </p:txBody>
      </p:sp>
      <p:sp>
        <p:nvSpPr>
          <p:cNvPr id="8" name="Rectangle 7"/>
          <p:cNvSpPr/>
          <p:nvPr/>
        </p:nvSpPr>
        <p:spPr>
          <a:xfrm>
            <a:off x="2162455" y="1737267"/>
            <a:ext cx="4859852" cy="488437"/>
          </a:xfrm>
          <a:prstGeom prst="rect">
            <a:avLst/>
          </a:prstGeom>
          <a:solidFill>
            <a:schemeClr val="tx1"/>
          </a:solidFill>
          <a:ln w="38100" cmpd="sng">
            <a:noFill/>
          </a:ln>
        </p:spPr>
        <p:txBody>
          <a:bodyPr wrap="square" anchor="ctr" anchorCtr="0">
            <a:noAutofit/>
          </a:bodyPr>
          <a:lstStyle/>
          <a:p>
            <a:pPr algn="ctr">
              <a:lnSpc>
                <a:spcPct val="110000"/>
              </a:lnSpc>
            </a:pPr>
            <a:r>
              <a:rPr lang="ja-JP" altLang="en-US" sz="2800" dirty="0" smtClean="0">
                <a:solidFill>
                  <a:schemeClr val="bg1"/>
                </a:solidFill>
                <a:latin typeface="ＭＳ Ｐゴシック"/>
                <a:ea typeface="ＭＳ Ｐゴシック"/>
                <a:cs typeface="ＭＳ Ｐゴシック"/>
              </a:rPr>
              <a:t>“ソフトウェアバンドル”</a:t>
            </a:r>
            <a:endParaRPr lang="en-US" sz="2800" dirty="0">
              <a:solidFill>
                <a:schemeClr val="bg1"/>
              </a:solidFill>
              <a:latin typeface="ＭＳ Ｐゴシック"/>
              <a:ea typeface="ＭＳ Ｐゴシック"/>
              <a:cs typeface="ＭＳ Ｐゴシック"/>
            </a:endParaRPr>
          </a:p>
        </p:txBody>
      </p:sp>
      <p:sp>
        <p:nvSpPr>
          <p:cNvPr id="33" name="Rectangle 114"/>
          <p:cNvSpPr/>
          <p:nvPr/>
        </p:nvSpPr>
        <p:spPr>
          <a:xfrm>
            <a:off x="3728753" y="2403232"/>
            <a:ext cx="2157698" cy="400110"/>
          </a:xfrm>
          <a:prstGeom prst="rect">
            <a:avLst/>
          </a:prstGeom>
        </p:spPr>
        <p:txBody>
          <a:bodyPr wrap="square">
            <a:spAutoFit/>
          </a:bodyPr>
          <a:lstStyle/>
          <a:p>
            <a:pPr marL="0" lvl="1" defTabSz="457105">
              <a:tabLst>
                <a:tab pos="4455369" algn="l"/>
              </a:tabLst>
              <a:defRPr/>
            </a:pPr>
            <a:r>
              <a:rPr lang="ja-JP" altLang="en-US" sz="2000" kern="0" dirty="0" smtClean="0">
                <a:latin typeface="ＭＳ Ｐゴシック"/>
                <a:ea typeface="ＭＳ Ｐゴシック"/>
                <a:cs typeface="ＭＳ Ｐゴシック"/>
              </a:rPr>
              <a:t>お客様のメリット</a:t>
            </a:r>
            <a:endParaRPr lang="en-US" sz="2000" kern="0" dirty="0">
              <a:latin typeface="ＭＳ Ｐゴシック"/>
              <a:ea typeface="ＭＳ Ｐゴシック"/>
              <a:cs typeface="ＭＳ Ｐゴシック"/>
            </a:endParaRPr>
          </a:p>
        </p:txBody>
      </p:sp>
      <p:sp>
        <p:nvSpPr>
          <p:cNvPr id="6" name="楕円 5"/>
          <p:cNvSpPr>
            <a:spLocks noChangeAspect="1"/>
          </p:cNvSpPr>
          <p:nvPr/>
        </p:nvSpPr>
        <p:spPr>
          <a:xfrm>
            <a:off x="764380" y="2897375"/>
            <a:ext cx="1619063" cy="1619063"/>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5775">
              <a:lnSpc>
                <a:spcPct val="95000"/>
              </a:lnSpc>
              <a:spcBef>
                <a:spcPts val="200"/>
              </a:spcBef>
              <a:defRPr/>
            </a:pPr>
            <a:r>
              <a:rPr lang="ja-JP" altLang="en-US" sz="2800" b="1" kern="0" dirty="0" smtClean="0">
                <a:latin typeface="ＭＳ Ｐゴシック"/>
                <a:ea typeface="ＭＳ Ｐゴシック"/>
                <a:cs typeface="ＭＳ Ｐゴシック"/>
              </a:rPr>
              <a:t>豊富</a:t>
            </a:r>
            <a:endParaRPr lang="en-US" altLang="ja-JP" sz="2800" b="1" kern="0" dirty="0" smtClean="0">
              <a:latin typeface="ＭＳ Ｐゴシック"/>
              <a:ea typeface="ＭＳ Ｐゴシック"/>
              <a:cs typeface="ＭＳ Ｐゴシック"/>
            </a:endParaRPr>
          </a:p>
          <a:p>
            <a:pPr algn="ctr" defTabSz="455775">
              <a:lnSpc>
                <a:spcPct val="95000"/>
              </a:lnSpc>
              <a:spcBef>
                <a:spcPts val="200"/>
              </a:spcBef>
              <a:defRPr/>
            </a:pPr>
            <a:r>
              <a:rPr lang="ja-JP" altLang="en-US" b="1" kern="0" dirty="0" smtClean="0">
                <a:latin typeface="ＭＳ Ｐゴシック"/>
                <a:ea typeface="ＭＳ Ｐゴシック"/>
                <a:cs typeface="ＭＳ Ｐゴシック"/>
              </a:rPr>
              <a:t>な</a:t>
            </a:r>
            <a:r>
              <a:rPr lang="ja-JP" altLang="en-US" b="1" kern="0" dirty="0">
                <a:latin typeface="ＭＳ Ｐゴシック"/>
                <a:ea typeface="ＭＳ Ｐゴシック"/>
                <a:cs typeface="ＭＳ Ｐゴシック"/>
              </a:rPr>
              <a:t>機能</a:t>
            </a:r>
          </a:p>
        </p:txBody>
      </p:sp>
      <p:sp>
        <p:nvSpPr>
          <p:cNvPr id="13" name="楕円 12"/>
          <p:cNvSpPr>
            <a:spLocks noChangeAspect="1"/>
          </p:cNvSpPr>
          <p:nvPr/>
        </p:nvSpPr>
        <p:spPr>
          <a:xfrm>
            <a:off x="2812535" y="2897375"/>
            <a:ext cx="1619063" cy="161906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5775">
              <a:lnSpc>
                <a:spcPct val="95000"/>
              </a:lnSpc>
              <a:spcBef>
                <a:spcPts val="200"/>
              </a:spcBef>
              <a:defRPr/>
            </a:pPr>
            <a:r>
              <a:rPr lang="ja-JP" altLang="en-US" sz="2800" b="1" kern="0" dirty="0" smtClean="0">
                <a:latin typeface="ＭＳ Ｐゴシック"/>
                <a:ea typeface="ＭＳ Ｐゴシック"/>
                <a:cs typeface="ＭＳ Ｐゴシック"/>
              </a:rPr>
              <a:t>お得</a:t>
            </a:r>
            <a:endParaRPr lang="en-US" altLang="ja-JP" sz="2800" b="1" kern="0" dirty="0" smtClean="0">
              <a:latin typeface="ＭＳ Ｐゴシック"/>
              <a:ea typeface="ＭＳ Ｐゴシック"/>
              <a:cs typeface="ＭＳ Ｐゴシック"/>
            </a:endParaRPr>
          </a:p>
          <a:p>
            <a:pPr algn="ctr" defTabSz="455775">
              <a:lnSpc>
                <a:spcPct val="95000"/>
              </a:lnSpc>
              <a:spcBef>
                <a:spcPts val="200"/>
              </a:spcBef>
              <a:defRPr/>
            </a:pPr>
            <a:r>
              <a:rPr lang="ja-JP" altLang="en-US" b="1" kern="0" dirty="0" smtClean="0">
                <a:latin typeface="ＭＳ Ｐゴシック"/>
                <a:ea typeface="ＭＳ Ｐゴシック"/>
                <a:cs typeface="ＭＳ Ｐゴシック"/>
              </a:rPr>
              <a:t>なセット価格</a:t>
            </a:r>
            <a:endParaRPr lang="ja-JP" altLang="en-US" b="1" kern="0" dirty="0">
              <a:latin typeface="ＭＳ Ｐゴシック"/>
              <a:ea typeface="ＭＳ Ｐゴシック"/>
              <a:cs typeface="ＭＳ Ｐゴシック"/>
            </a:endParaRPr>
          </a:p>
        </p:txBody>
      </p:sp>
      <p:sp>
        <p:nvSpPr>
          <p:cNvPr id="14" name="楕円 13"/>
          <p:cNvSpPr>
            <a:spLocks noChangeAspect="1"/>
          </p:cNvSpPr>
          <p:nvPr/>
        </p:nvSpPr>
        <p:spPr>
          <a:xfrm>
            <a:off x="4860690" y="2897375"/>
            <a:ext cx="1619063" cy="1619063"/>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5775">
              <a:lnSpc>
                <a:spcPct val="95000"/>
              </a:lnSpc>
              <a:spcBef>
                <a:spcPts val="200"/>
              </a:spcBef>
              <a:defRPr/>
            </a:pPr>
            <a:r>
              <a:rPr lang="ja-JP" altLang="en-US" sz="2800" b="1" kern="0" dirty="0" smtClean="0">
                <a:latin typeface="ＭＳ Ｐゴシック"/>
                <a:ea typeface="ＭＳ Ｐゴシック"/>
                <a:cs typeface="ＭＳ Ｐゴシック"/>
              </a:rPr>
              <a:t>シンプル</a:t>
            </a:r>
            <a:endParaRPr lang="en-US" altLang="ja-JP" sz="2400" b="1" kern="0" dirty="0" smtClean="0">
              <a:latin typeface="ＭＳ Ｐゴシック"/>
              <a:ea typeface="ＭＳ Ｐゴシック"/>
              <a:cs typeface="ＭＳ Ｐゴシック"/>
            </a:endParaRPr>
          </a:p>
          <a:p>
            <a:pPr algn="ctr" defTabSz="455775">
              <a:lnSpc>
                <a:spcPct val="95000"/>
              </a:lnSpc>
              <a:spcBef>
                <a:spcPts val="200"/>
              </a:spcBef>
              <a:defRPr/>
            </a:pPr>
            <a:r>
              <a:rPr lang="ja-JP" altLang="en-US" b="1" kern="0" dirty="0" smtClean="0">
                <a:latin typeface="ＭＳ Ｐゴシック"/>
                <a:ea typeface="ＭＳ Ｐゴシック"/>
                <a:cs typeface="ＭＳ Ｐゴシック"/>
              </a:rPr>
              <a:t>な管理</a:t>
            </a:r>
            <a:endParaRPr lang="ja-JP" altLang="en-US" b="1" kern="0" dirty="0">
              <a:latin typeface="ＭＳ Ｐゴシック"/>
              <a:ea typeface="ＭＳ Ｐゴシック"/>
              <a:cs typeface="ＭＳ Ｐゴシック"/>
            </a:endParaRPr>
          </a:p>
        </p:txBody>
      </p:sp>
      <p:sp>
        <p:nvSpPr>
          <p:cNvPr id="15" name="楕円 14"/>
          <p:cNvSpPr>
            <a:spLocks noChangeAspect="1"/>
          </p:cNvSpPr>
          <p:nvPr/>
        </p:nvSpPr>
        <p:spPr>
          <a:xfrm>
            <a:off x="6908845" y="2897375"/>
            <a:ext cx="1619063" cy="161906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5775">
              <a:lnSpc>
                <a:spcPct val="95000"/>
              </a:lnSpc>
              <a:spcBef>
                <a:spcPts val="200"/>
              </a:spcBef>
              <a:defRPr/>
            </a:pPr>
            <a:r>
              <a:rPr lang="ja-JP" altLang="en-US" sz="2800" b="1" kern="0" dirty="0" smtClean="0">
                <a:latin typeface="ＭＳ Ｐゴシック"/>
                <a:ea typeface="ＭＳ Ｐゴシック"/>
                <a:cs typeface="ＭＳ Ｐゴシック"/>
              </a:rPr>
              <a:t>永続</a:t>
            </a:r>
            <a:endParaRPr lang="en-US" altLang="ja-JP" sz="2400" b="1" kern="0" dirty="0" smtClean="0">
              <a:latin typeface="ＭＳ Ｐゴシック"/>
              <a:ea typeface="ＭＳ Ｐゴシック"/>
              <a:cs typeface="ＭＳ Ｐゴシック"/>
            </a:endParaRPr>
          </a:p>
          <a:p>
            <a:pPr algn="ctr" defTabSz="455775">
              <a:lnSpc>
                <a:spcPct val="95000"/>
              </a:lnSpc>
              <a:spcBef>
                <a:spcPts val="200"/>
              </a:spcBef>
              <a:defRPr/>
            </a:pPr>
            <a:r>
              <a:rPr lang="ja-JP" altLang="en-US" b="1" kern="0" dirty="0" smtClean="0">
                <a:latin typeface="ＭＳ Ｐゴシック"/>
                <a:ea typeface="ＭＳ Ｐゴシック"/>
                <a:cs typeface="ＭＳ Ｐゴシック"/>
              </a:rPr>
              <a:t>ライセンス</a:t>
            </a:r>
            <a:endParaRPr lang="ja-JP" altLang="en-US" b="1" kern="0" dirty="0">
              <a:latin typeface="ＭＳ Ｐゴシック"/>
              <a:ea typeface="ＭＳ Ｐゴシック"/>
              <a:cs typeface="ＭＳ Ｐゴシック"/>
            </a:endParaRPr>
          </a:p>
        </p:txBody>
      </p:sp>
      <p:sp>
        <p:nvSpPr>
          <p:cNvPr id="7" name="正方形/長方形 6"/>
          <p:cNvSpPr/>
          <p:nvPr/>
        </p:nvSpPr>
        <p:spPr>
          <a:xfrm>
            <a:off x="405276" y="1347788"/>
            <a:ext cx="5264945" cy="397032"/>
          </a:xfrm>
          <a:prstGeom prst="rect">
            <a:avLst/>
          </a:prstGeom>
        </p:spPr>
        <p:txBody>
          <a:bodyPr wrap="square">
            <a:spAutoFit/>
          </a:bodyPr>
          <a:lstStyle/>
          <a:p>
            <a:pPr algn="ctr">
              <a:lnSpc>
                <a:spcPct val="110000"/>
              </a:lnSpc>
            </a:pPr>
            <a:r>
              <a:rPr lang="ja-JP" altLang="en-US" dirty="0">
                <a:latin typeface="ＭＳ Ｐゴシック"/>
                <a:ea typeface="ＭＳ Ｐゴシック"/>
                <a:cs typeface="ＭＳ Ｐゴシック"/>
              </a:rPr>
              <a:t>ソフトウェアをシンプルで柔軟に購入いただくための</a:t>
            </a:r>
            <a:endParaRPr lang="en-US" altLang="ja-JP" dirty="0">
              <a:latin typeface="ＭＳ Ｐゴシック"/>
              <a:ea typeface="ＭＳ Ｐゴシック"/>
              <a:cs typeface="ＭＳ Ｐゴシック"/>
            </a:endParaRPr>
          </a:p>
        </p:txBody>
      </p:sp>
    </p:spTree>
    <p:extLst>
      <p:ext uri="{BB962C8B-B14F-4D97-AF65-F5344CB8AC3E}">
        <p14:creationId xmlns:p14="http://schemas.microsoft.com/office/powerpoint/2010/main" val="31146153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正方形/長方形 79"/>
          <p:cNvSpPr/>
          <p:nvPr/>
        </p:nvSpPr>
        <p:spPr>
          <a:xfrm>
            <a:off x="5029200" y="1352998"/>
            <a:ext cx="3200400" cy="619570"/>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marL="0" lvl="1" algn="ctr" defTabSz="457105">
              <a:tabLst>
                <a:tab pos="4455369" algn="l"/>
              </a:tabLst>
              <a:defRPr/>
            </a:pPr>
            <a:r>
              <a:rPr lang="en-US" altLang="ja-JP" b="1" kern="0" dirty="0" smtClean="0">
                <a:solidFill>
                  <a:schemeClr val="bg1"/>
                </a:solidFill>
                <a:latin typeface="ＭＳ Ｐゴシック"/>
                <a:ea typeface="ＭＳ Ｐゴシック"/>
                <a:cs typeface="ＭＳ Ｐゴシック"/>
              </a:rPr>
              <a:t>Cisco ONE</a:t>
            </a:r>
            <a:endParaRPr lang="en-US" altLang="ja-JP" b="1" kern="0" dirty="0">
              <a:solidFill>
                <a:schemeClr val="bg1"/>
              </a:solidFill>
              <a:latin typeface="ＭＳ Ｐゴシック"/>
              <a:ea typeface="ＭＳ Ｐゴシック"/>
              <a:cs typeface="ＭＳ Ｐゴシック"/>
            </a:endParaRPr>
          </a:p>
        </p:txBody>
      </p:sp>
      <p:sp>
        <p:nvSpPr>
          <p:cNvPr id="2" name="Title 1"/>
          <p:cNvSpPr>
            <a:spLocks noGrp="1"/>
          </p:cNvSpPr>
          <p:nvPr>
            <p:ph type="title"/>
          </p:nvPr>
        </p:nvSpPr>
        <p:spPr/>
        <p:txBody>
          <a:bodyPr/>
          <a:lstStyle/>
          <a:p>
            <a:r>
              <a:rPr lang="en-US" smtClean="0"/>
              <a:t>Cisco ONE ビフォー</a:t>
            </a:r>
            <a:r>
              <a:rPr lang="ja-JP" altLang="en-US" smtClean="0"/>
              <a:t> </a:t>
            </a:r>
            <a:r>
              <a:rPr lang="en-US" altLang="ja-JP" smtClean="0"/>
              <a:t>&amp;</a:t>
            </a:r>
            <a:r>
              <a:rPr lang="ja-JP" altLang="en-US" smtClean="0"/>
              <a:t> </a:t>
            </a:r>
            <a:r>
              <a:rPr lang="en-US" smtClean="0"/>
              <a:t>アフター</a:t>
            </a:r>
            <a:endParaRPr lang="en-US" dirty="0"/>
          </a:p>
        </p:txBody>
      </p:sp>
      <p:sp>
        <p:nvSpPr>
          <p:cNvPr id="64" name="Rounded Rectangle 63"/>
          <p:cNvSpPr/>
          <p:nvPr/>
        </p:nvSpPr>
        <p:spPr>
          <a:xfrm>
            <a:off x="838200" y="2100886"/>
            <a:ext cx="3200400" cy="1142672"/>
          </a:xfrm>
          <a:prstGeom prst="roundRect">
            <a:avLst>
              <a:gd name="adj" fmla="val 0"/>
            </a:avLst>
          </a:prstGeom>
          <a:solidFill>
            <a:schemeClr val="bg1"/>
          </a:solidFill>
          <a:ln w="25400" cap="flat" cmpd="sng" algn="ctr">
            <a:solidFill>
              <a:schemeClr val="tx1"/>
            </a:solidFill>
            <a:prstDash val="solid"/>
          </a:ln>
          <a:effectLst/>
        </p:spPr>
        <p:txBody>
          <a:bodyPr rtlCol="0" anchor="ctr"/>
          <a:lstStyle/>
          <a:p>
            <a:pPr algn="ctr" defTabSz="455775">
              <a:lnSpc>
                <a:spcPct val="95000"/>
              </a:lnSpc>
              <a:spcBef>
                <a:spcPts val="200"/>
              </a:spcBef>
              <a:spcAft>
                <a:spcPts val="400"/>
              </a:spcAft>
              <a:defRPr/>
            </a:pPr>
            <a:r>
              <a:rPr lang="ja-JP" altLang="en-US" kern="0" dirty="0" smtClean="0">
                <a:latin typeface="ＭＳ Ｐゴシック"/>
                <a:ea typeface="ＭＳ Ｐゴシック"/>
                <a:cs typeface="ＭＳ Ｐゴシック"/>
              </a:rPr>
              <a:t>数百個の独立に</a:t>
            </a:r>
            <a:endParaRPr lang="en-US" altLang="ja-JP" kern="0" dirty="0" smtClean="0">
              <a:latin typeface="ＭＳ Ｐゴシック"/>
              <a:ea typeface="ＭＳ Ｐゴシック"/>
              <a:cs typeface="ＭＳ Ｐゴシック"/>
            </a:endParaRPr>
          </a:p>
          <a:p>
            <a:pPr algn="ctr" defTabSz="455775">
              <a:lnSpc>
                <a:spcPct val="95000"/>
              </a:lnSpc>
              <a:spcBef>
                <a:spcPts val="200"/>
              </a:spcBef>
              <a:spcAft>
                <a:spcPts val="400"/>
              </a:spcAft>
              <a:defRPr/>
            </a:pPr>
            <a:r>
              <a:rPr lang="ja-JP" altLang="en-US" kern="0" dirty="0" smtClean="0">
                <a:latin typeface="ＭＳ Ｐゴシック"/>
                <a:ea typeface="ＭＳ Ｐゴシック"/>
                <a:cs typeface="ＭＳ Ｐゴシック"/>
              </a:rPr>
              <a:t>値付けされたソフトウェア</a:t>
            </a:r>
            <a:endParaRPr lang="en-US" altLang="ja-JP" kern="0" dirty="0">
              <a:latin typeface="ＭＳ Ｐゴシック"/>
              <a:ea typeface="ＭＳ Ｐゴシック"/>
              <a:cs typeface="ＭＳ Ｐゴシック"/>
            </a:endParaRPr>
          </a:p>
        </p:txBody>
      </p:sp>
      <p:sp>
        <p:nvSpPr>
          <p:cNvPr id="65" name="Rounded Rectangle 64"/>
          <p:cNvSpPr/>
          <p:nvPr/>
        </p:nvSpPr>
        <p:spPr>
          <a:xfrm>
            <a:off x="838200" y="3392846"/>
            <a:ext cx="3157388" cy="1121750"/>
          </a:xfrm>
          <a:prstGeom prst="roundRect">
            <a:avLst>
              <a:gd name="adj" fmla="val 0"/>
            </a:avLst>
          </a:prstGeom>
          <a:solidFill>
            <a:schemeClr val="bg1"/>
          </a:solidFill>
          <a:ln w="25400" cap="flat" cmpd="sng" algn="ctr">
            <a:solidFill>
              <a:schemeClr val="tx1"/>
            </a:solidFill>
            <a:prstDash val="solid"/>
          </a:ln>
          <a:effectLst/>
        </p:spPr>
        <p:txBody>
          <a:bodyPr rtlCol="0" anchor="ctr"/>
          <a:lstStyle/>
          <a:p>
            <a:pPr defTabSz="455775">
              <a:lnSpc>
                <a:spcPct val="95000"/>
              </a:lnSpc>
              <a:spcBef>
                <a:spcPts val="200"/>
              </a:spcBef>
              <a:spcAft>
                <a:spcPts val="400"/>
              </a:spcAft>
              <a:defRPr/>
            </a:pPr>
            <a:r>
              <a:rPr lang="ja-JP" altLang="en-US" sz="1600" kern="0" dirty="0" smtClean="0">
                <a:latin typeface="ＭＳ Ｐゴシック"/>
                <a:ea typeface="ＭＳ Ｐゴシック"/>
                <a:cs typeface="ＭＳ Ｐゴシック"/>
              </a:rPr>
              <a:t>ハード・ソフトが一体の保守契約</a:t>
            </a:r>
          </a:p>
          <a:p>
            <a:pPr defTabSz="455775">
              <a:lnSpc>
                <a:spcPct val="95000"/>
              </a:lnSpc>
              <a:spcBef>
                <a:spcPts val="200"/>
              </a:spcBef>
              <a:spcAft>
                <a:spcPts val="400"/>
              </a:spcAft>
              <a:defRPr/>
            </a:pPr>
            <a:r>
              <a:rPr lang="ja-JP" altLang="en-US" sz="1200" kern="0" dirty="0" smtClean="0">
                <a:latin typeface="ＭＳ Ｐゴシック"/>
                <a:ea typeface="ＭＳ Ｐゴシック"/>
                <a:cs typeface="ＭＳ Ｐゴシック"/>
              </a:rPr>
              <a:t>ハードの保守切れでソフトも実質、利用不可</a:t>
            </a:r>
          </a:p>
        </p:txBody>
      </p:sp>
      <p:sp>
        <p:nvSpPr>
          <p:cNvPr id="103" name="Rounded Rectangle 102"/>
          <p:cNvSpPr/>
          <p:nvPr/>
        </p:nvSpPr>
        <p:spPr>
          <a:xfrm>
            <a:off x="5029200" y="2100886"/>
            <a:ext cx="3200400" cy="1144234"/>
          </a:xfrm>
          <a:prstGeom prst="roundRect">
            <a:avLst>
              <a:gd name="adj" fmla="val 0"/>
            </a:avLst>
          </a:prstGeom>
          <a:solidFill>
            <a:schemeClr val="bg2"/>
          </a:solidFill>
          <a:ln w="25400" cap="flat" cmpd="sng" algn="ctr">
            <a:noFill/>
            <a:prstDash val="solid"/>
          </a:ln>
          <a:effectLst/>
        </p:spPr>
        <p:txBody>
          <a:bodyPr rtlCol="0" anchor="ctr"/>
          <a:lstStyle/>
          <a:p>
            <a:pPr algn="ctr" defTabSz="455775">
              <a:lnSpc>
                <a:spcPct val="95000"/>
              </a:lnSpc>
              <a:spcBef>
                <a:spcPts val="200"/>
              </a:spcBef>
              <a:spcAft>
                <a:spcPts val="400"/>
              </a:spcAft>
              <a:defRPr/>
            </a:pPr>
            <a:r>
              <a:rPr lang="ja-JP" altLang="en-US" kern="0" dirty="0">
                <a:solidFill>
                  <a:schemeClr val="bg1"/>
                </a:solidFill>
                <a:latin typeface="ＭＳ Ｐゴシック"/>
                <a:ea typeface="ＭＳ Ｐゴシック"/>
                <a:cs typeface="ＭＳ Ｐゴシック"/>
              </a:rPr>
              <a:t>複数のソフトウェア</a:t>
            </a:r>
            <a:r>
              <a:rPr lang="ja-JP" altLang="en-US" kern="0" dirty="0" smtClean="0">
                <a:solidFill>
                  <a:schemeClr val="bg1"/>
                </a:solidFill>
                <a:latin typeface="ＭＳ Ｐゴシック"/>
                <a:ea typeface="ＭＳ Ｐゴシック"/>
                <a:cs typeface="ＭＳ Ｐゴシック"/>
              </a:rPr>
              <a:t>をバンドル</a:t>
            </a:r>
            <a:endParaRPr lang="en-US" altLang="ja-JP" kern="0" dirty="0">
              <a:solidFill>
                <a:schemeClr val="bg1"/>
              </a:solidFill>
              <a:latin typeface="ＭＳ Ｐゴシック"/>
              <a:ea typeface="ＭＳ Ｐゴシック"/>
              <a:cs typeface="ＭＳ Ｐゴシック"/>
            </a:endParaRPr>
          </a:p>
        </p:txBody>
      </p:sp>
      <p:sp>
        <p:nvSpPr>
          <p:cNvPr id="105" name="Rounded Rectangle 104"/>
          <p:cNvSpPr/>
          <p:nvPr/>
        </p:nvSpPr>
        <p:spPr>
          <a:xfrm>
            <a:off x="5044589" y="3373438"/>
            <a:ext cx="3184415" cy="1143000"/>
          </a:xfrm>
          <a:prstGeom prst="roundRect">
            <a:avLst>
              <a:gd name="adj" fmla="val 0"/>
            </a:avLst>
          </a:prstGeom>
          <a:solidFill>
            <a:schemeClr val="bg2"/>
          </a:solidFill>
          <a:ln w="25400" cap="flat" cmpd="sng" algn="ctr">
            <a:noFill/>
            <a:prstDash val="solid"/>
          </a:ln>
          <a:effectLst/>
        </p:spPr>
        <p:txBody>
          <a:bodyPr rtlCol="0" anchor="ctr"/>
          <a:lstStyle/>
          <a:p>
            <a:pPr marL="177800" indent="-177800" defTabSz="455775">
              <a:lnSpc>
                <a:spcPct val="95000"/>
              </a:lnSpc>
              <a:spcBef>
                <a:spcPts val="200"/>
              </a:spcBef>
              <a:buFont typeface="Arial" panose="020B0604020202020204" pitchFamily="34" charset="0"/>
              <a:buChar char="•"/>
              <a:defRPr/>
            </a:pPr>
            <a:r>
              <a:rPr lang="ja-JP" altLang="en-US" kern="0" dirty="0">
                <a:solidFill>
                  <a:schemeClr val="bg1"/>
                </a:solidFill>
                <a:latin typeface="ＭＳ Ｐゴシック"/>
                <a:ea typeface="ＭＳ Ｐゴシック"/>
                <a:cs typeface="ＭＳ Ｐゴシック"/>
              </a:rPr>
              <a:t>永続</a:t>
            </a:r>
            <a:r>
              <a:rPr lang="ja-JP" altLang="en-US" kern="0" dirty="0" smtClean="0">
                <a:solidFill>
                  <a:schemeClr val="bg1"/>
                </a:solidFill>
                <a:latin typeface="ＭＳ Ｐゴシック"/>
                <a:ea typeface="ＭＳ Ｐゴシック"/>
                <a:cs typeface="ＭＳ Ｐゴシック"/>
              </a:rPr>
              <a:t>ライセンス</a:t>
            </a:r>
          </a:p>
          <a:p>
            <a:pPr marL="177800" indent="-177800" defTabSz="455775">
              <a:lnSpc>
                <a:spcPct val="95000"/>
              </a:lnSpc>
              <a:spcBef>
                <a:spcPts val="200"/>
              </a:spcBef>
              <a:buFont typeface="Arial" panose="020B0604020202020204" pitchFamily="34" charset="0"/>
              <a:buChar char="•"/>
              <a:defRPr/>
            </a:pPr>
            <a:r>
              <a:rPr lang="ja-JP" altLang="en-US" kern="0" dirty="0" smtClean="0">
                <a:solidFill>
                  <a:schemeClr val="bg1"/>
                </a:solidFill>
                <a:latin typeface="ＭＳ Ｐゴシック"/>
                <a:ea typeface="ＭＳ Ｐゴシック"/>
                <a:cs typeface="ＭＳ Ｐゴシック"/>
              </a:rPr>
              <a:t>機器間</a:t>
            </a:r>
            <a:r>
              <a:rPr lang="ja-JP" altLang="en-US" kern="0" dirty="0">
                <a:solidFill>
                  <a:schemeClr val="bg1"/>
                </a:solidFill>
                <a:latin typeface="ＭＳ Ｐゴシック"/>
                <a:ea typeface="ＭＳ Ｐゴシック"/>
                <a:cs typeface="ＭＳ Ｐゴシック"/>
              </a:rPr>
              <a:t>の</a:t>
            </a:r>
            <a:r>
              <a:rPr lang="ja-JP" altLang="en-US" kern="0" dirty="0" smtClean="0">
                <a:solidFill>
                  <a:schemeClr val="bg1"/>
                </a:solidFill>
                <a:latin typeface="ＭＳ Ｐゴシック"/>
                <a:ea typeface="ＭＳ Ｐゴシック"/>
                <a:cs typeface="ＭＳ Ｐゴシック"/>
              </a:rPr>
              <a:t>持運び</a:t>
            </a:r>
            <a:r>
              <a:rPr lang="en-US" altLang="ja-JP" kern="0" dirty="0" smtClean="0">
                <a:solidFill>
                  <a:schemeClr val="bg1"/>
                </a:solidFill>
                <a:latin typeface="ＭＳ Ｐゴシック"/>
                <a:ea typeface="ＭＳ Ｐゴシック"/>
                <a:cs typeface="ＭＳ Ｐゴシック"/>
              </a:rPr>
              <a:t>*</a:t>
            </a:r>
            <a:endParaRPr lang="ja-JP" altLang="en-US" kern="0" dirty="0" smtClean="0">
              <a:solidFill>
                <a:schemeClr val="bg1"/>
              </a:solidFill>
              <a:latin typeface="ＭＳ Ｐゴシック"/>
              <a:ea typeface="ＭＳ Ｐゴシック"/>
              <a:cs typeface="ＭＳ Ｐゴシック"/>
            </a:endParaRPr>
          </a:p>
          <a:p>
            <a:pPr marL="177800" indent="-177800" defTabSz="455775">
              <a:lnSpc>
                <a:spcPct val="95000"/>
              </a:lnSpc>
              <a:spcBef>
                <a:spcPts val="200"/>
              </a:spcBef>
              <a:buFont typeface="Arial" panose="020B0604020202020204" pitchFamily="34" charset="0"/>
              <a:buChar char="•"/>
              <a:defRPr/>
            </a:pPr>
            <a:r>
              <a:rPr lang="ja-JP" altLang="en-US" kern="0" dirty="0" smtClean="0">
                <a:solidFill>
                  <a:schemeClr val="bg1"/>
                </a:solidFill>
                <a:latin typeface="ＭＳ Ｐゴシック"/>
                <a:ea typeface="ＭＳ Ｐゴシック"/>
                <a:cs typeface="ＭＳ Ｐゴシック"/>
              </a:rPr>
              <a:t>アップグレード権</a:t>
            </a:r>
            <a:r>
              <a:rPr lang="en-US" altLang="ja-JP" kern="0" dirty="0" smtClean="0">
                <a:solidFill>
                  <a:schemeClr val="bg1"/>
                </a:solidFill>
                <a:latin typeface="ＭＳ Ｐゴシック"/>
                <a:ea typeface="ＭＳ Ｐゴシック"/>
                <a:cs typeface="ＭＳ Ｐゴシック"/>
              </a:rPr>
              <a:t>*</a:t>
            </a:r>
            <a:endParaRPr lang="en-US" altLang="ja-JP" kern="0" dirty="0">
              <a:solidFill>
                <a:schemeClr val="bg1"/>
              </a:solidFill>
              <a:latin typeface="ＭＳ Ｐゴシック"/>
              <a:ea typeface="ＭＳ Ｐゴシック"/>
              <a:cs typeface="ＭＳ Ｐゴシック"/>
            </a:endParaRPr>
          </a:p>
        </p:txBody>
      </p:sp>
      <p:sp>
        <p:nvSpPr>
          <p:cNvPr id="4" name="正方形/長方形 3"/>
          <p:cNvSpPr/>
          <p:nvPr/>
        </p:nvSpPr>
        <p:spPr>
          <a:xfrm>
            <a:off x="838200" y="1352998"/>
            <a:ext cx="3200400" cy="631261"/>
          </a:xfrm>
          <a:prstGeom prst="rect">
            <a:avLst/>
          </a:prstGeom>
          <a:solidFill>
            <a:schemeClr val="tx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marL="0" lvl="1" algn="ctr" defTabSz="457105">
              <a:tabLst>
                <a:tab pos="4455369" algn="l"/>
              </a:tabLst>
              <a:defRPr/>
            </a:pPr>
            <a:r>
              <a:rPr lang="ja-JP" altLang="en-US" b="1" kern="0" dirty="0" smtClean="0">
                <a:solidFill>
                  <a:schemeClr val="bg1"/>
                </a:solidFill>
                <a:latin typeface="ＭＳ Ｐゴシック"/>
                <a:ea typeface="ＭＳ Ｐゴシック"/>
                <a:cs typeface="ＭＳ Ｐゴシック"/>
              </a:rPr>
              <a:t>従来のモデル</a:t>
            </a:r>
            <a:r>
              <a:rPr lang="en-US" altLang="ja-JP" b="1" kern="0" dirty="0" smtClean="0">
                <a:solidFill>
                  <a:schemeClr val="bg1"/>
                </a:solidFill>
                <a:latin typeface="ＭＳ Ｐゴシック"/>
                <a:ea typeface="ＭＳ Ｐゴシック"/>
                <a:cs typeface="ＭＳ Ｐゴシック"/>
              </a:rPr>
              <a:t/>
            </a:r>
            <a:br>
              <a:rPr lang="en-US" altLang="ja-JP" b="1" kern="0" dirty="0" smtClean="0">
                <a:solidFill>
                  <a:schemeClr val="bg1"/>
                </a:solidFill>
                <a:latin typeface="ＭＳ Ｐゴシック"/>
                <a:ea typeface="ＭＳ Ｐゴシック"/>
                <a:cs typeface="ＭＳ Ｐゴシック"/>
              </a:rPr>
            </a:br>
            <a:r>
              <a:rPr lang="ja-JP" altLang="en-US" b="1" kern="0" dirty="0" smtClean="0">
                <a:solidFill>
                  <a:schemeClr val="bg1"/>
                </a:solidFill>
                <a:latin typeface="ＭＳ Ｐゴシック"/>
                <a:ea typeface="ＭＳ Ｐゴシック"/>
                <a:cs typeface="ＭＳ Ｐゴシック"/>
              </a:rPr>
              <a:t> </a:t>
            </a:r>
            <a:r>
              <a:rPr lang="en-US" altLang="ja-JP" b="1" kern="0" dirty="0" smtClean="0">
                <a:solidFill>
                  <a:schemeClr val="bg1"/>
                </a:solidFill>
                <a:latin typeface="ＭＳ Ｐゴシック"/>
                <a:ea typeface="ＭＳ Ｐゴシック"/>
                <a:cs typeface="ＭＳ Ｐゴシック"/>
              </a:rPr>
              <a:t>(</a:t>
            </a:r>
            <a:r>
              <a:rPr lang="en-US" altLang="ja-JP" b="1" kern="0" dirty="0">
                <a:solidFill>
                  <a:schemeClr val="bg1"/>
                </a:solidFill>
                <a:latin typeface="ＭＳ Ｐゴシック"/>
                <a:ea typeface="ＭＳ Ｐゴシック"/>
                <a:cs typeface="ＭＳ Ｐゴシック"/>
              </a:rPr>
              <a:t>A-la-carte)</a:t>
            </a:r>
          </a:p>
        </p:txBody>
      </p:sp>
      <p:sp>
        <p:nvSpPr>
          <p:cNvPr id="7" name="右矢印 6"/>
          <p:cNvSpPr/>
          <p:nvPr/>
        </p:nvSpPr>
        <p:spPr>
          <a:xfrm>
            <a:off x="4267200" y="2226394"/>
            <a:ext cx="611043" cy="891655"/>
          </a:xfrm>
          <a:prstGeom prst="rightArrow">
            <a:avLst/>
          </a:prstGeom>
          <a:solidFill>
            <a:schemeClr val="tx1"/>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dirty="0" smtClean="0">
              <a:latin typeface="ＭＳ Ｐゴシック"/>
              <a:ea typeface="ＭＳ Ｐゴシック"/>
              <a:cs typeface="ＭＳ Ｐゴシック"/>
            </a:endParaRPr>
          </a:p>
        </p:txBody>
      </p:sp>
      <p:sp>
        <p:nvSpPr>
          <p:cNvPr id="29" name="右矢印 28"/>
          <p:cNvSpPr/>
          <p:nvPr/>
        </p:nvSpPr>
        <p:spPr>
          <a:xfrm>
            <a:off x="4267199" y="3507893"/>
            <a:ext cx="611043" cy="891655"/>
          </a:xfrm>
          <a:prstGeom prst="rightArrow">
            <a:avLst/>
          </a:prstGeom>
          <a:solidFill>
            <a:schemeClr val="tx1"/>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dirty="0" smtClean="0">
              <a:latin typeface="ＭＳ Ｐゴシック"/>
              <a:ea typeface="ＭＳ Ｐゴシック"/>
              <a:cs typeface="ＭＳ Ｐゴシック"/>
            </a:endParaRPr>
          </a:p>
        </p:txBody>
      </p:sp>
    </p:spTree>
    <p:extLst>
      <p:ext uri="{BB962C8B-B14F-4D97-AF65-F5344CB8AC3E}">
        <p14:creationId xmlns:p14="http://schemas.microsoft.com/office/powerpoint/2010/main" val="2430944944"/>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セキュリティレベル </a:t>
            </a:r>
            <a:r>
              <a:rPr lang="en-US" altLang="ja-JP" dirty="0" smtClean="0"/>
              <a:t>(</a:t>
            </a:r>
            <a:r>
              <a:rPr lang="ja-JP" altLang="en-US" dirty="0" smtClean="0"/>
              <a:t>総務省</a:t>
            </a:r>
            <a:r>
              <a:rPr lang="en-US" altLang="ja-JP" dirty="0" smtClean="0"/>
              <a:t>)</a:t>
            </a:r>
            <a:endParaRPr lang="en-US" dirty="0"/>
          </a:p>
        </p:txBody>
      </p:sp>
      <p:sp>
        <p:nvSpPr>
          <p:cNvPr id="6" name="テキスト プレースホルダ 3"/>
          <p:cNvSpPr txBox="1">
            <a:spLocks/>
          </p:cNvSpPr>
          <p:nvPr/>
        </p:nvSpPr>
        <p:spPr>
          <a:xfrm>
            <a:off x="6420174" y="1046351"/>
            <a:ext cx="2500554" cy="284693"/>
          </a:xfrm>
          <a:prstGeom prst="rect">
            <a:avLst/>
          </a:prstGeom>
        </p:spPr>
        <p:txBody>
          <a:bodyPr vert="horz" wrap="square" lIns="68580" tIns="34290" rIns="68580" bIns="34290" rtlCol="0" anchor="b" anchorCtr="0">
            <a:spAutoFit/>
          </a:bodyPr>
          <a:lstStyle/>
          <a:p>
            <a:pPr defTabSz="603647" fontAlgn="auto">
              <a:spcBef>
                <a:spcPct val="50000"/>
              </a:spcBef>
              <a:spcAft>
                <a:spcPts val="0"/>
              </a:spcAft>
              <a:buClr>
                <a:schemeClr val="tx2"/>
              </a:buClr>
              <a:buSzPct val="90000"/>
              <a:defRPr/>
            </a:pPr>
            <a:r>
              <a:rPr kumimoji="1" lang="en-US" altLang="ja-JP" sz="1400" dirty="0">
                <a:latin typeface="+mj-lt"/>
                <a:ea typeface="+mn-ea"/>
              </a:rPr>
              <a:t>2007</a:t>
            </a:r>
            <a:r>
              <a:rPr kumimoji="1" lang="ja-JP" altLang="en-US" sz="1400" dirty="0">
                <a:latin typeface="+mj-lt"/>
                <a:ea typeface="+mn-ea"/>
              </a:rPr>
              <a:t>年</a:t>
            </a:r>
            <a:r>
              <a:rPr kumimoji="1" lang="en-US" altLang="ja-JP" sz="1400" dirty="0">
                <a:latin typeface="+mj-lt"/>
                <a:ea typeface="+mn-ea"/>
              </a:rPr>
              <a:t>12</a:t>
            </a:r>
            <a:r>
              <a:rPr kumimoji="1" lang="ja-JP" altLang="en-US" sz="1400" dirty="0">
                <a:latin typeface="+mj-lt"/>
                <a:ea typeface="+mn-ea"/>
              </a:rPr>
              <a:t>月</a:t>
            </a:r>
            <a:r>
              <a:rPr kumimoji="1" lang="en-US" altLang="ja-JP" sz="1400" dirty="0">
                <a:latin typeface="+mj-lt"/>
                <a:ea typeface="+mn-ea"/>
              </a:rPr>
              <a:t>14</a:t>
            </a:r>
            <a:r>
              <a:rPr kumimoji="1" lang="ja-JP" altLang="en-US" sz="1400" dirty="0">
                <a:latin typeface="+mj-lt"/>
                <a:ea typeface="+mn-ea"/>
              </a:rPr>
              <a:t>日 アナウンス</a:t>
            </a:r>
          </a:p>
        </p:txBody>
      </p:sp>
      <p:graphicFrame>
        <p:nvGraphicFramePr>
          <p:cNvPr id="8" name="Table Placeholder 8"/>
          <p:cNvGraphicFramePr>
            <a:graphicFrameLocks/>
          </p:cNvGraphicFramePr>
          <p:nvPr>
            <p:extLst>
              <p:ext uri="{D42A27DB-BD31-4B8C-83A1-F6EECF244321}">
                <p14:modId xmlns:p14="http://schemas.microsoft.com/office/powerpoint/2010/main" val="3384570833"/>
              </p:ext>
            </p:extLst>
          </p:nvPr>
        </p:nvGraphicFramePr>
        <p:xfrm>
          <a:off x="437761" y="1278194"/>
          <a:ext cx="8347463" cy="3025104"/>
        </p:xfrm>
        <a:graphic>
          <a:graphicData uri="http://schemas.openxmlformats.org/drawingml/2006/table">
            <a:tbl>
              <a:tblPr firstRow="1" bandRow="1">
                <a:tableStyleId>{9D7B26C5-4107-4FEC-AEDC-1716B250A1EF}</a:tableStyleId>
              </a:tblPr>
              <a:tblGrid>
                <a:gridCol w="926349">
                  <a:extLst>
                    <a:ext uri="{9D8B030D-6E8A-4147-A177-3AD203B41FA5}">
                      <a16:colId xmlns:a16="http://schemas.microsoft.com/office/drawing/2014/main" xmlns="" val="20000"/>
                    </a:ext>
                  </a:extLst>
                </a:gridCol>
                <a:gridCol w="3115976">
                  <a:extLst>
                    <a:ext uri="{9D8B030D-6E8A-4147-A177-3AD203B41FA5}">
                      <a16:colId xmlns:a16="http://schemas.microsoft.com/office/drawing/2014/main" xmlns="" val="20001"/>
                    </a:ext>
                  </a:extLst>
                </a:gridCol>
                <a:gridCol w="1700614">
                  <a:extLst>
                    <a:ext uri="{9D8B030D-6E8A-4147-A177-3AD203B41FA5}">
                      <a16:colId xmlns:a16="http://schemas.microsoft.com/office/drawing/2014/main" xmlns="" val="20002"/>
                    </a:ext>
                  </a:extLst>
                </a:gridCol>
                <a:gridCol w="2604524">
                  <a:extLst>
                    <a:ext uri="{9D8B030D-6E8A-4147-A177-3AD203B41FA5}">
                      <a16:colId xmlns:a16="http://schemas.microsoft.com/office/drawing/2014/main" xmlns="" val="20003"/>
                    </a:ext>
                  </a:extLst>
                </a:gridCol>
              </a:tblGrid>
              <a:tr h="245263">
                <a:tc>
                  <a:txBody>
                    <a:bodyPr/>
                    <a:lstStyle/>
                    <a:p>
                      <a:pPr marL="0" marR="0" lvl="0" indent="0" algn="ctr"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ja-JP" altLang="en-US" sz="1000" u="none" strike="noStrike" cap="none" normalizeH="0" baseline="0" noProof="1" smtClean="0">
                          <a:ln>
                            <a:noFill/>
                          </a:ln>
                          <a:effectLst/>
                        </a:rPr>
                        <a:t>オフィスレベル</a:t>
                      </a:r>
                      <a:endParaRPr kumimoji="1" lang="ja-JP" altLang="ja-JP" sz="1000" b="1" i="0" u="none" strike="noStrike" cap="none" normalizeH="0" baseline="0" noProof="1" smtClean="0">
                        <a:ln>
                          <a:noFill/>
                        </a:ln>
                        <a:solidFill>
                          <a:schemeClr val="tx2"/>
                        </a:solidFill>
                        <a:effectLst/>
                        <a:latin typeface="Arial" pitchFamily="34" charset="0"/>
                        <a:ea typeface="ＭＳ Ｐゴシック" pitchFamily="50" charset="-128"/>
                      </a:endParaRPr>
                    </a:p>
                  </a:txBody>
                  <a:tcPr marL="46850" marR="46850" marT="30796" marB="30796" anchor="ctr" horzOverflow="overflow"/>
                </a:tc>
                <a:tc>
                  <a:txBody>
                    <a:bodyPr/>
                    <a:lstStyle/>
                    <a:p>
                      <a:pPr marL="0" marR="0" lvl="0" indent="0" algn="ctr"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ja-JP" altLang="en-US" sz="1000" u="none" strike="noStrike" cap="none" normalizeH="0" baseline="0" smtClean="0">
                          <a:ln>
                            <a:noFill/>
                          </a:ln>
                          <a:effectLst/>
                        </a:rPr>
                        <a:t>セキュリティの状態</a:t>
                      </a:r>
                      <a:endParaRPr kumimoji="1" lang="ja-JP" altLang="en-US" sz="1000" b="1" i="0" u="none" strike="noStrike" cap="none" normalizeH="0" baseline="0" smtClean="0">
                        <a:ln>
                          <a:noFill/>
                        </a:ln>
                        <a:solidFill>
                          <a:schemeClr val="tx2"/>
                        </a:solidFill>
                        <a:effectLst/>
                        <a:latin typeface="Arial" pitchFamily="34" charset="0"/>
                        <a:ea typeface="ＭＳ Ｐゴシック" pitchFamily="50" charset="-128"/>
                      </a:endParaRPr>
                    </a:p>
                  </a:txBody>
                  <a:tcPr marL="46850" marR="46850" marT="30796" marB="30796" anchor="ctr" horzOverflow="overflow"/>
                </a:tc>
                <a:tc>
                  <a:txBody>
                    <a:bodyPr/>
                    <a:lstStyle/>
                    <a:p>
                      <a:pPr marL="0" marR="0" lvl="0" indent="0" algn="ctr"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ja-JP" altLang="en-US" sz="1000" u="none" strike="noStrike" cap="none" normalizeH="0" baseline="0" smtClean="0">
                          <a:ln>
                            <a:noFill/>
                          </a:ln>
                          <a:effectLst/>
                        </a:rPr>
                        <a:t>設定項目</a:t>
                      </a:r>
                      <a:endParaRPr kumimoji="1" lang="ja-JP" altLang="en-US" sz="1000" b="1" i="0" u="none" strike="noStrike" cap="none" normalizeH="0" baseline="0" smtClean="0">
                        <a:ln>
                          <a:noFill/>
                        </a:ln>
                        <a:solidFill>
                          <a:schemeClr val="tx2"/>
                        </a:solidFill>
                        <a:effectLst/>
                        <a:latin typeface="Arial" pitchFamily="34" charset="0"/>
                        <a:ea typeface="ＭＳ Ｐゴシック" pitchFamily="50" charset="-128"/>
                      </a:endParaRPr>
                    </a:p>
                  </a:txBody>
                  <a:tcPr marL="46850" marR="46850" marT="30796" marB="30796" anchor="ctr" horzOverflow="overflow"/>
                </a:tc>
                <a:tc>
                  <a:txBody>
                    <a:bodyPr/>
                    <a:lstStyle/>
                    <a:p>
                      <a:pPr marL="0" marR="0" lvl="0" indent="0" algn="ctr"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ja-JP" altLang="en-US" sz="1000" u="none" strike="noStrike" cap="none" normalizeH="0" baseline="0" dirty="0" smtClean="0">
                          <a:ln>
                            <a:noFill/>
                          </a:ln>
                          <a:effectLst/>
                        </a:rPr>
                        <a:t>効果</a:t>
                      </a:r>
                      <a:endParaRPr kumimoji="1" lang="ja-JP" altLang="en-US" sz="1000" b="1" i="0" u="none" strike="noStrike" cap="none" normalizeH="0" baseline="0" dirty="0" smtClean="0">
                        <a:ln>
                          <a:noFill/>
                        </a:ln>
                        <a:solidFill>
                          <a:schemeClr val="tx2"/>
                        </a:solidFill>
                        <a:effectLst/>
                        <a:latin typeface="Arial" pitchFamily="34" charset="0"/>
                        <a:ea typeface="ＭＳ Ｐゴシック" pitchFamily="50" charset="-128"/>
                      </a:endParaRPr>
                    </a:p>
                  </a:txBody>
                  <a:tcPr marL="46850" marR="46850" marT="30796" marB="30796" anchor="ctr" horzOverflow="overflow"/>
                </a:tc>
                <a:extLst>
                  <a:ext uri="{0D108BD9-81ED-4DB2-BD59-A6C34878D82A}">
                    <a16:rowId xmlns:a16="http://schemas.microsoft.com/office/drawing/2014/main" xmlns="" val="10000"/>
                  </a:ext>
                </a:extLst>
              </a:tr>
              <a:tr h="245263">
                <a:tc>
                  <a:txBody>
                    <a:bodyPr/>
                    <a:lstStyle/>
                    <a:p>
                      <a:pPr marL="0" marR="0" lvl="0" indent="0" algn="ctr"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ja-JP" altLang="en-US" sz="1000" b="1" u="none" strike="noStrike" cap="none" normalizeH="0" baseline="0" dirty="0" smtClean="0">
                          <a:ln>
                            <a:noFill/>
                          </a:ln>
                          <a:effectLst/>
                        </a:rPr>
                        <a:t>レベル</a:t>
                      </a:r>
                      <a:r>
                        <a:rPr kumimoji="1" lang="en-US" altLang="ja-JP" sz="1000" b="1" u="none" strike="noStrike" cap="none" normalizeH="0" baseline="0" dirty="0" smtClean="0">
                          <a:ln>
                            <a:noFill/>
                          </a:ln>
                          <a:effectLst/>
                        </a:rPr>
                        <a:t>0</a:t>
                      </a:r>
                      <a:endParaRPr kumimoji="1" lang="en-US" altLang="ja-JP" sz="1000" b="1" i="0" u="none" strike="noStrike" cap="none" normalizeH="0" baseline="0" dirty="0" smtClean="0">
                        <a:ln>
                          <a:noFill/>
                        </a:ln>
                        <a:solidFill>
                          <a:srgbClr val="777777"/>
                        </a:solidFill>
                        <a:effectLst/>
                        <a:latin typeface="Arial" pitchFamily="34" charset="0"/>
                        <a:ea typeface="ＭＳ Ｐゴシック" pitchFamily="50" charset="-128"/>
                      </a:endParaRPr>
                    </a:p>
                  </a:txBody>
                  <a:tcPr marL="46850" marR="46850" marT="30796" marB="30796" anchor="ctr" horzOverflow="overflow"/>
                </a:tc>
                <a:tc>
                  <a:txBody>
                    <a:bodyPr/>
                    <a:lstStyle/>
                    <a:p>
                      <a:pPr marL="171450" marR="0" lvl="0" indent="-171450" algn="l" defTabSz="814388" rtl="0" eaLnBrk="0" fontAlgn="base" latinLnBrk="0" hangingPunct="0">
                        <a:lnSpc>
                          <a:spcPct val="125000"/>
                        </a:lnSpc>
                        <a:spcBef>
                          <a:spcPct val="25000"/>
                        </a:spcBef>
                        <a:spcAft>
                          <a:spcPct val="25000"/>
                        </a:spcAft>
                        <a:buClr>
                          <a:schemeClr val="tx2"/>
                        </a:buClr>
                        <a:buSzPct val="100000"/>
                        <a:buFont typeface="Arial" panose="020B0604020202020204" pitchFamily="34" charset="0"/>
                        <a:buChar char="•"/>
                        <a:tabLst/>
                      </a:pPr>
                      <a:r>
                        <a:rPr kumimoji="1" lang="ja-JP" altLang="en-US" sz="1000" u="none" strike="noStrike" cap="none" normalizeH="0" baseline="0" dirty="0" smtClean="0">
                          <a:ln>
                            <a:noFill/>
                          </a:ln>
                          <a:effectLst/>
                        </a:rPr>
                        <a:t>無線</a:t>
                      </a:r>
                      <a:r>
                        <a:rPr kumimoji="1" lang="en-US" altLang="ja-JP" sz="1000" u="none" strike="noStrike" cap="none" normalizeH="0" baseline="0" dirty="0" smtClean="0">
                          <a:ln>
                            <a:noFill/>
                          </a:ln>
                          <a:effectLst/>
                        </a:rPr>
                        <a:t>LAN</a:t>
                      </a:r>
                      <a:r>
                        <a:rPr kumimoji="1" lang="ja-JP" altLang="en-US" sz="1000" u="none" strike="noStrike" cap="none" normalizeH="0" baseline="0" dirty="0" smtClean="0">
                          <a:ln>
                            <a:noFill/>
                          </a:ln>
                          <a:effectLst/>
                        </a:rPr>
                        <a:t>のセキュリティをまったく施していない状態</a:t>
                      </a:r>
                      <a:endParaRPr kumimoji="1" lang="ja-JP" altLang="en-US" sz="1000" b="0" i="0" u="none" strike="noStrike" cap="none" normalizeH="0" baseline="0" dirty="0" smtClean="0">
                        <a:ln>
                          <a:noFill/>
                        </a:ln>
                        <a:solidFill>
                          <a:srgbClr val="777777"/>
                        </a:solidFill>
                        <a:effectLst/>
                        <a:latin typeface="Arial" pitchFamily="34" charset="0"/>
                        <a:ea typeface="ＭＳ Ｐゴシック" pitchFamily="50" charset="-128"/>
                      </a:endParaRPr>
                    </a:p>
                  </a:txBody>
                  <a:tcPr marL="46850" marR="46850" marT="30796" marB="30796" horzOverflow="overflow"/>
                </a:tc>
                <a:tc>
                  <a:txBody>
                    <a:bodyPr/>
                    <a:lstStyle/>
                    <a:p>
                      <a:pPr marL="0" marR="0" lvl="0" indent="0" algn="l"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ja-JP" altLang="en-US" sz="1000" u="none" strike="noStrike" cap="none" normalizeH="0" baseline="0" smtClean="0">
                          <a:ln>
                            <a:noFill/>
                          </a:ln>
                          <a:effectLst/>
                        </a:rPr>
                        <a:t>なし </a:t>
                      </a:r>
                      <a:r>
                        <a:rPr kumimoji="1" lang="en-US" altLang="ja-JP" sz="1000" u="none" strike="noStrike" cap="none" normalizeH="0" baseline="0" smtClean="0">
                          <a:ln>
                            <a:noFill/>
                          </a:ln>
                          <a:effectLst/>
                        </a:rPr>
                        <a:t>(Open)</a:t>
                      </a:r>
                      <a:endParaRPr kumimoji="1" lang="ja-JP" altLang="en-US" sz="1000" b="0" i="0" u="none" strike="noStrike" cap="none" normalizeH="0" baseline="0" smtClean="0">
                        <a:ln>
                          <a:noFill/>
                        </a:ln>
                        <a:solidFill>
                          <a:srgbClr val="777777"/>
                        </a:solidFill>
                        <a:effectLst/>
                        <a:latin typeface="Arial" pitchFamily="34" charset="0"/>
                        <a:ea typeface="ＭＳ Ｐゴシック" pitchFamily="50" charset="-128"/>
                      </a:endParaRPr>
                    </a:p>
                  </a:txBody>
                  <a:tcPr marL="46850" marR="46850" marT="30796" marB="30796" horzOverflow="overflow"/>
                </a:tc>
                <a:tc>
                  <a:txBody>
                    <a:bodyPr/>
                    <a:lstStyle/>
                    <a:p>
                      <a:pPr marL="0" marR="0" lvl="0" indent="0" algn="l"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ja-JP" altLang="en-US" sz="1000" u="none" strike="noStrike" cap="none" normalizeH="0" baseline="0" smtClean="0">
                          <a:ln>
                            <a:noFill/>
                          </a:ln>
                          <a:effectLst/>
                        </a:rPr>
                        <a:t>なし</a:t>
                      </a:r>
                      <a:endParaRPr kumimoji="1" lang="ja-JP" altLang="en-US" sz="1000" b="0" i="0" u="none" strike="noStrike" cap="none" normalizeH="0" baseline="0" smtClean="0">
                        <a:ln>
                          <a:noFill/>
                        </a:ln>
                        <a:solidFill>
                          <a:srgbClr val="777777"/>
                        </a:solidFill>
                        <a:effectLst/>
                        <a:latin typeface="Arial" pitchFamily="34" charset="0"/>
                        <a:ea typeface="ＭＳ Ｐゴシック" pitchFamily="50" charset="-128"/>
                      </a:endParaRPr>
                    </a:p>
                  </a:txBody>
                  <a:tcPr marL="46850" marR="46850" marT="30796" marB="30796" horzOverflow="overflow"/>
                </a:tc>
                <a:extLst>
                  <a:ext uri="{0D108BD9-81ED-4DB2-BD59-A6C34878D82A}">
                    <a16:rowId xmlns:a16="http://schemas.microsoft.com/office/drawing/2014/main" xmlns="" val="10001"/>
                  </a:ext>
                </a:extLst>
              </a:tr>
              <a:tr h="246673">
                <a:tc rowSpan="3">
                  <a:txBody>
                    <a:bodyPr/>
                    <a:lstStyle/>
                    <a:p>
                      <a:pPr marL="0" marR="0" lvl="0" indent="0" algn="ctr"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ja-JP" altLang="en-US" sz="1000" b="1" u="none" strike="noStrike" cap="none" normalizeH="0" baseline="0" dirty="0" smtClean="0">
                          <a:ln>
                            <a:noFill/>
                          </a:ln>
                          <a:effectLst/>
                        </a:rPr>
                        <a:t>レベル</a:t>
                      </a:r>
                      <a:r>
                        <a:rPr kumimoji="1" lang="en-US" altLang="ja-JP" sz="1000" b="1" u="none" strike="noStrike" cap="none" normalizeH="0" baseline="0" dirty="0" smtClean="0">
                          <a:ln>
                            <a:noFill/>
                          </a:ln>
                          <a:effectLst/>
                        </a:rPr>
                        <a:t>1</a:t>
                      </a:r>
                      <a:endParaRPr kumimoji="1" lang="en-US" altLang="ja-JP" sz="1000" b="1" i="0" u="none" strike="noStrike" cap="none" normalizeH="0" baseline="0" dirty="0" smtClean="0">
                        <a:ln>
                          <a:noFill/>
                        </a:ln>
                        <a:solidFill>
                          <a:srgbClr val="777777"/>
                        </a:solidFill>
                        <a:effectLst/>
                        <a:latin typeface="Arial" pitchFamily="34" charset="0"/>
                        <a:ea typeface="ＭＳ Ｐゴシック" pitchFamily="50" charset="-128"/>
                      </a:endParaRPr>
                    </a:p>
                  </a:txBody>
                  <a:tcPr marL="46850" marR="46850" marT="30796" marB="30796" anchor="ctr" horzOverflow="overflow"/>
                </a:tc>
                <a:tc rowSpan="3">
                  <a:txBody>
                    <a:bodyPr/>
                    <a:lstStyle/>
                    <a:p>
                      <a:pPr marL="171450" marR="0" lvl="0" indent="-171450" algn="l" defTabSz="814388" rtl="0" eaLnBrk="0" fontAlgn="base" latinLnBrk="0" hangingPunct="0">
                        <a:lnSpc>
                          <a:spcPct val="100000"/>
                        </a:lnSpc>
                        <a:spcBef>
                          <a:spcPts val="300"/>
                        </a:spcBef>
                        <a:spcAft>
                          <a:spcPts val="0"/>
                        </a:spcAft>
                        <a:buClr>
                          <a:schemeClr val="tx2"/>
                        </a:buClr>
                        <a:buSzPct val="100000"/>
                        <a:buFont typeface="Arial" panose="020B0604020202020204" pitchFamily="34" charset="0"/>
                        <a:buChar char="•"/>
                        <a:tabLst/>
                      </a:pPr>
                      <a:r>
                        <a:rPr kumimoji="1" lang="ja-JP" altLang="en-US" sz="1000" u="none" strike="noStrike" cap="none" normalizeH="0" baseline="0" dirty="0" smtClean="0">
                          <a:ln>
                            <a:noFill/>
                          </a:ln>
                          <a:effectLst/>
                        </a:rPr>
                        <a:t>市販されている無線</a:t>
                      </a:r>
                      <a:r>
                        <a:rPr kumimoji="1" lang="en-US" altLang="ja-JP" sz="1000" u="none" strike="noStrike" cap="none" normalizeH="0" baseline="0" dirty="0" smtClean="0">
                          <a:ln>
                            <a:noFill/>
                          </a:ln>
                          <a:effectLst/>
                        </a:rPr>
                        <a:t>LAN</a:t>
                      </a:r>
                      <a:r>
                        <a:rPr kumimoji="1" lang="ja-JP" altLang="en-US" sz="1000" u="none" strike="noStrike" cap="none" normalizeH="0" baseline="0" dirty="0" smtClean="0">
                          <a:ln>
                            <a:noFill/>
                          </a:ln>
                          <a:effectLst/>
                        </a:rPr>
                        <a:t>機器で実施可能なセキュリティ対策</a:t>
                      </a:r>
                      <a:endParaRPr kumimoji="1" lang="en-US" altLang="ja-JP" sz="1000" u="none" strike="noStrike" cap="none" normalizeH="0" baseline="0" dirty="0" smtClean="0">
                        <a:ln>
                          <a:noFill/>
                        </a:ln>
                        <a:effectLst/>
                      </a:endParaRPr>
                    </a:p>
                    <a:p>
                      <a:pPr marL="171450" marR="0" lvl="0" indent="-171450" algn="l" defTabSz="814388" rtl="0" eaLnBrk="0" fontAlgn="base" latinLnBrk="0" hangingPunct="0">
                        <a:lnSpc>
                          <a:spcPct val="100000"/>
                        </a:lnSpc>
                        <a:spcBef>
                          <a:spcPts val="300"/>
                        </a:spcBef>
                        <a:spcAft>
                          <a:spcPts val="0"/>
                        </a:spcAft>
                        <a:buClr>
                          <a:schemeClr val="tx2"/>
                        </a:buClr>
                        <a:buSzPct val="100000"/>
                        <a:buFont typeface="Arial" panose="020B0604020202020204" pitchFamily="34" charset="0"/>
                        <a:buChar char="•"/>
                        <a:tabLst/>
                      </a:pPr>
                      <a:r>
                        <a:rPr kumimoji="1" lang="ja-JP" altLang="en-US" sz="1000" u="none" strike="noStrike" cap="none" normalizeH="0" baseline="0" dirty="0" smtClean="0">
                          <a:ln>
                            <a:noFill/>
                          </a:ln>
                          <a:effectLst/>
                        </a:rPr>
                        <a:t>暗号解読される可能性がある</a:t>
                      </a:r>
                      <a:endParaRPr kumimoji="1" lang="ja-JP" altLang="en-US" sz="1000" b="0" i="0" u="none" strike="noStrike" cap="none" normalizeH="0" baseline="0" dirty="0" smtClean="0">
                        <a:ln>
                          <a:noFill/>
                        </a:ln>
                        <a:solidFill>
                          <a:srgbClr val="777777"/>
                        </a:solidFill>
                        <a:effectLst/>
                        <a:latin typeface="Arial" pitchFamily="34" charset="0"/>
                        <a:ea typeface="ＭＳ Ｐゴシック" pitchFamily="50" charset="-128"/>
                      </a:endParaRPr>
                    </a:p>
                  </a:txBody>
                  <a:tcPr marL="46850" marR="46850" marT="30796" marB="30796" horzOverflow="overflow"/>
                </a:tc>
                <a:tc>
                  <a:txBody>
                    <a:bodyPr/>
                    <a:lstStyle/>
                    <a:p>
                      <a:pPr marL="0" marR="0" lvl="0" indent="0" algn="l"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en-US" altLang="ja-JP" sz="1000" b="0" u="none" strike="noStrike" cap="none" normalizeH="0" baseline="0" dirty="0" smtClean="0">
                          <a:ln>
                            <a:noFill/>
                          </a:ln>
                          <a:solidFill>
                            <a:schemeClr val="tx1"/>
                          </a:solidFill>
                          <a:effectLst/>
                        </a:rPr>
                        <a:t>WEP</a:t>
                      </a: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46850" marR="46850" marT="30796" marB="30796" horzOverflow="overflow"/>
                </a:tc>
                <a:tc>
                  <a:txBody>
                    <a:bodyPr/>
                    <a:lstStyle/>
                    <a:p>
                      <a:pPr marL="0" marR="0" lvl="0" indent="0" algn="l"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ja-JP" altLang="en-US" sz="1000" u="none" strike="noStrike" cap="none" normalizeH="0" baseline="0" dirty="0" smtClean="0">
                          <a:ln>
                            <a:noFill/>
                          </a:ln>
                          <a:effectLst/>
                        </a:rPr>
                        <a:t>通信内容暗号化</a:t>
                      </a:r>
                      <a:endParaRPr kumimoji="1" lang="ja-JP" altLang="en-US" sz="1000" b="0" i="0" u="none" strike="noStrike" cap="none" normalizeH="0" baseline="0" dirty="0" smtClean="0">
                        <a:ln>
                          <a:noFill/>
                        </a:ln>
                        <a:solidFill>
                          <a:srgbClr val="777777"/>
                        </a:solidFill>
                        <a:effectLst/>
                        <a:latin typeface="Arial" pitchFamily="34" charset="0"/>
                        <a:ea typeface="ＭＳ Ｐゴシック" pitchFamily="50" charset="-128"/>
                      </a:endParaRPr>
                    </a:p>
                  </a:txBody>
                  <a:tcPr marL="46850" marR="46850" marT="30796" marB="30796" horzOverflow="overflow"/>
                </a:tc>
                <a:extLst>
                  <a:ext uri="{0D108BD9-81ED-4DB2-BD59-A6C34878D82A}">
                    <a16:rowId xmlns:a16="http://schemas.microsoft.com/office/drawing/2014/main" xmlns="" val="10002"/>
                  </a:ext>
                </a:extLst>
              </a:tr>
              <a:tr h="245263">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en-US" altLang="ja-JP" sz="1000" b="0" u="none" strike="noStrike" cap="none" normalizeH="0" baseline="0" dirty="0" smtClean="0">
                          <a:ln>
                            <a:noFill/>
                          </a:ln>
                          <a:solidFill>
                            <a:schemeClr val="tx1"/>
                          </a:solidFill>
                          <a:effectLst/>
                        </a:rPr>
                        <a:t>MAC</a:t>
                      </a:r>
                      <a:r>
                        <a:rPr kumimoji="1" lang="ja-JP" altLang="en-US" sz="1000" b="0" u="none" strike="noStrike" cap="none" normalizeH="0" baseline="0" dirty="0" smtClean="0">
                          <a:ln>
                            <a:noFill/>
                          </a:ln>
                          <a:solidFill>
                            <a:schemeClr val="tx1"/>
                          </a:solidFill>
                          <a:effectLst/>
                        </a:rPr>
                        <a:t>アドレスフィルタリング</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46850" marR="46850" marT="30796" marB="30796" horzOverflow="overflow"/>
                </a:tc>
                <a:tc>
                  <a:txBody>
                    <a:bodyPr/>
                    <a:lstStyle/>
                    <a:p>
                      <a:pPr marL="0" marR="0" lvl="0" indent="0" algn="l"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ja-JP" altLang="en-US" sz="1000" u="none" strike="noStrike" cap="none" normalizeH="0" baseline="0" smtClean="0">
                          <a:ln>
                            <a:noFill/>
                          </a:ln>
                          <a:effectLst/>
                        </a:rPr>
                        <a:t>アクセスポイントに接続可能な端末を制限</a:t>
                      </a:r>
                      <a:endParaRPr kumimoji="1" lang="ja-JP" altLang="en-US" sz="1000" b="0" i="0" u="none" strike="noStrike" cap="none" normalizeH="0" baseline="0" smtClean="0">
                        <a:ln>
                          <a:noFill/>
                        </a:ln>
                        <a:solidFill>
                          <a:srgbClr val="777777"/>
                        </a:solidFill>
                        <a:effectLst/>
                        <a:latin typeface="Arial" pitchFamily="34" charset="0"/>
                        <a:ea typeface="ＭＳ Ｐゴシック" pitchFamily="50" charset="-128"/>
                      </a:endParaRPr>
                    </a:p>
                  </a:txBody>
                  <a:tcPr marL="46850" marR="46850" marT="30796" marB="30796" horzOverflow="overflow"/>
                </a:tc>
                <a:extLst>
                  <a:ext uri="{0D108BD9-81ED-4DB2-BD59-A6C34878D82A}">
                    <a16:rowId xmlns:a16="http://schemas.microsoft.com/office/drawing/2014/main" xmlns="" val="10003"/>
                  </a:ext>
                </a:extLst>
              </a:tr>
              <a:tr h="246673">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en-US" altLang="ja-JP" sz="1000" b="0" u="none" strike="noStrike" cap="none" normalizeH="0" baseline="0" dirty="0" smtClean="0">
                          <a:ln>
                            <a:noFill/>
                          </a:ln>
                          <a:solidFill>
                            <a:schemeClr val="tx1"/>
                          </a:solidFill>
                          <a:effectLst/>
                        </a:rPr>
                        <a:t>SSID</a:t>
                      </a: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46850" marR="46850" marT="30796" marB="30796" horzOverflow="overflow"/>
                </a:tc>
                <a:tc>
                  <a:txBody>
                    <a:bodyPr/>
                    <a:lstStyle/>
                    <a:p>
                      <a:pPr marL="0" marR="0" lvl="0" indent="0" algn="l"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en-US" altLang="ja-JP" sz="1000" u="none" strike="noStrike" cap="none" normalizeH="0" baseline="0" smtClean="0">
                          <a:ln>
                            <a:noFill/>
                          </a:ln>
                          <a:effectLst/>
                        </a:rPr>
                        <a:t>SSID</a:t>
                      </a:r>
                      <a:r>
                        <a:rPr kumimoji="1" lang="ja-JP" altLang="en-US" sz="1000" u="none" strike="noStrike" cap="none" normalizeH="0" baseline="0" smtClean="0">
                          <a:ln>
                            <a:noFill/>
                          </a:ln>
                          <a:effectLst/>
                        </a:rPr>
                        <a:t>を隠ぺい</a:t>
                      </a:r>
                      <a:endParaRPr kumimoji="1" lang="ja-JP" altLang="en-US" sz="1000" b="0" i="0" u="none" strike="noStrike" cap="none" normalizeH="0" baseline="0" smtClean="0">
                        <a:ln>
                          <a:noFill/>
                        </a:ln>
                        <a:solidFill>
                          <a:srgbClr val="777777"/>
                        </a:solidFill>
                        <a:effectLst/>
                        <a:latin typeface="Arial" pitchFamily="34" charset="0"/>
                        <a:ea typeface="ＭＳ Ｐゴシック" pitchFamily="50" charset="-128"/>
                      </a:endParaRPr>
                    </a:p>
                  </a:txBody>
                  <a:tcPr marL="46850" marR="46850" marT="30796" marB="30796" horzOverflow="overflow"/>
                </a:tc>
                <a:extLst>
                  <a:ext uri="{0D108BD9-81ED-4DB2-BD59-A6C34878D82A}">
                    <a16:rowId xmlns:a16="http://schemas.microsoft.com/office/drawing/2014/main" xmlns="" val="10004"/>
                  </a:ext>
                </a:extLst>
              </a:tr>
              <a:tr h="246673">
                <a:tc rowSpan="3">
                  <a:txBody>
                    <a:bodyPr/>
                    <a:lstStyle/>
                    <a:p>
                      <a:pPr marL="0" marR="0" lvl="0" indent="0" algn="ctr"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ja-JP" altLang="en-US" sz="1000" b="1" u="none" strike="noStrike" cap="none" normalizeH="0" baseline="0" dirty="0" smtClean="0">
                          <a:ln>
                            <a:noFill/>
                          </a:ln>
                          <a:effectLst/>
                        </a:rPr>
                        <a:t>レベル</a:t>
                      </a:r>
                      <a:r>
                        <a:rPr kumimoji="1" lang="en-US" altLang="ja-JP" sz="1000" b="1" u="none" strike="noStrike" cap="none" normalizeH="0" baseline="0" dirty="0" smtClean="0">
                          <a:ln>
                            <a:noFill/>
                          </a:ln>
                          <a:effectLst/>
                        </a:rPr>
                        <a:t>2</a:t>
                      </a:r>
                      <a:endParaRPr kumimoji="1" lang="en-US" altLang="ja-JP" sz="1000" b="1" i="0" u="none" strike="noStrike" cap="none" normalizeH="0" baseline="0" dirty="0" smtClean="0">
                        <a:ln>
                          <a:noFill/>
                        </a:ln>
                        <a:solidFill>
                          <a:srgbClr val="777777"/>
                        </a:solidFill>
                        <a:effectLst/>
                        <a:latin typeface="Arial" pitchFamily="34" charset="0"/>
                        <a:ea typeface="ＭＳ Ｐゴシック" pitchFamily="50" charset="-128"/>
                      </a:endParaRPr>
                    </a:p>
                  </a:txBody>
                  <a:tcPr marL="46850" marR="46850" marT="30796" marB="30796" anchor="ctr" horzOverflow="overflow"/>
                </a:tc>
                <a:tc rowSpan="3">
                  <a:txBody>
                    <a:bodyPr/>
                    <a:lstStyle/>
                    <a:p>
                      <a:pPr marL="171450" marR="0" lvl="0" indent="-171450" algn="l" defTabSz="814388" rtl="0" eaLnBrk="0" fontAlgn="base" latinLnBrk="0" hangingPunct="0">
                        <a:lnSpc>
                          <a:spcPct val="100000"/>
                        </a:lnSpc>
                        <a:spcBef>
                          <a:spcPts val="300"/>
                        </a:spcBef>
                        <a:spcAft>
                          <a:spcPts val="0"/>
                        </a:spcAft>
                        <a:buClr>
                          <a:schemeClr val="tx2"/>
                        </a:buClr>
                        <a:buSzPct val="100000"/>
                        <a:buFont typeface="Arial" panose="020B0604020202020204" pitchFamily="34" charset="0"/>
                        <a:buChar char="•"/>
                        <a:tabLst/>
                      </a:pPr>
                      <a:r>
                        <a:rPr kumimoji="1" lang="ja-JP" altLang="en-US" sz="1000" u="none" strike="noStrike" cap="none" normalizeH="0" baseline="0" dirty="0" smtClean="0">
                          <a:ln>
                            <a:noFill/>
                          </a:ln>
                          <a:effectLst/>
                        </a:rPr>
                        <a:t>オフィスで利用するにあたり高いセキュリティレベル</a:t>
                      </a:r>
                    </a:p>
                    <a:p>
                      <a:pPr marL="171450" marR="0" lvl="0" indent="-171450" algn="l" defTabSz="814388" rtl="0" eaLnBrk="0" fontAlgn="base" latinLnBrk="0" hangingPunct="0">
                        <a:lnSpc>
                          <a:spcPct val="100000"/>
                        </a:lnSpc>
                        <a:spcBef>
                          <a:spcPts val="300"/>
                        </a:spcBef>
                        <a:spcAft>
                          <a:spcPts val="0"/>
                        </a:spcAft>
                        <a:buClr>
                          <a:schemeClr val="tx2"/>
                        </a:buClr>
                        <a:buSzPct val="100000"/>
                        <a:buFont typeface="Arial" panose="020B0604020202020204" pitchFamily="34" charset="0"/>
                        <a:buChar char="•"/>
                        <a:tabLst/>
                      </a:pPr>
                      <a:r>
                        <a:rPr kumimoji="1" lang="ja-JP" altLang="en-US" sz="1000" u="none" strike="noStrike" cap="none" normalizeH="0" baseline="0" dirty="0" smtClean="0">
                          <a:ln>
                            <a:noFill/>
                          </a:ln>
                          <a:effectLst/>
                        </a:rPr>
                        <a:t>新しい製品のみで対応している</a:t>
                      </a:r>
                      <a:r>
                        <a:rPr kumimoji="1" lang="en-US" altLang="ja-JP" sz="1000" u="none" strike="noStrike" cap="none" normalizeH="0" baseline="0" dirty="0" smtClean="0">
                          <a:ln>
                            <a:noFill/>
                          </a:ln>
                          <a:effectLst/>
                        </a:rPr>
                        <a:t>WPA</a:t>
                      </a:r>
                      <a:r>
                        <a:rPr kumimoji="1" lang="ja-JP" altLang="en-US" sz="1000" u="none" strike="noStrike" cap="none" normalizeH="0" baseline="0" dirty="0" err="1" smtClean="0">
                          <a:ln>
                            <a:noFill/>
                          </a:ln>
                          <a:effectLst/>
                        </a:rPr>
                        <a:t>、</a:t>
                      </a:r>
                      <a:r>
                        <a:rPr kumimoji="1" lang="en-US" altLang="ja-JP" sz="1000" u="none" strike="noStrike" cap="none" normalizeH="0" baseline="0" dirty="0" smtClean="0">
                          <a:ln>
                            <a:noFill/>
                          </a:ln>
                          <a:effectLst/>
                        </a:rPr>
                        <a:t>WPA2</a:t>
                      </a:r>
                      <a:r>
                        <a:rPr kumimoji="1" lang="ja-JP" altLang="en-US" sz="1000" u="none" strike="noStrike" cap="none" normalizeH="0" baseline="0" dirty="0" smtClean="0">
                          <a:ln>
                            <a:noFill/>
                          </a:ln>
                          <a:effectLst/>
                        </a:rPr>
                        <a:t>を使用</a:t>
                      </a:r>
                      <a:endParaRPr kumimoji="1" lang="ja-JP" altLang="en-US" sz="1000" b="0" i="0" u="none" strike="noStrike" cap="none" normalizeH="0" baseline="0" dirty="0" smtClean="0">
                        <a:ln>
                          <a:noFill/>
                        </a:ln>
                        <a:solidFill>
                          <a:srgbClr val="777777"/>
                        </a:solidFill>
                        <a:effectLst/>
                        <a:latin typeface="Arial" pitchFamily="34" charset="0"/>
                        <a:ea typeface="ＭＳ Ｐゴシック" pitchFamily="50" charset="-128"/>
                      </a:endParaRPr>
                    </a:p>
                  </a:txBody>
                  <a:tcPr marL="46850" marR="46850" marT="30796" marB="30796" horzOverflow="overflow"/>
                </a:tc>
                <a:tc>
                  <a:txBody>
                    <a:bodyPr/>
                    <a:lstStyle/>
                    <a:p>
                      <a:pPr marL="0" marR="0" lvl="0" indent="0" algn="l"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en-US" altLang="ja-JP" sz="1000" b="0" u="none" strike="noStrike" cap="none" normalizeH="0" baseline="0" dirty="0" smtClean="0">
                          <a:ln>
                            <a:noFill/>
                          </a:ln>
                          <a:solidFill>
                            <a:schemeClr val="tx1"/>
                          </a:solidFill>
                          <a:effectLst/>
                        </a:rPr>
                        <a:t>WPA-PSK/WPA2-PSK</a:t>
                      </a: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46850" marR="46850" marT="30796" marB="30796" horzOverflow="overflow"/>
                </a:tc>
                <a:tc>
                  <a:txBody>
                    <a:bodyPr/>
                    <a:lstStyle/>
                    <a:p>
                      <a:pPr marL="0" marR="0" lvl="0" indent="0" algn="l"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ja-JP" altLang="en-US" sz="1000" u="none" strike="noStrike" cap="none" normalizeH="0" baseline="0" dirty="0" smtClean="0">
                          <a:ln>
                            <a:noFill/>
                          </a:ln>
                          <a:effectLst/>
                        </a:rPr>
                        <a:t>強固な暗号方式を実現</a:t>
                      </a:r>
                      <a:endParaRPr kumimoji="1" lang="ja-JP" altLang="en-US" sz="1000" b="0" i="0" u="none" strike="noStrike" cap="none" normalizeH="0" baseline="0" dirty="0" smtClean="0">
                        <a:ln>
                          <a:noFill/>
                        </a:ln>
                        <a:solidFill>
                          <a:srgbClr val="777777"/>
                        </a:solidFill>
                        <a:effectLst/>
                        <a:latin typeface="Arial" pitchFamily="34" charset="0"/>
                        <a:ea typeface="ＭＳ Ｐゴシック" pitchFamily="50" charset="-128"/>
                      </a:endParaRPr>
                    </a:p>
                  </a:txBody>
                  <a:tcPr marL="46850" marR="46850" marT="30796" marB="30796" horzOverflow="overflow"/>
                </a:tc>
                <a:extLst>
                  <a:ext uri="{0D108BD9-81ED-4DB2-BD59-A6C34878D82A}">
                    <a16:rowId xmlns:a16="http://schemas.microsoft.com/office/drawing/2014/main" xmlns="" val="10005"/>
                  </a:ext>
                </a:extLst>
              </a:tr>
              <a:tr h="245263">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en-US" altLang="ja-JP" sz="1000" b="0" u="none" strike="noStrike" cap="none" normalizeH="0" baseline="0" dirty="0" smtClean="0">
                          <a:ln>
                            <a:noFill/>
                          </a:ln>
                          <a:solidFill>
                            <a:schemeClr val="tx1"/>
                          </a:solidFill>
                          <a:effectLst/>
                        </a:rPr>
                        <a:t>MAC</a:t>
                      </a:r>
                      <a:r>
                        <a:rPr kumimoji="1" lang="ja-JP" altLang="en-US" sz="1000" b="0" u="none" strike="noStrike" cap="none" normalizeH="0" baseline="0" dirty="0" smtClean="0">
                          <a:ln>
                            <a:noFill/>
                          </a:ln>
                          <a:solidFill>
                            <a:schemeClr val="tx1"/>
                          </a:solidFill>
                          <a:effectLst/>
                        </a:rPr>
                        <a:t>アドレスフィルタリング</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46850" marR="46850" marT="30796" marB="30796" horzOverflow="overflow"/>
                </a:tc>
                <a:tc>
                  <a:txBody>
                    <a:bodyPr/>
                    <a:lstStyle/>
                    <a:p>
                      <a:pPr marL="0" marR="0" lvl="0" indent="0" algn="l"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ja-JP" altLang="en-US" sz="1000" u="none" strike="noStrike" cap="none" normalizeH="0" baseline="0" smtClean="0">
                          <a:ln>
                            <a:noFill/>
                          </a:ln>
                          <a:effectLst/>
                        </a:rPr>
                        <a:t>アクセスポイントに接続可能な端末を制限</a:t>
                      </a:r>
                      <a:endParaRPr kumimoji="1" lang="ja-JP" altLang="en-US" sz="1000" b="0" i="0" u="none" strike="noStrike" cap="none" normalizeH="0" baseline="0" smtClean="0">
                        <a:ln>
                          <a:noFill/>
                        </a:ln>
                        <a:solidFill>
                          <a:srgbClr val="777777"/>
                        </a:solidFill>
                        <a:effectLst/>
                        <a:latin typeface="Arial" pitchFamily="34" charset="0"/>
                        <a:ea typeface="ＭＳ Ｐゴシック" pitchFamily="50" charset="-128"/>
                      </a:endParaRPr>
                    </a:p>
                  </a:txBody>
                  <a:tcPr marL="46850" marR="46850" marT="30796" marB="30796" horzOverflow="overflow"/>
                </a:tc>
                <a:extLst>
                  <a:ext uri="{0D108BD9-81ED-4DB2-BD59-A6C34878D82A}">
                    <a16:rowId xmlns:a16="http://schemas.microsoft.com/office/drawing/2014/main" xmlns="" val="10006"/>
                  </a:ext>
                </a:extLst>
              </a:tr>
              <a:tr h="246673">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en-US" altLang="ja-JP" sz="1000" u="none" strike="noStrike" cap="none" normalizeH="0" baseline="0" smtClean="0">
                          <a:ln>
                            <a:noFill/>
                          </a:ln>
                          <a:effectLst/>
                        </a:rPr>
                        <a:t>SSID</a:t>
                      </a:r>
                      <a:endParaRPr kumimoji="1" lang="en-US" altLang="ja-JP" sz="1000" b="0" i="0" u="none" strike="noStrike" cap="none" normalizeH="0" baseline="0" smtClean="0">
                        <a:ln>
                          <a:noFill/>
                        </a:ln>
                        <a:solidFill>
                          <a:srgbClr val="777777"/>
                        </a:solidFill>
                        <a:effectLst/>
                        <a:latin typeface="Arial" pitchFamily="34" charset="0"/>
                        <a:ea typeface="ＭＳ Ｐゴシック" pitchFamily="50" charset="-128"/>
                      </a:endParaRPr>
                    </a:p>
                  </a:txBody>
                  <a:tcPr marL="46850" marR="46850" marT="30796" marB="30796" horzOverflow="overflow"/>
                </a:tc>
                <a:tc>
                  <a:txBody>
                    <a:bodyPr/>
                    <a:lstStyle/>
                    <a:p>
                      <a:pPr marL="0" marR="0" lvl="0" indent="0" algn="l"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en-US" altLang="ja-JP" sz="1000" u="none" strike="noStrike" cap="none" normalizeH="0" baseline="0" smtClean="0">
                          <a:ln>
                            <a:noFill/>
                          </a:ln>
                          <a:effectLst/>
                        </a:rPr>
                        <a:t>SSID</a:t>
                      </a:r>
                      <a:r>
                        <a:rPr kumimoji="1" lang="ja-JP" altLang="en-US" sz="1000" u="none" strike="noStrike" cap="none" normalizeH="0" baseline="0" smtClean="0">
                          <a:ln>
                            <a:noFill/>
                          </a:ln>
                          <a:effectLst/>
                        </a:rPr>
                        <a:t>を隠ぺい</a:t>
                      </a:r>
                      <a:endParaRPr kumimoji="1" lang="ja-JP" altLang="en-US" sz="1000" b="0" i="0" u="none" strike="noStrike" cap="none" normalizeH="0" baseline="0" smtClean="0">
                        <a:ln>
                          <a:noFill/>
                        </a:ln>
                        <a:solidFill>
                          <a:srgbClr val="777777"/>
                        </a:solidFill>
                        <a:effectLst/>
                        <a:latin typeface="Arial" pitchFamily="34" charset="0"/>
                        <a:ea typeface="ＭＳ Ｐゴシック" pitchFamily="50" charset="-128"/>
                      </a:endParaRPr>
                    </a:p>
                  </a:txBody>
                  <a:tcPr marL="46850" marR="46850" marT="30796" marB="30796" horzOverflow="overflow"/>
                </a:tc>
                <a:extLst>
                  <a:ext uri="{0D108BD9-81ED-4DB2-BD59-A6C34878D82A}">
                    <a16:rowId xmlns:a16="http://schemas.microsoft.com/office/drawing/2014/main" xmlns="" val="10007"/>
                  </a:ext>
                </a:extLst>
              </a:tr>
              <a:tr h="245263">
                <a:tc rowSpan="4">
                  <a:txBody>
                    <a:bodyPr/>
                    <a:lstStyle/>
                    <a:p>
                      <a:pPr marL="0" marR="0" lvl="0" indent="0" algn="ctr"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ja-JP" altLang="en-US" sz="1000" b="1" u="none" strike="noStrike" cap="none" normalizeH="0" baseline="0" dirty="0" smtClean="0">
                          <a:ln>
                            <a:noFill/>
                          </a:ln>
                          <a:effectLst/>
                        </a:rPr>
                        <a:t>レベル</a:t>
                      </a:r>
                      <a:r>
                        <a:rPr kumimoji="1" lang="en-US" altLang="ja-JP" sz="1000" b="1" u="none" strike="noStrike" cap="none" normalizeH="0" baseline="0" dirty="0" smtClean="0">
                          <a:ln>
                            <a:noFill/>
                          </a:ln>
                          <a:effectLst/>
                        </a:rPr>
                        <a:t>3</a:t>
                      </a:r>
                      <a:endParaRPr kumimoji="1" lang="en-US" altLang="ja-JP" sz="1000" b="1" i="0" u="none" strike="noStrike" cap="none" normalizeH="0" baseline="0" dirty="0" smtClean="0">
                        <a:ln>
                          <a:noFill/>
                        </a:ln>
                        <a:solidFill>
                          <a:schemeClr val="tx2"/>
                        </a:solidFill>
                        <a:effectLst/>
                        <a:latin typeface="Arial" pitchFamily="34" charset="0"/>
                        <a:ea typeface="ＭＳ Ｐゴシック" pitchFamily="50" charset="-128"/>
                      </a:endParaRPr>
                    </a:p>
                  </a:txBody>
                  <a:tcPr marL="46850" marR="46850" marT="30796" marB="30796" anchor="ctr" horzOverflow="overflow"/>
                </a:tc>
                <a:tc rowSpan="4">
                  <a:txBody>
                    <a:bodyPr/>
                    <a:lstStyle/>
                    <a:p>
                      <a:pPr marL="171450" marR="0" lvl="0" indent="-171450" algn="l" defTabSz="814388" rtl="0" eaLnBrk="0" fontAlgn="base" latinLnBrk="0" hangingPunct="0">
                        <a:lnSpc>
                          <a:spcPct val="100000"/>
                        </a:lnSpc>
                        <a:spcBef>
                          <a:spcPts val="300"/>
                        </a:spcBef>
                        <a:spcAft>
                          <a:spcPts val="0"/>
                        </a:spcAft>
                        <a:buClr>
                          <a:schemeClr val="tx2"/>
                        </a:buClr>
                        <a:buSzPct val="100000"/>
                        <a:buFont typeface="Arial" panose="020B0604020202020204" pitchFamily="34" charset="0"/>
                        <a:buChar char="•"/>
                        <a:tabLst/>
                      </a:pPr>
                      <a:r>
                        <a:rPr kumimoji="1" lang="ja-JP" altLang="en-US" sz="1000" u="none" strike="noStrike" cap="none" normalizeH="0" baseline="0" dirty="0" smtClean="0">
                          <a:ln>
                            <a:noFill/>
                          </a:ln>
                          <a:effectLst/>
                        </a:rPr>
                        <a:t>オフィスレベルにも耐えうるレベル</a:t>
                      </a:r>
                    </a:p>
                    <a:p>
                      <a:pPr marL="171450" marR="0" lvl="0" indent="-171450" algn="l" defTabSz="814388" rtl="0" eaLnBrk="0" fontAlgn="base" latinLnBrk="0" hangingPunct="0">
                        <a:lnSpc>
                          <a:spcPct val="100000"/>
                        </a:lnSpc>
                        <a:spcBef>
                          <a:spcPts val="300"/>
                        </a:spcBef>
                        <a:spcAft>
                          <a:spcPts val="0"/>
                        </a:spcAft>
                        <a:buClr>
                          <a:schemeClr val="tx2"/>
                        </a:buClr>
                        <a:buSzPct val="100000"/>
                        <a:buFont typeface="Arial" panose="020B0604020202020204" pitchFamily="34" charset="0"/>
                        <a:buChar char="•"/>
                        <a:tabLst/>
                      </a:pPr>
                      <a:r>
                        <a:rPr kumimoji="1" lang="ja-JP" altLang="en-US" sz="1000" u="none" strike="noStrike" cap="none" normalizeH="0" baseline="0" dirty="0" smtClean="0">
                          <a:ln>
                            <a:noFill/>
                          </a:ln>
                          <a:effectLst/>
                        </a:rPr>
                        <a:t>暗号鍵の動的配布、更新が可能</a:t>
                      </a:r>
                      <a:endParaRPr kumimoji="1" lang="ja-JP" altLang="en-US" sz="1000" b="1" i="0" u="none" strike="noStrike" cap="none" normalizeH="0" baseline="0" dirty="0" smtClean="0">
                        <a:ln>
                          <a:noFill/>
                        </a:ln>
                        <a:solidFill>
                          <a:schemeClr val="tx2"/>
                        </a:solidFill>
                        <a:effectLst/>
                        <a:latin typeface="Arial" pitchFamily="34" charset="0"/>
                        <a:ea typeface="ＭＳ Ｐゴシック" pitchFamily="50" charset="-128"/>
                      </a:endParaRPr>
                    </a:p>
                  </a:txBody>
                  <a:tcPr marL="46850" marR="46850" marT="30796" marB="30796" horzOverflow="overflow"/>
                </a:tc>
                <a:tc>
                  <a:txBody>
                    <a:bodyPr/>
                    <a:lstStyle/>
                    <a:p>
                      <a:pPr marL="0" marR="0" lvl="0" indent="0" algn="l"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en-US" altLang="ja-JP" sz="1000" u="none" strike="noStrike" cap="none" normalizeH="0" baseline="0" smtClean="0">
                          <a:ln>
                            <a:noFill/>
                          </a:ln>
                          <a:effectLst/>
                        </a:rPr>
                        <a:t>802.1X</a:t>
                      </a:r>
                      <a:r>
                        <a:rPr kumimoji="1" lang="ja-JP" altLang="en-US" sz="1000" u="none" strike="noStrike" cap="none" normalizeH="0" baseline="0" smtClean="0">
                          <a:ln>
                            <a:noFill/>
                          </a:ln>
                          <a:effectLst/>
                        </a:rPr>
                        <a:t>認証</a:t>
                      </a:r>
                      <a:endParaRPr kumimoji="1" lang="ja-JP" altLang="en-US" sz="1000" b="1" i="0" u="none" strike="noStrike" cap="none" normalizeH="0" baseline="0" smtClean="0">
                        <a:ln>
                          <a:noFill/>
                        </a:ln>
                        <a:solidFill>
                          <a:schemeClr val="tx2"/>
                        </a:solidFill>
                        <a:effectLst/>
                        <a:latin typeface="Arial" pitchFamily="34" charset="0"/>
                        <a:ea typeface="ＭＳ Ｐゴシック" pitchFamily="50" charset="-128"/>
                      </a:endParaRPr>
                    </a:p>
                  </a:txBody>
                  <a:tcPr marL="46850" marR="46850" marT="30796" marB="30796" horzOverflow="overflow"/>
                </a:tc>
                <a:tc>
                  <a:txBody>
                    <a:bodyPr/>
                    <a:lstStyle/>
                    <a:p>
                      <a:pPr marL="0" marR="0" lvl="0" indent="0" algn="l"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ja-JP" altLang="en-US" sz="1000" u="none" strike="noStrike" cap="none" normalizeH="0" baseline="0" smtClean="0">
                          <a:ln>
                            <a:noFill/>
                          </a:ln>
                          <a:effectLst/>
                        </a:rPr>
                        <a:t>ユーザーの認証実施</a:t>
                      </a:r>
                      <a:endParaRPr kumimoji="1" lang="ja-JP" altLang="en-US" sz="1000" b="1" i="0" u="none" strike="noStrike" cap="none" normalizeH="0" baseline="0" smtClean="0">
                        <a:ln>
                          <a:noFill/>
                        </a:ln>
                        <a:solidFill>
                          <a:schemeClr val="tx2"/>
                        </a:solidFill>
                        <a:effectLst/>
                        <a:latin typeface="Arial" pitchFamily="34" charset="0"/>
                        <a:ea typeface="ＭＳ Ｐゴシック" pitchFamily="50" charset="-128"/>
                      </a:endParaRPr>
                    </a:p>
                  </a:txBody>
                  <a:tcPr marL="46850" marR="46850" marT="30796" marB="30796" horzOverflow="overflow"/>
                </a:tc>
                <a:extLst>
                  <a:ext uri="{0D108BD9-81ED-4DB2-BD59-A6C34878D82A}">
                    <a16:rowId xmlns:a16="http://schemas.microsoft.com/office/drawing/2014/main" xmlns="" val="10008"/>
                  </a:ext>
                </a:extLst>
              </a:tr>
              <a:tr h="246673">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en-US" altLang="ja-JP" sz="1000" u="none" strike="noStrike" cap="none" normalizeH="0" baseline="0" smtClean="0">
                          <a:ln>
                            <a:noFill/>
                          </a:ln>
                          <a:effectLst/>
                        </a:rPr>
                        <a:t>WPA2-EAP</a:t>
                      </a:r>
                      <a:endParaRPr kumimoji="1" lang="en-US" altLang="ja-JP" sz="1000" b="1" i="0" u="none" strike="noStrike" cap="none" normalizeH="0" baseline="0" smtClean="0">
                        <a:ln>
                          <a:noFill/>
                        </a:ln>
                        <a:solidFill>
                          <a:schemeClr val="tx2"/>
                        </a:solidFill>
                        <a:effectLst/>
                        <a:latin typeface="Arial" pitchFamily="34" charset="0"/>
                        <a:ea typeface="ＭＳ Ｐゴシック" pitchFamily="50" charset="-128"/>
                      </a:endParaRPr>
                    </a:p>
                  </a:txBody>
                  <a:tcPr marL="46850" marR="46850" marT="30796" marB="30796" horzOverflow="overflow"/>
                </a:tc>
                <a:tc>
                  <a:txBody>
                    <a:bodyPr/>
                    <a:lstStyle/>
                    <a:p>
                      <a:pPr marL="0" marR="0" lvl="0" indent="0" algn="l"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ja-JP" altLang="en-US" sz="1000" u="none" strike="noStrike" cap="none" normalizeH="0" baseline="0" smtClean="0">
                          <a:ln>
                            <a:noFill/>
                          </a:ln>
                          <a:effectLst/>
                        </a:rPr>
                        <a:t>強固な暗号方式を実現</a:t>
                      </a:r>
                      <a:endParaRPr kumimoji="1" lang="ja-JP" altLang="en-US" sz="1000" b="1" i="0" u="none" strike="noStrike" cap="none" normalizeH="0" baseline="0" smtClean="0">
                        <a:ln>
                          <a:noFill/>
                        </a:ln>
                        <a:solidFill>
                          <a:schemeClr val="tx2"/>
                        </a:solidFill>
                        <a:effectLst/>
                        <a:latin typeface="Arial" pitchFamily="34" charset="0"/>
                        <a:ea typeface="ＭＳ Ｐゴシック" pitchFamily="50" charset="-128"/>
                      </a:endParaRPr>
                    </a:p>
                  </a:txBody>
                  <a:tcPr marL="46850" marR="46850" marT="30796" marB="30796" horzOverflow="overflow"/>
                </a:tc>
                <a:extLst>
                  <a:ext uri="{0D108BD9-81ED-4DB2-BD59-A6C34878D82A}">
                    <a16:rowId xmlns:a16="http://schemas.microsoft.com/office/drawing/2014/main" xmlns="" val="10009"/>
                  </a:ext>
                </a:extLst>
              </a:tr>
              <a:tr h="245263">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en-US" altLang="ja-JP" sz="1000" u="none" strike="noStrike" cap="none" normalizeH="0" baseline="0" smtClean="0">
                          <a:ln>
                            <a:noFill/>
                          </a:ln>
                          <a:effectLst/>
                        </a:rPr>
                        <a:t>MAC</a:t>
                      </a:r>
                      <a:r>
                        <a:rPr kumimoji="1" lang="ja-JP" altLang="en-US" sz="1000" u="none" strike="noStrike" cap="none" normalizeH="0" baseline="0" smtClean="0">
                          <a:ln>
                            <a:noFill/>
                          </a:ln>
                          <a:effectLst/>
                        </a:rPr>
                        <a:t>アドレスフィルタリング</a:t>
                      </a:r>
                      <a:endParaRPr kumimoji="1" lang="ja-JP" altLang="en-US" sz="1000" b="0" i="0" u="none" strike="noStrike" cap="none" normalizeH="0" baseline="0" smtClean="0">
                        <a:ln>
                          <a:noFill/>
                        </a:ln>
                        <a:solidFill>
                          <a:srgbClr val="435153"/>
                        </a:solidFill>
                        <a:effectLst/>
                        <a:latin typeface="Arial" pitchFamily="34" charset="0"/>
                        <a:ea typeface="ＭＳ Ｐゴシック" pitchFamily="50" charset="-128"/>
                      </a:endParaRPr>
                    </a:p>
                  </a:txBody>
                  <a:tcPr marL="46850" marR="46850" marT="30796" marB="30796" horzOverflow="overflow"/>
                </a:tc>
                <a:tc>
                  <a:txBody>
                    <a:bodyPr/>
                    <a:lstStyle/>
                    <a:p>
                      <a:pPr marL="0" marR="0" lvl="0" indent="0" algn="l"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ja-JP" altLang="en-US" sz="1000" u="none" strike="noStrike" cap="none" normalizeH="0" baseline="0" smtClean="0">
                          <a:ln>
                            <a:noFill/>
                          </a:ln>
                          <a:effectLst/>
                        </a:rPr>
                        <a:t>アクセスポイントに接続可能な端末を制限</a:t>
                      </a:r>
                      <a:endParaRPr kumimoji="1" lang="ja-JP" altLang="en-US" sz="1000" b="0" i="0" u="none" strike="noStrike" cap="none" normalizeH="0" baseline="0" smtClean="0">
                        <a:ln>
                          <a:noFill/>
                        </a:ln>
                        <a:solidFill>
                          <a:srgbClr val="435153"/>
                        </a:solidFill>
                        <a:effectLst/>
                        <a:latin typeface="Arial" pitchFamily="34" charset="0"/>
                        <a:ea typeface="ＭＳ Ｐゴシック" pitchFamily="50" charset="-128"/>
                      </a:endParaRPr>
                    </a:p>
                  </a:txBody>
                  <a:tcPr marL="46850" marR="46850" marT="30796" marB="30796" horzOverflow="overflow"/>
                </a:tc>
                <a:extLst>
                  <a:ext uri="{0D108BD9-81ED-4DB2-BD59-A6C34878D82A}">
                    <a16:rowId xmlns:a16="http://schemas.microsoft.com/office/drawing/2014/main" xmlns="" val="10010"/>
                  </a:ext>
                </a:extLst>
              </a:tr>
              <a:tr h="246673">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en-US" altLang="ja-JP" sz="1000" u="none" strike="noStrike" cap="none" normalizeH="0" baseline="0" dirty="0" smtClean="0">
                          <a:ln>
                            <a:noFill/>
                          </a:ln>
                          <a:effectLst/>
                        </a:rPr>
                        <a:t>SSID</a:t>
                      </a:r>
                      <a:endParaRPr kumimoji="1" lang="en-US" altLang="ja-JP" sz="1000" b="0" i="0" u="none" strike="noStrike" cap="none" normalizeH="0" baseline="0" dirty="0" smtClean="0">
                        <a:ln>
                          <a:noFill/>
                        </a:ln>
                        <a:solidFill>
                          <a:srgbClr val="435153"/>
                        </a:solidFill>
                        <a:effectLst/>
                        <a:latin typeface="Arial" pitchFamily="34" charset="0"/>
                        <a:ea typeface="ＭＳ Ｐゴシック" pitchFamily="50" charset="-128"/>
                      </a:endParaRPr>
                    </a:p>
                  </a:txBody>
                  <a:tcPr marL="46850" marR="46850" marT="30796" marB="30796" horzOverflow="overflow"/>
                </a:tc>
                <a:tc>
                  <a:txBody>
                    <a:bodyPr/>
                    <a:lstStyle/>
                    <a:p>
                      <a:pPr marL="0" marR="0" lvl="0" indent="0" algn="l" defTabSz="814388" rtl="0" eaLnBrk="0" fontAlgn="base" latinLnBrk="0" hangingPunct="0">
                        <a:lnSpc>
                          <a:spcPct val="125000"/>
                        </a:lnSpc>
                        <a:spcBef>
                          <a:spcPct val="25000"/>
                        </a:spcBef>
                        <a:spcAft>
                          <a:spcPct val="25000"/>
                        </a:spcAft>
                        <a:buClr>
                          <a:schemeClr val="tx2"/>
                        </a:buClr>
                        <a:buSzPct val="100000"/>
                        <a:buFont typeface="Wingdings" pitchFamily="2" charset="2"/>
                        <a:buNone/>
                        <a:tabLst/>
                      </a:pPr>
                      <a:r>
                        <a:rPr kumimoji="1" lang="en-US" altLang="ja-JP" sz="1000" u="none" strike="noStrike" cap="none" normalizeH="0" baseline="0" dirty="0" smtClean="0">
                          <a:ln>
                            <a:noFill/>
                          </a:ln>
                          <a:effectLst/>
                        </a:rPr>
                        <a:t>SSID</a:t>
                      </a:r>
                      <a:r>
                        <a:rPr kumimoji="1" lang="ja-JP" altLang="en-US" sz="1000" u="none" strike="noStrike" cap="none" normalizeH="0" baseline="0" dirty="0" smtClean="0">
                          <a:ln>
                            <a:noFill/>
                          </a:ln>
                          <a:effectLst/>
                        </a:rPr>
                        <a:t>を隠ぺい</a:t>
                      </a:r>
                      <a:endParaRPr kumimoji="1" lang="ja-JP" altLang="en-US" sz="1000" b="0" i="0" u="none" strike="noStrike" cap="none" normalizeH="0" baseline="0" dirty="0" smtClean="0">
                        <a:ln>
                          <a:noFill/>
                        </a:ln>
                        <a:solidFill>
                          <a:srgbClr val="435153"/>
                        </a:solidFill>
                        <a:effectLst/>
                        <a:latin typeface="Arial" pitchFamily="34" charset="0"/>
                        <a:ea typeface="ＭＳ Ｐゴシック" pitchFamily="50" charset="-128"/>
                      </a:endParaRPr>
                    </a:p>
                  </a:txBody>
                  <a:tcPr marL="46850" marR="46850" marT="30796" marB="30796" horzOverflow="overflow"/>
                </a:tc>
                <a:extLst>
                  <a:ext uri="{0D108BD9-81ED-4DB2-BD59-A6C34878D82A}">
                    <a16:rowId xmlns:a16="http://schemas.microsoft.com/office/drawing/2014/main" xmlns="" val="10011"/>
                  </a:ext>
                </a:extLst>
              </a:tr>
            </a:tbl>
          </a:graphicData>
        </a:graphic>
      </p:graphicFrame>
      <p:sp>
        <p:nvSpPr>
          <p:cNvPr id="10" name="Text Placeholder 3"/>
          <p:cNvSpPr txBox="1">
            <a:spLocks/>
          </p:cNvSpPr>
          <p:nvPr/>
        </p:nvSpPr>
        <p:spPr>
          <a:xfrm>
            <a:off x="431799" y="4300994"/>
            <a:ext cx="8012113" cy="215444"/>
          </a:xfrm>
          <a:prstGeom prst="rect">
            <a:avLst/>
          </a:prstGeom>
        </p:spPr>
        <p:txBody>
          <a:bodyPr vert="horz" wrap="square" lIns="68580" tIns="34290" rIns="68580" bIns="34290" rtlCol="0">
            <a:spAutoFit/>
          </a:bodyPr>
          <a:lstStyle/>
          <a:p>
            <a:pPr defTabSz="610791">
              <a:lnSpc>
                <a:spcPct val="95000"/>
              </a:lnSpc>
              <a:buClr>
                <a:schemeClr val="tx2"/>
              </a:buClr>
              <a:buSzPct val="100000"/>
              <a:defRPr/>
            </a:pPr>
            <a:r>
              <a:rPr kumimoji="1" lang="ja-JP" altLang="en-US" sz="1000" dirty="0" smtClean="0">
                <a:latin typeface="Arial" pitchFamily="34" charset="0"/>
                <a:ea typeface="ＭＳ Ｐゴシック" pitchFamily="50" charset="-128"/>
              </a:rPr>
              <a:t>参照</a:t>
            </a:r>
            <a:r>
              <a:rPr kumimoji="1" lang="en-US" altLang="ja-JP" sz="1000" dirty="0" smtClean="0">
                <a:latin typeface="Arial" pitchFamily="34" charset="0"/>
                <a:ea typeface="ＭＳ Ｐゴシック" pitchFamily="50" charset="-128"/>
              </a:rPr>
              <a:t>URL:『</a:t>
            </a:r>
            <a:r>
              <a:rPr kumimoji="1" lang="ja-JP" altLang="en-US" sz="1000" dirty="0" smtClean="0">
                <a:latin typeface="Arial" pitchFamily="34" charset="0"/>
                <a:ea typeface="ＭＳ Ｐゴシック" pitchFamily="50" charset="-128"/>
              </a:rPr>
              <a:t>安心して無線</a:t>
            </a:r>
            <a:r>
              <a:rPr kumimoji="1" lang="en-US" altLang="ja-JP" sz="1000" dirty="0" smtClean="0">
                <a:latin typeface="Arial" pitchFamily="34" charset="0"/>
                <a:ea typeface="ＭＳ Ｐゴシック" pitchFamily="50" charset="-128"/>
              </a:rPr>
              <a:t>LAN</a:t>
            </a:r>
            <a:r>
              <a:rPr kumimoji="1" lang="ja-JP" altLang="en-US" sz="1000" dirty="0" smtClean="0">
                <a:latin typeface="Arial" pitchFamily="34" charset="0"/>
                <a:ea typeface="ＭＳ Ｐゴシック" pitchFamily="50" charset="-128"/>
              </a:rPr>
              <a:t>を利用するために</a:t>
            </a:r>
            <a:r>
              <a:rPr kumimoji="1" lang="en-US" altLang="ja-JP" sz="1000" dirty="0" smtClean="0">
                <a:latin typeface="Arial" pitchFamily="34" charset="0"/>
                <a:ea typeface="ＭＳ Ｐゴシック" pitchFamily="50" charset="-128"/>
              </a:rPr>
              <a:t>』</a:t>
            </a:r>
            <a:r>
              <a:rPr kumimoji="1" lang="ja-JP" altLang="en-US" sz="1000" dirty="0" smtClean="0">
                <a:latin typeface="Arial" pitchFamily="34" charset="0"/>
                <a:ea typeface="ＭＳ Ｐゴシック" pitchFamily="50" charset="-128"/>
              </a:rPr>
              <a:t> 総務省 </a:t>
            </a:r>
            <a:r>
              <a:rPr kumimoji="1" lang="en-US" altLang="ja-JP" sz="1000" dirty="0" smtClean="0">
                <a:latin typeface="Arial" pitchFamily="34" charset="0"/>
                <a:ea typeface="ＭＳ Ｐゴシック" pitchFamily="50" charset="-128"/>
              </a:rPr>
              <a:t>:</a:t>
            </a:r>
            <a:r>
              <a:rPr kumimoji="1" lang="ja-JP" altLang="en-US" sz="1000" dirty="0" smtClean="0">
                <a:latin typeface="Arial" pitchFamily="34" charset="0"/>
                <a:ea typeface="ＭＳ Ｐゴシック" pitchFamily="50" charset="-128"/>
              </a:rPr>
              <a:t> </a:t>
            </a:r>
            <a:r>
              <a:rPr kumimoji="1" lang="en-US" altLang="ja-JP" sz="1000" dirty="0">
                <a:latin typeface="Arial" pitchFamily="34" charset="0"/>
                <a:ea typeface="ＭＳ Ｐゴシック" pitchFamily="50" charset="-128"/>
                <a:hlinkClick r:id="rId3"/>
              </a:rPr>
              <a:t>h</a:t>
            </a:r>
            <a:r>
              <a:rPr kumimoji="1" lang="en-US" altLang="ja-JP" sz="1000" dirty="0" smtClean="0">
                <a:latin typeface="Arial" pitchFamily="34" charset="0"/>
                <a:ea typeface="ＭＳ Ｐゴシック" pitchFamily="50" charset="-128"/>
                <a:hlinkClick r:id="rId3"/>
              </a:rPr>
              <a:t>ttp</a:t>
            </a:r>
            <a:r>
              <a:rPr kumimoji="1" lang="en-US" altLang="ja-JP" sz="1000" dirty="0">
                <a:latin typeface="Arial" pitchFamily="34" charset="0"/>
                <a:ea typeface="ＭＳ Ｐゴシック" pitchFamily="50" charset="-128"/>
                <a:hlinkClick r:id="rId3"/>
              </a:rPr>
              <a:t>://</a:t>
            </a:r>
            <a:r>
              <a:rPr kumimoji="1" lang="en-US" altLang="ja-JP" sz="1000" dirty="0" smtClean="0">
                <a:latin typeface="Arial" pitchFamily="34" charset="0"/>
                <a:ea typeface="ＭＳ Ｐゴシック" pitchFamily="50" charset="-128"/>
                <a:hlinkClick r:id="rId3"/>
              </a:rPr>
              <a:t>www.soumu.go.jp/main_sosiki/joho_tsusin/lan/pdf/lan_1.pdf</a:t>
            </a:r>
            <a:endParaRPr kumimoji="1" lang="ja-JP" altLang="en-US" sz="1000" dirty="0">
              <a:latin typeface="Arial" pitchFamily="34" charset="0"/>
              <a:ea typeface="ＭＳ Ｐゴシック" pitchFamily="50" charset="-128"/>
            </a:endParaRPr>
          </a:p>
        </p:txBody>
      </p:sp>
      <p:grpSp>
        <p:nvGrpSpPr>
          <p:cNvPr id="4" name="グループ化 3"/>
          <p:cNvGrpSpPr/>
          <p:nvPr/>
        </p:nvGrpSpPr>
        <p:grpSpPr>
          <a:xfrm>
            <a:off x="431800" y="3291216"/>
            <a:ext cx="8351454" cy="1009776"/>
            <a:chOff x="431800" y="3109020"/>
            <a:chExt cx="7320592" cy="867560"/>
          </a:xfrm>
        </p:grpSpPr>
        <p:cxnSp>
          <p:nvCxnSpPr>
            <p:cNvPr id="5" name="直線コネクタ 4"/>
            <p:cNvCxnSpPr/>
            <p:nvPr/>
          </p:nvCxnSpPr>
          <p:spPr>
            <a:xfrm>
              <a:off x="431800" y="3109020"/>
              <a:ext cx="7320592" cy="0"/>
            </a:xfrm>
            <a:prstGeom prst="line">
              <a:avLst/>
            </a:prstGeom>
            <a:ln w="38100" cap="rnd">
              <a:solidFill>
                <a:schemeClr val="accent4"/>
              </a:solidFill>
            </a:ln>
            <a:effectLst/>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431800" y="3109020"/>
              <a:ext cx="0" cy="867560"/>
            </a:xfrm>
            <a:prstGeom prst="line">
              <a:avLst/>
            </a:prstGeom>
            <a:ln w="38100" cap="rnd">
              <a:solidFill>
                <a:schemeClr val="accent4"/>
              </a:solidFill>
            </a:ln>
            <a:effectLst/>
          </p:spPr>
          <p:style>
            <a:lnRef idx="1">
              <a:schemeClr val="accent1"/>
            </a:lnRef>
            <a:fillRef idx="0">
              <a:schemeClr val="accent1"/>
            </a:fillRef>
            <a:effectRef idx="0">
              <a:schemeClr val="accent1"/>
            </a:effectRef>
            <a:fontRef idx="minor">
              <a:schemeClr val="tx1"/>
            </a:fontRef>
          </p:style>
        </p:cxnSp>
      </p:grpSp>
      <p:grpSp>
        <p:nvGrpSpPr>
          <p:cNvPr id="11" name="グループ化 10"/>
          <p:cNvGrpSpPr/>
          <p:nvPr/>
        </p:nvGrpSpPr>
        <p:grpSpPr>
          <a:xfrm>
            <a:off x="4504047" y="3309549"/>
            <a:ext cx="4287137" cy="508161"/>
            <a:chOff x="3992938" y="3109020"/>
            <a:chExt cx="3765417" cy="433780"/>
          </a:xfrm>
        </p:grpSpPr>
        <p:cxnSp>
          <p:nvCxnSpPr>
            <p:cNvPr id="17" name="直線コネクタ 16"/>
            <p:cNvCxnSpPr/>
            <p:nvPr/>
          </p:nvCxnSpPr>
          <p:spPr>
            <a:xfrm>
              <a:off x="3992938" y="3542800"/>
              <a:ext cx="3765417" cy="0"/>
            </a:xfrm>
            <a:prstGeom prst="line">
              <a:avLst/>
            </a:prstGeom>
            <a:ln w="38100" cap="rnd">
              <a:solidFill>
                <a:schemeClr val="accent4"/>
              </a:solidFill>
            </a:ln>
            <a:effectLst/>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7758355" y="3109020"/>
              <a:ext cx="0" cy="433780"/>
            </a:xfrm>
            <a:prstGeom prst="line">
              <a:avLst/>
            </a:prstGeom>
            <a:ln w="38100" cap="rnd">
              <a:solidFill>
                <a:schemeClr val="accent4"/>
              </a:solidFill>
            </a:ln>
            <a:effectLst/>
          </p:spPr>
          <p:style>
            <a:lnRef idx="1">
              <a:schemeClr val="accent1"/>
            </a:lnRef>
            <a:fillRef idx="0">
              <a:schemeClr val="accent1"/>
            </a:fillRef>
            <a:effectRef idx="0">
              <a:schemeClr val="accent1"/>
            </a:effectRef>
            <a:fontRef idx="minor">
              <a:schemeClr val="tx1"/>
            </a:fontRef>
          </p:style>
        </p:cxnSp>
      </p:grpSp>
      <p:grpSp>
        <p:nvGrpSpPr>
          <p:cNvPr id="7" name="グループ化 6"/>
          <p:cNvGrpSpPr/>
          <p:nvPr/>
        </p:nvGrpSpPr>
        <p:grpSpPr>
          <a:xfrm>
            <a:off x="437761" y="3817711"/>
            <a:ext cx="4072246" cy="483282"/>
            <a:chOff x="445669" y="3542800"/>
            <a:chExt cx="3547269" cy="433780"/>
          </a:xfrm>
        </p:grpSpPr>
        <p:cxnSp>
          <p:nvCxnSpPr>
            <p:cNvPr id="13" name="直線コネクタ 12"/>
            <p:cNvCxnSpPr/>
            <p:nvPr/>
          </p:nvCxnSpPr>
          <p:spPr>
            <a:xfrm>
              <a:off x="445669" y="3976580"/>
              <a:ext cx="3547269" cy="0"/>
            </a:xfrm>
            <a:prstGeom prst="line">
              <a:avLst/>
            </a:prstGeom>
            <a:ln w="38100" cap="rnd">
              <a:solidFill>
                <a:schemeClr val="accent4"/>
              </a:solidFill>
            </a:ln>
            <a:effectLst/>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3992938" y="3542800"/>
              <a:ext cx="0" cy="433780"/>
            </a:xfrm>
            <a:prstGeom prst="line">
              <a:avLst/>
            </a:prstGeom>
            <a:ln w="38100" cap="rnd">
              <a:solidFill>
                <a:schemeClr val="accent4"/>
              </a:solidFill>
            </a:ln>
            <a:effectLst/>
          </p:spPr>
          <p:style>
            <a:lnRef idx="1">
              <a:schemeClr val="accent1"/>
            </a:lnRef>
            <a:fillRef idx="0">
              <a:schemeClr val="accent1"/>
            </a:fillRef>
            <a:effectRef idx="0">
              <a:schemeClr val="accent1"/>
            </a:effectRef>
            <a:fontRef idx="minor">
              <a:schemeClr val="tx1"/>
            </a:fontRef>
          </p:style>
        </p:cxnSp>
      </p:grpSp>
      <p:sp>
        <p:nvSpPr>
          <p:cNvPr id="30" name="下矢印 29"/>
          <p:cNvSpPr/>
          <p:nvPr/>
        </p:nvSpPr>
        <p:spPr>
          <a:xfrm rot="2700000">
            <a:off x="6809418" y="695817"/>
            <a:ext cx="457200" cy="424845"/>
          </a:xfrm>
          <a:prstGeom prst="down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1" name="テキスト ボックス 30"/>
          <p:cNvSpPr txBox="1"/>
          <p:nvPr/>
        </p:nvSpPr>
        <p:spPr>
          <a:xfrm>
            <a:off x="7217601" y="538907"/>
            <a:ext cx="1821947" cy="369332"/>
          </a:xfrm>
          <a:prstGeom prst="rect">
            <a:avLst/>
          </a:prstGeom>
          <a:noFill/>
        </p:spPr>
        <p:txBody>
          <a:bodyPr wrap="square" rtlCol="0">
            <a:spAutoFit/>
          </a:bodyPr>
          <a:lstStyle/>
          <a:p>
            <a:r>
              <a:rPr kumimoji="1" lang="ja-JP" altLang="en-US" dirty="0" smtClean="0"/>
              <a:t>かなり古い指針</a:t>
            </a:r>
            <a:endParaRPr kumimoji="1" lang="ja-JP" altLang="en-US" dirty="0"/>
          </a:p>
        </p:txBody>
      </p:sp>
    </p:spTree>
    <p:extLst>
      <p:ext uri="{BB962C8B-B14F-4D97-AF65-F5344CB8AC3E}">
        <p14:creationId xmlns:p14="http://schemas.microsoft.com/office/powerpoint/2010/main" val="1941200961"/>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Cisco ONE for EN </a:t>
            </a:r>
            <a:r>
              <a:rPr lang="ja-JP" altLang="en-US" smtClean="0"/>
              <a:t>の種類</a:t>
            </a:r>
            <a:endParaRPr lang="ja-JP" altLang="en-US" dirty="0"/>
          </a:p>
        </p:txBody>
      </p:sp>
      <p:grpSp>
        <p:nvGrpSpPr>
          <p:cNvPr id="3" name="Group 10"/>
          <p:cNvGrpSpPr/>
          <p:nvPr/>
        </p:nvGrpSpPr>
        <p:grpSpPr>
          <a:xfrm>
            <a:off x="2069498" y="1347788"/>
            <a:ext cx="1418167" cy="1417320"/>
            <a:chOff x="2004986" y="1487699"/>
            <a:chExt cx="1418167" cy="1417320"/>
          </a:xfrm>
        </p:grpSpPr>
        <p:sp>
          <p:nvSpPr>
            <p:cNvPr id="4" name="Oval 58"/>
            <p:cNvSpPr/>
            <p:nvPr/>
          </p:nvSpPr>
          <p:spPr>
            <a:xfrm>
              <a:off x="2004986" y="1487699"/>
              <a:ext cx="1418167" cy="1417320"/>
            </a:xfrm>
            <a:prstGeom prst="ellipse">
              <a:avLst/>
            </a:prstGeom>
            <a:solidFill>
              <a:schemeClr val="accent4"/>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rgbClr val="FFFFFF"/>
                </a:solidFill>
              </a:endParaRPr>
            </a:p>
          </p:txBody>
        </p:sp>
        <p:sp>
          <p:nvSpPr>
            <p:cNvPr id="5" name="TextBox 59"/>
            <p:cNvSpPr txBox="1"/>
            <p:nvPr/>
          </p:nvSpPr>
          <p:spPr>
            <a:xfrm>
              <a:off x="2105382" y="2413785"/>
              <a:ext cx="1217375" cy="318036"/>
            </a:xfrm>
            <a:prstGeom prst="rect">
              <a:avLst/>
            </a:prstGeom>
            <a:noFill/>
          </p:spPr>
          <p:txBody>
            <a:bodyPr wrap="square" rtlCol="0">
              <a:spAutoFit/>
            </a:bodyPr>
            <a:lstStyle/>
            <a:p>
              <a:pPr algn="ctr">
                <a:lnSpc>
                  <a:spcPct val="90000"/>
                </a:lnSpc>
              </a:pPr>
              <a:r>
                <a:rPr lang="en-US" sz="1600" dirty="0" smtClean="0">
                  <a:solidFill>
                    <a:srgbClr val="FFFFFF"/>
                  </a:solidFill>
                </a:rPr>
                <a:t>Access</a:t>
              </a:r>
              <a:endParaRPr lang="en-US" sz="1600" dirty="0">
                <a:solidFill>
                  <a:srgbClr val="FFFFFF"/>
                </a:solidFill>
              </a:endParaRPr>
            </a:p>
          </p:txBody>
        </p:sp>
        <p:sp>
          <p:nvSpPr>
            <p:cNvPr id="6" name="Rounded Rectangle 1"/>
            <p:cNvSpPr/>
            <p:nvPr/>
          </p:nvSpPr>
          <p:spPr>
            <a:xfrm>
              <a:off x="2566233" y="1752866"/>
              <a:ext cx="295672" cy="524058"/>
            </a:xfrm>
            <a:custGeom>
              <a:avLst/>
              <a:gdLst/>
              <a:ahLst/>
              <a:cxnLst/>
              <a:rect l="l" t="t" r="r" b="b"/>
              <a:pathLst>
                <a:path w="501007" h="887998">
                  <a:moveTo>
                    <a:pt x="250504" y="816185"/>
                  </a:moveTo>
                  <a:cubicBezTo>
                    <a:pt x="237815" y="816185"/>
                    <a:pt x="227529" y="826471"/>
                    <a:pt x="227529" y="839160"/>
                  </a:cubicBezTo>
                  <a:cubicBezTo>
                    <a:pt x="227529" y="851849"/>
                    <a:pt x="237815" y="862135"/>
                    <a:pt x="250504" y="862135"/>
                  </a:cubicBezTo>
                  <a:cubicBezTo>
                    <a:pt x="263193" y="862135"/>
                    <a:pt x="273479" y="851849"/>
                    <a:pt x="273479" y="839160"/>
                  </a:cubicBezTo>
                  <a:cubicBezTo>
                    <a:pt x="273479" y="826471"/>
                    <a:pt x="263193" y="816185"/>
                    <a:pt x="250504" y="816185"/>
                  </a:cubicBezTo>
                  <a:close/>
                  <a:moveTo>
                    <a:pt x="63633" y="76848"/>
                  </a:moveTo>
                  <a:lnTo>
                    <a:pt x="63633" y="787581"/>
                  </a:lnTo>
                  <a:lnTo>
                    <a:pt x="437374" y="787581"/>
                  </a:lnTo>
                  <a:lnTo>
                    <a:pt x="437374" y="76848"/>
                  </a:lnTo>
                  <a:close/>
                  <a:moveTo>
                    <a:pt x="60802" y="0"/>
                  </a:moveTo>
                  <a:lnTo>
                    <a:pt x="440205" y="0"/>
                  </a:lnTo>
                  <a:cubicBezTo>
                    <a:pt x="473785" y="0"/>
                    <a:pt x="501007" y="27222"/>
                    <a:pt x="501007" y="60802"/>
                  </a:cubicBezTo>
                  <a:lnTo>
                    <a:pt x="501007" y="827196"/>
                  </a:lnTo>
                  <a:cubicBezTo>
                    <a:pt x="501007" y="860776"/>
                    <a:pt x="473785" y="887998"/>
                    <a:pt x="440205" y="887998"/>
                  </a:cubicBezTo>
                  <a:lnTo>
                    <a:pt x="60802" y="887998"/>
                  </a:lnTo>
                  <a:cubicBezTo>
                    <a:pt x="27222" y="887998"/>
                    <a:pt x="0" y="860776"/>
                    <a:pt x="0" y="827196"/>
                  </a:cubicBezTo>
                  <a:lnTo>
                    <a:pt x="0" y="60802"/>
                  </a:lnTo>
                  <a:cubicBezTo>
                    <a:pt x="0" y="27222"/>
                    <a:pt x="27222" y="0"/>
                    <a:pt x="6080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a typeface="ＭＳ Ｐゴシック" charset="0"/>
                <a:cs typeface="ＭＳ Ｐゴシック" charset="0"/>
              </a:endParaRPr>
            </a:p>
          </p:txBody>
        </p:sp>
      </p:grpSp>
      <p:grpSp>
        <p:nvGrpSpPr>
          <p:cNvPr id="8" name="Group 12"/>
          <p:cNvGrpSpPr/>
          <p:nvPr/>
        </p:nvGrpSpPr>
        <p:grpSpPr>
          <a:xfrm>
            <a:off x="5907345" y="1347788"/>
            <a:ext cx="1418167" cy="1417320"/>
            <a:chOff x="3860923" y="1477116"/>
            <a:chExt cx="1418167" cy="1417320"/>
          </a:xfrm>
        </p:grpSpPr>
        <p:sp>
          <p:nvSpPr>
            <p:cNvPr id="9" name="Oval 66"/>
            <p:cNvSpPr/>
            <p:nvPr/>
          </p:nvSpPr>
          <p:spPr>
            <a:xfrm>
              <a:off x="3860923" y="1477116"/>
              <a:ext cx="1418167" cy="1417320"/>
            </a:xfrm>
            <a:prstGeom prst="ellipse">
              <a:avLst/>
            </a:prstGeom>
            <a:solidFill>
              <a:schemeClr val="accent6"/>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rgbClr val="FFFFFF"/>
                </a:solidFill>
              </a:endParaRPr>
            </a:p>
          </p:txBody>
        </p:sp>
        <p:sp>
          <p:nvSpPr>
            <p:cNvPr id="10" name="TextBox 67"/>
            <p:cNvSpPr txBox="1"/>
            <p:nvPr/>
          </p:nvSpPr>
          <p:spPr>
            <a:xfrm>
              <a:off x="3961319" y="2312044"/>
              <a:ext cx="1217375" cy="318036"/>
            </a:xfrm>
            <a:prstGeom prst="rect">
              <a:avLst/>
            </a:prstGeom>
            <a:noFill/>
          </p:spPr>
          <p:txBody>
            <a:bodyPr wrap="square" rtlCol="0">
              <a:spAutoFit/>
            </a:bodyPr>
            <a:lstStyle/>
            <a:p>
              <a:pPr algn="ctr">
                <a:lnSpc>
                  <a:spcPct val="90000"/>
                </a:lnSpc>
              </a:pPr>
              <a:r>
                <a:rPr lang="en-US" sz="1600" dirty="0" smtClean="0">
                  <a:solidFill>
                    <a:srgbClr val="FFFFFF"/>
                  </a:solidFill>
                </a:rPr>
                <a:t>WAN</a:t>
              </a:r>
              <a:endParaRPr lang="en-US" sz="1600" dirty="0">
                <a:solidFill>
                  <a:srgbClr val="FFFFFF"/>
                </a:solidFill>
              </a:endParaRPr>
            </a:p>
          </p:txBody>
        </p:sp>
        <p:sp>
          <p:nvSpPr>
            <p:cNvPr id="11" name="Freeform 113"/>
            <p:cNvSpPr>
              <a:spLocks noEditPoints="1"/>
            </p:cNvSpPr>
            <p:nvPr/>
          </p:nvSpPr>
          <p:spPr bwMode="auto">
            <a:xfrm>
              <a:off x="4429038" y="1682652"/>
              <a:ext cx="281936" cy="519492"/>
            </a:xfrm>
            <a:custGeom>
              <a:avLst/>
              <a:gdLst/>
              <a:ahLst/>
              <a:cxnLst>
                <a:cxn ang="0">
                  <a:pos x="9" y="0"/>
                </a:cxn>
                <a:cxn ang="0">
                  <a:pos x="0" y="411"/>
                </a:cxn>
                <a:cxn ang="0">
                  <a:pos x="77" y="341"/>
                </a:cxn>
                <a:cxn ang="0">
                  <a:pos x="146" y="411"/>
                </a:cxn>
                <a:cxn ang="0">
                  <a:pos x="223" y="9"/>
                </a:cxn>
                <a:cxn ang="0">
                  <a:pos x="69" y="317"/>
                </a:cxn>
                <a:cxn ang="0">
                  <a:pos x="18" y="282"/>
                </a:cxn>
                <a:cxn ang="0">
                  <a:pos x="69" y="317"/>
                </a:cxn>
                <a:cxn ang="0">
                  <a:pos x="18" y="222"/>
                </a:cxn>
                <a:cxn ang="0">
                  <a:pos x="69" y="257"/>
                </a:cxn>
                <a:cxn ang="0">
                  <a:pos x="69" y="197"/>
                </a:cxn>
                <a:cxn ang="0">
                  <a:pos x="18" y="163"/>
                </a:cxn>
                <a:cxn ang="0">
                  <a:pos x="69" y="197"/>
                </a:cxn>
                <a:cxn ang="0">
                  <a:pos x="18" y="137"/>
                </a:cxn>
                <a:cxn ang="0">
                  <a:pos x="69" y="103"/>
                </a:cxn>
                <a:cxn ang="0">
                  <a:pos x="69" y="77"/>
                </a:cxn>
                <a:cxn ang="0">
                  <a:pos x="18" y="43"/>
                </a:cxn>
                <a:cxn ang="0">
                  <a:pos x="69" y="77"/>
                </a:cxn>
                <a:cxn ang="0">
                  <a:pos x="86" y="317"/>
                </a:cxn>
                <a:cxn ang="0">
                  <a:pos x="137" y="282"/>
                </a:cxn>
                <a:cxn ang="0">
                  <a:pos x="86" y="257"/>
                </a:cxn>
                <a:cxn ang="0">
                  <a:pos x="137" y="222"/>
                </a:cxn>
                <a:cxn ang="0">
                  <a:pos x="86" y="257"/>
                </a:cxn>
                <a:cxn ang="0">
                  <a:pos x="86" y="197"/>
                </a:cxn>
                <a:cxn ang="0">
                  <a:pos x="137" y="163"/>
                </a:cxn>
                <a:cxn ang="0">
                  <a:pos x="137" y="137"/>
                </a:cxn>
                <a:cxn ang="0">
                  <a:pos x="86" y="103"/>
                </a:cxn>
                <a:cxn ang="0">
                  <a:pos x="137" y="137"/>
                </a:cxn>
                <a:cxn ang="0">
                  <a:pos x="86" y="77"/>
                </a:cxn>
                <a:cxn ang="0">
                  <a:pos x="137" y="43"/>
                </a:cxn>
                <a:cxn ang="0">
                  <a:pos x="206" y="317"/>
                </a:cxn>
                <a:cxn ang="0">
                  <a:pos x="154" y="282"/>
                </a:cxn>
                <a:cxn ang="0">
                  <a:pos x="206" y="317"/>
                </a:cxn>
                <a:cxn ang="0">
                  <a:pos x="154" y="222"/>
                </a:cxn>
                <a:cxn ang="0">
                  <a:pos x="206" y="257"/>
                </a:cxn>
                <a:cxn ang="0">
                  <a:pos x="206" y="197"/>
                </a:cxn>
                <a:cxn ang="0">
                  <a:pos x="154" y="163"/>
                </a:cxn>
                <a:cxn ang="0">
                  <a:pos x="206" y="197"/>
                </a:cxn>
                <a:cxn ang="0">
                  <a:pos x="154" y="137"/>
                </a:cxn>
                <a:cxn ang="0">
                  <a:pos x="206" y="103"/>
                </a:cxn>
                <a:cxn ang="0">
                  <a:pos x="206" y="77"/>
                </a:cxn>
                <a:cxn ang="0">
                  <a:pos x="154" y="43"/>
                </a:cxn>
                <a:cxn ang="0">
                  <a:pos x="206" y="77"/>
                </a:cxn>
              </a:cxnLst>
              <a:rect l="0" t="0" r="r" b="b"/>
              <a:pathLst>
                <a:path w="223" h="411">
                  <a:moveTo>
                    <a:pt x="214" y="0"/>
                  </a:moveTo>
                  <a:cubicBezTo>
                    <a:pt x="9" y="0"/>
                    <a:pt x="9" y="0"/>
                    <a:pt x="9" y="0"/>
                  </a:cubicBezTo>
                  <a:cubicBezTo>
                    <a:pt x="4" y="0"/>
                    <a:pt x="0" y="4"/>
                    <a:pt x="0" y="9"/>
                  </a:cubicBezTo>
                  <a:cubicBezTo>
                    <a:pt x="0" y="411"/>
                    <a:pt x="0" y="411"/>
                    <a:pt x="0" y="411"/>
                  </a:cubicBezTo>
                  <a:cubicBezTo>
                    <a:pt x="77" y="411"/>
                    <a:pt x="77" y="411"/>
                    <a:pt x="77" y="411"/>
                  </a:cubicBezTo>
                  <a:cubicBezTo>
                    <a:pt x="77" y="341"/>
                    <a:pt x="77" y="341"/>
                    <a:pt x="77" y="341"/>
                  </a:cubicBezTo>
                  <a:cubicBezTo>
                    <a:pt x="146" y="341"/>
                    <a:pt x="146" y="341"/>
                    <a:pt x="146" y="341"/>
                  </a:cubicBezTo>
                  <a:cubicBezTo>
                    <a:pt x="146" y="411"/>
                    <a:pt x="146" y="411"/>
                    <a:pt x="146" y="411"/>
                  </a:cubicBezTo>
                  <a:cubicBezTo>
                    <a:pt x="223" y="411"/>
                    <a:pt x="223" y="411"/>
                    <a:pt x="223" y="411"/>
                  </a:cubicBezTo>
                  <a:cubicBezTo>
                    <a:pt x="223" y="9"/>
                    <a:pt x="223" y="9"/>
                    <a:pt x="223" y="9"/>
                  </a:cubicBezTo>
                  <a:cubicBezTo>
                    <a:pt x="223" y="4"/>
                    <a:pt x="219" y="0"/>
                    <a:pt x="214" y="0"/>
                  </a:cubicBezTo>
                  <a:close/>
                  <a:moveTo>
                    <a:pt x="69" y="317"/>
                  </a:moveTo>
                  <a:cubicBezTo>
                    <a:pt x="18" y="317"/>
                    <a:pt x="18" y="317"/>
                    <a:pt x="18" y="317"/>
                  </a:cubicBezTo>
                  <a:cubicBezTo>
                    <a:pt x="18" y="282"/>
                    <a:pt x="18" y="282"/>
                    <a:pt x="18" y="282"/>
                  </a:cubicBezTo>
                  <a:cubicBezTo>
                    <a:pt x="69" y="282"/>
                    <a:pt x="69" y="282"/>
                    <a:pt x="69" y="282"/>
                  </a:cubicBezTo>
                  <a:lnTo>
                    <a:pt x="69" y="317"/>
                  </a:lnTo>
                  <a:close/>
                  <a:moveTo>
                    <a:pt x="18" y="257"/>
                  </a:moveTo>
                  <a:cubicBezTo>
                    <a:pt x="18" y="222"/>
                    <a:pt x="18" y="222"/>
                    <a:pt x="18" y="222"/>
                  </a:cubicBezTo>
                  <a:cubicBezTo>
                    <a:pt x="69" y="222"/>
                    <a:pt x="69" y="222"/>
                    <a:pt x="69" y="222"/>
                  </a:cubicBezTo>
                  <a:cubicBezTo>
                    <a:pt x="69" y="257"/>
                    <a:pt x="69" y="257"/>
                    <a:pt x="69" y="257"/>
                  </a:cubicBezTo>
                  <a:lnTo>
                    <a:pt x="18" y="257"/>
                  </a:lnTo>
                  <a:close/>
                  <a:moveTo>
                    <a:pt x="69" y="197"/>
                  </a:moveTo>
                  <a:cubicBezTo>
                    <a:pt x="18" y="197"/>
                    <a:pt x="18" y="197"/>
                    <a:pt x="18" y="197"/>
                  </a:cubicBezTo>
                  <a:cubicBezTo>
                    <a:pt x="18" y="163"/>
                    <a:pt x="18" y="163"/>
                    <a:pt x="18" y="163"/>
                  </a:cubicBezTo>
                  <a:cubicBezTo>
                    <a:pt x="69" y="163"/>
                    <a:pt x="69" y="163"/>
                    <a:pt x="69" y="163"/>
                  </a:cubicBezTo>
                  <a:lnTo>
                    <a:pt x="69" y="197"/>
                  </a:lnTo>
                  <a:close/>
                  <a:moveTo>
                    <a:pt x="69" y="137"/>
                  </a:moveTo>
                  <a:cubicBezTo>
                    <a:pt x="18" y="137"/>
                    <a:pt x="18" y="137"/>
                    <a:pt x="18" y="137"/>
                  </a:cubicBezTo>
                  <a:cubicBezTo>
                    <a:pt x="18" y="103"/>
                    <a:pt x="18" y="103"/>
                    <a:pt x="18" y="103"/>
                  </a:cubicBezTo>
                  <a:cubicBezTo>
                    <a:pt x="69" y="103"/>
                    <a:pt x="69" y="103"/>
                    <a:pt x="69" y="103"/>
                  </a:cubicBezTo>
                  <a:lnTo>
                    <a:pt x="69" y="137"/>
                  </a:lnTo>
                  <a:close/>
                  <a:moveTo>
                    <a:pt x="69" y="77"/>
                  </a:moveTo>
                  <a:cubicBezTo>
                    <a:pt x="18" y="77"/>
                    <a:pt x="18" y="77"/>
                    <a:pt x="18" y="77"/>
                  </a:cubicBezTo>
                  <a:cubicBezTo>
                    <a:pt x="18" y="43"/>
                    <a:pt x="18" y="43"/>
                    <a:pt x="18" y="43"/>
                  </a:cubicBezTo>
                  <a:cubicBezTo>
                    <a:pt x="69" y="43"/>
                    <a:pt x="69" y="43"/>
                    <a:pt x="69" y="43"/>
                  </a:cubicBezTo>
                  <a:lnTo>
                    <a:pt x="69" y="77"/>
                  </a:lnTo>
                  <a:close/>
                  <a:moveTo>
                    <a:pt x="137" y="317"/>
                  </a:moveTo>
                  <a:cubicBezTo>
                    <a:pt x="86" y="317"/>
                    <a:pt x="86" y="317"/>
                    <a:pt x="86" y="317"/>
                  </a:cubicBezTo>
                  <a:cubicBezTo>
                    <a:pt x="86" y="282"/>
                    <a:pt x="86" y="282"/>
                    <a:pt x="86" y="282"/>
                  </a:cubicBezTo>
                  <a:cubicBezTo>
                    <a:pt x="137" y="282"/>
                    <a:pt x="137" y="282"/>
                    <a:pt x="137" y="282"/>
                  </a:cubicBezTo>
                  <a:lnTo>
                    <a:pt x="137" y="317"/>
                  </a:lnTo>
                  <a:close/>
                  <a:moveTo>
                    <a:pt x="86" y="257"/>
                  </a:moveTo>
                  <a:cubicBezTo>
                    <a:pt x="86" y="222"/>
                    <a:pt x="86" y="222"/>
                    <a:pt x="86" y="222"/>
                  </a:cubicBezTo>
                  <a:cubicBezTo>
                    <a:pt x="137" y="222"/>
                    <a:pt x="137" y="222"/>
                    <a:pt x="137" y="222"/>
                  </a:cubicBezTo>
                  <a:cubicBezTo>
                    <a:pt x="137" y="257"/>
                    <a:pt x="137" y="257"/>
                    <a:pt x="137" y="257"/>
                  </a:cubicBezTo>
                  <a:lnTo>
                    <a:pt x="86" y="257"/>
                  </a:lnTo>
                  <a:close/>
                  <a:moveTo>
                    <a:pt x="137" y="197"/>
                  </a:moveTo>
                  <a:cubicBezTo>
                    <a:pt x="86" y="197"/>
                    <a:pt x="86" y="197"/>
                    <a:pt x="86" y="197"/>
                  </a:cubicBezTo>
                  <a:cubicBezTo>
                    <a:pt x="86" y="163"/>
                    <a:pt x="86" y="163"/>
                    <a:pt x="86" y="163"/>
                  </a:cubicBezTo>
                  <a:cubicBezTo>
                    <a:pt x="137" y="163"/>
                    <a:pt x="137" y="163"/>
                    <a:pt x="137" y="163"/>
                  </a:cubicBezTo>
                  <a:lnTo>
                    <a:pt x="137" y="197"/>
                  </a:lnTo>
                  <a:close/>
                  <a:moveTo>
                    <a:pt x="137" y="137"/>
                  </a:moveTo>
                  <a:cubicBezTo>
                    <a:pt x="86" y="137"/>
                    <a:pt x="86" y="137"/>
                    <a:pt x="86" y="137"/>
                  </a:cubicBezTo>
                  <a:cubicBezTo>
                    <a:pt x="86" y="103"/>
                    <a:pt x="86" y="103"/>
                    <a:pt x="86" y="103"/>
                  </a:cubicBezTo>
                  <a:cubicBezTo>
                    <a:pt x="137" y="103"/>
                    <a:pt x="137" y="103"/>
                    <a:pt x="137" y="103"/>
                  </a:cubicBezTo>
                  <a:lnTo>
                    <a:pt x="137" y="137"/>
                  </a:lnTo>
                  <a:close/>
                  <a:moveTo>
                    <a:pt x="137" y="77"/>
                  </a:moveTo>
                  <a:cubicBezTo>
                    <a:pt x="86" y="77"/>
                    <a:pt x="86" y="77"/>
                    <a:pt x="86" y="77"/>
                  </a:cubicBezTo>
                  <a:cubicBezTo>
                    <a:pt x="86" y="43"/>
                    <a:pt x="86" y="43"/>
                    <a:pt x="86" y="43"/>
                  </a:cubicBezTo>
                  <a:cubicBezTo>
                    <a:pt x="137" y="43"/>
                    <a:pt x="137" y="43"/>
                    <a:pt x="137" y="43"/>
                  </a:cubicBezTo>
                  <a:lnTo>
                    <a:pt x="137" y="77"/>
                  </a:lnTo>
                  <a:close/>
                  <a:moveTo>
                    <a:pt x="206" y="317"/>
                  </a:moveTo>
                  <a:cubicBezTo>
                    <a:pt x="154" y="317"/>
                    <a:pt x="154" y="317"/>
                    <a:pt x="154" y="317"/>
                  </a:cubicBezTo>
                  <a:cubicBezTo>
                    <a:pt x="154" y="282"/>
                    <a:pt x="154" y="282"/>
                    <a:pt x="154" y="282"/>
                  </a:cubicBezTo>
                  <a:cubicBezTo>
                    <a:pt x="206" y="282"/>
                    <a:pt x="206" y="282"/>
                    <a:pt x="206" y="282"/>
                  </a:cubicBezTo>
                  <a:lnTo>
                    <a:pt x="206" y="317"/>
                  </a:lnTo>
                  <a:close/>
                  <a:moveTo>
                    <a:pt x="154" y="257"/>
                  </a:moveTo>
                  <a:cubicBezTo>
                    <a:pt x="154" y="222"/>
                    <a:pt x="154" y="222"/>
                    <a:pt x="154" y="222"/>
                  </a:cubicBezTo>
                  <a:cubicBezTo>
                    <a:pt x="206" y="222"/>
                    <a:pt x="206" y="222"/>
                    <a:pt x="206" y="222"/>
                  </a:cubicBezTo>
                  <a:cubicBezTo>
                    <a:pt x="206" y="257"/>
                    <a:pt x="206" y="257"/>
                    <a:pt x="206" y="257"/>
                  </a:cubicBezTo>
                  <a:lnTo>
                    <a:pt x="154" y="257"/>
                  </a:lnTo>
                  <a:close/>
                  <a:moveTo>
                    <a:pt x="206" y="197"/>
                  </a:moveTo>
                  <a:cubicBezTo>
                    <a:pt x="154" y="197"/>
                    <a:pt x="154" y="197"/>
                    <a:pt x="154" y="197"/>
                  </a:cubicBezTo>
                  <a:cubicBezTo>
                    <a:pt x="154" y="163"/>
                    <a:pt x="154" y="163"/>
                    <a:pt x="154" y="163"/>
                  </a:cubicBezTo>
                  <a:cubicBezTo>
                    <a:pt x="206" y="163"/>
                    <a:pt x="206" y="163"/>
                    <a:pt x="206" y="163"/>
                  </a:cubicBezTo>
                  <a:lnTo>
                    <a:pt x="206" y="197"/>
                  </a:lnTo>
                  <a:close/>
                  <a:moveTo>
                    <a:pt x="206" y="137"/>
                  </a:moveTo>
                  <a:cubicBezTo>
                    <a:pt x="154" y="137"/>
                    <a:pt x="154" y="137"/>
                    <a:pt x="154" y="137"/>
                  </a:cubicBezTo>
                  <a:cubicBezTo>
                    <a:pt x="154" y="103"/>
                    <a:pt x="154" y="103"/>
                    <a:pt x="154" y="103"/>
                  </a:cubicBezTo>
                  <a:cubicBezTo>
                    <a:pt x="206" y="103"/>
                    <a:pt x="206" y="103"/>
                    <a:pt x="206" y="103"/>
                  </a:cubicBezTo>
                  <a:lnTo>
                    <a:pt x="206" y="137"/>
                  </a:lnTo>
                  <a:close/>
                  <a:moveTo>
                    <a:pt x="206" y="77"/>
                  </a:moveTo>
                  <a:cubicBezTo>
                    <a:pt x="154" y="77"/>
                    <a:pt x="154" y="77"/>
                    <a:pt x="154" y="77"/>
                  </a:cubicBezTo>
                  <a:cubicBezTo>
                    <a:pt x="154" y="43"/>
                    <a:pt x="154" y="43"/>
                    <a:pt x="154" y="43"/>
                  </a:cubicBezTo>
                  <a:cubicBezTo>
                    <a:pt x="206" y="43"/>
                    <a:pt x="206" y="43"/>
                    <a:pt x="206" y="43"/>
                  </a:cubicBezTo>
                  <a:lnTo>
                    <a:pt x="206" y="77"/>
                  </a:lnTo>
                  <a:close/>
                </a:path>
              </a:pathLst>
            </a:custGeom>
            <a:solidFill>
              <a:schemeClr val="bg1"/>
            </a:solidFill>
            <a:ln w="9525">
              <a:noFill/>
              <a:round/>
              <a:headEnd/>
              <a:tailEnd/>
            </a:ln>
            <a:effectLst/>
          </p:spPr>
          <p:txBody>
            <a:bodyPr vert="horz" wrap="square" lIns="68583" tIns="34292" rIns="68583" bIns="34292" numCol="1" anchor="t" anchorCtr="0" compatLnSpc="1">
              <a:prstTxWarp prst="textNoShape">
                <a:avLst/>
              </a:prstTxWarp>
            </a:bodyPr>
            <a:lstStyle/>
            <a:p>
              <a:pPr defTabSz="609254"/>
              <a:endParaRPr lang="en-US" dirty="0">
                <a:solidFill>
                  <a:srgbClr val="FFFFFF"/>
                </a:solidFill>
                <a:latin typeface="Arial"/>
              </a:endParaRPr>
            </a:p>
          </p:txBody>
        </p:sp>
      </p:grpSp>
      <p:sp>
        <p:nvSpPr>
          <p:cNvPr id="18" name="左中かっこ 17"/>
          <p:cNvSpPr/>
          <p:nvPr/>
        </p:nvSpPr>
        <p:spPr>
          <a:xfrm rot="5400000">
            <a:off x="2634716" y="940446"/>
            <a:ext cx="241164" cy="4114800"/>
          </a:xfrm>
          <a:prstGeom prst="leftBrace">
            <a:avLst>
              <a:gd name="adj1" fmla="val 182432"/>
              <a:gd name="adj2" fmla="val 50000"/>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3" name="左中かっこ 22"/>
          <p:cNvSpPr/>
          <p:nvPr/>
        </p:nvSpPr>
        <p:spPr>
          <a:xfrm rot="5400000">
            <a:off x="6479077" y="1772126"/>
            <a:ext cx="228128" cy="2438399"/>
          </a:xfrm>
          <a:prstGeom prst="leftBrace">
            <a:avLst>
              <a:gd name="adj1" fmla="val 114286"/>
              <a:gd name="adj2" fmla="val 50000"/>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431800" y="4228803"/>
            <a:ext cx="4865434" cy="276999"/>
          </a:xfrm>
          <a:prstGeom prst="rect">
            <a:avLst/>
          </a:prstGeom>
          <a:noFill/>
        </p:spPr>
        <p:txBody>
          <a:bodyPr wrap="none" rtlCol="0">
            <a:spAutoFit/>
          </a:bodyPr>
          <a:lstStyle/>
          <a:p>
            <a:r>
              <a:rPr kumimoji="1" lang="en-US" altLang="ja-JP" sz="1200" dirty="0" smtClean="0"/>
              <a:t>EN (Enterprise </a:t>
            </a:r>
            <a:r>
              <a:rPr kumimoji="1" lang="en-US" altLang="ja-JP" sz="1200" dirty="0"/>
              <a:t>Networking) </a:t>
            </a:r>
            <a:r>
              <a:rPr kumimoji="1" lang="ja-JP" altLang="en-US" sz="1200" dirty="0"/>
              <a:t>：</a:t>
            </a:r>
            <a:r>
              <a:rPr kumimoji="1" lang="ja-JP" altLang="en-US" sz="1200" dirty="0" smtClean="0"/>
              <a:t>ルータ、スイッチ、ワイヤレス製品の総称</a:t>
            </a:r>
            <a:r>
              <a:rPr kumimoji="1" lang="en-US" altLang="ja-JP" sz="1200" dirty="0" smtClean="0"/>
              <a:t> </a:t>
            </a:r>
          </a:p>
        </p:txBody>
      </p:sp>
      <p:sp>
        <p:nvSpPr>
          <p:cNvPr id="30" name="テキスト ボックス 29"/>
          <p:cNvSpPr txBox="1"/>
          <p:nvPr/>
        </p:nvSpPr>
        <p:spPr>
          <a:xfrm>
            <a:off x="697899" y="3310176"/>
            <a:ext cx="4114799" cy="369332"/>
          </a:xfrm>
          <a:prstGeom prst="rect">
            <a:avLst/>
          </a:prstGeom>
          <a:solidFill>
            <a:schemeClr val="accent4"/>
          </a:solidFill>
        </p:spPr>
        <p:txBody>
          <a:bodyPr wrap="square" rtlCol="0">
            <a:spAutoFit/>
          </a:bodyPr>
          <a:lstStyle/>
          <a:p>
            <a:pPr algn="ctr"/>
            <a:r>
              <a:rPr kumimoji="1" lang="en-US" altLang="ja-JP" dirty="0" smtClean="0">
                <a:solidFill>
                  <a:schemeClr val="bg1"/>
                </a:solidFill>
              </a:rPr>
              <a:t>Cisco ONE for Access</a:t>
            </a:r>
          </a:p>
        </p:txBody>
      </p:sp>
      <p:sp>
        <p:nvSpPr>
          <p:cNvPr id="31" name="テキスト ボックス 30"/>
          <p:cNvSpPr txBox="1"/>
          <p:nvPr/>
        </p:nvSpPr>
        <p:spPr>
          <a:xfrm>
            <a:off x="5373945" y="3310176"/>
            <a:ext cx="2438400" cy="369332"/>
          </a:xfrm>
          <a:prstGeom prst="rect">
            <a:avLst/>
          </a:prstGeom>
          <a:solidFill>
            <a:schemeClr val="accent6"/>
          </a:solidFill>
        </p:spPr>
        <p:txBody>
          <a:bodyPr wrap="square" rtlCol="0">
            <a:spAutoFit/>
          </a:bodyPr>
          <a:lstStyle/>
          <a:p>
            <a:pPr algn="ctr"/>
            <a:r>
              <a:rPr kumimoji="1" lang="en-US" altLang="ja-JP" dirty="0" smtClean="0">
                <a:solidFill>
                  <a:schemeClr val="bg1"/>
                </a:solidFill>
              </a:rPr>
              <a:t>Cisco ONE for WAN</a:t>
            </a:r>
          </a:p>
        </p:txBody>
      </p:sp>
      <p:sp>
        <p:nvSpPr>
          <p:cNvPr id="32" name="正方形/長方形 31"/>
          <p:cNvSpPr/>
          <p:nvPr/>
        </p:nvSpPr>
        <p:spPr>
          <a:xfrm>
            <a:off x="2907698" y="3767376"/>
            <a:ext cx="1905000" cy="381000"/>
          </a:xfrm>
          <a:prstGeom prst="rect">
            <a:avLst/>
          </a:prstGeom>
          <a:solidFill>
            <a:schemeClr val="accent4"/>
          </a:solidFill>
        </p:spPr>
        <p:txBody>
          <a:bodyPr wrap="square" rtlCol="0">
            <a:spAutoFit/>
          </a:bodyPr>
          <a:lstStyle/>
          <a:p>
            <a:pPr algn="ctr"/>
            <a:r>
              <a:rPr kumimoji="1" lang="ja-JP" altLang="en-US" dirty="0">
                <a:solidFill>
                  <a:schemeClr val="bg1"/>
                </a:solidFill>
                <a:latin typeface="Arial" charset="0"/>
                <a:ea typeface="ＭＳ Ｐゴシック" charset="0"/>
                <a:cs typeface="ＭＳ Ｐゴシック" charset="0"/>
              </a:rPr>
              <a:t>スイッチ</a:t>
            </a:r>
          </a:p>
        </p:txBody>
      </p:sp>
      <p:sp>
        <p:nvSpPr>
          <p:cNvPr id="33" name="正方形/長方形 32"/>
          <p:cNvSpPr/>
          <p:nvPr/>
        </p:nvSpPr>
        <p:spPr>
          <a:xfrm>
            <a:off x="697898" y="3767376"/>
            <a:ext cx="2133600" cy="381000"/>
          </a:xfrm>
          <a:prstGeom prst="rect">
            <a:avLst/>
          </a:prstGeom>
          <a:solidFill>
            <a:schemeClr val="accent4"/>
          </a:solidFill>
        </p:spPr>
        <p:txBody>
          <a:bodyPr wrap="square" rtlCol="0">
            <a:spAutoFit/>
          </a:bodyPr>
          <a:lstStyle/>
          <a:p>
            <a:pPr algn="ctr"/>
            <a:r>
              <a:rPr kumimoji="1" lang="ja-JP" altLang="en-US" dirty="0">
                <a:solidFill>
                  <a:schemeClr val="bg1"/>
                </a:solidFill>
                <a:latin typeface="Arial" charset="0"/>
                <a:ea typeface="ＭＳ Ｐゴシック" charset="0"/>
                <a:cs typeface="ＭＳ Ｐゴシック" charset="0"/>
              </a:rPr>
              <a:t>ワイヤレス</a:t>
            </a:r>
          </a:p>
        </p:txBody>
      </p:sp>
      <p:sp>
        <p:nvSpPr>
          <p:cNvPr id="34" name="正方形/長方形 33"/>
          <p:cNvSpPr/>
          <p:nvPr/>
        </p:nvSpPr>
        <p:spPr>
          <a:xfrm>
            <a:off x="5373945" y="3767376"/>
            <a:ext cx="2438400" cy="381000"/>
          </a:xfrm>
          <a:prstGeom prst="rect">
            <a:avLst/>
          </a:prstGeom>
          <a:solidFill>
            <a:schemeClr val="accent6"/>
          </a:solidFill>
        </p:spPr>
        <p:txBody>
          <a:bodyPr wrap="square" rtlCol="0">
            <a:spAutoFit/>
          </a:bodyPr>
          <a:lstStyle/>
          <a:p>
            <a:pPr algn="ctr"/>
            <a:r>
              <a:rPr kumimoji="1" lang="ja-JP" altLang="en-US" dirty="0">
                <a:solidFill>
                  <a:schemeClr val="bg1"/>
                </a:solidFill>
              </a:rPr>
              <a:t>ルータ</a:t>
            </a:r>
          </a:p>
        </p:txBody>
      </p:sp>
    </p:spTree>
    <p:extLst>
      <p:ext uri="{BB962C8B-B14F-4D97-AF65-F5344CB8AC3E}">
        <p14:creationId xmlns:p14="http://schemas.microsoft.com/office/powerpoint/2010/main" val="29902055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ja-JP" smtClean="0"/>
              <a:t>Cisco</a:t>
            </a:r>
            <a:r>
              <a:rPr lang="ja-JP" altLang="en-US" smtClean="0"/>
              <a:t> </a:t>
            </a:r>
            <a:r>
              <a:rPr lang="en-US" altLang="ja-JP" smtClean="0"/>
              <a:t>ONE</a:t>
            </a:r>
            <a:r>
              <a:rPr lang="ja-JP" altLang="en-US" smtClean="0"/>
              <a:t> のメリット</a:t>
            </a:r>
            <a:endParaRPr lang="en-US" dirty="0"/>
          </a:p>
        </p:txBody>
      </p:sp>
      <p:sp>
        <p:nvSpPr>
          <p:cNvPr id="12" name="TextBox 11"/>
          <p:cNvSpPr txBox="1"/>
          <p:nvPr/>
        </p:nvSpPr>
        <p:spPr>
          <a:xfrm>
            <a:off x="1066800" y="2383088"/>
            <a:ext cx="6781800" cy="461665"/>
          </a:xfrm>
          <a:prstGeom prst="rect">
            <a:avLst/>
          </a:prstGeom>
          <a:noFill/>
        </p:spPr>
        <p:txBody>
          <a:bodyPr wrap="square" rtlCol="0">
            <a:spAutoFit/>
          </a:bodyPr>
          <a:lstStyle/>
          <a:p>
            <a:pPr algn="ctr"/>
            <a:r>
              <a:rPr lang="ja-JP" altLang="en-US" sz="2400" dirty="0" smtClean="0"/>
              <a:t>を実現するライセンスをバンドルで提供</a:t>
            </a:r>
            <a:endParaRPr lang="en-US" sz="2400" dirty="0"/>
          </a:p>
        </p:txBody>
      </p:sp>
      <p:sp>
        <p:nvSpPr>
          <p:cNvPr id="3" name="角丸四角形 2"/>
          <p:cNvSpPr/>
          <p:nvPr/>
        </p:nvSpPr>
        <p:spPr>
          <a:xfrm>
            <a:off x="990600" y="1347788"/>
            <a:ext cx="2743200" cy="990600"/>
          </a:xfrm>
          <a:prstGeom prst="round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可視化管理</a:t>
            </a:r>
          </a:p>
        </p:txBody>
      </p:sp>
      <p:sp>
        <p:nvSpPr>
          <p:cNvPr id="5" name="加算記号 4"/>
          <p:cNvSpPr>
            <a:spLocks noChangeAspect="1"/>
          </p:cNvSpPr>
          <p:nvPr/>
        </p:nvSpPr>
        <p:spPr>
          <a:xfrm>
            <a:off x="3993900" y="1303088"/>
            <a:ext cx="1080000" cy="1080000"/>
          </a:xfrm>
          <a:prstGeom prst="mathPlus">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4" name="角丸四角形 13"/>
          <p:cNvSpPr/>
          <p:nvPr/>
        </p:nvSpPr>
        <p:spPr>
          <a:xfrm>
            <a:off x="5181600" y="1347788"/>
            <a:ext cx="2743200" cy="990600"/>
          </a:xfrm>
          <a:prstGeom prst="round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次世代</a:t>
            </a:r>
            <a:endParaRPr kumimoji="1" lang="en-US" altLang="ja-JP" sz="2800" dirty="0" smtClean="0">
              <a:solidFill>
                <a:schemeClr val="tx1"/>
              </a:solidFill>
            </a:endParaRPr>
          </a:p>
          <a:p>
            <a:pPr algn="ctr"/>
            <a:r>
              <a:rPr kumimoji="1" lang="ja-JP" altLang="en-US" sz="2800" dirty="0" smtClean="0">
                <a:solidFill>
                  <a:schemeClr val="tx1"/>
                </a:solidFill>
              </a:rPr>
              <a:t>セキュリティ</a:t>
            </a:r>
          </a:p>
        </p:txBody>
      </p:sp>
      <p:sp>
        <p:nvSpPr>
          <p:cNvPr id="10" name="下矢印 9"/>
          <p:cNvSpPr/>
          <p:nvPr/>
        </p:nvSpPr>
        <p:spPr>
          <a:xfrm>
            <a:off x="3448050" y="3083426"/>
            <a:ext cx="2171700" cy="609600"/>
          </a:xfrm>
          <a:prstGeom prst="down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6" name="テキスト ボックス 15"/>
          <p:cNvSpPr txBox="1"/>
          <p:nvPr/>
        </p:nvSpPr>
        <p:spPr>
          <a:xfrm>
            <a:off x="1066800" y="3931662"/>
            <a:ext cx="6934200" cy="584776"/>
          </a:xfrm>
          <a:prstGeom prst="rect">
            <a:avLst/>
          </a:prstGeom>
          <a:solidFill>
            <a:schemeClr val="accent1"/>
          </a:solidFill>
          <a:ln w="12700">
            <a:noFill/>
          </a:ln>
        </p:spPr>
        <p:txBody>
          <a:bodyPr wrap="square" rtlCol="0">
            <a:spAutoFit/>
          </a:bodyPr>
          <a:lstStyle/>
          <a:p>
            <a:pPr algn="ctr"/>
            <a:r>
              <a:rPr kumimoji="1" lang="ja-JP" altLang="en-US" sz="3200" dirty="0" smtClean="0">
                <a:solidFill>
                  <a:schemeClr val="bg1"/>
                </a:solidFill>
              </a:rPr>
              <a:t>現状の課題解決＆将来への備え</a:t>
            </a:r>
            <a:endParaRPr kumimoji="1" lang="ja-JP" altLang="en-US" sz="3200" dirty="0">
              <a:solidFill>
                <a:schemeClr val="bg1"/>
              </a:solidFill>
            </a:endParaRPr>
          </a:p>
        </p:txBody>
      </p:sp>
    </p:spTree>
    <p:extLst>
      <p:ext uri="{BB962C8B-B14F-4D97-AF65-F5344CB8AC3E}">
        <p14:creationId xmlns:p14="http://schemas.microsoft.com/office/powerpoint/2010/main" val="115860997"/>
      </p:ext>
    </p:extLst>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p:cNvSpPr/>
          <p:nvPr/>
        </p:nvSpPr>
        <p:spPr>
          <a:xfrm>
            <a:off x="431800" y="1345882"/>
            <a:ext cx="5681134" cy="2007965"/>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1"/>
            <a:endParaRPr lang="en-US" sz="1799" kern="0" dirty="0">
              <a:solidFill>
                <a:schemeClr val="bg1">
                  <a:lumMod val="95000"/>
                </a:schemeClr>
              </a:solidFill>
              <a:latin typeface="+mj-lt"/>
            </a:endParaRPr>
          </a:p>
        </p:txBody>
      </p:sp>
      <p:sp>
        <p:nvSpPr>
          <p:cNvPr id="5" name="TextBox 4"/>
          <p:cNvSpPr txBox="1"/>
          <p:nvPr/>
        </p:nvSpPr>
        <p:spPr>
          <a:xfrm>
            <a:off x="829401" y="1371177"/>
            <a:ext cx="2282743" cy="338554"/>
          </a:xfrm>
          <a:prstGeom prst="rect">
            <a:avLst/>
          </a:prstGeom>
          <a:noFill/>
        </p:spPr>
        <p:txBody>
          <a:bodyPr wrap="square" rtlCol="0">
            <a:spAutoFit/>
          </a:bodyPr>
          <a:lstStyle/>
          <a:p>
            <a:pPr defTabSz="914171"/>
            <a:r>
              <a:rPr lang="ja-JP" altLang="en-US" sz="1600" kern="0" dirty="0" smtClean="0">
                <a:latin typeface="+mj-lt"/>
              </a:rPr>
              <a:t>ソフトウェア機能の選択</a:t>
            </a:r>
            <a:endParaRPr lang="en-US" sz="1600" kern="0" dirty="0">
              <a:latin typeface="+mj-lt"/>
            </a:endParaRPr>
          </a:p>
        </p:txBody>
      </p:sp>
      <p:sp>
        <p:nvSpPr>
          <p:cNvPr id="4" name="Title 3"/>
          <p:cNvSpPr>
            <a:spLocks noGrp="1"/>
          </p:cNvSpPr>
          <p:nvPr>
            <p:ph type="title"/>
          </p:nvPr>
        </p:nvSpPr>
        <p:spPr>
          <a:xfrm>
            <a:off x="437766" y="341313"/>
            <a:ext cx="8706234" cy="731837"/>
          </a:xfrm>
        </p:spPr>
        <p:txBody>
          <a:bodyPr/>
          <a:lstStyle/>
          <a:p>
            <a:r>
              <a:rPr lang="en-US" dirty="0"/>
              <a:t>Cisco </a:t>
            </a:r>
            <a:r>
              <a:rPr lang="en-US" dirty="0" smtClean="0"/>
              <a:t>ONE </a:t>
            </a:r>
            <a:r>
              <a:rPr lang="ja-JP" altLang="en-US" dirty="0" smtClean="0"/>
              <a:t>の購入方法</a:t>
            </a:r>
            <a:endParaRPr lang="en-US" dirty="0"/>
          </a:p>
        </p:txBody>
      </p:sp>
      <p:sp>
        <p:nvSpPr>
          <p:cNvPr id="93" name="Rectangle 92"/>
          <p:cNvSpPr/>
          <p:nvPr/>
        </p:nvSpPr>
        <p:spPr>
          <a:xfrm>
            <a:off x="431800" y="3438738"/>
            <a:ext cx="5681134" cy="1082700"/>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1"/>
            <a:endParaRPr lang="en-US" sz="1799" kern="0" dirty="0">
              <a:solidFill>
                <a:schemeClr val="bg1">
                  <a:lumMod val="95000"/>
                </a:schemeClr>
              </a:solidFill>
              <a:latin typeface="+mj-lt"/>
            </a:endParaRPr>
          </a:p>
        </p:txBody>
      </p:sp>
      <p:sp>
        <p:nvSpPr>
          <p:cNvPr id="33" name="Oval 6"/>
          <p:cNvSpPr/>
          <p:nvPr/>
        </p:nvSpPr>
        <p:spPr>
          <a:xfrm>
            <a:off x="892867" y="4159994"/>
            <a:ext cx="5142009" cy="285518"/>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1"/>
            <a:r>
              <a:rPr lang="ja-JP" altLang="en-US" sz="1200" b="1" kern="0" dirty="0" smtClean="0">
                <a:solidFill>
                  <a:schemeClr val="bg1"/>
                </a:solidFill>
                <a:latin typeface="+mj-lt"/>
              </a:rPr>
              <a:t>ワイヤレス　</a:t>
            </a:r>
            <a:r>
              <a:rPr lang="en-US" sz="1200" b="1" kern="0" dirty="0" smtClean="0">
                <a:solidFill>
                  <a:schemeClr val="bg1"/>
                </a:solidFill>
                <a:latin typeface="+mj-lt"/>
              </a:rPr>
              <a:t>|</a:t>
            </a:r>
            <a:r>
              <a:rPr lang="ja-JP" altLang="en-US" sz="1200" b="1" kern="0" dirty="0" smtClean="0">
                <a:solidFill>
                  <a:schemeClr val="bg1"/>
                </a:solidFill>
                <a:latin typeface="+mj-lt"/>
              </a:rPr>
              <a:t>　</a:t>
            </a:r>
            <a:r>
              <a:rPr lang="en-US" sz="1200" b="1" kern="0" dirty="0" smtClean="0">
                <a:solidFill>
                  <a:schemeClr val="bg1"/>
                </a:solidFill>
                <a:latin typeface="+mj-lt"/>
              </a:rPr>
              <a:t> </a:t>
            </a:r>
            <a:r>
              <a:rPr lang="ja-JP" altLang="en-US" sz="1200" b="1" kern="0" dirty="0" smtClean="0">
                <a:solidFill>
                  <a:schemeClr val="bg1"/>
                </a:solidFill>
                <a:latin typeface="+mj-lt"/>
              </a:rPr>
              <a:t>スイッチ　</a:t>
            </a:r>
            <a:r>
              <a:rPr lang="en-US" sz="1200" b="1" kern="0" dirty="0" smtClean="0">
                <a:solidFill>
                  <a:schemeClr val="bg1"/>
                </a:solidFill>
                <a:latin typeface="+mj-lt"/>
              </a:rPr>
              <a:t> </a:t>
            </a:r>
            <a:r>
              <a:rPr lang="en-US" sz="1200" b="1" kern="0" dirty="0">
                <a:solidFill>
                  <a:schemeClr val="bg1"/>
                </a:solidFill>
                <a:latin typeface="+mj-lt"/>
              </a:rPr>
              <a:t>| </a:t>
            </a:r>
            <a:r>
              <a:rPr lang="ja-JP" altLang="en-US" sz="1200" b="1" kern="0" dirty="0" smtClean="0">
                <a:solidFill>
                  <a:schemeClr val="bg1"/>
                </a:solidFill>
                <a:latin typeface="+mj-lt"/>
              </a:rPr>
              <a:t>　ルーター</a:t>
            </a:r>
            <a:endParaRPr lang="en-US" sz="1200" b="1" kern="0" dirty="0">
              <a:solidFill>
                <a:schemeClr val="bg1"/>
              </a:solidFill>
              <a:latin typeface="+mj-lt"/>
            </a:endParaRPr>
          </a:p>
        </p:txBody>
      </p:sp>
      <p:sp>
        <p:nvSpPr>
          <p:cNvPr id="34" name="Oval 6"/>
          <p:cNvSpPr/>
          <p:nvPr/>
        </p:nvSpPr>
        <p:spPr>
          <a:xfrm>
            <a:off x="892867" y="3824901"/>
            <a:ext cx="5142009" cy="285518"/>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1"/>
            <a:r>
              <a:rPr lang="ja-JP" altLang="en-US" sz="1200" b="1" kern="0" dirty="0" smtClean="0">
                <a:solidFill>
                  <a:schemeClr val="bg1"/>
                </a:solidFill>
                <a:latin typeface="+mj-lt"/>
              </a:rPr>
              <a:t>ハードウェアアプライアンス　</a:t>
            </a:r>
            <a:r>
              <a:rPr lang="en-US" sz="1200" b="1" kern="0" dirty="0" smtClean="0">
                <a:solidFill>
                  <a:schemeClr val="bg1"/>
                </a:solidFill>
                <a:latin typeface="+mj-lt"/>
              </a:rPr>
              <a:t>| </a:t>
            </a:r>
            <a:r>
              <a:rPr lang="ja-JP" altLang="en-US" sz="1200" b="1" kern="0" dirty="0" smtClean="0">
                <a:solidFill>
                  <a:schemeClr val="bg1"/>
                </a:solidFill>
                <a:latin typeface="+mj-lt"/>
              </a:rPr>
              <a:t>　仮想アプライアンス</a:t>
            </a:r>
            <a:endParaRPr lang="en-US" sz="1200" b="1" kern="0" dirty="0">
              <a:solidFill>
                <a:schemeClr val="bg1"/>
              </a:solidFill>
              <a:latin typeface="+mj-lt"/>
            </a:endParaRPr>
          </a:p>
        </p:txBody>
      </p:sp>
      <p:sp>
        <p:nvSpPr>
          <p:cNvPr id="36" name="TextBox 35"/>
          <p:cNvSpPr txBox="1"/>
          <p:nvPr/>
        </p:nvSpPr>
        <p:spPr>
          <a:xfrm>
            <a:off x="812417" y="3486347"/>
            <a:ext cx="2184783" cy="338554"/>
          </a:xfrm>
          <a:prstGeom prst="rect">
            <a:avLst/>
          </a:prstGeom>
          <a:noFill/>
        </p:spPr>
        <p:txBody>
          <a:bodyPr wrap="square" rtlCol="0">
            <a:spAutoFit/>
          </a:bodyPr>
          <a:lstStyle/>
          <a:p>
            <a:pPr defTabSz="914171"/>
            <a:r>
              <a:rPr lang="ja-JP" altLang="en-US" sz="1600" kern="0" dirty="0" smtClean="0">
                <a:latin typeface="+mj-lt"/>
              </a:rPr>
              <a:t>プラットフォームの選択</a:t>
            </a:r>
            <a:endParaRPr lang="en-US" sz="1600" kern="0" dirty="0">
              <a:latin typeface="+mj-lt"/>
            </a:endParaRPr>
          </a:p>
        </p:txBody>
      </p:sp>
      <p:sp>
        <p:nvSpPr>
          <p:cNvPr id="94" name="Rectangle 93"/>
          <p:cNvSpPr/>
          <p:nvPr/>
        </p:nvSpPr>
        <p:spPr>
          <a:xfrm>
            <a:off x="6193384" y="1347788"/>
            <a:ext cx="2591841" cy="3168650"/>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1"/>
            <a:endParaRPr lang="en-US" sz="1799" kern="0" dirty="0">
              <a:solidFill>
                <a:schemeClr val="bg1">
                  <a:lumMod val="95000"/>
                </a:schemeClr>
              </a:solidFill>
              <a:latin typeface="+mj-lt"/>
            </a:endParaRPr>
          </a:p>
        </p:txBody>
      </p:sp>
      <p:sp>
        <p:nvSpPr>
          <p:cNvPr id="37" name="TextBox 36"/>
          <p:cNvSpPr txBox="1"/>
          <p:nvPr/>
        </p:nvSpPr>
        <p:spPr>
          <a:xfrm>
            <a:off x="6597349" y="1371177"/>
            <a:ext cx="1854393" cy="338554"/>
          </a:xfrm>
          <a:prstGeom prst="rect">
            <a:avLst/>
          </a:prstGeom>
          <a:noFill/>
        </p:spPr>
        <p:txBody>
          <a:bodyPr wrap="square" rtlCol="0">
            <a:spAutoFit/>
          </a:bodyPr>
          <a:lstStyle/>
          <a:p>
            <a:pPr defTabSz="914171"/>
            <a:r>
              <a:rPr lang="ja-JP" altLang="en-US" sz="1600" kern="0" dirty="0" smtClean="0">
                <a:latin typeface="+mj-lt"/>
              </a:rPr>
              <a:t>購入モデルの選択</a:t>
            </a:r>
            <a:endParaRPr lang="en-US" sz="1600" kern="0" dirty="0">
              <a:latin typeface="+mj-lt"/>
            </a:endParaRPr>
          </a:p>
        </p:txBody>
      </p:sp>
      <p:sp>
        <p:nvSpPr>
          <p:cNvPr id="10" name="楕円 9"/>
          <p:cNvSpPr>
            <a:spLocks noChangeAspect="1"/>
          </p:cNvSpPr>
          <p:nvPr/>
        </p:nvSpPr>
        <p:spPr>
          <a:xfrm>
            <a:off x="495265" y="1373386"/>
            <a:ext cx="334136" cy="334136"/>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smtClean="0"/>
              <a:t>1</a:t>
            </a:r>
            <a:endParaRPr kumimoji="1" lang="ja-JP" altLang="en-US" dirty="0" smtClean="0"/>
          </a:p>
        </p:txBody>
      </p:sp>
      <p:grpSp>
        <p:nvGrpSpPr>
          <p:cNvPr id="13" name="グループ化 12"/>
          <p:cNvGrpSpPr/>
          <p:nvPr/>
        </p:nvGrpSpPr>
        <p:grpSpPr>
          <a:xfrm>
            <a:off x="6365718" y="1733119"/>
            <a:ext cx="2263775" cy="851551"/>
            <a:chOff x="-1647004" y="1735236"/>
            <a:chExt cx="1941064" cy="851551"/>
          </a:xfrm>
        </p:grpSpPr>
        <p:sp>
          <p:nvSpPr>
            <p:cNvPr id="42" name="Rectangle 46"/>
            <p:cNvSpPr>
              <a:spLocks noChangeAspect="1"/>
            </p:cNvSpPr>
            <p:nvPr/>
          </p:nvSpPr>
          <p:spPr>
            <a:xfrm>
              <a:off x="-1647004" y="1735236"/>
              <a:ext cx="1941064" cy="85155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08" rIns="45708" rtlCol="0" anchor="t"/>
            <a:lstStyle/>
            <a:p>
              <a:pPr algn="ctr" defTabSz="914171"/>
              <a:r>
                <a:rPr lang="en-US" sz="1600" b="1" kern="0" dirty="0" smtClean="0">
                  <a:solidFill>
                    <a:schemeClr val="bg1"/>
                  </a:solidFill>
                  <a:latin typeface="+mj-lt"/>
                </a:rPr>
                <a:t>Traditional</a:t>
              </a:r>
            </a:p>
          </p:txBody>
        </p:sp>
        <p:sp>
          <p:nvSpPr>
            <p:cNvPr id="43" name="Rectangle 46"/>
            <p:cNvSpPr>
              <a:spLocks noChangeAspect="1"/>
            </p:cNvSpPr>
            <p:nvPr/>
          </p:nvSpPr>
          <p:spPr>
            <a:xfrm>
              <a:off x="-1604612" y="2068349"/>
              <a:ext cx="1856281" cy="47165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08" rIns="45708" rtlCol="0" anchor="ctr"/>
            <a:lstStyle/>
            <a:p>
              <a:pPr algn="ctr" defTabSz="914171"/>
              <a:r>
                <a:rPr lang="en-US" sz="1200" dirty="0" smtClean="0">
                  <a:solidFill>
                    <a:schemeClr val="tx1"/>
                  </a:solidFill>
                </a:rPr>
                <a:t>Product </a:t>
              </a:r>
              <a:r>
                <a:rPr lang="en-US" sz="1200" dirty="0">
                  <a:solidFill>
                    <a:schemeClr val="tx1"/>
                  </a:solidFill>
                </a:rPr>
                <a:t>Authorization </a:t>
              </a:r>
              <a:r>
                <a:rPr lang="en-US" sz="1200" dirty="0" smtClean="0">
                  <a:solidFill>
                    <a:schemeClr val="tx1"/>
                  </a:solidFill>
                </a:rPr>
                <a:t>Key PAK</a:t>
              </a:r>
              <a:r>
                <a:rPr lang="en-US" sz="1200" dirty="0">
                  <a:solidFill>
                    <a:schemeClr val="tx1"/>
                  </a:solidFill>
                </a:rPr>
                <a:t>; 製品認証</a:t>
              </a:r>
              <a:r>
                <a:rPr lang="en-US" sz="1200" dirty="0" smtClean="0">
                  <a:solidFill>
                    <a:schemeClr val="tx1"/>
                  </a:solidFill>
                </a:rPr>
                <a:t>キー</a:t>
              </a:r>
              <a:endParaRPr lang="en-US" sz="1200" kern="0" dirty="0">
                <a:solidFill>
                  <a:schemeClr val="tx1"/>
                </a:solidFill>
                <a:latin typeface="+mj-lt"/>
              </a:endParaRPr>
            </a:p>
          </p:txBody>
        </p:sp>
      </p:grpSp>
      <p:grpSp>
        <p:nvGrpSpPr>
          <p:cNvPr id="45" name="グループ化 44"/>
          <p:cNvGrpSpPr/>
          <p:nvPr/>
        </p:nvGrpSpPr>
        <p:grpSpPr>
          <a:xfrm>
            <a:off x="6365717" y="2647949"/>
            <a:ext cx="2263775" cy="851551"/>
            <a:chOff x="-1647004" y="1735236"/>
            <a:chExt cx="1941064" cy="851551"/>
          </a:xfrm>
        </p:grpSpPr>
        <p:sp>
          <p:nvSpPr>
            <p:cNvPr id="52" name="Rectangle 46"/>
            <p:cNvSpPr>
              <a:spLocks noChangeAspect="1"/>
            </p:cNvSpPr>
            <p:nvPr/>
          </p:nvSpPr>
          <p:spPr>
            <a:xfrm>
              <a:off x="-1647004" y="1735236"/>
              <a:ext cx="1941064" cy="85155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08" rIns="45708" rtlCol="0" anchor="t"/>
            <a:lstStyle/>
            <a:p>
              <a:pPr algn="ctr" defTabSz="914171"/>
              <a:r>
                <a:rPr lang="en-US" altLang="ja-JP" sz="1600" b="1" kern="0" dirty="0">
                  <a:solidFill>
                    <a:schemeClr val="bg1"/>
                  </a:solidFill>
                </a:rPr>
                <a:t>Subscription</a:t>
              </a:r>
              <a:endParaRPr lang="en-US" sz="1600" b="1" kern="0" dirty="0" smtClean="0">
                <a:solidFill>
                  <a:schemeClr val="bg1"/>
                </a:solidFill>
                <a:latin typeface="+mj-lt"/>
              </a:endParaRPr>
            </a:p>
          </p:txBody>
        </p:sp>
        <p:sp>
          <p:nvSpPr>
            <p:cNvPr id="53" name="Rectangle 46"/>
            <p:cNvSpPr>
              <a:spLocks noChangeAspect="1"/>
            </p:cNvSpPr>
            <p:nvPr/>
          </p:nvSpPr>
          <p:spPr>
            <a:xfrm>
              <a:off x="-1604612" y="2068349"/>
              <a:ext cx="1856281" cy="47165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08" rIns="45708" rtlCol="0" anchor="ctr"/>
            <a:lstStyle/>
            <a:p>
              <a:pPr algn="ctr" defTabSz="914171"/>
              <a:r>
                <a:rPr lang="ja-JP" altLang="en-US" sz="1200" dirty="0">
                  <a:solidFill>
                    <a:schemeClr val="tx1"/>
                  </a:solidFill>
                </a:rPr>
                <a:t>年単位のホステッド ソフトウェア サブスクリプション</a:t>
              </a:r>
              <a:endParaRPr lang="en-US" altLang="ja-JP" sz="1200" kern="0" dirty="0">
                <a:solidFill>
                  <a:schemeClr val="tx1"/>
                </a:solidFill>
              </a:endParaRPr>
            </a:p>
          </p:txBody>
        </p:sp>
      </p:grpSp>
      <p:grpSp>
        <p:nvGrpSpPr>
          <p:cNvPr id="54" name="グループ化 53"/>
          <p:cNvGrpSpPr/>
          <p:nvPr/>
        </p:nvGrpSpPr>
        <p:grpSpPr>
          <a:xfrm>
            <a:off x="6365717" y="3582193"/>
            <a:ext cx="2263775" cy="851551"/>
            <a:chOff x="-1647004" y="1735236"/>
            <a:chExt cx="1941064" cy="851551"/>
          </a:xfrm>
        </p:grpSpPr>
        <p:sp>
          <p:nvSpPr>
            <p:cNvPr id="55" name="Rectangle 46"/>
            <p:cNvSpPr>
              <a:spLocks noChangeAspect="1"/>
            </p:cNvSpPr>
            <p:nvPr/>
          </p:nvSpPr>
          <p:spPr>
            <a:xfrm>
              <a:off x="-1647004" y="1735236"/>
              <a:ext cx="1941064" cy="85155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08" rIns="45708" rtlCol="0" anchor="t"/>
            <a:lstStyle/>
            <a:p>
              <a:pPr algn="ctr" defTabSz="914171"/>
              <a:r>
                <a:rPr lang="en-US" altLang="ja-JP" sz="1600" b="1" kern="0" dirty="0">
                  <a:solidFill>
                    <a:schemeClr val="bg1"/>
                  </a:solidFill>
                </a:rPr>
                <a:t>Enterprise Agreement</a:t>
              </a:r>
            </a:p>
          </p:txBody>
        </p:sp>
        <p:sp>
          <p:nvSpPr>
            <p:cNvPr id="56" name="Rectangle 46"/>
            <p:cNvSpPr>
              <a:spLocks noChangeAspect="1"/>
            </p:cNvSpPr>
            <p:nvPr/>
          </p:nvSpPr>
          <p:spPr>
            <a:xfrm>
              <a:off x="-1604612" y="2068349"/>
              <a:ext cx="1856281" cy="47165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08" rIns="45708" rtlCol="0" anchor="ctr"/>
            <a:lstStyle/>
            <a:p>
              <a:pPr algn="ctr"/>
              <a:r>
                <a:rPr lang="ja-JP" altLang="en-US" sz="1200" dirty="0">
                  <a:solidFill>
                    <a:schemeClr val="tx1"/>
                  </a:solidFill>
                </a:rPr>
                <a:t>全社導入</a:t>
              </a:r>
              <a:endParaRPr lang="en-US" altLang="ja-JP" sz="1200" dirty="0">
                <a:solidFill>
                  <a:schemeClr val="tx1"/>
                </a:solidFill>
              </a:endParaRPr>
            </a:p>
            <a:p>
              <a:pPr algn="ctr"/>
              <a:r>
                <a:rPr lang="ja-JP" altLang="en-US" sz="1200" dirty="0">
                  <a:solidFill>
                    <a:schemeClr val="tx1"/>
                  </a:solidFill>
                </a:rPr>
                <a:t>ライセンスプログラム</a:t>
              </a:r>
            </a:p>
          </p:txBody>
        </p:sp>
      </p:grpSp>
      <p:grpSp>
        <p:nvGrpSpPr>
          <p:cNvPr id="57" name="グループ化 56"/>
          <p:cNvGrpSpPr/>
          <p:nvPr/>
        </p:nvGrpSpPr>
        <p:grpSpPr>
          <a:xfrm>
            <a:off x="2848666" y="1707522"/>
            <a:ext cx="3186210" cy="480194"/>
            <a:chOff x="-1647004" y="1735236"/>
            <a:chExt cx="1941064" cy="851551"/>
          </a:xfrm>
        </p:grpSpPr>
        <p:sp>
          <p:nvSpPr>
            <p:cNvPr id="58" name="Rectangle 46"/>
            <p:cNvSpPr>
              <a:spLocks noChangeAspect="1"/>
            </p:cNvSpPr>
            <p:nvPr/>
          </p:nvSpPr>
          <p:spPr>
            <a:xfrm>
              <a:off x="-1647004" y="1735236"/>
              <a:ext cx="1941064" cy="851551"/>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08" rIns="45708" rtlCol="0" anchor="ctr"/>
            <a:lstStyle/>
            <a:p>
              <a:pPr marL="93663" defTabSz="914171"/>
              <a:r>
                <a:rPr lang="en-US" altLang="ja-JP" sz="1400" b="1" kern="0" dirty="0"/>
                <a:t>Advanced </a:t>
              </a:r>
            </a:p>
            <a:p>
              <a:pPr marL="93663" defTabSz="914171"/>
              <a:r>
                <a:rPr lang="en-US" altLang="ja-JP" sz="1400" b="1" kern="0" dirty="0"/>
                <a:t>Security</a:t>
              </a:r>
            </a:p>
          </p:txBody>
        </p:sp>
        <p:sp>
          <p:nvSpPr>
            <p:cNvPr id="59" name="Rectangle 46"/>
            <p:cNvSpPr>
              <a:spLocks noChangeAspect="1"/>
            </p:cNvSpPr>
            <p:nvPr/>
          </p:nvSpPr>
          <p:spPr>
            <a:xfrm>
              <a:off x="-981627" y="1836732"/>
              <a:ext cx="1230622" cy="64855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08" rIns="45708" rtlCol="0" anchor="ctr"/>
            <a:lstStyle/>
            <a:p>
              <a:pPr algn="ctr"/>
              <a:r>
                <a:rPr lang="ja-JP" altLang="en-US" sz="1400" dirty="0" smtClean="0">
                  <a:solidFill>
                    <a:schemeClr val="tx1"/>
                  </a:solidFill>
                </a:rPr>
                <a:t>セキュリティソフトウェア</a:t>
              </a:r>
              <a:endParaRPr lang="en-US" altLang="ja-JP" sz="1400" dirty="0">
                <a:solidFill>
                  <a:schemeClr val="tx1"/>
                </a:solidFill>
              </a:endParaRPr>
            </a:p>
          </p:txBody>
        </p:sp>
      </p:grpSp>
      <p:grpSp>
        <p:nvGrpSpPr>
          <p:cNvPr id="60" name="グループ化 59"/>
          <p:cNvGrpSpPr/>
          <p:nvPr/>
        </p:nvGrpSpPr>
        <p:grpSpPr>
          <a:xfrm>
            <a:off x="1850231" y="2266338"/>
            <a:ext cx="4184645" cy="480194"/>
            <a:chOff x="-1647004" y="1735236"/>
            <a:chExt cx="1941064" cy="851551"/>
          </a:xfrm>
        </p:grpSpPr>
        <p:sp>
          <p:nvSpPr>
            <p:cNvPr id="61" name="Rectangle 46"/>
            <p:cNvSpPr>
              <a:spLocks noChangeAspect="1"/>
            </p:cNvSpPr>
            <p:nvPr/>
          </p:nvSpPr>
          <p:spPr>
            <a:xfrm>
              <a:off x="-1647004" y="1735236"/>
              <a:ext cx="1941064" cy="851551"/>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08" rIns="45708" rtlCol="0" anchor="ctr"/>
            <a:lstStyle/>
            <a:p>
              <a:pPr marL="93663" defTabSz="914171"/>
              <a:r>
                <a:rPr lang="en-US" altLang="ja-JP" sz="1400" b="1" kern="0" dirty="0" smtClean="0"/>
                <a:t>Advanced</a:t>
              </a:r>
            </a:p>
            <a:p>
              <a:pPr marL="93663" defTabSz="914171"/>
              <a:r>
                <a:rPr lang="en-US" altLang="ja-JP" sz="1400" b="1" kern="0" dirty="0" smtClean="0"/>
                <a:t>Application</a:t>
              </a:r>
              <a:endParaRPr lang="en-US" altLang="ja-JP" sz="1400" b="1" kern="0" dirty="0"/>
            </a:p>
          </p:txBody>
        </p:sp>
        <p:sp>
          <p:nvSpPr>
            <p:cNvPr id="62" name="Rectangle 46"/>
            <p:cNvSpPr>
              <a:spLocks noChangeAspect="1"/>
            </p:cNvSpPr>
            <p:nvPr/>
          </p:nvSpPr>
          <p:spPr>
            <a:xfrm>
              <a:off x="-990906" y="1836732"/>
              <a:ext cx="1242755" cy="64855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08" rIns="45708" rtlCol="0" anchor="ctr"/>
            <a:lstStyle/>
            <a:p>
              <a:pPr algn="ctr"/>
              <a:r>
                <a:rPr lang="ja-JP" altLang="en-US" sz="1400" dirty="0">
                  <a:solidFill>
                    <a:schemeClr val="tx1"/>
                  </a:solidFill>
                </a:rPr>
                <a:t>付加価値の</a:t>
              </a:r>
              <a:r>
                <a:rPr lang="ja-JP" altLang="en-US" sz="1400" dirty="0" smtClean="0">
                  <a:solidFill>
                    <a:schemeClr val="tx1"/>
                  </a:solidFill>
                </a:rPr>
                <a:t>高いソフトウェア</a:t>
              </a:r>
              <a:endParaRPr lang="en-US" altLang="ja-JP" sz="1400" dirty="0">
                <a:solidFill>
                  <a:schemeClr val="tx1"/>
                </a:solidFill>
              </a:endParaRPr>
            </a:p>
          </p:txBody>
        </p:sp>
      </p:grpSp>
      <p:grpSp>
        <p:nvGrpSpPr>
          <p:cNvPr id="63" name="グループ化 62"/>
          <p:cNvGrpSpPr/>
          <p:nvPr/>
        </p:nvGrpSpPr>
        <p:grpSpPr>
          <a:xfrm>
            <a:off x="892867" y="2815234"/>
            <a:ext cx="5142010" cy="480194"/>
            <a:chOff x="-1647004" y="1735236"/>
            <a:chExt cx="1941064" cy="851551"/>
          </a:xfrm>
        </p:grpSpPr>
        <p:sp>
          <p:nvSpPr>
            <p:cNvPr id="64" name="Rectangle 46"/>
            <p:cNvSpPr>
              <a:spLocks noChangeAspect="1"/>
            </p:cNvSpPr>
            <p:nvPr/>
          </p:nvSpPr>
          <p:spPr>
            <a:xfrm>
              <a:off x="-1647004" y="1735236"/>
              <a:ext cx="1941064" cy="85155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08" rIns="45708" rtlCol="0" anchor="ctr"/>
            <a:lstStyle/>
            <a:p>
              <a:pPr marL="93663" defTabSz="914171"/>
              <a:r>
                <a:rPr lang="en-US" altLang="ja-JP" sz="1400" b="1" kern="0" dirty="0"/>
                <a:t>Cisco ONE</a:t>
              </a:r>
              <a:r>
                <a:rPr lang="en-US" altLang="ja-JP" sz="1400" b="1" kern="0" dirty="0">
                  <a:cs typeface="Arial"/>
                </a:rPr>
                <a:t>™</a:t>
              </a:r>
              <a:r>
                <a:rPr lang="en-US" altLang="ja-JP" sz="1400" b="1" kern="0" dirty="0"/>
                <a:t> </a:t>
              </a:r>
              <a:br>
                <a:rPr lang="en-US" altLang="ja-JP" sz="1400" b="1" kern="0" dirty="0"/>
              </a:br>
              <a:r>
                <a:rPr lang="en-US" altLang="ja-JP" sz="1400" b="1" kern="0" dirty="0"/>
                <a:t>Foundation</a:t>
              </a:r>
              <a:endParaRPr lang="en-US" altLang="ja-JP" sz="1400" b="1" kern="0" dirty="0">
                <a:solidFill>
                  <a:sysClr val="windowText" lastClr="000000"/>
                </a:solidFill>
              </a:endParaRPr>
            </a:p>
          </p:txBody>
        </p:sp>
        <p:sp>
          <p:nvSpPr>
            <p:cNvPr id="65" name="Rectangle 46"/>
            <p:cNvSpPr>
              <a:spLocks noChangeAspect="1"/>
            </p:cNvSpPr>
            <p:nvPr/>
          </p:nvSpPr>
          <p:spPr>
            <a:xfrm>
              <a:off x="-1071446" y="1836732"/>
              <a:ext cx="1331154" cy="64855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08" rIns="45708" rtlCol="0" anchor="ctr"/>
            <a:lstStyle/>
            <a:p>
              <a:pPr algn="ctr"/>
              <a:r>
                <a:rPr lang="ja-JP" altLang="en-US" sz="1400" dirty="0">
                  <a:solidFill>
                    <a:schemeClr val="tx1"/>
                  </a:solidFill>
                </a:rPr>
                <a:t>ハードウェア </a:t>
              </a:r>
              <a:r>
                <a:rPr lang="en-US" altLang="ja-JP" sz="1400" dirty="0">
                  <a:solidFill>
                    <a:schemeClr val="tx1"/>
                  </a:solidFill>
                </a:rPr>
                <a:t>+</a:t>
              </a:r>
              <a:r>
                <a:rPr lang="ja-JP" altLang="en-US" sz="1400" dirty="0">
                  <a:solidFill>
                    <a:schemeClr val="tx1"/>
                  </a:solidFill>
                </a:rPr>
                <a:t> 利用頻度の高いソフトウェア</a:t>
              </a:r>
            </a:p>
          </p:txBody>
        </p:sp>
      </p:grpSp>
      <p:sp>
        <p:nvSpPr>
          <p:cNvPr id="66" name="楕円 65"/>
          <p:cNvSpPr>
            <a:spLocks noChangeAspect="1"/>
          </p:cNvSpPr>
          <p:nvPr/>
        </p:nvSpPr>
        <p:spPr>
          <a:xfrm>
            <a:off x="6263213" y="1373386"/>
            <a:ext cx="334136" cy="334136"/>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smtClean="0"/>
              <a:t>3</a:t>
            </a:r>
            <a:endParaRPr kumimoji="1" lang="ja-JP" altLang="en-US" dirty="0" smtClean="0"/>
          </a:p>
        </p:txBody>
      </p:sp>
      <p:sp>
        <p:nvSpPr>
          <p:cNvPr id="67" name="楕円 66"/>
          <p:cNvSpPr>
            <a:spLocks noChangeAspect="1"/>
          </p:cNvSpPr>
          <p:nvPr/>
        </p:nvSpPr>
        <p:spPr>
          <a:xfrm>
            <a:off x="495265" y="3459997"/>
            <a:ext cx="334136" cy="334136"/>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smtClean="0"/>
              <a:t>2</a:t>
            </a:r>
            <a:endParaRPr kumimoji="1" lang="ja-JP" altLang="en-US" dirty="0" smtClean="0"/>
          </a:p>
        </p:txBody>
      </p:sp>
      <p:sp>
        <p:nvSpPr>
          <p:cNvPr id="2" name="加算 1"/>
          <p:cNvSpPr>
            <a:spLocks noChangeAspect="1"/>
          </p:cNvSpPr>
          <p:nvPr/>
        </p:nvSpPr>
        <p:spPr>
          <a:xfrm>
            <a:off x="1399231" y="2313124"/>
            <a:ext cx="360000" cy="360519"/>
          </a:xfrm>
          <a:prstGeom prst="mathPlus">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5" name="加算 34"/>
          <p:cNvSpPr>
            <a:spLocks noChangeAspect="1"/>
          </p:cNvSpPr>
          <p:nvPr/>
        </p:nvSpPr>
        <p:spPr>
          <a:xfrm>
            <a:off x="2438659" y="1781253"/>
            <a:ext cx="360000" cy="360519"/>
          </a:xfrm>
          <a:prstGeom prst="mathPlus">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Tree>
    <p:extLst>
      <p:ext uri="{BB962C8B-B14F-4D97-AF65-F5344CB8AC3E}">
        <p14:creationId xmlns:p14="http://schemas.microsoft.com/office/powerpoint/2010/main" val="2638836663"/>
      </p:ext>
    </p:extLst>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smtClean="0"/>
              <a:t>Cisco ONE Software </a:t>
            </a:r>
            <a:r>
              <a:rPr lang="ja-JP" altLang="en-US" smtClean="0"/>
              <a:t>詳細</a:t>
            </a:r>
            <a:endParaRPr lang="ja-JP" altLang="en-US" dirty="0"/>
          </a:p>
        </p:txBody>
      </p:sp>
      <p:sp>
        <p:nvSpPr>
          <p:cNvPr id="13" name="Rectangle 12"/>
          <p:cNvSpPr/>
          <p:nvPr/>
        </p:nvSpPr>
        <p:spPr>
          <a:xfrm>
            <a:off x="408009" y="3294126"/>
            <a:ext cx="999619" cy="491022"/>
          </a:xfrm>
          <a:prstGeom prst="rect">
            <a:avLst/>
          </a:prstGeom>
          <a:noFill/>
          <a:ln w="25400" cap="flat" cmpd="sng" algn="ctr">
            <a:noFill/>
            <a:prstDash val="solid"/>
          </a:ln>
          <a:effectLst/>
        </p:spPr>
        <p:txBody>
          <a:bodyPr lIns="68526" tIns="34246" rIns="68526" bIns="34246" rtlCol="0" anchor="ctr"/>
          <a:lstStyle/>
          <a:p>
            <a:pPr algn="ctr" defTabSz="455433">
              <a:lnSpc>
                <a:spcPct val="90000"/>
              </a:lnSpc>
              <a:spcAft>
                <a:spcPts val="450"/>
              </a:spcAft>
              <a:defRPr/>
            </a:pPr>
            <a:r>
              <a:rPr lang="en-US" sz="1200" kern="0" dirty="0" smtClean="0">
                <a:latin typeface="+mn-lt"/>
                <a:ea typeface="+mn-ea"/>
                <a:cs typeface="ＭＳ Ｐゴシック"/>
              </a:rPr>
              <a:t>Foundation</a:t>
            </a:r>
          </a:p>
        </p:txBody>
      </p:sp>
      <p:sp>
        <p:nvSpPr>
          <p:cNvPr id="17" name="Rectangle 16"/>
          <p:cNvSpPr/>
          <p:nvPr/>
        </p:nvSpPr>
        <p:spPr>
          <a:xfrm>
            <a:off x="408009" y="1468262"/>
            <a:ext cx="999619" cy="491022"/>
          </a:xfrm>
          <a:prstGeom prst="rect">
            <a:avLst/>
          </a:prstGeom>
          <a:noFill/>
          <a:ln w="25400" cap="flat" cmpd="sng" algn="ctr">
            <a:noFill/>
            <a:prstDash val="solid"/>
          </a:ln>
          <a:effectLst/>
        </p:spPr>
        <p:txBody>
          <a:bodyPr lIns="68526" tIns="34246" rIns="68526" bIns="34246" rtlCol="0" anchor="ctr"/>
          <a:lstStyle/>
          <a:p>
            <a:pPr algn="ctr" defTabSz="455433">
              <a:lnSpc>
                <a:spcPct val="90000"/>
              </a:lnSpc>
              <a:spcAft>
                <a:spcPts val="450"/>
              </a:spcAft>
              <a:defRPr/>
            </a:pPr>
            <a:r>
              <a:rPr lang="en-US" sz="1200" kern="0" dirty="0">
                <a:latin typeface="+mn-lt"/>
                <a:ea typeface="+mn-ea"/>
                <a:cs typeface="ＭＳ Ｐゴシック"/>
              </a:rPr>
              <a:t>Advanced </a:t>
            </a:r>
            <a:r>
              <a:rPr lang="en-US" sz="1200" kern="0" dirty="0" smtClean="0">
                <a:latin typeface="+mn-lt"/>
                <a:ea typeface="+mn-ea"/>
                <a:cs typeface="ＭＳ Ｐゴシック"/>
              </a:rPr>
              <a:t>Security</a:t>
            </a:r>
          </a:p>
        </p:txBody>
      </p:sp>
      <p:sp>
        <p:nvSpPr>
          <p:cNvPr id="18" name="Rectangle 17"/>
          <p:cNvSpPr/>
          <p:nvPr/>
        </p:nvSpPr>
        <p:spPr>
          <a:xfrm>
            <a:off x="400861" y="2309826"/>
            <a:ext cx="999619" cy="491022"/>
          </a:xfrm>
          <a:prstGeom prst="rect">
            <a:avLst/>
          </a:prstGeom>
          <a:noFill/>
          <a:ln w="25400" cap="flat" cmpd="sng" algn="ctr">
            <a:noFill/>
            <a:prstDash val="solid"/>
          </a:ln>
          <a:effectLst/>
        </p:spPr>
        <p:txBody>
          <a:bodyPr lIns="68526" tIns="34246" rIns="68526" bIns="34246" rtlCol="0" anchor="ctr"/>
          <a:lstStyle/>
          <a:p>
            <a:pPr algn="ctr" defTabSz="455433">
              <a:lnSpc>
                <a:spcPct val="90000"/>
              </a:lnSpc>
              <a:spcAft>
                <a:spcPts val="450"/>
              </a:spcAft>
              <a:defRPr/>
            </a:pPr>
            <a:r>
              <a:rPr lang="en-US" sz="1200" kern="0" dirty="0">
                <a:latin typeface="+mn-lt"/>
                <a:ea typeface="+mn-ea"/>
                <a:cs typeface="ＭＳ Ｐゴシック"/>
              </a:rPr>
              <a:t>Advanced </a:t>
            </a:r>
            <a:r>
              <a:rPr lang="en-US" sz="1200" kern="0" dirty="0" smtClean="0">
                <a:latin typeface="+mn-lt"/>
                <a:ea typeface="+mn-ea"/>
                <a:cs typeface="ＭＳ Ｐゴシック"/>
              </a:rPr>
              <a:t>Applications</a:t>
            </a:r>
          </a:p>
        </p:txBody>
      </p:sp>
      <p:sp>
        <p:nvSpPr>
          <p:cNvPr id="27" name="Rectangle 26"/>
          <p:cNvSpPr/>
          <p:nvPr/>
        </p:nvSpPr>
        <p:spPr>
          <a:xfrm>
            <a:off x="1407629" y="2260085"/>
            <a:ext cx="2305169" cy="598418"/>
          </a:xfrm>
          <a:prstGeom prst="rect">
            <a:avLst/>
          </a:prstGeom>
          <a:solidFill>
            <a:schemeClr val="bg1"/>
          </a:solidFill>
          <a:ln w="12700" cap="flat" cmpd="sng" algn="ctr">
            <a:solidFill>
              <a:schemeClr val="tx1"/>
            </a:solidFill>
            <a:prstDash val="solid"/>
          </a:ln>
          <a:effectLst/>
        </p:spPr>
        <p:txBody>
          <a:bodyPr lIns="34264" tIns="34261" rIns="34264" bIns="34261" rtlCol="0" anchor="t"/>
          <a:lstStyle/>
          <a:p>
            <a:pPr algn="ctr" defTabSz="685292">
              <a:lnSpc>
                <a:spcPct val="90000"/>
              </a:lnSpc>
              <a:spcBef>
                <a:spcPts val="225"/>
              </a:spcBef>
              <a:defRPr/>
            </a:pPr>
            <a:r>
              <a:rPr lang="en-US" sz="1000" b="1" kern="0" dirty="0">
                <a:solidFill>
                  <a:schemeClr val="accent1"/>
                </a:solidFill>
                <a:latin typeface="+mn-lt"/>
                <a:ea typeface="+mn-ea"/>
                <a:cs typeface="ＭＳ Ｐゴシック"/>
              </a:rPr>
              <a:t>Campus Fabric</a:t>
            </a:r>
          </a:p>
          <a:p>
            <a:pPr algn="ctr" defTabSz="685292">
              <a:lnSpc>
                <a:spcPct val="90000"/>
              </a:lnSpc>
              <a:spcBef>
                <a:spcPts val="225"/>
              </a:spcBef>
              <a:defRPr/>
            </a:pPr>
            <a:r>
              <a:rPr lang="en-US" sz="900" b="1" dirty="0">
                <a:latin typeface="+mn-lt"/>
                <a:ea typeface="+mn-ea"/>
                <a:cs typeface="ＭＳ Ｐゴシック"/>
              </a:rPr>
              <a:t>IP Services </a:t>
            </a:r>
            <a:endParaRPr lang="en-US" sz="900" dirty="0">
              <a:latin typeface="+mn-lt"/>
              <a:ea typeface="+mn-ea"/>
              <a:cs typeface="ＭＳ Ｐゴシック"/>
            </a:endParaRPr>
          </a:p>
          <a:p>
            <a:pPr algn="ctr" defTabSz="685292">
              <a:lnSpc>
                <a:spcPct val="90000"/>
              </a:lnSpc>
              <a:spcBef>
                <a:spcPts val="225"/>
              </a:spcBef>
              <a:defRPr/>
            </a:pPr>
            <a:r>
              <a:rPr lang="en-US" sz="800" dirty="0">
                <a:latin typeface="+mn-lt"/>
                <a:ea typeface="+mn-ea"/>
                <a:cs typeface="ＭＳ Ｐゴシック"/>
              </a:rPr>
              <a:t>Full L3 Routing, Virtualization (VRF, EVN) IS-IS, WCCP, Multicast</a:t>
            </a:r>
            <a:endParaRPr lang="en-US" sz="900" dirty="0">
              <a:latin typeface="+mn-lt"/>
              <a:ea typeface="+mn-ea"/>
              <a:cs typeface="ＭＳ Ｐゴシック"/>
            </a:endParaRPr>
          </a:p>
        </p:txBody>
      </p:sp>
      <p:sp>
        <p:nvSpPr>
          <p:cNvPr id="28" name="Rectangle 27"/>
          <p:cNvSpPr/>
          <p:nvPr/>
        </p:nvSpPr>
        <p:spPr>
          <a:xfrm>
            <a:off x="3812660" y="2260085"/>
            <a:ext cx="2305169" cy="598418"/>
          </a:xfrm>
          <a:prstGeom prst="rect">
            <a:avLst/>
          </a:prstGeom>
          <a:solidFill>
            <a:schemeClr val="bg1"/>
          </a:solidFill>
          <a:ln w="12700" cap="flat" cmpd="sng" algn="ctr">
            <a:solidFill>
              <a:schemeClr val="tx1"/>
            </a:solidFill>
            <a:prstDash val="solid"/>
          </a:ln>
          <a:effectLst/>
        </p:spPr>
        <p:txBody>
          <a:bodyPr lIns="34264" tIns="34261" rIns="34264" bIns="34261" rtlCol="0" anchor="t"/>
          <a:lstStyle/>
          <a:p>
            <a:pPr algn="ctr" defTabSz="685292">
              <a:lnSpc>
                <a:spcPct val="90000"/>
              </a:lnSpc>
              <a:spcBef>
                <a:spcPts val="225"/>
              </a:spcBef>
              <a:defRPr/>
            </a:pPr>
            <a:r>
              <a:rPr lang="en-US" sz="1000" b="1" kern="0" dirty="0" smtClean="0">
                <a:solidFill>
                  <a:schemeClr val="accent1"/>
                </a:solidFill>
                <a:latin typeface="+mn-lt"/>
                <a:ea typeface="+mn-ea"/>
                <a:cs typeface="ＭＳ Ｐゴシック"/>
              </a:rPr>
              <a:t>Advanced Mobility Services</a:t>
            </a:r>
          </a:p>
          <a:p>
            <a:pPr algn="ctr" defTabSz="685292">
              <a:lnSpc>
                <a:spcPct val="90000"/>
              </a:lnSpc>
              <a:spcBef>
                <a:spcPts val="225"/>
              </a:spcBef>
              <a:defRPr/>
            </a:pPr>
            <a:r>
              <a:rPr lang="en-US" sz="900" b="1" dirty="0" smtClean="0">
                <a:latin typeface="+mn-lt"/>
                <a:ea typeface="+mn-ea"/>
                <a:cs typeface="ＭＳ Ｐゴシック"/>
              </a:rPr>
              <a:t>CMX</a:t>
            </a:r>
            <a:endParaRPr lang="en-US" sz="900" b="1" dirty="0">
              <a:latin typeface="+mn-lt"/>
              <a:ea typeface="+mn-ea"/>
              <a:cs typeface="ＭＳ Ｐゴシック"/>
            </a:endParaRPr>
          </a:p>
          <a:p>
            <a:pPr algn="ctr" defTabSz="685292">
              <a:lnSpc>
                <a:spcPct val="90000"/>
              </a:lnSpc>
              <a:spcBef>
                <a:spcPts val="225"/>
              </a:spcBef>
              <a:defRPr/>
            </a:pPr>
            <a:r>
              <a:rPr lang="en-US" sz="900" b="1" dirty="0">
                <a:latin typeface="+mn-lt"/>
                <a:ea typeface="+mn-ea"/>
                <a:cs typeface="ＭＳ Ｐゴシック"/>
              </a:rPr>
              <a:t>WIPS</a:t>
            </a:r>
          </a:p>
        </p:txBody>
      </p:sp>
      <p:sp>
        <p:nvSpPr>
          <p:cNvPr id="29" name="Rectangle 28"/>
          <p:cNvSpPr/>
          <p:nvPr/>
        </p:nvSpPr>
        <p:spPr>
          <a:xfrm>
            <a:off x="1407629" y="2963534"/>
            <a:ext cx="2305169" cy="1242584"/>
          </a:xfrm>
          <a:prstGeom prst="rect">
            <a:avLst/>
          </a:prstGeom>
          <a:solidFill>
            <a:schemeClr val="bg1"/>
          </a:solidFill>
          <a:ln w="12700" cap="flat" cmpd="sng" algn="ctr">
            <a:solidFill>
              <a:schemeClr val="tx1"/>
            </a:solidFill>
            <a:prstDash val="solid"/>
          </a:ln>
          <a:effectLst/>
        </p:spPr>
        <p:txBody>
          <a:bodyPr lIns="34264" tIns="34261" rIns="34264" bIns="34261" rtlCol="0" anchor="t"/>
          <a:lstStyle/>
          <a:p>
            <a:pPr algn="ctr" defTabSz="685292">
              <a:lnSpc>
                <a:spcPct val="90000"/>
              </a:lnSpc>
              <a:spcBef>
                <a:spcPts val="225"/>
              </a:spcBef>
              <a:defRPr/>
            </a:pPr>
            <a:r>
              <a:rPr lang="en-US" sz="1000" b="1" kern="0" dirty="0">
                <a:solidFill>
                  <a:schemeClr val="accent1"/>
                </a:solidFill>
                <a:latin typeface="+mn-lt"/>
                <a:ea typeface="+mn-ea"/>
                <a:cs typeface="ＭＳ Ｐゴシック"/>
              </a:rPr>
              <a:t>Foundation </a:t>
            </a:r>
            <a:r>
              <a:rPr lang="en-US" sz="1000" b="1" kern="0" dirty="0" smtClean="0">
                <a:solidFill>
                  <a:schemeClr val="accent1"/>
                </a:solidFill>
                <a:latin typeface="+mn-lt"/>
                <a:ea typeface="+mn-ea"/>
                <a:cs typeface="ＭＳ Ｐゴシック"/>
              </a:rPr>
              <a:t>for </a:t>
            </a:r>
            <a:r>
              <a:rPr lang="en-US" sz="1000" b="1" kern="0" dirty="0">
                <a:solidFill>
                  <a:schemeClr val="accent1"/>
                </a:solidFill>
                <a:latin typeface="+mn-lt"/>
                <a:ea typeface="+mn-ea"/>
                <a:cs typeface="ＭＳ Ｐゴシック"/>
              </a:rPr>
              <a:t>Switching</a:t>
            </a:r>
          </a:p>
          <a:p>
            <a:pPr algn="ctr" defTabSz="685292">
              <a:lnSpc>
                <a:spcPct val="90000"/>
              </a:lnSpc>
              <a:spcBef>
                <a:spcPts val="225"/>
              </a:spcBef>
              <a:defRPr/>
            </a:pPr>
            <a:r>
              <a:rPr lang="en-US" sz="900" b="1" dirty="0">
                <a:latin typeface="+mn-lt"/>
                <a:ea typeface="+mn-ea"/>
                <a:cs typeface="ＭＳ Ｐゴシック"/>
              </a:rPr>
              <a:t>IP Base </a:t>
            </a:r>
            <a:endParaRPr lang="en-US" sz="900" dirty="0">
              <a:latin typeface="+mn-lt"/>
              <a:ea typeface="+mn-ea"/>
              <a:cs typeface="ＭＳ Ｐゴシック"/>
            </a:endParaRPr>
          </a:p>
          <a:p>
            <a:pPr algn="ctr" defTabSz="685292">
              <a:spcBef>
                <a:spcPts val="225"/>
              </a:spcBef>
              <a:defRPr/>
            </a:pPr>
            <a:r>
              <a:rPr lang="en-US" sz="800" dirty="0" err="1">
                <a:latin typeface="+mn-lt"/>
                <a:ea typeface="+mn-ea"/>
                <a:cs typeface="ＭＳ Ｐゴシック"/>
              </a:rPr>
              <a:t>TrustSec</a:t>
            </a:r>
            <a:r>
              <a:rPr lang="en-US" sz="800" dirty="0">
                <a:latin typeface="+mn-lt"/>
                <a:ea typeface="+mn-ea"/>
                <a:cs typeface="ＭＳ Ｐゴシック"/>
              </a:rPr>
              <a:t>, </a:t>
            </a:r>
            <a:r>
              <a:rPr lang="en-US" sz="800" dirty="0" err="1">
                <a:latin typeface="+mn-lt"/>
                <a:ea typeface="+mn-ea"/>
                <a:cs typeface="ＭＳ Ｐゴシック"/>
              </a:rPr>
              <a:t>MediaNet</a:t>
            </a:r>
            <a:r>
              <a:rPr lang="en-US" sz="800" dirty="0">
                <a:latin typeface="+mn-lt"/>
                <a:ea typeface="+mn-ea"/>
                <a:cs typeface="ＭＳ Ｐゴシック"/>
              </a:rPr>
              <a:t>, </a:t>
            </a:r>
            <a:r>
              <a:rPr lang="en-US" sz="800" dirty="0" err="1">
                <a:latin typeface="+mn-lt"/>
                <a:ea typeface="+mn-ea"/>
                <a:cs typeface="ＭＳ Ｐゴシック"/>
              </a:rPr>
              <a:t>StubRouting</a:t>
            </a:r>
            <a:r>
              <a:rPr lang="en-US" sz="800" dirty="0">
                <a:latin typeface="+mn-lt"/>
                <a:ea typeface="+mn-ea"/>
                <a:cs typeface="ＭＳ Ｐゴシック"/>
              </a:rPr>
              <a:t>, Converged Access, FNF, </a:t>
            </a:r>
            <a:r>
              <a:rPr lang="en-US" sz="800" dirty="0" err="1">
                <a:latin typeface="+mn-lt"/>
                <a:ea typeface="+mn-ea"/>
                <a:cs typeface="ＭＳ Ｐゴシック"/>
              </a:rPr>
              <a:t>WireShark</a:t>
            </a:r>
            <a:r>
              <a:rPr lang="en-US" sz="800" dirty="0">
                <a:latin typeface="+mn-lt"/>
                <a:ea typeface="+mn-ea"/>
                <a:cs typeface="ＭＳ Ｐゴシック"/>
              </a:rPr>
              <a:t>, VSS, ISSU</a:t>
            </a:r>
          </a:p>
          <a:p>
            <a:pPr algn="ctr" defTabSz="685292">
              <a:lnSpc>
                <a:spcPct val="90000"/>
              </a:lnSpc>
              <a:spcBef>
                <a:spcPts val="225"/>
              </a:spcBef>
              <a:defRPr/>
            </a:pPr>
            <a:r>
              <a:rPr lang="en-US" sz="900" b="1" dirty="0">
                <a:latin typeface="+mn-lt"/>
                <a:ea typeface="+mn-ea"/>
                <a:cs typeface="ＭＳ Ｐゴシック"/>
              </a:rPr>
              <a:t>PI </a:t>
            </a:r>
            <a:r>
              <a:rPr lang="en-US" sz="900" b="1" dirty="0" smtClean="0">
                <a:latin typeface="+mn-lt"/>
                <a:ea typeface="+mn-ea"/>
                <a:cs typeface="ＭＳ Ｐゴシック"/>
              </a:rPr>
              <a:t>Lifecycle, PI </a:t>
            </a:r>
            <a:r>
              <a:rPr lang="en-US" sz="900" b="1" dirty="0">
                <a:latin typeface="+mn-lt"/>
                <a:ea typeface="+mn-ea"/>
                <a:cs typeface="ＭＳ Ｐゴシック"/>
              </a:rPr>
              <a:t>Assurance</a:t>
            </a:r>
          </a:p>
          <a:p>
            <a:pPr algn="ctr" defTabSz="685292">
              <a:lnSpc>
                <a:spcPct val="90000"/>
              </a:lnSpc>
              <a:spcBef>
                <a:spcPts val="225"/>
              </a:spcBef>
              <a:defRPr/>
            </a:pPr>
            <a:r>
              <a:rPr lang="en-US" sz="900" b="1" dirty="0">
                <a:latin typeface="+mn-lt"/>
                <a:ea typeface="+mn-ea"/>
                <a:cs typeface="ＭＳ Ｐゴシック"/>
              </a:rPr>
              <a:t>ISE Base</a:t>
            </a:r>
          </a:p>
          <a:p>
            <a:pPr algn="ctr" defTabSz="685292">
              <a:lnSpc>
                <a:spcPct val="90000"/>
              </a:lnSpc>
              <a:spcBef>
                <a:spcPts val="225"/>
              </a:spcBef>
              <a:defRPr/>
            </a:pPr>
            <a:r>
              <a:rPr lang="en-US" sz="900" b="1" dirty="0">
                <a:latin typeface="+mn-lt"/>
                <a:ea typeface="+mn-ea"/>
                <a:cs typeface="ＭＳ Ｐゴシック"/>
              </a:rPr>
              <a:t>Energy </a:t>
            </a:r>
            <a:r>
              <a:rPr lang="en-US" sz="900" b="1" dirty="0" err="1">
                <a:latin typeface="+mn-lt"/>
                <a:ea typeface="+mn-ea"/>
                <a:cs typeface="ＭＳ Ｐゴシック"/>
              </a:rPr>
              <a:t>Mgmt</a:t>
            </a:r>
            <a:endParaRPr lang="en-US" sz="900" b="1" dirty="0">
              <a:latin typeface="+mn-lt"/>
              <a:ea typeface="+mn-ea"/>
              <a:cs typeface="ＭＳ Ｐゴシック"/>
            </a:endParaRPr>
          </a:p>
        </p:txBody>
      </p:sp>
      <p:sp>
        <p:nvSpPr>
          <p:cNvPr id="30" name="Rectangle 29"/>
          <p:cNvSpPr/>
          <p:nvPr/>
        </p:nvSpPr>
        <p:spPr>
          <a:xfrm>
            <a:off x="3812660" y="2963534"/>
            <a:ext cx="2305169" cy="1242584"/>
          </a:xfrm>
          <a:prstGeom prst="rect">
            <a:avLst/>
          </a:prstGeom>
          <a:solidFill>
            <a:schemeClr val="bg1"/>
          </a:solidFill>
          <a:ln w="12700" cap="flat" cmpd="sng" algn="ctr">
            <a:solidFill>
              <a:schemeClr val="tx1"/>
            </a:solidFill>
            <a:prstDash val="solid"/>
          </a:ln>
          <a:effectLst/>
        </p:spPr>
        <p:txBody>
          <a:bodyPr lIns="34264" tIns="34261" rIns="34264" bIns="34261" rtlCol="0" anchor="t"/>
          <a:lstStyle/>
          <a:p>
            <a:pPr algn="ctr" defTabSz="685292">
              <a:lnSpc>
                <a:spcPct val="90000"/>
              </a:lnSpc>
              <a:spcBef>
                <a:spcPts val="225"/>
              </a:spcBef>
            </a:pPr>
            <a:r>
              <a:rPr lang="en-US" sz="1000" b="1" kern="0" dirty="0">
                <a:solidFill>
                  <a:schemeClr val="accent1"/>
                </a:solidFill>
                <a:latin typeface="+mn-lt"/>
                <a:ea typeface="+mn-ea"/>
                <a:cs typeface="ＭＳ Ｐゴシック"/>
              </a:rPr>
              <a:t>Foundation </a:t>
            </a:r>
            <a:r>
              <a:rPr lang="en-US" sz="1000" b="1" kern="0" dirty="0" smtClean="0">
                <a:solidFill>
                  <a:schemeClr val="accent1"/>
                </a:solidFill>
                <a:latin typeface="+mn-lt"/>
                <a:ea typeface="+mn-ea"/>
                <a:cs typeface="ＭＳ Ｐゴシック"/>
              </a:rPr>
              <a:t>for </a:t>
            </a:r>
            <a:r>
              <a:rPr lang="en-US" sz="1000" b="1" kern="0" dirty="0">
                <a:solidFill>
                  <a:schemeClr val="accent1"/>
                </a:solidFill>
                <a:latin typeface="+mn-lt"/>
                <a:ea typeface="+mn-ea"/>
                <a:cs typeface="ＭＳ Ｐゴシック"/>
              </a:rPr>
              <a:t>Wireless</a:t>
            </a:r>
          </a:p>
          <a:p>
            <a:pPr algn="ctr" defTabSz="685292">
              <a:lnSpc>
                <a:spcPct val="90000"/>
              </a:lnSpc>
              <a:spcBef>
                <a:spcPts val="225"/>
              </a:spcBef>
            </a:pPr>
            <a:r>
              <a:rPr lang="en-US" sz="900" b="1" kern="0" dirty="0">
                <a:latin typeface="+mn-lt"/>
                <a:ea typeface="+mn-ea"/>
                <a:cs typeface="ＭＳ Ｐゴシック"/>
              </a:rPr>
              <a:t>WLC AP </a:t>
            </a:r>
          </a:p>
          <a:p>
            <a:pPr algn="ctr" defTabSz="685292">
              <a:lnSpc>
                <a:spcPct val="90000"/>
              </a:lnSpc>
              <a:spcBef>
                <a:spcPts val="225"/>
              </a:spcBef>
            </a:pPr>
            <a:r>
              <a:rPr lang="en-US" sz="900" b="1" kern="0" dirty="0">
                <a:latin typeface="+mn-lt"/>
                <a:ea typeface="+mn-ea"/>
                <a:cs typeface="ＭＳ Ｐゴシック"/>
              </a:rPr>
              <a:t>MSE Base </a:t>
            </a:r>
          </a:p>
          <a:p>
            <a:pPr algn="ctr" defTabSz="685292">
              <a:lnSpc>
                <a:spcPct val="90000"/>
              </a:lnSpc>
              <a:spcBef>
                <a:spcPts val="225"/>
              </a:spcBef>
            </a:pPr>
            <a:r>
              <a:rPr lang="en-US" sz="900" b="1" kern="0" dirty="0">
                <a:latin typeface="+mn-lt"/>
                <a:ea typeface="+mn-ea"/>
                <a:cs typeface="ＭＳ Ｐゴシック"/>
              </a:rPr>
              <a:t>PI Lifecycle</a:t>
            </a:r>
          </a:p>
          <a:p>
            <a:pPr algn="ctr" defTabSz="685292">
              <a:lnSpc>
                <a:spcPct val="90000"/>
              </a:lnSpc>
              <a:spcBef>
                <a:spcPts val="225"/>
              </a:spcBef>
            </a:pPr>
            <a:r>
              <a:rPr lang="en-US" sz="900" b="1" kern="0" dirty="0">
                <a:latin typeface="+mn-lt"/>
                <a:ea typeface="+mn-ea"/>
                <a:cs typeface="ＭＳ Ｐゴシック"/>
              </a:rPr>
              <a:t>PI Assurance</a:t>
            </a:r>
          </a:p>
          <a:p>
            <a:pPr algn="ctr" defTabSz="685292">
              <a:lnSpc>
                <a:spcPct val="90000"/>
              </a:lnSpc>
              <a:spcBef>
                <a:spcPts val="225"/>
              </a:spcBef>
            </a:pPr>
            <a:r>
              <a:rPr lang="en-US" sz="900" b="1" kern="0" dirty="0">
                <a:latin typeface="+mn-lt"/>
                <a:ea typeface="+mn-ea"/>
                <a:cs typeface="ＭＳ Ｐゴシック"/>
              </a:rPr>
              <a:t>ISE Base</a:t>
            </a:r>
          </a:p>
        </p:txBody>
      </p:sp>
      <p:sp>
        <p:nvSpPr>
          <p:cNvPr id="31" name="Rectangle 30"/>
          <p:cNvSpPr/>
          <p:nvPr/>
        </p:nvSpPr>
        <p:spPr>
          <a:xfrm>
            <a:off x="1407629" y="4307486"/>
            <a:ext cx="2305169" cy="387008"/>
          </a:xfrm>
          <a:prstGeom prst="rect">
            <a:avLst/>
          </a:prstGeom>
          <a:solidFill>
            <a:schemeClr val="tx1"/>
          </a:solidFill>
          <a:ln w="12700">
            <a:solidFill>
              <a:schemeClr val="tx1"/>
            </a:solidFill>
          </a:ln>
        </p:spPr>
        <p:txBody>
          <a:bodyPr wrap="square" lIns="68526" tIns="34264" rIns="68526" bIns="34264">
            <a:noAutofit/>
          </a:bodyPr>
          <a:lstStyle/>
          <a:p>
            <a:pPr algn="ctr" defTabSz="685292">
              <a:defRPr/>
            </a:pPr>
            <a:r>
              <a:rPr lang="ja-JP" altLang="en-US" sz="1200" b="1" kern="0" dirty="0" smtClean="0">
                <a:solidFill>
                  <a:schemeClr val="bg1"/>
                </a:solidFill>
                <a:latin typeface="+mn-lt"/>
                <a:ea typeface="+mn-ea"/>
                <a:cs typeface="ＭＳ Ｐゴシック"/>
              </a:rPr>
              <a:t>スイッチ</a:t>
            </a:r>
            <a:endParaRPr lang="en-US" altLang="ja-JP" sz="1200" b="1" kern="0" dirty="0" smtClean="0">
              <a:solidFill>
                <a:schemeClr val="bg1"/>
              </a:solidFill>
              <a:latin typeface="+mn-lt"/>
              <a:ea typeface="+mn-ea"/>
              <a:cs typeface="ＭＳ Ｐゴシック"/>
            </a:endParaRPr>
          </a:p>
          <a:p>
            <a:pPr algn="ctr" defTabSz="685292">
              <a:defRPr/>
            </a:pPr>
            <a:r>
              <a:rPr lang="en-US" altLang="ja-JP" sz="1200" kern="0" dirty="0">
                <a:solidFill>
                  <a:schemeClr val="bg1"/>
                </a:solidFill>
                <a:latin typeface="+mn-lt"/>
                <a:ea typeface="+mn-ea"/>
                <a:cs typeface="ＭＳ Ｐゴシック"/>
              </a:rPr>
              <a:t>Cisco Catalyst</a:t>
            </a:r>
            <a:r>
              <a:rPr lang="en-US" altLang="ja-JP" sz="1200" kern="0" baseline="30000" dirty="0" smtClean="0">
                <a:solidFill>
                  <a:schemeClr val="bg1"/>
                </a:solidFill>
                <a:latin typeface="+mn-lt"/>
                <a:ea typeface="+mn-ea"/>
                <a:cs typeface="ＭＳ Ｐゴシック"/>
              </a:rPr>
              <a:t>®</a:t>
            </a:r>
            <a:r>
              <a:rPr lang="ja-JP" altLang="en-US" sz="1200" kern="0" baseline="30000" dirty="0" smtClean="0">
                <a:solidFill>
                  <a:schemeClr val="bg1"/>
                </a:solidFill>
                <a:latin typeface="+mn-lt"/>
                <a:ea typeface="+mn-ea"/>
                <a:cs typeface="ＭＳ Ｐゴシック"/>
              </a:rPr>
              <a:t> </a:t>
            </a:r>
            <a:r>
              <a:rPr lang="en-US" altLang="ja-JP" sz="1200" kern="0" dirty="0" smtClean="0">
                <a:solidFill>
                  <a:schemeClr val="bg1"/>
                </a:solidFill>
                <a:latin typeface="+mn-lt"/>
                <a:ea typeface="+mn-ea"/>
                <a:cs typeface="ＭＳ Ｐゴシック"/>
              </a:rPr>
              <a:t>2K</a:t>
            </a:r>
            <a:r>
              <a:rPr lang="en-US" altLang="ja-JP" sz="1200" kern="0" dirty="0">
                <a:solidFill>
                  <a:schemeClr val="bg1"/>
                </a:solidFill>
                <a:latin typeface="+mn-lt"/>
                <a:ea typeface="+mn-ea"/>
                <a:cs typeface="ＭＳ Ｐゴシック"/>
              </a:rPr>
              <a:t>, 3K, 4K, </a:t>
            </a:r>
            <a:r>
              <a:rPr lang="en-US" altLang="ja-JP" sz="1200" kern="0" dirty="0" smtClean="0">
                <a:solidFill>
                  <a:schemeClr val="bg1"/>
                </a:solidFill>
                <a:latin typeface="+mn-lt"/>
                <a:ea typeface="+mn-ea"/>
                <a:cs typeface="ＭＳ Ｐゴシック"/>
              </a:rPr>
              <a:t>6K</a:t>
            </a:r>
            <a:endParaRPr lang="en-US" altLang="ja-JP" sz="1200" kern="0" dirty="0">
              <a:solidFill>
                <a:schemeClr val="bg1"/>
              </a:solidFill>
              <a:latin typeface="+mn-lt"/>
              <a:ea typeface="+mn-ea"/>
              <a:cs typeface="ＭＳ Ｐゴシック"/>
            </a:endParaRPr>
          </a:p>
        </p:txBody>
      </p:sp>
      <p:sp>
        <p:nvSpPr>
          <p:cNvPr id="32" name="Rectangle 31"/>
          <p:cNvSpPr/>
          <p:nvPr/>
        </p:nvSpPr>
        <p:spPr>
          <a:xfrm>
            <a:off x="3812660" y="4307486"/>
            <a:ext cx="2305169" cy="387008"/>
          </a:xfrm>
          <a:prstGeom prst="rect">
            <a:avLst/>
          </a:prstGeom>
          <a:solidFill>
            <a:schemeClr val="tx1"/>
          </a:solidFill>
          <a:ln w="12700">
            <a:solidFill>
              <a:schemeClr val="tx1"/>
            </a:solidFill>
          </a:ln>
        </p:spPr>
        <p:txBody>
          <a:bodyPr wrap="square" lIns="68526" tIns="34264" rIns="68526" bIns="34264">
            <a:noAutofit/>
          </a:bodyPr>
          <a:lstStyle/>
          <a:p>
            <a:pPr algn="ctr" defTabSz="685292">
              <a:defRPr/>
            </a:pPr>
            <a:r>
              <a:rPr lang="ja-JP" altLang="en-US" sz="1200" b="1" kern="0" dirty="0" smtClean="0">
                <a:solidFill>
                  <a:schemeClr val="bg1"/>
                </a:solidFill>
                <a:latin typeface="+mn-lt"/>
                <a:ea typeface="+mn-ea"/>
                <a:cs typeface="ＭＳ Ｐゴシック"/>
              </a:rPr>
              <a:t>ワイヤレス</a:t>
            </a:r>
            <a:endParaRPr lang="en-US" sz="1200" b="1" kern="0" dirty="0" smtClean="0">
              <a:solidFill>
                <a:schemeClr val="bg1"/>
              </a:solidFill>
              <a:latin typeface="+mn-lt"/>
              <a:ea typeface="+mn-ea"/>
              <a:cs typeface="ＭＳ Ｐゴシック"/>
            </a:endParaRPr>
          </a:p>
          <a:p>
            <a:pPr algn="ctr" defTabSz="685292">
              <a:defRPr/>
            </a:pPr>
            <a:r>
              <a:rPr lang="en-US" altLang="ja-JP" sz="1200" kern="0" dirty="0">
                <a:solidFill>
                  <a:schemeClr val="bg1"/>
                </a:solidFill>
                <a:latin typeface="+mn-lt"/>
                <a:ea typeface="+mn-ea"/>
                <a:cs typeface="ＭＳ Ｐゴシック"/>
              </a:rPr>
              <a:t>WLC, </a:t>
            </a:r>
            <a:r>
              <a:rPr lang="en-US" altLang="ja-JP" sz="1200" kern="0" dirty="0" smtClean="0">
                <a:solidFill>
                  <a:schemeClr val="bg1"/>
                </a:solidFill>
                <a:latin typeface="+mn-lt"/>
                <a:ea typeface="+mn-ea"/>
                <a:cs typeface="ＭＳ Ｐゴシック"/>
              </a:rPr>
              <a:t>AP</a:t>
            </a:r>
            <a:endParaRPr lang="en-US" altLang="ja-JP" sz="1200" kern="0" dirty="0">
              <a:solidFill>
                <a:schemeClr val="bg1"/>
              </a:solidFill>
              <a:latin typeface="+mn-lt"/>
              <a:ea typeface="+mn-ea"/>
              <a:cs typeface="ＭＳ Ｐゴシック"/>
            </a:endParaRPr>
          </a:p>
        </p:txBody>
      </p:sp>
      <p:sp>
        <p:nvSpPr>
          <p:cNvPr id="41" name="Rectangle 40"/>
          <p:cNvSpPr/>
          <p:nvPr/>
        </p:nvSpPr>
        <p:spPr>
          <a:xfrm>
            <a:off x="6217692" y="2260085"/>
            <a:ext cx="2605980" cy="598418"/>
          </a:xfrm>
          <a:prstGeom prst="rect">
            <a:avLst/>
          </a:prstGeom>
          <a:solidFill>
            <a:schemeClr val="bg1"/>
          </a:solidFill>
          <a:ln w="12700" cap="flat" cmpd="sng" algn="ctr">
            <a:solidFill>
              <a:schemeClr val="tx1"/>
            </a:solidFill>
            <a:prstDash val="solid"/>
          </a:ln>
          <a:effectLst/>
        </p:spPr>
        <p:txBody>
          <a:bodyPr lIns="34264" tIns="34261" rIns="34264" bIns="34261" rtlCol="0" anchor="t"/>
          <a:lstStyle/>
          <a:p>
            <a:pPr algn="ctr" defTabSz="685292">
              <a:lnSpc>
                <a:spcPct val="90000"/>
              </a:lnSpc>
              <a:spcBef>
                <a:spcPts val="225"/>
              </a:spcBef>
              <a:defRPr/>
            </a:pPr>
            <a:r>
              <a:rPr lang="en-US" sz="1000" b="1" kern="0" dirty="0">
                <a:solidFill>
                  <a:schemeClr val="accent1"/>
                </a:solidFill>
                <a:latin typeface="+mn-lt"/>
                <a:ea typeface="+mn-ea"/>
                <a:cs typeface="ＭＳ Ｐゴシック"/>
              </a:rPr>
              <a:t>WAN Collaboration</a:t>
            </a:r>
          </a:p>
          <a:p>
            <a:pPr algn="ctr" defTabSz="339968"/>
            <a:r>
              <a:rPr lang="en-US" sz="900" b="1" dirty="0">
                <a:latin typeface="+mn-lt"/>
                <a:ea typeface="+mn-ea"/>
                <a:cs typeface="ＭＳ Ｐゴシック"/>
              </a:rPr>
              <a:t>UC</a:t>
            </a:r>
            <a:r>
              <a:rPr lang="en-US" sz="900" dirty="0">
                <a:latin typeface="+mn-lt"/>
                <a:ea typeface="+mn-ea"/>
                <a:cs typeface="ＭＳ Ｐゴシック"/>
              </a:rPr>
              <a:t> </a:t>
            </a:r>
            <a:r>
              <a:rPr lang="en-US" sz="900" b="1" dirty="0">
                <a:latin typeface="+mn-lt"/>
                <a:ea typeface="+mn-ea"/>
                <a:cs typeface="ＭＳ Ｐゴシック"/>
              </a:rPr>
              <a:t>License</a:t>
            </a:r>
          </a:p>
          <a:p>
            <a:pPr algn="ctr" defTabSz="339968"/>
            <a:r>
              <a:rPr lang="en-US" sz="800" dirty="0">
                <a:latin typeface="+mn-lt"/>
                <a:ea typeface="+mn-ea"/>
                <a:cs typeface="ＭＳ Ｐゴシック"/>
              </a:rPr>
              <a:t>TDM Gateway / CUBE</a:t>
            </a:r>
          </a:p>
          <a:p>
            <a:pPr algn="ctr" defTabSz="339968"/>
            <a:r>
              <a:rPr lang="en-US" sz="800" dirty="0">
                <a:latin typeface="+mn-lt"/>
                <a:ea typeface="+mn-ea"/>
                <a:cs typeface="ＭＳ Ｐゴシック"/>
              </a:rPr>
              <a:t>UC </a:t>
            </a:r>
            <a:r>
              <a:rPr lang="en-US" sz="800" dirty="0" smtClean="0">
                <a:latin typeface="+mn-lt"/>
                <a:ea typeface="+mn-ea"/>
                <a:cs typeface="ＭＳ Ｐゴシック"/>
              </a:rPr>
              <a:t>Apps</a:t>
            </a:r>
            <a:r>
              <a:rPr lang="ja-JP" altLang="en-US" sz="800" dirty="0" err="1" smtClean="0">
                <a:latin typeface="+mn-lt"/>
                <a:ea typeface="+mn-ea"/>
                <a:cs typeface="ＭＳ Ｐゴシック"/>
              </a:rPr>
              <a:t>、</a:t>
            </a:r>
            <a:r>
              <a:rPr lang="en-US" sz="800" dirty="0" smtClean="0">
                <a:latin typeface="+mn-lt"/>
                <a:ea typeface="+mn-ea"/>
                <a:cs typeface="ＭＳ Ｐゴシック"/>
              </a:rPr>
              <a:t>CME/SRST</a:t>
            </a:r>
            <a:endParaRPr lang="en-US" sz="800" dirty="0">
              <a:latin typeface="+mn-lt"/>
              <a:ea typeface="+mn-ea"/>
              <a:cs typeface="ＭＳ Ｐゴシック"/>
            </a:endParaRPr>
          </a:p>
        </p:txBody>
      </p:sp>
      <p:sp>
        <p:nvSpPr>
          <p:cNvPr id="42" name="Rectangle 41"/>
          <p:cNvSpPr/>
          <p:nvPr/>
        </p:nvSpPr>
        <p:spPr>
          <a:xfrm>
            <a:off x="6217692" y="2963534"/>
            <a:ext cx="2605980" cy="1242584"/>
          </a:xfrm>
          <a:prstGeom prst="rect">
            <a:avLst/>
          </a:prstGeom>
          <a:solidFill>
            <a:schemeClr val="bg1"/>
          </a:solidFill>
          <a:ln w="12700" cap="flat" cmpd="sng" algn="ctr">
            <a:solidFill>
              <a:schemeClr val="tx1"/>
            </a:solidFill>
            <a:prstDash val="solid"/>
          </a:ln>
          <a:effectLst/>
        </p:spPr>
        <p:txBody>
          <a:bodyPr lIns="34264" tIns="34261" rIns="34264" bIns="34261" rtlCol="0" anchor="t"/>
          <a:lstStyle/>
          <a:p>
            <a:pPr algn="ctr" defTabSz="685292">
              <a:lnSpc>
                <a:spcPct val="90000"/>
              </a:lnSpc>
              <a:spcBef>
                <a:spcPts val="225"/>
              </a:spcBef>
              <a:defRPr/>
            </a:pPr>
            <a:r>
              <a:rPr lang="en-US" sz="1000" b="1" kern="0" dirty="0">
                <a:solidFill>
                  <a:schemeClr val="accent1"/>
                </a:solidFill>
                <a:latin typeface="+mn-lt"/>
                <a:ea typeface="+mn-ea"/>
                <a:cs typeface="ＭＳ Ｐゴシック"/>
              </a:rPr>
              <a:t>Foundation for WAN</a:t>
            </a:r>
          </a:p>
          <a:p>
            <a:pPr algn="ctr" defTabSz="685292">
              <a:spcBef>
                <a:spcPts val="225"/>
              </a:spcBef>
              <a:defRPr/>
            </a:pPr>
            <a:r>
              <a:rPr lang="en-US" sz="900" b="1" dirty="0">
                <a:latin typeface="+mn-lt"/>
                <a:ea typeface="+mn-ea"/>
                <a:cs typeface="ＭＳ Ｐゴシック"/>
              </a:rPr>
              <a:t>SEC License</a:t>
            </a:r>
            <a:endParaRPr lang="en-US" sz="900" dirty="0">
              <a:latin typeface="+mn-lt"/>
              <a:ea typeface="+mn-ea"/>
              <a:cs typeface="ＭＳ Ｐゴシック"/>
            </a:endParaRPr>
          </a:p>
          <a:p>
            <a:pPr algn="ctr" defTabSz="685292">
              <a:spcBef>
                <a:spcPts val="225"/>
              </a:spcBef>
              <a:defRPr/>
            </a:pPr>
            <a:r>
              <a:rPr lang="en-US" sz="800" dirty="0" err="1">
                <a:latin typeface="+mn-lt"/>
                <a:ea typeface="+mn-ea"/>
                <a:cs typeface="ＭＳ Ｐゴシック"/>
              </a:rPr>
              <a:t>TrustSec</a:t>
            </a:r>
            <a:r>
              <a:rPr lang="en-US" sz="800" dirty="0">
                <a:latin typeface="+mn-lt"/>
                <a:ea typeface="+mn-ea"/>
                <a:cs typeface="ＭＳ Ｐゴシック"/>
              </a:rPr>
              <a:t>, </a:t>
            </a:r>
            <a:r>
              <a:rPr lang="en-US" sz="800" dirty="0" err="1">
                <a:latin typeface="+mn-lt"/>
                <a:ea typeface="+mn-ea"/>
                <a:cs typeface="ＭＳ Ｐゴシック"/>
              </a:rPr>
              <a:t>MACSec</a:t>
            </a:r>
            <a:r>
              <a:rPr lang="en-US" sz="800" dirty="0">
                <a:latin typeface="+mn-lt"/>
                <a:ea typeface="+mn-ea"/>
                <a:cs typeface="ＭＳ Ｐゴシック"/>
              </a:rPr>
              <a:t>, IOS VPN, IOS IPS, IOS ZBFW, CWS Connector, SSL VPN</a:t>
            </a:r>
          </a:p>
          <a:p>
            <a:pPr algn="ctr" defTabSz="685292">
              <a:spcBef>
                <a:spcPts val="225"/>
              </a:spcBef>
              <a:defRPr/>
            </a:pPr>
            <a:r>
              <a:rPr lang="en-US" sz="900" b="1" dirty="0">
                <a:latin typeface="+mn-lt"/>
                <a:ea typeface="+mn-ea"/>
                <a:cs typeface="ＭＳ Ｐゴシック"/>
              </a:rPr>
              <a:t>APP License</a:t>
            </a:r>
            <a:endParaRPr lang="en-US" sz="900" dirty="0">
              <a:latin typeface="+mn-lt"/>
              <a:ea typeface="+mn-ea"/>
              <a:cs typeface="ＭＳ Ｐゴシック"/>
            </a:endParaRPr>
          </a:p>
          <a:p>
            <a:pPr algn="ctr" defTabSz="685292">
              <a:spcBef>
                <a:spcPts val="225"/>
              </a:spcBef>
              <a:defRPr/>
            </a:pPr>
            <a:r>
              <a:rPr lang="en-US" sz="800" dirty="0">
                <a:latin typeface="+mn-lt"/>
                <a:ea typeface="+mn-ea"/>
                <a:cs typeface="ＭＳ Ｐゴシック"/>
              </a:rPr>
              <a:t>AVC, MPLS, WAAS, FNF, </a:t>
            </a:r>
            <a:r>
              <a:rPr lang="en-US" sz="800" dirty="0" err="1">
                <a:latin typeface="+mn-lt"/>
                <a:ea typeface="+mn-ea"/>
                <a:cs typeface="ＭＳ Ｐゴシック"/>
              </a:rPr>
              <a:t>etc</a:t>
            </a:r>
            <a:endParaRPr lang="en-US" sz="800" dirty="0">
              <a:latin typeface="+mn-lt"/>
              <a:ea typeface="+mn-ea"/>
              <a:cs typeface="ＭＳ Ｐゴシック"/>
            </a:endParaRPr>
          </a:p>
          <a:p>
            <a:pPr algn="ctr" defTabSz="685292">
              <a:lnSpc>
                <a:spcPct val="90000"/>
              </a:lnSpc>
              <a:spcBef>
                <a:spcPts val="225"/>
              </a:spcBef>
              <a:defRPr/>
            </a:pPr>
            <a:r>
              <a:rPr lang="en-US" sz="900" dirty="0">
                <a:latin typeface="+mn-lt"/>
                <a:ea typeface="+mn-ea"/>
                <a:cs typeface="ＭＳ Ｐゴシック"/>
              </a:rPr>
              <a:t> </a:t>
            </a:r>
            <a:r>
              <a:rPr lang="en-US" sz="900" b="1" dirty="0">
                <a:latin typeface="+mn-lt"/>
                <a:ea typeface="+mn-ea"/>
                <a:cs typeface="ＭＳ Ｐゴシック"/>
              </a:rPr>
              <a:t>Prime </a:t>
            </a:r>
            <a:r>
              <a:rPr lang="en-US" sz="900" b="1" dirty="0" err="1" smtClean="0">
                <a:latin typeface="+mn-lt"/>
                <a:ea typeface="+mn-ea"/>
                <a:cs typeface="ＭＳ Ｐゴシック"/>
              </a:rPr>
              <a:t>vNAM</a:t>
            </a:r>
            <a:r>
              <a:rPr lang="en-US" sz="900" b="1" dirty="0" smtClean="0">
                <a:latin typeface="+mn-lt"/>
                <a:ea typeface="+mn-ea"/>
                <a:cs typeface="ＭＳ Ｐゴシック"/>
              </a:rPr>
              <a:t>, PI Lifecycle, PI </a:t>
            </a:r>
            <a:r>
              <a:rPr lang="en-US" sz="900" b="1" dirty="0">
                <a:latin typeface="+mn-lt"/>
                <a:ea typeface="+mn-ea"/>
                <a:cs typeface="ＭＳ Ｐゴシック"/>
              </a:rPr>
              <a:t>Assurance</a:t>
            </a:r>
          </a:p>
          <a:p>
            <a:pPr algn="ctr" defTabSz="685292">
              <a:lnSpc>
                <a:spcPct val="90000"/>
              </a:lnSpc>
              <a:spcBef>
                <a:spcPts val="225"/>
              </a:spcBef>
              <a:defRPr/>
            </a:pPr>
            <a:r>
              <a:rPr lang="en-US" sz="900" b="1" dirty="0">
                <a:latin typeface="+mn-lt"/>
                <a:ea typeface="+mn-ea"/>
                <a:cs typeface="ＭＳ Ｐゴシック"/>
              </a:rPr>
              <a:t>Energy </a:t>
            </a:r>
            <a:r>
              <a:rPr lang="en-US" sz="900" b="1" dirty="0" err="1">
                <a:latin typeface="+mn-lt"/>
                <a:ea typeface="+mn-ea"/>
                <a:cs typeface="ＭＳ Ｐゴシック"/>
              </a:rPr>
              <a:t>Mgmt</a:t>
            </a:r>
            <a:endParaRPr lang="en-US" sz="900" b="1" dirty="0">
              <a:latin typeface="+mn-lt"/>
              <a:ea typeface="+mn-ea"/>
              <a:cs typeface="ＭＳ Ｐゴシック"/>
            </a:endParaRPr>
          </a:p>
        </p:txBody>
      </p:sp>
      <p:sp>
        <p:nvSpPr>
          <p:cNvPr id="43" name="Rectangle 42"/>
          <p:cNvSpPr/>
          <p:nvPr/>
        </p:nvSpPr>
        <p:spPr>
          <a:xfrm>
            <a:off x="6217692" y="4307486"/>
            <a:ext cx="2605980" cy="387008"/>
          </a:xfrm>
          <a:prstGeom prst="rect">
            <a:avLst/>
          </a:prstGeom>
          <a:solidFill>
            <a:schemeClr val="tx1"/>
          </a:solidFill>
          <a:ln w="12700">
            <a:solidFill>
              <a:schemeClr val="tx1"/>
            </a:solidFill>
          </a:ln>
        </p:spPr>
        <p:txBody>
          <a:bodyPr wrap="square" lIns="68526" tIns="34264" rIns="68526" bIns="34264">
            <a:noAutofit/>
          </a:bodyPr>
          <a:lstStyle/>
          <a:p>
            <a:pPr algn="ctr" defTabSz="685292">
              <a:defRPr/>
            </a:pPr>
            <a:r>
              <a:rPr lang="en-US" sz="1200" b="1" kern="0" dirty="0" smtClean="0">
                <a:solidFill>
                  <a:schemeClr val="bg1"/>
                </a:solidFill>
                <a:latin typeface="+mn-lt"/>
                <a:ea typeface="+mn-ea"/>
                <a:cs typeface="ＭＳ Ｐゴシック"/>
              </a:rPr>
              <a:t>WAN</a:t>
            </a:r>
          </a:p>
          <a:p>
            <a:pPr algn="ctr" defTabSz="685292">
              <a:defRPr/>
            </a:pPr>
            <a:r>
              <a:rPr lang="en-US" altLang="ja-JP" sz="1200" kern="0" dirty="0">
                <a:solidFill>
                  <a:schemeClr val="bg1"/>
                </a:solidFill>
                <a:latin typeface="+mn-lt"/>
                <a:ea typeface="+mn-ea"/>
                <a:cs typeface="ＭＳ Ｐゴシック"/>
              </a:rPr>
              <a:t>ISR, </a:t>
            </a:r>
            <a:r>
              <a:rPr lang="en-US" altLang="ja-JP" sz="1200" kern="0" dirty="0" smtClean="0">
                <a:solidFill>
                  <a:schemeClr val="bg1"/>
                </a:solidFill>
                <a:latin typeface="+mn-lt"/>
                <a:ea typeface="+mn-ea"/>
                <a:cs typeface="ＭＳ Ｐゴシック"/>
              </a:rPr>
              <a:t>ASR</a:t>
            </a:r>
            <a:endParaRPr lang="en-US" altLang="ja-JP" sz="1200" kern="0" dirty="0">
              <a:solidFill>
                <a:schemeClr val="bg1"/>
              </a:solidFill>
              <a:latin typeface="+mn-lt"/>
              <a:ea typeface="+mn-ea"/>
              <a:cs typeface="ＭＳ Ｐゴシック"/>
            </a:endParaRPr>
          </a:p>
        </p:txBody>
      </p:sp>
      <p:sp>
        <p:nvSpPr>
          <p:cNvPr id="47" name="Rectangle 46"/>
          <p:cNvSpPr/>
          <p:nvPr/>
        </p:nvSpPr>
        <p:spPr>
          <a:xfrm>
            <a:off x="6217692" y="1404988"/>
            <a:ext cx="2605980" cy="629952"/>
          </a:xfrm>
          <a:prstGeom prst="rect">
            <a:avLst/>
          </a:prstGeom>
          <a:solidFill>
            <a:schemeClr val="bg1"/>
          </a:solidFill>
          <a:ln w="12700" cap="flat" cmpd="sng" algn="ctr">
            <a:solidFill>
              <a:schemeClr val="tx1"/>
            </a:solidFill>
            <a:prstDash val="solid"/>
          </a:ln>
          <a:effectLst/>
        </p:spPr>
        <p:txBody>
          <a:bodyPr lIns="34264" tIns="34261" rIns="34264" bIns="34261" rtlCol="0" anchor="t"/>
          <a:lstStyle/>
          <a:p>
            <a:pPr algn="ctr" defTabSz="685292">
              <a:lnSpc>
                <a:spcPct val="90000"/>
              </a:lnSpc>
              <a:spcBef>
                <a:spcPts val="225"/>
              </a:spcBef>
              <a:defRPr/>
            </a:pPr>
            <a:r>
              <a:rPr lang="en-US" sz="1000" b="1" kern="0" dirty="0">
                <a:solidFill>
                  <a:schemeClr val="accent1"/>
                </a:solidFill>
                <a:latin typeface="+mn-lt"/>
                <a:ea typeface="+mn-ea"/>
                <a:cs typeface="ＭＳ Ｐゴシック"/>
              </a:rPr>
              <a:t>Threat Defense for WAN</a:t>
            </a:r>
          </a:p>
          <a:p>
            <a:pPr algn="ctr" defTabSz="685292">
              <a:lnSpc>
                <a:spcPct val="90000"/>
              </a:lnSpc>
              <a:spcBef>
                <a:spcPts val="225"/>
              </a:spcBef>
              <a:defRPr/>
            </a:pPr>
            <a:r>
              <a:rPr lang="en-US" sz="900" b="1" dirty="0" err="1">
                <a:latin typeface="+mn-lt"/>
                <a:ea typeface="+mn-ea"/>
                <a:cs typeface="ＭＳ Ｐゴシック"/>
              </a:rPr>
              <a:t>FirePOWER</a:t>
            </a:r>
            <a:r>
              <a:rPr lang="en-US" sz="900" b="1" dirty="0">
                <a:latin typeface="+mn-lt"/>
                <a:ea typeface="+mn-ea"/>
                <a:cs typeface="ＭＳ Ｐゴシック"/>
              </a:rPr>
              <a:t> Services on ASA</a:t>
            </a:r>
          </a:p>
          <a:p>
            <a:pPr algn="ctr" defTabSz="685292">
              <a:lnSpc>
                <a:spcPct val="90000"/>
              </a:lnSpc>
              <a:spcBef>
                <a:spcPts val="225"/>
              </a:spcBef>
              <a:defRPr/>
            </a:pPr>
            <a:r>
              <a:rPr lang="en-US" sz="900" b="1" dirty="0">
                <a:latin typeface="+mn-lt"/>
                <a:ea typeface="+mn-ea"/>
                <a:cs typeface="ＭＳ Ｐゴシック"/>
              </a:rPr>
              <a:t>Security </a:t>
            </a:r>
            <a:r>
              <a:rPr lang="en-US" sz="900" b="1" dirty="0" smtClean="0">
                <a:latin typeface="+mn-lt"/>
                <a:ea typeface="+mn-ea"/>
                <a:cs typeface="ＭＳ Ｐゴシック"/>
              </a:rPr>
              <a:t>Context, Security </a:t>
            </a:r>
            <a:r>
              <a:rPr lang="en-US" sz="900" b="1" dirty="0">
                <a:latin typeface="+mn-lt"/>
                <a:ea typeface="+mn-ea"/>
                <a:cs typeface="ＭＳ Ｐゴシック"/>
              </a:rPr>
              <a:t>Plus</a:t>
            </a:r>
          </a:p>
          <a:p>
            <a:pPr algn="ctr" defTabSz="685292">
              <a:lnSpc>
                <a:spcPct val="90000"/>
              </a:lnSpc>
              <a:spcBef>
                <a:spcPts val="225"/>
              </a:spcBef>
              <a:defRPr/>
            </a:pPr>
            <a:r>
              <a:rPr lang="en-US" sz="900" b="1" dirty="0">
                <a:latin typeface="+mn-lt"/>
                <a:ea typeface="+mn-ea"/>
                <a:cs typeface="ＭＳ Ｐゴシック"/>
              </a:rPr>
              <a:t>Cisco Security Manager</a:t>
            </a:r>
          </a:p>
        </p:txBody>
      </p:sp>
      <p:sp>
        <p:nvSpPr>
          <p:cNvPr id="48" name="Rectangle 47"/>
          <p:cNvSpPr/>
          <p:nvPr/>
        </p:nvSpPr>
        <p:spPr>
          <a:xfrm>
            <a:off x="1407629" y="1396434"/>
            <a:ext cx="4710200" cy="629952"/>
          </a:xfrm>
          <a:prstGeom prst="rect">
            <a:avLst/>
          </a:prstGeom>
          <a:solidFill>
            <a:schemeClr val="bg1"/>
          </a:solidFill>
          <a:ln w="12700" cap="flat" cmpd="sng" algn="ctr">
            <a:solidFill>
              <a:schemeClr val="tx1"/>
            </a:solidFill>
            <a:prstDash val="solid"/>
          </a:ln>
          <a:effectLst/>
        </p:spPr>
        <p:txBody>
          <a:bodyPr lIns="34264" tIns="34261" rIns="34264" bIns="34261" rtlCol="0" anchor="t"/>
          <a:lstStyle/>
          <a:p>
            <a:pPr algn="ctr" defTabSz="685292">
              <a:lnSpc>
                <a:spcPct val="90000"/>
              </a:lnSpc>
              <a:spcBef>
                <a:spcPts val="225"/>
              </a:spcBef>
              <a:defRPr/>
            </a:pPr>
            <a:r>
              <a:rPr lang="en-US" sz="1000" b="1" kern="0" dirty="0">
                <a:solidFill>
                  <a:schemeClr val="accent1"/>
                </a:solidFill>
                <a:latin typeface="+mn-lt"/>
                <a:ea typeface="+mn-ea"/>
                <a:cs typeface="ＭＳ Ｐゴシック"/>
              </a:rPr>
              <a:t>Policy &amp; Threat Defense for Access</a:t>
            </a:r>
          </a:p>
          <a:p>
            <a:pPr algn="ctr" defTabSz="685292">
              <a:lnSpc>
                <a:spcPct val="90000"/>
              </a:lnSpc>
              <a:spcBef>
                <a:spcPts val="225"/>
              </a:spcBef>
              <a:defRPr/>
            </a:pPr>
            <a:r>
              <a:rPr lang="en-US" sz="900" b="1" dirty="0">
                <a:latin typeface="+mn-lt"/>
                <a:ea typeface="+mn-ea"/>
                <a:cs typeface="ＭＳ Ｐゴシック"/>
              </a:rPr>
              <a:t>ISE </a:t>
            </a:r>
            <a:r>
              <a:rPr lang="en-US" sz="900" b="1" dirty="0" smtClean="0">
                <a:latin typeface="+mn-lt"/>
                <a:ea typeface="+mn-ea"/>
                <a:cs typeface="ＭＳ Ｐゴシック"/>
              </a:rPr>
              <a:t>Plus, ISE </a:t>
            </a:r>
            <a:r>
              <a:rPr lang="en-US" sz="900" b="1" dirty="0">
                <a:latin typeface="+mn-lt"/>
                <a:ea typeface="+mn-ea"/>
                <a:cs typeface="ＭＳ Ｐゴシック"/>
              </a:rPr>
              <a:t>Apex</a:t>
            </a:r>
          </a:p>
          <a:p>
            <a:pPr algn="ctr" defTabSz="685292">
              <a:lnSpc>
                <a:spcPct val="90000"/>
              </a:lnSpc>
              <a:spcBef>
                <a:spcPts val="225"/>
              </a:spcBef>
              <a:defRPr/>
            </a:pPr>
            <a:r>
              <a:rPr lang="en-US" sz="900" b="1" dirty="0">
                <a:latin typeface="+mn-lt"/>
                <a:ea typeface="+mn-ea"/>
                <a:cs typeface="ＭＳ Ｐゴシック"/>
              </a:rPr>
              <a:t>AnyConnect Apex</a:t>
            </a:r>
          </a:p>
          <a:p>
            <a:pPr algn="ctr" defTabSz="685292">
              <a:lnSpc>
                <a:spcPct val="90000"/>
              </a:lnSpc>
              <a:spcBef>
                <a:spcPts val="225"/>
              </a:spcBef>
              <a:defRPr/>
            </a:pPr>
            <a:r>
              <a:rPr lang="en-US" sz="900" b="1" dirty="0">
                <a:latin typeface="+mn-lt"/>
                <a:ea typeface="+mn-ea"/>
                <a:cs typeface="ＭＳ Ｐゴシック"/>
              </a:rPr>
              <a:t>AMP for Endpoint</a:t>
            </a:r>
          </a:p>
        </p:txBody>
      </p:sp>
      <p:sp>
        <p:nvSpPr>
          <p:cNvPr id="49" name="Rectangle 48"/>
          <p:cNvSpPr/>
          <p:nvPr/>
        </p:nvSpPr>
        <p:spPr>
          <a:xfrm>
            <a:off x="6334753" y="2049226"/>
            <a:ext cx="2306740" cy="162712"/>
          </a:xfrm>
          <a:prstGeom prst="rect">
            <a:avLst/>
          </a:prstGeom>
        </p:spPr>
        <p:txBody>
          <a:bodyPr wrap="square" lIns="68526" tIns="34264" rIns="68526" bIns="34264" anchor="t">
            <a:spAutoFit/>
          </a:bodyPr>
          <a:lstStyle/>
          <a:p>
            <a:pPr algn="ctr" defTabSz="685207">
              <a:defRPr/>
            </a:pPr>
            <a:r>
              <a:rPr lang="en-US" sz="600" kern="0" dirty="0">
                <a:solidFill>
                  <a:srgbClr val="272848"/>
                </a:solidFill>
                <a:latin typeface="+mn-lt"/>
                <a:ea typeface="+mn-ea"/>
                <a:cs typeface="ＭＳ Ｐゴシック"/>
              </a:rPr>
              <a:t>Cisco ASA</a:t>
            </a:r>
            <a:r>
              <a:rPr lang="en-US" sz="600" kern="0" baseline="30000" dirty="0">
                <a:solidFill>
                  <a:srgbClr val="272848"/>
                </a:solidFill>
                <a:latin typeface="+mn-lt"/>
                <a:ea typeface="+mn-ea"/>
                <a:cs typeface="ＭＳ Ｐゴシック"/>
              </a:rPr>
              <a:t>®</a:t>
            </a:r>
            <a:r>
              <a:rPr lang="en-US" sz="600" kern="0" dirty="0">
                <a:solidFill>
                  <a:srgbClr val="272848"/>
                </a:solidFill>
                <a:latin typeface="+mn-lt"/>
                <a:ea typeface="+mn-ea"/>
                <a:cs typeface="ＭＳ Ｐゴシック"/>
              </a:rPr>
              <a:t> </a:t>
            </a:r>
            <a:r>
              <a:rPr lang="en-US" sz="600" dirty="0">
                <a:latin typeface="+mn-lt"/>
                <a:ea typeface="+mn-ea"/>
                <a:cs typeface="ＭＳ Ｐゴシック"/>
              </a:rPr>
              <a:t>5506, 5508, 5512, 5515, 5515, 5525, 5545, 5555</a:t>
            </a:r>
            <a:endParaRPr lang="en-US" sz="600" kern="0" dirty="0">
              <a:solidFill>
                <a:srgbClr val="272848"/>
              </a:solidFill>
              <a:latin typeface="+mn-lt"/>
              <a:ea typeface="+mn-ea"/>
              <a:cs typeface="ＭＳ Ｐゴシック"/>
            </a:endParaRPr>
          </a:p>
        </p:txBody>
      </p:sp>
      <p:sp>
        <p:nvSpPr>
          <p:cNvPr id="21" name="Rectangle 20"/>
          <p:cNvSpPr/>
          <p:nvPr/>
        </p:nvSpPr>
        <p:spPr>
          <a:xfrm>
            <a:off x="1407629" y="992641"/>
            <a:ext cx="4710200" cy="315418"/>
          </a:xfrm>
          <a:prstGeom prst="rect">
            <a:avLst/>
          </a:prstGeom>
          <a:solidFill>
            <a:schemeClr val="accent4"/>
          </a:solidFill>
        </p:spPr>
        <p:txBody>
          <a:bodyPr wrap="square" lIns="68526" tIns="34264" rIns="68526" bIns="34264">
            <a:spAutoFit/>
          </a:bodyPr>
          <a:lstStyle/>
          <a:p>
            <a:pPr marL="0" lvl="1" algn="ctr" defTabSz="456763">
              <a:tabLst>
                <a:tab pos="4452025" algn="l"/>
              </a:tabLst>
              <a:defRPr/>
            </a:pPr>
            <a:r>
              <a:rPr lang="en-US" sz="1600" b="1" kern="0" dirty="0">
                <a:solidFill>
                  <a:schemeClr val="bg1"/>
                </a:solidFill>
                <a:latin typeface="ＭＳ Ｐゴシック"/>
                <a:ea typeface="ＭＳ Ｐゴシック"/>
                <a:cs typeface="ＭＳ Ｐゴシック"/>
              </a:rPr>
              <a:t>Cisco ONE for Access</a:t>
            </a:r>
          </a:p>
        </p:txBody>
      </p:sp>
      <p:sp>
        <p:nvSpPr>
          <p:cNvPr id="38" name="Rectangle 37"/>
          <p:cNvSpPr/>
          <p:nvPr/>
        </p:nvSpPr>
        <p:spPr>
          <a:xfrm>
            <a:off x="6217692" y="992641"/>
            <a:ext cx="2605980" cy="315418"/>
          </a:xfrm>
          <a:prstGeom prst="rect">
            <a:avLst/>
          </a:prstGeom>
          <a:solidFill>
            <a:schemeClr val="accent6"/>
          </a:solidFill>
        </p:spPr>
        <p:txBody>
          <a:bodyPr wrap="square" lIns="68526" tIns="34264" rIns="68526" bIns="34264">
            <a:spAutoFit/>
          </a:bodyPr>
          <a:lstStyle/>
          <a:p>
            <a:pPr marL="0" lvl="1" algn="ctr" defTabSz="456763">
              <a:tabLst>
                <a:tab pos="4452025" algn="l"/>
              </a:tabLst>
              <a:defRPr/>
            </a:pPr>
            <a:r>
              <a:rPr lang="en-US" sz="1600" b="1" kern="0" dirty="0">
                <a:solidFill>
                  <a:schemeClr val="bg1"/>
                </a:solidFill>
                <a:latin typeface="ＭＳ Ｐゴシック"/>
                <a:ea typeface="ＭＳ Ｐゴシック"/>
                <a:cs typeface="ＭＳ Ｐゴシック"/>
              </a:rPr>
              <a:t>Cisco ONE for WAN</a:t>
            </a:r>
          </a:p>
        </p:txBody>
      </p:sp>
      <p:cxnSp>
        <p:nvCxnSpPr>
          <p:cNvPr id="4" name="直線コネクタ 3"/>
          <p:cNvCxnSpPr/>
          <p:nvPr/>
        </p:nvCxnSpPr>
        <p:spPr>
          <a:xfrm flipV="1">
            <a:off x="431800" y="2910718"/>
            <a:ext cx="838835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431800" y="2197650"/>
            <a:ext cx="838835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431800" y="4256610"/>
            <a:ext cx="838835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431800" y="1347788"/>
            <a:ext cx="838835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296794"/>
      </p:ext>
    </p:extLst>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dirty="0" smtClean="0"/>
              <a:t>Cisco</a:t>
            </a:r>
            <a:r>
              <a:rPr lang="ja-JP" altLang="en-US" dirty="0" smtClean="0"/>
              <a:t> </a:t>
            </a:r>
            <a:r>
              <a:rPr lang="en-US" altLang="ja-JP" dirty="0" smtClean="0"/>
              <a:t>One</a:t>
            </a:r>
            <a:r>
              <a:rPr lang="ja-JP" altLang="en-US" dirty="0" smtClean="0"/>
              <a:t> 付帯ソフトウェア機能説明</a:t>
            </a:r>
            <a:r>
              <a:rPr lang="en-US" altLang="ja-JP" dirty="0" smtClean="0"/>
              <a:t/>
            </a:r>
            <a:br>
              <a:rPr lang="en-US" altLang="ja-JP" dirty="0" smtClean="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27324956"/>
              </p:ext>
            </p:extLst>
          </p:nvPr>
        </p:nvGraphicFramePr>
        <p:xfrm>
          <a:off x="431800" y="707231"/>
          <a:ext cx="8353425" cy="3923469"/>
        </p:xfrm>
        <a:graphic>
          <a:graphicData uri="http://schemas.openxmlformats.org/drawingml/2006/table">
            <a:tbl>
              <a:tblPr firstRow="1">
                <a:tableStyleId>{C083E6E3-FA7D-4D7B-A595-EF9225AFEA82}</a:tableStyleId>
              </a:tblPr>
              <a:tblGrid>
                <a:gridCol w="625475">
                  <a:extLst>
                    <a:ext uri="{9D8B030D-6E8A-4147-A177-3AD203B41FA5}">
                      <a16:colId xmlns:a16="http://schemas.microsoft.com/office/drawing/2014/main" xmlns="" val="20000"/>
                    </a:ext>
                  </a:extLst>
                </a:gridCol>
                <a:gridCol w="2178844">
                  <a:extLst>
                    <a:ext uri="{9D8B030D-6E8A-4147-A177-3AD203B41FA5}">
                      <a16:colId xmlns:a16="http://schemas.microsoft.com/office/drawing/2014/main" xmlns="" val="20001"/>
                    </a:ext>
                  </a:extLst>
                </a:gridCol>
                <a:gridCol w="4982548">
                  <a:extLst>
                    <a:ext uri="{9D8B030D-6E8A-4147-A177-3AD203B41FA5}">
                      <a16:colId xmlns:a16="http://schemas.microsoft.com/office/drawing/2014/main" xmlns="" val="20002"/>
                    </a:ext>
                  </a:extLst>
                </a:gridCol>
                <a:gridCol w="566558">
                  <a:extLst>
                    <a:ext uri="{9D8B030D-6E8A-4147-A177-3AD203B41FA5}">
                      <a16:colId xmlns:a16="http://schemas.microsoft.com/office/drawing/2014/main" xmlns="" val="20003"/>
                    </a:ext>
                  </a:extLst>
                </a:gridCol>
              </a:tblGrid>
              <a:tr h="84394">
                <a:tc>
                  <a:txBody>
                    <a:bodyPr/>
                    <a:lstStyle/>
                    <a:p>
                      <a:pPr algn="l" fontAlgn="b"/>
                      <a:endParaRPr lang="en-US" sz="700" b="0" i="0" u="none" strike="noStrike" dirty="0">
                        <a:solidFill>
                          <a:srgbClr val="000000"/>
                        </a:solidFill>
                        <a:effectLst/>
                        <a:latin typeface="ＭＳ Ｐゴシック"/>
                      </a:endParaRPr>
                    </a:p>
                  </a:txBody>
                  <a:tcPr marL="4767" marR="4767" marT="47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ja-JP" altLang="en-US" sz="700" u="none" strike="noStrike" dirty="0">
                          <a:solidFill>
                            <a:schemeClr val="bg1"/>
                          </a:solidFill>
                          <a:effectLst/>
                        </a:rPr>
                        <a:t>機能</a:t>
                      </a:r>
                      <a:endParaRPr lang="ja-JP" altLang="en-US" sz="700" b="1" i="0" u="none" strike="noStrike" dirty="0">
                        <a:solidFill>
                          <a:schemeClr val="bg1"/>
                        </a:solidFill>
                        <a:effectLst/>
                        <a:latin typeface="ＭＳ Ｐゴシック"/>
                      </a:endParaRPr>
                    </a:p>
                  </a:txBody>
                  <a:tcPr marL="4767" marR="4767" marT="47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ja-JP" altLang="en-US" sz="700" u="none" strike="noStrike" dirty="0">
                          <a:solidFill>
                            <a:schemeClr val="bg1"/>
                          </a:solidFill>
                          <a:effectLst/>
                        </a:rPr>
                        <a:t>概要</a:t>
                      </a:r>
                      <a:endParaRPr lang="ja-JP" altLang="en-US" sz="700" b="1" i="0" u="none" strike="noStrike" dirty="0">
                        <a:solidFill>
                          <a:schemeClr val="bg1"/>
                        </a:solidFill>
                        <a:effectLst/>
                        <a:latin typeface="ＭＳ Ｐゴシック"/>
                      </a:endParaRPr>
                    </a:p>
                  </a:txBody>
                  <a:tcPr marL="4767" marR="4767" marT="47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ja-JP" altLang="en-US" sz="700" u="none" strike="noStrike" dirty="0">
                          <a:solidFill>
                            <a:schemeClr val="bg1"/>
                          </a:solidFill>
                          <a:effectLst/>
                        </a:rPr>
                        <a:t>日本での利用</a:t>
                      </a:r>
                      <a:endParaRPr lang="ja-JP" altLang="en-US" sz="700" b="1" i="0" u="none" strike="noStrike" dirty="0">
                        <a:solidFill>
                          <a:schemeClr val="bg1"/>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165177">
                <a:tc rowSpan="12">
                  <a:txBody>
                    <a:bodyPr/>
                    <a:lstStyle/>
                    <a:p>
                      <a:pPr algn="ctr" fontAlgn="ctr"/>
                      <a:r>
                        <a:rPr lang="en-US" sz="800" u="none" strike="noStrike" dirty="0" smtClean="0">
                          <a:effectLst/>
                        </a:rPr>
                        <a:t>Foundation </a:t>
                      </a:r>
                      <a:r>
                        <a:rPr lang="en-US" sz="800" u="none" strike="noStrike" dirty="0">
                          <a:effectLst/>
                        </a:rPr>
                        <a:t>for Switching</a:t>
                      </a:r>
                      <a:endParaRPr lang="en-US" sz="8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u="none" strike="noStrike" dirty="0">
                          <a:effectLst/>
                        </a:rPr>
                        <a:t>IP Base</a:t>
                      </a:r>
                      <a:endParaRPr lang="en-US" sz="800" b="1"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700" u="none" strike="noStrike" dirty="0">
                          <a:effectLst/>
                        </a:rPr>
                        <a:t>Cisco IOS </a:t>
                      </a:r>
                      <a:r>
                        <a:rPr lang="en-US" sz="700" u="none" strike="noStrike" dirty="0" err="1">
                          <a:effectLst/>
                        </a:rPr>
                        <a:t>ソフトウェアフィーチャセット。高度な</a:t>
                      </a:r>
                      <a:r>
                        <a:rPr lang="en-US" sz="700" u="none" strike="noStrike" dirty="0">
                          <a:effectLst/>
                        </a:rPr>
                        <a:t> </a:t>
                      </a:r>
                      <a:r>
                        <a:rPr lang="en-US" sz="700" u="none" strike="noStrike" dirty="0" err="1" smtClean="0">
                          <a:effectLst/>
                        </a:rPr>
                        <a:t>QoS</a:t>
                      </a:r>
                      <a:r>
                        <a:rPr lang="en-US" sz="700" u="none" strike="noStrike" dirty="0" smtClean="0">
                          <a:effectLst/>
                        </a:rPr>
                        <a:t> (Quality </a:t>
                      </a:r>
                      <a:r>
                        <a:rPr lang="en-US" sz="700" u="none" strike="noStrike" dirty="0">
                          <a:effectLst/>
                        </a:rPr>
                        <a:t>of </a:t>
                      </a:r>
                      <a:r>
                        <a:rPr lang="en-US" sz="700" u="none" strike="noStrike" dirty="0" smtClean="0">
                          <a:effectLst/>
                        </a:rPr>
                        <a:t>Service)、</a:t>
                      </a:r>
                      <a:r>
                        <a:rPr lang="en-US" sz="700" u="none" strike="noStrike" dirty="0" err="1">
                          <a:effectLst/>
                        </a:rPr>
                        <a:t>レート制限、</a:t>
                      </a:r>
                      <a:r>
                        <a:rPr lang="en-US" sz="700" u="none" strike="noStrike" dirty="0" err="1" smtClean="0">
                          <a:effectLst/>
                        </a:rPr>
                        <a:t>アクセス制御リスト</a:t>
                      </a:r>
                      <a:r>
                        <a:rPr lang="en-US" sz="700" u="none" strike="noStrike" dirty="0" smtClean="0">
                          <a:effectLst/>
                        </a:rPr>
                        <a:t> (Access </a:t>
                      </a:r>
                      <a:r>
                        <a:rPr lang="en-US" sz="700" u="none" strike="noStrike" dirty="0">
                          <a:effectLst/>
                        </a:rPr>
                        <a:t>Control </a:t>
                      </a:r>
                      <a:r>
                        <a:rPr lang="en-US" sz="700" u="none" strike="noStrike" dirty="0" err="1" smtClean="0">
                          <a:effectLst/>
                        </a:rPr>
                        <a:t>List：ACL</a:t>
                      </a:r>
                      <a:r>
                        <a:rPr lang="en-US" sz="700" u="none" strike="noStrike" dirty="0" smtClean="0">
                          <a:effectLst/>
                        </a:rPr>
                        <a:t>)、</a:t>
                      </a:r>
                      <a:r>
                        <a:rPr lang="en-US" sz="700" u="none" strike="noStrike" dirty="0">
                          <a:effectLst/>
                        </a:rPr>
                        <a:t>基本的なスタティック </a:t>
                      </a:r>
                      <a:r>
                        <a:rPr lang="en-US" sz="700" u="none" strike="noStrike" dirty="0" err="1">
                          <a:effectLst/>
                        </a:rPr>
                        <a:t>ルーティングと</a:t>
                      </a:r>
                      <a:r>
                        <a:rPr lang="en-US" sz="700" u="none" strike="noStrike" dirty="0">
                          <a:effectLst/>
                        </a:rPr>
                        <a:t> </a:t>
                      </a:r>
                      <a:r>
                        <a:rPr lang="en-US" sz="700" u="none" strike="noStrike" dirty="0" smtClean="0">
                          <a:effectLst/>
                        </a:rPr>
                        <a:t>RIP (Routing </a:t>
                      </a:r>
                      <a:r>
                        <a:rPr lang="en-US" sz="700" u="none" strike="noStrike" dirty="0">
                          <a:effectLst/>
                        </a:rPr>
                        <a:t>Information </a:t>
                      </a:r>
                      <a:r>
                        <a:rPr lang="en-US" sz="700" u="none" strike="noStrike" dirty="0" smtClean="0">
                          <a:effectLst/>
                        </a:rPr>
                        <a:t>Protocol)</a:t>
                      </a:r>
                      <a:r>
                        <a:rPr lang="en-US" sz="700" u="none" strike="noStrike" dirty="0" err="1" smtClean="0">
                          <a:effectLst/>
                        </a:rPr>
                        <a:t>機能が含まれます</a:t>
                      </a:r>
                      <a:r>
                        <a:rPr lang="en-US" sz="700" u="none" strike="noStrike" dirty="0">
                          <a:effectLst/>
                        </a:rPr>
                        <a:t>。</a:t>
                      </a:r>
                      <a:endParaRPr 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Hant" altLang="en-US" sz="700" u="none" strike="noStrike" dirty="0">
                          <a:effectLst/>
                        </a:rPr>
                        <a:t>可能</a:t>
                      </a:r>
                      <a:endParaRPr lang="zh-Hant"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95934">
                <a:tc vMerge="1">
                  <a:txBody>
                    <a:bodyPr/>
                    <a:lstStyle/>
                    <a:p>
                      <a:endParaRPr lang="en-US"/>
                    </a:p>
                  </a:txBody>
                  <a:tcPr/>
                </a:tc>
                <a:tc>
                  <a:txBody>
                    <a:bodyPr/>
                    <a:lstStyle/>
                    <a:p>
                      <a:pPr algn="ctr" fontAlgn="ctr"/>
                      <a:r>
                        <a:rPr lang="en-US" sz="800" u="none" strike="noStrike" dirty="0">
                          <a:effectLst/>
                        </a:rPr>
                        <a:t>PI</a:t>
                      </a:r>
                      <a:endParaRPr lang="en-US" sz="800" b="1"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700" u="none" strike="noStrike" dirty="0">
                          <a:effectLst/>
                        </a:rPr>
                        <a:t>ネットワーク全体を可視化管理。運用状態の把握、設定の簡易化を実現</a:t>
                      </a:r>
                      <a:endParaRPr lang="ja-JP"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Hant" altLang="en-US" sz="700" u="none" strike="noStrike">
                          <a:effectLst/>
                        </a:rPr>
                        <a:t>可能</a:t>
                      </a:r>
                      <a:endParaRPr lang="zh-Hant" altLang="en-US" sz="700" b="0" i="0" u="none" strike="noStrike">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95934">
                <a:tc vMerge="1">
                  <a:txBody>
                    <a:bodyPr/>
                    <a:lstStyle/>
                    <a:p>
                      <a:endParaRPr lang="en-US"/>
                    </a:p>
                  </a:txBody>
                  <a:tcPr/>
                </a:tc>
                <a:tc>
                  <a:txBody>
                    <a:bodyPr/>
                    <a:lstStyle/>
                    <a:p>
                      <a:pPr algn="ctr" fontAlgn="ctr"/>
                      <a:r>
                        <a:rPr lang="en-US" sz="800" u="none" strike="noStrike" dirty="0">
                          <a:effectLst/>
                        </a:rPr>
                        <a:t>ISE BASE</a:t>
                      </a:r>
                      <a:endParaRPr lang="en-US" sz="8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700" u="none" strike="noStrike" dirty="0">
                          <a:effectLst/>
                        </a:rPr>
                        <a:t>アクセス機器のプロファイルを可視化。端末機種、人、アクセス</a:t>
                      </a:r>
                      <a:r>
                        <a:rPr lang="ja-JP" altLang="en-US" sz="700" u="none" strike="noStrike" dirty="0" smtClean="0">
                          <a:effectLst/>
                        </a:rPr>
                        <a:t>方法 </a:t>
                      </a:r>
                      <a:r>
                        <a:rPr lang="en-US" altLang="ja-JP" sz="700" u="none" strike="noStrike" dirty="0" smtClean="0">
                          <a:effectLst/>
                        </a:rPr>
                        <a:t>(</a:t>
                      </a:r>
                      <a:r>
                        <a:rPr lang="ja-JP" altLang="en-US" sz="700" u="none" strike="noStrike" dirty="0" smtClean="0">
                          <a:effectLst/>
                        </a:rPr>
                        <a:t>有線</a:t>
                      </a:r>
                      <a:r>
                        <a:rPr lang="ja-JP" altLang="en-US" sz="700" u="none" strike="noStrike" dirty="0">
                          <a:effectLst/>
                        </a:rPr>
                        <a:t>、無線、</a:t>
                      </a:r>
                      <a:r>
                        <a:rPr lang="en-US" altLang="ja-JP" sz="700" u="none" strike="noStrike" dirty="0" smtClean="0">
                          <a:effectLst/>
                        </a:rPr>
                        <a:t>VPN)</a:t>
                      </a:r>
                      <a:r>
                        <a:rPr lang="ja-JP" altLang="en-US" sz="700" u="none" strike="noStrike" dirty="0" err="1" smtClean="0">
                          <a:effectLst/>
                        </a:rPr>
                        <a:t>、</a:t>
                      </a:r>
                      <a:r>
                        <a:rPr lang="ja-JP" altLang="en-US" sz="700" u="none" strike="noStrike" dirty="0">
                          <a:effectLst/>
                        </a:rPr>
                        <a:t>場所を可視化。</a:t>
                      </a:r>
                      <a:r>
                        <a:rPr lang="en-US" altLang="ja-JP" sz="700" u="none" strike="noStrike" dirty="0">
                          <a:effectLst/>
                        </a:rPr>
                        <a:t>RADIUS </a:t>
                      </a:r>
                      <a:r>
                        <a:rPr lang="ja-JP" altLang="en-US" sz="700" u="none" strike="noStrike" dirty="0">
                          <a:effectLst/>
                        </a:rPr>
                        <a:t>サーバ機能も提供</a:t>
                      </a:r>
                      <a:endParaRPr lang="ja-JP"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Hant" altLang="en-US" sz="700" u="none" strike="noStrike" dirty="0">
                          <a:effectLst/>
                        </a:rPr>
                        <a:t>可能</a:t>
                      </a:r>
                      <a:endParaRPr lang="zh-Hant"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95934">
                <a:tc vMerge="1">
                  <a:txBody>
                    <a:bodyPr/>
                    <a:lstStyle/>
                    <a:p>
                      <a:endParaRPr lang="en-US"/>
                    </a:p>
                  </a:txBody>
                  <a:tcPr/>
                </a:tc>
                <a:tc>
                  <a:txBody>
                    <a:bodyPr/>
                    <a:lstStyle/>
                    <a:p>
                      <a:pPr algn="ctr" fontAlgn="ctr"/>
                      <a:r>
                        <a:rPr lang="en-US" sz="800" u="none" strike="noStrike" dirty="0">
                          <a:effectLst/>
                        </a:rPr>
                        <a:t>Energy </a:t>
                      </a:r>
                      <a:r>
                        <a:rPr lang="en-US" sz="800" u="none" strike="noStrike" dirty="0" err="1">
                          <a:effectLst/>
                        </a:rPr>
                        <a:t>Mgmt</a:t>
                      </a:r>
                      <a:endParaRPr lang="en-US" sz="8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700" u="none" strike="noStrike" dirty="0">
                          <a:effectLst/>
                        </a:rPr>
                        <a:t>ネットワークに接続されている全デバイスのエネルギーの消費と浪費を把握し、稼働状態を制御</a:t>
                      </a:r>
                      <a:endParaRPr lang="ja-JP"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Hant" altLang="en-US" sz="700" u="none" strike="noStrike" dirty="0">
                          <a:effectLst/>
                        </a:rPr>
                        <a:t>可能</a:t>
                      </a:r>
                      <a:endParaRPr lang="zh-Hant"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95934">
                <a:tc vMerge="1">
                  <a:txBody>
                    <a:bodyPr/>
                    <a:lstStyle/>
                    <a:p>
                      <a:endParaRPr lang="en-US"/>
                    </a:p>
                  </a:txBody>
                  <a:tcPr/>
                </a:tc>
                <a:tc>
                  <a:txBody>
                    <a:bodyPr/>
                    <a:lstStyle/>
                    <a:p>
                      <a:pPr algn="ctr" fontAlgn="ctr"/>
                      <a:r>
                        <a:rPr lang="en-US" sz="800" u="none" strike="noStrike" dirty="0" err="1">
                          <a:effectLst/>
                        </a:rPr>
                        <a:t>TrustSec</a:t>
                      </a:r>
                      <a:r>
                        <a:rPr lang="en-US" sz="800" u="none" strike="noStrike" dirty="0">
                          <a:effectLst/>
                        </a:rPr>
                        <a:t> (IP Base </a:t>
                      </a:r>
                      <a:r>
                        <a:rPr lang="en-US" sz="800" u="none" strike="noStrike" dirty="0" err="1" smtClean="0">
                          <a:effectLst/>
                        </a:rPr>
                        <a:t>に含まれる機能</a:t>
                      </a:r>
                      <a:r>
                        <a:rPr lang="en-US" sz="800" u="none" strike="noStrike" dirty="0" smtClean="0">
                          <a:effectLst/>
                        </a:rPr>
                        <a:t>)</a:t>
                      </a:r>
                      <a:endParaRPr lang="en-US" sz="8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l" fontAlgn="b"/>
                      <a:r>
                        <a:rPr lang="en-US" altLang="ja-JP" sz="700" u="none" strike="noStrike" dirty="0">
                          <a:effectLst/>
                        </a:rPr>
                        <a:t>ISE </a:t>
                      </a:r>
                      <a:r>
                        <a:rPr lang="ja-JP" altLang="en-US" sz="700" u="none" strike="noStrike" dirty="0">
                          <a:effectLst/>
                        </a:rPr>
                        <a:t>と連携してネットワークをセグメンテーション化し、プロファイルに応じてアクセス権を自動制御</a:t>
                      </a:r>
                      <a:endParaRPr lang="ja-JP"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ctr"/>
                      <a:r>
                        <a:rPr lang="zh-Hant" altLang="en-US" sz="700" u="none" strike="noStrike" dirty="0">
                          <a:effectLst/>
                        </a:rPr>
                        <a:t>可能</a:t>
                      </a:r>
                      <a:endParaRPr lang="zh-Hant"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xmlns="" val="10005"/>
                  </a:ext>
                </a:extLst>
              </a:tr>
              <a:tr h="95934">
                <a:tc vMerge="1">
                  <a:txBody>
                    <a:bodyPr/>
                    <a:lstStyle/>
                    <a:p>
                      <a:endParaRPr lang="en-US"/>
                    </a:p>
                  </a:txBody>
                  <a:tcPr/>
                </a:tc>
                <a:tc>
                  <a:txBody>
                    <a:bodyPr/>
                    <a:lstStyle/>
                    <a:p>
                      <a:pPr algn="ctr" fontAlgn="ctr"/>
                      <a:r>
                        <a:rPr lang="en-US" sz="800" u="none" strike="noStrike" dirty="0" err="1">
                          <a:effectLst/>
                        </a:rPr>
                        <a:t>MediaNet</a:t>
                      </a:r>
                      <a:r>
                        <a:rPr lang="en-US" sz="800" u="none" strike="noStrike" dirty="0">
                          <a:effectLst/>
                        </a:rPr>
                        <a:t> (IP Base </a:t>
                      </a:r>
                      <a:r>
                        <a:rPr lang="en-US" sz="800" u="none" strike="noStrike" dirty="0" err="1" smtClean="0">
                          <a:effectLst/>
                        </a:rPr>
                        <a:t>に含まれる機能</a:t>
                      </a:r>
                      <a:r>
                        <a:rPr lang="en-US" sz="800" u="none" strike="noStrike" dirty="0" smtClean="0">
                          <a:effectLst/>
                        </a:rPr>
                        <a:t>)</a:t>
                      </a:r>
                      <a:endParaRPr lang="en-US" sz="8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l" fontAlgn="b"/>
                      <a:r>
                        <a:rPr lang="en-US" altLang="ja-JP" sz="700" u="none" strike="noStrike" dirty="0" err="1">
                          <a:effectLst/>
                        </a:rPr>
                        <a:t>WebEX</a:t>
                      </a:r>
                      <a:r>
                        <a:rPr lang="en-US" altLang="ja-JP" sz="700" u="none" strike="noStrike" dirty="0">
                          <a:effectLst/>
                        </a:rPr>
                        <a:t>, </a:t>
                      </a:r>
                      <a:r>
                        <a:rPr lang="en-US" altLang="ja-JP" sz="700" u="none" strike="noStrike" dirty="0" err="1">
                          <a:effectLst/>
                        </a:rPr>
                        <a:t>Difgital</a:t>
                      </a:r>
                      <a:r>
                        <a:rPr lang="en-US" altLang="ja-JP" sz="700" u="none" strike="noStrike" dirty="0">
                          <a:effectLst/>
                        </a:rPr>
                        <a:t> Media Player </a:t>
                      </a:r>
                      <a:r>
                        <a:rPr lang="ja-JP" altLang="en-US" sz="700" u="none" strike="noStrike" dirty="0">
                          <a:effectLst/>
                        </a:rPr>
                        <a:t>と連携して音声、動画などのリッチメディア環境を最適化する</a:t>
                      </a:r>
                      <a:endParaRPr lang="ja-JP"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ctr"/>
                      <a:r>
                        <a:rPr lang="zh-Hant" altLang="en-US" sz="700" u="none" strike="noStrike">
                          <a:effectLst/>
                        </a:rPr>
                        <a:t>可能</a:t>
                      </a:r>
                      <a:endParaRPr lang="zh-Hant" altLang="en-US" sz="700" b="0" i="0" u="none" strike="noStrike">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xmlns="" val="10006"/>
                  </a:ext>
                </a:extLst>
              </a:tr>
              <a:tr h="95934">
                <a:tc vMerge="1">
                  <a:txBody>
                    <a:bodyPr/>
                    <a:lstStyle/>
                    <a:p>
                      <a:endParaRPr lang="en-US"/>
                    </a:p>
                  </a:txBody>
                  <a:tcPr/>
                </a:tc>
                <a:tc>
                  <a:txBody>
                    <a:bodyPr/>
                    <a:lstStyle/>
                    <a:p>
                      <a:pPr algn="ctr" fontAlgn="ctr"/>
                      <a:r>
                        <a:rPr lang="en-US" sz="800" u="none" strike="noStrike" dirty="0" err="1">
                          <a:effectLst/>
                        </a:rPr>
                        <a:t>StubRouting</a:t>
                      </a:r>
                      <a:r>
                        <a:rPr lang="en-US" sz="800" u="none" strike="noStrike" dirty="0">
                          <a:effectLst/>
                        </a:rPr>
                        <a:t> (IP Base </a:t>
                      </a:r>
                      <a:r>
                        <a:rPr lang="en-US" sz="800" u="none" strike="noStrike" dirty="0" err="1" smtClean="0">
                          <a:effectLst/>
                        </a:rPr>
                        <a:t>に含まれる機能</a:t>
                      </a:r>
                      <a:r>
                        <a:rPr lang="en-US" sz="800" u="none" strike="noStrike" dirty="0" smtClean="0">
                          <a:effectLst/>
                        </a:rPr>
                        <a:t>)</a:t>
                      </a:r>
                      <a:endParaRPr lang="en-US" sz="8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l" fontAlgn="b"/>
                      <a:r>
                        <a:rPr lang="ja-JP" altLang="en-US" sz="700" u="none" strike="noStrike" dirty="0">
                          <a:effectLst/>
                        </a:rPr>
                        <a:t>スタブエリアへのルーティング機能</a:t>
                      </a:r>
                      <a:endParaRPr lang="ja-JP"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ctr"/>
                      <a:r>
                        <a:rPr lang="zh-Hant" altLang="en-US" sz="700" u="none" strike="noStrike" dirty="0">
                          <a:effectLst/>
                        </a:rPr>
                        <a:t>可能</a:t>
                      </a:r>
                      <a:endParaRPr lang="zh-Hant"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xmlns="" val="10007"/>
                  </a:ext>
                </a:extLst>
              </a:tr>
              <a:tr h="95934">
                <a:tc vMerge="1">
                  <a:txBody>
                    <a:bodyPr/>
                    <a:lstStyle/>
                    <a:p>
                      <a:endParaRPr lang="en-US"/>
                    </a:p>
                  </a:txBody>
                  <a:tcPr/>
                </a:tc>
                <a:tc>
                  <a:txBody>
                    <a:bodyPr/>
                    <a:lstStyle/>
                    <a:p>
                      <a:pPr algn="ctr" fontAlgn="ctr"/>
                      <a:r>
                        <a:rPr lang="en-US" sz="800" u="none" strike="noStrike" dirty="0">
                          <a:effectLst/>
                        </a:rPr>
                        <a:t>Converged </a:t>
                      </a:r>
                      <a:r>
                        <a:rPr lang="en-US" sz="800" u="none" strike="noStrike" dirty="0" smtClean="0">
                          <a:effectLst/>
                        </a:rPr>
                        <a:t>Access</a:t>
                      </a:r>
                      <a:r>
                        <a:rPr lang="ja-JP" altLang="en-US" sz="800" u="none" strike="noStrike" dirty="0" smtClean="0">
                          <a:effectLst/>
                        </a:rPr>
                        <a:t> </a:t>
                      </a:r>
                      <a:r>
                        <a:rPr lang="en-US" sz="800" u="none" strike="noStrike" dirty="0" smtClean="0">
                          <a:effectLst/>
                        </a:rPr>
                        <a:t>(</a:t>
                      </a:r>
                      <a:r>
                        <a:rPr lang="en-US" sz="800" u="none" strike="noStrike" dirty="0">
                          <a:effectLst/>
                        </a:rPr>
                        <a:t>IP Base </a:t>
                      </a:r>
                      <a:r>
                        <a:rPr lang="en-US" sz="800" u="none" strike="noStrike" dirty="0" err="1" smtClean="0">
                          <a:effectLst/>
                        </a:rPr>
                        <a:t>に含まれる機能</a:t>
                      </a:r>
                      <a:r>
                        <a:rPr lang="en-US" sz="800" u="none" strike="noStrike" dirty="0" smtClean="0">
                          <a:effectLst/>
                        </a:rPr>
                        <a:t>)</a:t>
                      </a:r>
                      <a:endParaRPr lang="en-US" sz="800" b="1"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l" fontAlgn="b"/>
                      <a:r>
                        <a:rPr lang="ja-JP" altLang="en-US" sz="700" u="none" strike="noStrike" dirty="0">
                          <a:effectLst/>
                        </a:rPr>
                        <a:t>スイッチに </a:t>
                      </a:r>
                      <a:r>
                        <a:rPr lang="en-US" altLang="ja-JP" sz="700" u="none" strike="noStrike" dirty="0">
                          <a:effectLst/>
                        </a:rPr>
                        <a:t>WLC </a:t>
                      </a:r>
                      <a:r>
                        <a:rPr lang="ja-JP" altLang="en-US" sz="700" u="none" strike="noStrike" dirty="0">
                          <a:effectLst/>
                        </a:rPr>
                        <a:t>機能を統合</a:t>
                      </a:r>
                      <a:endParaRPr lang="ja-JP"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ctr"/>
                      <a:r>
                        <a:rPr lang="zh-Hant" altLang="en-US" sz="700" u="none" strike="noStrike" dirty="0">
                          <a:effectLst/>
                        </a:rPr>
                        <a:t>可能</a:t>
                      </a:r>
                      <a:endParaRPr lang="zh-Hant"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xmlns="" val="10008"/>
                  </a:ext>
                </a:extLst>
              </a:tr>
              <a:tr h="95934">
                <a:tc vMerge="1">
                  <a:txBody>
                    <a:bodyPr/>
                    <a:lstStyle/>
                    <a:p>
                      <a:endParaRPr lang="en-US"/>
                    </a:p>
                  </a:txBody>
                  <a:tcPr/>
                </a:tc>
                <a:tc>
                  <a:txBody>
                    <a:bodyPr/>
                    <a:lstStyle/>
                    <a:p>
                      <a:pPr algn="ctr" fontAlgn="ctr"/>
                      <a:r>
                        <a:rPr lang="en-US" sz="800" u="none" strike="noStrike" dirty="0">
                          <a:effectLst/>
                        </a:rPr>
                        <a:t>FNF (IP Base </a:t>
                      </a:r>
                      <a:r>
                        <a:rPr lang="en-US" sz="800" u="none" strike="noStrike" dirty="0" err="1" smtClean="0">
                          <a:effectLst/>
                        </a:rPr>
                        <a:t>に含まれる機能</a:t>
                      </a:r>
                      <a:r>
                        <a:rPr lang="en-US" sz="800" u="none" strike="noStrike" dirty="0" smtClean="0">
                          <a:effectLst/>
                        </a:rPr>
                        <a:t>)</a:t>
                      </a:r>
                      <a:endParaRPr lang="en-US" sz="8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l" fontAlgn="b"/>
                      <a:r>
                        <a:rPr lang="en-US" altLang="ja-JP" sz="700" u="none" strike="noStrike" dirty="0">
                          <a:effectLst/>
                        </a:rPr>
                        <a:t>Flexible </a:t>
                      </a:r>
                      <a:r>
                        <a:rPr lang="en-US" altLang="ja-JP" sz="700" u="none" strike="noStrike" dirty="0" err="1">
                          <a:effectLst/>
                        </a:rPr>
                        <a:t>NetFlow</a:t>
                      </a:r>
                      <a:r>
                        <a:rPr lang="en-US" altLang="ja-JP" sz="700" u="none" strike="noStrike" dirty="0">
                          <a:effectLst/>
                        </a:rPr>
                        <a:t>: </a:t>
                      </a:r>
                      <a:r>
                        <a:rPr lang="ja-JP" altLang="en-US" sz="700" u="none" strike="noStrike" dirty="0">
                          <a:effectLst/>
                        </a:rPr>
                        <a:t>トラフィックフローをフルモニタリングしてスイッチをセンサー化</a:t>
                      </a:r>
                      <a:endParaRPr lang="ja-JP"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ctr"/>
                      <a:r>
                        <a:rPr lang="zh-Hant" altLang="en-US" sz="700" u="none" strike="noStrike" dirty="0">
                          <a:effectLst/>
                        </a:rPr>
                        <a:t>可能</a:t>
                      </a:r>
                      <a:endParaRPr lang="zh-Hant"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xmlns="" val="10009"/>
                  </a:ext>
                </a:extLst>
              </a:tr>
              <a:tr h="95934">
                <a:tc vMerge="1">
                  <a:txBody>
                    <a:bodyPr/>
                    <a:lstStyle/>
                    <a:p>
                      <a:endParaRPr lang="en-US"/>
                    </a:p>
                  </a:txBody>
                  <a:tcPr/>
                </a:tc>
                <a:tc>
                  <a:txBody>
                    <a:bodyPr/>
                    <a:lstStyle/>
                    <a:p>
                      <a:pPr algn="ctr" fontAlgn="ctr"/>
                      <a:r>
                        <a:rPr lang="en-US" sz="800" u="none" strike="noStrike" dirty="0" err="1">
                          <a:effectLst/>
                        </a:rPr>
                        <a:t>WireShark</a:t>
                      </a:r>
                      <a:r>
                        <a:rPr lang="en-US" sz="800" u="none" strike="noStrike" dirty="0">
                          <a:effectLst/>
                        </a:rPr>
                        <a:t> (IP Base </a:t>
                      </a:r>
                      <a:r>
                        <a:rPr lang="en-US" sz="800" u="none" strike="noStrike" dirty="0" err="1" smtClean="0">
                          <a:effectLst/>
                        </a:rPr>
                        <a:t>に含まれる機能</a:t>
                      </a:r>
                      <a:r>
                        <a:rPr lang="en-US" sz="800" u="none" strike="noStrike" dirty="0" smtClean="0">
                          <a:effectLst/>
                        </a:rPr>
                        <a:t>)</a:t>
                      </a:r>
                      <a:endParaRPr lang="en-US" sz="8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l" fontAlgn="b"/>
                      <a:r>
                        <a:rPr lang="ja-JP" altLang="en-US" sz="700" u="none" strike="noStrike" dirty="0">
                          <a:effectLst/>
                        </a:rPr>
                        <a:t>パケットキャプチャー機能</a:t>
                      </a:r>
                      <a:endParaRPr lang="ja-JP"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ctr"/>
                      <a:r>
                        <a:rPr lang="zh-Hant" altLang="en-US" sz="700" u="none" strike="noStrike">
                          <a:effectLst/>
                        </a:rPr>
                        <a:t>可能</a:t>
                      </a:r>
                      <a:endParaRPr lang="zh-Hant" altLang="en-US" sz="700" b="0" i="0" u="none" strike="noStrike">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xmlns="" val="10010"/>
                  </a:ext>
                </a:extLst>
              </a:tr>
              <a:tr h="95934">
                <a:tc vMerge="1">
                  <a:txBody>
                    <a:bodyPr/>
                    <a:lstStyle/>
                    <a:p>
                      <a:endParaRPr lang="en-US"/>
                    </a:p>
                  </a:txBody>
                  <a:tcPr/>
                </a:tc>
                <a:tc>
                  <a:txBody>
                    <a:bodyPr/>
                    <a:lstStyle/>
                    <a:p>
                      <a:pPr algn="ctr" fontAlgn="ctr"/>
                      <a:r>
                        <a:rPr lang="en-US" sz="800" u="none" strike="noStrike" dirty="0">
                          <a:effectLst/>
                        </a:rPr>
                        <a:t>VSS</a:t>
                      </a:r>
                      <a:endParaRPr lang="en-US" sz="8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l" fontAlgn="b"/>
                      <a:r>
                        <a:rPr lang="en-US" altLang="ja-JP" sz="700" u="none" strike="noStrike" dirty="0" smtClean="0">
                          <a:effectLst/>
                        </a:rPr>
                        <a:t>Virtual </a:t>
                      </a:r>
                      <a:r>
                        <a:rPr lang="en-US" altLang="ja-JP" sz="700" u="none" strike="noStrike" dirty="0">
                          <a:effectLst/>
                        </a:rPr>
                        <a:t>Switching System: </a:t>
                      </a:r>
                      <a:r>
                        <a:rPr lang="ja-JP" altLang="en-US" sz="700" u="none" strike="noStrike" dirty="0">
                          <a:effectLst/>
                        </a:rPr>
                        <a:t>複数のスイッチを仮想的に一台のスイッチをして運用する機能</a:t>
                      </a:r>
                      <a:endParaRPr lang="ja-JP"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ctr"/>
                      <a:r>
                        <a:rPr lang="ja-JP" altLang="en-US" sz="700" u="none" strike="noStrike" dirty="0" smtClean="0">
                          <a:effectLst/>
                        </a:rPr>
                        <a:t>C</a:t>
                      </a:r>
                      <a:r>
                        <a:rPr lang="ja-JP" altLang="ja-JP" sz="700" u="none" strike="noStrike" dirty="0" smtClean="0">
                          <a:effectLst/>
                        </a:rPr>
                        <a:t>4</a:t>
                      </a:r>
                      <a:r>
                        <a:rPr lang="en-US" altLang="ja-JP" sz="700" u="none" strike="noStrike" dirty="0" smtClean="0">
                          <a:effectLst/>
                        </a:rPr>
                        <a:t>K,6K</a:t>
                      </a:r>
                      <a:endParaRPr lang="ja-JP"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xmlns="" val="10011"/>
                  </a:ext>
                </a:extLst>
              </a:tr>
              <a:tr h="95934">
                <a:tc vMerge="1">
                  <a:txBody>
                    <a:bodyPr/>
                    <a:lstStyle/>
                    <a:p>
                      <a:endParaRPr lang="en-US"/>
                    </a:p>
                  </a:txBody>
                  <a:tcPr/>
                </a:tc>
                <a:tc>
                  <a:txBody>
                    <a:bodyPr/>
                    <a:lstStyle/>
                    <a:p>
                      <a:pPr algn="ctr" fontAlgn="ctr"/>
                      <a:r>
                        <a:rPr lang="en-US" sz="800" u="none" strike="noStrike" dirty="0">
                          <a:effectLst/>
                        </a:rPr>
                        <a:t>ISSU</a:t>
                      </a:r>
                      <a:endParaRPr lang="en-US" sz="8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l" fontAlgn="b"/>
                      <a:r>
                        <a:rPr lang="en-US" altLang="ja-JP" sz="700" u="none" strike="noStrike" dirty="0">
                          <a:effectLst/>
                        </a:rPr>
                        <a:t>In Service Software Upgrade: Cisco IOS </a:t>
                      </a:r>
                      <a:r>
                        <a:rPr lang="ja-JP" altLang="en-US" sz="700" u="none" strike="noStrike" dirty="0">
                          <a:effectLst/>
                        </a:rPr>
                        <a:t>ソフトウェアが更新または変更される間もパケットの転送が続行されます。</a:t>
                      </a:r>
                      <a:endParaRPr lang="ja-JP"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ctr"/>
                      <a:r>
                        <a:rPr lang="ja-JP" altLang="en-US" sz="700" u="none" strike="noStrike" dirty="0" smtClean="0">
                          <a:effectLst/>
                        </a:rPr>
                        <a:t>C</a:t>
                      </a:r>
                      <a:r>
                        <a:rPr lang="en-US" altLang="ja-JP" sz="700" u="none" strike="noStrike" dirty="0" smtClean="0">
                          <a:effectLst/>
                        </a:rPr>
                        <a:t>4K,</a:t>
                      </a:r>
                      <a:r>
                        <a:rPr lang="ja-JP" altLang="en-US" sz="700" u="none" strike="noStrike" dirty="0" smtClean="0">
                          <a:effectLst/>
                        </a:rPr>
                        <a:t> </a:t>
                      </a:r>
                      <a:r>
                        <a:rPr lang="en-US" altLang="ja-JP" sz="700" u="none" strike="noStrike" dirty="0" smtClean="0">
                          <a:effectLst/>
                        </a:rPr>
                        <a:t>6K</a:t>
                      </a:r>
                      <a:endParaRPr lang="ja-JP"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xmlns="" val="10012"/>
                  </a:ext>
                </a:extLst>
              </a:tr>
              <a:tr h="95934">
                <a:tc rowSpan="4">
                  <a:txBody>
                    <a:bodyPr/>
                    <a:lstStyle/>
                    <a:p>
                      <a:pPr algn="ctr" fontAlgn="ctr"/>
                      <a:r>
                        <a:rPr lang="en-US" sz="800" u="none" strike="noStrike" dirty="0" smtClean="0">
                          <a:effectLst/>
                        </a:rPr>
                        <a:t>Foundation </a:t>
                      </a:r>
                      <a:r>
                        <a:rPr lang="en-US" sz="800" u="none" strike="noStrike" dirty="0">
                          <a:effectLst/>
                        </a:rPr>
                        <a:t>for Wireless</a:t>
                      </a:r>
                      <a:endParaRPr lang="en-US" sz="8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u="none" strike="noStrike" dirty="0">
                          <a:effectLst/>
                        </a:rPr>
                        <a:t>WLC AP License </a:t>
                      </a:r>
                      <a:endParaRPr lang="en-US" sz="8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ja-JP" sz="700" u="none" strike="noStrike" dirty="0">
                          <a:effectLst/>
                        </a:rPr>
                        <a:t>AP</a:t>
                      </a:r>
                      <a:r>
                        <a:rPr lang="ja-JP" altLang="en-US" sz="700" u="none" strike="noStrike" dirty="0">
                          <a:effectLst/>
                        </a:rPr>
                        <a:t>管理用ライセンス</a:t>
                      </a:r>
                      <a:endParaRPr lang="ja-JP"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Hant" altLang="en-US" sz="700" u="none" strike="noStrike" dirty="0">
                          <a:effectLst/>
                        </a:rPr>
                        <a:t>可能</a:t>
                      </a:r>
                      <a:endParaRPr lang="zh-Hant"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r h="95934">
                <a:tc vMerge="1">
                  <a:txBody>
                    <a:bodyPr/>
                    <a:lstStyle/>
                    <a:p>
                      <a:endParaRPr lang="en-US"/>
                    </a:p>
                  </a:txBody>
                  <a:tcPr/>
                </a:tc>
                <a:tc>
                  <a:txBody>
                    <a:bodyPr/>
                    <a:lstStyle/>
                    <a:p>
                      <a:pPr algn="ctr" fontAlgn="ctr"/>
                      <a:r>
                        <a:rPr lang="en-US" sz="800" u="none" strike="noStrike">
                          <a:effectLst/>
                        </a:rPr>
                        <a:t>MSE Base </a:t>
                      </a:r>
                      <a:endParaRPr lang="en-US" sz="800" b="0" i="0" u="none" strike="noStrike">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700" u="none" strike="noStrike" dirty="0">
                          <a:effectLst/>
                        </a:rPr>
                        <a:t>位置管理機能。</a:t>
                      </a:r>
                      <a:r>
                        <a:rPr lang="en-US" altLang="ja-JP" sz="700" u="none" strike="noStrike" dirty="0" err="1">
                          <a:effectLst/>
                        </a:rPr>
                        <a:t>WiFi</a:t>
                      </a:r>
                      <a:r>
                        <a:rPr lang="ja-JP" altLang="en-US" sz="700" u="none" strike="noStrike" dirty="0">
                          <a:effectLst/>
                        </a:rPr>
                        <a:t>デバイス、干渉デバイスの位置をマップ上に表示</a:t>
                      </a:r>
                      <a:endParaRPr lang="ja-JP"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Hant" altLang="en-US" sz="700" u="none" strike="noStrike">
                          <a:effectLst/>
                        </a:rPr>
                        <a:t>可能</a:t>
                      </a:r>
                      <a:endParaRPr lang="zh-Hant" altLang="en-US" sz="700" b="0" i="0" u="none" strike="noStrike">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r h="95934">
                <a:tc vMerge="1">
                  <a:txBody>
                    <a:bodyPr/>
                    <a:lstStyle/>
                    <a:p>
                      <a:endParaRPr lang="en-US"/>
                    </a:p>
                  </a:txBody>
                  <a:tcPr/>
                </a:tc>
                <a:tc>
                  <a:txBody>
                    <a:bodyPr/>
                    <a:lstStyle/>
                    <a:p>
                      <a:pPr algn="ctr" fontAlgn="ctr"/>
                      <a:r>
                        <a:rPr lang="en-US" sz="800" u="none" strike="noStrike" dirty="0">
                          <a:effectLst/>
                        </a:rPr>
                        <a:t>PI </a:t>
                      </a:r>
                      <a:endParaRPr lang="en-US" sz="8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700" u="none" strike="noStrike" dirty="0">
                          <a:effectLst/>
                        </a:rPr>
                        <a:t>無線を可視化管理。電波の飛び具合、通信品質、干渉デバイスの影響度の把握、設定の簡易化</a:t>
                      </a:r>
                      <a:endParaRPr lang="ja-JP"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Hant" altLang="en-US" sz="700" u="none" strike="noStrike">
                          <a:effectLst/>
                        </a:rPr>
                        <a:t>可能</a:t>
                      </a:r>
                      <a:endParaRPr lang="zh-Hant" altLang="en-US" sz="700" b="0" i="0" u="none" strike="noStrike">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5"/>
                  </a:ext>
                </a:extLst>
              </a:tr>
              <a:tr h="95934">
                <a:tc vMerge="1">
                  <a:txBody>
                    <a:bodyPr/>
                    <a:lstStyle/>
                    <a:p>
                      <a:endParaRPr lang="en-US"/>
                    </a:p>
                  </a:txBody>
                  <a:tcPr/>
                </a:tc>
                <a:tc>
                  <a:txBody>
                    <a:bodyPr/>
                    <a:lstStyle/>
                    <a:p>
                      <a:pPr algn="ctr" fontAlgn="ctr"/>
                      <a:r>
                        <a:rPr lang="en-US" sz="800" u="none" strike="noStrike">
                          <a:effectLst/>
                        </a:rPr>
                        <a:t>ISE Base</a:t>
                      </a:r>
                      <a:endParaRPr lang="en-US" sz="800" b="0" i="0" u="none" strike="noStrike">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700" u="none" strike="noStrike" dirty="0">
                          <a:effectLst/>
                        </a:rPr>
                        <a:t>アクセス機器のプロファイルを可視化。端末機種、人、アクセス</a:t>
                      </a:r>
                      <a:r>
                        <a:rPr lang="ja-JP" altLang="en-US" sz="700" u="none" strike="noStrike" dirty="0" smtClean="0">
                          <a:effectLst/>
                        </a:rPr>
                        <a:t>方法 </a:t>
                      </a:r>
                      <a:r>
                        <a:rPr lang="en-US" altLang="ja-JP" sz="700" u="none" strike="noStrike" dirty="0" smtClean="0">
                          <a:effectLst/>
                        </a:rPr>
                        <a:t>(</a:t>
                      </a:r>
                      <a:r>
                        <a:rPr lang="ja-JP" altLang="en-US" sz="700" u="none" strike="noStrike" dirty="0" smtClean="0">
                          <a:effectLst/>
                        </a:rPr>
                        <a:t>有線</a:t>
                      </a:r>
                      <a:r>
                        <a:rPr lang="ja-JP" altLang="en-US" sz="700" u="none" strike="noStrike" dirty="0">
                          <a:effectLst/>
                        </a:rPr>
                        <a:t>、無線、</a:t>
                      </a:r>
                      <a:r>
                        <a:rPr lang="en-US" altLang="ja-JP" sz="700" u="none" strike="noStrike" dirty="0" smtClean="0">
                          <a:effectLst/>
                        </a:rPr>
                        <a:t>VPN)</a:t>
                      </a:r>
                      <a:r>
                        <a:rPr lang="ja-JP" altLang="en-US" sz="700" u="none" strike="noStrike" dirty="0" err="1" smtClean="0">
                          <a:effectLst/>
                        </a:rPr>
                        <a:t>、</a:t>
                      </a:r>
                      <a:r>
                        <a:rPr lang="ja-JP" altLang="en-US" sz="700" u="none" strike="noStrike" dirty="0">
                          <a:effectLst/>
                        </a:rPr>
                        <a:t>場所を可視化。</a:t>
                      </a:r>
                      <a:r>
                        <a:rPr lang="en-US" altLang="ja-JP" sz="700" u="none" strike="noStrike" dirty="0">
                          <a:effectLst/>
                        </a:rPr>
                        <a:t>RADIUS </a:t>
                      </a:r>
                      <a:r>
                        <a:rPr lang="ja-JP" altLang="en-US" sz="700" u="none" strike="noStrike" dirty="0">
                          <a:effectLst/>
                        </a:rPr>
                        <a:t>サーバ機能も提供</a:t>
                      </a:r>
                      <a:endParaRPr lang="ja-JP"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Hant" altLang="en-US" sz="700" u="none" strike="noStrike" dirty="0">
                          <a:effectLst/>
                        </a:rPr>
                        <a:t>可能</a:t>
                      </a:r>
                      <a:endParaRPr lang="zh-Hant"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6"/>
                  </a:ext>
                </a:extLst>
              </a:tr>
              <a:tr h="326745">
                <a:tc rowSpan="10">
                  <a:txBody>
                    <a:bodyPr/>
                    <a:lstStyle/>
                    <a:p>
                      <a:pPr algn="ctr" fontAlgn="ctr"/>
                      <a:r>
                        <a:rPr lang="en-US" sz="800" u="none" strike="noStrike" dirty="0">
                          <a:effectLst/>
                        </a:rPr>
                        <a:t>Foundation for WAN</a:t>
                      </a:r>
                      <a:endParaRPr lang="en-US" sz="8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u="none" strike="noStrike" dirty="0">
                          <a:effectLst/>
                        </a:rPr>
                        <a:t>Security License</a:t>
                      </a:r>
                      <a:endParaRPr lang="en-US" sz="8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700" u="none" strike="noStrike" dirty="0">
                          <a:effectLst/>
                        </a:rPr>
                        <a:t>標準 </a:t>
                      </a:r>
                      <a:r>
                        <a:rPr lang="en-US" altLang="ja-JP" sz="700" u="none" strike="noStrike" dirty="0">
                          <a:effectLst/>
                        </a:rPr>
                        <a:t>IP </a:t>
                      </a:r>
                      <a:r>
                        <a:rPr lang="ja-JP" altLang="en-US" sz="700" u="none" strike="noStrike" dirty="0" smtClean="0">
                          <a:effectLst/>
                        </a:rPr>
                        <a:t>セキュリティ </a:t>
                      </a:r>
                      <a:r>
                        <a:rPr lang="en-US" altLang="ja-JP" sz="700" u="none" strike="noStrike" dirty="0" smtClean="0">
                          <a:effectLst/>
                        </a:rPr>
                        <a:t>(</a:t>
                      </a:r>
                      <a:r>
                        <a:rPr lang="en-US" altLang="ja-JP" sz="700" u="none" strike="noStrike" dirty="0" err="1" smtClean="0">
                          <a:effectLst/>
                        </a:rPr>
                        <a:t>IPSec</a:t>
                      </a:r>
                      <a:r>
                        <a:rPr lang="en-US" altLang="ja-JP" sz="700" u="none" strike="noStrike" dirty="0" smtClean="0">
                          <a:effectLst/>
                        </a:rPr>
                        <a:t>)</a:t>
                      </a:r>
                      <a:r>
                        <a:rPr lang="ja-JP" altLang="en-US" sz="700" u="none" strike="noStrike" dirty="0" err="1" smtClean="0">
                          <a:effectLst/>
                        </a:rPr>
                        <a:t>、</a:t>
                      </a:r>
                      <a:r>
                        <a:rPr lang="en-US" altLang="ja-JP" sz="700" u="none" strike="noStrike" dirty="0" smtClean="0">
                          <a:effectLst/>
                        </a:rPr>
                        <a:t>GET </a:t>
                      </a:r>
                      <a:r>
                        <a:rPr lang="en-US" altLang="ja-JP" sz="700" u="none" strike="noStrike" dirty="0">
                          <a:effectLst/>
                        </a:rPr>
                        <a:t>VPN</a:t>
                      </a:r>
                      <a:r>
                        <a:rPr lang="ja-JP" altLang="en-US" sz="700" u="none" strike="noStrike" dirty="0" err="1" smtClean="0">
                          <a:effectLst/>
                        </a:rPr>
                        <a:t>、</a:t>
                      </a:r>
                      <a:r>
                        <a:rPr lang="en-US" altLang="ja-JP" sz="700" u="none" strike="noStrike" dirty="0" smtClean="0">
                          <a:effectLst/>
                        </a:rPr>
                        <a:t>DMVPN</a:t>
                      </a:r>
                      <a:r>
                        <a:rPr lang="ja-JP" altLang="en-US" sz="700" u="none" strike="noStrike" dirty="0" err="1" smtClean="0">
                          <a:effectLst/>
                        </a:rPr>
                        <a:t>、</a:t>
                      </a:r>
                      <a:r>
                        <a:rPr lang="en-US" altLang="ja-JP" sz="700" u="none" strike="noStrike" dirty="0">
                          <a:effectLst/>
                        </a:rPr>
                        <a:t>Easy VPN</a:t>
                      </a:r>
                      <a:r>
                        <a:rPr lang="ja-JP" altLang="en-US" sz="700" u="none" strike="noStrike" dirty="0">
                          <a:effectLst/>
                        </a:rPr>
                        <a:t>、</a:t>
                      </a:r>
                      <a:r>
                        <a:rPr lang="en-US" altLang="ja-JP" sz="700" u="none" strike="noStrike" dirty="0">
                          <a:effectLst/>
                        </a:rPr>
                        <a:t>Enhanced Easy VPN</a:t>
                      </a:r>
                      <a:r>
                        <a:rPr lang="ja-JP" altLang="en-US" sz="700" u="none" strike="noStrike" dirty="0">
                          <a:effectLst/>
                        </a:rPr>
                        <a:t>、仮想トンネル </a:t>
                      </a:r>
                      <a:r>
                        <a:rPr lang="ja-JP" altLang="en-US" sz="700" u="none" strike="noStrike" dirty="0" smtClean="0">
                          <a:effectLst/>
                        </a:rPr>
                        <a:t>インターフェイス </a:t>
                      </a:r>
                      <a:r>
                        <a:rPr lang="en-US" altLang="ja-JP" sz="700" u="none" strike="noStrike" dirty="0" smtClean="0">
                          <a:effectLst/>
                        </a:rPr>
                        <a:t>(VTI)</a:t>
                      </a:r>
                      <a:r>
                        <a:rPr lang="ja-JP" altLang="en-US" sz="700" u="none" strike="noStrike" dirty="0" err="1" smtClean="0">
                          <a:effectLst/>
                        </a:rPr>
                        <a:t>、</a:t>
                      </a:r>
                      <a:r>
                        <a:rPr lang="en-US" altLang="ja-JP" sz="700" u="none" strike="noStrike" dirty="0" smtClean="0">
                          <a:effectLst/>
                        </a:rPr>
                        <a:t>Multi-VRF</a:t>
                      </a:r>
                      <a:r>
                        <a:rPr lang="ja-JP" altLang="en-US" sz="700" u="none" strike="noStrike" dirty="0" smtClean="0">
                          <a:effectLst/>
                        </a:rPr>
                        <a:t>カスタマー エッジ </a:t>
                      </a:r>
                      <a:r>
                        <a:rPr lang="en-US" altLang="ja-JP" sz="700" u="none" strike="noStrike" dirty="0" smtClean="0">
                          <a:effectLst/>
                        </a:rPr>
                        <a:t>(CE)</a:t>
                      </a:r>
                      <a:r>
                        <a:rPr lang="ja-JP" altLang="en-US" sz="700" u="none" strike="noStrike" dirty="0" smtClean="0">
                          <a:effectLst/>
                        </a:rPr>
                        <a:t> </a:t>
                      </a:r>
                      <a:r>
                        <a:rPr lang="en-US" altLang="ja-JP" sz="700" u="none" strike="noStrike" dirty="0" smtClean="0">
                          <a:effectLst/>
                        </a:rPr>
                        <a:t>(</a:t>
                      </a:r>
                      <a:r>
                        <a:rPr lang="en-US" altLang="ja-JP" sz="700" u="none" strike="noStrike" dirty="0" err="1" smtClean="0">
                          <a:effectLst/>
                        </a:rPr>
                        <a:t>IPSec</a:t>
                      </a:r>
                      <a:r>
                        <a:rPr lang="ja-JP" altLang="en-US" sz="700" u="none" strike="noStrike" dirty="0" err="1" smtClean="0">
                          <a:effectLst/>
                        </a:rPr>
                        <a:t>、</a:t>
                      </a:r>
                      <a:r>
                        <a:rPr lang="en-US" altLang="ja-JP" sz="700" u="none" strike="noStrike" dirty="0" smtClean="0">
                          <a:effectLst/>
                        </a:rPr>
                        <a:t>FW</a:t>
                      </a:r>
                      <a:r>
                        <a:rPr lang="ja-JP" altLang="en-US" sz="700" u="none" strike="noStrike" dirty="0" err="1" smtClean="0">
                          <a:effectLst/>
                        </a:rPr>
                        <a:t>、</a:t>
                      </a:r>
                      <a:r>
                        <a:rPr lang="en-US" altLang="ja-JP" sz="700" u="none" strike="noStrike" dirty="0" smtClean="0">
                          <a:effectLst/>
                        </a:rPr>
                        <a:t>IPS)</a:t>
                      </a:r>
                      <a:r>
                        <a:rPr lang="ja-JP" altLang="en-US" sz="700" u="none" strike="noStrike" dirty="0" err="1" smtClean="0">
                          <a:effectLst/>
                        </a:rPr>
                        <a:t>、</a:t>
                      </a:r>
                      <a:r>
                        <a:rPr lang="en-US" altLang="ja-JP" sz="700" u="none" strike="noStrike" dirty="0" err="1">
                          <a:effectLst/>
                        </a:rPr>
                        <a:t>IPSec</a:t>
                      </a:r>
                      <a:r>
                        <a:rPr lang="en-US" altLang="ja-JP" sz="700" u="none" strike="noStrike" dirty="0">
                          <a:effectLst/>
                        </a:rPr>
                        <a:t> </a:t>
                      </a:r>
                      <a:r>
                        <a:rPr lang="en-US" altLang="ja-JP" sz="700" u="none" strike="noStrike" dirty="0" smtClean="0">
                          <a:effectLst/>
                        </a:rPr>
                        <a:t>HA</a:t>
                      </a:r>
                      <a:r>
                        <a:rPr lang="ja-JP" altLang="en-US" sz="700" u="none" strike="noStrike" dirty="0" err="1" smtClean="0">
                          <a:effectLst/>
                        </a:rPr>
                        <a:t>、</a:t>
                      </a:r>
                      <a:r>
                        <a:rPr lang="en-US" altLang="ja-JP" sz="700" u="none" strike="noStrike" dirty="0">
                          <a:effectLst/>
                        </a:rPr>
                        <a:t>Cisco IOS Zone-Based Firewall</a:t>
                      </a:r>
                      <a:r>
                        <a:rPr lang="ja-JP" altLang="en-US" sz="700" u="none" strike="noStrike" dirty="0">
                          <a:effectLst/>
                        </a:rPr>
                        <a:t>、高度なアプリケーション インスペクションおよび制御</a:t>
                      </a:r>
                      <a:r>
                        <a:rPr lang="ja-JP" altLang="en-US" sz="700" u="none" strike="noStrike" dirty="0" smtClean="0">
                          <a:effectLst/>
                        </a:rPr>
                        <a:t>、ユニファイド コミュニケーション向け</a:t>
                      </a:r>
                      <a:r>
                        <a:rPr lang="en-US" altLang="ja-JP" sz="700" u="none" strike="noStrike" dirty="0" smtClean="0">
                          <a:effectLst/>
                        </a:rPr>
                        <a:t>FW</a:t>
                      </a:r>
                      <a:r>
                        <a:rPr lang="ja-JP" altLang="en-US" sz="700" u="none" strike="noStrike" dirty="0" err="1" smtClean="0">
                          <a:effectLst/>
                        </a:rPr>
                        <a:t>、</a:t>
                      </a:r>
                      <a:r>
                        <a:rPr lang="en-US" altLang="ja-JP" sz="700" u="none" strike="noStrike" dirty="0">
                          <a:effectLst/>
                        </a:rPr>
                        <a:t>VRF </a:t>
                      </a:r>
                      <a:r>
                        <a:rPr lang="ja-JP" altLang="en-US" sz="700" u="none" strike="noStrike" dirty="0" smtClean="0">
                          <a:effectLst/>
                        </a:rPr>
                        <a:t>対応</a:t>
                      </a:r>
                      <a:r>
                        <a:rPr lang="en-US" altLang="ja-JP" sz="700" u="none" strike="noStrike" dirty="0" smtClean="0">
                          <a:effectLst/>
                        </a:rPr>
                        <a:t>FW</a:t>
                      </a:r>
                      <a:r>
                        <a:rPr lang="ja-JP" altLang="en-US" sz="700" u="none" strike="noStrike" dirty="0" err="1" smtClean="0">
                          <a:effectLst/>
                        </a:rPr>
                        <a:t>、</a:t>
                      </a:r>
                      <a:r>
                        <a:rPr lang="en-US" altLang="ja-JP" sz="700" u="none" strike="noStrike" dirty="0" smtClean="0">
                          <a:effectLst/>
                        </a:rPr>
                        <a:t>FW</a:t>
                      </a:r>
                      <a:r>
                        <a:rPr lang="ja-JP" altLang="en-US" sz="700" u="none" strike="noStrike" dirty="0" smtClean="0">
                          <a:effectLst/>
                        </a:rPr>
                        <a:t> </a:t>
                      </a:r>
                      <a:r>
                        <a:rPr lang="en-US" altLang="ja-JP" sz="700" u="none" strike="noStrike" dirty="0" smtClean="0">
                          <a:effectLst/>
                        </a:rPr>
                        <a:t>HA</a:t>
                      </a:r>
                      <a:r>
                        <a:rPr lang="ja-JP" altLang="en-US" sz="700" u="none" strike="noStrike" dirty="0" err="1" smtClean="0">
                          <a:effectLst/>
                        </a:rPr>
                        <a:t>、</a:t>
                      </a:r>
                      <a:r>
                        <a:rPr lang="ja-JP" altLang="en-US" sz="700" u="none" strike="noStrike" dirty="0" smtClean="0">
                          <a:effectLst/>
                        </a:rPr>
                        <a:t>トランスペアレント</a:t>
                      </a:r>
                      <a:r>
                        <a:rPr lang="en-US" altLang="ja-JP" sz="700" u="none" strike="noStrike" dirty="0" smtClean="0">
                          <a:effectLst/>
                        </a:rPr>
                        <a:t>FW</a:t>
                      </a:r>
                      <a:r>
                        <a:rPr lang="ja-JP" altLang="en-US" sz="700" u="none" strike="noStrike" dirty="0" err="1" smtClean="0">
                          <a:effectLst/>
                        </a:rPr>
                        <a:t>、</a:t>
                      </a:r>
                      <a:r>
                        <a:rPr lang="en-US" altLang="ja-JP" sz="700" u="none" strike="noStrike" dirty="0">
                          <a:effectLst/>
                        </a:rPr>
                        <a:t>Cisco IOS IPS</a:t>
                      </a:r>
                      <a:r>
                        <a:rPr lang="ja-JP" altLang="en-US" sz="700" u="none" strike="noStrike" dirty="0">
                          <a:effectLst/>
                        </a:rPr>
                        <a:t>、トランスペアレント </a:t>
                      </a:r>
                      <a:r>
                        <a:rPr lang="en-US" altLang="ja-JP" sz="700" u="none" strike="noStrike" dirty="0">
                          <a:effectLst/>
                        </a:rPr>
                        <a:t>IPS</a:t>
                      </a:r>
                      <a:r>
                        <a:rPr lang="ja-JP" altLang="en-US" sz="700" u="none" strike="noStrike" dirty="0">
                          <a:effectLst/>
                        </a:rPr>
                        <a:t>、</a:t>
                      </a:r>
                      <a:r>
                        <a:rPr lang="en-US" altLang="ja-JP" sz="700" u="none" strike="noStrike" dirty="0">
                          <a:effectLst/>
                        </a:rPr>
                        <a:t>VRF </a:t>
                      </a:r>
                      <a:r>
                        <a:rPr lang="ja-JP" altLang="en-US" sz="700" u="none" strike="noStrike" dirty="0">
                          <a:effectLst/>
                        </a:rPr>
                        <a:t>対応 </a:t>
                      </a:r>
                      <a:r>
                        <a:rPr lang="en-US" altLang="ja-JP" sz="700" u="none" strike="noStrike" dirty="0">
                          <a:effectLst/>
                        </a:rPr>
                        <a:t>IPS</a:t>
                      </a:r>
                      <a:r>
                        <a:rPr lang="ja-JP" altLang="en-US" sz="700" u="none" strike="noStrike" dirty="0">
                          <a:effectLst/>
                        </a:rPr>
                        <a:t>、セキュア プロビジョニングおよびデジタル証明書、</a:t>
                      </a:r>
                      <a:r>
                        <a:rPr lang="en-US" altLang="ja-JP" sz="700" u="none" strike="noStrike" dirty="0">
                          <a:effectLst/>
                        </a:rPr>
                        <a:t>Cisco IOS </a:t>
                      </a:r>
                      <a:r>
                        <a:rPr lang="ja-JP" altLang="en-US" sz="700" u="none" strike="noStrike" dirty="0">
                          <a:effectLst/>
                        </a:rPr>
                        <a:t>証明書サーバおよびクライアント </a:t>
                      </a:r>
                      <a:endParaRPr lang="ja-JP"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Hant" altLang="en-US" sz="700" u="none" strike="noStrike" dirty="0">
                          <a:effectLst/>
                        </a:rPr>
                        <a:t>可能</a:t>
                      </a:r>
                      <a:endParaRPr lang="zh-Hant"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7"/>
                  </a:ext>
                </a:extLst>
              </a:tr>
              <a:tr h="95934">
                <a:tc vMerge="1">
                  <a:txBody>
                    <a:bodyPr/>
                    <a:lstStyle/>
                    <a:p>
                      <a:endParaRPr lang="en-US"/>
                    </a:p>
                  </a:txBody>
                  <a:tcPr/>
                </a:tc>
                <a:tc>
                  <a:txBody>
                    <a:bodyPr/>
                    <a:lstStyle/>
                    <a:p>
                      <a:pPr algn="ctr" fontAlgn="ctr"/>
                      <a:r>
                        <a:rPr lang="en-US" sz="800" u="none" strike="noStrike" dirty="0" err="1">
                          <a:effectLst/>
                        </a:rPr>
                        <a:t>AppX</a:t>
                      </a:r>
                      <a:r>
                        <a:rPr lang="en-US" sz="800" u="none" strike="noStrike" dirty="0">
                          <a:effectLst/>
                        </a:rPr>
                        <a:t> License </a:t>
                      </a:r>
                      <a:endParaRPr lang="en-US" sz="8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700" u="none" strike="noStrike" dirty="0">
                          <a:effectLst/>
                        </a:rPr>
                        <a:t>AVC, WAAS を提供</a:t>
                      </a:r>
                      <a:endParaRPr 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Hant" altLang="en-US" sz="700" u="none" strike="noStrike">
                          <a:effectLst/>
                        </a:rPr>
                        <a:t>可能</a:t>
                      </a:r>
                      <a:endParaRPr lang="zh-Hant" altLang="en-US" sz="700" b="0" i="0" u="none" strike="noStrike">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8"/>
                  </a:ext>
                </a:extLst>
              </a:tr>
              <a:tr h="95934">
                <a:tc vMerge="1">
                  <a:txBody>
                    <a:bodyPr/>
                    <a:lstStyle/>
                    <a:p>
                      <a:endParaRPr lang="en-US"/>
                    </a:p>
                  </a:txBody>
                  <a:tcPr/>
                </a:tc>
                <a:tc>
                  <a:txBody>
                    <a:bodyPr/>
                    <a:lstStyle/>
                    <a:p>
                      <a:pPr algn="ctr" fontAlgn="ctr"/>
                      <a:r>
                        <a:rPr lang="en-US" sz="800" u="none" strike="noStrike">
                          <a:effectLst/>
                        </a:rPr>
                        <a:t>APIC EM IWAN App &amp; Prime Infrastructure</a:t>
                      </a:r>
                      <a:endParaRPr lang="en-US" sz="800" b="0" i="0" u="none" strike="noStrike">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ja-JP" sz="700" u="none" strike="noStrike" dirty="0">
                          <a:effectLst/>
                        </a:rPr>
                        <a:t>APIC-EM, PI </a:t>
                      </a:r>
                      <a:r>
                        <a:rPr lang="ja-JP" altLang="en-US" sz="700" u="none" strike="noStrike" dirty="0">
                          <a:effectLst/>
                        </a:rPr>
                        <a:t>から </a:t>
                      </a:r>
                      <a:r>
                        <a:rPr lang="en-US" altLang="ja-JP" sz="700" u="none" strike="noStrike" dirty="0">
                          <a:effectLst/>
                        </a:rPr>
                        <a:t>IWAN </a:t>
                      </a:r>
                      <a:r>
                        <a:rPr lang="ja-JP" altLang="en-US" sz="700" u="none" strike="noStrike" dirty="0">
                          <a:effectLst/>
                        </a:rPr>
                        <a:t>を管理するためのライセンス</a:t>
                      </a:r>
                      <a:endParaRPr lang="ja-JP"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Hant" altLang="en-US" sz="700" u="none" strike="noStrike">
                          <a:effectLst/>
                        </a:rPr>
                        <a:t>可能</a:t>
                      </a:r>
                      <a:endParaRPr lang="zh-Hant" altLang="en-US" sz="700" b="0" i="0" u="none" strike="noStrike">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9"/>
                  </a:ext>
                </a:extLst>
              </a:tr>
              <a:tr h="95934">
                <a:tc vMerge="1">
                  <a:txBody>
                    <a:bodyPr/>
                    <a:lstStyle/>
                    <a:p>
                      <a:endParaRPr lang="en-US"/>
                    </a:p>
                  </a:txBody>
                  <a:tcPr/>
                </a:tc>
                <a:tc>
                  <a:txBody>
                    <a:bodyPr/>
                    <a:lstStyle/>
                    <a:p>
                      <a:pPr algn="ctr" fontAlgn="ctr"/>
                      <a:r>
                        <a:rPr lang="en-US" sz="800" u="none" strike="noStrike" dirty="0">
                          <a:effectLst/>
                        </a:rPr>
                        <a:t>Prime </a:t>
                      </a:r>
                      <a:r>
                        <a:rPr lang="en-US" sz="800" u="none" strike="noStrike" dirty="0" err="1">
                          <a:effectLst/>
                        </a:rPr>
                        <a:t>vNAM</a:t>
                      </a:r>
                      <a:r>
                        <a:rPr lang="en-US" sz="800" u="none" strike="noStrike" dirty="0">
                          <a:effectLst/>
                        </a:rPr>
                        <a:t> Software 6.0 and 150 Mbps</a:t>
                      </a:r>
                      <a:endParaRPr lang="en-US" sz="8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700" u="none" strike="noStrike" dirty="0">
                          <a:effectLst/>
                        </a:rPr>
                        <a:t>仮想化されたネットワーク管理ツール。ネットワーク上のあらゆる場所に監視ポイントを設けて、可視性を拡大することができます。</a:t>
                      </a:r>
                      <a:endParaRPr lang="ja-JP"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Hant" altLang="en-US" sz="700" u="none" strike="noStrike" dirty="0">
                          <a:effectLst/>
                        </a:rPr>
                        <a:t>可能</a:t>
                      </a:r>
                      <a:endParaRPr lang="zh-Hant"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0"/>
                  </a:ext>
                </a:extLst>
              </a:tr>
              <a:tr h="95934">
                <a:tc vMerge="1">
                  <a:txBody>
                    <a:bodyPr/>
                    <a:lstStyle/>
                    <a:p>
                      <a:endParaRPr lang="en-US"/>
                    </a:p>
                  </a:txBody>
                  <a:tcPr/>
                </a:tc>
                <a:tc>
                  <a:txBody>
                    <a:bodyPr/>
                    <a:lstStyle/>
                    <a:p>
                      <a:pPr algn="ctr" fontAlgn="ctr"/>
                      <a:r>
                        <a:rPr lang="en-US" sz="800" u="none" strike="noStrike" dirty="0" err="1">
                          <a:effectLst/>
                        </a:rPr>
                        <a:t>EnergyWise</a:t>
                      </a:r>
                      <a:r>
                        <a:rPr lang="en-US" sz="800" u="none" strike="noStrike" dirty="0">
                          <a:effectLst/>
                        </a:rPr>
                        <a:t> </a:t>
                      </a:r>
                      <a:r>
                        <a:rPr lang="en-US" sz="800" u="none" strike="noStrike" dirty="0" err="1">
                          <a:effectLst/>
                        </a:rPr>
                        <a:t>Mgmt</a:t>
                      </a:r>
                      <a:endParaRPr lang="en-US" sz="8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700" u="none" strike="noStrike" dirty="0">
                          <a:effectLst/>
                        </a:rPr>
                        <a:t>ネットワークに接続されている全デバイスのエネルギーの消費と浪費を把握し、稼働状態を制御</a:t>
                      </a:r>
                      <a:endParaRPr lang="ja-JP"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Hant" altLang="en-US" sz="700" u="none" strike="noStrike">
                          <a:effectLst/>
                        </a:rPr>
                        <a:t>可能</a:t>
                      </a:r>
                      <a:endParaRPr lang="zh-Hant" altLang="en-US" sz="700" b="0" i="0" u="none" strike="noStrike">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1"/>
                  </a:ext>
                </a:extLst>
              </a:tr>
              <a:tr h="95934">
                <a:tc vMerge="1">
                  <a:txBody>
                    <a:bodyPr/>
                    <a:lstStyle/>
                    <a:p>
                      <a:endParaRPr lang="en-US"/>
                    </a:p>
                  </a:txBody>
                  <a:tcPr/>
                </a:tc>
                <a:tc>
                  <a:txBody>
                    <a:bodyPr/>
                    <a:lstStyle/>
                    <a:p>
                      <a:pPr algn="ctr" fontAlgn="ctr"/>
                      <a:r>
                        <a:rPr lang="en-US" sz="800" u="none" strike="noStrike" dirty="0">
                          <a:effectLst/>
                        </a:rPr>
                        <a:t>8GB DRAM Upgrade</a:t>
                      </a:r>
                      <a:endParaRPr lang="en-US" sz="8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Hant" altLang="en-US" sz="700" u="none" strike="noStrike" dirty="0">
                          <a:effectLst/>
                        </a:rPr>
                        <a:t>可能</a:t>
                      </a:r>
                      <a:endParaRPr lang="zh-Hant"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2"/>
                  </a:ext>
                </a:extLst>
              </a:tr>
              <a:tr h="95934">
                <a:tc vMerge="1">
                  <a:txBody>
                    <a:bodyPr/>
                    <a:lstStyle/>
                    <a:p>
                      <a:endParaRPr lang="en-US"/>
                    </a:p>
                  </a:txBody>
                  <a:tcPr/>
                </a:tc>
                <a:tc>
                  <a:txBody>
                    <a:bodyPr/>
                    <a:lstStyle/>
                    <a:p>
                      <a:pPr algn="ctr" fontAlgn="ctr"/>
                      <a:r>
                        <a:rPr lang="en-US" sz="800" u="none" strike="noStrike" dirty="0">
                          <a:effectLst/>
                        </a:rPr>
                        <a:t>8GB Flash Upgrade</a:t>
                      </a:r>
                      <a:endParaRPr lang="en-US" sz="8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Hant" altLang="en-US" sz="700" u="none" strike="noStrike" dirty="0">
                          <a:effectLst/>
                        </a:rPr>
                        <a:t>可能</a:t>
                      </a:r>
                      <a:endParaRPr lang="zh-Hant"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3"/>
                  </a:ext>
                </a:extLst>
              </a:tr>
              <a:tr h="95934">
                <a:tc vMerge="1">
                  <a:txBody>
                    <a:bodyPr/>
                    <a:lstStyle/>
                    <a:p>
                      <a:endParaRPr lang="en-US"/>
                    </a:p>
                  </a:txBody>
                  <a:tcPr/>
                </a:tc>
                <a:tc>
                  <a:txBody>
                    <a:bodyPr/>
                    <a:lstStyle/>
                    <a:p>
                      <a:pPr algn="ctr" fontAlgn="ctr"/>
                      <a:r>
                        <a:rPr lang="en-US" sz="800" u="none" strike="noStrike" dirty="0">
                          <a:effectLst/>
                        </a:rPr>
                        <a:t>Akamai Connect</a:t>
                      </a:r>
                      <a:endParaRPr lang="en-US" sz="8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700" u="none" strike="noStrike" dirty="0">
                          <a:effectLst/>
                        </a:rPr>
                        <a:t>キャッシングにより帯域幅の使用量を最小化します</a:t>
                      </a:r>
                      <a:endParaRPr lang="ja-JP"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Hant" altLang="en-US" sz="700" u="none" strike="noStrike" dirty="0">
                          <a:effectLst/>
                        </a:rPr>
                        <a:t>可能</a:t>
                      </a:r>
                      <a:endParaRPr lang="zh-Hant"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4"/>
                  </a:ext>
                </a:extLst>
              </a:tr>
              <a:tr h="95934">
                <a:tc vMerge="1">
                  <a:txBody>
                    <a:bodyPr/>
                    <a:lstStyle/>
                    <a:p>
                      <a:endParaRPr lang="en-US"/>
                    </a:p>
                  </a:txBody>
                  <a:tcPr/>
                </a:tc>
                <a:tc>
                  <a:txBody>
                    <a:bodyPr/>
                    <a:lstStyle/>
                    <a:p>
                      <a:pPr algn="ctr" fontAlgn="ctr"/>
                      <a:r>
                        <a:rPr lang="en-US" sz="800" u="none" strike="noStrike" dirty="0" err="1">
                          <a:effectLst/>
                        </a:rPr>
                        <a:t>OpenDNS</a:t>
                      </a:r>
                      <a:r>
                        <a:rPr lang="en-US" sz="800" u="none" strike="noStrike" dirty="0">
                          <a:effectLst/>
                        </a:rPr>
                        <a:t> 1-Year Subscription</a:t>
                      </a:r>
                      <a:endParaRPr lang="en-US" sz="8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700" u="none" strike="noStrike" dirty="0">
                          <a:effectLst/>
                        </a:rPr>
                        <a:t>フィッシング詐欺などでよくある</a:t>
                      </a:r>
                      <a:r>
                        <a:rPr lang="en-US" altLang="ja-JP" sz="700" u="none" strike="noStrike" dirty="0">
                          <a:effectLst/>
                        </a:rPr>
                        <a:t>DNS</a:t>
                      </a:r>
                      <a:r>
                        <a:rPr lang="ja-JP" altLang="en-US" sz="700" u="none" strike="noStrike" dirty="0">
                          <a:effectLst/>
                        </a:rPr>
                        <a:t>の書き換えに対して安全な </a:t>
                      </a:r>
                      <a:r>
                        <a:rPr lang="en-US" altLang="ja-JP" sz="700" u="none" strike="noStrike" dirty="0">
                          <a:effectLst/>
                        </a:rPr>
                        <a:t>DNS </a:t>
                      </a:r>
                      <a:r>
                        <a:rPr lang="ja-JP" altLang="en-US" sz="700" u="none" strike="noStrike" dirty="0">
                          <a:effectLst/>
                        </a:rPr>
                        <a:t>を提供</a:t>
                      </a:r>
                      <a:endParaRPr lang="ja-JP"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Hant" altLang="en-US" sz="700" u="none" strike="noStrike" dirty="0">
                          <a:effectLst/>
                        </a:rPr>
                        <a:t>可能</a:t>
                      </a:r>
                      <a:endParaRPr lang="zh-Hant"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5"/>
                  </a:ext>
                </a:extLst>
              </a:tr>
              <a:tr h="188258">
                <a:tc vMerge="1">
                  <a:txBody>
                    <a:bodyPr/>
                    <a:lstStyle/>
                    <a:p>
                      <a:endParaRPr lang="en-US"/>
                    </a:p>
                  </a:txBody>
                  <a:tcPr/>
                </a:tc>
                <a:tc>
                  <a:txBody>
                    <a:bodyPr/>
                    <a:lstStyle/>
                    <a:p>
                      <a:pPr algn="ctr" fontAlgn="ctr"/>
                      <a:r>
                        <a:rPr lang="en-US" sz="800" u="none" strike="noStrike" dirty="0">
                          <a:effectLst/>
                        </a:rPr>
                        <a:t>Connected Analytics Net Deployment -1 Year Subscription</a:t>
                      </a:r>
                      <a:endParaRPr lang="en-US" sz="8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ja-JP" sz="700" u="none" strike="noStrike" dirty="0">
                          <a:effectLst/>
                        </a:rPr>
                        <a:t>TAC</a:t>
                      </a:r>
                      <a:r>
                        <a:rPr lang="ja-JP" altLang="en-US" sz="700" u="none" strike="noStrike" dirty="0">
                          <a:effectLst/>
                        </a:rPr>
                        <a:t>、またはお客様により管理されるサポート ケース データ、およびシスコのネットワークデプロイメントデータを分析し、ネットワークのリスクや中断をプロアクティブにコントロール</a:t>
                      </a:r>
                      <a:endParaRPr lang="ja-JP"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Hant" altLang="en-US" sz="700" u="none" strike="noStrike" dirty="0">
                          <a:effectLst/>
                        </a:rPr>
                        <a:t>可能</a:t>
                      </a:r>
                      <a:endParaRPr lang="zh-Hant" altLang="en-US" sz="700" b="0" i="0" u="none" strike="noStrike" dirty="0">
                        <a:solidFill>
                          <a:srgbClr val="000000"/>
                        </a:solidFill>
                        <a:effectLst/>
                        <a:latin typeface="ＭＳ Ｐゴシック"/>
                      </a:endParaRPr>
                    </a:p>
                  </a:txBody>
                  <a:tcPr marL="4767" marR="4767" marT="4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6"/>
                  </a:ext>
                </a:extLst>
              </a:tr>
            </a:tbl>
          </a:graphicData>
        </a:graphic>
      </p:graphicFrame>
    </p:spTree>
    <p:extLst>
      <p:ext uri="{BB962C8B-B14F-4D97-AF65-F5344CB8AC3E}">
        <p14:creationId xmlns:p14="http://schemas.microsoft.com/office/powerpoint/2010/main" val="2708631657"/>
      </p:ext>
    </p:extLst>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対象製品</a:t>
            </a:r>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3606933011"/>
              </p:ext>
            </p:extLst>
          </p:nvPr>
        </p:nvGraphicFramePr>
        <p:xfrm>
          <a:off x="437765" y="1285078"/>
          <a:ext cx="8347460" cy="3274368"/>
        </p:xfrm>
        <a:graphic>
          <a:graphicData uri="http://schemas.openxmlformats.org/drawingml/2006/table">
            <a:tbl>
              <a:tblPr firstRow="1" bandRow="1">
                <a:tableStyleId>{5940675A-B579-460E-94D1-54222C63F5DA}</a:tableStyleId>
              </a:tblPr>
              <a:tblGrid>
                <a:gridCol w="2086865">
                  <a:extLst>
                    <a:ext uri="{9D8B030D-6E8A-4147-A177-3AD203B41FA5}">
                      <a16:colId xmlns:a16="http://schemas.microsoft.com/office/drawing/2014/main" xmlns="" val="3606956477"/>
                    </a:ext>
                  </a:extLst>
                </a:gridCol>
                <a:gridCol w="2086865">
                  <a:extLst>
                    <a:ext uri="{9D8B030D-6E8A-4147-A177-3AD203B41FA5}">
                      <a16:colId xmlns:a16="http://schemas.microsoft.com/office/drawing/2014/main" xmlns="" val="2056116738"/>
                    </a:ext>
                  </a:extLst>
                </a:gridCol>
                <a:gridCol w="2086865">
                  <a:extLst>
                    <a:ext uri="{9D8B030D-6E8A-4147-A177-3AD203B41FA5}">
                      <a16:colId xmlns:a16="http://schemas.microsoft.com/office/drawing/2014/main" xmlns="" val="3839423677"/>
                    </a:ext>
                  </a:extLst>
                </a:gridCol>
                <a:gridCol w="2086865">
                  <a:extLst>
                    <a:ext uri="{9D8B030D-6E8A-4147-A177-3AD203B41FA5}">
                      <a16:colId xmlns:a16="http://schemas.microsoft.com/office/drawing/2014/main" xmlns="" val="3149055313"/>
                    </a:ext>
                  </a:extLst>
                </a:gridCol>
              </a:tblGrid>
              <a:tr h="182344">
                <a:tc>
                  <a:txBody>
                    <a:bodyPr/>
                    <a:lstStyle/>
                    <a:p>
                      <a:pPr algn="ctr"/>
                      <a:r>
                        <a:rPr lang="en-US" sz="1200" dirty="0">
                          <a:solidFill>
                            <a:schemeClr val="bg1"/>
                          </a:solidFill>
                          <a:effectLst/>
                        </a:rPr>
                        <a:t>Category</a:t>
                      </a:r>
                    </a:p>
                  </a:txBody>
                  <a:tcPr marL="18000" marR="18000" marT="3600" marB="3600" anchor="b">
                    <a:solidFill>
                      <a:schemeClr val="bg2"/>
                    </a:solidFill>
                  </a:tcPr>
                </a:tc>
                <a:tc>
                  <a:txBody>
                    <a:bodyPr/>
                    <a:lstStyle/>
                    <a:p>
                      <a:pPr algn="ctr"/>
                      <a:r>
                        <a:rPr lang="en-US" sz="1200" dirty="0">
                          <a:solidFill>
                            <a:schemeClr val="bg1"/>
                          </a:solidFill>
                          <a:effectLst/>
                        </a:rPr>
                        <a:t>Item Name</a:t>
                      </a:r>
                    </a:p>
                  </a:txBody>
                  <a:tcPr marL="18000" marR="18000" marT="3600" marB="3600" anchor="b">
                    <a:solidFill>
                      <a:schemeClr val="bg2"/>
                    </a:solidFill>
                  </a:tcPr>
                </a:tc>
                <a:tc>
                  <a:txBody>
                    <a:bodyPr/>
                    <a:lstStyle/>
                    <a:p>
                      <a:pPr algn="ctr"/>
                      <a:r>
                        <a:rPr lang="en-US" sz="1200" dirty="0">
                          <a:solidFill>
                            <a:schemeClr val="bg1"/>
                          </a:solidFill>
                          <a:effectLst/>
                        </a:rPr>
                        <a:t>Category</a:t>
                      </a:r>
                    </a:p>
                  </a:txBody>
                  <a:tcPr marL="18000" marR="18000" marT="3600" marB="3600" anchor="b">
                    <a:solidFill>
                      <a:schemeClr val="bg2"/>
                    </a:solidFill>
                  </a:tcPr>
                </a:tc>
                <a:tc>
                  <a:txBody>
                    <a:bodyPr/>
                    <a:lstStyle/>
                    <a:p>
                      <a:pPr algn="ctr"/>
                      <a:r>
                        <a:rPr lang="en-US" sz="1200" dirty="0">
                          <a:solidFill>
                            <a:schemeClr val="bg1"/>
                          </a:solidFill>
                          <a:effectLst/>
                        </a:rPr>
                        <a:t>Item Name</a:t>
                      </a:r>
                    </a:p>
                  </a:txBody>
                  <a:tcPr marL="18000" marR="18000" marT="3600" marB="3600" anchor="b">
                    <a:solidFill>
                      <a:schemeClr val="bg2"/>
                    </a:solidFill>
                  </a:tcPr>
                </a:tc>
                <a:extLst>
                  <a:ext uri="{0D108BD9-81ED-4DB2-BD59-A6C34878D82A}">
                    <a16:rowId xmlns:a16="http://schemas.microsoft.com/office/drawing/2014/main" xmlns="" val="1869277777"/>
                  </a:ext>
                </a:extLst>
              </a:tr>
              <a:tr h="182344">
                <a:tc rowSpan="16">
                  <a:txBody>
                    <a:bodyPr/>
                    <a:lstStyle/>
                    <a:p>
                      <a:pPr algn="ctr"/>
                      <a:r>
                        <a:rPr lang="en-US" sz="1200" dirty="0">
                          <a:effectLst/>
                        </a:rPr>
                        <a:t>Switch</a:t>
                      </a:r>
                    </a:p>
                  </a:txBody>
                  <a:tcPr marL="18000" marR="18000" marT="3600" marB="3600" anchor="ctr"/>
                </a:tc>
                <a:tc>
                  <a:txBody>
                    <a:bodyPr/>
                    <a:lstStyle/>
                    <a:p>
                      <a:r>
                        <a:rPr lang="en-US" sz="1200">
                          <a:effectLst/>
                        </a:rPr>
                        <a:t>C1FPCAT36501K9</a:t>
                      </a:r>
                    </a:p>
                  </a:txBody>
                  <a:tcPr marL="18000" marR="18000" marT="3600" marB="3600" anchor="b"/>
                </a:tc>
                <a:tc rowSpan="6">
                  <a:txBody>
                    <a:bodyPr/>
                    <a:lstStyle/>
                    <a:p>
                      <a:pPr algn="ctr"/>
                      <a:r>
                        <a:rPr lang="en-US" sz="1200" dirty="0">
                          <a:effectLst/>
                        </a:rPr>
                        <a:t>Wireless</a:t>
                      </a:r>
                    </a:p>
                  </a:txBody>
                  <a:tcPr marL="18000" marR="18000" marT="3600" marB="3600" anchor="ctr"/>
                </a:tc>
                <a:tc>
                  <a:txBody>
                    <a:bodyPr/>
                    <a:lstStyle/>
                    <a:p>
                      <a:r>
                        <a:rPr lang="en-US" sz="1200" dirty="0">
                          <a:effectLst/>
                        </a:rPr>
                        <a:t>C1FPAIRK9</a:t>
                      </a:r>
                    </a:p>
                  </a:txBody>
                  <a:tcPr marL="18000" marR="18000" marT="3600" marB="3600" anchor="b"/>
                </a:tc>
                <a:extLst>
                  <a:ext uri="{0D108BD9-81ED-4DB2-BD59-A6C34878D82A}">
                    <a16:rowId xmlns:a16="http://schemas.microsoft.com/office/drawing/2014/main" xmlns="" val="533525219"/>
                  </a:ext>
                </a:extLst>
              </a:tr>
              <a:tr h="182344">
                <a:tc vMerge="1">
                  <a:txBody>
                    <a:bodyPr/>
                    <a:lstStyle/>
                    <a:p>
                      <a:endParaRPr kumimoji="1" lang="ja-JP" altLang="en-US"/>
                    </a:p>
                  </a:txBody>
                  <a:tcPr/>
                </a:tc>
                <a:tc>
                  <a:txBody>
                    <a:bodyPr/>
                    <a:lstStyle/>
                    <a:p>
                      <a:r>
                        <a:rPr lang="en-US" sz="1200" dirty="0">
                          <a:effectLst/>
                        </a:rPr>
                        <a:t>CON-PSBU-C1FC3651</a:t>
                      </a:r>
                    </a:p>
                  </a:txBody>
                  <a:tcPr marL="18000" marR="18000" marT="3600" marB="3600" anchor="b"/>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a:txBody>
                    <a:bodyPr/>
                    <a:lstStyle/>
                    <a:p>
                      <a:r>
                        <a:rPr lang="en-US" sz="1200" dirty="0">
                          <a:effectLst/>
                        </a:rPr>
                        <a:t>CON-PSBU-C1FPAIR</a:t>
                      </a:r>
                    </a:p>
                  </a:txBody>
                  <a:tcPr marL="18000" marR="18000" marT="3600" marB="3600" anchor="b"/>
                </a:tc>
                <a:extLst>
                  <a:ext uri="{0D108BD9-81ED-4DB2-BD59-A6C34878D82A}">
                    <a16:rowId xmlns:a16="http://schemas.microsoft.com/office/drawing/2014/main" xmlns="" val="2492928171"/>
                  </a:ext>
                </a:extLst>
              </a:tr>
              <a:tr h="182344">
                <a:tc vMerge="1">
                  <a:txBody>
                    <a:bodyPr/>
                    <a:lstStyle/>
                    <a:p>
                      <a:endParaRPr kumimoji="1" lang="ja-JP" altLang="en-US"/>
                    </a:p>
                  </a:txBody>
                  <a:tcPr/>
                </a:tc>
                <a:tc>
                  <a:txBody>
                    <a:bodyPr/>
                    <a:lstStyle/>
                    <a:p>
                      <a:r>
                        <a:rPr lang="en-US" sz="1200" dirty="0">
                          <a:effectLst/>
                        </a:rPr>
                        <a:t>C1FPCAT36502K9</a:t>
                      </a:r>
                    </a:p>
                  </a:txBody>
                  <a:tcPr marL="18000" marR="18000" marT="3600" marB="3600" anchor="b"/>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a:txBody>
                    <a:bodyPr/>
                    <a:lstStyle/>
                    <a:p>
                      <a:r>
                        <a:rPr lang="en-US" sz="1200" dirty="0">
                          <a:effectLst/>
                        </a:rPr>
                        <a:t>C1FPAIR500K9</a:t>
                      </a:r>
                    </a:p>
                  </a:txBody>
                  <a:tcPr marL="18000" marR="18000" marT="3600" marB="3600" anchor="b"/>
                </a:tc>
                <a:extLst>
                  <a:ext uri="{0D108BD9-81ED-4DB2-BD59-A6C34878D82A}">
                    <a16:rowId xmlns:a16="http://schemas.microsoft.com/office/drawing/2014/main" xmlns="" val="3529858228"/>
                  </a:ext>
                </a:extLst>
              </a:tr>
              <a:tr h="182344">
                <a:tc vMerge="1">
                  <a:txBody>
                    <a:bodyPr/>
                    <a:lstStyle/>
                    <a:p>
                      <a:endParaRPr kumimoji="1" lang="ja-JP" altLang="en-US"/>
                    </a:p>
                  </a:txBody>
                  <a:tcPr/>
                </a:tc>
                <a:tc>
                  <a:txBody>
                    <a:bodyPr/>
                    <a:lstStyle/>
                    <a:p>
                      <a:r>
                        <a:rPr lang="en-US" sz="1200">
                          <a:effectLst/>
                        </a:rPr>
                        <a:t>CON-PSBU-C1FC3652</a:t>
                      </a:r>
                    </a:p>
                  </a:txBody>
                  <a:tcPr marL="18000" marR="18000" marT="3600" marB="3600" anchor="b"/>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a:txBody>
                    <a:bodyPr/>
                    <a:lstStyle/>
                    <a:p>
                      <a:r>
                        <a:rPr lang="en-US" sz="1200" dirty="0">
                          <a:effectLst/>
                        </a:rPr>
                        <a:t>CON-PSBU-C1FPAIR5</a:t>
                      </a:r>
                    </a:p>
                  </a:txBody>
                  <a:tcPr marL="18000" marR="18000" marT="3600" marB="3600" anchor="b"/>
                </a:tc>
                <a:extLst>
                  <a:ext uri="{0D108BD9-81ED-4DB2-BD59-A6C34878D82A}">
                    <a16:rowId xmlns:a16="http://schemas.microsoft.com/office/drawing/2014/main" xmlns="" val="2078336886"/>
                  </a:ext>
                </a:extLst>
              </a:tr>
              <a:tr h="182344">
                <a:tc vMerge="1">
                  <a:txBody>
                    <a:bodyPr/>
                    <a:lstStyle/>
                    <a:p>
                      <a:endParaRPr kumimoji="1" lang="ja-JP" altLang="en-US"/>
                    </a:p>
                  </a:txBody>
                  <a:tcPr/>
                </a:tc>
                <a:tc>
                  <a:txBody>
                    <a:bodyPr/>
                    <a:lstStyle/>
                    <a:p>
                      <a:r>
                        <a:rPr lang="en-US" sz="1200">
                          <a:effectLst/>
                        </a:rPr>
                        <a:t>C1FPCAT38501K9</a:t>
                      </a:r>
                    </a:p>
                  </a:txBody>
                  <a:tcPr marL="18000" marR="18000" marT="3600" marB="3600" anchor="b"/>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a:txBody>
                    <a:bodyPr/>
                    <a:lstStyle/>
                    <a:p>
                      <a:r>
                        <a:rPr lang="en-US" sz="1200" dirty="0">
                          <a:effectLst/>
                        </a:rPr>
                        <a:t>C1FPAIR1000K9</a:t>
                      </a:r>
                    </a:p>
                  </a:txBody>
                  <a:tcPr marL="18000" marR="18000" marT="3600" marB="3600" anchor="b"/>
                </a:tc>
                <a:extLst>
                  <a:ext uri="{0D108BD9-81ED-4DB2-BD59-A6C34878D82A}">
                    <a16:rowId xmlns:a16="http://schemas.microsoft.com/office/drawing/2014/main" xmlns="" val="1262690471"/>
                  </a:ext>
                </a:extLst>
              </a:tr>
              <a:tr h="182344">
                <a:tc vMerge="1">
                  <a:txBody>
                    <a:bodyPr/>
                    <a:lstStyle/>
                    <a:p>
                      <a:endParaRPr kumimoji="1" lang="ja-JP" altLang="en-US"/>
                    </a:p>
                  </a:txBody>
                  <a:tcPr/>
                </a:tc>
                <a:tc>
                  <a:txBody>
                    <a:bodyPr/>
                    <a:lstStyle/>
                    <a:p>
                      <a:r>
                        <a:rPr lang="en-US" sz="1200">
                          <a:effectLst/>
                        </a:rPr>
                        <a:t>CON-PSBU-C1FPC38S</a:t>
                      </a:r>
                    </a:p>
                  </a:txBody>
                  <a:tcPr marL="18000" marR="18000" marT="3600" marB="3600" anchor="b"/>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a:txBody>
                    <a:bodyPr/>
                    <a:lstStyle/>
                    <a:p>
                      <a:r>
                        <a:rPr lang="en-US" sz="1200" dirty="0">
                          <a:effectLst/>
                        </a:rPr>
                        <a:t>CON-PSBU-C1FPAI1K</a:t>
                      </a:r>
                    </a:p>
                  </a:txBody>
                  <a:tcPr marL="18000" marR="18000" marT="3600" marB="3600" anchor="b"/>
                </a:tc>
                <a:extLst>
                  <a:ext uri="{0D108BD9-81ED-4DB2-BD59-A6C34878D82A}">
                    <a16:rowId xmlns:a16="http://schemas.microsoft.com/office/drawing/2014/main" xmlns="" val="167927191"/>
                  </a:ext>
                </a:extLst>
              </a:tr>
              <a:tr h="182344">
                <a:tc vMerge="1">
                  <a:txBody>
                    <a:bodyPr/>
                    <a:lstStyle/>
                    <a:p>
                      <a:endParaRPr kumimoji="1" lang="ja-JP" altLang="en-US"/>
                    </a:p>
                  </a:txBody>
                  <a:tcPr/>
                </a:tc>
                <a:tc>
                  <a:txBody>
                    <a:bodyPr/>
                    <a:lstStyle/>
                    <a:p>
                      <a:r>
                        <a:rPr lang="en-US" sz="1200">
                          <a:effectLst/>
                        </a:rPr>
                        <a:t>C1FPCAT38503K9</a:t>
                      </a:r>
                    </a:p>
                  </a:txBody>
                  <a:tcPr marL="18000" marR="18000" marT="3600" marB="3600" anchor="b"/>
                </a:tc>
                <a:tc rowSpan="5">
                  <a:txBody>
                    <a:bodyPr/>
                    <a:lstStyle/>
                    <a:p>
                      <a:pPr algn="ctr"/>
                      <a:r>
                        <a:rPr lang="en-US" sz="1200" dirty="0">
                          <a:effectLst/>
                        </a:rPr>
                        <a:t>Router</a:t>
                      </a:r>
                    </a:p>
                  </a:txBody>
                  <a:tcPr marL="18000" marR="18000" marT="3600" marB="3600" anchor="ctr">
                    <a:lnB w="12700" cap="flat" cmpd="sng" algn="ctr">
                      <a:solidFill>
                        <a:schemeClr val="tx1"/>
                      </a:solidFill>
                      <a:prstDash val="solid"/>
                      <a:round/>
                      <a:headEnd type="none" w="med" len="med"/>
                      <a:tailEnd type="none" w="med" len="med"/>
                    </a:lnB>
                  </a:tcPr>
                </a:tc>
                <a:tc>
                  <a:txBody>
                    <a:bodyPr/>
                    <a:lstStyle/>
                    <a:p>
                      <a:r>
                        <a:rPr lang="en-US" sz="1200" dirty="0">
                          <a:effectLst/>
                        </a:rPr>
                        <a:t>C1F1PISR4400SK9</a:t>
                      </a:r>
                    </a:p>
                  </a:txBody>
                  <a:tcPr marL="18000" marR="18000" marT="3600" marB="3600" anchor="b"/>
                </a:tc>
                <a:extLst>
                  <a:ext uri="{0D108BD9-81ED-4DB2-BD59-A6C34878D82A}">
                    <a16:rowId xmlns:a16="http://schemas.microsoft.com/office/drawing/2014/main" xmlns="" val="2859568833"/>
                  </a:ext>
                </a:extLst>
              </a:tr>
              <a:tr h="182344">
                <a:tc vMerge="1">
                  <a:txBody>
                    <a:bodyPr/>
                    <a:lstStyle/>
                    <a:p>
                      <a:endParaRPr kumimoji="1" lang="ja-JP" altLang="en-US"/>
                    </a:p>
                  </a:txBody>
                  <a:tcPr/>
                </a:tc>
                <a:tc>
                  <a:txBody>
                    <a:bodyPr/>
                    <a:lstStyle/>
                    <a:p>
                      <a:r>
                        <a:rPr lang="en-US" sz="1200">
                          <a:effectLst/>
                        </a:rPr>
                        <a:t>CON-PSBU-C1FC3853</a:t>
                      </a:r>
                    </a:p>
                  </a:txBody>
                  <a:tcPr marL="18000" marR="18000" marT="3600" marB="3600" anchor="b"/>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a:txBody>
                    <a:bodyPr/>
                    <a:lstStyle/>
                    <a:p>
                      <a:r>
                        <a:rPr lang="en-US" sz="1200" dirty="0">
                          <a:effectLst/>
                        </a:rPr>
                        <a:t>CON-PSBU-C1F1PISR</a:t>
                      </a:r>
                    </a:p>
                  </a:txBody>
                  <a:tcPr marL="18000" marR="18000" marT="3600" marB="3600" anchor="b"/>
                </a:tc>
                <a:extLst>
                  <a:ext uri="{0D108BD9-81ED-4DB2-BD59-A6C34878D82A}">
                    <a16:rowId xmlns:a16="http://schemas.microsoft.com/office/drawing/2014/main" xmlns="" val="2180188652"/>
                  </a:ext>
                </a:extLst>
              </a:tr>
              <a:tr h="182344">
                <a:tc vMerge="1">
                  <a:txBody>
                    <a:bodyPr/>
                    <a:lstStyle/>
                    <a:p>
                      <a:endParaRPr kumimoji="1" lang="ja-JP" altLang="en-US"/>
                    </a:p>
                  </a:txBody>
                  <a:tcPr/>
                </a:tc>
                <a:tc>
                  <a:txBody>
                    <a:bodyPr/>
                    <a:lstStyle/>
                    <a:p>
                      <a:r>
                        <a:rPr lang="en-US" sz="1200">
                          <a:effectLst/>
                        </a:rPr>
                        <a:t>C1APCAT38503K9</a:t>
                      </a:r>
                    </a:p>
                  </a:txBody>
                  <a:tcPr marL="18000" marR="18000" marT="3600" marB="3600" anchor="b"/>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a:txBody>
                    <a:bodyPr/>
                    <a:lstStyle/>
                    <a:p>
                      <a:r>
                        <a:rPr lang="en-US" sz="1200" dirty="0">
                          <a:effectLst/>
                        </a:rPr>
                        <a:t>CON-PSBU-C1F4330S</a:t>
                      </a:r>
                    </a:p>
                  </a:txBody>
                  <a:tcPr marL="18000" marR="18000" marT="3600" marB="3600" anchor="b"/>
                </a:tc>
                <a:extLst>
                  <a:ext uri="{0D108BD9-81ED-4DB2-BD59-A6C34878D82A}">
                    <a16:rowId xmlns:a16="http://schemas.microsoft.com/office/drawing/2014/main" xmlns="" val="2150427055"/>
                  </a:ext>
                </a:extLst>
              </a:tr>
              <a:tr h="182344">
                <a:tc vMerge="1">
                  <a:txBody>
                    <a:bodyPr/>
                    <a:lstStyle/>
                    <a:p>
                      <a:endParaRPr kumimoji="1" lang="ja-JP" altLang="en-US"/>
                    </a:p>
                  </a:txBody>
                  <a:tcPr/>
                </a:tc>
                <a:tc>
                  <a:txBody>
                    <a:bodyPr/>
                    <a:lstStyle/>
                    <a:p>
                      <a:r>
                        <a:rPr lang="en-US" sz="1200">
                          <a:effectLst/>
                        </a:rPr>
                        <a:t>CON-PSBU-C1AC3853</a:t>
                      </a:r>
                    </a:p>
                  </a:txBody>
                  <a:tcPr marL="18000" marR="18000" marT="3600" marB="3600" anchor="b"/>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a:txBody>
                    <a:bodyPr/>
                    <a:lstStyle/>
                    <a:p>
                      <a:r>
                        <a:rPr lang="en-US" sz="1200" dirty="0">
                          <a:effectLst/>
                        </a:rPr>
                        <a:t>C1F1PISR4350SK9</a:t>
                      </a:r>
                    </a:p>
                  </a:txBody>
                  <a:tcPr marL="18000" marR="18000" marT="3600" marB="3600" anchor="b"/>
                </a:tc>
                <a:extLst>
                  <a:ext uri="{0D108BD9-81ED-4DB2-BD59-A6C34878D82A}">
                    <a16:rowId xmlns:a16="http://schemas.microsoft.com/office/drawing/2014/main" xmlns="" val="2237423170"/>
                  </a:ext>
                </a:extLst>
              </a:tr>
              <a:tr h="182344">
                <a:tc vMerge="1">
                  <a:txBody>
                    <a:bodyPr/>
                    <a:lstStyle/>
                    <a:p>
                      <a:endParaRPr kumimoji="1" lang="ja-JP" altLang="en-US"/>
                    </a:p>
                  </a:txBody>
                  <a:tcPr/>
                </a:tc>
                <a:tc>
                  <a:txBody>
                    <a:bodyPr/>
                    <a:lstStyle/>
                    <a:p>
                      <a:r>
                        <a:rPr lang="en-US" sz="1200">
                          <a:effectLst/>
                        </a:rPr>
                        <a:t>C1FPCAT38504K9</a:t>
                      </a:r>
                    </a:p>
                  </a:txBody>
                  <a:tcPr marL="18000" marR="18000" marT="3600" marB="3600" anchor="b"/>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a:txBody>
                    <a:bodyPr/>
                    <a:lstStyle/>
                    <a:p>
                      <a:r>
                        <a:rPr lang="en-US" sz="1200" dirty="0">
                          <a:effectLst/>
                        </a:rPr>
                        <a:t>CON-PSBU-C1F4350S</a:t>
                      </a:r>
                    </a:p>
                  </a:txBody>
                  <a:tcPr marL="18000" marR="18000" marT="3600" marB="360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47877184"/>
                  </a:ext>
                </a:extLst>
              </a:tr>
              <a:tr h="211584">
                <a:tc vMerge="1">
                  <a:txBody>
                    <a:bodyPr/>
                    <a:lstStyle/>
                    <a:p>
                      <a:endParaRPr kumimoji="1" lang="ja-JP" altLang="en-US"/>
                    </a:p>
                  </a:txBody>
                  <a:tcPr/>
                </a:tc>
                <a:tc>
                  <a:txBody>
                    <a:bodyPr/>
                    <a:lstStyle/>
                    <a:p>
                      <a:r>
                        <a:rPr lang="en-US" sz="1200" dirty="0">
                          <a:effectLst/>
                        </a:rPr>
                        <a:t>CON-PSBU-C1FC3854</a:t>
                      </a:r>
                    </a:p>
                  </a:txBody>
                  <a:tcPr marL="18000" marR="18000" marT="3600" marB="3600" anchor="b">
                    <a:lnR w="12700" cap="flat" cmpd="sng" algn="ctr">
                      <a:solidFill>
                        <a:schemeClr val="tx1"/>
                      </a:solidFill>
                      <a:prstDash val="solid"/>
                      <a:round/>
                      <a:headEnd type="none" w="med" len="med"/>
                      <a:tailEnd type="none" w="med" len="med"/>
                    </a:lnR>
                  </a:tcPr>
                </a:tc>
                <a:tc>
                  <a:txBody>
                    <a:bodyPr/>
                    <a:lstStyle/>
                    <a:p>
                      <a:endParaRPr lang="en-US" sz="1200" dirty="0">
                        <a:effectLst/>
                      </a:endParaRPr>
                    </a:p>
                  </a:txBody>
                  <a:tcPr marL="18000" marR="18000" marT="3600" marB="360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ja-JP" altLang="en-US" sz="1200"/>
                    </a:p>
                  </a:txBody>
                  <a:tcPr marL="18000" marR="18000" marT="3600" marB="360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047730588"/>
                  </a:ext>
                </a:extLst>
              </a:tr>
              <a:tr h="211584">
                <a:tc vMerge="1">
                  <a:txBody>
                    <a:bodyPr/>
                    <a:lstStyle/>
                    <a:p>
                      <a:endParaRPr kumimoji="1" lang="ja-JP" altLang="en-US"/>
                    </a:p>
                  </a:txBody>
                  <a:tcPr/>
                </a:tc>
                <a:tc>
                  <a:txBody>
                    <a:bodyPr/>
                    <a:lstStyle/>
                    <a:p>
                      <a:r>
                        <a:rPr lang="en-US" sz="1200" dirty="0">
                          <a:effectLst/>
                        </a:rPr>
                        <a:t>C1APCAT38504K9</a:t>
                      </a:r>
                    </a:p>
                  </a:txBody>
                  <a:tcPr marL="18000" marR="18000" marT="3600" marB="3600" anchor="b">
                    <a:lnR w="12700" cap="flat" cmpd="sng" algn="ctr">
                      <a:solidFill>
                        <a:schemeClr val="tx1"/>
                      </a:solidFill>
                      <a:prstDash val="solid"/>
                      <a:round/>
                      <a:headEnd type="none" w="med" len="med"/>
                      <a:tailEnd type="none" w="med" len="med"/>
                    </a:lnR>
                  </a:tcPr>
                </a:tc>
                <a:tc>
                  <a:txBody>
                    <a:bodyPr/>
                    <a:lstStyle/>
                    <a:p>
                      <a:endParaRPr lang="en-US" sz="1200" dirty="0">
                        <a:effectLst/>
                      </a:endParaRPr>
                    </a:p>
                  </a:txBody>
                  <a:tcPr marL="18000" marR="18000" marT="3600" marB="360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ja-JP" altLang="en-US" sz="1200" dirty="0"/>
                    </a:p>
                  </a:txBody>
                  <a:tcPr marL="18000" marR="18000" marT="3600" marB="360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999970014"/>
                  </a:ext>
                </a:extLst>
              </a:tr>
              <a:tr h="182344">
                <a:tc vMerge="1">
                  <a:txBody>
                    <a:bodyPr/>
                    <a:lstStyle/>
                    <a:p>
                      <a:endParaRPr kumimoji="1" lang="ja-JP" altLang="en-US"/>
                    </a:p>
                  </a:txBody>
                  <a:tcPr/>
                </a:tc>
                <a:tc>
                  <a:txBody>
                    <a:bodyPr/>
                    <a:lstStyle/>
                    <a:p>
                      <a:r>
                        <a:rPr lang="en-US" sz="1200" dirty="0">
                          <a:effectLst/>
                        </a:rPr>
                        <a:t>CON-PSBU-C1AC3854</a:t>
                      </a:r>
                    </a:p>
                  </a:txBody>
                  <a:tcPr marL="18000" marR="18000" marT="3600" marB="3600" anchor="b">
                    <a:lnR w="12700" cap="flat" cmpd="sng" algn="ctr">
                      <a:solidFill>
                        <a:schemeClr val="tx1"/>
                      </a:solidFill>
                      <a:prstDash val="solid"/>
                      <a:round/>
                      <a:headEnd type="none" w="med" len="med"/>
                      <a:tailEnd type="none" w="med" len="med"/>
                    </a:lnR>
                  </a:tcPr>
                </a:tc>
                <a:tc>
                  <a:txBody>
                    <a:bodyPr/>
                    <a:lstStyle/>
                    <a:p>
                      <a:endParaRPr lang="en-US" sz="1200" dirty="0">
                        <a:effectLst/>
                      </a:endParaRPr>
                    </a:p>
                  </a:txBody>
                  <a:tcPr marL="18000" marR="18000" marT="3600" marB="360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dirty="0">
                        <a:effectLst/>
                      </a:endParaRPr>
                    </a:p>
                  </a:txBody>
                  <a:tcPr marL="18000" marR="18000" marT="3600" marB="360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646495020"/>
                  </a:ext>
                </a:extLst>
              </a:tr>
              <a:tr h="182344">
                <a:tc vMerge="1">
                  <a:txBody>
                    <a:bodyPr/>
                    <a:lstStyle/>
                    <a:p>
                      <a:endParaRPr kumimoji="1" lang="ja-JP" altLang="en-US"/>
                    </a:p>
                  </a:txBody>
                  <a:tcPr/>
                </a:tc>
                <a:tc>
                  <a:txBody>
                    <a:bodyPr/>
                    <a:lstStyle/>
                    <a:p>
                      <a:r>
                        <a:rPr lang="en-US" sz="1200" dirty="0">
                          <a:effectLst/>
                        </a:rPr>
                        <a:t>C1FPCAT38502K9</a:t>
                      </a:r>
                    </a:p>
                  </a:txBody>
                  <a:tcPr marL="18000" marR="18000" marT="3600" marB="3600" anchor="b">
                    <a:lnR w="12700" cap="flat" cmpd="sng" algn="ctr">
                      <a:solidFill>
                        <a:schemeClr val="tx1"/>
                      </a:solidFill>
                      <a:prstDash val="solid"/>
                      <a:round/>
                      <a:headEnd type="none" w="med" len="med"/>
                      <a:tailEnd type="none" w="med" len="med"/>
                    </a:lnR>
                  </a:tcPr>
                </a:tc>
                <a:tc>
                  <a:txBody>
                    <a:bodyPr/>
                    <a:lstStyle/>
                    <a:p>
                      <a:endParaRPr lang="en-US" sz="1200" dirty="0">
                        <a:effectLst/>
                      </a:endParaRPr>
                    </a:p>
                  </a:txBody>
                  <a:tcPr marL="18000" marR="18000" marT="3600" marB="360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dirty="0">
                        <a:effectLst/>
                      </a:endParaRPr>
                    </a:p>
                  </a:txBody>
                  <a:tcPr marL="18000" marR="18000" marT="3600" marB="360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733394734"/>
                  </a:ext>
                </a:extLst>
              </a:tr>
              <a:tr h="182344">
                <a:tc vMerge="1">
                  <a:txBody>
                    <a:bodyPr/>
                    <a:lstStyle/>
                    <a:p>
                      <a:endParaRPr kumimoji="1" lang="ja-JP" altLang="en-US"/>
                    </a:p>
                  </a:txBody>
                  <a:tcPr/>
                </a:tc>
                <a:tc>
                  <a:txBody>
                    <a:bodyPr/>
                    <a:lstStyle/>
                    <a:p>
                      <a:r>
                        <a:rPr lang="en-US" sz="1200" dirty="0">
                          <a:effectLst/>
                        </a:rPr>
                        <a:t>CON-PSBU-C1F1C382</a:t>
                      </a:r>
                    </a:p>
                  </a:txBody>
                  <a:tcPr marL="18000" marR="18000" marT="3600" marB="3600" anchor="b">
                    <a:lnR w="12700" cap="flat" cmpd="sng" algn="ctr">
                      <a:solidFill>
                        <a:schemeClr val="tx1"/>
                      </a:solidFill>
                      <a:prstDash val="solid"/>
                      <a:round/>
                      <a:headEnd type="none" w="med" len="med"/>
                      <a:tailEnd type="none" w="med" len="med"/>
                    </a:lnR>
                  </a:tcPr>
                </a:tc>
                <a:tc>
                  <a:txBody>
                    <a:bodyPr/>
                    <a:lstStyle/>
                    <a:p>
                      <a:endParaRPr lang="en-US" sz="1200" dirty="0">
                        <a:effectLst/>
                      </a:endParaRPr>
                    </a:p>
                  </a:txBody>
                  <a:tcPr marL="18000" marR="18000" marT="3600" marB="360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dirty="0">
                        <a:effectLst/>
                      </a:endParaRPr>
                    </a:p>
                  </a:txBody>
                  <a:tcPr marL="18000" marR="18000" marT="3600" marB="360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792402358"/>
                  </a:ext>
                </a:extLst>
              </a:tr>
            </a:tbl>
          </a:graphicData>
        </a:graphic>
      </p:graphicFrame>
    </p:spTree>
    <p:extLst>
      <p:ext uri="{BB962C8B-B14F-4D97-AF65-F5344CB8AC3E}">
        <p14:creationId xmlns:p14="http://schemas.microsoft.com/office/powerpoint/2010/main" val="1868904907"/>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18834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各種セキュリティ機能と効果 </a:t>
            </a:r>
            <a:r>
              <a:rPr lang="en-US" altLang="ja-JP" smtClean="0"/>
              <a:t>(</a:t>
            </a:r>
            <a:r>
              <a:rPr lang="ja-JP" altLang="en-US" smtClean="0"/>
              <a:t>総務省</a:t>
            </a:r>
            <a:r>
              <a:rPr lang="en-US" altLang="ja-JP" smtClean="0"/>
              <a:t>)</a:t>
            </a:r>
            <a:endParaRPr lang="ja-JP" altLang="en-US" dirty="0"/>
          </a:p>
        </p:txBody>
      </p:sp>
      <p:graphicFrame>
        <p:nvGraphicFramePr>
          <p:cNvPr id="4" name="表 3"/>
          <p:cNvGraphicFramePr>
            <a:graphicFrameLocks noGrp="1"/>
          </p:cNvGraphicFramePr>
          <p:nvPr>
            <p:extLst/>
          </p:nvPr>
        </p:nvGraphicFramePr>
        <p:xfrm>
          <a:off x="431799" y="1347788"/>
          <a:ext cx="8353425" cy="2367628"/>
        </p:xfrm>
        <a:graphic>
          <a:graphicData uri="http://schemas.openxmlformats.org/drawingml/2006/table">
            <a:tbl>
              <a:tblPr firstRow="1" bandRow="1">
                <a:tableStyleId>{C083E6E3-FA7D-4D7B-A595-EF9225AFEA82}</a:tableStyleId>
              </a:tblPr>
              <a:tblGrid>
                <a:gridCol w="1670685">
                  <a:extLst>
                    <a:ext uri="{9D8B030D-6E8A-4147-A177-3AD203B41FA5}">
                      <a16:colId xmlns:a16="http://schemas.microsoft.com/office/drawing/2014/main" xmlns="" val="436509921"/>
                    </a:ext>
                  </a:extLst>
                </a:gridCol>
                <a:gridCol w="1670685">
                  <a:extLst>
                    <a:ext uri="{9D8B030D-6E8A-4147-A177-3AD203B41FA5}">
                      <a16:colId xmlns:a16="http://schemas.microsoft.com/office/drawing/2014/main" xmlns="" val="2595675475"/>
                    </a:ext>
                  </a:extLst>
                </a:gridCol>
                <a:gridCol w="1670685">
                  <a:extLst>
                    <a:ext uri="{9D8B030D-6E8A-4147-A177-3AD203B41FA5}">
                      <a16:colId xmlns:a16="http://schemas.microsoft.com/office/drawing/2014/main" xmlns="" val="1377859545"/>
                    </a:ext>
                  </a:extLst>
                </a:gridCol>
                <a:gridCol w="1670685">
                  <a:extLst>
                    <a:ext uri="{9D8B030D-6E8A-4147-A177-3AD203B41FA5}">
                      <a16:colId xmlns:a16="http://schemas.microsoft.com/office/drawing/2014/main" xmlns="" val="3125921098"/>
                    </a:ext>
                  </a:extLst>
                </a:gridCol>
                <a:gridCol w="1670685">
                  <a:extLst>
                    <a:ext uri="{9D8B030D-6E8A-4147-A177-3AD203B41FA5}">
                      <a16:colId xmlns:a16="http://schemas.microsoft.com/office/drawing/2014/main" xmlns="" val="1645227150"/>
                    </a:ext>
                  </a:extLst>
                </a:gridCol>
              </a:tblGrid>
              <a:tr h="301907">
                <a:tc>
                  <a:txBody>
                    <a:bodyPr/>
                    <a:lstStyle/>
                    <a:p>
                      <a:pPr algn="ctr"/>
                      <a:r>
                        <a:rPr kumimoji="1" lang="ja-JP" altLang="en-US" dirty="0" smtClean="0"/>
                        <a:t>セキュリティ機能</a:t>
                      </a:r>
                      <a:endParaRPr kumimoji="1" lang="ja-JP" altLang="en-US" dirty="0"/>
                    </a:p>
                  </a:txBody>
                  <a:tcPr/>
                </a:tc>
                <a:tc>
                  <a:txBody>
                    <a:bodyPr/>
                    <a:lstStyle/>
                    <a:p>
                      <a:pPr algn="ctr"/>
                      <a:r>
                        <a:rPr kumimoji="1" lang="ja-JP" altLang="en-US" dirty="0" smtClean="0"/>
                        <a:t>不正アクセス防止</a:t>
                      </a:r>
                      <a:endParaRPr kumimoji="1" lang="ja-JP" altLang="en-US" dirty="0"/>
                    </a:p>
                  </a:txBody>
                  <a:tcPr/>
                </a:tc>
                <a:tc>
                  <a:txBody>
                    <a:bodyPr/>
                    <a:lstStyle/>
                    <a:p>
                      <a:pPr algn="ctr"/>
                      <a:r>
                        <a:rPr kumimoji="1" lang="ja-JP" altLang="en-US" dirty="0" smtClean="0"/>
                        <a:t>暗号化</a:t>
                      </a:r>
                      <a:endParaRPr kumimoji="1" lang="ja-JP" altLang="en-US" dirty="0"/>
                    </a:p>
                  </a:txBody>
                  <a:tcPr/>
                </a:tc>
                <a:tc>
                  <a:txBody>
                    <a:bodyPr/>
                    <a:lstStyle/>
                    <a:p>
                      <a:pPr algn="ctr"/>
                      <a:r>
                        <a:rPr kumimoji="1" lang="ja-JP" altLang="en-US" dirty="0" smtClean="0"/>
                        <a:t>認証</a:t>
                      </a:r>
                      <a:endParaRPr kumimoji="1" lang="ja-JP" altLang="en-US" dirty="0"/>
                    </a:p>
                  </a:txBody>
                  <a:tcPr/>
                </a:tc>
                <a:tc>
                  <a:txBody>
                    <a:bodyPr/>
                    <a:lstStyle/>
                    <a:p>
                      <a:pPr algn="ctr"/>
                      <a:r>
                        <a:rPr kumimoji="1" lang="ja-JP" altLang="en-US" dirty="0" smtClean="0"/>
                        <a:t>単体効果</a:t>
                      </a:r>
                      <a:endParaRPr kumimoji="1" lang="ja-JP" altLang="en-US" dirty="0"/>
                    </a:p>
                  </a:txBody>
                  <a:tcPr/>
                </a:tc>
                <a:extLst>
                  <a:ext uri="{0D108BD9-81ED-4DB2-BD59-A6C34878D82A}">
                    <a16:rowId xmlns:a16="http://schemas.microsoft.com/office/drawing/2014/main" xmlns="" val="1866979259"/>
                  </a:ext>
                </a:extLst>
              </a:tr>
              <a:tr h="386167">
                <a:tc>
                  <a:txBody>
                    <a:bodyPr/>
                    <a:lstStyle/>
                    <a:p>
                      <a:r>
                        <a:rPr kumimoji="1" lang="en-US" altLang="ja-JP" dirty="0" smtClean="0"/>
                        <a:t>WEP</a:t>
                      </a:r>
                      <a:endParaRPr kumimoji="1" lang="ja-JP" altLang="en-US" dirty="0"/>
                    </a:p>
                  </a:txBody>
                  <a:tcPr anchor="ctr"/>
                </a:tc>
                <a:tc>
                  <a:txBody>
                    <a:bodyPr/>
                    <a:lstStyle/>
                    <a:p>
                      <a:pPr algn="ctr"/>
                      <a:r>
                        <a:rPr kumimoji="1" lang="ja-JP" altLang="en-US" dirty="0" smtClean="0"/>
                        <a:t>─</a:t>
                      </a:r>
                      <a:endParaRPr kumimoji="1" lang="ja-JP" altLang="en-US" dirty="0"/>
                    </a:p>
                  </a:txBody>
                  <a:tcPr anchor="ctr"/>
                </a:tc>
                <a:tc>
                  <a:txBody>
                    <a:bodyPr/>
                    <a:lstStyle/>
                    <a:p>
                      <a:pPr algn="ctr"/>
                      <a:r>
                        <a:rPr kumimoji="1" lang="ja-JP" altLang="en-US" dirty="0" smtClean="0"/>
                        <a:t>○</a:t>
                      </a:r>
                      <a:endParaRPr kumimoji="1" lang="ja-JP" altLang="en-US" dirty="0"/>
                    </a:p>
                  </a:txBody>
                  <a:tcPr anchor="ctr"/>
                </a:tc>
                <a:tc>
                  <a:txBody>
                    <a:bodyPr/>
                    <a:lstStyle/>
                    <a:p>
                      <a:pPr algn="ctr"/>
                      <a:r>
                        <a:rPr kumimoji="1" lang="ja-JP" altLang="en-US" dirty="0" smtClean="0"/>
                        <a:t>─</a:t>
                      </a:r>
                      <a:endParaRPr kumimoji="1" lang="ja-JP" altLang="en-US" dirty="0"/>
                    </a:p>
                  </a:txBody>
                  <a:tcPr anchor="ctr"/>
                </a:tc>
                <a:tc>
                  <a:txBody>
                    <a:bodyPr/>
                    <a:lstStyle/>
                    <a:p>
                      <a:pPr algn="ctr"/>
                      <a:r>
                        <a:rPr kumimoji="1" lang="ja-JP" altLang="en-US" dirty="0" smtClean="0"/>
                        <a:t>○</a:t>
                      </a:r>
                      <a:endParaRPr kumimoji="1" lang="ja-JP" altLang="en-US" dirty="0"/>
                    </a:p>
                  </a:txBody>
                  <a:tcPr anchor="ctr"/>
                </a:tc>
                <a:extLst>
                  <a:ext uri="{0D108BD9-81ED-4DB2-BD59-A6C34878D82A}">
                    <a16:rowId xmlns:a16="http://schemas.microsoft.com/office/drawing/2014/main" xmlns="" val="2713894872"/>
                  </a:ext>
                </a:extLst>
              </a:tr>
              <a:tr h="513242">
                <a:tc>
                  <a:txBody>
                    <a:bodyPr/>
                    <a:lstStyle/>
                    <a:p>
                      <a:r>
                        <a:rPr kumimoji="1" lang="en-US" altLang="ja-JP" dirty="0" smtClean="0"/>
                        <a:t>MAC</a:t>
                      </a:r>
                      <a:r>
                        <a:rPr kumimoji="1" lang="ja-JP" altLang="en-US" dirty="0" smtClean="0"/>
                        <a:t>アドレス</a:t>
                      </a:r>
                      <a:r>
                        <a:rPr kumimoji="1" lang="en-US" altLang="ja-JP" dirty="0" smtClean="0"/>
                        <a:t/>
                      </a:r>
                      <a:br>
                        <a:rPr kumimoji="1" lang="en-US" altLang="ja-JP" dirty="0" smtClean="0"/>
                      </a:br>
                      <a:r>
                        <a:rPr kumimoji="1" lang="ja-JP" altLang="en-US" dirty="0" smtClean="0"/>
                        <a:t>フィルタリング</a:t>
                      </a:r>
                      <a:endParaRPr kumimoji="1" lang="ja-JP" altLang="en-US" dirty="0"/>
                    </a:p>
                  </a:txBody>
                  <a:tcPr anchor="ctr"/>
                </a:tc>
                <a:tc>
                  <a:txBody>
                    <a:bodyPr/>
                    <a:lstStyle/>
                    <a:p>
                      <a:pPr algn="ctr"/>
                      <a:r>
                        <a:rPr kumimoji="1" lang="ja-JP" altLang="en-US" dirty="0" smtClean="0"/>
                        <a:t>─</a:t>
                      </a:r>
                      <a:endParaRPr kumimoji="1" lang="ja-JP" altLang="en-US" dirty="0"/>
                    </a:p>
                  </a:txBody>
                  <a:tcPr anchor="ctr"/>
                </a:tc>
                <a:tc>
                  <a:txBody>
                    <a:bodyPr/>
                    <a:lstStyle/>
                    <a:p>
                      <a:pPr algn="ctr"/>
                      <a:r>
                        <a:rPr kumimoji="1" lang="ja-JP" altLang="en-US" dirty="0" smtClean="0"/>
                        <a:t>─</a:t>
                      </a:r>
                      <a:endParaRPr kumimoji="1" lang="ja-JP" altLang="en-US" dirty="0"/>
                    </a:p>
                  </a:txBody>
                  <a:tcPr anchor="ctr"/>
                </a:tc>
                <a:tc>
                  <a:txBody>
                    <a:bodyPr/>
                    <a:lstStyle/>
                    <a:p>
                      <a:pPr algn="ctr"/>
                      <a:r>
                        <a:rPr kumimoji="1" lang="ja-JP" altLang="en-US" dirty="0" smtClean="0"/>
                        <a:t>△</a:t>
                      </a:r>
                      <a:endParaRPr kumimoji="1" lang="ja-JP" altLang="en-US" dirty="0"/>
                    </a:p>
                  </a:txBody>
                  <a:tcPr anchor="ctr"/>
                </a:tc>
                <a:tc>
                  <a:txBody>
                    <a:bodyPr/>
                    <a:lstStyle/>
                    <a:p>
                      <a:pPr algn="ctr"/>
                      <a:r>
                        <a:rPr kumimoji="1" lang="ja-JP" altLang="en-US" dirty="0" smtClean="0"/>
                        <a:t>△</a:t>
                      </a:r>
                      <a:endParaRPr kumimoji="1" lang="ja-JP" altLang="en-US" dirty="0"/>
                    </a:p>
                  </a:txBody>
                  <a:tcPr anchor="ctr"/>
                </a:tc>
                <a:extLst>
                  <a:ext uri="{0D108BD9-81ED-4DB2-BD59-A6C34878D82A}">
                    <a16:rowId xmlns:a16="http://schemas.microsoft.com/office/drawing/2014/main" xmlns="" val="1896190095"/>
                  </a:ext>
                </a:extLst>
              </a:tr>
              <a:tr h="386167">
                <a:tc>
                  <a:txBody>
                    <a:bodyPr/>
                    <a:lstStyle/>
                    <a:p>
                      <a:r>
                        <a:rPr kumimoji="1" lang="en-US" altLang="ja-JP" dirty="0" smtClean="0"/>
                        <a:t>SSID</a:t>
                      </a:r>
                      <a:r>
                        <a:rPr kumimoji="1" lang="ja-JP" altLang="en-US" dirty="0" smtClean="0"/>
                        <a:t>ステルス</a:t>
                      </a:r>
                      <a:endParaRPr kumimoji="1" lang="ja-JP" altLang="en-US" dirty="0"/>
                    </a:p>
                  </a:txBody>
                  <a:tcPr anchor="ctr"/>
                </a:tc>
                <a:tc>
                  <a:txBody>
                    <a:bodyPr/>
                    <a:lstStyle/>
                    <a:p>
                      <a:pPr algn="ctr"/>
                      <a:r>
                        <a:rPr kumimoji="1" lang="ja-JP" altLang="en-US" dirty="0" smtClean="0"/>
                        <a:t>△</a:t>
                      </a:r>
                      <a:endParaRPr kumimoji="1" lang="ja-JP" altLang="en-US" dirty="0"/>
                    </a:p>
                  </a:txBody>
                  <a:tcPr anchor="ct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ja-JP" altLang="en-US" sz="1400" u="none" strike="noStrike" kern="1200" cap="none" spc="0" normalizeH="0" baseline="0" noProof="0" dirty="0" smtClean="0">
                          <a:ln>
                            <a:noFill/>
                          </a:ln>
                          <a:effectLst/>
                          <a:uLnTx/>
                          <a:uFillTx/>
                        </a:rPr>
                        <a:t>─</a:t>
                      </a:r>
                      <a:endParaRPr kumimoji="1" lang="ja-JP" altLang="en-US"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nchor="ct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ja-JP" altLang="en-US" sz="1400" u="none" strike="noStrike" kern="1200" cap="none" spc="0" normalizeH="0" baseline="0" noProof="0" dirty="0" smtClean="0">
                          <a:ln>
                            <a:noFill/>
                          </a:ln>
                          <a:effectLst/>
                          <a:uLnTx/>
                          <a:uFillTx/>
                        </a:rPr>
                        <a:t>─</a:t>
                      </a:r>
                      <a:endParaRPr kumimoji="1" lang="ja-JP" altLang="en-US"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nchor="ctr"/>
                </a:tc>
                <a:tc>
                  <a:txBody>
                    <a:bodyPr/>
                    <a:lstStyle/>
                    <a:p>
                      <a:pPr algn="ctr"/>
                      <a:r>
                        <a:rPr kumimoji="1" lang="ja-JP" altLang="en-US" dirty="0" smtClean="0"/>
                        <a:t>△</a:t>
                      </a:r>
                      <a:endParaRPr kumimoji="1" lang="ja-JP" altLang="en-US" dirty="0"/>
                    </a:p>
                  </a:txBody>
                  <a:tcPr anchor="ctr"/>
                </a:tc>
                <a:extLst>
                  <a:ext uri="{0D108BD9-81ED-4DB2-BD59-A6C34878D82A}">
                    <a16:rowId xmlns:a16="http://schemas.microsoft.com/office/drawing/2014/main" xmlns="" val="4058480192"/>
                  </a:ext>
                </a:extLst>
              </a:tr>
              <a:tr h="386167">
                <a:tc>
                  <a:txBody>
                    <a:bodyPr/>
                    <a:lstStyle/>
                    <a:p>
                      <a:r>
                        <a:rPr kumimoji="1" lang="en-US" altLang="ja-JP" dirty="0" smtClean="0"/>
                        <a:t>IEEE802.1X</a:t>
                      </a:r>
                      <a:r>
                        <a:rPr kumimoji="1" lang="ja-JP" altLang="en-US" dirty="0" smtClean="0"/>
                        <a:t>認証</a:t>
                      </a:r>
                      <a:endParaRPr kumimoji="1" lang="ja-JP" altLang="en-US" dirty="0"/>
                    </a:p>
                  </a:txBody>
                  <a:tcPr anchor="ctr"/>
                </a:tc>
                <a:tc>
                  <a:txBody>
                    <a:bodyPr/>
                    <a:lstStyle/>
                    <a:p>
                      <a:pPr algn="ctr"/>
                      <a:r>
                        <a:rPr kumimoji="1" lang="ja-JP" altLang="en-US" dirty="0" smtClean="0"/>
                        <a:t>─</a:t>
                      </a:r>
                      <a:endParaRPr kumimoji="1" lang="ja-JP" altLang="en-US" dirty="0"/>
                    </a:p>
                  </a:txBody>
                  <a:tcPr anchor="ctr"/>
                </a:tc>
                <a:tc>
                  <a:txBody>
                    <a:bodyPr/>
                    <a:lstStyle/>
                    <a:p>
                      <a:pPr algn="ctr"/>
                      <a:r>
                        <a:rPr kumimoji="1" lang="ja-JP" altLang="en-US" dirty="0" smtClean="0"/>
                        <a:t>─</a:t>
                      </a:r>
                      <a:endParaRPr kumimoji="1" lang="ja-JP" altLang="en-US" dirty="0"/>
                    </a:p>
                  </a:txBody>
                  <a:tcPr anchor="ct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ja-JP" altLang="en-US" sz="1400" u="none" strike="noStrike" kern="1200" cap="none" spc="0" normalizeH="0" baseline="0" noProof="0" dirty="0" smtClean="0">
                          <a:ln>
                            <a:noFill/>
                          </a:ln>
                          <a:effectLst/>
                          <a:uLnTx/>
                          <a:uFillTx/>
                        </a:rPr>
                        <a:t>○</a:t>
                      </a:r>
                      <a:endParaRPr kumimoji="1" lang="ja-JP" altLang="en-US"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nchor="ct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1" lang="ja-JP" altLang="en-US" sz="1400" u="none" strike="noStrike" kern="1200" cap="none" spc="0" normalizeH="0" baseline="0" noProof="0" dirty="0" smtClean="0">
                          <a:ln>
                            <a:noFill/>
                          </a:ln>
                          <a:effectLst/>
                          <a:uLnTx/>
                          <a:uFillTx/>
                        </a:rPr>
                        <a:t>○</a:t>
                      </a:r>
                      <a:endParaRPr kumimoji="1" lang="ja-JP" altLang="en-US" sz="1400" b="0" i="0" u="none" strike="noStrike" kern="1200" cap="none" spc="0" normalizeH="0" baseline="0" noProof="0" dirty="0">
                        <a:ln>
                          <a:noFill/>
                        </a:ln>
                        <a:solidFill>
                          <a:srgbClr val="4D4D4C"/>
                        </a:solidFill>
                        <a:effectLst/>
                        <a:uLnTx/>
                        <a:uFillTx/>
                        <a:latin typeface="Arial"/>
                        <a:ea typeface="ＭＳ Ｐゴシック" panose="020B0600070205080204" pitchFamily="50" charset="-128"/>
                        <a:cs typeface="+mn-cs"/>
                      </a:endParaRPr>
                    </a:p>
                  </a:txBody>
                  <a:tcPr anchor="ctr"/>
                </a:tc>
                <a:extLst>
                  <a:ext uri="{0D108BD9-81ED-4DB2-BD59-A6C34878D82A}">
                    <a16:rowId xmlns:a16="http://schemas.microsoft.com/office/drawing/2014/main" xmlns="" val="3109644638"/>
                  </a:ext>
                </a:extLst>
              </a:tr>
              <a:tr h="386167">
                <a:tc>
                  <a:txBody>
                    <a:bodyPr/>
                    <a:lstStyle/>
                    <a:p>
                      <a:r>
                        <a:rPr kumimoji="1" lang="en-US" altLang="ja-JP" dirty="0" smtClean="0"/>
                        <a:t>WPA</a:t>
                      </a:r>
                      <a:r>
                        <a:rPr kumimoji="1" lang="ja-JP" altLang="en-US" dirty="0" smtClean="0"/>
                        <a:t> </a:t>
                      </a:r>
                      <a:r>
                        <a:rPr kumimoji="1" lang="en-US" altLang="ja-JP" dirty="0" smtClean="0"/>
                        <a:t>(TKIP)</a:t>
                      </a:r>
                      <a:endParaRPr kumimoji="1" lang="ja-JP" altLang="en-US" dirty="0"/>
                    </a:p>
                  </a:txBody>
                  <a:tcPr anchor="ct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endParaRPr kumimoji="1" lang="ja-JP" altLang="en-US" dirty="0" smtClean="0"/>
                    </a:p>
                  </a:txBody>
                  <a:tcPr anchor="ctr"/>
                </a:tc>
                <a:tc>
                  <a:txBody>
                    <a:bodyPr/>
                    <a:lstStyle/>
                    <a:p>
                      <a:pPr algn="ctr"/>
                      <a:r>
                        <a:rPr kumimoji="1" lang="ja-JP" altLang="en-US" dirty="0" smtClean="0"/>
                        <a:t>◎</a:t>
                      </a:r>
                      <a:endParaRPr kumimoji="1" lang="ja-JP" altLang="en-US" dirty="0"/>
                    </a:p>
                  </a:txBody>
                  <a:tcPr anchor="ctr"/>
                </a:tc>
                <a:tc>
                  <a:txBody>
                    <a:bodyPr/>
                    <a:lstStyle/>
                    <a:p>
                      <a:pPr algn="ctr"/>
                      <a:r>
                        <a:rPr kumimoji="1" lang="ja-JP" altLang="en-US" dirty="0" smtClean="0"/>
                        <a:t>○</a:t>
                      </a:r>
                      <a:endParaRPr kumimoji="1" lang="ja-JP" altLang="en-US" dirty="0"/>
                    </a:p>
                  </a:txBody>
                  <a:tcPr anchor="ctr"/>
                </a:tc>
                <a:tc>
                  <a:txBody>
                    <a:bodyPr/>
                    <a:lstStyle/>
                    <a:p>
                      <a:pPr algn="ctr"/>
                      <a:r>
                        <a:rPr kumimoji="1" lang="ja-JP" altLang="en-US" dirty="0" smtClean="0"/>
                        <a:t>◎</a:t>
                      </a:r>
                      <a:endParaRPr kumimoji="1" lang="ja-JP" altLang="en-US" dirty="0"/>
                    </a:p>
                  </a:txBody>
                  <a:tcPr anchor="ctr"/>
                </a:tc>
                <a:extLst>
                  <a:ext uri="{0D108BD9-81ED-4DB2-BD59-A6C34878D82A}">
                    <a16:rowId xmlns:a16="http://schemas.microsoft.com/office/drawing/2014/main" xmlns="" val="4201030226"/>
                  </a:ext>
                </a:extLst>
              </a:tr>
            </a:tbl>
          </a:graphicData>
        </a:graphic>
      </p:graphicFrame>
      <p:sp>
        <p:nvSpPr>
          <p:cNvPr id="5" name="テキスト プレースホルダ 3"/>
          <p:cNvSpPr txBox="1">
            <a:spLocks/>
          </p:cNvSpPr>
          <p:nvPr/>
        </p:nvSpPr>
        <p:spPr>
          <a:xfrm>
            <a:off x="5738813" y="1015573"/>
            <a:ext cx="3044441" cy="315471"/>
          </a:xfrm>
          <a:prstGeom prst="rect">
            <a:avLst/>
          </a:prstGeom>
        </p:spPr>
        <p:txBody>
          <a:bodyPr vert="horz" wrap="square" lIns="68580" tIns="34290" rIns="68580" bIns="34290" rtlCol="0" anchor="b" anchorCtr="0">
            <a:spAutoFit/>
          </a:bodyPr>
          <a:lstStyle/>
          <a:p>
            <a:pPr algn="r" defTabSz="603647" fontAlgn="auto">
              <a:spcBef>
                <a:spcPct val="50000"/>
              </a:spcBef>
              <a:spcAft>
                <a:spcPts val="0"/>
              </a:spcAft>
              <a:buClr>
                <a:schemeClr val="tx2"/>
              </a:buClr>
              <a:buSzPct val="90000"/>
              <a:defRPr/>
            </a:pPr>
            <a:r>
              <a:rPr kumimoji="1" lang="en-US" altLang="ja-JP" sz="1600" b="1" dirty="0">
                <a:solidFill>
                  <a:schemeClr val="bg2"/>
                </a:solidFill>
                <a:latin typeface="+mj-lt"/>
                <a:ea typeface="+mn-ea"/>
              </a:rPr>
              <a:t>2007</a:t>
            </a:r>
            <a:r>
              <a:rPr kumimoji="1" lang="ja-JP" altLang="en-US" sz="1600" b="1" dirty="0">
                <a:solidFill>
                  <a:schemeClr val="bg2"/>
                </a:solidFill>
                <a:latin typeface="+mj-lt"/>
                <a:ea typeface="+mn-ea"/>
              </a:rPr>
              <a:t>年</a:t>
            </a:r>
            <a:r>
              <a:rPr kumimoji="1" lang="en-US" altLang="ja-JP" sz="1600" b="1" dirty="0">
                <a:solidFill>
                  <a:schemeClr val="bg2"/>
                </a:solidFill>
                <a:latin typeface="+mj-lt"/>
                <a:ea typeface="+mn-ea"/>
              </a:rPr>
              <a:t>12</a:t>
            </a:r>
            <a:r>
              <a:rPr kumimoji="1" lang="ja-JP" altLang="en-US" sz="1600" b="1" dirty="0">
                <a:solidFill>
                  <a:schemeClr val="bg2"/>
                </a:solidFill>
                <a:latin typeface="+mj-lt"/>
                <a:ea typeface="+mn-ea"/>
              </a:rPr>
              <a:t>月</a:t>
            </a:r>
            <a:r>
              <a:rPr kumimoji="1" lang="en-US" altLang="ja-JP" sz="1600" b="1" dirty="0">
                <a:solidFill>
                  <a:schemeClr val="bg2"/>
                </a:solidFill>
                <a:latin typeface="+mj-lt"/>
                <a:ea typeface="+mn-ea"/>
              </a:rPr>
              <a:t>14</a:t>
            </a:r>
            <a:r>
              <a:rPr kumimoji="1" lang="ja-JP" altLang="en-US" sz="1600" b="1" dirty="0">
                <a:solidFill>
                  <a:schemeClr val="bg2"/>
                </a:solidFill>
                <a:latin typeface="+mj-lt"/>
                <a:ea typeface="+mn-ea"/>
              </a:rPr>
              <a:t>日 </a:t>
            </a:r>
            <a:r>
              <a:rPr kumimoji="1" lang="ja-JP" altLang="en-US" sz="1600" dirty="0">
                <a:latin typeface="+mj-lt"/>
                <a:ea typeface="+mn-ea"/>
              </a:rPr>
              <a:t>アナウンス</a:t>
            </a:r>
          </a:p>
        </p:txBody>
      </p:sp>
      <p:sp>
        <p:nvSpPr>
          <p:cNvPr id="6" name="テキスト ボックス 5"/>
          <p:cNvSpPr txBox="1"/>
          <p:nvPr/>
        </p:nvSpPr>
        <p:spPr>
          <a:xfrm>
            <a:off x="4597016" y="3732160"/>
            <a:ext cx="4186238" cy="276999"/>
          </a:xfrm>
          <a:prstGeom prst="rect">
            <a:avLst/>
          </a:prstGeom>
          <a:noFill/>
        </p:spPr>
        <p:txBody>
          <a:bodyPr wrap="square" rtlCol="0">
            <a:spAutoFit/>
          </a:bodyPr>
          <a:lstStyle/>
          <a:p>
            <a:r>
              <a:rPr kumimoji="1" lang="ja-JP" altLang="en-US" sz="1200" dirty="0" smtClean="0"/>
              <a:t>◎</a:t>
            </a:r>
            <a:r>
              <a:rPr kumimoji="1" lang="en-US" altLang="ja-JP" sz="1200" dirty="0" smtClean="0"/>
              <a:t>:</a:t>
            </a:r>
            <a:r>
              <a:rPr kumimoji="1" lang="ja-JP" altLang="en-US" sz="1200" dirty="0" smtClean="0"/>
              <a:t>効果抜群、○</a:t>
            </a:r>
            <a:r>
              <a:rPr kumimoji="1" lang="en-US" altLang="ja-JP" sz="1200" dirty="0" smtClean="0"/>
              <a:t>:</a:t>
            </a:r>
            <a:r>
              <a:rPr kumimoji="1" lang="ja-JP" altLang="en-US" sz="1200" dirty="0" smtClean="0"/>
              <a:t>効果あり、△</a:t>
            </a:r>
            <a:r>
              <a:rPr kumimoji="1" lang="en-US" altLang="ja-JP" sz="1200" dirty="0" smtClean="0"/>
              <a:t>:</a:t>
            </a:r>
            <a:r>
              <a:rPr kumimoji="1" lang="ja-JP" altLang="en-US" sz="1200" dirty="0" smtClean="0"/>
              <a:t>ある程度効果あり、</a:t>
            </a:r>
            <a:r>
              <a:rPr kumimoji="1" lang="en-US" altLang="ja-JP" sz="1200" dirty="0" smtClean="0"/>
              <a:t>×</a:t>
            </a:r>
            <a:r>
              <a:rPr kumimoji="1" lang="ja-JP" altLang="en-US" sz="1200" dirty="0" smtClean="0"/>
              <a:t>効果薄い</a:t>
            </a:r>
            <a:endParaRPr kumimoji="1" lang="ja-JP" altLang="en-US" sz="1200" dirty="0"/>
          </a:p>
        </p:txBody>
      </p:sp>
      <p:sp>
        <p:nvSpPr>
          <p:cNvPr id="7" name="Text Placeholder 3"/>
          <p:cNvSpPr txBox="1">
            <a:spLocks/>
          </p:cNvSpPr>
          <p:nvPr/>
        </p:nvSpPr>
        <p:spPr>
          <a:xfrm>
            <a:off x="431799" y="4300994"/>
            <a:ext cx="8012113" cy="215444"/>
          </a:xfrm>
          <a:prstGeom prst="rect">
            <a:avLst/>
          </a:prstGeom>
        </p:spPr>
        <p:txBody>
          <a:bodyPr vert="horz" wrap="square" lIns="68580" tIns="34290" rIns="68580" bIns="34290" rtlCol="0">
            <a:spAutoFit/>
          </a:bodyPr>
          <a:lstStyle/>
          <a:p>
            <a:pPr defTabSz="610791">
              <a:lnSpc>
                <a:spcPct val="95000"/>
              </a:lnSpc>
              <a:buClr>
                <a:schemeClr val="tx2"/>
              </a:buClr>
              <a:buSzPct val="100000"/>
              <a:defRPr/>
            </a:pPr>
            <a:r>
              <a:rPr kumimoji="1" lang="ja-JP" altLang="en-US" sz="1000" dirty="0" smtClean="0">
                <a:latin typeface="Arial" pitchFamily="34" charset="0"/>
                <a:ea typeface="ＭＳ Ｐゴシック" pitchFamily="50" charset="-128"/>
              </a:rPr>
              <a:t>参照</a:t>
            </a:r>
            <a:r>
              <a:rPr kumimoji="1" lang="en-US" altLang="ja-JP" sz="1000" dirty="0" smtClean="0">
                <a:latin typeface="Arial" pitchFamily="34" charset="0"/>
                <a:ea typeface="ＭＳ Ｐゴシック" pitchFamily="50" charset="-128"/>
              </a:rPr>
              <a:t>URL:『</a:t>
            </a:r>
            <a:r>
              <a:rPr kumimoji="1" lang="ja-JP" altLang="en-US" sz="1000" dirty="0" smtClean="0">
                <a:latin typeface="Arial" pitchFamily="34" charset="0"/>
                <a:ea typeface="ＭＳ Ｐゴシック" pitchFamily="50" charset="-128"/>
              </a:rPr>
              <a:t>安心して無線</a:t>
            </a:r>
            <a:r>
              <a:rPr kumimoji="1" lang="en-US" altLang="ja-JP" sz="1000" dirty="0" smtClean="0">
                <a:latin typeface="Arial" pitchFamily="34" charset="0"/>
                <a:ea typeface="ＭＳ Ｐゴシック" pitchFamily="50" charset="-128"/>
              </a:rPr>
              <a:t>LAN</a:t>
            </a:r>
            <a:r>
              <a:rPr kumimoji="1" lang="ja-JP" altLang="en-US" sz="1000" dirty="0" smtClean="0">
                <a:latin typeface="Arial" pitchFamily="34" charset="0"/>
                <a:ea typeface="ＭＳ Ｐゴシック" pitchFamily="50" charset="-128"/>
              </a:rPr>
              <a:t>を利用するために</a:t>
            </a:r>
            <a:r>
              <a:rPr kumimoji="1" lang="en-US" altLang="ja-JP" sz="1000" dirty="0" smtClean="0">
                <a:latin typeface="Arial" pitchFamily="34" charset="0"/>
                <a:ea typeface="ＭＳ Ｐゴシック" pitchFamily="50" charset="-128"/>
              </a:rPr>
              <a:t>』</a:t>
            </a:r>
            <a:r>
              <a:rPr kumimoji="1" lang="ja-JP" altLang="en-US" sz="1000" dirty="0" smtClean="0">
                <a:latin typeface="Arial" pitchFamily="34" charset="0"/>
                <a:ea typeface="ＭＳ Ｐゴシック" pitchFamily="50" charset="-128"/>
              </a:rPr>
              <a:t> 総務省 </a:t>
            </a:r>
            <a:r>
              <a:rPr kumimoji="1" lang="en-US" altLang="ja-JP" sz="1000" dirty="0" smtClean="0">
                <a:latin typeface="Arial" pitchFamily="34" charset="0"/>
                <a:ea typeface="ＭＳ Ｐゴシック" pitchFamily="50" charset="-128"/>
              </a:rPr>
              <a:t>:</a:t>
            </a:r>
            <a:r>
              <a:rPr kumimoji="1" lang="ja-JP" altLang="en-US" sz="1000" dirty="0" smtClean="0">
                <a:latin typeface="Arial" pitchFamily="34" charset="0"/>
                <a:ea typeface="ＭＳ Ｐゴシック" pitchFamily="50" charset="-128"/>
              </a:rPr>
              <a:t> </a:t>
            </a:r>
            <a:r>
              <a:rPr kumimoji="1" lang="en-US" altLang="ja-JP" sz="1000" dirty="0">
                <a:latin typeface="Arial" pitchFamily="34" charset="0"/>
                <a:ea typeface="ＭＳ Ｐゴシック" pitchFamily="50" charset="-128"/>
                <a:hlinkClick r:id="rId2"/>
              </a:rPr>
              <a:t>h</a:t>
            </a:r>
            <a:r>
              <a:rPr kumimoji="1" lang="en-US" altLang="ja-JP" sz="1000" dirty="0" smtClean="0">
                <a:latin typeface="Arial" pitchFamily="34" charset="0"/>
                <a:ea typeface="ＭＳ Ｐゴシック" pitchFamily="50" charset="-128"/>
                <a:hlinkClick r:id="rId2"/>
              </a:rPr>
              <a:t>ttp</a:t>
            </a:r>
            <a:r>
              <a:rPr kumimoji="1" lang="en-US" altLang="ja-JP" sz="1000" dirty="0">
                <a:latin typeface="Arial" pitchFamily="34" charset="0"/>
                <a:ea typeface="ＭＳ Ｐゴシック" pitchFamily="50" charset="-128"/>
                <a:hlinkClick r:id="rId2"/>
              </a:rPr>
              <a:t>://</a:t>
            </a:r>
            <a:r>
              <a:rPr kumimoji="1" lang="en-US" altLang="ja-JP" sz="1000" dirty="0" smtClean="0">
                <a:latin typeface="Arial" pitchFamily="34" charset="0"/>
                <a:ea typeface="ＭＳ Ｐゴシック" pitchFamily="50" charset="-128"/>
                <a:hlinkClick r:id="rId2"/>
              </a:rPr>
              <a:t>www.soumu.go.jp/main_sosiki/joho_tsusin/lan/pdf/lan_1.pdf</a:t>
            </a:r>
            <a:endParaRPr kumimoji="1" lang="ja-JP" altLang="en-US" sz="1000" dirty="0">
              <a:latin typeface="Arial" pitchFamily="34" charset="0"/>
              <a:ea typeface="ＭＳ Ｐゴシック" pitchFamily="50" charset="-128"/>
            </a:endParaRPr>
          </a:p>
        </p:txBody>
      </p:sp>
      <p:sp>
        <p:nvSpPr>
          <p:cNvPr id="8" name="下矢印 7"/>
          <p:cNvSpPr/>
          <p:nvPr/>
        </p:nvSpPr>
        <p:spPr>
          <a:xfrm rot="2700000">
            <a:off x="6954351" y="612098"/>
            <a:ext cx="457200" cy="424845"/>
          </a:xfrm>
          <a:prstGeom prst="down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9" name="テキスト ボックス 8"/>
          <p:cNvSpPr txBox="1"/>
          <p:nvPr/>
        </p:nvSpPr>
        <p:spPr>
          <a:xfrm>
            <a:off x="6981246" y="207155"/>
            <a:ext cx="1803980" cy="369332"/>
          </a:xfrm>
          <a:prstGeom prst="rect">
            <a:avLst/>
          </a:prstGeom>
          <a:noFill/>
        </p:spPr>
        <p:txBody>
          <a:bodyPr wrap="square" rtlCol="0">
            <a:spAutoFit/>
          </a:bodyPr>
          <a:lstStyle/>
          <a:p>
            <a:r>
              <a:rPr kumimoji="1" lang="ja-JP" altLang="en-US" dirty="0" smtClean="0"/>
              <a:t>かなり古い指針</a:t>
            </a:r>
            <a:endParaRPr kumimoji="1" lang="ja-JP" altLang="en-US" dirty="0"/>
          </a:p>
        </p:txBody>
      </p:sp>
    </p:spTree>
    <p:extLst>
      <p:ext uri="{BB962C8B-B14F-4D97-AF65-F5344CB8AC3E}">
        <p14:creationId xmlns:p14="http://schemas.microsoft.com/office/powerpoint/2010/main" val="399854525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暗号化技術の進化</a:t>
            </a:r>
            <a:endParaRPr kumimoji="1" lang="ja-JP" altLang="en-US" dirty="0"/>
          </a:p>
        </p:txBody>
      </p:sp>
      <p:sp>
        <p:nvSpPr>
          <p:cNvPr id="3" name="角丸四角形 2"/>
          <p:cNvSpPr/>
          <p:nvPr/>
        </p:nvSpPr>
        <p:spPr bwMode="auto">
          <a:xfrm>
            <a:off x="437766" y="1347789"/>
            <a:ext cx="2626881" cy="2174078"/>
          </a:xfrm>
          <a:prstGeom prst="roundRect">
            <a:avLst>
              <a:gd name="adj" fmla="val 3476"/>
            </a:avLst>
          </a:prstGeom>
          <a:solidFill>
            <a:schemeClr val="bg1"/>
          </a:solidFill>
          <a:ln w="12700" algn="ctr">
            <a:solidFill>
              <a:schemeClr val="tx1"/>
            </a:solidFill>
            <a:miter lim="800000"/>
            <a:headEnd/>
            <a:tailEnd/>
          </a:ln>
          <a:effectLst/>
        </p:spPr>
        <p:txBody>
          <a:bodyPr wrap="square" lIns="61593" tIns="30796" rIns="61593" bIns="30796" rtlCol="0" anchor="ctr">
            <a:noAutofit/>
          </a:bodyPr>
          <a:lstStyle/>
          <a:p>
            <a:pPr algn="ctr" defTabSz="610791" eaLnBrk="0" hangingPunct="0">
              <a:lnSpc>
                <a:spcPct val="90000"/>
              </a:lnSpc>
            </a:pPr>
            <a:endParaRPr kumimoji="1" lang="ja-JP" altLang="en-US" b="1" smtClean="0">
              <a:solidFill>
                <a:schemeClr val="bg1"/>
              </a:solidFill>
              <a:latin typeface="Arial" pitchFamily="34" charset="0"/>
              <a:ea typeface="ＭＳ Ｐゴシック" pitchFamily="50" charset="-128"/>
            </a:endParaRPr>
          </a:p>
        </p:txBody>
      </p:sp>
      <p:sp>
        <p:nvSpPr>
          <p:cNvPr id="4" name="角丸四角形 3"/>
          <p:cNvSpPr/>
          <p:nvPr/>
        </p:nvSpPr>
        <p:spPr bwMode="auto">
          <a:xfrm>
            <a:off x="3298055" y="1347789"/>
            <a:ext cx="2626881" cy="2174078"/>
          </a:xfrm>
          <a:prstGeom prst="roundRect">
            <a:avLst>
              <a:gd name="adj" fmla="val 3476"/>
            </a:avLst>
          </a:prstGeom>
          <a:solidFill>
            <a:schemeClr val="bg1"/>
          </a:solidFill>
          <a:ln w="12700" algn="ctr">
            <a:solidFill>
              <a:schemeClr val="tx1"/>
            </a:solidFill>
            <a:miter lim="800000"/>
            <a:headEnd/>
            <a:tailEnd/>
          </a:ln>
          <a:effectLst/>
        </p:spPr>
        <p:txBody>
          <a:bodyPr wrap="square" lIns="61593" tIns="30796" rIns="61593" bIns="30796" rtlCol="0" anchor="ctr">
            <a:noAutofit/>
          </a:bodyPr>
          <a:lstStyle/>
          <a:p>
            <a:pPr algn="ctr" defTabSz="610791" eaLnBrk="0" hangingPunct="0">
              <a:lnSpc>
                <a:spcPct val="90000"/>
              </a:lnSpc>
            </a:pPr>
            <a:endParaRPr kumimoji="1" lang="ja-JP" altLang="en-US" b="1" smtClean="0">
              <a:solidFill>
                <a:schemeClr val="bg1"/>
              </a:solidFill>
              <a:latin typeface="Arial" pitchFamily="34" charset="0"/>
              <a:ea typeface="ＭＳ Ｐゴシック" pitchFamily="50" charset="-128"/>
            </a:endParaRPr>
          </a:p>
        </p:txBody>
      </p:sp>
      <p:sp>
        <p:nvSpPr>
          <p:cNvPr id="5" name="角丸四角形 4"/>
          <p:cNvSpPr/>
          <p:nvPr/>
        </p:nvSpPr>
        <p:spPr bwMode="auto">
          <a:xfrm>
            <a:off x="6158344" y="1347789"/>
            <a:ext cx="2626881" cy="2174078"/>
          </a:xfrm>
          <a:prstGeom prst="roundRect">
            <a:avLst>
              <a:gd name="adj" fmla="val 3476"/>
            </a:avLst>
          </a:prstGeom>
          <a:solidFill>
            <a:schemeClr val="bg2"/>
          </a:solidFill>
          <a:ln w="12700" algn="ctr">
            <a:noFill/>
            <a:miter lim="800000"/>
            <a:headEnd/>
            <a:tailEnd/>
          </a:ln>
          <a:effectLst/>
        </p:spPr>
        <p:txBody>
          <a:bodyPr wrap="square" lIns="61593" tIns="30796" rIns="61593" bIns="30796" rtlCol="0" anchor="ctr">
            <a:noAutofit/>
          </a:bodyPr>
          <a:lstStyle/>
          <a:p>
            <a:pPr algn="ctr" defTabSz="610791" eaLnBrk="0" hangingPunct="0">
              <a:lnSpc>
                <a:spcPct val="90000"/>
              </a:lnSpc>
            </a:pPr>
            <a:endParaRPr kumimoji="1" lang="ja-JP" altLang="en-US" b="1" smtClean="0">
              <a:solidFill>
                <a:schemeClr val="bg1"/>
              </a:solidFill>
              <a:latin typeface="Arial" pitchFamily="34" charset="0"/>
              <a:ea typeface="ＭＳ Ｐゴシック" pitchFamily="50" charset="-128"/>
            </a:endParaRPr>
          </a:p>
        </p:txBody>
      </p:sp>
      <p:sp>
        <p:nvSpPr>
          <p:cNvPr id="6" name="正方形/長方形 5"/>
          <p:cNvSpPr/>
          <p:nvPr/>
        </p:nvSpPr>
        <p:spPr>
          <a:xfrm>
            <a:off x="3649513" y="1378429"/>
            <a:ext cx="1923964" cy="646331"/>
          </a:xfrm>
          <a:prstGeom prst="rect">
            <a:avLst/>
          </a:prstGeom>
        </p:spPr>
        <p:txBody>
          <a:bodyPr wrap="square">
            <a:spAutoFit/>
          </a:bodyPr>
          <a:lstStyle/>
          <a:p>
            <a:pPr algn="ctr"/>
            <a:r>
              <a:rPr lang="en-US" altLang="ja-JP" dirty="0" smtClean="0">
                <a:latin typeface="+mn-lt"/>
                <a:ea typeface="+mn-ea"/>
              </a:rPr>
              <a:t>Wi-Fi Protected Access</a:t>
            </a:r>
            <a:r>
              <a:rPr lang="ja-JP" altLang="en-US" dirty="0" smtClean="0">
                <a:latin typeface="+mn-lt"/>
                <a:ea typeface="+mn-ea"/>
              </a:rPr>
              <a:t> </a:t>
            </a:r>
            <a:r>
              <a:rPr lang="en-US" altLang="ja-JP" dirty="0" smtClean="0">
                <a:latin typeface="+mn-lt"/>
                <a:ea typeface="+mn-ea"/>
              </a:rPr>
              <a:t>(WPA)</a:t>
            </a:r>
            <a:endParaRPr lang="ja-JP" altLang="en-US" dirty="0">
              <a:latin typeface="+mn-lt"/>
              <a:ea typeface="+mn-ea"/>
            </a:endParaRPr>
          </a:p>
        </p:txBody>
      </p:sp>
      <p:sp>
        <p:nvSpPr>
          <p:cNvPr id="7" name="正方形/長方形 6"/>
          <p:cNvSpPr/>
          <p:nvPr/>
        </p:nvSpPr>
        <p:spPr>
          <a:xfrm>
            <a:off x="6714750" y="1378429"/>
            <a:ext cx="1514069" cy="404598"/>
          </a:xfrm>
          <a:prstGeom prst="rect">
            <a:avLst/>
          </a:prstGeom>
        </p:spPr>
        <p:txBody>
          <a:bodyPr wrap="none">
            <a:spAutoFit/>
          </a:bodyPr>
          <a:lstStyle/>
          <a:p>
            <a:pPr marL="66675" indent="-66675" algn="ctr" defTabSz="610791" eaLnBrk="0" hangingPunct="0">
              <a:lnSpc>
                <a:spcPct val="125000"/>
              </a:lnSpc>
              <a:spcBef>
                <a:spcPct val="25000"/>
              </a:spcBef>
              <a:spcAft>
                <a:spcPct val="25000"/>
              </a:spcAft>
            </a:pPr>
            <a:r>
              <a:rPr lang="en-US" altLang="ja-JP" dirty="0" smtClean="0">
                <a:solidFill>
                  <a:schemeClr val="bg1"/>
                </a:solidFill>
                <a:latin typeface="+mn-lt"/>
                <a:ea typeface="+mn-ea"/>
              </a:rPr>
              <a:t>IEEE 802.11i</a:t>
            </a:r>
          </a:p>
        </p:txBody>
      </p:sp>
      <p:sp>
        <p:nvSpPr>
          <p:cNvPr id="8" name="正方形/長方形 7"/>
          <p:cNvSpPr/>
          <p:nvPr/>
        </p:nvSpPr>
        <p:spPr>
          <a:xfrm>
            <a:off x="963940" y="1378429"/>
            <a:ext cx="1574534" cy="402098"/>
          </a:xfrm>
          <a:prstGeom prst="rect">
            <a:avLst/>
          </a:prstGeom>
        </p:spPr>
        <p:txBody>
          <a:bodyPr wrap="none">
            <a:spAutoFit/>
          </a:bodyPr>
          <a:lstStyle/>
          <a:p>
            <a:pPr algn="ctr" defTabSz="610791" eaLnBrk="0" hangingPunct="0">
              <a:lnSpc>
                <a:spcPct val="125000"/>
              </a:lnSpc>
              <a:spcBef>
                <a:spcPct val="25000"/>
              </a:spcBef>
              <a:spcAft>
                <a:spcPct val="25000"/>
              </a:spcAft>
              <a:buClr>
                <a:srgbClr val="FFFFFF"/>
              </a:buClr>
              <a:buSzPct val="50000"/>
            </a:pPr>
            <a:r>
              <a:rPr lang="en-US" altLang="ja-JP" dirty="0">
                <a:latin typeface="+mn-lt"/>
                <a:ea typeface="+mn-ea"/>
              </a:rPr>
              <a:t>802.11</a:t>
            </a:r>
            <a:r>
              <a:rPr lang="ja-JP" altLang="en-US" dirty="0">
                <a:latin typeface="+mn-lt"/>
                <a:ea typeface="+mn-ea"/>
              </a:rPr>
              <a:t>標準化</a:t>
            </a:r>
          </a:p>
        </p:txBody>
      </p:sp>
      <p:sp>
        <p:nvSpPr>
          <p:cNvPr id="9" name="正方形/長方形 8"/>
          <p:cNvSpPr/>
          <p:nvPr/>
        </p:nvSpPr>
        <p:spPr>
          <a:xfrm>
            <a:off x="4146464" y="961011"/>
            <a:ext cx="930063" cy="402098"/>
          </a:xfrm>
          <a:prstGeom prst="rect">
            <a:avLst/>
          </a:prstGeom>
        </p:spPr>
        <p:txBody>
          <a:bodyPr wrap="none">
            <a:spAutoFit/>
          </a:bodyPr>
          <a:lstStyle/>
          <a:p>
            <a:pPr algn="ctr" defTabSz="610791" eaLnBrk="0" hangingPunct="0">
              <a:lnSpc>
                <a:spcPct val="125000"/>
              </a:lnSpc>
              <a:spcBef>
                <a:spcPct val="25000"/>
              </a:spcBef>
              <a:spcAft>
                <a:spcPct val="25000"/>
              </a:spcAft>
              <a:buClr>
                <a:srgbClr val="FFFFFF"/>
              </a:buClr>
              <a:buSzPct val="50000"/>
            </a:pPr>
            <a:r>
              <a:rPr lang="en-US" altLang="ja-JP" b="1" dirty="0">
                <a:latin typeface="+mn-lt"/>
                <a:ea typeface="+mn-ea"/>
              </a:rPr>
              <a:t>2003</a:t>
            </a:r>
            <a:r>
              <a:rPr lang="ja-JP" altLang="en-US" b="1" dirty="0">
                <a:latin typeface="+mn-lt"/>
                <a:ea typeface="+mn-ea"/>
              </a:rPr>
              <a:t>年</a:t>
            </a:r>
          </a:p>
        </p:txBody>
      </p:sp>
      <p:sp>
        <p:nvSpPr>
          <p:cNvPr id="10" name="正方形/長方形 9"/>
          <p:cNvSpPr/>
          <p:nvPr/>
        </p:nvSpPr>
        <p:spPr>
          <a:xfrm>
            <a:off x="7006752" y="961011"/>
            <a:ext cx="930063" cy="402098"/>
          </a:xfrm>
          <a:prstGeom prst="rect">
            <a:avLst/>
          </a:prstGeom>
        </p:spPr>
        <p:txBody>
          <a:bodyPr wrap="none">
            <a:spAutoFit/>
          </a:bodyPr>
          <a:lstStyle/>
          <a:p>
            <a:pPr algn="ctr" defTabSz="610791" eaLnBrk="0" hangingPunct="0">
              <a:lnSpc>
                <a:spcPct val="125000"/>
              </a:lnSpc>
              <a:spcBef>
                <a:spcPct val="25000"/>
              </a:spcBef>
              <a:spcAft>
                <a:spcPct val="25000"/>
              </a:spcAft>
              <a:buClr>
                <a:srgbClr val="FFFFFF"/>
              </a:buClr>
              <a:buSzPct val="50000"/>
            </a:pPr>
            <a:r>
              <a:rPr lang="en-US" altLang="ja-JP" b="1" dirty="0" smtClean="0">
                <a:latin typeface="+mn-lt"/>
                <a:ea typeface="+mn-ea"/>
              </a:rPr>
              <a:t>2004</a:t>
            </a:r>
            <a:r>
              <a:rPr lang="ja-JP" altLang="en-US" b="1" dirty="0" smtClean="0">
                <a:latin typeface="+mn-lt"/>
                <a:ea typeface="+mn-ea"/>
              </a:rPr>
              <a:t>年</a:t>
            </a:r>
            <a:endParaRPr lang="ja-JP" altLang="en-US" b="1" dirty="0">
              <a:latin typeface="+mn-lt"/>
              <a:ea typeface="+mn-ea"/>
            </a:endParaRPr>
          </a:p>
        </p:txBody>
      </p:sp>
      <p:sp>
        <p:nvSpPr>
          <p:cNvPr id="11" name="正方形/長方形 10"/>
          <p:cNvSpPr/>
          <p:nvPr/>
        </p:nvSpPr>
        <p:spPr>
          <a:xfrm>
            <a:off x="409305" y="1674438"/>
            <a:ext cx="2683802" cy="369332"/>
          </a:xfrm>
          <a:prstGeom prst="rect">
            <a:avLst/>
          </a:prstGeom>
        </p:spPr>
        <p:txBody>
          <a:bodyPr wrap="square">
            <a:spAutoFit/>
          </a:bodyPr>
          <a:lstStyle/>
          <a:p>
            <a:pPr algn="ctr"/>
            <a:r>
              <a:rPr lang="ja-JP" altLang="en-US" dirty="0" smtClean="0">
                <a:latin typeface="+mn-lt"/>
                <a:ea typeface="+mn-ea"/>
              </a:rPr>
              <a:t>初期暗号化技術 </a:t>
            </a:r>
            <a:r>
              <a:rPr lang="en-US" altLang="ja-JP" dirty="0" smtClean="0">
                <a:latin typeface="+mn-lt"/>
                <a:ea typeface="+mn-ea"/>
              </a:rPr>
              <a:t>(</a:t>
            </a:r>
            <a:r>
              <a:rPr lang="en-US" altLang="ja-JP" b="1" dirty="0" smtClean="0">
                <a:solidFill>
                  <a:schemeClr val="accent1"/>
                </a:solidFill>
                <a:latin typeface="+mn-lt"/>
                <a:ea typeface="+mn-ea"/>
              </a:rPr>
              <a:t>WEP</a:t>
            </a:r>
            <a:r>
              <a:rPr lang="en-US" altLang="ja-JP" dirty="0" smtClean="0">
                <a:latin typeface="+mn-lt"/>
                <a:ea typeface="+mn-ea"/>
              </a:rPr>
              <a:t>)</a:t>
            </a:r>
            <a:endParaRPr lang="ja-JP" altLang="en-US" dirty="0">
              <a:latin typeface="+mn-lt"/>
              <a:ea typeface="+mn-ea"/>
            </a:endParaRPr>
          </a:p>
        </p:txBody>
      </p:sp>
      <p:sp>
        <p:nvSpPr>
          <p:cNvPr id="12" name="正方形/長方形 11"/>
          <p:cNvSpPr/>
          <p:nvPr/>
        </p:nvSpPr>
        <p:spPr>
          <a:xfrm>
            <a:off x="452192" y="2009519"/>
            <a:ext cx="2612455" cy="830997"/>
          </a:xfrm>
          <a:prstGeom prst="rect">
            <a:avLst/>
          </a:prstGeom>
        </p:spPr>
        <p:txBody>
          <a:bodyPr wrap="square">
            <a:spAutoFit/>
          </a:bodyPr>
          <a:lstStyle/>
          <a:p>
            <a:pPr marL="179388" indent="-179388">
              <a:buFont typeface="Arial" pitchFamily="34" charset="0"/>
              <a:buChar char="•"/>
            </a:pPr>
            <a:r>
              <a:rPr lang="ja-JP" altLang="en-US" sz="1200" dirty="0">
                <a:solidFill>
                  <a:srgbClr val="435153"/>
                </a:solidFill>
                <a:latin typeface="+mn-lt"/>
                <a:ea typeface="+mn-ea"/>
              </a:rPr>
              <a:t> ユーザー認証なし</a:t>
            </a:r>
          </a:p>
          <a:p>
            <a:pPr marL="179388" indent="-179388">
              <a:buFont typeface="Arial" pitchFamily="34" charset="0"/>
              <a:buChar char="•"/>
            </a:pPr>
            <a:r>
              <a:rPr lang="ja-JP" altLang="en-US" sz="1200" dirty="0">
                <a:solidFill>
                  <a:srgbClr val="435153"/>
                </a:solidFill>
                <a:latin typeface="+mn-lt"/>
                <a:ea typeface="+mn-ea"/>
              </a:rPr>
              <a:t> 固定暗号キー</a:t>
            </a:r>
          </a:p>
          <a:p>
            <a:pPr marL="179388" indent="-179388">
              <a:buFont typeface="Arial" pitchFamily="34" charset="0"/>
              <a:buChar char="•"/>
            </a:pPr>
            <a:r>
              <a:rPr lang="ja-JP" altLang="en-US" sz="1200" dirty="0">
                <a:solidFill>
                  <a:srgbClr val="435153"/>
                </a:solidFill>
                <a:latin typeface="+mn-lt"/>
                <a:ea typeface="+mn-ea"/>
              </a:rPr>
              <a:t> 数秒で解読</a:t>
            </a:r>
          </a:p>
          <a:p>
            <a:pPr marL="179388" indent="-179388">
              <a:buFont typeface="Arial" pitchFamily="34" charset="0"/>
              <a:buChar char="•"/>
            </a:pPr>
            <a:r>
              <a:rPr lang="ja-JP" altLang="en-US" sz="1200" dirty="0">
                <a:solidFill>
                  <a:srgbClr val="435153"/>
                </a:solidFill>
                <a:latin typeface="+mn-lt"/>
                <a:ea typeface="+mn-ea"/>
              </a:rPr>
              <a:t> 旧世代または</a:t>
            </a:r>
            <a:r>
              <a:rPr lang="ja-JP" altLang="en-US" sz="1200" dirty="0" smtClean="0">
                <a:solidFill>
                  <a:srgbClr val="435153"/>
                </a:solidFill>
                <a:latin typeface="+mn-lt"/>
                <a:ea typeface="+mn-ea"/>
              </a:rPr>
              <a:t>、</a:t>
            </a:r>
            <a:r>
              <a:rPr lang="en-US" altLang="ja-JP" sz="1200" dirty="0">
                <a:solidFill>
                  <a:srgbClr val="435153"/>
                </a:solidFill>
                <a:latin typeface="+mn-lt"/>
                <a:ea typeface="+mn-ea"/>
              </a:rPr>
              <a:t> Embedded</a:t>
            </a:r>
            <a:r>
              <a:rPr lang="ja-JP" altLang="en-US" sz="1200" dirty="0" smtClean="0">
                <a:solidFill>
                  <a:srgbClr val="435153"/>
                </a:solidFill>
                <a:latin typeface="+mn-lt"/>
                <a:ea typeface="+mn-ea"/>
              </a:rPr>
              <a:t> </a:t>
            </a:r>
            <a:r>
              <a:rPr lang="ja-JP" altLang="en-US" sz="1200" dirty="0">
                <a:solidFill>
                  <a:srgbClr val="435153"/>
                </a:solidFill>
                <a:latin typeface="+mn-lt"/>
                <a:ea typeface="+mn-ea"/>
              </a:rPr>
              <a:t>向け</a:t>
            </a:r>
            <a:endParaRPr lang="en-US" altLang="ja-JP" sz="1200" dirty="0">
              <a:solidFill>
                <a:srgbClr val="435153"/>
              </a:solidFill>
              <a:latin typeface="+mn-lt"/>
              <a:ea typeface="+mn-ea"/>
            </a:endParaRPr>
          </a:p>
        </p:txBody>
      </p:sp>
      <p:sp>
        <p:nvSpPr>
          <p:cNvPr id="13" name="正方形/長方形 12"/>
          <p:cNvSpPr/>
          <p:nvPr/>
        </p:nvSpPr>
        <p:spPr>
          <a:xfrm>
            <a:off x="3298055" y="2009519"/>
            <a:ext cx="2603029" cy="1384995"/>
          </a:xfrm>
          <a:prstGeom prst="rect">
            <a:avLst/>
          </a:prstGeom>
        </p:spPr>
        <p:txBody>
          <a:bodyPr wrap="square">
            <a:spAutoFit/>
          </a:bodyPr>
          <a:lstStyle/>
          <a:p>
            <a:pPr marL="179388" indent="-179388">
              <a:buFont typeface="Arial" pitchFamily="34" charset="0"/>
              <a:buChar char="•"/>
            </a:pPr>
            <a:r>
              <a:rPr lang="ja-JP" altLang="en-US" sz="1200" dirty="0">
                <a:solidFill>
                  <a:srgbClr val="435153"/>
                </a:solidFill>
                <a:latin typeface="+mn-lt"/>
                <a:ea typeface="+mn-ea"/>
              </a:rPr>
              <a:t>業界標準化</a:t>
            </a:r>
            <a:endParaRPr lang="en-US" altLang="ja-JP" sz="1200" dirty="0">
              <a:solidFill>
                <a:srgbClr val="435153"/>
              </a:solidFill>
              <a:latin typeface="+mn-lt"/>
              <a:ea typeface="+mn-ea"/>
            </a:endParaRPr>
          </a:p>
          <a:p>
            <a:pPr marL="179388" indent="-179388">
              <a:buFont typeface="Arial" pitchFamily="34" charset="0"/>
              <a:buChar char="•"/>
            </a:pPr>
            <a:r>
              <a:rPr lang="ja-JP" altLang="en-US" sz="1200" dirty="0">
                <a:solidFill>
                  <a:srgbClr val="435153"/>
                </a:solidFill>
                <a:latin typeface="+mn-lt"/>
                <a:ea typeface="+mn-ea"/>
              </a:rPr>
              <a:t>企業向け </a:t>
            </a:r>
            <a:r>
              <a:rPr lang="en-US" altLang="ja-JP" sz="1200" dirty="0">
                <a:solidFill>
                  <a:srgbClr val="435153"/>
                </a:solidFill>
                <a:latin typeface="+mn-lt"/>
                <a:ea typeface="+mn-ea"/>
              </a:rPr>
              <a:t>(WPA-Enterprise)</a:t>
            </a:r>
            <a:br>
              <a:rPr lang="en-US" altLang="ja-JP" sz="1200" dirty="0">
                <a:solidFill>
                  <a:srgbClr val="435153"/>
                </a:solidFill>
                <a:latin typeface="+mn-lt"/>
                <a:ea typeface="+mn-ea"/>
              </a:rPr>
            </a:br>
            <a:r>
              <a:rPr lang="en-US" altLang="ja-JP" sz="1200" dirty="0">
                <a:solidFill>
                  <a:srgbClr val="435153"/>
                </a:solidFill>
                <a:latin typeface="+mn-lt"/>
                <a:ea typeface="+mn-ea"/>
              </a:rPr>
              <a:t>EAP</a:t>
            </a:r>
            <a:r>
              <a:rPr lang="ja-JP" altLang="en-US" sz="1200" dirty="0">
                <a:solidFill>
                  <a:srgbClr val="435153"/>
                </a:solidFill>
                <a:latin typeface="+mn-lt"/>
                <a:ea typeface="+mn-ea"/>
              </a:rPr>
              <a:t> </a:t>
            </a:r>
            <a:r>
              <a:rPr lang="en-US" altLang="ja-JP" sz="1200" dirty="0">
                <a:solidFill>
                  <a:srgbClr val="435153"/>
                </a:solidFill>
                <a:latin typeface="+mn-lt"/>
                <a:ea typeface="+mn-ea"/>
              </a:rPr>
              <a:t>(802.1X </a:t>
            </a:r>
            <a:r>
              <a:rPr lang="ja-JP" altLang="en-US" sz="1200" dirty="0">
                <a:solidFill>
                  <a:srgbClr val="435153"/>
                </a:solidFill>
                <a:latin typeface="+mn-lt"/>
                <a:ea typeface="+mn-ea"/>
              </a:rPr>
              <a:t>認証</a:t>
            </a:r>
            <a:r>
              <a:rPr lang="en-US" altLang="ja-JP" sz="1200" dirty="0">
                <a:solidFill>
                  <a:srgbClr val="435153"/>
                </a:solidFill>
                <a:latin typeface="+mn-lt"/>
                <a:ea typeface="+mn-ea"/>
              </a:rPr>
              <a:t>)</a:t>
            </a:r>
          </a:p>
          <a:p>
            <a:pPr marL="179388" indent="-179388">
              <a:buFont typeface="Arial" pitchFamily="34" charset="0"/>
              <a:buChar char="•"/>
            </a:pPr>
            <a:r>
              <a:rPr lang="ja-JP" altLang="en-US" sz="1200" dirty="0">
                <a:solidFill>
                  <a:srgbClr val="435153"/>
                </a:solidFill>
                <a:latin typeface="+mn-lt"/>
                <a:ea typeface="+mn-ea"/>
              </a:rPr>
              <a:t>個人向け </a:t>
            </a:r>
            <a:r>
              <a:rPr lang="en-US" altLang="ja-JP" sz="1200" dirty="0">
                <a:solidFill>
                  <a:srgbClr val="435153"/>
                </a:solidFill>
                <a:latin typeface="+mn-lt"/>
                <a:ea typeface="+mn-ea"/>
              </a:rPr>
              <a:t>(WPA-Personal</a:t>
            </a:r>
            <a:r>
              <a:rPr lang="en-US" altLang="ja-JP" sz="1200" dirty="0" smtClean="0">
                <a:solidFill>
                  <a:srgbClr val="435153"/>
                </a:solidFill>
                <a:latin typeface="+mn-lt"/>
                <a:ea typeface="+mn-ea"/>
              </a:rPr>
              <a:t>)</a:t>
            </a:r>
            <a:r>
              <a:rPr lang="ja-JP" altLang="en-US" sz="1200" dirty="0" smtClean="0">
                <a:solidFill>
                  <a:srgbClr val="435153"/>
                </a:solidFill>
                <a:latin typeface="+mn-lt"/>
                <a:ea typeface="+mn-ea"/>
              </a:rPr>
              <a:t> </a:t>
            </a:r>
            <a:r>
              <a:rPr lang="en-US" altLang="ja-JP" sz="1200" b="1" dirty="0" smtClean="0">
                <a:solidFill>
                  <a:schemeClr val="accent1"/>
                </a:solidFill>
                <a:latin typeface="+mn-lt"/>
                <a:ea typeface="+mn-ea"/>
              </a:rPr>
              <a:t>TKIP</a:t>
            </a:r>
            <a:r>
              <a:rPr lang="ja-JP" altLang="en-US" sz="1200" dirty="0" smtClean="0">
                <a:solidFill>
                  <a:srgbClr val="435153"/>
                </a:solidFill>
                <a:latin typeface="+mn-lt"/>
                <a:ea typeface="+mn-ea"/>
              </a:rPr>
              <a:t> </a:t>
            </a:r>
            <a:r>
              <a:rPr lang="en-US" altLang="ja-JP" sz="1200" dirty="0">
                <a:solidFill>
                  <a:srgbClr val="435153"/>
                </a:solidFill>
                <a:latin typeface="+mn-lt"/>
                <a:ea typeface="+mn-ea"/>
              </a:rPr>
              <a:t>(</a:t>
            </a:r>
            <a:r>
              <a:rPr lang="ja-JP" altLang="en-US" sz="1200" dirty="0">
                <a:solidFill>
                  <a:srgbClr val="435153"/>
                </a:solidFill>
                <a:latin typeface="+mn-lt"/>
                <a:ea typeface="+mn-ea"/>
              </a:rPr>
              <a:t>共有キー</a:t>
            </a:r>
            <a:r>
              <a:rPr lang="en-US" altLang="ja-JP" sz="1200" dirty="0">
                <a:solidFill>
                  <a:srgbClr val="435153"/>
                </a:solidFill>
                <a:latin typeface="+mn-lt"/>
                <a:ea typeface="+mn-ea"/>
              </a:rPr>
              <a:t>)</a:t>
            </a:r>
            <a:endParaRPr lang="ja-JP" altLang="en-US" sz="1200" dirty="0">
              <a:solidFill>
                <a:srgbClr val="435153"/>
              </a:solidFill>
              <a:latin typeface="+mn-lt"/>
              <a:ea typeface="+mn-ea"/>
            </a:endParaRPr>
          </a:p>
          <a:p>
            <a:pPr marL="179388" indent="-179388">
              <a:buFont typeface="Arial" pitchFamily="34" charset="0"/>
              <a:buChar char="•"/>
            </a:pPr>
            <a:r>
              <a:rPr lang="ja-JP" altLang="en-US" sz="1200" dirty="0">
                <a:solidFill>
                  <a:srgbClr val="435153"/>
                </a:solidFill>
                <a:latin typeface="+mn-lt"/>
                <a:ea typeface="+mn-ea"/>
              </a:rPr>
              <a:t>動的暗号化</a:t>
            </a:r>
          </a:p>
          <a:p>
            <a:pPr marL="179388" indent="-179388">
              <a:buFont typeface="Arial" pitchFamily="34" charset="0"/>
              <a:buChar char="•"/>
            </a:pPr>
            <a:r>
              <a:rPr lang="ja-JP" altLang="en-US" sz="1200" dirty="0">
                <a:solidFill>
                  <a:srgbClr val="435153"/>
                </a:solidFill>
                <a:latin typeface="+mn-lt"/>
                <a:ea typeface="+mn-ea"/>
              </a:rPr>
              <a:t>数分で解読</a:t>
            </a:r>
          </a:p>
        </p:txBody>
      </p:sp>
      <p:sp>
        <p:nvSpPr>
          <p:cNvPr id="14" name="正方形/長方形 13"/>
          <p:cNvSpPr/>
          <p:nvPr/>
        </p:nvSpPr>
        <p:spPr>
          <a:xfrm>
            <a:off x="6158344" y="2009519"/>
            <a:ext cx="2595077" cy="1200329"/>
          </a:xfrm>
          <a:prstGeom prst="rect">
            <a:avLst/>
          </a:prstGeom>
        </p:spPr>
        <p:txBody>
          <a:bodyPr wrap="square">
            <a:spAutoFit/>
          </a:bodyPr>
          <a:lstStyle/>
          <a:p>
            <a:pPr marL="179388" indent="-179388">
              <a:buFont typeface="Arial" pitchFamily="34" charset="0"/>
              <a:buChar char="•"/>
            </a:pPr>
            <a:r>
              <a:rPr lang="ja-JP" altLang="en-US" sz="1200" dirty="0">
                <a:solidFill>
                  <a:schemeClr val="bg1"/>
                </a:solidFill>
                <a:latin typeface="+mn-lt"/>
                <a:ea typeface="+mn-ea"/>
              </a:rPr>
              <a:t>仕様標準化</a:t>
            </a:r>
            <a:endParaRPr lang="en-US" altLang="ja-JP" sz="1200" dirty="0">
              <a:solidFill>
                <a:schemeClr val="bg1"/>
              </a:solidFill>
              <a:latin typeface="+mn-lt"/>
              <a:ea typeface="+mn-ea"/>
            </a:endParaRPr>
          </a:p>
          <a:p>
            <a:pPr marL="179388" indent="-179388">
              <a:buFont typeface="Arial" pitchFamily="34" charset="0"/>
              <a:buChar char="•"/>
            </a:pPr>
            <a:r>
              <a:rPr lang="ja-JP" altLang="en-US" sz="1200" dirty="0">
                <a:solidFill>
                  <a:schemeClr val="bg1"/>
                </a:solidFill>
                <a:latin typeface="+mn-lt"/>
                <a:ea typeface="+mn-ea"/>
              </a:rPr>
              <a:t>企業向け </a:t>
            </a:r>
            <a:r>
              <a:rPr lang="en-US" altLang="ja-JP" sz="1200" dirty="0">
                <a:solidFill>
                  <a:schemeClr val="bg1"/>
                </a:solidFill>
                <a:latin typeface="+mn-lt"/>
                <a:ea typeface="+mn-ea"/>
              </a:rPr>
              <a:t>(WPA2-Enterprise)</a:t>
            </a:r>
            <a:br>
              <a:rPr lang="en-US" altLang="ja-JP" sz="1200" dirty="0">
                <a:solidFill>
                  <a:schemeClr val="bg1"/>
                </a:solidFill>
                <a:latin typeface="+mn-lt"/>
                <a:ea typeface="+mn-ea"/>
              </a:rPr>
            </a:br>
            <a:r>
              <a:rPr lang="en-US" altLang="ja-JP" sz="1200" dirty="0">
                <a:solidFill>
                  <a:schemeClr val="bg1"/>
                </a:solidFill>
                <a:latin typeface="+mn-lt"/>
                <a:ea typeface="+mn-ea"/>
              </a:rPr>
              <a:t>EAP</a:t>
            </a:r>
            <a:r>
              <a:rPr lang="ja-JP" altLang="en-US" sz="1200" dirty="0">
                <a:solidFill>
                  <a:schemeClr val="bg1"/>
                </a:solidFill>
                <a:latin typeface="+mn-lt"/>
                <a:ea typeface="+mn-ea"/>
              </a:rPr>
              <a:t> </a:t>
            </a:r>
            <a:r>
              <a:rPr lang="en-US" altLang="ja-JP" sz="1200" dirty="0">
                <a:solidFill>
                  <a:schemeClr val="bg1"/>
                </a:solidFill>
                <a:latin typeface="+mn-lt"/>
                <a:ea typeface="+mn-ea"/>
              </a:rPr>
              <a:t>(802.1X</a:t>
            </a:r>
            <a:r>
              <a:rPr lang="ja-JP" altLang="en-US" sz="1200" dirty="0">
                <a:solidFill>
                  <a:schemeClr val="bg1"/>
                </a:solidFill>
                <a:latin typeface="+mn-lt"/>
                <a:ea typeface="+mn-ea"/>
              </a:rPr>
              <a:t>認証</a:t>
            </a:r>
            <a:r>
              <a:rPr lang="en-US" altLang="ja-JP" sz="1200" dirty="0">
                <a:solidFill>
                  <a:schemeClr val="bg1"/>
                </a:solidFill>
                <a:latin typeface="+mn-lt"/>
                <a:ea typeface="+mn-ea"/>
              </a:rPr>
              <a:t>)</a:t>
            </a:r>
          </a:p>
          <a:p>
            <a:pPr marL="179388" indent="-179388">
              <a:buFont typeface="Arial" pitchFamily="34" charset="0"/>
              <a:buChar char="•"/>
            </a:pPr>
            <a:r>
              <a:rPr lang="ja-JP" altLang="en-US" sz="1200" dirty="0">
                <a:solidFill>
                  <a:schemeClr val="bg1"/>
                </a:solidFill>
                <a:latin typeface="+mn-lt"/>
                <a:ea typeface="+mn-ea"/>
              </a:rPr>
              <a:t>個人向け </a:t>
            </a:r>
            <a:r>
              <a:rPr lang="en-US" altLang="ja-JP" sz="1200" dirty="0">
                <a:solidFill>
                  <a:schemeClr val="bg1"/>
                </a:solidFill>
                <a:latin typeface="+mn-lt"/>
                <a:ea typeface="+mn-ea"/>
              </a:rPr>
              <a:t>(WPA2-Personal)</a:t>
            </a:r>
            <a:br>
              <a:rPr lang="en-US" altLang="ja-JP" sz="1200" dirty="0">
                <a:solidFill>
                  <a:schemeClr val="bg1"/>
                </a:solidFill>
                <a:latin typeface="+mn-lt"/>
                <a:ea typeface="+mn-ea"/>
              </a:rPr>
            </a:br>
            <a:r>
              <a:rPr lang="en-US" altLang="ja-JP" sz="1200" dirty="0">
                <a:solidFill>
                  <a:schemeClr val="bg1"/>
                </a:solidFill>
                <a:latin typeface="+mn-lt"/>
                <a:ea typeface="+mn-ea"/>
              </a:rPr>
              <a:t>AES (</a:t>
            </a:r>
            <a:r>
              <a:rPr lang="ja-JP" altLang="en-US" sz="1200" dirty="0">
                <a:solidFill>
                  <a:schemeClr val="bg1"/>
                </a:solidFill>
                <a:latin typeface="+mn-lt"/>
                <a:ea typeface="+mn-ea"/>
              </a:rPr>
              <a:t>共有キー</a:t>
            </a:r>
            <a:r>
              <a:rPr lang="en-US" altLang="ja-JP" sz="1200" dirty="0">
                <a:solidFill>
                  <a:schemeClr val="bg1"/>
                </a:solidFill>
                <a:latin typeface="+mn-lt"/>
                <a:ea typeface="+mn-ea"/>
              </a:rPr>
              <a:t>)</a:t>
            </a:r>
          </a:p>
          <a:p>
            <a:pPr marL="179388" indent="-179388">
              <a:buFont typeface="Arial" pitchFamily="34" charset="0"/>
              <a:buChar char="•"/>
            </a:pPr>
            <a:r>
              <a:rPr lang="ja-JP" altLang="en-US" sz="1200" dirty="0">
                <a:solidFill>
                  <a:schemeClr val="bg1"/>
                </a:solidFill>
                <a:latin typeface="+mn-lt"/>
                <a:ea typeface="+mn-ea"/>
              </a:rPr>
              <a:t>動的暗号化</a:t>
            </a:r>
          </a:p>
        </p:txBody>
      </p:sp>
      <p:sp>
        <p:nvSpPr>
          <p:cNvPr id="17" name="テキスト ボックス 16"/>
          <p:cNvSpPr txBox="1"/>
          <p:nvPr/>
        </p:nvSpPr>
        <p:spPr>
          <a:xfrm>
            <a:off x="607219" y="3521869"/>
            <a:ext cx="2264569" cy="646331"/>
          </a:xfrm>
          <a:prstGeom prst="rect">
            <a:avLst/>
          </a:prstGeom>
          <a:noFill/>
        </p:spPr>
        <p:txBody>
          <a:bodyPr wrap="square" rtlCol="0">
            <a:spAutoFit/>
          </a:bodyPr>
          <a:lstStyle/>
          <a:p>
            <a:pPr algn="ctr"/>
            <a:r>
              <a:rPr kumimoji="1" lang="en-US" altLang="ja-JP" dirty="0" smtClean="0"/>
              <a:t>WEP</a:t>
            </a:r>
            <a:r>
              <a:rPr kumimoji="1" lang="ja-JP" altLang="en-US" dirty="0" smtClean="0"/>
              <a:t>のセキュリティの寿命が尽きた</a:t>
            </a:r>
            <a:endParaRPr kumimoji="1" lang="ja-JP" altLang="en-US" dirty="0"/>
          </a:p>
        </p:txBody>
      </p:sp>
      <p:sp>
        <p:nvSpPr>
          <p:cNvPr id="18" name="テキスト ボックス 17"/>
          <p:cNvSpPr txBox="1"/>
          <p:nvPr/>
        </p:nvSpPr>
        <p:spPr>
          <a:xfrm>
            <a:off x="3478225" y="3521868"/>
            <a:ext cx="2264569" cy="646331"/>
          </a:xfrm>
          <a:prstGeom prst="rect">
            <a:avLst/>
          </a:prstGeom>
          <a:noFill/>
        </p:spPr>
        <p:txBody>
          <a:bodyPr wrap="square" rtlCol="0">
            <a:spAutoFit/>
          </a:bodyPr>
          <a:lstStyle/>
          <a:p>
            <a:pPr algn="ctr"/>
            <a:r>
              <a:rPr kumimoji="1" lang="en-US" altLang="ja-JP" dirty="0" smtClean="0"/>
              <a:t>TKIP</a:t>
            </a:r>
            <a:r>
              <a:rPr kumimoji="1" lang="ja-JP" altLang="en-US" dirty="0" smtClean="0"/>
              <a:t>のセキュリティの寿命が尽きた</a:t>
            </a:r>
            <a:endParaRPr kumimoji="1" lang="ja-JP" altLang="en-US" dirty="0"/>
          </a:p>
        </p:txBody>
      </p:sp>
      <p:sp>
        <p:nvSpPr>
          <p:cNvPr id="19" name="正方形/長方形 18"/>
          <p:cNvSpPr/>
          <p:nvPr/>
        </p:nvSpPr>
        <p:spPr>
          <a:xfrm>
            <a:off x="1018643" y="961011"/>
            <a:ext cx="1290739" cy="402098"/>
          </a:xfrm>
          <a:prstGeom prst="rect">
            <a:avLst/>
          </a:prstGeom>
        </p:spPr>
        <p:txBody>
          <a:bodyPr wrap="none">
            <a:spAutoFit/>
          </a:bodyPr>
          <a:lstStyle/>
          <a:p>
            <a:pPr algn="ctr" defTabSz="610791" eaLnBrk="0" hangingPunct="0">
              <a:lnSpc>
                <a:spcPct val="125000"/>
              </a:lnSpc>
              <a:spcBef>
                <a:spcPct val="25000"/>
              </a:spcBef>
              <a:spcAft>
                <a:spcPct val="25000"/>
              </a:spcAft>
              <a:buClr>
                <a:srgbClr val="FFFFFF"/>
              </a:buClr>
              <a:buSzPct val="50000"/>
            </a:pPr>
            <a:r>
              <a:rPr lang="en-US" altLang="ja-JP" b="1" dirty="0" smtClean="0">
                <a:latin typeface="+mn-lt"/>
                <a:ea typeface="+mn-ea"/>
              </a:rPr>
              <a:t>1999</a:t>
            </a:r>
            <a:r>
              <a:rPr lang="ja-JP" altLang="en-US" b="1" dirty="0" smtClean="0">
                <a:latin typeface="+mn-lt"/>
                <a:ea typeface="+mn-ea"/>
              </a:rPr>
              <a:t>年</a:t>
            </a:r>
            <a:r>
              <a:rPr lang="en-US" altLang="ja-JP" b="1" dirty="0" smtClean="0">
                <a:latin typeface="+mn-lt"/>
                <a:ea typeface="+mn-ea"/>
              </a:rPr>
              <a:t>9</a:t>
            </a:r>
            <a:r>
              <a:rPr lang="ja-JP" altLang="en-US" b="1" dirty="0" smtClean="0">
                <a:latin typeface="+mn-lt"/>
                <a:ea typeface="+mn-ea"/>
              </a:rPr>
              <a:t>月</a:t>
            </a:r>
            <a:endParaRPr lang="ja-JP" altLang="en-US" b="1" dirty="0">
              <a:latin typeface="+mn-lt"/>
              <a:ea typeface="+mn-ea"/>
            </a:endParaRPr>
          </a:p>
        </p:txBody>
      </p:sp>
      <p:sp>
        <p:nvSpPr>
          <p:cNvPr id="20" name="テキスト ボックス 19"/>
          <p:cNvSpPr txBox="1"/>
          <p:nvPr/>
        </p:nvSpPr>
        <p:spPr>
          <a:xfrm>
            <a:off x="6158344" y="3521867"/>
            <a:ext cx="2646252" cy="646331"/>
          </a:xfrm>
          <a:prstGeom prst="rect">
            <a:avLst/>
          </a:prstGeom>
          <a:noFill/>
        </p:spPr>
        <p:txBody>
          <a:bodyPr wrap="square" rtlCol="0">
            <a:spAutoFit/>
          </a:bodyPr>
          <a:lstStyle/>
          <a:p>
            <a:pPr algn="ctr"/>
            <a:r>
              <a:rPr kumimoji="1" lang="en-US" altLang="ja-JP" dirty="0" smtClean="0"/>
              <a:t>2006</a:t>
            </a:r>
            <a:r>
              <a:rPr kumimoji="1" lang="ja-JP" altLang="en-US" dirty="0" smtClean="0"/>
              <a:t>年</a:t>
            </a:r>
            <a:r>
              <a:rPr kumimoji="1" lang="en-US" altLang="ja-JP" dirty="0" smtClean="0"/>
              <a:t>3</a:t>
            </a:r>
            <a:r>
              <a:rPr kumimoji="1" lang="ja-JP" altLang="en-US" dirty="0" smtClean="0"/>
              <a:t>月より、</a:t>
            </a:r>
            <a:endParaRPr kumimoji="1" lang="en-US" altLang="ja-JP" dirty="0" smtClean="0"/>
          </a:p>
          <a:p>
            <a:pPr algn="ctr"/>
            <a:r>
              <a:rPr kumimoji="1" lang="en-US" altLang="ja-JP" dirty="0" smtClean="0"/>
              <a:t>Wi-Fi</a:t>
            </a:r>
            <a:r>
              <a:rPr kumimoji="1" lang="ja-JP" altLang="en-US" dirty="0" smtClean="0"/>
              <a:t>認定</a:t>
            </a:r>
            <a:r>
              <a:rPr kumimoji="1" lang="ja-JP" altLang="en-US" dirty="0"/>
              <a:t>の</a:t>
            </a:r>
            <a:r>
              <a:rPr kumimoji="1" lang="ja-JP" altLang="en-US" dirty="0" smtClean="0"/>
              <a:t>取得に必須</a:t>
            </a:r>
            <a:endParaRPr kumimoji="1" lang="ja-JP" altLang="en-US" dirty="0"/>
          </a:p>
        </p:txBody>
      </p:sp>
      <p:sp>
        <p:nvSpPr>
          <p:cNvPr id="21" name="TextBox 3"/>
          <p:cNvSpPr txBox="1"/>
          <p:nvPr/>
        </p:nvSpPr>
        <p:spPr>
          <a:xfrm>
            <a:off x="1065443" y="4208661"/>
            <a:ext cx="7384290" cy="307777"/>
          </a:xfrm>
          <a:prstGeom prst="rect">
            <a:avLst/>
          </a:prstGeom>
          <a:noFill/>
        </p:spPr>
        <p:txBody>
          <a:bodyPr wrap="square" rtlCol="0">
            <a:spAutoFit/>
          </a:bodyPr>
          <a:lstStyle/>
          <a:p>
            <a:r>
              <a:rPr lang="en-US" altLang="ja-JP" sz="1400" dirty="0" smtClean="0"/>
              <a:t>WEP</a:t>
            </a:r>
            <a:r>
              <a:rPr lang="ja-JP" altLang="en-US" sz="1400" dirty="0" err="1" smtClean="0"/>
              <a:t>、</a:t>
            </a:r>
            <a:r>
              <a:rPr lang="en-US" sz="1400" dirty="0" smtClean="0"/>
              <a:t>TKIP</a:t>
            </a:r>
            <a:r>
              <a:rPr lang="ja-JP" altLang="en-US" sz="1400" dirty="0" err="1" smtClean="0"/>
              <a:t>、</a:t>
            </a:r>
            <a:r>
              <a:rPr lang="en-US" altLang="ja-JP" sz="1400" dirty="0" smtClean="0"/>
              <a:t>AES+TKIP</a:t>
            </a:r>
            <a:r>
              <a:rPr lang="ja-JP" altLang="en-US" sz="1400" dirty="0" smtClean="0"/>
              <a:t>は、</a:t>
            </a:r>
            <a:r>
              <a:rPr lang="en-US" altLang="ja-JP" sz="1400" dirty="0" smtClean="0"/>
              <a:t>11n/ac</a:t>
            </a:r>
            <a:r>
              <a:rPr lang="ja-JP" altLang="en-US" sz="1400" dirty="0" smtClean="0"/>
              <a:t> </a:t>
            </a:r>
            <a:r>
              <a:rPr lang="ja-JP" altLang="en-US" sz="1400" dirty="0"/>
              <a:t>で</a:t>
            </a:r>
            <a:r>
              <a:rPr lang="ja-JP" altLang="en-US" sz="1400" dirty="0" smtClean="0"/>
              <a:t>は本来の通信速度が出</a:t>
            </a:r>
            <a:r>
              <a:rPr lang="ja-JP" altLang="en-US" sz="1400" dirty="0"/>
              <a:t>ず</a:t>
            </a:r>
            <a:r>
              <a:rPr lang="ja-JP" altLang="en-US" sz="1400" dirty="0" smtClean="0"/>
              <a:t>、速度劣化が起きます。</a:t>
            </a:r>
            <a:endParaRPr lang="en-US" sz="1400" dirty="0" smtClean="0"/>
          </a:p>
        </p:txBody>
      </p:sp>
    </p:spTree>
    <p:extLst>
      <p:ext uri="{BB962C8B-B14F-4D97-AF65-F5344CB8AC3E}">
        <p14:creationId xmlns:p14="http://schemas.microsoft.com/office/powerpoint/2010/main" val="36398997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body" sz="quarter" idx="10"/>
          </p:nvPr>
        </p:nvSpPr>
        <p:spPr/>
        <p:txBody>
          <a:bodyPr/>
          <a:lstStyle/>
          <a:p>
            <a:r>
              <a:rPr lang="en-US" altLang="ja-JP" dirty="0" smtClean="0"/>
              <a:t>Wi-Fi</a:t>
            </a:r>
            <a:r>
              <a:rPr lang="ja-JP" altLang="en-US" dirty="0" smtClean="0"/>
              <a:t> </a:t>
            </a:r>
            <a:r>
              <a:rPr lang="en-US" altLang="ja-JP" dirty="0" smtClean="0"/>
              <a:t>Alliance </a:t>
            </a:r>
            <a:r>
              <a:rPr lang="ja-JP" altLang="en-US" dirty="0" smtClean="0"/>
              <a:t>は</a:t>
            </a:r>
            <a:r>
              <a:rPr lang="en-US" altLang="ja-JP" dirty="0" smtClean="0"/>
              <a:t>WEP</a:t>
            </a:r>
            <a:r>
              <a:rPr lang="ja-JP" altLang="en-US" dirty="0" smtClean="0"/>
              <a:t>と</a:t>
            </a:r>
            <a:r>
              <a:rPr lang="en-US" altLang="ja-JP" dirty="0" smtClean="0"/>
              <a:t>TKIP</a:t>
            </a:r>
            <a:r>
              <a:rPr lang="ja-JP" altLang="en-US" dirty="0" smtClean="0"/>
              <a:t>の使用を避け、</a:t>
            </a:r>
            <a:r>
              <a:rPr lang="en-US" altLang="ja-JP" dirty="0" smtClean="0"/>
              <a:t>WPA2</a:t>
            </a:r>
            <a:r>
              <a:rPr lang="ja-JP" altLang="en-US" dirty="0" smtClean="0"/>
              <a:t>に移行することを推奨しています。</a:t>
            </a:r>
            <a:endParaRPr lang="en-US" altLang="ja-JP" dirty="0" smtClean="0"/>
          </a:p>
          <a:p>
            <a:r>
              <a:rPr lang="ja-JP" altLang="en-US" dirty="0"/>
              <a:t>また</a:t>
            </a:r>
            <a:r>
              <a:rPr lang="ja-JP" altLang="en-US" dirty="0" smtClean="0"/>
              <a:t>、</a:t>
            </a:r>
            <a:r>
              <a:rPr lang="en-US" altLang="ja-JP" dirty="0"/>
              <a:t> </a:t>
            </a:r>
            <a:r>
              <a:rPr lang="en-US" altLang="ja-JP" dirty="0" smtClean="0"/>
              <a:t>Wi-Fi </a:t>
            </a:r>
            <a:r>
              <a:rPr lang="ja-JP" altLang="en-US" dirty="0" smtClean="0"/>
              <a:t>認定された端末に於いてプライマリーインターフェイスへ </a:t>
            </a:r>
            <a:r>
              <a:rPr lang="en-US" altLang="ja-JP" dirty="0" smtClean="0"/>
              <a:t>“TKIP-only”</a:t>
            </a:r>
            <a:r>
              <a:rPr lang="ja-JP" altLang="en-US" dirty="0" smtClean="0"/>
              <a:t> の設定を推奨とすることを禁止しています。</a:t>
            </a:r>
            <a:endParaRPr lang="en-US" altLang="ja-JP" dirty="0" smtClean="0"/>
          </a:p>
          <a:p>
            <a:r>
              <a:rPr lang="en-US" altLang="ja-JP" dirty="0" smtClean="0"/>
              <a:t>Wi-Fi</a:t>
            </a:r>
            <a:r>
              <a:rPr lang="ja-JP" altLang="en-US" dirty="0" smtClean="0"/>
              <a:t> </a:t>
            </a:r>
            <a:r>
              <a:rPr lang="en-US" altLang="ja-JP" dirty="0" smtClean="0"/>
              <a:t>Alliance</a:t>
            </a:r>
            <a:r>
              <a:rPr lang="ja-JP" altLang="en-US" dirty="0" smtClean="0"/>
              <a:t> </a:t>
            </a:r>
            <a:r>
              <a:rPr lang="en-US" altLang="ja-JP" dirty="0" smtClean="0"/>
              <a:t>:</a:t>
            </a:r>
            <a:r>
              <a:rPr lang="ja-JP" altLang="en-US" dirty="0" smtClean="0"/>
              <a:t> </a:t>
            </a:r>
            <a:r>
              <a:rPr lang="en-US" altLang="ja-JP" dirty="0" smtClean="0"/>
              <a:t>Security</a:t>
            </a:r>
          </a:p>
          <a:p>
            <a:pPr lvl="1"/>
            <a:r>
              <a:rPr lang="en-US" altLang="ja-JP" dirty="0">
                <a:hlinkClick r:id="rId2"/>
              </a:rPr>
              <a:t>http://</a:t>
            </a:r>
            <a:r>
              <a:rPr lang="en-US" altLang="ja-JP" dirty="0" smtClean="0">
                <a:hlinkClick r:id="rId2"/>
              </a:rPr>
              <a:t>www.wi-fi.org/ja/discover-wi-fi/security</a:t>
            </a:r>
            <a:endParaRPr lang="en-US" altLang="ja-JP" dirty="0" smtClean="0"/>
          </a:p>
          <a:p>
            <a:r>
              <a:rPr lang="en-US" altLang="ja-JP" dirty="0" smtClean="0"/>
              <a:t>Technical Note</a:t>
            </a:r>
            <a:r>
              <a:rPr lang="ja-JP" altLang="en-US" dirty="0" smtClean="0"/>
              <a:t> </a:t>
            </a:r>
            <a:r>
              <a:rPr lang="en-US" altLang="ja-JP" dirty="0" smtClean="0"/>
              <a:t>Removal </a:t>
            </a:r>
            <a:r>
              <a:rPr lang="en-US" altLang="ja-JP" dirty="0"/>
              <a:t>of TKIP from </a:t>
            </a:r>
            <a:r>
              <a:rPr lang="en-US" altLang="ja-JP" dirty="0" smtClean="0"/>
              <a:t>Wi-Fi</a:t>
            </a:r>
            <a:r>
              <a:rPr lang="ja-JP" altLang="en-US" dirty="0"/>
              <a:t> </a:t>
            </a:r>
            <a:r>
              <a:rPr lang="en-US" altLang="ja-JP" dirty="0" smtClean="0"/>
              <a:t>Devices</a:t>
            </a:r>
            <a:r>
              <a:rPr lang="ja-JP" altLang="en-US" dirty="0" smtClean="0"/>
              <a:t> </a:t>
            </a:r>
            <a:r>
              <a:rPr lang="en-US" altLang="ja-JP" dirty="0" smtClean="0"/>
              <a:t>(2015</a:t>
            </a:r>
            <a:r>
              <a:rPr lang="ja-JP" altLang="en-US" dirty="0" smtClean="0"/>
              <a:t>年</a:t>
            </a:r>
            <a:r>
              <a:rPr lang="en-US" altLang="ja-JP" dirty="0" smtClean="0"/>
              <a:t>3</a:t>
            </a:r>
            <a:r>
              <a:rPr lang="ja-JP" altLang="en-US" dirty="0" smtClean="0"/>
              <a:t>月</a:t>
            </a:r>
            <a:r>
              <a:rPr lang="en-US" altLang="ja-JP" dirty="0" smtClean="0"/>
              <a:t>)</a:t>
            </a:r>
            <a:endParaRPr lang="en-US" altLang="ja-JP" dirty="0"/>
          </a:p>
          <a:p>
            <a:pPr lvl="1"/>
            <a:r>
              <a:rPr lang="en-US" altLang="ja-JP" dirty="0">
                <a:hlinkClick r:id="rId3"/>
              </a:rPr>
              <a:t>https://www.wi-fi.org/download.php?file=/</a:t>
            </a:r>
            <a:r>
              <a:rPr lang="en-US" altLang="ja-JP" dirty="0" smtClean="0">
                <a:hlinkClick r:id="rId3"/>
              </a:rPr>
              <a:t>sites/default/files/private/Wi-Fi_Alliance_Technical_Note_TKIP_v1.0.pdf</a:t>
            </a:r>
            <a:r>
              <a:rPr lang="en-US" altLang="ja-JP" dirty="0"/>
              <a:t> </a:t>
            </a:r>
            <a:r>
              <a:rPr lang="en-US" altLang="ja-JP" dirty="0" smtClean="0"/>
              <a:t>(</a:t>
            </a:r>
            <a:r>
              <a:rPr lang="ja-JP" altLang="en-US" dirty="0" smtClean="0"/>
              <a:t>要アクセス権</a:t>
            </a:r>
            <a:r>
              <a:rPr lang="en-US" altLang="ja-JP" dirty="0" smtClean="0"/>
              <a:t>)</a:t>
            </a:r>
            <a:r>
              <a:rPr lang="ja-JP" altLang="en-US" dirty="0" smtClean="0"/>
              <a:t> </a:t>
            </a:r>
            <a:endParaRPr lang="en-US" altLang="ja-JP" dirty="0" smtClean="0"/>
          </a:p>
          <a:p>
            <a:pPr lvl="0"/>
            <a:endParaRPr lang="ja-JP" altLang="ja-JP" dirty="0" smtClean="0"/>
          </a:p>
        </p:txBody>
      </p:sp>
      <p:sp>
        <p:nvSpPr>
          <p:cNvPr id="6" name="タイトル 5"/>
          <p:cNvSpPr>
            <a:spLocks noGrp="1"/>
          </p:cNvSpPr>
          <p:nvPr>
            <p:ph type="title"/>
          </p:nvPr>
        </p:nvSpPr>
        <p:spPr/>
        <p:txBody>
          <a:bodyPr/>
          <a:lstStyle/>
          <a:p>
            <a:r>
              <a:rPr lang="en-US" altLang="ja-JP" dirty="0"/>
              <a:t>Wi-Fi</a:t>
            </a:r>
            <a:r>
              <a:rPr lang="ja-JP" altLang="en-US" dirty="0"/>
              <a:t> </a:t>
            </a:r>
            <a:r>
              <a:rPr lang="en-US" altLang="ja-JP" dirty="0" smtClean="0"/>
              <a:t>Alliance</a:t>
            </a:r>
            <a:r>
              <a:rPr lang="ja-JP" altLang="en-US" dirty="0" smtClean="0"/>
              <a:t> の対応</a:t>
            </a:r>
            <a:endParaRPr kumimoji="1" lang="ja-JP" altLang="en-US" dirty="0"/>
          </a:p>
        </p:txBody>
      </p:sp>
    </p:spTree>
    <p:extLst>
      <p:ext uri="{BB962C8B-B14F-4D97-AF65-F5344CB8AC3E}">
        <p14:creationId xmlns:p14="http://schemas.microsoft.com/office/powerpoint/2010/main" val="349374766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Blue theme 2016 16x9-改">
  <a:themeElements>
    <a:clrScheme name="Custom 62">
      <a:dk1>
        <a:srgbClr val="4D4D4C"/>
      </a:dk1>
      <a:lt1>
        <a:srgbClr val="FFFFFF"/>
      </a:lt1>
      <a:dk2>
        <a:srgbClr val="515150"/>
      </a:dk2>
      <a:lt2>
        <a:srgbClr val="239ACC"/>
      </a:lt2>
      <a:accent1>
        <a:srgbClr val="14337C"/>
      </a:accent1>
      <a:accent2>
        <a:srgbClr val="239BCF"/>
      </a:accent2>
      <a:accent3>
        <a:srgbClr val="7AAAD4"/>
      </a:accent3>
      <a:accent4>
        <a:srgbClr val="6CC04A"/>
      </a:accent4>
      <a:accent5>
        <a:srgbClr val="218DBC"/>
      </a:accent5>
      <a:accent6>
        <a:srgbClr val="0B6B75"/>
      </a:accent6>
      <a:hlink>
        <a:srgbClr val="049FD9"/>
      </a:hlink>
      <a:folHlink>
        <a:srgbClr val="2B559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ue theme 2016 16x9-改" id="{18C91B91-A896-4E31-A806-B57B4BF3BC34}" vid="{8B7A51BD-7D0A-4D16-96B3-ED01766D247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 theme 2016 16x9-改</Template>
  <TotalTime>1552</TotalTime>
  <Words>5888</Words>
  <Application>Microsoft Office PowerPoint</Application>
  <PresentationFormat>画面に合わせる (16:9)</PresentationFormat>
  <Paragraphs>1367</Paragraphs>
  <Slides>66</Slides>
  <Notes>8</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66</vt:i4>
      </vt:variant>
    </vt:vector>
  </HeadingPairs>
  <TitlesOfParts>
    <vt:vector size="83" baseType="lpstr">
      <vt:lpstr>Ciscolight</vt:lpstr>
      <vt:lpstr>CiscoSans</vt:lpstr>
      <vt:lpstr>CiscoSans ExtraLight</vt:lpstr>
      <vt:lpstr>CiscoSans Thin</vt:lpstr>
      <vt:lpstr>CiscoSansTT Light</vt:lpstr>
      <vt:lpstr>ＭＳ Ｐゴシック</vt:lpstr>
      <vt:lpstr>ＭＳ Ｐゴシック</vt:lpstr>
      <vt:lpstr>华文楷体</vt:lpstr>
      <vt:lpstr>メイリオ</vt:lpstr>
      <vt:lpstr>游ゴシック</vt:lpstr>
      <vt:lpstr>Arial</vt:lpstr>
      <vt:lpstr>Broadway</vt:lpstr>
      <vt:lpstr>Calibri</vt:lpstr>
      <vt:lpstr>Times New Roman</vt:lpstr>
      <vt:lpstr>Verdana</vt:lpstr>
      <vt:lpstr>Wingdings</vt:lpstr>
      <vt:lpstr>Blue theme 2016 16x9-改</vt:lpstr>
      <vt:lpstr>［EN-3］ 無線LAN セキュリティ事始め</vt:lpstr>
      <vt:lpstr>Agenda</vt:lpstr>
      <vt:lpstr>無線セキュリティの基礎</vt:lpstr>
      <vt:lpstr>無線接続で問題となる内容</vt:lpstr>
      <vt:lpstr>ネットワーク問題箇所</vt:lpstr>
      <vt:lpstr>セキュリティレベル (総務省)</vt:lpstr>
      <vt:lpstr>各種セキュリティ機能と効果 (総務省)</vt:lpstr>
      <vt:lpstr>暗号化技術の進化</vt:lpstr>
      <vt:lpstr>Wi-Fi Alliance の対応</vt:lpstr>
      <vt:lpstr>WPA2-Enterprise と WPA2-Personal</vt:lpstr>
      <vt:lpstr>様々な認証方式</vt:lpstr>
      <vt:lpstr>ESSID (SSID) のステルス化 / Any接続拒否</vt:lpstr>
      <vt:lpstr>AP/SSIDの発見ツール</vt:lpstr>
      <vt:lpstr>無線キャプチャー (Wireshark)</vt:lpstr>
      <vt:lpstr>MACアドレス認証 / フィルタ</vt:lpstr>
      <vt:lpstr>MACアドレスとSSIDによるセキュリティ</vt:lpstr>
      <vt:lpstr>無線通信の傍受、詐称ツール</vt:lpstr>
      <vt:lpstr>PSK (Pre-Shared Key)</vt:lpstr>
      <vt:lpstr>Web認証</vt:lpstr>
      <vt:lpstr>802.1x 認証</vt:lpstr>
      <vt:lpstr>802.1x 認証のタイプとセキュリティ強度</vt:lpstr>
      <vt:lpstr>EAP認証方式一覧</vt:lpstr>
      <vt:lpstr>EAP と RADIUSの関係</vt:lpstr>
      <vt:lpstr>各種セキュリティ機能と効果 (現代版)</vt:lpstr>
      <vt:lpstr>今後のセキュリティ</vt:lpstr>
      <vt:lpstr>接続端末の認証とネットワーク機器の動的変更</vt:lpstr>
      <vt:lpstr>ネットワークの利用状況</vt:lpstr>
      <vt:lpstr>Application Visibility and Control (AVC)</vt:lpstr>
      <vt:lpstr>AVCソリューション概要</vt:lpstr>
      <vt:lpstr>情報漏洩への対策</vt:lpstr>
      <vt:lpstr>様々な機器でウィルスが発生</vt:lpstr>
      <vt:lpstr>全体ネットワークでのセキュリティ管理</vt:lpstr>
      <vt:lpstr>ふるまい検出を行う2つの製品</vt:lpstr>
      <vt:lpstr>ネットワーク統合管理と連携 Cisco Prime /Cisco ISE</vt:lpstr>
      <vt:lpstr>管理構成の拡張</vt:lpstr>
      <vt:lpstr>Cisco PI でネットワーク機器統合可視化管理</vt:lpstr>
      <vt:lpstr>ITインフラの統合管理 : Prime Infrastructure</vt:lpstr>
      <vt:lpstr>クライアントの検索</vt:lpstr>
      <vt:lpstr>User 360 View</vt:lpstr>
      <vt:lpstr>クライアントの詳細情報</vt:lpstr>
      <vt:lpstr>ポリシー管理 : Identity Services Engine (ISE)</vt:lpstr>
      <vt:lpstr>ISE2.2 Wireless ウィザード</vt:lpstr>
      <vt:lpstr>PI と ISE の連携によるトラブルシューティング</vt:lpstr>
      <vt:lpstr>クライアントのISEポリシー</vt:lpstr>
      <vt:lpstr>ISE &amp; StealthWatch による次世代セキュリティ</vt:lpstr>
      <vt:lpstr>Connected Mobile Experiences : 位置情報</vt:lpstr>
      <vt:lpstr>ISE2.x との連携</vt:lpstr>
      <vt:lpstr>ISEエントリーモデル : Cisco ISE Express</vt:lpstr>
      <vt:lpstr>Cisco ISE Base vs. Cisco ISE Express</vt:lpstr>
      <vt:lpstr>Cisco ISE License Comparison Chart</vt:lpstr>
      <vt:lpstr>Cisco ONE (C1)</vt:lpstr>
      <vt:lpstr>Cisco ONE 特別ディスカウント プロモーション</vt:lpstr>
      <vt:lpstr>アラカルトの必要なソフトウェアの構成と同一価格</vt:lpstr>
      <vt:lpstr>Cisco ONE が提供する主要ソフトウェア</vt:lpstr>
      <vt:lpstr>まとめ</vt:lpstr>
      <vt:lpstr>ネットワーク問題箇所</vt:lpstr>
      <vt:lpstr>Appendix</vt:lpstr>
      <vt:lpstr>Cisco ONE とは?</vt:lpstr>
      <vt:lpstr>Cisco ONE ビフォー &amp; アフター</vt:lpstr>
      <vt:lpstr>Cisco ONE for EN の種類</vt:lpstr>
      <vt:lpstr>Cisco ONE のメリット</vt:lpstr>
      <vt:lpstr>Cisco ONE の購入方法</vt:lpstr>
      <vt:lpstr>Cisco ONE Software 詳細</vt:lpstr>
      <vt:lpstr>Cisco One 付帯ソフトウェア機能説明 </vt:lpstr>
      <vt:lpstr>対象製品</vt:lpstr>
      <vt:lpstr>PowerPoint プレゼンテーション</vt:lpstr>
    </vt:vector>
  </TitlesOfParts>
  <Company>Cisco Systems,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Toshiya Ando (tosando)</dc:creator>
  <cp:lastModifiedBy>mueoka</cp:lastModifiedBy>
  <cp:revision>142</cp:revision>
  <dcterms:created xsi:type="dcterms:W3CDTF">2016-11-14T03:48:31Z</dcterms:created>
  <dcterms:modified xsi:type="dcterms:W3CDTF">2016-12-08T02:06:54Z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